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1" r:id="rId3"/>
    <p:sldId id="264" r:id="rId4"/>
    <p:sldId id="267" r:id="rId5"/>
    <p:sldId id="274" r:id="rId6"/>
    <p:sldId id="277" r:id="rId7"/>
    <p:sldId id="278" r:id="rId8"/>
    <p:sldId id="279" r:id="rId9"/>
    <p:sldId id="280" r:id="rId10"/>
    <p:sldId id="276" r:id="rId11"/>
    <p:sldId id="263" r:id="rId12"/>
    <p:sldId id="281" r:id="rId13"/>
    <p:sldId id="282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8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E3E70-2688-4574-A9A7-7E4F058EE903}" type="datetimeFigureOut">
              <a:rPr lang="en-US" smtClean="0"/>
              <a:pPr/>
              <a:t>2/25/2021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E045-9FC1-4BE4-95BE-3A859E22EA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E3E70-2688-4574-A9A7-7E4F058EE903}" type="datetimeFigureOut">
              <a:rPr lang="en-US" smtClean="0"/>
              <a:pPr/>
              <a:t>2/25/2021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E045-9FC1-4BE4-95BE-3A859E22EA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E3E70-2688-4574-A9A7-7E4F058EE903}" type="datetimeFigureOut">
              <a:rPr lang="en-US" smtClean="0"/>
              <a:pPr/>
              <a:t>2/25/2021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E045-9FC1-4BE4-95BE-3A859E22EA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E3E70-2688-4574-A9A7-7E4F058EE903}" type="datetimeFigureOut">
              <a:rPr lang="en-US" smtClean="0"/>
              <a:pPr/>
              <a:t>2/25/2021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E045-9FC1-4BE4-95BE-3A859E22EA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E3E70-2688-4574-A9A7-7E4F058EE903}" type="datetimeFigureOut">
              <a:rPr lang="en-US" smtClean="0"/>
              <a:pPr/>
              <a:t>2/25/2021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E045-9FC1-4BE4-95BE-3A859E22EA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E3E70-2688-4574-A9A7-7E4F058EE903}" type="datetimeFigureOut">
              <a:rPr lang="en-US" smtClean="0"/>
              <a:pPr/>
              <a:t>2/25/2021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E045-9FC1-4BE4-95BE-3A859E22EA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E3E70-2688-4574-A9A7-7E4F058EE903}" type="datetimeFigureOut">
              <a:rPr lang="en-US" smtClean="0"/>
              <a:pPr/>
              <a:t>2/25/2021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E045-9FC1-4BE4-95BE-3A859E22EA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E3E70-2688-4574-A9A7-7E4F058EE903}" type="datetimeFigureOut">
              <a:rPr lang="en-US" smtClean="0"/>
              <a:pPr/>
              <a:t>2/25/2021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E045-9FC1-4BE4-95BE-3A859E22EA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E3E70-2688-4574-A9A7-7E4F058EE903}" type="datetimeFigureOut">
              <a:rPr lang="en-US" smtClean="0"/>
              <a:pPr/>
              <a:t>2/25/2021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E045-9FC1-4BE4-95BE-3A859E22EA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E3E70-2688-4574-A9A7-7E4F058EE903}" type="datetimeFigureOut">
              <a:rPr lang="en-US" smtClean="0"/>
              <a:pPr/>
              <a:t>2/25/2021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E045-9FC1-4BE4-95BE-3A859E22EA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E3E70-2688-4574-A9A7-7E4F058EE903}" type="datetimeFigureOut">
              <a:rPr lang="en-US" smtClean="0"/>
              <a:pPr/>
              <a:t>2/25/2021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E045-9FC1-4BE4-95BE-3A859E22EA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E3E70-2688-4574-A9A7-7E4F058EE903}" type="datetimeFigureOut">
              <a:rPr lang="en-US" smtClean="0"/>
              <a:pPr/>
              <a:t>2/25/2021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0AE045-9FC1-4BE4-95BE-3A859E22EAE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hyperlink" Target="mailto:thcs.ta.ltnga@dongtrieu.edu.vn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11" descr="Bai_bien_o_Ha_-_oa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6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0"/>
            <a:ext cx="92964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MÔN ĐỊA LÍ 8. BÀI 24. VÙNG BIỂN VIỆT NAM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43200" y="3819537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400" b="1" i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THCS </a:t>
            </a:r>
            <a:r>
              <a:rPr lang="en-US" sz="24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Tràng</a:t>
            </a:r>
            <a:r>
              <a:rPr lang="en-US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An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10787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7" name="Picture 3" descr="ban do hanh chin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" cy="21336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AutoShape 4"/>
          <p:cNvSpPr>
            <a:spLocks noChangeArrowheads="1"/>
          </p:cNvSpPr>
          <p:nvPr/>
        </p:nvSpPr>
        <p:spPr bwMode="auto">
          <a:xfrm>
            <a:off x="3581400" y="228600"/>
            <a:ext cx="3200400" cy="1981200"/>
          </a:xfrm>
          <a:prstGeom prst="cloudCallout">
            <a:avLst>
              <a:gd name="adj1" fmla="val -80903"/>
              <a:gd name="adj2" fmla="val 29407"/>
            </a:avLst>
          </a:prstGeom>
          <a:solidFill>
            <a:schemeClr val="bg1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3962400" y="457200"/>
            <a:ext cx="28194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000099"/>
                </a:solidFill>
                <a:latin typeface="VNI-Times" pitchFamily="2" charset="0"/>
              </a:rPr>
              <a:t>- </a:t>
            </a:r>
            <a:r>
              <a:rPr lang="en-US" sz="20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giáp</a:t>
            </a:r>
            <a:r>
              <a:rPr lang="en-US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0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khăn</a:t>
            </a:r>
            <a:r>
              <a:rPr lang="en-US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2000" b="1" dirty="0" smtClean="0">
                <a:solidFill>
                  <a:srgbClr val="000099"/>
                </a:solidFill>
                <a:latin typeface="VNI-Times" pitchFamily="2" charset="0"/>
              </a:rPr>
              <a:t>?</a:t>
            </a:r>
            <a:endParaRPr lang="en-US" sz="2000" b="1" dirty="0">
              <a:solidFill>
                <a:srgbClr val="000099"/>
              </a:solidFill>
              <a:latin typeface="VNI-Times" pitchFamily="2" charset="0"/>
            </a:endParaRPr>
          </a:p>
        </p:txBody>
      </p:sp>
      <p:grpSp>
        <p:nvGrpSpPr>
          <p:cNvPr id="72710" name="Group 6"/>
          <p:cNvGrpSpPr>
            <a:grpSpLocks/>
          </p:cNvGrpSpPr>
          <p:nvPr/>
        </p:nvGrpSpPr>
        <p:grpSpPr bwMode="auto">
          <a:xfrm>
            <a:off x="4495800" y="2209800"/>
            <a:ext cx="4495800" cy="4648200"/>
            <a:chOff x="0" y="0"/>
            <a:chExt cx="5760" cy="4875"/>
          </a:xfrm>
        </p:grpSpPr>
        <p:pic>
          <p:nvPicPr>
            <p:cNvPr id="72711" name="Picture 7" descr="Copy of images406366_Lulut[1]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712" name="Text Box 8"/>
            <p:cNvSpPr txBox="1">
              <a:spLocks noChangeArrowheads="1"/>
            </p:cNvSpPr>
            <p:nvPr/>
          </p:nvSpPr>
          <p:spPr bwMode="auto">
            <a:xfrm>
              <a:off x="0" y="3908"/>
              <a:ext cx="2738" cy="9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endParaRPr lang="en-US" sz="3600" b="1">
                <a:solidFill>
                  <a:srgbClr val="0033CC"/>
                </a:solidFill>
                <a:latin typeface=".VnTime" pitchFamily="34" charset="0"/>
              </a:endParaRPr>
            </a:p>
          </p:txBody>
        </p:sp>
      </p:grpSp>
      <p:pic>
        <p:nvPicPr>
          <p:cNvPr id="8" name="imgb" descr="ImageVie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33600"/>
            <a:ext cx="4419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2259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>
            <a:extLst>
              <a:ext uri="{FF2B5EF4-FFF2-40B4-BE49-F238E27FC236}">
                <a16:creationId xmlns="" xmlns:a16="http://schemas.microsoft.com/office/drawing/2014/main" id="{24A7F280-7BFC-4A69-8A20-AAF7F60A1C80}"/>
              </a:ext>
            </a:extLst>
          </p:cNvPr>
          <p:cNvGrpSpPr>
            <a:grpSpLocks/>
          </p:cNvGrpSpPr>
          <p:nvPr/>
        </p:nvGrpSpPr>
        <p:grpSpPr bwMode="auto">
          <a:xfrm>
            <a:off x="4038600" y="552510"/>
            <a:ext cx="5105400" cy="6305490"/>
            <a:chOff x="2832" y="0"/>
            <a:chExt cx="2592" cy="4320"/>
          </a:xfrm>
        </p:grpSpPr>
        <p:pic>
          <p:nvPicPr>
            <p:cNvPr id="8" name="Picture 8" descr="H24">
              <a:extLst>
                <a:ext uri="{FF2B5EF4-FFF2-40B4-BE49-F238E27FC236}">
                  <a16:creationId xmlns="" xmlns:a16="http://schemas.microsoft.com/office/drawing/2014/main" id="{0A7E512B-E9EB-4204-A704-EEC033872D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2" y="3312"/>
              <a:ext cx="2592" cy="1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9" descr="H24">
              <a:extLst>
                <a:ext uri="{FF2B5EF4-FFF2-40B4-BE49-F238E27FC236}">
                  <a16:creationId xmlns="" xmlns:a16="http://schemas.microsoft.com/office/drawing/2014/main" id="{CFA93211-C8E5-49A9-B8C7-707136B6F1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2" y="0"/>
              <a:ext cx="2592" cy="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TextBox 9"/>
          <p:cNvSpPr txBox="1"/>
          <p:nvPr/>
        </p:nvSpPr>
        <p:spPr>
          <a:xfrm>
            <a:off x="76200" y="152400"/>
            <a:ext cx="84073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VÙNG BIỂN CHỦ QUYỀN CỦA NƯỚC VIỆT NAM</a:t>
            </a:r>
            <a:endParaRPr lang="en-US" sz="2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" y="609600"/>
            <a:ext cx="3962401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12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1977,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phủ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lãnh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thềm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khẳng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thềm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lãnh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hải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giáp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thềm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558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Vertical Scroll 8"/>
          <p:cNvSpPr/>
          <p:nvPr/>
        </p:nvSpPr>
        <p:spPr>
          <a:xfrm>
            <a:off x="228600" y="1828800"/>
            <a:ext cx="7315200" cy="3733800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sưu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tầm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Nam (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….)</a:t>
            </a:r>
          </a:p>
          <a:p>
            <a:pPr marL="285750" indent="-285750">
              <a:buFontTx/>
              <a:buChar char="-"/>
            </a:pP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26: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khoáng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Nam (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khoáng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685800" y="381000"/>
            <a:ext cx="6705600" cy="1143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HƯỚNG DẪN VỀ NHÀ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308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rizontal Scroll 6"/>
          <p:cNvSpPr/>
          <p:nvPr/>
        </p:nvSpPr>
        <p:spPr>
          <a:xfrm>
            <a:off x="838200" y="0"/>
            <a:ext cx="6324600" cy="762000"/>
          </a:xfrm>
          <a:prstGeom prst="horizontalScrol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762000"/>
            <a:ext cx="91440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TÓM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TẮT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28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29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vi-VN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10-Point Star 8"/>
          <p:cNvSpPr/>
          <p:nvPr/>
        </p:nvSpPr>
        <p:spPr>
          <a:xfrm>
            <a:off x="3048000" y="1295400"/>
            <a:ext cx="2438400" cy="609600"/>
          </a:xfrm>
          <a:prstGeom prst="star10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iểm</a:t>
            </a:r>
            <a:endParaRPr 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838200" y="2042160"/>
          <a:ext cx="701040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4267200"/>
                <a:gridCol w="1981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STT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NỘI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DUNG 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ĐIỂM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TỐI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ĐA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Nộp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bài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vi-VN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đúng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thời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gian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quy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vi-VN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định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Có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phần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giới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thiệu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rõ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ràng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Tên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lớp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Trình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bày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khoa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học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dễ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hiểu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Đủ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nội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dung 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TỔNG</a:t>
                      </a:r>
                      <a:endParaRPr lang="en-US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en-US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838200" y="4419600"/>
            <a:ext cx="7620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charset="0"/>
              <a:buChar char="•"/>
            </a:pPr>
            <a:r>
              <a:rPr lang="en-US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vi-VN" sz="2000" b="1" u="sng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2000" b="1" u="sng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u ý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vở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-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khuyến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khích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-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ặp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(2 HS/1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-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nộp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 Mail: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thcs.ta.ltnga@dongtrieu.edu.vn</a:t>
            </a:r>
            <a:endParaRPr lang="en-US" sz="20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zalo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riêng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zalo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-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nộp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7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nhật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27 </a:t>
            </a:r>
            <a:r>
              <a:rPr lang="en-US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28/2/2021)</a:t>
            </a:r>
          </a:p>
          <a:p>
            <a:endParaRPr lang="en-US" dirty="0" smtClean="0"/>
          </a:p>
          <a:p>
            <a:pPr>
              <a:buFont typeface="Arial" charset="0"/>
              <a:buChar char="•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47" name="Group 27"/>
          <p:cNvGrpSpPr>
            <a:grpSpLocks/>
          </p:cNvGrpSpPr>
          <p:nvPr/>
        </p:nvGrpSpPr>
        <p:grpSpPr bwMode="auto">
          <a:xfrm>
            <a:off x="4038600" y="454917"/>
            <a:ext cx="5105400" cy="6297527"/>
            <a:chOff x="-55" y="333"/>
            <a:chExt cx="3367" cy="3984"/>
          </a:xfrm>
        </p:grpSpPr>
        <p:pic>
          <p:nvPicPr>
            <p:cNvPr id="5133" name="Picture 13" descr="H2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5" y="479"/>
              <a:ext cx="3367" cy="3838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40" name="Text Box 20"/>
            <p:cNvSpPr txBox="1">
              <a:spLocks noChangeArrowheads="1"/>
            </p:cNvSpPr>
            <p:nvPr/>
          </p:nvSpPr>
          <p:spPr bwMode="auto">
            <a:xfrm>
              <a:off x="1314" y="621"/>
              <a:ext cx="85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b="1">
                <a:solidFill>
                  <a:schemeClr val="bg2"/>
                </a:solidFill>
                <a:latin typeface="Verdana" pitchFamily="34" charset="0"/>
              </a:endParaRPr>
            </a:p>
          </p:txBody>
        </p:sp>
        <p:sp>
          <p:nvSpPr>
            <p:cNvPr id="5144" name="Line 24"/>
            <p:cNvSpPr>
              <a:spLocks noChangeShapeType="1"/>
            </p:cNvSpPr>
            <p:nvPr/>
          </p:nvSpPr>
          <p:spPr bwMode="auto">
            <a:xfrm flipV="1">
              <a:off x="2209" y="333"/>
              <a:ext cx="0" cy="3024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4" name="Straight Connector 3"/>
          <p:cNvCxnSpPr/>
          <p:nvPr/>
        </p:nvCxnSpPr>
        <p:spPr>
          <a:xfrm>
            <a:off x="4038600" y="1219200"/>
            <a:ext cx="510540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038600" y="5360868"/>
            <a:ext cx="518160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52400" y="76200"/>
            <a:ext cx="67820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Viêt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Nam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0" y="609600"/>
            <a:ext cx="34147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Diện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52400" y="1219200"/>
            <a:ext cx="40831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1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triệu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km2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400" y="2286000"/>
            <a:ext cx="36279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Explosion 2 21"/>
          <p:cNvSpPr/>
          <p:nvPr/>
        </p:nvSpPr>
        <p:spPr>
          <a:xfrm>
            <a:off x="0" y="2844942"/>
            <a:ext cx="4419600" cy="4165459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Diện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endParaRPr lang="en-US" dirty="0"/>
          </a:p>
        </p:txBody>
      </p:sp>
      <p:sp>
        <p:nvSpPr>
          <p:cNvPr id="23" name="Explosion 2 22"/>
          <p:cNvSpPr/>
          <p:nvPr/>
        </p:nvSpPr>
        <p:spPr>
          <a:xfrm>
            <a:off x="0" y="2920929"/>
            <a:ext cx="4419600" cy="3937071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- 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xích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đạo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en-US" dirty="0"/>
          </a:p>
        </p:txBody>
      </p:sp>
      <p:sp>
        <p:nvSpPr>
          <p:cNvPr id="24" name="Explosion 2 23"/>
          <p:cNvSpPr/>
          <p:nvPr/>
        </p:nvSpPr>
        <p:spPr>
          <a:xfrm>
            <a:off x="-76200" y="2895600"/>
            <a:ext cx="4343400" cy="3962400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-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en-US" sz="2000" dirty="0">
                <a:solidFill>
                  <a:schemeClr val="tx1"/>
                </a:solidFill>
              </a:rPr>
              <a:t>a</a:t>
            </a:r>
            <a:r>
              <a:rPr lang="en-US" sz="1400" dirty="0"/>
              <a:t>.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0719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20" grpId="0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9">
            <a:extLst>
              <a:ext uri="{FF2B5EF4-FFF2-40B4-BE49-F238E27FC236}">
                <a16:creationId xmlns="" xmlns:a16="http://schemas.microsoft.com/office/drawing/2014/main" id="{51C780B9-F9BC-4EBE-B984-B1C00584AB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86158170"/>
              </p:ext>
            </p:extLst>
          </p:nvPr>
        </p:nvGraphicFramePr>
        <p:xfrm>
          <a:off x="381000" y="537866"/>
          <a:ext cx="8534400" cy="57105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0082">
                  <a:extLst>
                    <a:ext uri="{9D8B030D-6E8A-4147-A177-3AD203B41FA5}">
                      <a16:colId xmlns="" xmlns:a16="http://schemas.microsoft.com/office/drawing/2014/main" val="3477712033"/>
                    </a:ext>
                  </a:extLst>
                </a:gridCol>
                <a:gridCol w="6054318">
                  <a:extLst>
                    <a:ext uri="{9D8B030D-6E8A-4147-A177-3AD203B41FA5}">
                      <a16:colId xmlns="" xmlns:a16="http://schemas.microsoft.com/office/drawing/2014/main" val="981788734"/>
                    </a:ext>
                  </a:extLst>
                </a:gridCol>
              </a:tblGrid>
              <a:tr h="1153494"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800" b="1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Chế</a:t>
                      </a:r>
                      <a:r>
                        <a:rPr lang="en-US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độ</a:t>
                      </a:r>
                      <a:r>
                        <a:rPr lang="en-US" sz="28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nhiệt</a:t>
                      </a:r>
                      <a:endParaRPr lang="en-US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42365060"/>
                  </a:ext>
                </a:extLst>
              </a:tr>
              <a:tr h="10999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800" b="1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Chế</a:t>
                      </a:r>
                      <a:r>
                        <a:rPr lang="en-US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độ</a:t>
                      </a:r>
                      <a:r>
                        <a:rPr lang="en-US" sz="28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gió</a:t>
                      </a:r>
                      <a:endParaRPr lang="en-US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endParaRPr lang="en-US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en-US" sz="24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29345892"/>
                  </a:ext>
                </a:extLst>
              </a:tr>
              <a:tr h="864266"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800" b="1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Chế</a:t>
                      </a:r>
                      <a:r>
                        <a:rPr lang="en-US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độ</a:t>
                      </a:r>
                      <a:r>
                        <a:rPr lang="en-US" sz="28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m</a:t>
                      </a:r>
                      <a:r>
                        <a:rPr lang="vi-VN" sz="28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ư</a:t>
                      </a:r>
                      <a:r>
                        <a:rPr lang="en-US" sz="28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endParaRPr lang="en-US" sz="2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56393352"/>
                  </a:ext>
                </a:extLst>
              </a:tr>
              <a:tr h="864266"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800" b="1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Chế</a:t>
                      </a:r>
                      <a:r>
                        <a:rPr lang="en-US" sz="2800" b="1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1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độ</a:t>
                      </a:r>
                      <a:r>
                        <a:rPr lang="en-US" sz="2800" b="1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1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triều</a:t>
                      </a:r>
                      <a:endParaRPr lang="en-US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endParaRPr lang="en-US" sz="2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864266"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800" b="1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Dòng</a:t>
                      </a:r>
                      <a:r>
                        <a:rPr lang="en-US" sz="2800" b="1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1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biển</a:t>
                      </a:r>
                      <a:endParaRPr lang="en-US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endParaRPr lang="en-US" sz="2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864266"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800" b="1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Độ</a:t>
                      </a:r>
                      <a:r>
                        <a:rPr lang="en-US" sz="2800" b="1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1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mặn</a:t>
                      </a:r>
                      <a:endParaRPr lang="en-US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endParaRPr lang="en-US" sz="2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971800" y="533400"/>
            <a:ext cx="58674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hạ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mát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ấm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23</a:t>
            </a:r>
            <a:r>
              <a:rPr lang="en-US" sz="2000" baseline="300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C.</a:t>
            </a:r>
          </a:p>
          <a:p>
            <a:pPr>
              <a:buFontTx/>
              <a:buChar char="-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971800" y="1752600"/>
            <a:ext cx="60198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10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4), </a:t>
            </a:r>
          </a:p>
          <a:p>
            <a:pPr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Nam (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liền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895600" y="2895600"/>
            <a:ext cx="61722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1100-1300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mm/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liền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05000" y="76200"/>
            <a:ext cx="30844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hải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6794" y="3962400"/>
            <a:ext cx="57038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triều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điển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nhật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triều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78412" y="4705290"/>
            <a:ext cx="3879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lạnh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95600" y="5486400"/>
            <a:ext cx="4343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khá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: 30-33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%</a:t>
            </a:r>
            <a:r>
              <a:rPr lang="en-US" sz="1600" i="1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52400" y="6324600"/>
            <a:ext cx="89154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tin SGK </a:t>
            </a:r>
            <a:r>
              <a:rPr lang="en-US" sz="28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(7 </a:t>
            </a:r>
            <a:r>
              <a:rPr lang="en-US" sz="28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9" grpId="0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-9525" y="1295400"/>
            <a:ext cx="2219325" cy="5873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Ngành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khai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thác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dầu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2352675" y="1295400"/>
            <a:ext cx="2219325" cy="5873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Ngành …(1)……..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4638675" y="1295400"/>
            <a:ext cx="2219325" cy="5873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Ngành …(2)……….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6934200" y="1295400"/>
            <a:ext cx="2219325" cy="5873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Ngành …(3)………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2752725"/>
            <a:ext cx="2143125" cy="5873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Dầu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mỏ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trữ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lượng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lớn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2352675" y="2752725"/>
            <a:ext cx="2143125" cy="5873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Hải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sản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phong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phú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4638675" y="2752725"/>
            <a:ext cx="2143125" cy="5873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Độ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muối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cao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6924675" y="2752725"/>
            <a:ext cx="2143125" cy="5873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Vùng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rộng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nối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với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TBD</a:t>
            </a:r>
            <a:endParaRPr kumimoji="0" lang="en-US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762000" y="4289425"/>
            <a:ext cx="7934988" cy="5873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cs typeface="Arial" pitchFamily="34" charset="0"/>
              </a:rPr>
              <a:t>TÀI NGUYÊN BIỂN VIỆT NAM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-9525" y="5329535"/>
            <a:ext cx="9153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Điền </a:t>
            </a:r>
            <a:r>
              <a:rPr lang="en-US" sz="2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ngành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(nghề) kinh tế phù hợp vào </a:t>
            </a:r>
            <a:r>
              <a:rPr lang="en-US" sz="2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en-US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1" name="Straight Arrow Connector 60"/>
          <p:cNvCxnSpPr/>
          <p:nvPr/>
        </p:nvCxnSpPr>
        <p:spPr>
          <a:xfrm rot="5400000" flipH="1" flipV="1">
            <a:off x="5296694" y="2323306"/>
            <a:ext cx="8382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5400000" flipH="1" flipV="1">
            <a:off x="648494" y="2323306"/>
            <a:ext cx="8382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rot="5400000" flipH="1" flipV="1">
            <a:off x="3086894" y="2323306"/>
            <a:ext cx="8382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5400000" flipH="1" flipV="1">
            <a:off x="7735094" y="2323306"/>
            <a:ext cx="8382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rot="5400000" flipH="1" flipV="1">
            <a:off x="5372894" y="3847306"/>
            <a:ext cx="8382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rot="5400000" flipH="1" flipV="1">
            <a:off x="724694" y="3847306"/>
            <a:ext cx="8382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rot="5400000" flipH="1" flipV="1">
            <a:off x="3163094" y="3847306"/>
            <a:ext cx="8382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rot="5400000" flipH="1" flipV="1">
            <a:off x="7811294" y="3847306"/>
            <a:ext cx="8382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68"/>
          <p:cNvSpPr/>
          <p:nvPr/>
        </p:nvSpPr>
        <p:spPr>
          <a:xfrm>
            <a:off x="2362200" y="1295400"/>
            <a:ext cx="2209800" cy="609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Ngành khai thác, chế biến hải sản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4648200" y="1295400"/>
            <a:ext cx="2209800" cy="609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Nghề làm muối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6934200" y="1295400"/>
            <a:ext cx="2209800" cy="609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Giao thông vận tải biển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95600" y="381000"/>
            <a:ext cx="26845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5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5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3"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5" name="Rectangle 1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89916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5000" y="14026"/>
            <a:ext cx="5410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tải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biển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99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C:\Documents and Settings\TRINH\Desktop\images940491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90678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05000" y="14026"/>
            <a:ext cx="5410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tải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biển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828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8" descr="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678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05000" y="14026"/>
            <a:ext cx="5410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hải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7265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 descr="vnse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026"/>
            <a:ext cx="9144000" cy="6843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05000" y="14026"/>
            <a:ext cx="5410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khí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18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18" descr="Untitled-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15400" cy="594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81300" y="14026"/>
            <a:ext cx="27051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muối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468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579</Words>
  <Application>Microsoft Office PowerPoint</Application>
  <PresentationFormat>On-screen Show (4:3)</PresentationFormat>
  <Paragraphs>85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AutoBVT</dc:creator>
  <cp:lastModifiedBy>Windows User</cp:lastModifiedBy>
  <cp:revision>38</cp:revision>
  <dcterms:created xsi:type="dcterms:W3CDTF">2020-02-27T01:58:39Z</dcterms:created>
  <dcterms:modified xsi:type="dcterms:W3CDTF">2021-02-25T15:41:20Z</dcterms:modified>
</cp:coreProperties>
</file>