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21" r:id="rId1"/>
  </p:sldMasterIdLst>
  <p:sldIdLst>
    <p:sldId id="298" r:id="rId2"/>
    <p:sldId id="256" r:id="rId3"/>
    <p:sldId id="261" r:id="rId4"/>
    <p:sldId id="292" r:id="rId5"/>
    <p:sldId id="297" r:id="rId6"/>
    <p:sldId id="293" r:id="rId7"/>
    <p:sldId id="295" r:id="rId8"/>
    <p:sldId id="296" r:id="rId9"/>
    <p:sldId id="271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8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2957838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5565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33499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02961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372958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84005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3/30/2021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8646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044532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7412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3664127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3/30/2021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8292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7624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293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7501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3/30/2021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3421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9273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5865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  <p:sldLayoutId id="2147483833" r:id="rId12"/>
    <p:sldLayoutId id="2147483834" r:id="rId13"/>
    <p:sldLayoutId id="2147483835" r:id="rId14"/>
    <p:sldLayoutId id="2147483836" r:id="rId15"/>
    <p:sldLayoutId id="214748383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E:\power%20point\lop%207\power%20point\Unit%207\inh%20chuan%20bi\love%20story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inh nen trang bia GADT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solidFill>
            <a:srgbClr val="0000CC"/>
          </a:solidFill>
        </p:spPr>
      </p:pic>
      <p:sp>
        <p:nvSpPr>
          <p:cNvPr id="5123" name="WordArt 4"/>
          <p:cNvSpPr>
            <a:spLocks noChangeArrowheads="1" noChangeShapeType="1" noTextEdit="1"/>
          </p:cNvSpPr>
          <p:nvPr/>
        </p:nvSpPr>
        <p:spPr bwMode="auto">
          <a:xfrm>
            <a:off x="1117600" y="457200"/>
            <a:ext cx="10058400" cy="64008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559124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Narrow"/>
              </a:rPr>
              <a:t>Welcome to our class </a:t>
            </a:r>
          </a:p>
        </p:txBody>
      </p:sp>
      <p:sp>
        <p:nvSpPr>
          <p:cNvPr id="5124" name="WordArt 5"/>
          <p:cNvSpPr>
            <a:spLocks noChangeArrowheads="1" noChangeShapeType="1" noTextEdit="1"/>
          </p:cNvSpPr>
          <p:nvPr/>
        </p:nvSpPr>
        <p:spPr bwMode="auto">
          <a:xfrm>
            <a:off x="3860800" y="2057400"/>
            <a:ext cx="4775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Narrow"/>
              </a:rPr>
              <a:t>CLASS </a:t>
            </a:r>
            <a:r>
              <a:rPr lang="en-US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Narrow"/>
              </a:rPr>
              <a:t>6</a:t>
            </a:r>
            <a:endParaRPr lang="en-US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Arial Narrow"/>
            </a:endParaRPr>
          </a:p>
        </p:txBody>
      </p:sp>
      <p:pic>
        <p:nvPicPr>
          <p:cNvPr id="5125" name="Picture 6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1433" y="4509136"/>
            <a:ext cx="2305051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7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33" y="1125856"/>
            <a:ext cx="2305051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8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33" y="2061210"/>
            <a:ext cx="2305051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9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6867" y="3429000"/>
            <a:ext cx="2305051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10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4653" y="3933826"/>
            <a:ext cx="2305049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1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4653" y="5229226"/>
            <a:ext cx="2305049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12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53" y="5516880"/>
            <a:ext cx="2305049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13" descr="Picture1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3600" y="908686"/>
            <a:ext cx="2438400" cy="1895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3" name="Picture 14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33" y="3358516"/>
            <a:ext cx="2305051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4" name="Picture 15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33" y="188596"/>
            <a:ext cx="2305051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5" name="Picture 16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6953" y="4653916"/>
            <a:ext cx="2305049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6" name="Picture 17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620" y="1011556"/>
            <a:ext cx="2305049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7" name="Picture 18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867" y="333376"/>
            <a:ext cx="2305051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8" name="Picture 19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920" y="2133600"/>
            <a:ext cx="2305049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9" name="Picture 21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720" y="6096000"/>
            <a:ext cx="2305049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0" name="Picture 22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4446"/>
            <a:ext cx="2305051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1" name="Picture 23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49090"/>
            <a:ext cx="2305051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2" name="Picture 24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8802" y="5301616"/>
            <a:ext cx="17314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3" name="Picture 25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2" y="3789046"/>
            <a:ext cx="17314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38" name="love story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85600" y="6553200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45" name="WordArt 28"/>
          <p:cNvSpPr>
            <a:spLocks noChangeArrowheads="1" noChangeShapeType="1" noTextEdit="1"/>
          </p:cNvSpPr>
          <p:nvPr/>
        </p:nvSpPr>
        <p:spPr bwMode="auto">
          <a:xfrm>
            <a:off x="2540000" y="2590800"/>
            <a:ext cx="7461251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chemeClr val="accent1">
                    <a:alpha val="50195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Narrow"/>
              </a:rPr>
              <a:t>Trang An secondary school</a:t>
            </a:r>
          </a:p>
        </p:txBody>
      </p:sp>
      <p:sp>
        <p:nvSpPr>
          <p:cNvPr id="26" name="Text Box 17"/>
          <p:cNvSpPr txBox="1">
            <a:spLocks noChangeArrowheads="1"/>
          </p:cNvSpPr>
          <p:nvPr/>
        </p:nvSpPr>
        <p:spPr bwMode="auto">
          <a:xfrm>
            <a:off x="3422005" y="3772927"/>
            <a:ext cx="6197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ctr" eaLnBrk="1" hangingPunct="1"/>
            <a:r>
              <a:rPr lang="en-US" alt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GV: </a:t>
            </a:r>
            <a:r>
              <a:rPr lang="en-US" alt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ĐỗThị</a:t>
            </a:r>
            <a:r>
              <a:rPr lang="en-US" alt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Bích</a:t>
            </a:r>
            <a:endParaRPr lang="en-US" altLang="en-US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8379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4393" fill="hold"/>
                                        <p:tgtEl>
                                          <p:spTgt spid="389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89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938"/>
                </p:tgtEl>
              </p:cMediaNode>
            </p:audio>
          </p:childTnLst>
        </p:cTn>
      </p:par>
    </p:tnLst>
    <p:bldLst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478" y="458477"/>
            <a:ext cx="10939361" cy="639952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70459" y="1738055"/>
            <a:ext cx="9752981" cy="1015663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extrusionH="76200" contourW="12700" prstMaterial="matte">
            <a:bevelT w="127000" h="63500"/>
            <a:extrusionClr>
              <a:schemeClr val="accent1">
                <a:lumMod val="75000"/>
              </a:schemeClr>
            </a:extrusionClr>
            <a:contourClr>
              <a:schemeClr val="accent1">
                <a:lumMod val="60000"/>
                <a:lumOff val="40000"/>
              </a:schemeClr>
            </a:contourClr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erlin Sans FB" panose="020E0602020502020306" pitchFamily="34" charset="0"/>
              </a:rPr>
              <a:t>WELCOME TO CLASS  </a:t>
            </a:r>
            <a:endParaRPr lang="en-US" sz="6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6817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0437" y="0"/>
            <a:ext cx="9296339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u="sng" dirty="0" smtClean="0">
                <a:solidFill>
                  <a:srgbClr val="0070C0"/>
                </a:solidFill>
                <a:latin typeface="Berlin Sans FB" panose="020E0602020502020306" pitchFamily="34" charset="0"/>
              </a:rPr>
              <a:t>Unit 14: </a:t>
            </a:r>
            <a:r>
              <a:rPr lang="en-US" sz="5400" u="sng" dirty="0" smtClean="0">
                <a:solidFill>
                  <a:srgbClr val="0070C0"/>
                </a:solidFill>
                <a:latin typeface="Berlin Sans FB" panose="020E0602020502020306" pitchFamily="34" charset="0"/>
              </a:rPr>
              <a:t/>
            </a:r>
            <a:br>
              <a:rPr lang="en-US" sz="5400" u="sng" dirty="0" smtClean="0">
                <a:solidFill>
                  <a:srgbClr val="0070C0"/>
                </a:solidFill>
                <a:latin typeface="Berlin Sans FB" panose="020E0602020502020306" pitchFamily="34" charset="0"/>
              </a:rPr>
            </a:br>
            <a:r>
              <a:rPr lang="en-US" sz="5400" b="1" dirty="0" smtClean="0"/>
              <a:t>Making </a:t>
            </a:r>
            <a:r>
              <a:rPr lang="en-US" sz="5400" b="1" dirty="0"/>
              <a:t>plans</a:t>
            </a:r>
            <a:endParaRPr lang="en-US" sz="5400" dirty="0"/>
          </a:p>
          <a:p>
            <a:pPr algn="ctr"/>
            <a:r>
              <a:rPr lang="en-US" sz="5400" b="1" dirty="0"/>
              <a:t>  </a:t>
            </a:r>
            <a:r>
              <a:rPr lang="en-US" sz="5400" b="1" dirty="0" smtClean="0"/>
              <a:t>Lesson 2: </a:t>
            </a:r>
            <a:r>
              <a:rPr lang="en-US" sz="5400" b="1" dirty="0"/>
              <a:t>C</a:t>
            </a:r>
            <a:r>
              <a:rPr lang="en-US" sz="5400" b="1" baseline="-25000" dirty="0" smtClean="0"/>
              <a:t>1-3</a:t>
            </a:r>
            <a:endParaRPr lang="en-US" sz="54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349" y="3853543"/>
            <a:ext cx="9427091" cy="331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4675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37882" y="3165236"/>
            <a:ext cx="100152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What </a:t>
            </a:r>
            <a:r>
              <a:rPr lang="en-US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about going</a:t>
            </a:r>
            <a:r>
              <a:rPr lang="en-US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..............? </a:t>
            </a:r>
            <a:r>
              <a:rPr lang="en-US" sz="4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….?</a:t>
            </a:r>
            <a:endParaRPr lang="en-US" sz="40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37882" y="1815724"/>
            <a:ext cx="76459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vi-VN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minibus: </a:t>
            </a:r>
            <a:r>
              <a:rPr lang="en-US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(n) </a:t>
            </a:r>
            <a:r>
              <a:rPr lang="vi-VN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ô-tô </a:t>
            </a:r>
            <a:r>
              <a:rPr lang="vi-VN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8-12 chỗ </a:t>
            </a:r>
            <a:r>
              <a:rPr lang="vi-VN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ngồi</a:t>
            </a:r>
            <a:endParaRPr lang="en-US" sz="40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44321" y="1203235"/>
            <a:ext cx="72877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good idea: y</a:t>
            </a:r>
            <a:r>
              <a:rPr lang="vi-VN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́ kiến </a:t>
            </a:r>
            <a:r>
              <a:rPr lang="vi-VN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hay</a:t>
            </a:r>
            <a:endParaRPr lang="en-US" sz="40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37882" y="628049"/>
            <a:ext cx="42111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Pagoda</a:t>
            </a:r>
            <a:r>
              <a:rPr lang="en-US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(n)</a:t>
            </a:r>
            <a:r>
              <a:rPr lang="en-US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</a:t>
            </a:r>
            <a:r>
              <a:rPr lang="vi-VN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̀a</a:t>
            </a:r>
            <a:endParaRPr lang="en-US" sz="40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37882" y="4033553"/>
            <a:ext cx="110114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Why don’t we.......................? ta</a:t>
            </a:r>
            <a:r>
              <a:rPr lang="vi-VN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̣i sao bạn</a:t>
            </a:r>
            <a:r>
              <a:rPr lang="en-US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…?</a:t>
            </a:r>
            <a:endParaRPr lang="en-US" sz="40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37882" y="2457350"/>
            <a:ext cx="800393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vi-VN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Let’s......; nào chúng ta cùng</a:t>
            </a:r>
            <a:r>
              <a:rPr lang="vi-VN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.....</a:t>
            </a:r>
            <a:endParaRPr lang="en-US" sz="40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37882" y="-26504"/>
            <a:ext cx="36704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4000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sz="40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Vocabulary</a:t>
            </a:r>
            <a:r>
              <a:rPr lang="en-US" sz="4000" b="1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40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977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0375" y="5471374"/>
            <a:ext cx="115298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Ba,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Lan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Nam,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Nga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are going to have a vacation. Now listen and guess what they are going to go</a:t>
            </a:r>
            <a:endParaRPr lang="en-US" sz="3600" dirty="0"/>
          </a:p>
        </p:txBody>
      </p:sp>
      <p:sp>
        <p:nvSpPr>
          <p:cNvPr id="3" name="AutoShape 2" descr="Unit 14 lớp 6: Suggestions | Giải bài tập Tiếng Anh 6 hay nhất tại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Unit 14 lớp 6: Suggestions | Giải bài tập Tiếng Anh 6 hay nhất tại ...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10" descr="Unit 14 lớp 6: Suggestions | Giải bài tập Tiếng Anh 6 hay nhất tại ..."/>
          <p:cNvSpPr>
            <a:spLocks noChangeAspect="1" noChangeArrowheads="1"/>
          </p:cNvSpPr>
          <p:nvPr/>
        </p:nvSpPr>
        <p:spPr bwMode="auto">
          <a:xfrm>
            <a:off x="460375" y="160337"/>
            <a:ext cx="3236982" cy="3236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2" descr="Unit 14 lớp 6: Suggestions | Giải bài tập Tiếng Anh 6 hay nhất tại ...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14" descr="Unit 14 lớp 6: Suggestions | Giải bài tập Tiếng Anh 6 hay nhất tại ..."/>
          <p:cNvSpPr>
            <a:spLocks noChangeAspect="1" noChangeArrowheads="1"/>
          </p:cNvSpPr>
          <p:nvPr/>
        </p:nvSpPr>
        <p:spPr bwMode="auto">
          <a:xfrm>
            <a:off x="612774" y="312737"/>
            <a:ext cx="2435225" cy="2435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175" y="638135"/>
            <a:ext cx="8250036" cy="468084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-51516" y="-64176"/>
            <a:ext cx="85428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C1.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Listen and read. Then practice in groups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120108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24188" y="50371"/>
            <a:ext cx="31245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3600" b="1" u="sng" dirty="0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en-US" sz="3600" b="1" u="sng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Grammar.</a:t>
            </a:r>
            <a:endParaRPr lang="en-US" sz="36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68889" y="758711"/>
            <a:ext cx="41376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3200" dirty="0" err="1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Eg</a:t>
            </a:r>
            <a:r>
              <a:rPr lang="en-US" sz="3200" dirty="0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- Let’s </a:t>
            </a:r>
            <a:r>
              <a:rPr lang="en-US" sz="32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play soccer.</a:t>
            </a:r>
            <a:endParaRPr lang="en-US" sz="32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48437" y="1286745"/>
            <a:ext cx="52052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dirty="0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What </a:t>
            </a:r>
            <a:r>
              <a:rPr lang="en-US" sz="32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about </a:t>
            </a:r>
            <a:r>
              <a:rPr lang="en-US" sz="3200" dirty="0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playing soccer?</a:t>
            </a:r>
            <a:endParaRPr lang="en-US" sz="32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37791" y="1865677"/>
            <a:ext cx="51155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dirty="0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Why </a:t>
            </a:r>
            <a:r>
              <a:rPr lang="en-US" sz="32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don’t we </a:t>
            </a:r>
            <a:r>
              <a:rPr lang="en-US" sz="3200" dirty="0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play soccer?</a:t>
            </a:r>
            <a:endParaRPr lang="en-US" sz="32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469288" y="3831599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US" sz="2800" b="1" dirty="0" smtClean="0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Why </a:t>
            </a:r>
            <a:r>
              <a:rPr lang="en-US" sz="2800" b="1" dirty="0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don’t we + V . . . </a:t>
            </a:r>
            <a:r>
              <a:rPr lang="en-US" sz="2800" b="1" dirty="0" smtClean="0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b="1" dirty="0">
              <a:solidFill>
                <a:srgbClr val="C00000"/>
              </a:solidFill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471439" y="3323869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US" sz="2800" b="1" dirty="0" smtClean="0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What </a:t>
            </a:r>
            <a:r>
              <a:rPr lang="en-US" sz="2800" b="1" dirty="0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about + V-</a:t>
            </a:r>
            <a:r>
              <a:rPr lang="en-US" sz="2800" b="1" dirty="0" err="1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ing</a:t>
            </a:r>
            <a:r>
              <a:rPr lang="en-US" sz="2800" b="1" dirty="0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. . . </a:t>
            </a:r>
            <a:r>
              <a:rPr lang="en-US" sz="2800" b="1" dirty="0" smtClean="0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b="1" dirty="0">
              <a:solidFill>
                <a:srgbClr val="C00000"/>
              </a:solidFill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16169" y="4393456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US" sz="2400" b="1" i="1" dirty="0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*) </a:t>
            </a:r>
            <a:r>
              <a:rPr lang="en-US" sz="2400" b="1" i="1" dirty="0" err="1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Ñaùp</a:t>
            </a:r>
            <a:r>
              <a:rPr lang="en-US" sz="2400" b="1" i="1" dirty="0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laïi</a:t>
            </a:r>
            <a:r>
              <a:rPr lang="en-US" sz="2400" b="1" i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lôøi</a:t>
            </a:r>
            <a:r>
              <a:rPr lang="en-US" sz="2400" b="1" i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ñeà</a:t>
            </a:r>
            <a:r>
              <a:rPr lang="en-US" sz="2400" b="1" i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nghò</a:t>
            </a:r>
            <a:endParaRPr lang="en-US" sz="24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400" b="1" i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(+) </a:t>
            </a:r>
            <a:r>
              <a:rPr lang="en-US" sz="2400" b="1" i="1" dirty="0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Yes, that’s a good idea.</a:t>
            </a:r>
            <a:endParaRPr lang="en-US" sz="24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400" b="1" i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(-</a:t>
            </a:r>
            <a:r>
              <a:rPr lang="en-US" sz="24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) </a:t>
            </a:r>
            <a:r>
              <a:rPr lang="en-US" sz="2400" dirty="0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No, I don’t want.</a:t>
            </a:r>
            <a:endParaRPr lang="en-US" sz="24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400" b="1" i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* To want :</a:t>
            </a:r>
            <a:r>
              <a:rPr lang="en-US" sz="24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muoán</a:t>
            </a:r>
            <a:endParaRPr lang="en-US" sz="24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400" b="1" i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400" b="1" i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</a:t>
            </a:r>
            <a:r>
              <a:rPr lang="en-US" sz="2400" b="1" i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want (</a:t>
            </a:r>
            <a:r>
              <a:rPr lang="en-US" sz="2400" b="1" i="1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sb</a:t>
            </a:r>
            <a:r>
              <a:rPr lang="en-US" sz="2400" b="1" i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to do </a:t>
            </a:r>
            <a:r>
              <a:rPr lang="en-US" sz="2400" b="1" i="1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endParaRPr lang="en-US" sz="24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4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Ex: I want to go fishing.</a:t>
            </a:r>
            <a:endParaRPr lang="en-US" sz="2400" dirty="0">
              <a:effectLst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517556" y="2844718"/>
            <a:ext cx="70726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2800" b="1" i="1" dirty="0" smtClean="0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en-US" sz="2800" b="1" dirty="0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Let’s  . . . = Let us + V . .( </a:t>
            </a:r>
            <a:r>
              <a:rPr lang="en-US" sz="2800" i="1" dirty="0" err="1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chuùng</a:t>
            </a:r>
            <a:r>
              <a:rPr lang="en-US" sz="2800" i="1" dirty="0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800" i="1" dirty="0" err="1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haõy</a:t>
            </a:r>
            <a:r>
              <a:rPr lang="en-US" sz="2800" i="1" dirty="0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smtClean="0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800" dirty="0">
              <a:solidFill>
                <a:srgbClr val="C00000"/>
              </a:solidFill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111233" y="170565"/>
            <a:ext cx="72562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3200" b="1" i="1" dirty="0" err="1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</a:t>
            </a:r>
            <a:r>
              <a:rPr lang="en-US" sz="3200" b="1" i="1" dirty="0" err="1" smtClean="0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eà</a:t>
            </a:r>
            <a:r>
              <a:rPr lang="en-US" sz="3200" b="1" i="1" dirty="0" smtClean="0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nghò</a:t>
            </a:r>
            <a:r>
              <a:rPr lang="en-US" sz="3200" b="1" i="1" dirty="0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sz="3200" b="1" i="1" dirty="0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ñoù</a:t>
            </a:r>
            <a:r>
              <a:rPr lang="en-US" sz="3200" b="1" i="1" dirty="0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cuøng</a:t>
            </a:r>
            <a:r>
              <a:rPr lang="en-US" sz="3200" b="1" i="1" dirty="0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laøm</a:t>
            </a:r>
            <a:r>
              <a:rPr lang="en-US" sz="3200" b="1" i="1" dirty="0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b="1" i="1" dirty="0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vôùi</a:t>
            </a:r>
            <a:r>
              <a:rPr lang="en-US" sz="3200" b="1" i="1" dirty="0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 smtClean="0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endParaRPr lang="en-US" sz="3200" dirty="0">
              <a:solidFill>
                <a:srgbClr val="C00000"/>
              </a:solidFill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4188" y="2660052"/>
            <a:ext cx="1447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Form: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4249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03966" y="2710407"/>
            <a:ext cx="90967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Lan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wants to walk</a:t>
            </a:r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7526" y="156573"/>
            <a:ext cx="912253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32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IV. C2. Answer. Then write the answer in your exercise book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835924" y="1490194"/>
            <a:ext cx="53527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a. Nam wants to  go to Hue.</a:t>
            </a:r>
            <a:endParaRPr lang="en-US" sz="36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835924" y="3284289"/>
            <a:ext cx="90967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Because it is too far</a:t>
            </a:r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35924" y="4638113"/>
            <a:ext cx="90967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Because it is too hot</a:t>
            </a:r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35924" y="3949944"/>
            <a:ext cx="90967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He wants to go by bike</a:t>
            </a:r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835924" y="5326282"/>
            <a:ext cx="90967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Ba wants to go by minibus.</a:t>
            </a:r>
            <a:endParaRPr lang="en-US" sz="3600" dirty="0">
              <a:effectLst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835924" y="2115929"/>
            <a:ext cx="90967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Nga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wants to go to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Huong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Pagoda</a:t>
            </a:r>
            <a:endParaRPr lang="en-US" sz="36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7526" y="1351695"/>
            <a:ext cx="11528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i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KEY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908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" grpId="0"/>
      <p:bldP spid="7" grpId="0"/>
      <p:bldP spid="10" grpId="0"/>
      <p:bldP spid="11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94575" y="1853008"/>
            <a:ext cx="76672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Why don’t we play volleyball </a:t>
            </a:r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6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3649" y="230678"/>
            <a:ext cx="40192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28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V. C3. Make suggestions</a:t>
            </a: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94575" y="1266756"/>
            <a:ext cx="76672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What about going to the museum </a:t>
            </a:r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6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94575" y="693819"/>
            <a:ext cx="76672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Let’s go to the beach</a:t>
            </a:r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94575" y="2689031"/>
            <a:ext cx="76672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Let’s play </a:t>
            </a:r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tennis</a:t>
            </a:r>
            <a:endParaRPr lang="en-US" sz="36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94575" y="3525054"/>
            <a:ext cx="76672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e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What about going camping 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183971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114262" y="257542"/>
            <a:ext cx="37080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u="sng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 </a:t>
            </a:r>
            <a:r>
              <a:rPr lang="en-US" sz="5400" u="sng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Homework:</a:t>
            </a:r>
            <a:endParaRPr lang="en-US" sz="5400" u="sng" dirty="0">
              <a:solidFill>
                <a:srgbClr val="FF0000"/>
              </a:solidFill>
              <a:latin typeface="Berlin Sans FB" panose="020E0602020502020306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flipH="1">
            <a:off x="371061" y="1378227"/>
            <a:ext cx="104427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3600" dirty="0" smtClean="0">
                <a:latin typeface="Berlin Sans FB" panose="020E0602020502020306" pitchFamily="34" charset="0"/>
              </a:rPr>
              <a:t>Learn new words and structures by heart.</a:t>
            </a:r>
          </a:p>
          <a:p>
            <a:pPr marL="285750" indent="-285750">
              <a:buFontTx/>
              <a:buChar char="-"/>
            </a:pPr>
            <a:endParaRPr lang="en-US" sz="3600" dirty="0" smtClean="0">
              <a:latin typeface="Berlin Sans FB" panose="020E0602020502020306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z="3600" dirty="0" smtClean="0">
                <a:latin typeface="Berlin Sans FB" panose="020E0602020502020306" pitchFamily="34" charset="0"/>
              </a:rPr>
              <a:t>Write 5 sentences use structure you have learnt</a:t>
            </a:r>
          </a:p>
        </p:txBody>
      </p:sp>
    </p:spTree>
    <p:extLst>
      <p:ext uri="{BB962C8B-B14F-4D97-AF65-F5344CB8AC3E}">
        <p14:creationId xmlns:p14="http://schemas.microsoft.com/office/powerpoint/2010/main" val="1298021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2447</TotalTime>
  <Words>367</Words>
  <Application>Microsoft Office PowerPoint</Application>
  <PresentationFormat>Custom</PresentationFormat>
  <Paragraphs>50</Paragraphs>
  <Slides>9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FPTSHOP</dc:creator>
  <cp:lastModifiedBy>Welcome</cp:lastModifiedBy>
  <cp:revision>100</cp:revision>
  <dcterms:created xsi:type="dcterms:W3CDTF">2017-02-24T14:06:38Z</dcterms:created>
  <dcterms:modified xsi:type="dcterms:W3CDTF">2021-03-30T03:06:38Z</dcterms:modified>
</cp:coreProperties>
</file>