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8" r:id="rId1"/>
    <p:sldMasterId id="2147483808" r:id="rId2"/>
  </p:sldMasterIdLst>
  <p:sldIdLst>
    <p:sldId id="292" r:id="rId3"/>
    <p:sldId id="256" r:id="rId4"/>
    <p:sldId id="261" r:id="rId5"/>
    <p:sldId id="274" r:id="rId6"/>
    <p:sldId id="287" r:id="rId7"/>
    <p:sldId id="288" r:id="rId8"/>
    <p:sldId id="289" r:id="rId9"/>
    <p:sldId id="290" r:id="rId10"/>
    <p:sldId id="291" r:id="rId11"/>
    <p:sldId id="27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7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96504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081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5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43653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213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5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7812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095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850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5" y="609603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7" y="609600"/>
            <a:ext cx="7060151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26883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211917" y="1600200"/>
            <a:ext cx="9116483" cy="3200400"/>
            <a:chOff x="1045" y="1008"/>
            <a:chExt cx="4307" cy="2016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1812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14400" y="1219201"/>
            <a:ext cx="103632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1812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3505200"/>
            <a:ext cx="8534400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759A9-8533-4B1A-8703-AA818165982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230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0839C-A262-41CF-95A6-076E481325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769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7AC89-E70E-4D77-B004-102531E143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765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1745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3ABFC-0512-4DBF-8ED5-2D2B5E4214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3255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2209D-B0C1-4B51-8CE0-08A37F3ED1C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9354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34217-1F0C-4674-99DA-788D306E889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059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378D1-3976-481C-8F6A-C883FB87F79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1613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36206-3EDB-4BB7-BF70-446705AD00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8147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666F9-6217-4FCA-945A-384477F30B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6176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0F8ED-6BB6-4A8B-BDE7-63C1FE18AE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559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6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6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5AD14-9C32-4CD7-BB19-78B4D60F12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4293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62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BD335-BA6B-45E8-A785-D9EC48215F7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311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71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7575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6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9" y="2160590"/>
            <a:ext cx="4184035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3/30/2021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806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7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7" y="2737249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4" y="2160983"/>
            <a:ext cx="418561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6" y="2737249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198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369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490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3" y="514928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5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3/30/2021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76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5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6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524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2160590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6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5" y="6041366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5" y="6041366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712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428752" y="304800"/>
            <a:ext cx="10153649" cy="1106488"/>
            <a:chOff x="675" y="192"/>
            <a:chExt cx="4797" cy="697"/>
          </a:xfrm>
        </p:grpSpPr>
        <p:sp>
          <p:nvSpPr>
            <p:cNvPr id="1032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3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4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5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6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709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1709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1709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D307BE3A-AE22-423A-98E5-C1A2F3B34466}" type="slidenum">
              <a:rPr lang="en-US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31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150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E:\power%20point\lop%207\power%20point\Unit%207\inh%20chuan%20bi\love%20story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inh nen trang bia GADT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solidFill>
            <a:srgbClr val="0000CC"/>
          </a:solidFill>
        </p:spPr>
      </p:pic>
      <p:sp>
        <p:nvSpPr>
          <p:cNvPr id="5123" name="WordArt 4"/>
          <p:cNvSpPr>
            <a:spLocks noChangeArrowheads="1" noChangeShapeType="1" noTextEdit="1"/>
          </p:cNvSpPr>
          <p:nvPr/>
        </p:nvSpPr>
        <p:spPr bwMode="auto">
          <a:xfrm>
            <a:off x="1117600" y="457200"/>
            <a:ext cx="10058400" cy="6400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55912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Narrow"/>
              </a:rPr>
              <a:t>Welcome to our class </a:t>
            </a:r>
          </a:p>
        </p:txBody>
      </p:sp>
      <p:sp>
        <p:nvSpPr>
          <p:cNvPr id="5124" name="WordArt 5"/>
          <p:cNvSpPr>
            <a:spLocks noChangeArrowheads="1" noChangeShapeType="1" noTextEdit="1"/>
          </p:cNvSpPr>
          <p:nvPr/>
        </p:nvSpPr>
        <p:spPr bwMode="auto">
          <a:xfrm>
            <a:off x="3860800" y="2057400"/>
            <a:ext cx="4775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/>
              </a:rPr>
              <a:t>CLASS 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/>
              </a:rPr>
              <a:t>6</a:t>
            </a:r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Narrow"/>
            </a:endParaRPr>
          </a:p>
        </p:txBody>
      </p:sp>
      <p:pic>
        <p:nvPicPr>
          <p:cNvPr id="5125" name="Picture 6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433" y="450913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112585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2061210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867" y="3429000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3" y="3933826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1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3" y="5229226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2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3" y="5516880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3" descr="Picture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908686"/>
            <a:ext cx="2438400" cy="1895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4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335851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5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18859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6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953" y="4653916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7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620" y="1011556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8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867" y="33337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9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920" y="2133600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21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720" y="6096000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22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444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23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090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4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802" y="5301616"/>
            <a:ext cx="17314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Picture 25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2" y="3789046"/>
            <a:ext cx="17314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8" name="love story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5600" y="655320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5" name="WordArt 28"/>
          <p:cNvSpPr>
            <a:spLocks noChangeArrowheads="1" noChangeShapeType="1" noTextEdit="1"/>
          </p:cNvSpPr>
          <p:nvPr/>
        </p:nvSpPr>
        <p:spPr bwMode="auto">
          <a:xfrm>
            <a:off x="2540000" y="2590800"/>
            <a:ext cx="7461251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chemeClr val="accent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Narrow"/>
              </a:rPr>
              <a:t>Trang An secondary school</a:t>
            </a: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3422005" y="3772927"/>
            <a:ext cx="6197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alt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alt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ĐỗThị</a:t>
            </a:r>
            <a:r>
              <a:rPr lang="en-US" alt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Bích</a:t>
            </a:r>
            <a:endParaRPr lang="en-US" alt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37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393" fill="hold"/>
                                        <p:tgtEl>
                                          <p:spTgt spid="389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89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38"/>
                </p:tgtEl>
              </p:cMediaNode>
            </p:audio>
          </p:childTnLst>
        </p:cTn>
      </p:par>
    </p:tnLst>
    <p:bldLst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14262" y="257542"/>
            <a:ext cx="37080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 </a:t>
            </a:r>
            <a:r>
              <a:rPr lang="en-US" sz="54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Homework:</a:t>
            </a:r>
            <a:endParaRPr lang="en-US" sz="5400" u="sng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371061" y="1378227"/>
            <a:ext cx="104427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3600" dirty="0" smtClean="0">
                <a:latin typeface="Berlin Sans FB" panose="020E0602020502020306" pitchFamily="34" charset="0"/>
              </a:rPr>
              <a:t>Learn new words and structures by heart.</a:t>
            </a:r>
          </a:p>
          <a:p>
            <a:pPr marL="285750" indent="-285750">
              <a:buFontTx/>
              <a:buChar char="-"/>
            </a:pPr>
            <a:endParaRPr lang="en-US" sz="3600" dirty="0" smtClean="0">
              <a:latin typeface="Berlin Sans FB" panose="020E0602020502020306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3600" dirty="0" smtClean="0">
                <a:latin typeface="Berlin Sans FB" panose="020E0602020502020306" pitchFamily="34" charset="0"/>
              </a:rPr>
              <a:t>Write 5 sentences use structure “ going to”</a:t>
            </a:r>
          </a:p>
        </p:txBody>
      </p:sp>
    </p:spTree>
    <p:extLst>
      <p:ext uri="{BB962C8B-B14F-4D97-AF65-F5344CB8AC3E}">
        <p14:creationId xmlns:p14="http://schemas.microsoft.com/office/powerpoint/2010/main" val="129802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78" y="458477"/>
            <a:ext cx="10939361" cy="639952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0459" y="1738055"/>
            <a:ext cx="9752981" cy="101566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extrusionH="76200" contourW="12700" prstMaterial="matte">
            <a:bevelT w="127000" h="63500"/>
            <a:extrusionClr>
              <a:schemeClr val="accent1">
                <a:lumMod val="75000"/>
              </a:schemeClr>
            </a:extrusionClr>
            <a:contourClr>
              <a:schemeClr val="accent1">
                <a:lumMod val="60000"/>
                <a:lumOff val="40000"/>
              </a:schemeClr>
            </a:contourClr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erlin Sans FB" panose="020E0602020502020306" pitchFamily="34" charset="0"/>
              </a:rPr>
              <a:t>WELCOME TO CLASS  </a:t>
            </a:r>
            <a:endParaRPr lang="en-US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81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0437" y="0"/>
            <a:ext cx="929633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u="sng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>Unit 14: </a:t>
            </a:r>
            <a:r>
              <a:rPr lang="en-US" sz="5400" u="sng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/>
            </a:r>
            <a:br>
              <a:rPr lang="en-US" sz="5400" u="sng" dirty="0" smtClean="0">
                <a:solidFill>
                  <a:srgbClr val="0070C0"/>
                </a:solidFill>
                <a:latin typeface="Berlin Sans FB" panose="020E0602020502020306" pitchFamily="34" charset="0"/>
              </a:rPr>
            </a:br>
            <a:r>
              <a:rPr lang="en-US" sz="5400" b="1" dirty="0"/>
              <a:t>Unit 14:Making plans</a:t>
            </a:r>
            <a:endParaRPr lang="en-US" sz="5400" dirty="0"/>
          </a:p>
          <a:p>
            <a:pPr algn="ctr"/>
            <a:r>
              <a:rPr lang="en-US" sz="5400" b="1" dirty="0"/>
              <a:t>  </a:t>
            </a:r>
            <a:r>
              <a:rPr lang="en-US" sz="5400" b="1" dirty="0" smtClean="0"/>
              <a:t>Lesson </a:t>
            </a:r>
            <a:r>
              <a:rPr lang="en-US" sz="5400" b="1" dirty="0"/>
              <a:t>1: </a:t>
            </a:r>
            <a:r>
              <a:rPr lang="en-US" sz="5400" b="1" dirty="0" smtClean="0"/>
              <a:t>A</a:t>
            </a:r>
            <a:r>
              <a:rPr lang="en-US" sz="5400" b="1" baseline="-25000" dirty="0" smtClean="0"/>
              <a:t>1-3</a:t>
            </a:r>
            <a:endParaRPr lang="en-US" sz="5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349" y="3853543"/>
            <a:ext cx="9427091" cy="331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4675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3977" y="378509"/>
            <a:ext cx="29225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u="sng" dirty="0">
                <a:solidFill>
                  <a:srgbClr val="FF0000"/>
                </a:solidFill>
                <a:latin typeface="Berlin Sans FB" panose="020E0602020502020306" pitchFamily="34" charset="0"/>
              </a:rPr>
              <a:t>I. Vocabulary: </a:t>
            </a:r>
          </a:p>
        </p:txBody>
      </p:sp>
      <p:sp>
        <p:nvSpPr>
          <p:cNvPr id="3" name="Rectangle 2"/>
          <p:cNvSpPr/>
          <p:nvPr/>
        </p:nvSpPr>
        <p:spPr>
          <a:xfrm>
            <a:off x="508233" y="106571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vacation      :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Ky</a:t>
            </a:r>
            <a:r>
              <a:rPr lang="vi-V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</a:t>
            </a:r>
            <a:r>
              <a:rPr lang="vi-VN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̉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8233" y="440531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Bay: vi</a:t>
            </a:r>
            <a:r>
              <a:rPr lang="vi-V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̣nh 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vi-V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ạ 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vi-VN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ong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8572" y="309124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stay       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ở lại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8572" y="174929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beach: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vi-V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̃i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biển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8572" y="375972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visit             :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endParaRPr lang="en-US" sz="36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8571" y="2472755"/>
            <a:ext cx="6904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citadel: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</a:t>
            </a:r>
            <a:r>
              <a:rPr lang="vi-V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̀nh nội(ở cố đô Huế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600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598" y="692486"/>
            <a:ext cx="4453041" cy="3496438"/>
          </a:xfrm>
          <a:prstGeom prst="rect">
            <a:avLst/>
          </a:prstGeom>
        </p:spPr>
      </p:pic>
      <p:pic>
        <p:nvPicPr>
          <p:cNvPr id="36" name="Picture 2" descr="Top 10 bãi biển đẹp nhất hành tin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937" y="692486"/>
            <a:ext cx="4422702" cy="371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8" descr="Unit 14 lớp 6: Vacation destinations | Giải bài tập Tiếng Anh 6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259" y="692486"/>
            <a:ext cx="4483380" cy="371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Unit 14 lớp 6: Vacation destinations | Giải bài tập Tiếng Anh 6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259" y="683174"/>
            <a:ext cx="4483380" cy="3999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3087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0375" y="160338"/>
            <a:ext cx="104104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0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II.A1. Listen and repeat. </a:t>
            </a:r>
            <a:r>
              <a:rPr lang="en-US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 descr="Giải bài tập Tiếng Anh 6 Unit 14: Making Plans - Học sinh giỏ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6" name="Picture 8" descr="Unit 14 lớp 6: Vacation destinations | Giải bài tập Tiếng Anh 6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307" y="1173025"/>
            <a:ext cx="8614938" cy="500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8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2851" y="315902"/>
            <a:ext cx="96376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b="1" u="sng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III. A2.  Answer. Then write the answer in your exercise book</a:t>
            </a:r>
            <a:r>
              <a:rPr lang="en-US" sz="3600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1425" y="5189302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She 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going to visit the citadel.</a:t>
            </a:r>
            <a:endParaRPr lang="en-US" sz="2800" dirty="0">
              <a:solidFill>
                <a:schemeClr val="accent5">
                  <a:lumMod val="50000"/>
                </a:schemeClr>
              </a:solidFill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801" y="4666082"/>
            <a:ext cx="794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d. What is she going to do?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296814" y="1569349"/>
            <a:ext cx="45624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a. What is </a:t>
            </a:r>
            <a:r>
              <a:rPr lang="en-US" sz="2800" dirty="0" err="1"/>
              <a:t>Lan</a:t>
            </a:r>
            <a:r>
              <a:rPr lang="en-US" sz="2800" dirty="0"/>
              <a:t> going to do?</a:t>
            </a:r>
          </a:p>
        </p:txBody>
      </p:sp>
      <p:sp>
        <p:nvSpPr>
          <p:cNvPr id="8" name="Rectangle 7"/>
          <p:cNvSpPr/>
          <p:nvPr/>
        </p:nvSpPr>
        <p:spPr>
          <a:xfrm>
            <a:off x="255086" y="2651216"/>
            <a:ext cx="5020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b. Where is she going to stay?</a:t>
            </a:r>
          </a:p>
        </p:txBody>
      </p:sp>
      <p:sp>
        <p:nvSpPr>
          <p:cNvPr id="9" name="Rectangle 8"/>
          <p:cNvSpPr/>
          <p:nvPr/>
        </p:nvSpPr>
        <p:spPr>
          <a:xfrm>
            <a:off x="214801" y="3654913"/>
            <a:ext cx="54409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c. How long is she going to stay?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8026" y="2022804"/>
            <a:ext cx="4649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 She is going to visit Hue.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1549" y="3166964"/>
            <a:ext cx="6639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going to stay with her uncle ant aunt.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1425" y="4160142"/>
            <a:ext cx="49263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going to stay for a week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79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39354" y="3616333"/>
            <a:ext cx="835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b="1" i="1" dirty="0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Form</a:t>
            </a:r>
            <a:r>
              <a:rPr lang="en-US" sz="3200" b="1" dirty="0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        S  </a:t>
            </a:r>
            <a:r>
              <a:rPr lang="en-US" sz="3200" b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b="1" dirty="0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be       </a:t>
            </a:r>
            <a:r>
              <a:rPr lang="en-US" sz="3200" b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 going to  + V</a:t>
            </a:r>
            <a:r>
              <a:rPr lang="en-US" sz="3200" b="1" dirty="0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....</a:t>
            </a:r>
            <a:endParaRPr lang="en-US" sz="3200" b="1" dirty="0">
              <a:solidFill>
                <a:srgbClr val="C00000"/>
              </a:solidFill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3200" b="1" dirty="0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( is/ are/ am)</a:t>
            </a:r>
            <a:endParaRPr lang="en-US" sz="3200" b="1" dirty="0">
              <a:solidFill>
                <a:srgbClr val="C0000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261290"/>
            <a:ext cx="31470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Grammar:</a:t>
            </a:r>
            <a:r>
              <a:rPr lang="en-US" sz="40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/>
          </a:p>
        </p:txBody>
      </p:sp>
      <p:sp>
        <p:nvSpPr>
          <p:cNvPr id="6" name="Rectangle 5"/>
          <p:cNvSpPr/>
          <p:nvPr/>
        </p:nvSpPr>
        <p:spPr>
          <a:xfrm>
            <a:off x="2971067" y="457286"/>
            <a:ext cx="27510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Immediate future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40145" y="1037442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 dirty="0" err="1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sz="2800" b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What </a:t>
            </a:r>
            <a:r>
              <a:rPr lang="en-US" sz="2800" b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 you </a:t>
            </a:r>
            <a:r>
              <a:rPr lang="en-US" sz="28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going to do?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8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I am </a:t>
            </a:r>
            <a:r>
              <a:rPr lang="en-US" sz="28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going to visit Hue.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37252" y="2181005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2800" b="1" dirty="0" smtClean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800" b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 / he </a:t>
            </a:r>
            <a:r>
              <a:rPr lang="en-US" sz="28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going to do?</a:t>
            </a:r>
            <a:endParaRPr lang="en-US" sz="2800" b="1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8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She /He </a:t>
            </a:r>
            <a:r>
              <a:rPr lang="en-US" sz="2800" b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800" b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going </a:t>
            </a:r>
            <a:r>
              <a:rPr lang="en-US" sz="28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play soccer. </a:t>
            </a:r>
            <a:endParaRPr lang="en-US" sz="2800" b="1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9354" y="4913162"/>
            <a:ext cx="112478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Use: 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ù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sz="2800" b="1" i="1" dirty="0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ễ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800" b="1" i="1" dirty="0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</a:t>
            </a:r>
            <a:r>
              <a:rPr lang="en-US" sz="2800" b="1" i="1" dirty="0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ự</a:t>
            </a:r>
            <a:r>
              <a:rPr lang="en-US" sz="2800" b="1" i="1" dirty="0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2800" b="1" i="1" dirty="0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i="1" dirty="0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sz="2800" b="1" i="1" dirty="0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ắ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800" b="1" i="1" dirty="0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800" b="1" i="1" dirty="0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b="1" i="1" dirty="0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i="1" dirty="0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ươ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sz="2800" b="1" i="1" dirty="0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.VnTime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endParaRPr lang="en-US" sz="2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42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24545" y="1827130"/>
            <a:ext cx="80164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visit </a:t>
            </a:r>
            <a:r>
              <a:rPr lang="en-US" sz="32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Hue                       </a:t>
            </a:r>
            <a:r>
              <a:rPr lang="en-US" sz="32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- visit </a:t>
            </a:r>
            <a:r>
              <a:rPr lang="en-US" sz="32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zoo</a:t>
            </a:r>
            <a:endParaRPr lang="en-US" sz="3200" b="1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32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visit the citadel               - camp </a:t>
            </a:r>
            <a:r>
              <a:rPr lang="en-US" sz="32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the park</a:t>
            </a:r>
            <a:endParaRPr lang="en-US" sz="3200" b="1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32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stay </a:t>
            </a:r>
            <a:r>
              <a:rPr lang="en-US" sz="32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a hotel               </a:t>
            </a:r>
            <a:r>
              <a:rPr lang="en-US" sz="32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- stay </a:t>
            </a:r>
            <a:r>
              <a:rPr lang="en-US" sz="32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a </a:t>
            </a:r>
            <a:r>
              <a:rPr lang="en-US" sz="32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tent</a:t>
            </a:r>
            <a:endParaRPr lang="en-US" sz="3200" b="1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0915" y="836947"/>
            <a:ext cx="33089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*)</a:t>
            </a:r>
            <a:r>
              <a:rPr lang="en-US" sz="36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 cue drill</a:t>
            </a:r>
            <a:endParaRPr lang="en-US" sz="3600" b="1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6903" y="4190052"/>
            <a:ext cx="117230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S1: What/Where are you going to do this summer vacation?</a:t>
            </a:r>
            <a:endParaRPr lang="en-US" sz="3200" b="1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32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S2: I’m  going to visit </a:t>
            </a:r>
            <a:r>
              <a:rPr lang="en-US" sz="3200" b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Hue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33442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3486" y="6307253"/>
            <a:ext cx="77276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Lan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I’m going to visit the beach and swim.</a:t>
            </a:r>
            <a:r>
              <a:rPr lang="en-US" sz="2800" b="1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5191" y="1247214"/>
            <a:ext cx="73250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What</a:t>
            </a:r>
            <a:r>
              <a:rPr lang="en-US" sz="28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/ you/going/do/this summer vacation?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8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Where/you/going/stay</a:t>
            </a:r>
            <a:r>
              <a:rPr lang="en-US" sz="28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8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How long/you/going/stay</a:t>
            </a:r>
            <a:r>
              <a:rPr lang="en-US" sz="28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What/you/going/do</a:t>
            </a:r>
            <a:r>
              <a:rPr lang="en-US" sz="28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/>
          </a:p>
        </p:txBody>
      </p:sp>
      <p:sp>
        <p:nvSpPr>
          <p:cNvPr id="10" name="Rectangle 9"/>
          <p:cNvSpPr/>
          <p:nvPr/>
        </p:nvSpPr>
        <p:spPr>
          <a:xfrm>
            <a:off x="7119819" y="1235471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visit </a:t>
            </a:r>
            <a:r>
              <a:rPr lang="en-US" sz="28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 Long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8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in </a:t>
            </a:r>
            <a:r>
              <a:rPr lang="en-US" sz="28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hotel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8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for </a:t>
            </a:r>
            <a:r>
              <a:rPr lang="en-US" sz="28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two weeks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visit </a:t>
            </a:r>
            <a:r>
              <a:rPr lang="en-US" sz="28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beach </a:t>
            </a:r>
            <a:r>
              <a:rPr lang="en-US" sz="2800" b="1" i="1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800" b="1" i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223664" y="-102067"/>
            <a:ext cx="4504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IV.A3.</a:t>
            </a:r>
            <a:r>
              <a:rPr lang="en-US" sz="3200" b="1" u="sng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Mapped </a:t>
            </a:r>
            <a:r>
              <a:rPr lang="en-US" sz="3200" b="1" u="sng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dialouge</a:t>
            </a:r>
            <a:endParaRPr lang="en-US" sz="3200" u="sng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944139" y="1247214"/>
            <a:ext cx="13252" cy="181588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766946" y="3343675"/>
            <a:ext cx="8013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Tim: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are you going to do this summer vacation ?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66946" y="3790730"/>
            <a:ext cx="54569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I’m going to visit Ha Long Bay</a:t>
            </a:r>
            <a:endParaRPr lang="en-US" sz="2800" dirty="0">
              <a:solidFill>
                <a:srgbClr val="C0000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506" y="3202743"/>
            <a:ext cx="914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66946" y="4218813"/>
            <a:ext cx="51653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Tim: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are you going to stay?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66946" y="4691737"/>
            <a:ext cx="4907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I’m going to stay in a hotel.</a:t>
            </a:r>
            <a:endParaRPr lang="en-US" sz="2800" dirty="0">
              <a:solidFill>
                <a:srgbClr val="C0000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53694" y="5095689"/>
            <a:ext cx="56430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Tim: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long are you going to stay?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07373" y="5475419"/>
            <a:ext cx="56076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I’m going to stay for two weeks.</a:t>
            </a:r>
            <a:endParaRPr lang="en-US" sz="2800" dirty="0">
              <a:solidFill>
                <a:srgbClr val="C0000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07373" y="5872234"/>
            <a:ext cx="47677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Tim: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are you going to do?</a:t>
            </a:r>
            <a:endParaRPr lang="en-US" sz="28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Oval Callout 23"/>
          <p:cNvSpPr/>
          <p:nvPr/>
        </p:nvSpPr>
        <p:spPr>
          <a:xfrm>
            <a:off x="7426990" y="429700"/>
            <a:ext cx="2061567" cy="5841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Flowchart: Sequential Access Storage 24"/>
          <p:cNvSpPr/>
          <p:nvPr/>
        </p:nvSpPr>
        <p:spPr>
          <a:xfrm>
            <a:off x="2110223" y="429700"/>
            <a:ext cx="1507620" cy="928047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chemeClr val="tx1"/>
                </a:solidFill>
              </a:rPr>
              <a:t>Lan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88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5,1610471609,D:\elearning\E6 U12 C14\Media.ppcx"/>
</p:tagLst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1_Watermark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2401</TotalTime>
  <Words>434</Words>
  <Application>Microsoft Office PowerPoint</Application>
  <PresentationFormat>Custom</PresentationFormat>
  <Paragraphs>64</Paragraphs>
  <Slides>10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Facet</vt:lpstr>
      <vt:lpstr>1_Watermark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FPTSHOP</dc:creator>
  <cp:lastModifiedBy>Welcome</cp:lastModifiedBy>
  <cp:revision>94</cp:revision>
  <dcterms:created xsi:type="dcterms:W3CDTF">2017-02-24T14:06:38Z</dcterms:created>
  <dcterms:modified xsi:type="dcterms:W3CDTF">2021-03-30T03:06:27Z</dcterms:modified>
</cp:coreProperties>
</file>