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78" r:id="rId1"/>
    <p:sldMasterId id="2147483795" r:id="rId2"/>
    <p:sldMasterId id="2147483808" r:id="rId3"/>
    <p:sldMasterId id="2147483821" r:id="rId4"/>
    <p:sldMasterId id="2147483833" r:id="rId5"/>
  </p:sldMasterIdLst>
  <p:sldIdLst>
    <p:sldId id="287" r:id="rId6"/>
    <p:sldId id="256" r:id="rId7"/>
    <p:sldId id="261" r:id="rId8"/>
    <p:sldId id="274" r:id="rId9"/>
    <p:sldId id="275" r:id="rId10"/>
    <p:sldId id="268" r:id="rId11"/>
    <p:sldId id="263" r:id="rId12"/>
    <p:sldId id="266" r:id="rId13"/>
    <p:sldId id="269" r:id="rId14"/>
    <p:sldId id="278" r:id="rId15"/>
    <p:sldId id="279" r:id="rId16"/>
    <p:sldId id="280" r:id="rId17"/>
    <p:sldId id="283" r:id="rId18"/>
    <p:sldId id="284" r:id="rId19"/>
    <p:sldId id="285" r:id="rId20"/>
    <p:sldId id="286" r:id="rId21"/>
    <p:sldId id="271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7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96504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081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5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1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943653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213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5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1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478126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0958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850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5" y="609603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7" y="609600"/>
            <a:ext cx="7060151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268833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211917" y="1600200"/>
            <a:ext cx="9116483" cy="3200400"/>
            <a:chOff x="1045" y="1008"/>
            <a:chExt cx="4307" cy="2016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hidden"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hidden"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hidden">
            <a:xfrm flipH="1">
              <a:off x="2136" y="1008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0E0F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hidden"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hidden"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hidden">
            <a:xfrm flipH="1">
              <a:off x="4392" y="2064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0E0F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21812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14400" y="1219205"/>
            <a:ext cx="10363200" cy="1933575"/>
          </a:xfrm>
        </p:spPr>
        <p:txBody>
          <a:bodyPr anchor="b"/>
          <a:lstStyle>
            <a:lvl1pPr algn="r">
              <a:defRPr sz="44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1812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3505200"/>
            <a:ext cx="8534400" cy="17526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759A9-8533-4B1A-8703-AA818165982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206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0839C-A262-41CF-95A6-076E481325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8070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7AC89-E70E-4D77-B004-102531E143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475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1745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3ABFC-0512-4DBF-8ED5-2D2B5E42140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2576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2209D-B0C1-4B51-8CE0-08A37F3ED1C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9313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34217-1F0C-4674-99DA-788D306E889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7558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378D1-3976-481C-8F6A-C883FB87F79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0999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36206-3EDB-4BB7-BF70-446705AD000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3356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666F9-6217-4FCA-945A-384477F30B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3987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0F8ED-6BB6-4A8B-BDE7-63C1FE18AE5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047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62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62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5AD14-9C32-4CD7-BB19-78B4D60F120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6859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43"/>
            <a:ext cx="10972800" cy="58562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BD335-BA6B-45E8-A785-D9EC48215F7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1270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211917" y="1600200"/>
            <a:ext cx="9116483" cy="3200400"/>
            <a:chOff x="1045" y="1008"/>
            <a:chExt cx="4307" cy="2016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hidden"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hidden"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hidden">
            <a:xfrm flipH="1">
              <a:off x="2136" y="1008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0E0F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hidden"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hidden"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hidden">
            <a:xfrm flipH="1">
              <a:off x="4392" y="2064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0E0F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21812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14400" y="1219201"/>
            <a:ext cx="10363200" cy="1933575"/>
          </a:xfrm>
        </p:spPr>
        <p:txBody>
          <a:bodyPr anchor="b"/>
          <a:lstStyle>
            <a:lvl1pPr algn="r">
              <a:defRPr sz="44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1812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3505200"/>
            <a:ext cx="8534400" cy="17526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759A9-8533-4B1A-8703-AA818165982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230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71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7575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0839C-A262-41CF-95A6-076E481325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769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7AC89-E70E-4D77-B004-102531E143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7654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3ABFC-0512-4DBF-8ED5-2D2B5E42140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3255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2209D-B0C1-4B51-8CE0-08A37F3ED1C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9354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34217-1F0C-4674-99DA-788D306E889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059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378D1-3976-481C-8F6A-C883FB87F79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1613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36206-3EDB-4BB7-BF70-446705AD000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8147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666F9-6217-4FCA-945A-384477F30B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6176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0F8ED-6BB6-4A8B-BDE7-63C1FE18AE5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559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62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62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5AD14-9C32-4CD7-BB19-78B4D60F120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429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6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69" y="2160590"/>
            <a:ext cx="4184035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3/30/2021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80653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62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BD335-BA6B-45E8-A785-D9EC48215F7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3112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29747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47298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01816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59428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75204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8275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5183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8312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74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7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7" y="2737249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4" y="2160983"/>
            <a:ext cx="418561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6" y="2737249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19895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36364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4883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68561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6583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54397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17908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84095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31496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2802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38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36902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47120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9989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59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490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3" y="514928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5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3/30/2021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760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6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5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6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524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image" Target="../media/image1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image" Target="../media/image1.jp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2160590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6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5" y="6041366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5" y="6041366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712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  <p:sldLayoutId id="2147483792" r:id="rId14"/>
    <p:sldLayoutId id="2147483793" r:id="rId15"/>
    <p:sldLayoutId id="21474837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428754" y="304800"/>
            <a:ext cx="10153649" cy="1106488"/>
            <a:chOff x="675" y="192"/>
            <a:chExt cx="4797" cy="697"/>
          </a:xfrm>
        </p:grpSpPr>
        <p:sp>
          <p:nvSpPr>
            <p:cNvPr id="1032" name="Oval 3"/>
            <p:cNvSpPr>
              <a:spLocks noChangeArrowheads="1"/>
            </p:cNvSpPr>
            <p:nvPr/>
          </p:nvSpPr>
          <p:spPr bwMode="hidden"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3" name="Oval 4"/>
            <p:cNvSpPr>
              <a:spLocks noChangeArrowheads="1"/>
            </p:cNvSpPr>
            <p:nvPr/>
          </p:nvSpPr>
          <p:spPr bwMode="hidden"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4" name="Oval 5"/>
            <p:cNvSpPr>
              <a:spLocks noChangeArrowheads="1"/>
            </p:cNvSpPr>
            <p:nvPr/>
          </p:nvSpPr>
          <p:spPr bwMode="hidden"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5" name="Oval 6"/>
            <p:cNvSpPr>
              <a:spLocks noChangeArrowheads="1"/>
            </p:cNvSpPr>
            <p:nvPr/>
          </p:nvSpPr>
          <p:spPr bwMode="hidden">
            <a:xfrm flipH="1">
              <a:off x="3984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0E0F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6" name="Oval 7"/>
            <p:cNvSpPr>
              <a:spLocks noChangeArrowheads="1"/>
            </p:cNvSpPr>
            <p:nvPr/>
          </p:nvSpPr>
          <p:spPr bwMode="hidden">
            <a:xfrm flipH="1">
              <a:off x="1486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027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5"/>
            <a:ext cx="109728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1709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1709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1709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D307BE3A-AE22-423A-98E5-C1A2F3B34466}" type="slidenum">
              <a:rPr lang="en-US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31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67858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¡"/>
        <a:defRPr sz="27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3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428752" y="304800"/>
            <a:ext cx="10153649" cy="1106488"/>
            <a:chOff x="675" y="192"/>
            <a:chExt cx="4797" cy="697"/>
          </a:xfrm>
        </p:grpSpPr>
        <p:sp>
          <p:nvSpPr>
            <p:cNvPr id="1032" name="Oval 3"/>
            <p:cNvSpPr>
              <a:spLocks noChangeArrowheads="1"/>
            </p:cNvSpPr>
            <p:nvPr/>
          </p:nvSpPr>
          <p:spPr bwMode="hidden"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3" name="Oval 4"/>
            <p:cNvSpPr>
              <a:spLocks noChangeArrowheads="1"/>
            </p:cNvSpPr>
            <p:nvPr/>
          </p:nvSpPr>
          <p:spPr bwMode="hidden"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4" name="Oval 5"/>
            <p:cNvSpPr>
              <a:spLocks noChangeArrowheads="1"/>
            </p:cNvSpPr>
            <p:nvPr/>
          </p:nvSpPr>
          <p:spPr bwMode="hidden"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5" name="Oval 6"/>
            <p:cNvSpPr>
              <a:spLocks noChangeArrowheads="1"/>
            </p:cNvSpPr>
            <p:nvPr/>
          </p:nvSpPr>
          <p:spPr bwMode="hidden">
            <a:xfrm flipH="1">
              <a:off x="3984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0E0F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6" name="Oval 7"/>
            <p:cNvSpPr>
              <a:spLocks noChangeArrowheads="1"/>
            </p:cNvSpPr>
            <p:nvPr/>
          </p:nvSpPr>
          <p:spPr bwMode="hidden">
            <a:xfrm flipH="1">
              <a:off x="1486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vi-V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027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1709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1709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1709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D307BE3A-AE22-423A-98E5-C1A2F3B34466}" type="slidenum">
              <a:rPr lang="en-US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31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1503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¡"/>
        <a:defRPr sz="27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3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3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833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E:\power%20point\lop%207\power%20point\Unit%207\inh%20chuan%20bi\love%20story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" Target="slide14.xml"/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slide" Target="slide14.xml"/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" Target="slide14.xml"/><Relationship Id="rId1" Type="http://schemas.openxmlformats.org/officeDocument/2006/relationships/slideLayout" Target="../slideLayouts/slideLayout4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slide" Target="slide14.xml"/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slide" Target="slide14.xml"/><Relationship Id="rId1" Type="http://schemas.openxmlformats.org/officeDocument/2006/relationships/slideLayout" Target="../slideLayouts/slideLayout5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9" Type="http://schemas.openxmlformats.org/officeDocument/2006/relationships/tags" Target="../tags/tag40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34" Type="http://schemas.openxmlformats.org/officeDocument/2006/relationships/tags" Target="../tags/tag35.xml"/><Relationship Id="rId42" Type="http://schemas.openxmlformats.org/officeDocument/2006/relationships/tags" Target="../tags/tag43.xml"/><Relationship Id="rId47" Type="http://schemas.openxmlformats.org/officeDocument/2006/relationships/tags" Target="../tags/tag48.xml"/><Relationship Id="rId50" Type="http://schemas.openxmlformats.org/officeDocument/2006/relationships/tags" Target="../tags/tag51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Relationship Id="rId46" Type="http://schemas.openxmlformats.org/officeDocument/2006/relationships/tags" Target="../tags/tag47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tags" Target="../tags/tag30.xml"/><Relationship Id="rId41" Type="http://schemas.openxmlformats.org/officeDocument/2006/relationships/tags" Target="../tags/tag42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40" Type="http://schemas.openxmlformats.org/officeDocument/2006/relationships/tags" Target="../tags/tag41.xml"/><Relationship Id="rId45" Type="http://schemas.openxmlformats.org/officeDocument/2006/relationships/tags" Target="../tags/tag46.xml"/><Relationship Id="rId53" Type="http://schemas.openxmlformats.org/officeDocument/2006/relationships/slideLayout" Target="../slideLayouts/slideLayout30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49" Type="http://schemas.openxmlformats.org/officeDocument/2006/relationships/tags" Target="../tags/tag50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4" Type="http://schemas.openxmlformats.org/officeDocument/2006/relationships/tags" Target="../tags/tag45.xml"/><Relationship Id="rId52" Type="http://schemas.openxmlformats.org/officeDocument/2006/relationships/tags" Target="../tags/tag53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43" Type="http://schemas.openxmlformats.org/officeDocument/2006/relationships/tags" Target="../tags/tag44.xml"/><Relationship Id="rId48" Type="http://schemas.openxmlformats.org/officeDocument/2006/relationships/tags" Target="../tags/tag49.xml"/><Relationship Id="rId8" Type="http://schemas.openxmlformats.org/officeDocument/2006/relationships/tags" Target="../tags/tag9.xml"/><Relationship Id="rId51" Type="http://schemas.openxmlformats.org/officeDocument/2006/relationships/tags" Target="../tags/tag5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pn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inh nen trang bia GADT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solidFill>
            <a:srgbClr val="0000CC"/>
          </a:solidFill>
        </p:spPr>
      </p:pic>
      <p:sp>
        <p:nvSpPr>
          <p:cNvPr id="5123" name="WordArt 4"/>
          <p:cNvSpPr>
            <a:spLocks noChangeArrowheads="1" noChangeShapeType="1" noTextEdit="1"/>
          </p:cNvSpPr>
          <p:nvPr/>
        </p:nvSpPr>
        <p:spPr bwMode="auto">
          <a:xfrm>
            <a:off x="1117600" y="457200"/>
            <a:ext cx="10058400" cy="64008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55912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Narrow"/>
              </a:rPr>
              <a:t>Welcome to our class </a:t>
            </a:r>
          </a:p>
        </p:txBody>
      </p:sp>
      <p:sp>
        <p:nvSpPr>
          <p:cNvPr id="5124" name="WordArt 5"/>
          <p:cNvSpPr>
            <a:spLocks noChangeArrowheads="1" noChangeShapeType="1" noTextEdit="1"/>
          </p:cNvSpPr>
          <p:nvPr/>
        </p:nvSpPr>
        <p:spPr bwMode="auto">
          <a:xfrm>
            <a:off x="3860800" y="2057400"/>
            <a:ext cx="4775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Narrow"/>
              </a:rPr>
              <a:t>CLASS </a:t>
            </a:r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Narrow"/>
              </a:rPr>
              <a:t>6</a:t>
            </a:r>
            <a:endParaRPr lang="en-US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Narrow"/>
            </a:endParaRPr>
          </a:p>
        </p:txBody>
      </p:sp>
      <p:pic>
        <p:nvPicPr>
          <p:cNvPr id="5125" name="Picture 6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433" y="4509136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7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3" y="1125856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8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3" y="2061210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9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867" y="3429000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0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653" y="3933826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1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653" y="5229226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2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3" y="5516880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3" descr="Picture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908686"/>
            <a:ext cx="2438400" cy="1895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4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3" y="3358516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5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3" y="188596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6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6953" y="4653916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7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620" y="1011556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18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867" y="333376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Picture 19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920" y="2133600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Picture 21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720" y="6096000"/>
            <a:ext cx="230504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0" name="Picture 22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4446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Picture 23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9090"/>
            <a:ext cx="23050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Picture 24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802" y="5301616"/>
            <a:ext cx="17314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3" name="Picture 25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2" y="3789046"/>
            <a:ext cx="17314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8" name="love story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5600" y="6553200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5" name="WordArt 28"/>
          <p:cNvSpPr>
            <a:spLocks noChangeArrowheads="1" noChangeShapeType="1" noTextEdit="1"/>
          </p:cNvSpPr>
          <p:nvPr/>
        </p:nvSpPr>
        <p:spPr bwMode="auto">
          <a:xfrm>
            <a:off x="2540000" y="2590800"/>
            <a:ext cx="7461251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chemeClr val="accent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Narrow"/>
              </a:rPr>
              <a:t>Trang An secondary school</a:t>
            </a: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3422005" y="3772927"/>
            <a:ext cx="6197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hangingPunct="1"/>
            <a:r>
              <a:rPr lang="en-US" alt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GV: </a:t>
            </a:r>
            <a:r>
              <a:rPr lang="en-US" alt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ĐỗThị</a:t>
            </a:r>
            <a:r>
              <a:rPr lang="en-US" alt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Bích</a:t>
            </a:r>
            <a:endParaRPr lang="en-US" altLang="en-US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37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393" fill="hold"/>
                                        <p:tgtEl>
                                          <p:spTgt spid="389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89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38"/>
                </p:tgtEl>
              </p:cMediaNode>
            </p:audio>
          </p:childTnLst>
        </p:cTn>
      </p:par>
    </p:tnLst>
    <p:bldLst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5">
          <a:fgClr>
            <a:srgbClr val="FFFF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9560" y="1019779"/>
            <a:ext cx="9215948" cy="707886"/>
          </a:xfrm>
          <a:prstGeom prst="rect">
            <a:avLst/>
          </a:prstGeom>
          <a:noFill/>
          <a:ln w="38100">
            <a:solidFill>
              <a:srgbClr val="92D050"/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en-US" sz="4000" smtClean="0">
                <a:solidFill>
                  <a:srgbClr val="FF0000"/>
                </a:solidFill>
                <a:latin typeface="Comic Sans MS" panose="030F0702030302020204" pitchFamily="66" charset="0"/>
              </a:rPr>
              <a:t>How often do you go to the zoo?</a:t>
            </a:r>
            <a:endParaRPr lang="en-US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Right Arrow 8">
            <a:hlinkClick r:id="rId2" action="ppaction://hlinksldjump"/>
          </p:cNvPr>
          <p:cNvSpPr/>
          <p:nvPr/>
        </p:nvSpPr>
        <p:spPr>
          <a:xfrm rot="10138569">
            <a:off x="10945556" y="5943097"/>
            <a:ext cx="1188720" cy="718457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42" y="2070847"/>
            <a:ext cx="5755340" cy="436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214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60">
          <a:fgClr>
            <a:srgbClr val="EC62A7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37492" y="662102"/>
            <a:ext cx="9468017" cy="707886"/>
          </a:xfrm>
          <a:prstGeom prst="rect">
            <a:avLst/>
          </a:prstGeom>
          <a:solidFill>
            <a:schemeClr val="bg1"/>
          </a:solidFill>
          <a:ln w="38100">
            <a:solidFill>
              <a:srgbClr val="92D05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FF0000"/>
                </a:solidFill>
                <a:latin typeface="Comic Sans MS" panose="030F0702030302020204" pitchFamily="66" charset="0"/>
              </a:rPr>
              <a:t>How often do you go to the park?</a:t>
            </a:r>
            <a:endParaRPr lang="en-US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Right Arrow 6">
            <a:hlinkClick r:id="rId2" action="ppaction://hlinksldjump"/>
          </p:cNvPr>
          <p:cNvSpPr/>
          <p:nvPr/>
        </p:nvSpPr>
        <p:spPr>
          <a:xfrm rot="10138569">
            <a:off x="10945556" y="5943097"/>
            <a:ext cx="1188720" cy="718457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93" y="1846729"/>
            <a:ext cx="5952565" cy="424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7453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37492" y="662102"/>
            <a:ext cx="9468017" cy="70788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FF0000"/>
                </a:solidFill>
                <a:latin typeface="Comic Sans MS" panose="030F0702030302020204" pitchFamily="66" charset="0"/>
              </a:rPr>
              <a:t>How often do you play sports?</a:t>
            </a:r>
            <a:endParaRPr lang="en-US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491" y="1518137"/>
            <a:ext cx="4910797" cy="4910797"/>
          </a:xfrm>
          <a:prstGeom prst="rect">
            <a:avLst/>
          </a:prstGeom>
        </p:spPr>
      </p:pic>
      <p:sp>
        <p:nvSpPr>
          <p:cNvPr id="7" name="Right Arrow 6">
            <a:hlinkClick r:id="rId3" action="ppaction://hlinksldjump"/>
          </p:cNvPr>
          <p:cNvSpPr/>
          <p:nvPr/>
        </p:nvSpPr>
        <p:spPr>
          <a:xfrm rot="10138569">
            <a:off x="10945556" y="5943097"/>
            <a:ext cx="1188720" cy="718457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48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5">
          <a:fgClr>
            <a:srgbClr val="7030A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37492" y="662102"/>
            <a:ext cx="9468017" cy="707886"/>
          </a:xfrm>
          <a:prstGeom prst="rect">
            <a:avLst/>
          </a:prstGeom>
          <a:solidFill>
            <a:schemeClr val="bg1"/>
          </a:solidFill>
          <a:ln w="38100">
            <a:solidFill>
              <a:srgbClr val="92D05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FF0000"/>
                </a:solidFill>
                <a:latin typeface="Comic Sans MS" panose="030F0702030302020204" pitchFamily="66" charset="0"/>
              </a:rPr>
              <a:t>How often do you go camping?</a:t>
            </a:r>
            <a:endParaRPr lang="en-US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Right Arrow 6">
            <a:hlinkClick r:id="rId2" action="ppaction://hlinksldjump"/>
          </p:cNvPr>
          <p:cNvSpPr/>
          <p:nvPr/>
        </p:nvSpPr>
        <p:spPr>
          <a:xfrm rot="10138569">
            <a:off x="10945556" y="5943097"/>
            <a:ext cx="1188720" cy="718457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447" y="1819835"/>
            <a:ext cx="4930588" cy="3765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40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882" y="577695"/>
            <a:ext cx="10610558" cy="830997"/>
          </a:xfrm>
          <a:prstGeom prst="rect">
            <a:avLst/>
          </a:prstGeom>
          <a:solidFill>
            <a:schemeClr val="bg1"/>
          </a:solidFill>
          <a:ln w="38100">
            <a:solidFill>
              <a:srgbClr val="92D05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smtClean="0">
                <a:solidFill>
                  <a:srgbClr val="FF0000"/>
                </a:solidFill>
                <a:latin typeface="Comic Sans MS" panose="030F0702030302020204" pitchFamily="66" charset="0"/>
              </a:rPr>
              <a:t>How often do you go fishing ?</a:t>
            </a:r>
            <a:endParaRPr lang="en-US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Right Arrow 6">
            <a:hlinkClick r:id="rId2" action="ppaction://hlinksldjump"/>
          </p:cNvPr>
          <p:cNvSpPr/>
          <p:nvPr/>
        </p:nvSpPr>
        <p:spPr>
          <a:xfrm rot="10138569">
            <a:off x="10945556" y="5943097"/>
            <a:ext cx="1188720" cy="718457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847" y="1945341"/>
            <a:ext cx="5602941" cy="4240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73524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60">
          <a:fgClr>
            <a:schemeClr val="bg2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37492" y="662102"/>
            <a:ext cx="9468017" cy="70788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FF0000"/>
                </a:solidFill>
                <a:latin typeface="Comic Sans MS" panose="030F0702030302020204" pitchFamily="66" charset="0"/>
              </a:rPr>
              <a:t>How often do you hep you mom?</a:t>
            </a:r>
            <a:endParaRPr lang="en-US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Right Arrow 6">
            <a:hlinkClick r:id="rId2" action="ppaction://hlinksldjump"/>
          </p:cNvPr>
          <p:cNvSpPr/>
          <p:nvPr/>
        </p:nvSpPr>
        <p:spPr>
          <a:xfrm rot="10138569">
            <a:off x="10945556" y="5943097"/>
            <a:ext cx="1188720" cy="718457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82" y="1766046"/>
            <a:ext cx="5459506" cy="453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417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rgbClr val="FF0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882" y="577695"/>
            <a:ext cx="10610558" cy="830997"/>
          </a:xfrm>
          <a:prstGeom prst="rect">
            <a:avLst/>
          </a:prstGeom>
          <a:solidFill>
            <a:schemeClr val="bg1"/>
          </a:solidFill>
          <a:ln w="38100">
            <a:solidFill>
              <a:srgbClr val="92D05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smtClean="0">
                <a:solidFill>
                  <a:srgbClr val="FF0000"/>
                </a:solidFill>
                <a:latin typeface="Comic Sans MS" panose="030F0702030302020204" pitchFamily="66" charset="0"/>
              </a:rPr>
              <a:t>How often are you late for school?</a:t>
            </a:r>
            <a:endParaRPr lang="en-US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Right Arrow 6">
            <a:hlinkClick r:id="rId2" action="ppaction://hlinksldjump"/>
          </p:cNvPr>
          <p:cNvSpPr/>
          <p:nvPr/>
        </p:nvSpPr>
        <p:spPr>
          <a:xfrm rot="10138569">
            <a:off x="10945556" y="5943097"/>
            <a:ext cx="1188720" cy="718457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882" y="1730187"/>
            <a:ext cx="5305279" cy="4572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9780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2279" y="111768"/>
            <a:ext cx="39052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III. Homework:</a:t>
            </a:r>
            <a:endParaRPr lang="en-US" sz="4800" u="sng" dirty="0">
              <a:solidFill>
                <a:srgbClr val="FF0000"/>
              </a:solidFill>
              <a:latin typeface="Berlin Sans FB" panose="020E0602020502020306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371061" y="1378227"/>
            <a:ext cx="104427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3600" dirty="0" smtClean="0">
                <a:latin typeface="Berlin Sans FB" panose="020E0602020502020306" pitchFamily="34" charset="0"/>
              </a:rPr>
              <a:t>Learn new words and structures by heart.</a:t>
            </a:r>
          </a:p>
          <a:p>
            <a:pPr marL="285750" indent="-285750">
              <a:buFontTx/>
              <a:buChar char="-"/>
            </a:pPr>
            <a:endParaRPr lang="en-US" sz="3600" dirty="0" smtClean="0">
              <a:latin typeface="Berlin Sans FB" panose="020E0602020502020306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3600" dirty="0" smtClean="0">
                <a:latin typeface="Berlin Sans FB" panose="020E0602020502020306" pitchFamily="34" charset="0"/>
              </a:rPr>
              <a:t>Write 5 sentences about your free times activities using adverbs of frequency.</a:t>
            </a:r>
          </a:p>
          <a:p>
            <a:endParaRPr lang="en-US" sz="3600" dirty="0" smtClean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02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78" y="458477"/>
            <a:ext cx="10939361" cy="639952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0459" y="1738055"/>
            <a:ext cx="9752981" cy="1015663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extrusionH="76200" contourW="12700" prstMaterial="matte">
            <a:bevelT w="127000" h="63500"/>
            <a:extrusionClr>
              <a:schemeClr val="accent1">
                <a:lumMod val="75000"/>
              </a:schemeClr>
            </a:extrusionClr>
            <a:contourClr>
              <a:schemeClr val="accent1">
                <a:lumMod val="60000"/>
                <a:lumOff val="40000"/>
              </a:schemeClr>
            </a:contourClr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erlin Sans FB" panose="020E0602020502020306" pitchFamily="34" charset="0"/>
              </a:rPr>
              <a:t>WELCOME TO CLASS  </a:t>
            </a:r>
            <a:endParaRPr lang="en-US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81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0437" y="0"/>
            <a:ext cx="929633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u="sng" dirty="0" smtClean="0">
                <a:solidFill>
                  <a:srgbClr val="0070C0"/>
                </a:solidFill>
                <a:latin typeface="Berlin Sans FB" panose="020E0602020502020306" pitchFamily="34" charset="0"/>
              </a:rPr>
              <a:t>Unit 12: </a:t>
            </a:r>
            <a:r>
              <a:rPr lang="en-US" sz="5400" u="sng" dirty="0" smtClean="0">
                <a:solidFill>
                  <a:srgbClr val="0070C0"/>
                </a:solidFill>
                <a:latin typeface="Berlin Sans FB" panose="020E0602020502020306" pitchFamily="34" charset="0"/>
              </a:rPr>
              <a:t/>
            </a:r>
            <a:br>
              <a:rPr lang="en-US" sz="5400" u="sng" dirty="0" smtClean="0">
                <a:solidFill>
                  <a:srgbClr val="0070C0"/>
                </a:solidFill>
                <a:latin typeface="Berlin Sans FB" panose="020E0602020502020306" pitchFamily="34" charset="0"/>
              </a:rPr>
            </a:br>
            <a:r>
              <a:rPr lang="en-US" sz="5400" dirty="0" smtClean="0">
                <a:solidFill>
                  <a:srgbClr val="0070C0"/>
                </a:solidFill>
                <a:latin typeface="Berlin Sans FB" panose="020E0602020502020306" pitchFamily="34" charset="0"/>
              </a:rPr>
              <a:t>SPORTS AND PASTIMES</a:t>
            </a:r>
            <a:endParaRPr lang="en-US" sz="5400" dirty="0">
              <a:solidFill>
                <a:srgbClr val="0070C0"/>
              </a:solidFill>
              <a:latin typeface="Berlin Sans FB" panose="020E0602020502020306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54" y="1661993"/>
            <a:ext cx="1062010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Lesson 3:</a:t>
            </a:r>
            <a:r>
              <a:rPr lang="en-US" sz="54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 </a:t>
            </a:r>
          </a:p>
          <a:p>
            <a:pPr algn="ctr"/>
            <a:r>
              <a:rPr lang="en-US" sz="54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HOW OFTEN? – C1-4</a:t>
            </a:r>
            <a:endParaRPr lang="en-US" sz="5400" dirty="0">
              <a:solidFill>
                <a:srgbClr val="FF0000"/>
              </a:solidFill>
              <a:latin typeface="Berlin Sans FB" panose="020E0602020502020306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349" y="3853543"/>
            <a:ext cx="9427091" cy="331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4675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 Box 6"/>
          <p:cNvSpPr txBox="1">
            <a:spLocks noChangeArrowheads="1"/>
          </p:cNvSpPr>
          <p:nvPr/>
        </p:nvSpPr>
        <p:spPr bwMode="auto">
          <a:xfrm>
            <a:off x="711200" y="1143007"/>
            <a:ext cx="3149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3366"/>
                </a:solidFill>
              </a:rPr>
              <a:t>Always</a:t>
            </a:r>
          </a:p>
        </p:txBody>
      </p:sp>
      <p:sp>
        <p:nvSpPr>
          <p:cNvPr id="50180" name="Text Box 7"/>
          <p:cNvSpPr txBox="1">
            <a:spLocks noChangeArrowheads="1"/>
          </p:cNvSpPr>
          <p:nvPr/>
        </p:nvSpPr>
        <p:spPr bwMode="auto">
          <a:xfrm>
            <a:off x="2946400" y="1143007"/>
            <a:ext cx="5486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3366"/>
                </a:solidFill>
              </a:rPr>
              <a:t>(</a:t>
            </a:r>
            <a:r>
              <a:rPr lang="en-US" sz="4000" dirty="0" err="1" smtClean="0">
                <a:solidFill>
                  <a:srgbClr val="003366"/>
                </a:solidFill>
              </a:rPr>
              <a:t>adv</a:t>
            </a:r>
            <a:r>
              <a:rPr lang="en-US" sz="4000" dirty="0" smtClean="0">
                <a:solidFill>
                  <a:srgbClr val="003366"/>
                </a:solidFill>
              </a:rPr>
              <a:t>): </a:t>
            </a:r>
            <a:r>
              <a:rPr lang="en-US" sz="4000" dirty="0" err="1" smtClean="0">
                <a:solidFill>
                  <a:srgbClr val="003366"/>
                </a:solidFill>
              </a:rPr>
              <a:t>luôn</a:t>
            </a:r>
            <a:r>
              <a:rPr lang="en-US" sz="4000" dirty="0" smtClean="0">
                <a:solidFill>
                  <a:srgbClr val="003366"/>
                </a:solidFill>
              </a:rPr>
              <a:t> </a:t>
            </a:r>
            <a:r>
              <a:rPr lang="en-US" sz="4000" dirty="0" err="1" smtClean="0">
                <a:solidFill>
                  <a:srgbClr val="003366"/>
                </a:solidFill>
              </a:rPr>
              <a:t>luôn</a:t>
            </a:r>
            <a:endParaRPr lang="en-US" sz="4000" dirty="0" smtClean="0">
              <a:solidFill>
                <a:srgbClr val="003366"/>
              </a:solidFill>
            </a:endParaRPr>
          </a:p>
        </p:txBody>
      </p:sp>
      <p:sp>
        <p:nvSpPr>
          <p:cNvPr id="50181" name="Text Box 8"/>
          <p:cNvSpPr txBox="1">
            <a:spLocks noChangeArrowheads="1"/>
          </p:cNvSpPr>
          <p:nvPr/>
        </p:nvSpPr>
        <p:spPr bwMode="auto">
          <a:xfrm>
            <a:off x="609600" y="1676400"/>
            <a:ext cx="3048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3366"/>
                </a:solidFill>
              </a:rPr>
              <a:t>Usually</a:t>
            </a:r>
          </a:p>
        </p:txBody>
      </p:sp>
      <p:sp>
        <p:nvSpPr>
          <p:cNvPr id="50182" name="Text Box 9"/>
          <p:cNvSpPr txBox="1">
            <a:spLocks noChangeArrowheads="1"/>
          </p:cNvSpPr>
          <p:nvPr/>
        </p:nvSpPr>
        <p:spPr bwMode="auto">
          <a:xfrm>
            <a:off x="2794000" y="1628652"/>
            <a:ext cx="7416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3366"/>
                </a:solidFill>
              </a:rPr>
              <a:t>(</a:t>
            </a:r>
            <a:r>
              <a:rPr lang="en-US" sz="4000" dirty="0" err="1" smtClean="0">
                <a:solidFill>
                  <a:srgbClr val="003366"/>
                </a:solidFill>
              </a:rPr>
              <a:t>adv</a:t>
            </a:r>
            <a:r>
              <a:rPr lang="en-US" sz="4000" dirty="0" smtClean="0">
                <a:solidFill>
                  <a:srgbClr val="003366"/>
                </a:solidFill>
              </a:rPr>
              <a:t>) : </a:t>
            </a:r>
            <a:r>
              <a:rPr lang="en-US" sz="4000" dirty="0" err="1" smtClean="0">
                <a:solidFill>
                  <a:srgbClr val="003366"/>
                </a:solidFill>
              </a:rPr>
              <a:t>thường</a:t>
            </a:r>
            <a:r>
              <a:rPr lang="en-US" sz="4000" dirty="0" smtClean="0">
                <a:solidFill>
                  <a:srgbClr val="003366"/>
                </a:solidFill>
              </a:rPr>
              <a:t> </a:t>
            </a:r>
            <a:r>
              <a:rPr lang="en-US" sz="4000" dirty="0" err="1" smtClean="0">
                <a:solidFill>
                  <a:srgbClr val="003366"/>
                </a:solidFill>
              </a:rPr>
              <a:t>xuyên</a:t>
            </a:r>
            <a:endParaRPr lang="en-US" sz="4000" dirty="0" smtClean="0">
              <a:solidFill>
                <a:srgbClr val="003366"/>
              </a:solidFill>
            </a:endParaRPr>
          </a:p>
        </p:txBody>
      </p:sp>
      <p:sp>
        <p:nvSpPr>
          <p:cNvPr id="50183" name="Text Box 10"/>
          <p:cNvSpPr txBox="1">
            <a:spLocks noChangeArrowheads="1"/>
          </p:cNvSpPr>
          <p:nvPr/>
        </p:nvSpPr>
        <p:spPr bwMode="auto">
          <a:xfrm>
            <a:off x="609600" y="2209807"/>
            <a:ext cx="2844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3366"/>
                </a:solidFill>
              </a:rPr>
              <a:t>Often</a:t>
            </a:r>
          </a:p>
        </p:txBody>
      </p:sp>
      <p:sp>
        <p:nvSpPr>
          <p:cNvPr id="50184" name="Text Box 11"/>
          <p:cNvSpPr txBox="1">
            <a:spLocks noChangeArrowheads="1"/>
          </p:cNvSpPr>
          <p:nvPr/>
        </p:nvSpPr>
        <p:spPr bwMode="auto">
          <a:xfrm>
            <a:off x="2760372" y="2133607"/>
            <a:ext cx="574425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3366"/>
                </a:solidFill>
              </a:rPr>
              <a:t>(</a:t>
            </a:r>
            <a:r>
              <a:rPr lang="en-US" sz="4000" dirty="0" err="1" smtClean="0">
                <a:solidFill>
                  <a:srgbClr val="003366"/>
                </a:solidFill>
              </a:rPr>
              <a:t>adv</a:t>
            </a:r>
            <a:r>
              <a:rPr lang="en-US" sz="4000" dirty="0" smtClean="0">
                <a:solidFill>
                  <a:srgbClr val="003366"/>
                </a:solidFill>
              </a:rPr>
              <a:t>): </a:t>
            </a:r>
            <a:r>
              <a:rPr lang="en-US" sz="4000" dirty="0" err="1" smtClean="0">
                <a:solidFill>
                  <a:srgbClr val="003366"/>
                </a:solidFill>
              </a:rPr>
              <a:t>thường</a:t>
            </a:r>
            <a:r>
              <a:rPr lang="en-US" sz="4000" dirty="0" smtClean="0">
                <a:solidFill>
                  <a:srgbClr val="003366"/>
                </a:solidFill>
              </a:rPr>
              <a:t> </a:t>
            </a:r>
            <a:r>
              <a:rPr lang="en-US" sz="4000" dirty="0" err="1">
                <a:solidFill>
                  <a:srgbClr val="003366"/>
                </a:solidFill>
              </a:rPr>
              <a:t>t</a:t>
            </a:r>
            <a:r>
              <a:rPr lang="en-US" sz="4000" dirty="0" err="1" smtClean="0">
                <a:solidFill>
                  <a:srgbClr val="003366"/>
                </a:solidFill>
              </a:rPr>
              <a:t>hường</a:t>
            </a:r>
            <a:endParaRPr lang="en-US" sz="4000" dirty="0" smtClean="0">
              <a:solidFill>
                <a:srgbClr val="003366"/>
              </a:solidFill>
            </a:endParaRPr>
          </a:p>
        </p:txBody>
      </p:sp>
      <p:sp>
        <p:nvSpPr>
          <p:cNvPr id="50185" name="Text Box 12"/>
          <p:cNvSpPr txBox="1">
            <a:spLocks noChangeArrowheads="1"/>
          </p:cNvSpPr>
          <p:nvPr/>
        </p:nvSpPr>
        <p:spPr bwMode="auto">
          <a:xfrm>
            <a:off x="0" y="2819407"/>
            <a:ext cx="4064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3366"/>
                </a:solidFill>
              </a:rPr>
              <a:t>Sometimes</a:t>
            </a:r>
          </a:p>
        </p:txBody>
      </p:sp>
      <p:sp>
        <p:nvSpPr>
          <p:cNvPr id="50186" name="Text Box 13"/>
          <p:cNvSpPr txBox="1">
            <a:spLocks noChangeArrowheads="1"/>
          </p:cNvSpPr>
          <p:nvPr/>
        </p:nvSpPr>
        <p:spPr bwMode="auto">
          <a:xfrm>
            <a:off x="3352801" y="2743207"/>
            <a:ext cx="7112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3366"/>
                </a:solidFill>
              </a:rPr>
              <a:t>(</a:t>
            </a:r>
            <a:r>
              <a:rPr lang="en-US" sz="4000" dirty="0" err="1" smtClean="0">
                <a:solidFill>
                  <a:srgbClr val="003366"/>
                </a:solidFill>
              </a:rPr>
              <a:t>adv</a:t>
            </a:r>
            <a:r>
              <a:rPr lang="en-US" sz="4000" dirty="0" smtClean="0">
                <a:solidFill>
                  <a:srgbClr val="003366"/>
                </a:solidFill>
              </a:rPr>
              <a:t>): </a:t>
            </a:r>
            <a:r>
              <a:rPr lang="en-US" sz="4000" dirty="0" err="1" smtClean="0">
                <a:solidFill>
                  <a:srgbClr val="003366"/>
                </a:solidFill>
              </a:rPr>
              <a:t>thỉnh</a:t>
            </a:r>
            <a:r>
              <a:rPr lang="en-US" sz="4000" dirty="0" smtClean="0">
                <a:solidFill>
                  <a:srgbClr val="003366"/>
                </a:solidFill>
              </a:rPr>
              <a:t> </a:t>
            </a:r>
            <a:r>
              <a:rPr lang="en-US" sz="4000" dirty="0" err="1" smtClean="0">
                <a:solidFill>
                  <a:srgbClr val="003366"/>
                </a:solidFill>
              </a:rPr>
              <a:t>thoảng</a:t>
            </a:r>
            <a:endParaRPr lang="en-US" sz="4000" dirty="0" smtClean="0">
              <a:solidFill>
                <a:srgbClr val="003366"/>
              </a:solidFill>
            </a:endParaRPr>
          </a:p>
        </p:txBody>
      </p:sp>
      <p:sp>
        <p:nvSpPr>
          <p:cNvPr id="50187" name="Text Box 14"/>
          <p:cNvSpPr txBox="1">
            <a:spLocks noChangeArrowheads="1"/>
          </p:cNvSpPr>
          <p:nvPr/>
        </p:nvSpPr>
        <p:spPr bwMode="auto">
          <a:xfrm>
            <a:off x="609600" y="3429000"/>
            <a:ext cx="2336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3366"/>
                </a:solidFill>
              </a:rPr>
              <a:t>Never</a:t>
            </a:r>
          </a:p>
        </p:txBody>
      </p:sp>
      <p:sp>
        <p:nvSpPr>
          <p:cNvPr id="50188" name="Text Box 15"/>
          <p:cNvSpPr txBox="1">
            <a:spLocks noChangeArrowheads="1"/>
          </p:cNvSpPr>
          <p:nvPr/>
        </p:nvSpPr>
        <p:spPr bwMode="auto">
          <a:xfrm>
            <a:off x="2399764" y="3352804"/>
            <a:ext cx="6502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3366"/>
                </a:solidFill>
              </a:rPr>
              <a:t>(</a:t>
            </a:r>
            <a:r>
              <a:rPr lang="en-US" sz="4000" dirty="0" err="1" smtClean="0">
                <a:solidFill>
                  <a:srgbClr val="003366"/>
                </a:solidFill>
              </a:rPr>
              <a:t>adv</a:t>
            </a:r>
            <a:r>
              <a:rPr lang="en-US" sz="4000" dirty="0" smtClean="0">
                <a:solidFill>
                  <a:srgbClr val="003366"/>
                </a:solidFill>
              </a:rPr>
              <a:t>) :</a:t>
            </a:r>
            <a:r>
              <a:rPr lang="en-US" sz="4000" dirty="0" err="1" smtClean="0">
                <a:solidFill>
                  <a:srgbClr val="003366"/>
                </a:solidFill>
              </a:rPr>
              <a:t>không</a:t>
            </a:r>
            <a:r>
              <a:rPr lang="en-US" sz="4000" dirty="0" smtClean="0">
                <a:solidFill>
                  <a:srgbClr val="003366"/>
                </a:solidFill>
              </a:rPr>
              <a:t> </a:t>
            </a:r>
            <a:r>
              <a:rPr lang="en-US" sz="4000" dirty="0" err="1" smtClean="0">
                <a:solidFill>
                  <a:srgbClr val="003366"/>
                </a:solidFill>
              </a:rPr>
              <a:t>bao</a:t>
            </a:r>
            <a:r>
              <a:rPr lang="en-US" sz="4000" dirty="0" smtClean="0">
                <a:solidFill>
                  <a:srgbClr val="003366"/>
                </a:solidFill>
              </a:rPr>
              <a:t> </a:t>
            </a:r>
            <a:r>
              <a:rPr lang="en-US" sz="4000" dirty="0" err="1" smtClean="0">
                <a:solidFill>
                  <a:srgbClr val="003366"/>
                </a:solidFill>
              </a:rPr>
              <a:t>giờ</a:t>
            </a:r>
            <a:endParaRPr lang="en-US" sz="4000" dirty="0" smtClean="0">
              <a:solidFill>
                <a:srgbClr val="003366"/>
              </a:solidFill>
            </a:endParaRPr>
          </a:p>
        </p:txBody>
      </p:sp>
      <p:sp>
        <p:nvSpPr>
          <p:cNvPr id="50189" name="Text Box 16"/>
          <p:cNvSpPr txBox="1">
            <a:spLocks noChangeArrowheads="1"/>
          </p:cNvSpPr>
          <p:nvPr/>
        </p:nvSpPr>
        <p:spPr bwMode="auto">
          <a:xfrm>
            <a:off x="-254000" y="5206640"/>
            <a:ext cx="5080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>
                    <a:alpha val="89803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FFFF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3366"/>
                </a:solidFill>
              </a:rPr>
              <a:t>Fly the kite(s)</a:t>
            </a:r>
          </a:p>
        </p:txBody>
      </p:sp>
      <p:sp>
        <p:nvSpPr>
          <p:cNvPr id="50190" name="Text Box 17"/>
          <p:cNvSpPr txBox="1">
            <a:spLocks noChangeArrowheads="1"/>
          </p:cNvSpPr>
          <p:nvPr/>
        </p:nvSpPr>
        <p:spPr bwMode="auto">
          <a:xfrm>
            <a:off x="3860800" y="5241697"/>
            <a:ext cx="5384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>
                    <a:alpha val="89803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FFFF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3366"/>
                </a:solidFill>
              </a:rPr>
              <a:t>(v)  </a:t>
            </a:r>
            <a:r>
              <a:rPr lang="en-US" sz="4000" dirty="0" err="1" smtClean="0">
                <a:solidFill>
                  <a:srgbClr val="003366"/>
                </a:solidFill>
              </a:rPr>
              <a:t>thả</a:t>
            </a:r>
            <a:r>
              <a:rPr lang="en-US" sz="4000" dirty="0" smtClean="0">
                <a:solidFill>
                  <a:srgbClr val="003366"/>
                </a:solidFill>
              </a:rPr>
              <a:t> </a:t>
            </a:r>
            <a:r>
              <a:rPr lang="en-US" sz="4000" dirty="0" err="1" smtClean="0">
                <a:solidFill>
                  <a:srgbClr val="003366"/>
                </a:solidFill>
              </a:rPr>
              <a:t>diều</a:t>
            </a:r>
            <a:endParaRPr lang="en-US" sz="4000" dirty="0" smtClean="0">
              <a:solidFill>
                <a:srgbClr val="003366"/>
              </a:solidFill>
            </a:endParaRPr>
          </a:p>
        </p:txBody>
      </p:sp>
      <p:sp>
        <p:nvSpPr>
          <p:cNvPr id="50191" name="Text Box 18"/>
          <p:cNvSpPr txBox="1">
            <a:spLocks noChangeArrowheads="1"/>
          </p:cNvSpPr>
          <p:nvPr/>
        </p:nvSpPr>
        <p:spPr bwMode="auto">
          <a:xfrm>
            <a:off x="-343437" y="3991785"/>
            <a:ext cx="4876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>
                    <a:alpha val="89803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FFFF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3366"/>
                </a:solidFill>
              </a:rPr>
              <a:t>Go camping</a:t>
            </a:r>
          </a:p>
        </p:txBody>
      </p:sp>
      <p:sp>
        <p:nvSpPr>
          <p:cNvPr id="50192" name="Text Box 19"/>
          <p:cNvSpPr txBox="1">
            <a:spLocks noChangeArrowheads="1"/>
          </p:cNvSpPr>
          <p:nvPr/>
        </p:nvSpPr>
        <p:spPr bwMode="auto">
          <a:xfrm>
            <a:off x="3577466" y="4029877"/>
            <a:ext cx="5588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>
                    <a:alpha val="89803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FFFF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3366"/>
                </a:solidFill>
              </a:rPr>
              <a:t>(v)  </a:t>
            </a:r>
            <a:r>
              <a:rPr lang="en-US" sz="4000" dirty="0" err="1" smtClean="0">
                <a:solidFill>
                  <a:srgbClr val="003366"/>
                </a:solidFill>
              </a:rPr>
              <a:t>Đi</a:t>
            </a:r>
            <a:r>
              <a:rPr lang="en-US" sz="4000" dirty="0" smtClean="0">
                <a:solidFill>
                  <a:srgbClr val="003366"/>
                </a:solidFill>
              </a:rPr>
              <a:t> </a:t>
            </a:r>
            <a:r>
              <a:rPr lang="en-US" sz="4000" dirty="0" err="1" smtClean="0">
                <a:solidFill>
                  <a:srgbClr val="003366"/>
                </a:solidFill>
              </a:rPr>
              <a:t>cắm</a:t>
            </a:r>
            <a:r>
              <a:rPr lang="en-US" sz="4000" dirty="0" smtClean="0">
                <a:solidFill>
                  <a:srgbClr val="003366"/>
                </a:solidFill>
              </a:rPr>
              <a:t> </a:t>
            </a:r>
            <a:r>
              <a:rPr lang="en-US" sz="4000" dirty="0" err="1" smtClean="0">
                <a:solidFill>
                  <a:srgbClr val="003366"/>
                </a:solidFill>
              </a:rPr>
              <a:t>trại</a:t>
            </a:r>
            <a:endParaRPr lang="en-US" sz="4000" dirty="0" smtClean="0">
              <a:solidFill>
                <a:srgbClr val="003366"/>
              </a:solidFill>
            </a:endParaRPr>
          </a:p>
        </p:txBody>
      </p:sp>
      <p:sp>
        <p:nvSpPr>
          <p:cNvPr id="50193" name="Text Box 20"/>
          <p:cNvSpPr txBox="1">
            <a:spLocks noChangeArrowheads="1"/>
          </p:cNvSpPr>
          <p:nvPr/>
        </p:nvSpPr>
        <p:spPr bwMode="auto">
          <a:xfrm>
            <a:off x="-128105" y="5940610"/>
            <a:ext cx="2641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>
                    <a:alpha val="89803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FFFF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3366"/>
                </a:solidFill>
              </a:rPr>
              <a:t>Tent </a:t>
            </a:r>
          </a:p>
        </p:txBody>
      </p:sp>
      <p:sp>
        <p:nvSpPr>
          <p:cNvPr id="50194" name="Text Box 21"/>
          <p:cNvSpPr txBox="1">
            <a:spLocks noChangeArrowheads="1"/>
          </p:cNvSpPr>
          <p:nvPr/>
        </p:nvSpPr>
        <p:spPr bwMode="auto">
          <a:xfrm>
            <a:off x="1764795" y="5891318"/>
            <a:ext cx="4267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>
                    <a:alpha val="89803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FFFF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3366"/>
                </a:solidFill>
              </a:rPr>
              <a:t>(n)  </a:t>
            </a:r>
            <a:r>
              <a:rPr lang="en-US" sz="4000" dirty="0" err="1" smtClean="0">
                <a:solidFill>
                  <a:srgbClr val="003366"/>
                </a:solidFill>
              </a:rPr>
              <a:t>Cái</a:t>
            </a:r>
            <a:r>
              <a:rPr lang="en-US" sz="4000" dirty="0" smtClean="0">
                <a:solidFill>
                  <a:srgbClr val="003366"/>
                </a:solidFill>
              </a:rPr>
              <a:t> </a:t>
            </a:r>
            <a:r>
              <a:rPr lang="en-US" sz="4000" dirty="0" err="1" smtClean="0">
                <a:solidFill>
                  <a:srgbClr val="003366"/>
                </a:solidFill>
              </a:rPr>
              <a:t>lều</a:t>
            </a:r>
            <a:endParaRPr lang="en-US" sz="4000" dirty="0" smtClean="0">
              <a:solidFill>
                <a:srgbClr val="003366"/>
              </a:solidFill>
            </a:endParaRPr>
          </a:p>
        </p:txBody>
      </p:sp>
      <p:sp>
        <p:nvSpPr>
          <p:cNvPr id="50195" name="Text Box 22"/>
          <p:cNvSpPr txBox="1">
            <a:spLocks noChangeArrowheads="1"/>
          </p:cNvSpPr>
          <p:nvPr/>
        </p:nvSpPr>
        <p:spPr bwMode="auto">
          <a:xfrm>
            <a:off x="-558800" y="4562061"/>
            <a:ext cx="5689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>
                    <a:alpha val="89803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FFFF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3366"/>
                </a:solidFill>
              </a:rPr>
              <a:t>Have a picnic</a:t>
            </a:r>
          </a:p>
        </p:txBody>
      </p:sp>
      <p:sp>
        <p:nvSpPr>
          <p:cNvPr id="2" name="Rectangle 1"/>
          <p:cNvSpPr/>
          <p:nvPr/>
        </p:nvSpPr>
        <p:spPr>
          <a:xfrm>
            <a:off x="663977" y="378509"/>
            <a:ext cx="29225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u="sng" dirty="0">
                <a:solidFill>
                  <a:srgbClr val="FF0000"/>
                </a:solidFill>
                <a:latin typeface="Berlin Sans FB" panose="020E0602020502020306" pitchFamily="34" charset="0"/>
              </a:rPr>
              <a:t>I. Vocabulary: 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695" y="1143007"/>
            <a:ext cx="4161306" cy="396569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218" y="1113629"/>
            <a:ext cx="4369331" cy="40615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580" y="1143007"/>
            <a:ext cx="4431764" cy="42035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64000" y="4678544"/>
            <a:ext cx="3317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accent6">
                    <a:lumMod val="50000"/>
                  </a:schemeClr>
                </a:solidFill>
              </a:rPr>
              <a:t>Đi</a:t>
            </a: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6">
                    <a:lumMod val="50000"/>
                  </a:schemeClr>
                </a:solidFill>
              </a:rPr>
              <a:t>dã</a:t>
            </a: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6">
                    <a:lumMod val="50000"/>
                  </a:schemeClr>
                </a:solidFill>
              </a:rPr>
              <a:t>ngoại</a:t>
            </a:r>
            <a:endParaRPr lang="en-US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30878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0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20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50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/>
      <p:bldP spid="50181" grpId="0"/>
      <p:bldP spid="50182" grpId="0"/>
      <p:bldP spid="50183" grpId="0"/>
      <p:bldP spid="50184" grpId="0"/>
      <p:bldP spid="50185" grpId="0"/>
      <p:bldP spid="50186" grpId="0"/>
      <p:bldP spid="50187" grpId="0"/>
      <p:bldP spid="50188" grpId="0"/>
      <p:bldP spid="50189" grpId="0"/>
      <p:bldP spid="50190" grpId="0"/>
      <p:bldP spid="50191" grpId="0"/>
      <p:bldP spid="50192" grpId="0"/>
      <p:bldP spid="50193" grpId="0"/>
      <p:bldP spid="50194" grpId="0"/>
      <p:bldP spid="50195" grpId="0"/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mmprod_title"/>
          <p:cNvSpPr>
            <a:spLocks noGrp="1" noChangeArrowheads="1"/>
          </p:cNvSpPr>
          <p:nvPr>
            <p:ph type="title" idx="4294967295"/>
            <p:custDataLst>
              <p:tags r:id="rId2"/>
            </p:custDataLst>
          </p:nvPr>
        </p:nvSpPr>
        <p:spPr/>
        <p:txBody>
          <a:bodyPr lIns="0" tIns="0" rIns="0" bIns="0"/>
          <a:lstStyle/>
          <a:p>
            <a:r>
              <a:rPr lang="en-US" sz="3400" dirty="0" smtClean="0"/>
              <a:t>Matching</a:t>
            </a:r>
          </a:p>
        </p:txBody>
      </p:sp>
      <p:sp>
        <p:nvSpPr>
          <p:cNvPr id="104451" name="mmprod_col_309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1600200"/>
            <a:ext cx="515620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700" smtClean="0">
                <a:solidFill>
                  <a:srgbClr val="000000"/>
                </a:solidFill>
              </a:rPr>
              <a:t>Column A</a:t>
            </a:r>
          </a:p>
        </p:txBody>
      </p:sp>
      <p:sp>
        <p:nvSpPr>
          <p:cNvPr id="104452" name="mmprod_col_30910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26200" y="1600200"/>
            <a:ext cx="515620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700" smtClean="0">
                <a:solidFill>
                  <a:srgbClr val="000000"/>
                </a:solidFill>
              </a:rPr>
              <a:t>Column B</a:t>
            </a:r>
          </a:p>
        </p:txBody>
      </p:sp>
      <p:grpSp>
        <p:nvGrpSpPr>
          <p:cNvPr id="104456" name="mmprod_answer10061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6426202" y="2098678"/>
            <a:ext cx="5060951" cy="244475"/>
            <a:chOff x="3036" y="1322"/>
            <a:chExt cx="2391" cy="262"/>
          </a:xfrm>
        </p:grpSpPr>
        <p:sp>
          <p:nvSpPr>
            <p:cNvPr id="104454" name="mmprod_ansbullet_10061"/>
            <p:cNvSpPr txBox="1">
              <a:spLocks noChangeArrowheads="1"/>
            </p:cNvSpPr>
            <p:nvPr>
              <p:custDataLst>
                <p:tags r:id="rId51"/>
              </p:custDataLst>
            </p:nvPr>
          </p:nvSpPr>
          <p:spPr bwMode="auto">
            <a:xfrm>
              <a:off x="3036" y="1322"/>
              <a:ext cx="153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smtClean="0">
                  <a:solidFill>
                    <a:srgbClr val="000000"/>
                  </a:solidFill>
                </a:rPr>
                <a:t>A.</a:t>
              </a:r>
            </a:p>
          </p:txBody>
        </p:sp>
        <p:sp>
          <p:nvSpPr>
            <p:cNvPr id="104455" name="mmprod_anstext_10061"/>
            <p:cNvSpPr txBox="1">
              <a:spLocks noChangeArrowheads="1"/>
            </p:cNvSpPr>
            <p:nvPr>
              <p:custDataLst>
                <p:tags r:id="rId52"/>
              </p:custDataLst>
            </p:nvPr>
          </p:nvSpPr>
          <p:spPr bwMode="auto">
            <a:xfrm>
              <a:off x="3221" y="1322"/>
              <a:ext cx="2206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err="1" smtClean="0">
                  <a:solidFill>
                    <a:srgbClr val="000000"/>
                  </a:solidFill>
                </a:rPr>
                <a:t>thường</a:t>
              </a:r>
              <a:r>
                <a:rPr lang="en-US" sz="2000" dirty="0" smtClean="0">
                  <a:solidFill>
                    <a:srgbClr val="000000"/>
                  </a:solidFill>
                </a:rPr>
                <a:t> </a:t>
              </a:r>
              <a:r>
                <a:rPr lang="en-US" sz="2000" dirty="0" err="1" smtClean="0">
                  <a:solidFill>
                    <a:srgbClr val="000000"/>
                  </a:solidFill>
                </a:rPr>
                <a:t>thường</a:t>
              </a:r>
              <a:endParaRPr lang="en-US" sz="2000" dirty="0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04460" name="mmprod_answer10062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6426202" y="2384428"/>
            <a:ext cx="5060951" cy="244475"/>
            <a:chOff x="3036" y="1690"/>
            <a:chExt cx="2391" cy="262"/>
          </a:xfrm>
        </p:grpSpPr>
        <p:sp>
          <p:nvSpPr>
            <p:cNvPr id="104458" name="mmprod_ansbullet_10062"/>
            <p:cNvSpPr txBox="1">
              <a:spLocks noChangeArrowheads="1"/>
            </p:cNvSpPr>
            <p:nvPr>
              <p:custDataLst>
                <p:tags r:id="rId49"/>
              </p:custDataLst>
            </p:nvPr>
          </p:nvSpPr>
          <p:spPr bwMode="auto">
            <a:xfrm>
              <a:off x="3036" y="1690"/>
              <a:ext cx="153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smtClean="0">
                  <a:solidFill>
                    <a:srgbClr val="000000"/>
                  </a:solidFill>
                </a:rPr>
                <a:t>B.</a:t>
              </a:r>
            </a:p>
          </p:txBody>
        </p:sp>
        <p:sp>
          <p:nvSpPr>
            <p:cNvPr id="104459" name="mmprod_anstext_10062"/>
            <p:cNvSpPr txBox="1">
              <a:spLocks noChangeArrowheads="1"/>
            </p:cNvSpPr>
            <p:nvPr>
              <p:custDataLst>
                <p:tags r:id="rId50"/>
              </p:custDataLst>
            </p:nvPr>
          </p:nvSpPr>
          <p:spPr bwMode="auto">
            <a:xfrm>
              <a:off x="3221" y="1690"/>
              <a:ext cx="2206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err="1" smtClean="0">
                  <a:solidFill>
                    <a:srgbClr val="000000"/>
                  </a:solidFill>
                </a:rPr>
                <a:t>luôn</a:t>
              </a:r>
              <a:r>
                <a:rPr lang="en-US" sz="2000" dirty="0" smtClean="0">
                  <a:solidFill>
                    <a:srgbClr val="000000"/>
                  </a:solidFill>
                </a:rPr>
                <a:t> </a:t>
              </a:r>
              <a:r>
                <a:rPr lang="en-US" sz="2000" dirty="0" err="1" smtClean="0">
                  <a:solidFill>
                    <a:srgbClr val="000000"/>
                  </a:solidFill>
                </a:rPr>
                <a:t>luôn</a:t>
              </a:r>
              <a:endParaRPr lang="en-US" sz="2000" dirty="0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04464" name="mmprod_answer10063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426200" y="2670178"/>
            <a:ext cx="5046133" cy="244475"/>
            <a:chOff x="3036" y="2058"/>
            <a:chExt cx="2384" cy="262"/>
          </a:xfrm>
        </p:grpSpPr>
        <p:sp>
          <p:nvSpPr>
            <p:cNvPr id="104462" name="mmprod_ansbullet_10063"/>
            <p:cNvSpPr txBox="1">
              <a:spLocks noChangeArrowheads="1"/>
            </p:cNvSpPr>
            <p:nvPr>
              <p:custDataLst>
                <p:tags r:id="rId47"/>
              </p:custDataLst>
            </p:nvPr>
          </p:nvSpPr>
          <p:spPr bwMode="auto">
            <a:xfrm>
              <a:off x="3036" y="2058"/>
              <a:ext cx="160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smtClean="0">
                  <a:solidFill>
                    <a:srgbClr val="000000"/>
                  </a:solidFill>
                </a:rPr>
                <a:t>C.</a:t>
              </a:r>
            </a:p>
          </p:txBody>
        </p:sp>
        <p:sp>
          <p:nvSpPr>
            <p:cNvPr id="104463" name="mmprod_anstext_10063"/>
            <p:cNvSpPr txBox="1">
              <a:spLocks noChangeArrowheads="1"/>
            </p:cNvSpPr>
            <p:nvPr>
              <p:custDataLst>
                <p:tags r:id="rId48"/>
              </p:custDataLst>
            </p:nvPr>
          </p:nvSpPr>
          <p:spPr bwMode="auto">
            <a:xfrm>
              <a:off x="3221" y="2058"/>
              <a:ext cx="2199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err="1" smtClean="0">
                  <a:solidFill>
                    <a:srgbClr val="000000"/>
                  </a:solidFill>
                </a:rPr>
                <a:t>thả</a:t>
              </a:r>
              <a:r>
                <a:rPr lang="en-US" sz="2000" dirty="0" smtClean="0">
                  <a:solidFill>
                    <a:srgbClr val="000000"/>
                  </a:solidFill>
                </a:rPr>
                <a:t> </a:t>
              </a:r>
              <a:r>
                <a:rPr lang="en-US" sz="2000" dirty="0" err="1" smtClean="0">
                  <a:solidFill>
                    <a:srgbClr val="000000"/>
                  </a:solidFill>
                </a:rPr>
                <a:t>diều</a:t>
              </a:r>
              <a:endParaRPr lang="en-US" sz="2000" dirty="0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04468" name="mmprod_answer10064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6426200" y="2955928"/>
            <a:ext cx="5046133" cy="244475"/>
            <a:chOff x="3036" y="2426"/>
            <a:chExt cx="2384" cy="262"/>
          </a:xfrm>
        </p:grpSpPr>
        <p:sp>
          <p:nvSpPr>
            <p:cNvPr id="104466" name="mmprod_ansbullet_10064"/>
            <p:cNvSpPr txBox="1">
              <a:spLocks noChangeArrowheads="1"/>
            </p:cNvSpPr>
            <p:nvPr>
              <p:custDataLst>
                <p:tags r:id="rId45"/>
              </p:custDataLst>
            </p:nvPr>
          </p:nvSpPr>
          <p:spPr bwMode="auto">
            <a:xfrm>
              <a:off x="3036" y="2426"/>
              <a:ext cx="160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smtClean="0">
                  <a:solidFill>
                    <a:srgbClr val="000000"/>
                  </a:solidFill>
                </a:rPr>
                <a:t>D.</a:t>
              </a:r>
            </a:p>
          </p:txBody>
        </p:sp>
        <p:sp>
          <p:nvSpPr>
            <p:cNvPr id="104467" name="mmprod_anstext_10064"/>
            <p:cNvSpPr txBox="1">
              <a:spLocks noChangeArrowheads="1"/>
            </p:cNvSpPr>
            <p:nvPr>
              <p:custDataLst>
                <p:tags r:id="rId46"/>
              </p:custDataLst>
            </p:nvPr>
          </p:nvSpPr>
          <p:spPr bwMode="auto">
            <a:xfrm>
              <a:off x="3221" y="2426"/>
              <a:ext cx="2199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err="1" smtClean="0">
                  <a:solidFill>
                    <a:srgbClr val="000000"/>
                  </a:solidFill>
                </a:rPr>
                <a:t>thỉnh</a:t>
              </a:r>
              <a:r>
                <a:rPr lang="en-US" sz="2000" dirty="0" smtClean="0">
                  <a:solidFill>
                    <a:srgbClr val="000000"/>
                  </a:solidFill>
                </a:rPr>
                <a:t> </a:t>
              </a:r>
              <a:r>
                <a:rPr lang="en-US" sz="2000" dirty="0" err="1" smtClean="0">
                  <a:solidFill>
                    <a:srgbClr val="000000"/>
                  </a:solidFill>
                </a:rPr>
                <a:t>thoảng</a:t>
              </a:r>
              <a:endParaRPr lang="en-US" sz="2000" dirty="0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04472" name="mmprod_answer10065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6426202" y="3241678"/>
            <a:ext cx="5060951" cy="244475"/>
            <a:chOff x="3036" y="2794"/>
            <a:chExt cx="2391" cy="262"/>
          </a:xfrm>
        </p:grpSpPr>
        <p:sp>
          <p:nvSpPr>
            <p:cNvPr id="104470" name="mmprod_ansbullet_10065"/>
            <p:cNvSpPr txBox="1">
              <a:spLocks noChangeArrowheads="1"/>
            </p:cNvSpPr>
            <p:nvPr>
              <p:custDataLst>
                <p:tags r:id="rId43"/>
              </p:custDataLst>
            </p:nvPr>
          </p:nvSpPr>
          <p:spPr bwMode="auto">
            <a:xfrm>
              <a:off x="3036" y="2794"/>
              <a:ext cx="153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smtClean="0">
                  <a:solidFill>
                    <a:srgbClr val="000000"/>
                  </a:solidFill>
                </a:rPr>
                <a:t>E.</a:t>
              </a:r>
            </a:p>
          </p:txBody>
        </p:sp>
        <p:sp>
          <p:nvSpPr>
            <p:cNvPr id="104471" name="mmprod_anstext_10065"/>
            <p:cNvSpPr txBox="1">
              <a:spLocks noChangeArrowheads="1"/>
            </p:cNvSpPr>
            <p:nvPr>
              <p:custDataLst>
                <p:tags r:id="rId44"/>
              </p:custDataLst>
            </p:nvPr>
          </p:nvSpPr>
          <p:spPr bwMode="auto">
            <a:xfrm>
              <a:off x="3221" y="2794"/>
              <a:ext cx="2206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err="1" smtClean="0">
                  <a:solidFill>
                    <a:srgbClr val="000000"/>
                  </a:solidFill>
                </a:rPr>
                <a:t>cắm</a:t>
              </a:r>
              <a:r>
                <a:rPr lang="en-US" sz="2000" dirty="0" smtClean="0">
                  <a:solidFill>
                    <a:srgbClr val="000000"/>
                  </a:solidFill>
                </a:rPr>
                <a:t> </a:t>
              </a:r>
              <a:r>
                <a:rPr lang="en-US" sz="2000" dirty="0" err="1" smtClean="0">
                  <a:solidFill>
                    <a:srgbClr val="000000"/>
                  </a:solidFill>
                </a:rPr>
                <a:t>trại</a:t>
              </a:r>
              <a:endParaRPr lang="en-US" sz="2000" dirty="0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04476" name="mmprod_answer10066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6426202" y="3527425"/>
            <a:ext cx="5075767" cy="244475"/>
            <a:chOff x="3036" y="3162"/>
            <a:chExt cx="2398" cy="262"/>
          </a:xfrm>
        </p:grpSpPr>
        <p:sp>
          <p:nvSpPr>
            <p:cNvPr id="104474" name="mmprod_ansbullet_10066"/>
            <p:cNvSpPr txBox="1">
              <a:spLocks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3036" y="3162"/>
              <a:ext cx="146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smtClean="0">
                  <a:solidFill>
                    <a:srgbClr val="000000"/>
                  </a:solidFill>
                </a:rPr>
                <a:t>F.</a:t>
              </a:r>
            </a:p>
          </p:txBody>
        </p:sp>
        <p:sp>
          <p:nvSpPr>
            <p:cNvPr id="104475" name="mmprod_anstext_10066"/>
            <p:cNvSpPr txBox="1">
              <a:spLocks noChangeArrowheads="1"/>
            </p:cNvSpPr>
            <p:nvPr>
              <p:custDataLst>
                <p:tags r:id="rId42"/>
              </p:custDataLst>
            </p:nvPr>
          </p:nvSpPr>
          <p:spPr bwMode="auto">
            <a:xfrm>
              <a:off x="3221" y="3162"/>
              <a:ext cx="2213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err="1" smtClean="0">
                  <a:solidFill>
                    <a:srgbClr val="000000"/>
                  </a:solidFill>
                </a:rPr>
                <a:t>không</a:t>
              </a:r>
              <a:r>
                <a:rPr lang="en-US" sz="2000" dirty="0" smtClean="0">
                  <a:solidFill>
                    <a:srgbClr val="000000"/>
                  </a:solidFill>
                </a:rPr>
                <a:t> </a:t>
              </a:r>
              <a:r>
                <a:rPr lang="en-US" sz="2000" dirty="0" err="1" smtClean="0">
                  <a:solidFill>
                    <a:srgbClr val="000000"/>
                  </a:solidFill>
                </a:rPr>
                <a:t>bao</a:t>
              </a:r>
              <a:r>
                <a:rPr lang="en-US" sz="2000" dirty="0" smtClean="0">
                  <a:solidFill>
                    <a:srgbClr val="000000"/>
                  </a:solidFill>
                </a:rPr>
                <a:t> </a:t>
              </a:r>
              <a:r>
                <a:rPr lang="en-US" sz="2000" dirty="0" err="1" smtClean="0">
                  <a:solidFill>
                    <a:srgbClr val="000000"/>
                  </a:solidFill>
                </a:rPr>
                <a:t>giờ</a:t>
              </a:r>
              <a:endParaRPr lang="en-US" sz="2000" dirty="0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04480" name="mmprod_answer10067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6426200" y="3813178"/>
            <a:ext cx="5029200" cy="244475"/>
            <a:chOff x="3036" y="3530"/>
            <a:chExt cx="2376" cy="262"/>
          </a:xfrm>
        </p:grpSpPr>
        <p:sp>
          <p:nvSpPr>
            <p:cNvPr id="104478" name="mmprod_ansbullet_10067"/>
            <p:cNvSpPr txBox="1"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3036" y="3530"/>
              <a:ext cx="168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smtClean="0">
                  <a:solidFill>
                    <a:srgbClr val="000000"/>
                  </a:solidFill>
                </a:rPr>
                <a:t>G.</a:t>
              </a:r>
            </a:p>
          </p:txBody>
        </p:sp>
        <p:sp>
          <p:nvSpPr>
            <p:cNvPr id="104479" name="mmprod_anstext_10067"/>
            <p:cNvSpPr txBox="1"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3221" y="3530"/>
              <a:ext cx="2191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err="1" smtClean="0">
                  <a:solidFill>
                    <a:srgbClr val="000000"/>
                  </a:solidFill>
                </a:rPr>
                <a:t>đi</a:t>
              </a:r>
              <a:r>
                <a:rPr lang="en-US" sz="2000" dirty="0" smtClean="0">
                  <a:solidFill>
                    <a:srgbClr val="000000"/>
                  </a:solidFill>
                </a:rPr>
                <a:t> </a:t>
              </a:r>
              <a:r>
                <a:rPr lang="en-US" sz="2000" dirty="0" err="1" smtClean="0">
                  <a:solidFill>
                    <a:srgbClr val="000000"/>
                  </a:solidFill>
                </a:rPr>
                <a:t>dã</a:t>
              </a:r>
              <a:r>
                <a:rPr lang="en-US" sz="2000" dirty="0" smtClean="0">
                  <a:solidFill>
                    <a:srgbClr val="000000"/>
                  </a:solidFill>
                </a:rPr>
                <a:t> </a:t>
              </a:r>
              <a:r>
                <a:rPr lang="en-US" sz="2000" dirty="0" err="1" smtClean="0">
                  <a:solidFill>
                    <a:srgbClr val="000000"/>
                  </a:solidFill>
                </a:rPr>
                <a:t>ngoại</a:t>
              </a:r>
              <a:endParaRPr lang="en-US" sz="2000" dirty="0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04484" name="mmprod_answer10068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6426200" y="4098928"/>
            <a:ext cx="5046133" cy="244475"/>
            <a:chOff x="3036" y="3898"/>
            <a:chExt cx="2384" cy="262"/>
          </a:xfrm>
        </p:grpSpPr>
        <p:sp>
          <p:nvSpPr>
            <p:cNvPr id="104482" name="mmprod_ansbullet_10068"/>
            <p:cNvSpPr txBox="1"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3036" y="3898"/>
              <a:ext cx="160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smtClean="0">
                  <a:solidFill>
                    <a:srgbClr val="000000"/>
                  </a:solidFill>
                </a:rPr>
                <a:t>H.</a:t>
              </a:r>
            </a:p>
          </p:txBody>
        </p:sp>
        <p:sp>
          <p:nvSpPr>
            <p:cNvPr id="104483" name="mmprod_anstext_10068"/>
            <p:cNvSpPr txBox="1"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3221" y="3898"/>
              <a:ext cx="2199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err="1" smtClean="0">
                  <a:solidFill>
                    <a:srgbClr val="000000"/>
                  </a:solidFill>
                </a:rPr>
                <a:t>thường</a:t>
              </a:r>
              <a:r>
                <a:rPr lang="en-US" sz="2000" dirty="0" smtClean="0">
                  <a:solidFill>
                    <a:srgbClr val="000000"/>
                  </a:solidFill>
                </a:rPr>
                <a:t> </a:t>
              </a:r>
              <a:r>
                <a:rPr lang="en-US" sz="2000" dirty="0" err="1" smtClean="0">
                  <a:solidFill>
                    <a:srgbClr val="000000"/>
                  </a:solidFill>
                </a:rPr>
                <a:t>xuyên</a:t>
              </a:r>
              <a:endParaRPr lang="en-US" sz="2000" dirty="0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04488" name="mmprod_item10069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609600" y="2098678"/>
            <a:ext cx="5156200" cy="244475"/>
            <a:chOff x="288" y="1322"/>
            <a:chExt cx="2436" cy="262"/>
          </a:xfrm>
        </p:grpSpPr>
        <p:sp>
          <p:nvSpPr>
            <p:cNvPr id="104486" name="mmprod_item_input_outertext10069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288" y="1322"/>
              <a:ext cx="154" cy="26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CCCC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000000"/>
                  </a:solidFill>
                </a:rPr>
                <a:t>1</a:t>
              </a:r>
              <a:endParaRPr lang="en-US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04487" name="mmprod_item_label10069"/>
            <p:cNvSpPr txBox="1"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488" y="1322"/>
              <a:ext cx="2236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</a:rPr>
                <a:t>always</a:t>
              </a:r>
            </a:p>
          </p:txBody>
        </p:sp>
      </p:grpSp>
      <p:grpSp>
        <p:nvGrpSpPr>
          <p:cNvPr id="104492" name="mmprod_item10070"/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609600" y="2384428"/>
            <a:ext cx="5156200" cy="244475"/>
            <a:chOff x="288" y="1690"/>
            <a:chExt cx="2436" cy="262"/>
          </a:xfrm>
        </p:grpSpPr>
        <p:sp>
          <p:nvSpPr>
            <p:cNvPr id="104490" name="mmprod_item_input_outertext10070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288" y="1690"/>
              <a:ext cx="154" cy="26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CCCC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000000"/>
                  </a:solidFill>
                </a:rPr>
                <a:t>2</a:t>
              </a:r>
              <a:endParaRPr lang="en-US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04491" name="mmprod_item_label10070"/>
            <p:cNvSpPr txBox="1"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488" y="1690"/>
              <a:ext cx="2236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</a:rPr>
                <a:t>usually</a:t>
              </a:r>
            </a:p>
          </p:txBody>
        </p:sp>
      </p:grpSp>
      <p:grpSp>
        <p:nvGrpSpPr>
          <p:cNvPr id="104496" name="mmprod_item10071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609600" y="2670178"/>
            <a:ext cx="5156200" cy="244475"/>
            <a:chOff x="288" y="2058"/>
            <a:chExt cx="2436" cy="262"/>
          </a:xfrm>
        </p:grpSpPr>
        <p:sp>
          <p:nvSpPr>
            <p:cNvPr id="104494" name="mmprod_item_input_outertext10071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288" y="2058"/>
              <a:ext cx="154" cy="26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CCCC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000000"/>
                  </a:solidFill>
                </a:rPr>
                <a:t>3</a:t>
              </a:r>
              <a:endParaRPr lang="en-US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04495" name="mmprod_item_label10071"/>
            <p:cNvSpPr txBox="1"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488" y="2058"/>
              <a:ext cx="2236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</a:rPr>
                <a:t>often</a:t>
              </a:r>
            </a:p>
          </p:txBody>
        </p:sp>
      </p:grpSp>
      <p:grpSp>
        <p:nvGrpSpPr>
          <p:cNvPr id="104500" name="mmprod_item10072"/>
          <p:cNvGrpSpPr>
            <a:grpSpLocks/>
          </p:cNvGrpSpPr>
          <p:nvPr>
            <p:custDataLst>
              <p:tags r:id="rId16"/>
            </p:custDataLst>
          </p:nvPr>
        </p:nvGrpSpPr>
        <p:grpSpPr bwMode="auto">
          <a:xfrm>
            <a:off x="609600" y="2976564"/>
            <a:ext cx="5156200" cy="244475"/>
            <a:chOff x="288" y="2426"/>
            <a:chExt cx="2436" cy="262"/>
          </a:xfrm>
        </p:grpSpPr>
        <p:sp>
          <p:nvSpPr>
            <p:cNvPr id="104498" name="mmprod_item_input_outertext10072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288" y="2426"/>
              <a:ext cx="154" cy="26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CCCC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000000"/>
                  </a:solidFill>
                </a:rPr>
                <a:t>4</a:t>
              </a:r>
              <a:endParaRPr lang="en-US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04499" name="mmprod_item_label10072"/>
            <p:cNvSpPr txBox="1"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488" y="2426"/>
              <a:ext cx="2236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</a:rPr>
                <a:t>sometimes</a:t>
              </a:r>
            </a:p>
          </p:txBody>
        </p:sp>
      </p:grpSp>
      <p:grpSp>
        <p:nvGrpSpPr>
          <p:cNvPr id="104504" name="mmprod_item10073"/>
          <p:cNvGrpSpPr>
            <a:grpSpLocks/>
          </p:cNvGrpSpPr>
          <p:nvPr>
            <p:custDataLst>
              <p:tags r:id="rId17"/>
            </p:custDataLst>
          </p:nvPr>
        </p:nvGrpSpPr>
        <p:grpSpPr bwMode="auto">
          <a:xfrm>
            <a:off x="609600" y="3241678"/>
            <a:ext cx="5156200" cy="244475"/>
            <a:chOff x="288" y="2794"/>
            <a:chExt cx="2436" cy="262"/>
          </a:xfrm>
        </p:grpSpPr>
        <p:sp>
          <p:nvSpPr>
            <p:cNvPr id="104502" name="mmprod_item_input_outertext10073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288" y="2794"/>
              <a:ext cx="154" cy="26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CCCC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000000"/>
                  </a:solidFill>
                </a:rPr>
                <a:t>5</a:t>
              </a:r>
              <a:endParaRPr lang="en-US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04503" name="mmprod_item_label10073"/>
            <p:cNvSpPr txBox="1"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488" y="2794"/>
              <a:ext cx="2236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</a:rPr>
                <a:t>never</a:t>
              </a:r>
            </a:p>
          </p:txBody>
        </p:sp>
      </p:grpSp>
      <p:grpSp>
        <p:nvGrpSpPr>
          <p:cNvPr id="104508" name="mmprod_item10074"/>
          <p:cNvGrpSpPr>
            <a:grpSpLocks/>
          </p:cNvGrpSpPr>
          <p:nvPr>
            <p:custDataLst>
              <p:tags r:id="rId18"/>
            </p:custDataLst>
          </p:nvPr>
        </p:nvGrpSpPr>
        <p:grpSpPr bwMode="auto">
          <a:xfrm>
            <a:off x="609600" y="3527425"/>
            <a:ext cx="5156200" cy="244475"/>
            <a:chOff x="288" y="3162"/>
            <a:chExt cx="2436" cy="262"/>
          </a:xfrm>
        </p:grpSpPr>
        <p:sp>
          <p:nvSpPr>
            <p:cNvPr id="104506" name="mmprod_item_input_outertext10074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288" y="3162"/>
              <a:ext cx="154" cy="26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CCCC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000000"/>
                  </a:solidFill>
                </a:rPr>
                <a:t>6</a:t>
              </a:r>
              <a:endParaRPr lang="en-US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04507" name="mmprod_item_label10074"/>
            <p:cNvSpPr txBox="1"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488" y="3162"/>
              <a:ext cx="2236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</a:rPr>
                <a:t>fly the kite</a:t>
              </a:r>
            </a:p>
          </p:txBody>
        </p:sp>
      </p:grpSp>
      <p:grpSp>
        <p:nvGrpSpPr>
          <p:cNvPr id="104512" name="mmprod_item10075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609600" y="3813178"/>
            <a:ext cx="5156200" cy="244475"/>
            <a:chOff x="288" y="3530"/>
            <a:chExt cx="2436" cy="262"/>
          </a:xfrm>
        </p:grpSpPr>
        <p:sp>
          <p:nvSpPr>
            <p:cNvPr id="104510" name="mmprod_item_input_outertext10075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288" y="3530"/>
              <a:ext cx="154" cy="26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CCCC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 smtClean="0">
                  <a:solidFill>
                    <a:srgbClr val="000000"/>
                  </a:solidFill>
                </a:rPr>
                <a:t>7</a:t>
              </a:r>
            </a:p>
          </p:txBody>
        </p:sp>
        <p:sp>
          <p:nvSpPr>
            <p:cNvPr id="104511" name="mmprod_item_label10075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488" y="3530"/>
              <a:ext cx="2236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</a:rPr>
                <a:t>go camping</a:t>
              </a:r>
            </a:p>
          </p:txBody>
        </p:sp>
      </p:grpSp>
      <p:grpSp>
        <p:nvGrpSpPr>
          <p:cNvPr id="104516" name="mmprod_item10076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609600" y="4098928"/>
            <a:ext cx="5156200" cy="244475"/>
            <a:chOff x="288" y="3898"/>
            <a:chExt cx="2436" cy="262"/>
          </a:xfrm>
        </p:grpSpPr>
        <p:sp>
          <p:nvSpPr>
            <p:cNvPr id="104514" name="mmprod_item_input_outertext10076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288" y="3898"/>
              <a:ext cx="154" cy="26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CCCC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000000"/>
                  </a:solidFill>
                </a:rPr>
                <a:t>8</a:t>
              </a:r>
              <a:endParaRPr lang="en-US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04515" name="mmprod_item_label10076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488" y="3898"/>
              <a:ext cx="2236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</a:rPr>
                <a:t>have a picnic</a:t>
              </a:r>
            </a:p>
          </p:txBody>
        </p:sp>
      </p:grpSp>
      <p:cxnSp>
        <p:nvCxnSpPr>
          <p:cNvPr id="3" name="Straight Arrow Connector 2"/>
          <p:cNvCxnSpPr>
            <a:endCxn id="104458" idx="1"/>
          </p:cNvCxnSpPr>
          <p:nvPr/>
        </p:nvCxnSpPr>
        <p:spPr>
          <a:xfrm>
            <a:off x="1687132" y="2202287"/>
            <a:ext cx="4739070" cy="3043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622738" y="248562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endCxn id="104466" idx="1"/>
          </p:cNvCxnSpPr>
          <p:nvPr/>
        </p:nvCxnSpPr>
        <p:spPr>
          <a:xfrm flipV="1">
            <a:off x="2009104" y="3078166"/>
            <a:ext cx="4417096" cy="206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endCxn id="104474" idx="1"/>
          </p:cNvCxnSpPr>
          <p:nvPr/>
        </p:nvCxnSpPr>
        <p:spPr>
          <a:xfrm>
            <a:off x="1481070" y="3363915"/>
            <a:ext cx="4945132" cy="2857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endCxn id="104462" idx="1"/>
          </p:cNvCxnSpPr>
          <p:nvPr/>
        </p:nvCxnSpPr>
        <p:spPr>
          <a:xfrm flipV="1">
            <a:off x="2009104" y="2792416"/>
            <a:ext cx="4417096" cy="8572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endCxn id="104470" idx="1"/>
          </p:cNvCxnSpPr>
          <p:nvPr/>
        </p:nvCxnSpPr>
        <p:spPr>
          <a:xfrm flipV="1">
            <a:off x="2009104" y="3363916"/>
            <a:ext cx="4417098" cy="5714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endCxn id="104478" idx="1"/>
          </p:cNvCxnSpPr>
          <p:nvPr/>
        </p:nvCxnSpPr>
        <p:spPr>
          <a:xfrm flipV="1">
            <a:off x="2176530" y="3935416"/>
            <a:ext cx="4249670" cy="2857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endCxn id="104482" idx="1"/>
          </p:cNvCxnSpPr>
          <p:nvPr/>
        </p:nvCxnSpPr>
        <p:spPr>
          <a:xfrm>
            <a:off x="1596980" y="2506665"/>
            <a:ext cx="4829220" cy="1714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endCxn id="104454" idx="1"/>
          </p:cNvCxnSpPr>
          <p:nvPr/>
        </p:nvCxnSpPr>
        <p:spPr>
          <a:xfrm flipV="1">
            <a:off x="1463601" y="2220916"/>
            <a:ext cx="4962601" cy="5714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9852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Anh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71" y="98425"/>
            <a:ext cx="25146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Anh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740" y="3615385"/>
            <a:ext cx="2928731" cy="2389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Anh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192" y="212725"/>
            <a:ext cx="3048000" cy="227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Anh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915" y="114303"/>
            <a:ext cx="3372679" cy="3288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Anh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71" y="3614507"/>
            <a:ext cx="28956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Anh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3594" y="3655128"/>
            <a:ext cx="3220279" cy="255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713961" y="2440966"/>
            <a:ext cx="285418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Ba and </a:t>
            </a:r>
            <a:r>
              <a:rPr lang="en-US" sz="2000" b="1" dirty="0" err="1">
                <a:solidFill>
                  <a:srgbClr val="800080"/>
                </a:solidFill>
                <a:latin typeface="Times New Roman" panose="02020603050405020304" pitchFamily="18" charset="0"/>
              </a:rPr>
              <a:t>Lan</a:t>
            </a:r>
            <a:r>
              <a:rPr lang="en-US" sz="20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b="1" u="sng" dirty="0">
                <a:solidFill>
                  <a:srgbClr val="0000CC"/>
                </a:solidFill>
                <a:latin typeface="Times New Roman" panose="02020603050405020304" pitchFamily="18" charset="0"/>
              </a:rPr>
              <a:t>sometimes</a:t>
            </a:r>
            <a:r>
              <a:rPr lang="en-US" sz="20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 go to the zoo. They go about three times a year.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3700669" y="2368148"/>
            <a:ext cx="340912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They </a:t>
            </a:r>
            <a:r>
              <a:rPr lang="en-US" sz="2000" b="1" u="sng" dirty="0">
                <a:solidFill>
                  <a:srgbClr val="0000CC"/>
                </a:solidFill>
                <a:latin typeface="Times New Roman" panose="02020603050405020304" pitchFamily="18" charset="0"/>
              </a:rPr>
              <a:t>often</a:t>
            </a:r>
            <a:r>
              <a:rPr lang="en-US" sz="20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 go to the park. They go about twice a week. They </a:t>
            </a:r>
            <a:r>
              <a:rPr lang="en-US" sz="2000" b="1" u="sng" dirty="0">
                <a:solidFill>
                  <a:srgbClr val="0000CC"/>
                </a:solidFill>
                <a:latin typeface="Times New Roman" panose="02020603050405020304" pitchFamily="18" charset="0"/>
              </a:rPr>
              <a:t>sometimes</a:t>
            </a:r>
            <a:r>
              <a:rPr lang="en-US" sz="20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 have a picnic, but not always.</a:t>
            </a: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208463" y="2450156"/>
            <a:ext cx="29718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They </a:t>
            </a:r>
            <a:r>
              <a:rPr lang="en-US" sz="2000" b="1" u="sng" dirty="0">
                <a:solidFill>
                  <a:srgbClr val="0000CC"/>
                </a:solidFill>
                <a:latin typeface="Times New Roman" panose="02020603050405020304" pitchFamily="18" charset="0"/>
              </a:rPr>
              <a:t>usually</a:t>
            </a:r>
            <a:r>
              <a:rPr lang="en-US" sz="20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 play sports, but </a:t>
            </a:r>
            <a:r>
              <a:rPr lang="en-US" sz="2000" b="1" u="sng" dirty="0">
                <a:solidFill>
                  <a:srgbClr val="0000CC"/>
                </a:solidFill>
                <a:latin typeface="Times New Roman" panose="02020603050405020304" pitchFamily="18" charset="0"/>
              </a:rPr>
              <a:t>sometimes</a:t>
            </a:r>
            <a:r>
              <a:rPr lang="en-US" sz="20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 they fly their kites.</a:t>
            </a: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3700671" y="6011932"/>
            <a:ext cx="32004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They </a:t>
            </a:r>
            <a:r>
              <a:rPr lang="en-US" sz="2000" b="1" u="sng" dirty="0">
                <a:solidFill>
                  <a:srgbClr val="0000CC"/>
                </a:solidFill>
                <a:latin typeface="Times New Roman" panose="02020603050405020304" pitchFamily="18" charset="0"/>
              </a:rPr>
              <a:t>always</a:t>
            </a:r>
            <a:r>
              <a:rPr lang="en-US" sz="20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 walk to school and they are </a:t>
            </a:r>
            <a:r>
              <a:rPr lang="en-US" sz="2000" b="1" u="sng" dirty="0">
                <a:solidFill>
                  <a:srgbClr val="0000CC"/>
                </a:solidFill>
                <a:latin typeface="Times New Roman" panose="02020603050405020304" pitchFamily="18" charset="0"/>
              </a:rPr>
              <a:t>never</a:t>
            </a:r>
            <a:r>
              <a:rPr lang="en-US" sz="20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 late.</a:t>
            </a:r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6977273" y="6032497"/>
            <a:ext cx="320299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They </a:t>
            </a:r>
            <a:r>
              <a:rPr lang="en-US" sz="2000" b="1" u="sng" dirty="0">
                <a:solidFill>
                  <a:srgbClr val="0000CC"/>
                </a:solidFill>
                <a:latin typeface="Times New Roman" panose="02020603050405020304" pitchFamily="18" charset="0"/>
              </a:rPr>
              <a:t>always</a:t>
            </a:r>
            <a:r>
              <a:rPr lang="en-US" sz="20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 do their homework.</a:t>
            </a:r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609600" y="5824311"/>
            <a:ext cx="301486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They </a:t>
            </a:r>
            <a:r>
              <a:rPr lang="en-US" sz="2000" b="1" u="sng" dirty="0">
                <a:solidFill>
                  <a:srgbClr val="0000CC"/>
                </a:solidFill>
                <a:latin typeface="Times New Roman" panose="02020603050405020304" pitchFamily="18" charset="0"/>
              </a:rPr>
              <a:t>never</a:t>
            </a:r>
            <a:r>
              <a:rPr lang="en-US" sz="20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 go camping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because</a:t>
            </a:r>
            <a:r>
              <a:rPr lang="en-US" sz="20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 they don’t have a tent.</a:t>
            </a:r>
          </a:p>
        </p:txBody>
      </p:sp>
      <p:sp>
        <p:nvSpPr>
          <p:cNvPr id="10" name="Pentagon 9"/>
          <p:cNvSpPr/>
          <p:nvPr/>
        </p:nvSpPr>
        <p:spPr>
          <a:xfrm>
            <a:off x="1" y="212729"/>
            <a:ext cx="6175511" cy="77372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  <a:latin typeface="Berlin Sans FB" panose="020E0602020502020306" pitchFamily="34" charset="0"/>
              </a:rPr>
              <a:t>II. C2: Listen and Read. </a:t>
            </a:r>
            <a:endParaRPr lang="en-US" sz="4000" dirty="0">
              <a:solidFill>
                <a:schemeClr val="tx1"/>
              </a:solidFill>
              <a:latin typeface="Berlin Sans FB" panose="020E0602020502020306" pitchFamily="34" charset="0"/>
            </a:endParaRPr>
          </a:p>
        </p:txBody>
      </p:sp>
      <p:sp>
        <p:nvSpPr>
          <p:cNvPr id="26" name="Action Button: Custom 25">
            <a:hlinkClick r:id="" action="ppaction://noaction" highlightClick="1"/>
          </p:cNvPr>
          <p:cNvSpPr/>
          <p:nvPr/>
        </p:nvSpPr>
        <p:spPr>
          <a:xfrm>
            <a:off x="11396872" y="1136646"/>
            <a:ext cx="424069" cy="42545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endParaRPr lang="en-US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7" name="12C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96871" y="2070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35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1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1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40"/>
                            </p:stCondLst>
                            <p:childTnLst>
                              <p:par>
                                <p:cTn id="5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1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1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420"/>
                            </p:stCondLst>
                            <p:childTnLst>
                              <p:par>
                                <p:cTn id="6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1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1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190"/>
                            </p:stCondLst>
                            <p:childTnLst>
                              <p:par>
                                <p:cTn id="7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1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1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240"/>
                            </p:stCondLst>
                            <p:childTnLst>
                              <p:par>
                                <p:cTn id="7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1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1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9110"/>
                            </p:stCondLst>
                            <p:childTnLst>
                              <p:par>
                                <p:cTn id="8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1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1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2996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3" grpId="0"/>
      <p:bldP spid="10" grpId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-2" y="154748"/>
            <a:ext cx="4882043" cy="77372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  <a:latin typeface="Berlin Sans FB" panose="020E0602020502020306" pitchFamily="34" charset="0"/>
              </a:rPr>
              <a:t>Listen and Read: </a:t>
            </a:r>
            <a:endParaRPr lang="en-US" sz="4000" dirty="0">
              <a:solidFill>
                <a:schemeClr val="tx1"/>
              </a:solidFill>
              <a:latin typeface="Berlin Sans FB" panose="020E06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2613" y="1266094"/>
            <a:ext cx="9340744" cy="707886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Berlin Sans FB" panose="020E0602020502020306" pitchFamily="34" charset="0"/>
              </a:rPr>
              <a:t>1. Ba and </a:t>
            </a:r>
            <a:r>
              <a:rPr lang="en-US" sz="4000" dirty="0" err="1" smtClean="0">
                <a:latin typeface="Berlin Sans FB" panose="020E0602020502020306" pitchFamily="34" charset="0"/>
              </a:rPr>
              <a:t>Lan</a:t>
            </a:r>
            <a:r>
              <a:rPr lang="en-US" sz="4000" dirty="0" smtClean="0">
                <a:latin typeface="Berlin Sans FB" panose="020E0602020502020306" pitchFamily="34" charset="0"/>
              </a:rPr>
              <a:t> ____________ go to the zoo.</a:t>
            </a:r>
            <a:endParaRPr lang="en-US" sz="4000" dirty="0">
              <a:latin typeface="Berlin Sans FB" panose="020E0602020502020306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2613" y="2171004"/>
            <a:ext cx="8413091" cy="707886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Berlin Sans FB" panose="020E0602020502020306" pitchFamily="34" charset="0"/>
              </a:rPr>
              <a:t>2. They _________ go to the park.</a:t>
            </a:r>
            <a:endParaRPr lang="en-US" sz="4000" dirty="0">
              <a:latin typeface="Berlin Sans FB" panose="020E0602020502020306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2613" y="3044076"/>
            <a:ext cx="8413091" cy="707886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Berlin Sans FB" panose="020E0602020502020306" pitchFamily="34" charset="0"/>
              </a:rPr>
              <a:t>3. They _________ play sports.</a:t>
            </a:r>
            <a:endParaRPr lang="en-US" sz="4000" dirty="0">
              <a:latin typeface="Berlin Sans FB" panose="020E0602020502020306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2613" y="3919689"/>
            <a:ext cx="8413091" cy="707886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Berlin Sans FB" panose="020E0602020502020306" pitchFamily="34" charset="0"/>
              </a:rPr>
              <a:t>4. They _________ go camping.</a:t>
            </a:r>
            <a:endParaRPr lang="en-US" sz="4000" dirty="0">
              <a:latin typeface="Berlin Sans FB" panose="020E0602020502020306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2613" y="4795300"/>
            <a:ext cx="8413091" cy="707886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Berlin Sans FB" panose="020E0602020502020306" pitchFamily="34" charset="0"/>
              </a:rPr>
              <a:t>5. They _________ walk to school.</a:t>
            </a:r>
            <a:endParaRPr lang="en-US" sz="4000" dirty="0">
              <a:latin typeface="Berlin Sans FB" panose="020E0602020502020306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2613" y="5624649"/>
            <a:ext cx="8413091" cy="707886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Berlin Sans FB" panose="020E0602020502020306" pitchFamily="34" charset="0"/>
              </a:rPr>
              <a:t>6. They _________ do their homework. </a:t>
            </a:r>
            <a:endParaRPr lang="en-US" sz="4000" dirty="0">
              <a:latin typeface="Berlin Sans FB" panose="020E0602020502020306" pitchFamily="34" charset="0"/>
            </a:endParaRPr>
          </a:p>
        </p:txBody>
      </p:sp>
      <p:sp>
        <p:nvSpPr>
          <p:cNvPr id="15" name="Action Button: Custom 14">
            <a:hlinkClick r:id="" action="ppaction://noaction" highlightClick="1"/>
          </p:cNvPr>
          <p:cNvSpPr/>
          <p:nvPr/>
        </p:nvSpPr>
        <p:spPr>
          <a:xfrm>
            <a:off x="5936976" y="366640"/>
            <a:ext cx="424069" cy="42545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endParaRPr lang="en-US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290239" y="366640"/>
            <a:ext cx="450575" cy="4254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</a:t>
            </a:r>
            <a:endParaRPr lang="en-US" sz="24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85326" y="1266094"/>
            <a:ext cx="28227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sometimes</a:t>
            </a:r>
            <a:endParaRPr lang="en-US" sz="4000" dirty="0">
              <a:solidFill>
                <a:srgbClr val="FF0000"/>
              </a:solidFill>
              <a:latin typeface="Berlin Sans FB" panose="020E0602020502020306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94457" y="2171002"/>
            <a:ext cx="2445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often</a:t>
            </a:r>
            <a:endParaRPr lang="en-US" sz="4000" dirty="0">
              <a:solidFill>
                <a:srgbClr val="FF0000"/>
              </a:solidFill>
              <a:latin typeface="Berlin Sans FB" panose="020E0602020502020306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05612" y="3050815"/>
            <a:ext cx="28227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Berlin Sans FB" panose="020E0602020502020306" pitchFamily="34" charset="0"/>
              </a:rPr>
              <a:t>u</a:t>
            </a:r>
            <a:r>
              <a:rPr lang="en-US" sz="40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sually </a:t>
            </a:r>
            <a:endParaRPr lang="en-US" sz="4000" dirty="0">
              <a:solidFill>
                <a:srgbClr val="FF0000"/>
              </a:solidFill>
              <a:latin typeface="Berlin Sans FB" panose="020E0602020502020306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70186" y="3912948"/>
            <a:ext cx="28227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never</a:t>
            </a:r>
            <a:endParaRPr lang="en-US" sz="4000" dirty="0">
              <a:solidFill>
                <a:srgbClr val="FF0000"/>
              </a:solidFill>
              <a:latin typeface="Berlin Sans FB" panose="020E0602020502020306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36446" y="5568682"/>
            <a:ext cx="28227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always</a:t>
            </a:r>
            <a:endParaRPr lang="en-US" sz="4000" dirty="0">
              <a:solidFill>
                <a:srgbClr val="FF0000"/>
              </a:solidFill>
              <a:latin typeface="Berlin Sans FB" panose="020E0602020502020306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70186" y="4775081"/>
            <a:ext cx="28227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always</a:t>
            </a:r>
            <a:endParaRPr lang="en-US" sz="4000" dirty="0">
              <a:solidFill>
                <a:srgbClr val="FF0000"/>
              </a:solidFill>
              <a:latin typeface="Berlin Sans FB" panose="020E0602020502020306" pitchFamily="34" charset="0"/>
            </a:endParaRPr>
          </a:p>
        </p:txBody>
      </p:sp>
      <p:pic>
        <p:nvPicPr>
          <p:cNvPr id="2" name="12C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72441" y="2745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50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299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9" grpId="0"/>
      <p:bldP spid="12" grpId="0"/>
      <p:bldP spid="15" grpId="0" animBg="1"/>
      <p:bldP spid="16" grpId="0" animBg="1"/>
      <p:bldP spid="17" grpId="0"/>
      <p:bldP spid="18" grpId="0"/>
      <p:bldP spid="19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2282" y="111768"/>
            <a:ext cx="34115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II. Structures:</a:t>
            </a:r>
            <a:endParaRPr lang="en-US" sz="4800" u="sng" dirty="0">
              <a:solidFill>
                <a:srgbClr val="FF0000"/>
              </a:solidFill>
              <a:latin typeface="Berlin Sans FB" panose="020E0602020502020306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2602555"/>
            <a:ext cx="11939935" cy="21151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50800" dir="5400000" algn="ctr" rotWithShape="0">
              <a:srgbClr val="000000">
                <a:alpha val="8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dirty="0" smtClean="0">
                <a:solidFill>
                  <a:schemeClr val="tx1"/>
                </a:solidFill>
                <a:latin typeface="Berlin Sans FB" panose="020E0602020502020306" pitchFamily="34" charset="0"/>
              </a:rPr>
              <a:t> HOW OFTEN </a:t>
            </a:r>
            <a:r>
              <a:rPr lang="en-US" sz="4400" dirty="0" smtClean="0">
                <a:solidFill>
                  <a:srgbClr val="0070C0"/>
                </a:solidFill>
                <a:latin typeface="Berlin Sans FB" panose="020E0602020502020306" pitchFamily="34" charset="0"/>
              </a:rPr>
              <a:t>+                 </a:t>
            </a:r>
            <a:r>
              <a:rPr 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erlin Sans FB" panose="020E0602020502020306" pitchFamily="34" charset="0"/>
              </a:rPr>
              <a:t>+ S</a:t>
            </a:r>
            <a:r>
              <a:rPr lang="en-US" sz="4400" dirty="0" smtClean="0">
                <a:solidFill>
                  <a:srgbClr val="0070C0"/>
                </a:solidFill>
                <a:latin typeface="Berlin Sans FB" panose="020E0602020502020306" pitchFamily="34" charset="0"/>
              </a:rPr>
              <a:t>                            </a:t>
            </a:r>
            <a:r>
              <a:rPr lang="en-US" sz="44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+ V ?</a:t>
            </a:r>
            <a:r>
              <a:rPr lang="en-US" sz="4400" dirty="0" smtClean="0">
                <a:solidFill>
                  <a:srgbClr val="0070C0"/>
                </a:solidFill>
                <a:latin typeface="Berlin Sans FB" panose="020E0602020502020306" pitchFamily="34" charset="0"/>
              </a:rPr>
              <a:t>  </a:t>
            </a:r>
            <a:endParaRPr lang="en-US" sz="4400" dirty="0">
              <a:solidFill>
                <a:srgbClr val="0070C0"/>
              </a:solidFill>
              <a:latin typeface="Berlin Sans FB" panose="020E0602020502020306" pitchFamily="34" charset="0"/>
            </a:endParaRPr>
          </a:p>
        </p:txBody>
      </p:sp>
      <p:sp>
        <p:nvSpPr>
          <p:cNvPr id="7" name="Left Brace 6"/>
          <p:cNvSpPr/>
          <p:nvPr/>
        </p:nvSpPr>
        <p:spPr>
          <a:xfrm>
            <a:off x="3824465" y="2867047"/>
            <a:ext cx="472963" cy="1655178"/>
          </a:xfrm>
          <a:prstGeom prst="leftBrace">
            <a:avLst>
              <a:gd name="adj1" fmla="val 29258"/>
              <a:gd name="adj2" fmla="val 50000"/>
            </a:avLst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391627" y="2611782"/>
            <a:ext cx="11176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0070C0"/>
                </a:solidFill>
                <a:latin typeface="Berlin Sans FB" panose="020E0602020502020306" pitchFamily="34" charset="0"/>
              </a:rPr>
              <a:t>DO </a:t>
            </a:r>
            <a:endParaRPr lang="en-US" sz="4400" dirty="0">
              <a:solidFill>
                <a:srgbClr val="0070C0"/>
              </a:solidFill>
              <a:latin typeface="Berlin Sans FB" panose="020E0602020502020306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81569" y="3787394"/>
            <a:ext cx="16834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0070C0"/>
                </a:solidFill>
                <a:latin typeface="Berlin Sans FB" panose="020E0602020502020306" pitchFamily="34" charset="0"/>
              </a:rPr>
              <a:t>DOES </a:t>
            </a:r>
            <a:endParaRPr lang="en-US" sz="4400" dirty="0">
              <a:solidFill>
                <a:srgbClr val="0070C0"/>
              </a:solidFill>
              <a:latin typeface="Berlin Sans FB" panose="020E0602020502020306" pitchFamily="34" charset="0"/>
            </a:endParaRPr>
          </a:p>
        </p:txBody>
      </p:sp>
      <p:sp>
        <p:nvSpPr>
          <p:cNvPr id="12" name="Left Brace 11"/>
          <p:cNvSpPr/>
          <p:nvPr/>
        </p:nvSpPr>
        <p:spPr>
          <a:xfrm>
            <a:off x="6739289" y="2803944"/>
            <a:ext cx="611905" cy="1781391"/>
          </a:xfrm>
          <a:prstGeom prst="leftBrace">
            <a:avLst>
              <a:gd name="adj1" fmla="val 29258"/>
              <a:gd name="adj2" fmla="val 50000"/>
            </a:avLst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202677" y="2524695"/>
            <a:ext cx="35750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0070C0"/>
                </a:solidFill>
                <a:latin typeface="Berlin Sans FB" panose="020E0602020502020306" pitchFamily="34" charset="0"/>
              </a:rPr>
              <a:t> </a:t>
            </a:r>
            <a:r>
              <a:rPr lang="en-US" sz="4400" dirty="0" smtClean="0">
                <a:solidFill>
                  <a:srgbClr val="0070C0"/>
                </a:solidFill>
                <a:latin typeface="Berlin Sans FB" panose="020E0602020502020306" pitchFamily="34" charset="0"/>
              </a:rPr>
              <a:t>You/ they/ we</a:t>
            </a:r>
            <a:endParaRPr lang="en-US" sz="4400" dirty="0">
              <a:solidFill>
                <a:srgbClr val="0070C0"/>
              </a:solidFill>
              <a:latin typeface="Berlin Sans FB" panose="020E0602020502020306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38313" y="4039680"/>
            <a:ext cx="25186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0070C0"/>
                </a:solidFill>
                <a:latin typeface="Berlin Sans FB" panose="020E0602020502020306" pitchFamily="34" charset="0"/>
              </a:rPr>
              <a:t>He/ she/ it</a:t>
            </a:r>
            <a:endParaRPr lang="en-US" sz="4400" dirty="0">
              <a:solidFill>
                <a:srgbClr val="0070C0"/>
              </a:solidFill>
              <a:latin typeface="Berlin Sans FB" panose="020E0602020502020306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973561" y="5148956"/>
            <a:ext cx="5380383" cy="134800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   S + ADV + </a:t>
            </a:r>
            <a:endParaRPr lang="en-US" sz="4800" dirty="0">
              <a:solidFill>
                <a:srgbClr val="FF0000"/>
              </a:solidFill>
              <a:latin typeface="Berlin Sans FB" panose="020E0602020502020306" pitchFamily="34" charset="0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421257" y="5605558"/>
            <a:ext cx="1173443" cy="853224"/>
          </a:xfrm>
          <a:prstGeom prst="rightArrow">
            <a:avLst>
              <a:gd name="adj1" fmla="val 37689"/>
              <a:gd name="adj2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eft Brace 16"/>
          <p:cNvSpPr/>
          <p:nvPr/>
        </p:nvSpPr>
        <p:spPr>
          <a:xfrm>
            <a:off x="5312153" y="5527933"/>
            <a:ext cx="160995" cy="853224"/>
          </a:xfrm>
          <a:prstGeom prst="leftBrace">
            <a:avLst>
              <a:gd name="adj1" fmla="val 29258"/>
              <a:gd name="adj2" fmla="val 5000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98865" y="5078770"/>
            <a:ext cx="5661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FF0000"/>
                </a:solidFill>
                <a:latin typeface="Berlin Sans FB" panose="020E0602020502020306" pitchFamily="34" charset="0"/>
              </a:rPr>
              <a:t>V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69485" y="5679714"/>
            <a:ext cx="15616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V s/</a:t>
            </a:r>
            <a:r>
              <a:rPr lang="en-US" sz="4800" dirty="0" err="1" smtClean="0">
                <a:solidFill>
                  <a:srgbClr val="FF0000"/>
                </a:solidFill>
                <a:latin typeface="Berlin Sans FB" panose="020E0602020502020306" pitchFamily="34" charset="0"/>
              </a:rPr>
              <a:t>es</a:t>
            </a:r>
            <a:endParaRPr lang="en-US" sz="4800" dirty="0">
              <a:solidFill>
                <a:srgbClr val="FF0000"/>
              </a:solidFill>
              <a:latin typeface="Berlin Sans FB" panose="020E0602020502020306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1187295"/>
            <a:ext cx="23214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 smtClean="0">
                <a:latin typeface="Berlin Sans FB" panose="020E0602020502020306" pitchFamily="34" charset="0"/>
              </a:rPr>
              <a:t>For examples: </a:t>
            </a:r>
            <a:endParaRPr lang="en-US" sz="2800" u="sng" dirty="0">
              <a:latin typeface="Berlin Sans FB" panose="020E0602020502020306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21469" y="828484"/>
            <a:ext cx="79592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4000" dirty="0" smtClean="0"/>
              <a:t>How often </a:t>
            </a:r>
            <a:r>
              <a:rPr lang="en-US" sz="4000" dirty="0" smtClean="0">
                <a:solidFill>
                  <a:srgbClr val="0070C0"/>
                </a:solidFill>
              </a:rPr>
              <a:t>do</a:t>
            </a:r>
            <a:r>
              <a:rPr lang="en-US" sz="4000" dirty="0" smtClean="0"/>
              <a:t> </a:t>
            </a:r>
            <a:r>
              <a:rPr lang="en-US" sz="4000" u="sng" dirty="0" smtClean="0">
                <a:solidFill>
                  <a:srgbClr val="0070C0"/>
                </a:solidFill>
              </a:rPr>
              <a:t>you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rgbClr val="FF0000"/>
                </a:solidFill>
              </a:rPr>
              <a:t>go</a:t>
            </a:r>
            <a:r>
              <a:rPr lang="en-US" sz="4000" dirty="0" smtClean="0"/>
              <a:t> to school? </a:t>
            </a:r>
          </a:p>
          <a:p>
            <a:r>
              <a:rPr lang="en-US" sz="4000" dirty="0" smtClean="0">
                <a:sym typeface="Wingdings" panose="05000000000000000000" pitchFamily="2" charset="2"/>
              </a:rPr>
              <a:t> I </a:t>
            </a:r>
            <a:r>
              <a:rPr lang="en-US" sz="4000" u="sng" dirty="0" smtClean="0">
                <a:solidFill>
                  <a:srgbClr val="FF0000"/>
                </a:solidFill>
                <a:sym typeface="Wingdings" panose="05000000000000000000" pitchFamily="2" charset="2"/>
              </a:rPr>
              <a:t>always</a:t>
            </a:r>
            <a:r>
              <a:rPr lang="en-US" sz="4000" dirty="0" smtClean="0">
                <a:sym typeface="Wingdings" panose="05000000000000000000" pitchFamily="2" charset="2"/>
              </a:rPr>
              <a:t> go to school.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95147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 animBg="1"/>
      <p:bldP spid="8" grpId="0"/>
      <p:bldP spid="10" grpId="0"/>
      <p:bldP spid="12" grpId="0" animBg="1"/>
      <p:bldP spid="13" grpId="0"/>
      <p:bldP spid="14" grpId="0"/>
      <p:bldP spid="15" grpId="0" animBg="1"/>
      <p:bldP spid="16" grpId="0" animBg="1"/>
      <p:bldP spid="17" grpId="0" animBg="1"/>
      <p:bldP spid="18" grpId="0"/>
      <p:bldP spid="19" grpId="0"/>
      <p:bldP spid="20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596557"/>
              </p:ext>
            </p:extLst>
          </p:nvPr>
        </p:nvGraphicFramePr>
        <p:xfrm>
          <a:off x="145777" y="1073427"/>
          <a:ext cx="11834190" cy="6072417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301199"/>
                <a:gridCol w="1693529"/>
                <a:gridCol w="1997364"/>
                <a:gridCol w="1997364"/>
                <a:gridCol w="1846087"/>
                <a:gridCol w="1998647"/>
              </a:tblGrid>
              <a:tr h="100667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70C0"/>
                          </a:solidFill>
                          <a:effectLst/>
                          <a:latin typeface="Berlin Sans FB" panose="020E0602020502020306" pitchFamily="34" charset="0"/>
                        </a:rPr>
                        <a:t>How often do Ba and </a:t>
                      </a:r>
                      <a:r>
                        <a:rPr lang="en-US" sz="2400" b="0" dirty="0" err="1">
                          <a:solidFill>
                            <a:srgbClr val="0070C0"/>
                          </a:solidFill>
                          <a:effectLst/>
                          <a:latin typeface="Berlin Sans FB" panose="020E0602020502020306" pitchFamily="34" charset="0"/>
                        </a:rPr>
                        <a:t>Lan</a:t>
                      </a:r>
                      <a:r>
                        <a:rPr lang="en-US" sz="2400" b="0" dirty="0">
                          <a:solidFill>
                            <a:srgbClr val="0070C0"/>
                          </a:solidFill>
                          <a:effectLst/>
                          <a:latin typeface="Berlin Sans FB" panose="020E0602020502020306" pitchFamily="34" charset="0"/>
                        </a:rPr>
                        <a:t> ….</a:t>
                      </a:r>
                      <a:endParaRPr lang="en-US" sz="2400" b="0" dirty="0">
                        <a:solidFill>
                          <a:srgbClr val="0070C0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FF0000"/>
                          </a:solidFill>
                          <a:effectLst/>
                          <a:latin typeface="Berlin Sans FB" panose="020E0602020502020306" pitchFamily="34" charset="0"/>
                        </a:rPr>
                        <a:t>always</a:t>
                      </a:r>
                      <a:endParaRPr lang="en-US" sz="2400" b="0" dirty="0">
                        <a:solidFill>
                          <a:srgbClr val="FF0000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FF0000"/>
                          </a:solidFill>
                          <a:effectLst/>
                          <a:latin typeface="Berlin Sans FB" panose="020E0602020502020306" pitchFamily="34" charset="0"/>
                        </a:rPr>
                        <a:t>usually</a:t>
                      </a:r>
                      <a:endParaRPr lang="en-US" sz="2400" b="0" dirty="0">
                        <a:solidFill>
                          <a:srgbClr val="FF0000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FF0000"/>
                          </a:solidFill>
                          <a:effectLst/>
                          <a:latin typeface="Berlin Sans FB" panose="020E0602020502020306" pitchFamily="34" charset="0"/>
                        </a:rPr>
                        <a:t>often</a:t>
                      </a:r>
                      <a:endParaRPr lang="en-US" sz="2400" b="0" dirty="0">
                        <a:solidFill>
                          <a:srgbClr val="FF0000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FF0000"/>
                          </a:solidFill>
                          <a:effectLst/>
                          <a:latin typeface="Berlin Sans FB" panose="020E0602020502020306" pitchFamily="34" charset="0"/>
                        </a:rPr>
                        <a:t>sometimes</a:t>
                      </a:r>
                      <a:endParaRPr lang="en-US" sz="2400" b="0" dirty="0">
                        <a:solidFill>
                          <a:srgbClr val="FF0000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FF0000"/>
                          </a:solidFill>
                          <a:effectLst/>
                          <a:latin typeface="Berlin Sans FB" panose="020E0602020502020306" pitchFamily="34" charset="0"/>
                        </a:rPr>
                        <a:t>never</a:t>
                      </a:r>
                      <a:endParaRPr lang="en-US" sz="2400" b="0" dirty="0">
                        <a:solidFill>
                          <a:srgbClr val="FF0000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942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Berlin Sans FB" panose="020E0602020502020306" pitchFamily="34" charset="0"/>
                        </a:rPr>
                        <a:t>…go to the zoo?</a:t>
                      </a:r>
                      <a:endParaRPr lang="en-US" sz="24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32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effectLst/>
                          <a:latin typeface="Berlin Sans FB" panose="020E0602020502020306" pitchFamily="34" charset="0"/>
                        </a:rPr>
                        <a:t>…go to the park?</a:t>
                      </a:r>
                      <a:endParaRPr lang="en-US" sz="24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32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effectLst/>
                          <a:latin typeface="Berlin Sans FB" panose="020E0602020502020306" pitchFamily="34" charset="0"/>
                        </a:rPr>
                        <a:t>…have a picnic?</a:t>
                      </a:r>
                      <a:endParaRPr lang="en-US" sz="24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7655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effectLst/>
                          <a:latin typeface="Berlin Sans FB" panose="020E0602020502020306" pitchFamily="34" charset="0"/>
                        </a:rPr>
                        <a:t>…fly kites?</a:t>
                      </a:r>
                      <a:endParaRPr lang="en-US" sz="2400" b="0" dirty="0" smtClean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765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effectLst/>
                          <a:latin typeface="Berlin Sans FB" panose="020E0602020502020306" pitchFamily="34" charset="0"/>
                        </a:rPr>
                        <a:t>…go camping?</a:t>
                      </a:r>
                      <a:endParaRPr lang="en-US" sz="24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765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effectLst/>
                          <a:latin typeface="Berlin Sans FB" panose="020E0602020502020306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….go to school?</a:t>
                      </a:r>
                      <a:r>
                        <a:rPr lang="en-US" sz="2400" b="0" baseline="0" dirty="0" smtClean="0">
                          <a:effectLst/>
                          <a:latin typeface="Berlin Sans FB" panose="020E0602020502020306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6823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Berlin Sans FB" panose="020E0602020502020306" pitchFamily="34" charset="0"/>
                        </a:rPr>
                        <a:t>…do homework?</a:t>
                      </a:r>
                      <a:endParaRPr lang="en-US" sz="24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n-US" sz="2400" b="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Pentagon 3"/>
          <p:cNvSpPr/>
          <p:nvPr/>
        </p:nvSpPr>
        <p:spPr>
          <a:xfrm>
            <a:off x="2" y="172972"/>
            <a:ext cx="5287617" cy="77372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dirty="0" smtClean="0">
                <a:solidFill>
                  <a:schemeClr val="tx1"/>
                </a:solidFill>
                <a:latin typeface="Berlin Sans FB" panose="020E0602020502020306" pitchFamily="34" charset="0"/>
              </a:rPr>
              <a:t> Read again and tick:</a:t>
            </a:r>
            <a:endParaRPr lang="en-US" sz="4000" dirty="0">
              <a:solidFill>
                <a:schemeClr val="tx1"/>
              </a:solidFill>
              <a:latin typeface="Berlin Sans FB" panose="020E0602020502020306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717169" y="1962863"/>
            <a:ext cx="58862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FF0000"/>
                </a:solidFill>
                <a:latin typeface="Berlin Sans FB" panose="020E0602020502020306" pitchFamily="34" charset="0"/>
                <a:sym typeface="Wingdings" panose="05000000000000000000" pitchFamily="2" charset="2"/>
              </a:rPr>
              <a:t></a:t>
            </a:r>
            <a:endParaRPr lang="en-US" sz="4000" b="1" dirty="0">
              <a:solidFill>
                <a:srgbClr val="FF0000"/>
              </a:solidFill>
              <a:latin typeface="Berlin Sans FB" panose="020E0602020502020306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72413" y="2864135"/>
            <a:ext cx="58862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FF0000"/>
                </a:solidFill>
                <a:latin typeface="Berlin Sans FB" panose="020E0602020502020306" pitchFamily="34" charset="0"/>
                <a:sym typeface="Wingdings" panose="05000000000000000000" pitchFamily="2" charset="2"/>
              </a:rPr>
              <a:t></a:t>
            </a:r>
            <a:endParaRPr lang="en-US" sz="4000" b="1" dirty="0">
              <a:solidFill>
                <a:srgbClr val="FF0000"/>
              </a:solidFill>
              <a:latin typeface="Berlin Sans FB" panose="020E0602020502020306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717169" y="3534906"/>
            <a:ext cx="58862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FF0000"/>
                </a:solidFill>
                <a:latin typeface="Berlin Sans FB" panose="020E0602020502020306" pitchFamily="34" charset="0"/>
                <a:sym typeface="Wingdings" panose="05000000000000000000" pitchFamily="2" charset="2"/>
              </a:rPr>
              <a:t></a:t>
            </a:r>
            <a:endParaRPr lang="en-US" sz="4000" b="1" dirty="0">
              <a:solidFill>
                <a:srgbClr val="FF0000"/>
              </a:solidFill>
              <a:latin typeface="Berlin Sans FB" panose="020E0602020502020306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717169" y="4205679"/>
            <a:ext cx="58862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FF0000"/>
                </a:solidFill>
                <a:latin typeface="Berlin Sans FB" panose="020E0602020502020306" pitchFamily="34" charset="0"/>
                <a:sym typeface="Wingdings" panose="05000000000000000000" pitchFamily="2" charset="2"/>
              </a:rPr>
              <a:t></a:t>
            </a:r>
            <a:endParaRPr lang="en-US" sz="4000" b="1" dirty="0">
              <a:solidFill>
                <a:srgbClr val="FF0000"/>
              </a:solidFill>
              <a:latin typeface="Berlin Sans FB" panose="020E0602020502020306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955293" y="5187848"/>
            <a:ext cx="58862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FF0000"/>
                </a:solidFill>
                <a:latin typeface="Berlin Sans FB" panose="020E0602020502020306" pitchFamily="34" charset="0"/>
                <a:sym typeface="Wingdings" panose="05000000000000000000" pitchFamily="2" charset="2"/>
              </a:rPr>
              <a:t></a:t>
            </a:r>
            <a:endParaRPr lang="en-US" sz="4000" b="1" dirty="0">
              <a:solidFill>
                <a:srgbClr val="FF0000"/>
              </a:solidFill>
              <a:latin typeface="Berlin Sans FB" panose="020E0602020502020306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671865" y="4656315"/>
            <a:ext cx="58862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FF0000"/>
                </a:solidFill>
                <a:latin typeface="Berlin Sans FB" panose="020E0602020502020306" pitchFamily="34" charset="0"/>
                <a:sym typeface="Wingdings" panose="05000000000000000000" pitchFamily="2" charset="2"/>
              </a:rPr>
              <a:t></a:t>
            </a:r>
            <a:endParaRPr lang="en-US" sz="4000" b="1" dirty="0">
              <a:solidFill>
                <a:srgbClr val="FF0000"/>
              </a:solidFill>
              <a:latin typeface="Berlin Sans FB" panose="020E0602020502020306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983552" y="5800873"/>
            <a:ext cx="58862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FF0000"/>
                </a:solidFill>
                <a:latin typeface="Berlin Sans FB" panose="020E0602020502020306" pitchFamily="34" charset="0"/>
                <a:sym typeface="Wingdings" panose="05000000000000000000" pitchFamily="2" charset="2"/>
              </a:rPr>
              <a:t></a:t>
            </a:r>
            <a:endParaRPr lang="en-US" sz="4000" b="1" dirty="0">
              <a:solidFill>
                <a:srgbClr val="FF0000"/>
              </a:solidFill>
              <a:latin typeface="Berlin Sans FB" panose="020E0602020502020306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868548" y="2690949"/>
            <a:ext cx="8984975" cy="4364633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599" y="2948789"/>
            <a:ext cx="3241533" cy="26580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6" name="TextBox 25"/>
          <p:cNvSpPr txBox="1"/>
          <p:nvPr/>
        </p:nvSpPr>
        <p:spPr>
          <a:xfrm>
            <a:off x="2842590" y="5121628"/>
            <a:ext cx="1338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Model: </a:t>
            </a:r>
            <a:endParaRPr lang="en-US" sz="2800" u="sng" dirty="0">
              <a:solidFill>
                <a:srgbClr val="FF0000"/>
              </a:solidFill>
              <a:latin typeface="Berlin Sans FB" panose="020E0602020502020306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40767" y="5568790"/>
            <a:ext cx="86139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Berlin Sans FB" panose="020E0602020502020306" pitchFamily="34" charset="0"/>
              </a:rPr>
              <a:t>A: How often do Ba and </a:t>
            </a:r>
            <a:r>
              <a:rPr lang="en-US" sz="3600" dirty="0" err="1" smtClean="0">
                <a:latin typeface="Berlin Sans FB" panose="020E0602020502020306" pitchFamily="34" charset="0"/>
              </a:rPr>
              <a:t>Lan</a:t>
            </a:r>
            <a:r>
              <a:rPr lang="en-US" sz="3600" dirty="0" smtClean="0">
                <a:latin typeface="Berlin Sans FB" panose="020E0602020502020306" pitchFamily="34" charset="0"/>
              </a:rPr>
              <a:t> </a:t>
            </a:r>
            <a:r>
              <a:rPr lang="en-US" sz="3600" u="sng" dirty="0" smtClean="0">
                <a:solidFill>
                  <a:srgbClr val="0070C0"/>
                </a:solidFill>
                <a:latin typeface="Berlin Sans FB" panose="020E0602020502020306" pitchFamily="34" charset="0"/>
              </a:rPr>
              <a:t>go to the zoo</a:t>
            </a:r>
            <a:r>
              <a:rPr lang="en-US" sz="3600" dirty="0" smtClean="0">
                <a:latin typeface="Berlin Sans FB" panose="020E0602020502020306" pitchFamily="34" charset="0"/>
              </a:rPr>
              <a:t>?</a:t>
            </a:r>
          </a:p>
          <a:p>
            <a:r>
              <a:rPr lang="en-US" sz="3600" dirty="0" smtClean="0">
                <a:latin typeface="Berlin Sans FB" panose="020E0602020502020306" pitchFamily="34" charset="0"/>
              </a:rPr>
              <a:t>B: They </a:t>
            </a:r>
            <a:r>
              <a:rPr lang="en-US" sz="3600" u="sng" dirty="0" smtClean="0">
                <a:solidFill>
                  <a:srgbClr val="C00000"/>
                </a:solidFill>
                <a:latin typeface="Berlin Sans FB" panose="020E0602020502020306" pitchFamily="34" charset="0"/>
              </a:rPr>
              <a:t>sometimes</a:t>
            </a:r>
            <a:r>
              <a:rPr lang="en-US" sz="3600" dirty="0" smtClean="0">
                <a:latin typeface="Berlin Sans FB" panose="020E0602020502020306" pitchFamily="34" charset="0"/>
              </a:rPr>
              <a:t> </a:t>
            </a:r>
            <a:r>
              <a:rPr lang="en-US" sz="3600" u="sng" dirty="0" smtClean="0">
                <a:solidFill>
                  <a:srgbClr val="0070C0"/>
                </a:solidFill>
                <a:latin typeface="Berlin Sans FB" panose="020E0602020502020306" pitchFamily="34" charset="0"/>
              </a:rPr>
              <a:t>go to the zoo.</a:t>
            </a:r>
            <a:r>
              <a:rPr lang="en-US" sz="3600" dirty="0" smtClean="0">
                <a:latin typeface="Berlin Sans FB" panose="020E0602020502020306" pitchFamily="34" charset="0"/>
              </a:rPr>
              <a:t>  </a:t>
            </a:r>
            <a:endParaRPr lang="en-US" sz="36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84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9" grpId="0"/>
      <p:bldP spid="10" grpId="0"/>
      <p:bldP spid="11" grpId="0"/>
      <p:bldP spid="12" grpId="0"/>
      <p:bldP spid="13" grpId="0"/>
      <p:bldP spid="14" grpId="0"/>
      <p:bldP spid="24" grpId="0" animBg="1"/>
      <p:bldP spid="24" grpId="1" animBg="1"/>
      <p:bldP spid="26" grpId="0"/>
      <p:bldP spid="26" grpId="1"/>
      <p:bldP spid="27" grpId="0"/>
      <p:bldP spid="2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5,1610471609,D:\elearning\E6 U12 C14\Media.ppc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5]]&gt;&lt;/Left&gt;&lt;Top&gt;&lt;![CDATA[255.25]]&gt;&lt;/Top&gt;&lt;/ChangeData&gt;"/>
  <p:tag name="MMPROD_ABSOLUTEPOSITIONID" val="4005"/>
  <p:tag name="MMPROD_ID" val="10065"/>
  <p:tag name="MMPROD_TYPE" val="10023"/>
  <p:tag name="MMPROD_DATA" val="&lt;property id=&quot;10193&quot; value=&quot;E&quot;/&gt;&lt;property id=&quot;10199&quot; value=&quot;0&quot;/&gt;"/>
  <p:tag name="MMPROD_COLLECTIONCONTAINERID" val="10057"/>
  <p:tag name="MMPROD_PARENTID" val="1005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5]]&gt;&lt;/Left&gt;&lt;Top&gt;&lt;![CDATA[277.75]]&gt;&lt;/Top&gt;&lt;/ChangeData&gt;"/>
  <p:tag name="MMPROD_ABSOLUTEPOSITIONID" val="4006"/>
  <p:tag name="MMPROD_ID" val="10066"/>
  <p:tag name="MMPROD_TYPE" val="10023"/>
  <p:tag name="MMPROD_DATA" val="&lt;property id=&quot;10193&quot; value=&quot;F&quot;/&gt;&lt;property id=&quot;10199&quot; value=&quot;0&quot;/&gt;"/>
  <p:tag name="MMPROD_COLLECTIONCONTAINERID" val="10057"/>
  <p:tag name="MMPROD_PARENTID" val="1005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5]]&gt;&lt;/Left&gt;&lt;Top&gt;&lt;![CDATA[300.25]]&gt;&lt;/Top&gt;&lt;/ChangeData&gt;"/>
  <p:tag name="MMPROD_ABSOLUTEPOSITIONID" val="4007"/>
  <p:tag name="MMPROD_ID" val="10067"/>
  <p:tag name="MMPROD_TYPE" val="10023"/>
  <p:tag name="MMPROD_DATA" val="&lt;property id=&quot;10193&quot; value=&quot;G&quot;/&gt;&lt;property id=&quot;10199&quot; value=&quot;0&quot;/&gt;"/>
  <p:tag name="MMPROD_COLLECTIONCONTAINERID" val="10057"/>
  <p:tag name="MMPROD_PARENTID" val="1005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5]]&gt;&lt;/Left&gt;&lt;Top&gt;&lt;![CDATA[322.75]]&gt;&lt;/Top&gt;&lt;/ChangeData&gt;"/>
  <p:tag name="MMPROD_ABSOLUTEPOSITIONID" val="4008"/>
  <p:tag name="MMPROD_ID" val="10068"/>
  <p:tag name="MMPROD_TYPE" val="10023"/>
  <p:tag name="MMPROD_DATA" val="&lt;property id=&quot;10193&quot; value=&quot;H&quot;/&gt;&lt;property id=&quot;10199&quot; value=&quot;0&quot;/&gt;"/>
  <p:tag name="MMPROD_COLLECTIONCONTAINERID" val="10057"/>
  <p:tag name="MMPROD_PARENTID" val="1005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165.25]]&gt;&lt;/Top&gt;&lt;/ChangeData&gt;"/>
  <p:tag name="MMPROD_ABSOLUTEPOSITIONID" val="3001"/>
  <p:tag name="MMPROD_ID" val="10069"/>
  <p:tag name="MMPROD_TYPE" val="10028"/>
  <p:tag name="MMPROD_COLLECTIONCONTAINERID" val="10060"/>
  <p:tag name="MMPROD_PARENTID" val="1005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187.75]]&gt;&lt;/Top&gt;&lt;/ChangeData&gt;"/>
  <p:tag name="MMPROD_ABSOLUTEPOSITIONID" val="3002"/>
  <p:tag name="MMPROD_ID" val="10070"/>
  <p:tag name="MMPROD_TYPE" val="10028"/>
  <p:tag name="MMPROD_COLLECTIONCONTAINERID" val="10060"/>
  <p:tag name="MMPROD_PARENTID" val="1005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210.25]]&gt;&lt;/Top&gt;&lt;/ChangeData&gt;"/>
  <p:tag name="MMPROD_ABSOLUTEPOSITIONID" val="3003"/>
  <p:tag name="MMPROD_ID" val="10071"/>
  <p:tag name="MMPROD_TYPE" val="10028"/>
  <p:tag name="MMPROD_COLLECTIONCONTAINERID" val="10060"/>
  <p:tag name="MMPROD_PARENTID" val="1005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232.75]]&gt;&lt;/Top&gt;&lt;/ChangeData&gt;"/>
  <p:tag name="MMPROD_ABSOLUTEPOSITIONID" val="3004"/>
  <p:tag name="MMPROD_ID" val="10072"/>
  <p:tag name="MMPROD_TYPE" val="10028"/>
  <p:tag name="MMPROD_COLLECTIONCONTAINERID" val="10060"/>
  <p:tag name="MMPROD_PARENTID" val="1005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255.25]]&gt;&lt;/Top&gt;&lt;/ChangeData&gt;"/>
  <p:tag name="MMPROD_ABSOLUTEPOSITIONID" val="3005"/>
  <p:tag name="MMPROD_ID" val="10073"/>
  <p:tag name="MMPROD_TYPE" val="10028"/>
  <p:tag name="MMPROD_COLLECTIONCONTAINERID" val="10060"/>
  <p:tag name="MMPROD_PARENTID" val="1005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277.75]]&gt;&lt;/Top&gt;&lt;/ChangeData&gt;"/>
  <p:tag name="MMPROD_ABSOLUTEPOSITIONID" val="3006"/>
  <p:tag name="MMPROD_ID" val="10074"/>
  <p:tag name="MMPROD_TYPE" val="10028"/>
  <p:tag name="MMPROD_COLLECTIONCONTAINERID" val="10060"/>
  <p:tag name="MMPROD_PARENTID" val="1005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338]]&gt;&lt;/SlideID&gt;&lt;/ChangeData&gt;"/>
  <p:tag name="MMPROD_FAILDATA" val="&lt;object type=&quot;10051&quot; unique_id=&quot;10059&quot;&gt;&lt;property id=&quot;10020&quot; value=&quot;2&quot;/&gt;&lt;property id=&quot;10191&quot; value=&quot;-1&quot;/&gt;&lt;/object&gt;"/>
  <p:tag name="MMPROD_ID" val="10056"/>
  <p:tag name="MMPROD_TYPE" val="10016"/>
  <p:tag name="MMPROD_DATA" val="&lt;property id=&quot;10026&quot; value=&quot;10&quot;/&gt;&lt;property id=&quot;10027&quot; value=&quot;Interaction10056&quot;/&gt;&lt;property id=&quot;10028&quot; value=&quot;0&quot;/&gt;&lt;property id=&quot;10070&quot; value=&quot;Matching&quot;/&gt;&lt;property id=&quot;10098&quot; value=&quot;Matching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51"/>
  <p:tag name="MMPROD_PARENTQUESTIONGROUPID" val="-1"/>
  <p:tag name="QUIZCLIPSSOURCE" val="448520113,D:\elearning\E6 U12 C14\Media.ppcx"/>
  <p:tag name="MMPROD_PASSDATA" val="&lt;object type=&quot;10050&quot; unique_id=&quot;10058&quot;&gt;&lt;property id=&quot;10020&quot; value=&quot;2&quot;/&gt;&lt;property id=&quot;10191&quot; value=&quot;-1&quot;/&gt;&lt;/object&gt;"/>
  <p:tag name="MMPROD_ANSWERCOUNT" val="8"/>
  <p:tag name="MMPROD_ITEMCOUNT" val="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300.25]]&gt;&lt;/Top&gt;&lt;/ChangeData&gt;"/>
  <p:tag name="MMPROD_ABSOLUTEPOSITIONID" val="3007"/>
  <p:tag name="MMPROD_ID" val="10075"/>
  <p:tag name="MMPROD_TYPE" val="10028"/>
  <p:tag name="MMPROD_COLLECTIONCONTAINERID" val="10060"/>
  <p:tag name="MMPROD_PARENTID" val="1005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322.75]]&gt;&lt;/Top&gt;&lt;/ChangeData&gt;"/>
  <p:tag name="MMPROD_ABSOLUTEPOSITIONID" val="3008"/>
  <p:tag name="MMPROD_ID" val="10076"/>
  <p:tag name="MMPROD_TYPE" val="10028"/>
  <p:tag name="MMPROD_COLLECTIONCONTAINERID" val="10060"/>
  <p:tag name="MMPROD_PARENTID" val="1005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8"/>
  <p:tag name="MMPROD_ABSOLUTEPOSITIONID" val="3028"/>
  <p:tag name="MMPROD_LASTVALUES" val="&lt;ChangeData&gt;&lt;Text&gt;&lt;![CDATA[G]]&gt;&lt;/Text&gt;&lt;FontSize&gt;&lt;![CDATA[16]]&gt;&lt;/FontSize&gt;&lt;Left&gt;&lt;![CDATA[36]]&gt;&lt;/Left&gt;&lt;Top&gt;&lt;![CDATA[487.25]]&gt;&lt;/Top&gt;&lt;/ChangeData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have a picnic]]&gt;&lt;/Text&gt;&lt;FontSize&gt;&lt;![CDATA[16]]&gt;&lt;/FontSize&gt;&lt;Left&gt;&lt;![CDATA[61]]&gt;&lt;/Left&gt;&lt;Top&gt;&lt;![CDATA[487.25]]&gt;&lt;/Top&gt;&lt;/ChangeData&gt;"/>
  <p:tag name="MMPROD_ABSOLUTEPOSITIONID" val="301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7"/>
  <p:tag name="MMPROD_ABSOLUTEPOSITIONID" val="3027"/>
  <p:tag name="MMPROD_LASTVALUES" val="&lt;ChangeData&gt;&lt;Text&gt;&lt;![CDATA[E]]&gt;&lt;/Text&gt;&lt;FontSize&gt;&lt;![CDATA[16]]&gt;&lt;/FontSize&gt;&lt;Left&gt;&lt;![CDATA[36]]&gt;&lt;/Left&gt;&lt;Top&gt;&lt;![CDATA[441.25]]&gt;&lt;/Top&gt;&lt;/ChangeData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go camping]]&gt;&lt;/Text&gt;&lt;FontSize&gt;&lt;![CDATA[16]]&gt;&lt;/FontSize&gt;&lt;Left&gt;&lt;![CDATA[61]]&gt;&lt;/Left&gt;&lt;Top&gt;&lt;![CDATA[441.25]]&gt;&lt;/Top&gt;&lt;/ChangeData&gt;"/>
  <p:tag name="MMPROD_ABSOLUTEPOSITIONID" val="301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6"/>
  <p:tag name="MMPROD_ABSOLUTEPOSITIONID" val="3026"/>
  <p:tag name="MMPROD_LASTVALUES" val="&lt;ChangeData&gt;&lt;Text&gt;&lt;![CDATA[C]]&gt;&lt;/Text&gt;&lt;FontSize&gt;&lt;![CDATA[16]]&gt;&lt;/FontSize&gt;&lt;Left&gt;&lt;![CDATA[36]]&gt;&lt;/Left&gt;&lt;Top&gt;&lt;![CDATA[395.25]]&gt;&lt;/Top&gt;&lt;/ChangeData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fly the kite]]&gt;&lt;/Text&gt;&lt;FontSize&gt;&lt;![CDATA[16]]&gt;&lt;/FontSize&gt;&lt;Left&gt;&lt;![CDATA[61]]&gt;&lt;/Left&gt;&lt;Top&gt;&lt;![CDATA[395.25]]&gt;&lt;/Top&gt;&lt;/ChangeData&gt;"/>
  <p:tag name="MMPROD_ABSOLUTEPOSITIONID" val="301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5"/>
  <p:tag name="MMPROD_ABSOLUTEPOSITIONID" val="3025"/>
  <p:tag name="MMPROD_LASTVALUES" val="&lt;ChangeData&gt;&lt;Text&gt;&lt;![CDATA[F]]&gt;&lt;/Text&gt;&lt;FontSize&gt;&lt;![CDATA[16]]&gt;&lt;/FontSize&gt;&lt;Left&gt;&lt;![CDATA[36]]&gt;&lt;/Left&gt;&lt;Top&gt;&lt;![CDATA[349.25]]&gt;&lt;/Top&gt;&lt;/ChangeData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never]]&gt;&lt;/Text&gt;&lt;FontSize&gt;&lt;![CDATA[16]]&gt;&lt;/FontSize&gt;&lt;Left&gt;&lt;![CDATA[61]]&gt;&lt;/Left&gt;&lt;Top&gt;&lt;![CDATA[349.25]]&gt;&lt;/Top&gt;&lt;/ChangeData&gt;"/>
  <p:tag name="MMPROD_ABSOLUTEPOSITIONID" val="30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56"/>
  <p:tag name="MMPROD_ABSOLUTEPOSITIONID" val="100"/>
  <p:tag name="MMPROD_LASTVALUES" val="&lt;ChangeData&gt;&lt;Text&gt;&lt;![CDATA[Match the words in column A to the meaning in column B]]&gt;&lt;/Text&gt;&lt;FontSize&gt;&lt;![CDATA[38]]&gt;&lt;/FontSize&gt;&lt;Left&gt;&lt;![CDATA[0]]&gt;&lt;/Left&gt;&lt;Top&gt;&lt;![CDATA[0]]&gt;&lt;/Top&gt;&lt;/ChangeData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4"/>
  <p:tag name="MMPROD_ABSOLUTEPOSITIONID" val="3024"/>
  <p:tag name="MMPROD_LASTVALUES" val="&lt;ChangeData&gt;&lt;Text&gt;&lt;![CDATA[D]]&gt;&lt;/Text&gt;&lt;FontSize&gt;&lt;![CDATA[16]]&gt;&lt;/FontSize&gt;&lt;Left&gt;&lt;![CDATA[36]]&gt;&lt;/Left&gt;&lt;Top&gt;&lt;![CDATA[303.25]]&gt;&lt;/Top&gt;&lt;/ChangeData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sometimes]]&gt;&lt;/Text&gt;&lt;FontSize&gt;&lt;![CDATA[16]]&gt;&lt;/FontSize&gt;&lt;Left&gt;&lt;![CDATA[61]]&gt;&lt;/Left&gt;&lt;Top&gt;&lt;![CDATA[303.25]]&gt;&lt;/Top&gt;&lt;/ChangeData&gt;"/>
  <p:tag name="MMPROD_ABSOLUTEPOSITIONID" val="301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3"/>
  <p:tag name="MMPROD_ABSOLUTEPOSITIONID" val="3023"/>
  <p:tag name="MMPROD_LASTVALUES" val="&lt;ChangeData&gt;&lt;Text&gt;&lt;![CDATA[A]]&gt;&lt;/Text&gt;&lt;FontSize&gt;&lt;![CDATA[16]]&gt;&lt;/FontSize&gt;&lt;Left&gt;&lt;![CDATA[36]]&gt;&lt;/Left&gt;&lt;Top&gt;&lt;![CDATA[257.25]]&gt;&lt;/Top&gt;&lt;/ChangeData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often]]&gt;&lt;/Text&gt;&lt;FontSize&gt;&lt;![CDATA[16]]&gt;&lt;/FontSize&gt;&lt;Left&gt;&lt;![CDATA[61]]&gt;&lt;/Left&gt;&lt;Top&gt;&lt;![CDATA[257.25]]&gt;&lt;/Top&gt;&lt;/ChangeData&gt;"/>
  <p:tag name="MMPROD_ABSOLUTEPOSITIONID" val="301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2"/>
  <p:tag name="MMPROD_ABSOLUTEPOSITIONID" val="3022"/>
  <p:tag name="MMPROD_LASTVALUES" val="&lt;ChangeData&gt;&lt;Text&gt;&lt;![CDATA[H]]&gt;&lt;/Text&gt;&lt;FontSize&gt;&lt;![CDATA[16]]&gt;&lt;/FontSize&gt;&lt;Left&gt;&lt;![CDATA[36]]&gt;&lt;/Left&gt;&lt;Top&gt;&lt;![CDATA[211.25]]&gt;&lt;/Top&gt;&lt;/ChangeData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usually]]&gt;&lt;/Text&gt;&lt;FontSize&gt;&lt;![CDATA[16]]&gt;&lt;/FontSize&gt;&lt;Left&gt;&lt;![CDATA[61]]&gt;&lt;/Left&gt;&lt;Top&gt;&lt;![CDATA[211.25]]&gt;&lt;/Top&gt;&lt;/ChangeData&gt;"/>
  <p:tag name="MMPROD_ABSOLUTEPOSITIONID" val="301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1"/>
  <p:tag name="MMPROD_ABSOLUTEPOSITIONID" val="3021"/>
  <p:tag name="MMPROD_LASTVALUES" val="&lt;ChangeData&gt;&lt;Text&gt;&lt;![CDATA[B]]&gt;&lt;/Text&gt;&lt;FontSize&gt;&lt;![CDATA[16]]&gt;&lt;/FontSize&gt;&lt;Left&gt;&lt;![CDATA[36]]&gt;&lt;/Left&gt;&lt;Top&gt;&lt;![CDATA[165.25]]&gt;&lt;/Top&gt;&lt;/ChangeData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lways]]&gt;&lt;/Text&gt;&lt;FontSize&gt;&lt;![CDATA[16]]&gt;&lt;/FontSize&gt;&lt;Left&gt;&lt;![CDATA[61]]&gt;&lt;/Left&gt;&lt;Top&gt;&lt;![CDATA[165.25]]&gt;&lt;/Top&gt;&lt;/ChangeData&gt;"/>
  <p:tag name="MMPROD_ABSOLUTEPOSITIONID" val="30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8"/>
  <p:tag name="MMPROD_ABSOLUTEPOSITIONID" val="4028"/>
  <p:tag name="MMPROD_LASTVALUES" val="&lt;ChangeData&gt;&lt;Text&gt;&lt;![CDATA[H.]]&gt;&lt;/Text&gt;&lt;FontSize&gt;&lt;![CDATA[16]]&gt;&lt;/FontSize&gt;&lt;Left&gt;&lt;![CDATA[379.5]]&gt;&lt;/Left&gt;&lt;Top&gt;&lt;![CDATA[487.25]]&gt;&lt;/Top&gt;&lt;/ChangeData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hường xuyên]]&gt;&lt;/Text&gt;&lt;FontSize&gt;&lt;![CDATA[16]]&gt;&lt;/FontSize&gt;&lt;Left&gt;&lt;![CDATA[405.5]]&gt;&lt;/Left&gt;&lt;Top&gt;&lt;![CDATA[487.25]]&gt;&lt;/Top&gt;&lt;/ChangeData&gt;"/>
  <p:tag name="MMPROD_ABSOLUTEPOSITIONID" val="401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3090"/>
  <p:tag name="MMPROD_LASTVALUES" val="&lt;ChangeData&gt;&lt;Text&gt;&lt;![CDATA[Column A]]&gt;&lt;/Text&gt;&lt;FontSize&gt;&lt;![CDATA[23]]&gt;&lt;/FontSize&gt;&lt;Left&gt;&lt;![CDATA[0]]&gt;&lt;/Left&gt;&lt;Top&gt;&lt;![CDATA[0]]&gt;&lt;/Top&gt;&lt;/ChangeData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7"/>
  <p:tag name="MMPROD_ABSOLUTEPOSITIONID" val="4027"/>
  <p:tag name="MMPROD_LASTVALUES" val="&lt;ChangeData&gt;&lt;Text&gt;&lt;![CDATA[G.]]&gt;&lt;/Text&gt;&lt;FontSize&gt;&lt;![CDATA[16]]&gt;&lt;/FontSize&gt;&lt;Left&gt;&lt;![CDATA[379.5]]&gt;&lt;/Left&gt;&lt;Top&gt;&lt;![CDATA[441.25]]&gt;&lt;/Top&gt;&lt;/ChangeData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đi dã ngoại]]&gt;&lt;/Text&gt;&lt;FontSize&gt;&lt;![CDATA[16]]&gt;&lt;/FontSize&gt;&lt;Left&gt;&lt;![CDATA[406.75]]&gt;&lt;/Left&gt;&lt;Top&gt;&lt;![CDATA[441.25]]&gt;&lt;/Top&gt;&lt;/ChangeData&gt;"/>
  <p:tag name="MMPROD_ABSOLUTEPOSITIONID" val="401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6"/>
  <p:tag name="MMPROD_ABSOLUTEPOSITIONID" val="4026"/>
  <p:tag name="MMPROD_LASTVALUES" val="&lt;ChangeData&gt;&lt;Text&gt;&lt;![CDATA[F.]]&gt;&lt;/Text&gt;&lt;FontSize&gt;&lt;![CDATA[16]]&gt;&lt;/FontSize&gt;&lt;Left&gt;&lt;![CDATA[379.5]]&gt;&lt;/Left&gt;&lt;Top&gt;&lt;![CDATA[395.25]]&gt;&lt;/Top&gt;&lt;/ChangeData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không bao giờ]]&gt;&lt;/Text&gt;&lt;FontSize&gt;&lt;![CDATA[16]]&gt;&lt;/FontSize&gt;&lt;Left&gt;&lt;![CDATA[403.25]]&gt;&lt;/Left&gt;&lt;Top&gt;&lt;![CDATA[395.25]]&gt;&lt;/Top&gt;&lt;/ChangeData&gt;"/>
  <p:tag name="MMPROD_ABSOLUTEPOSITIONID" val="401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5"/>
  <p:tag name="MMPROD_ABSOLUTEPOSITIONID" val="4025"/>
  <p:tag name="MMPROD_LASTVALUES" val="&lt;ChangeData&gt;&lt;Text&gt;&lt;![CDATA[E.]]&gt;&lt;/Text&gt;&lt;FontSize&gt;&lt;![CDATA[16]]&gt;&lt;/FontSize&gt;&lt;Left&gt;&lt;![CDATA[379.5]]&gt;&lt;/Left&gt;&lt;Top&gt;&lt;![CDATA[349.25]]&gt;&lt;/Top&gt;&lt;/ChangeData&gt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ắm trại]]&gt;&lt;/Text&gt;&lt;FontSize&gt;&lt;![CDATA[16]]&gt;&lt;/FontSize&gt;&lt;Left&gt;&lt;![CDATA[404.375]]&gt;&lt;/Left&gt;&lt;Top&gt;&lt;![CDATA[349.25]]&gt;&lt;/Top&gt;&lt;/ChangeData&gt;"/>
  <p:tag name="MMPROD_ABSOLUTEPOSITIONID" val="401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4"/>
  <p:tag name="MMPROD_ABSOLUTEPOSITIONID" val="4024"/>
  <p:tag name="MMPROD_LASTVALUES" val="&lt;ChangeData&gt;&lt;Text&gt;&lt;![CDATA[D.]]&gt;&lt;/Text&gt;&lt;FontSize&gt;&lt;![CDATA[16]]&gt;&lt;/FontSize&gt;&lt;Left&gt;&lt;![CDATA[379.5]]&gt;&lt;/Left&gt;&lt;Top&gt;&lt;![CDATA[303.25]]&gt;&lt;/Top&gt;&lt;/ChangeData&gt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hỉnh thoảng]]&gt;&lt;/Text&gt;&lt;FontSize&gt;&lt;![CDATA[16]]&gt;&lt;/FontSize&gt;&lt;Left&gt;&lt;![CDATA[405.5]]&gt;&lt;/Left&gt;&lt;Top&gt;&lt;![CDATA[303.25]]&gt;&lt;/Top&gt;&lt;/ChangeData&gt;"/>
  <p:tag name="MMPROD_ABSOLUTEPOSITIONID" val="401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3"/>
  <p:tag name="MMPROD_ABSOLUTEPOSITIONID" val="4023"/>
  <p:tag name="MMPROD_LASTVALUES" val="&lt;ChangeData&gt;&lt;Text&gt;&lt;![CDATA[C.]]&gt;&lt;/Text&gt;&lt;FontSize&gt;&lt;![CDATA[16]]&gt;&lt;/FontSize&gt;&lt;Left&gt;&lt;![CDATA[379.5]]&gt;&lt;/Left&gt;&lt;Top&gt;&lt;![CDATA[257.25]]&gt;&lt;/Top&gt;&lt;/ChangeData&gt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hả diều]]&gt;&lt;/Text&gt;&lt;FontSize&gt;&lt;![CDATA[16]]&gt;&lt;/FontSize&gt;&lt;Left&gt;&lt;![CDATA[405.5]]&gt;&lt;/Left&gt;&lt;Top&gt;&lt;![CDATA[257.25]]&gt;&lt;/Top&gt;&lt;/ChangeData&gt;"/>
  <p:tag name="MMPROD_ABSOLUTEPOSITIONID" val="401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30910"/>
  <p:tag name="MMPROD_LASTVALUES" val="&lt;ChangeData&gt;&lt;Text&gt;&lt;![CDATA[Column B]]&gt;&lt;/Text&gt;&lt;FontSize&gt;&lt;![CDATA[23]]&gt;&lt;/FontSize&gt;&lt;Left&gt;&lt;![CDATA[0]]&gt;&lt;/Left&gt;&lt;Top&gt;&lt;![CDATA[0]]&gt;&lt;/Top&gt;&lt;/ChangeData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2"/>
  <p:tag name="MMPROD_ABSOLUTEPOSITIONID" val="4022"/>
  <p:tag name="MMPROD_LASTVALUES" val="&lt;ChangeData&gt;&lt;Text&gt;&lt;![CDATA[B.]]&gt;&lt;/Text&gt;&lt;FontSize&gt;&lt;![CDATA[16]]&gt;&lt;/FontSize&gt;&lt;Left&gt;&lt;![CDATA[379.5]]&gt;&lt;/Left&gt;&lt;Top&gt;&lt;![CDATA[211.25]]&gt;&lt;/Top&gt;&lt;/ChangeData&gt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luôn luôn]]&gt;&lt;/Text&gt;&lt;FontSize&gt;&lt;![CDATA[16]]&gt;&lt;/FontSize&gt;&lt;Left&gt;&lt;![CDATA[404.375]]&gt;&lt;/Left&gt;&lt;Top&gt;&lt;![CDATA[211.25]]&gt;&lt;/Top&gt;&lt;/ChangeData&gt;"/>
  <p:tag name="MMPROD_ABSOLUTEPOSITIONID" val="401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1"/>
  <p:tag name="MMPROD_ABSOLUTEPOSITIONID" val="4021"/>
  <p:tag name="MMPROD_LASTVALUES" val="&lt;ChangeData&gt;&lt;Text&gt;&lt;![CDATA[A.]]&gt;&lt;/Text&gt;&lt;FontSize&gt;&lt;![CDATA[16]]&gt;&lt;/FontSize&gt;&lt;Left&gt;&lt;![CDATA[379.5]]&gt;&lt;/Left&gt;&lt;Top&gt;&lt;![CDATA[165.25]]&gt;&lt;/Top&gt;&lt;/ChangeData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hường thường]]&gt;&lt;/Text&gt;&lt;FontSize&gt;&lt;![CDATA[16]]&gt;&lt;/FontSize&gt;&lt;Left&gt;&lt;![CDATA[404.375]]&gt;&lt;/Left&gt;&lt;Top&gt;&lt;![CDATA[165.25]]&gt;&lt;/Top&gt;&lt;/ChangeData&gt;"/>
  <p:tag name="MMPROD_ABSOLUTEPOSITIONID" val="40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5]]&gt;&lt;/Left&gt;&lt;Top&gt;&lt;![CDATA[165.25]]&gt;&lt;/Top&gt;&lt;/ChangeData&gt;"/>
  <p:tag name="MMPROD_ABSOLUTEPOSITIONID" val="4001"/>
  <p:tag name="MMPROD_ID" val="10061"/>
  <p:tag name="MMPROD_TYPE" val="10023"/>
  <p:tag name="MMPROD_DATA" val="&lt;property id=&quot;10193&quot; value=&quot;A&quot;/&gt;&lt;property id=&quot;10199&quot; value=&quot;0&quot;/&gt;"/>
  <p:tag name="MMPROD_COLLECTIONCONTAINERID" val="10057"/>
  <p:tag name="MMPROD_PARENTID" val="1005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5]]&gt;&lt;/Left&gt;&lt;Top&gt;&lt;![CDATA[187.75]]&gt;&lt;/Top&gt;&lt;/ChangeData&gt;"/>
  <p:tag name="MMPROD_ABSOLUTEPOSITIONID" val="4002"/>
  <p:tag name="MMPROD_ID" val="10062"/>
  <p:tag name="MMPROD_TYPE" val="10023"/>
  <p:tag name="MMPROD_DATA" val="&lt;property id=&quot;10193&quot; value=&quot;B&quot;/&gt;&lt;property id=&quot;10199&quot; value=&quot;0&quot;/&gt;"/>
  <p:tag name="MMPROD_COLLECTIONCONTAINERID" val="10057"/>
  <p:tag name="MMPROD_PARENTID" val="1005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5]]&gt;&lt;/Left&gt;&lt;Top&gt;&lt;![CDATA[210.25]]&gt;&lt;/Top&gt;&lt;/ChangeData&gt;"/>
  <p:tag name="MMPROD_ABSOLUTEPOSITIONID" val="4003"/>
  <p:tag name="MMPROD_ID" val="10063"/>
  <p:tag name="MMPROD_TYPE" val="10023"/>
  <p:tag name="MMPROD_DATA" val="&lt;property id=&quot;10193&quot; value=&quot;C&quot;/&gt;&lt;property id=&quot;10199&quot; value=&quot;0&quot;/&gt;"/>
  <p:tag name="MMPROD_COLLECTIONCONTAINERID" val="10057"/>
  <p:tag name="MMPROD_PARENTID" val="1005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5]]&gt;&lt;/Left&gt;&lt;Top&gt;&lt;![CDATA[232.75]]&gt;&lt;/Top&gt;&lt;/ChangeData&gt;"/>
  <p:tag name="MMPROD_ABSOLUTEPOSITIONID" val="4004"/>
  <p:tag name="MMPROD_ID" val="10064"/>
  <p:tag name="MMPROD_TYPE" val="10023"/>
  <p:tag name="MMPROD_DATA" val="&lt;property id=&quot;10193&quot; value=&quot;D&quot;/&gt;&lt;property id=&quot;10199&quot; value=&quot;0&quot;/&gt;"/>
  <p:tag name="MMPROD_COLLECTIONCONTAINERID" val="10057"/>
  <p:tag name="MMPROD_PARENTID" val="10056"/>
</p:tagLst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23659B44-6E34-4CE8-8F0D-387DA7996826}"/>
    </a:ext>
  </a:extLst>
</a:theme>
</file>

<file path=ppt/theme/theme2.xml><?xml version="1.0" encoding="utf-8"?>
<a:theme xmlns:a="http://schemas.openxmlformats.org/drawingml/2006/main" name="Watermark">
  <a:themeElements>
    <a:clrScheme name="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Watermar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Watermark">
  <a:themeElements>
    <a:clrScheme name="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Watermar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1980</TotalTime>
  <Words>521</Words>
  <Application>Microsoft Office PowerPoint</Application>
  <PresentationFormat>Custom</PresentationFormat>
  <Paragraphs>166</Paragraphs>
  <Slides>17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Facet</vt:lpstr>
      <vt:lpstr>Watermark</vt:lpstr>
      <vt:lpstr>1_Watermark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Matching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FPTSHOP</dc:creator>
  <cp:lastModifiedBy>Welcome</cp:lastModifiedBy>
  <cp:revision>75</cp:revision>
  <dcterms:created xsi:type="dcterms:W3CDTF">2017-02-24T14:06:38Z</dcterms:created>
  <dcterms:modified xsi:type="dcterms:W3CDTF">2021-03-30T03:04:44Z</dcterms:modified>
</cp:coreProperties>
</file>