
<file path=[Content_Types].xml><?xml version="1.0" encoding="utf-8"?>
<Types xmlns="http://schemas.openxmlformats.org/package/2006/content-types">
  <Default Extension="bin" ContentType="application/vnd.openxmlformats-officedocument.oleObject"/>
  <Default Extension="png" ContentType="image/png"/>
  <Default Extension="wmf" ContentType="image/x-wmf"/>
  <Default Extension="jpeg" ContentType="image/jpeg"/>
  <Default Extension="rels" ContentType="application/vnd.openxmlformats-package.relationships+xml"/>
  <Default Extension="xml" ContentType="application/xml"/>
  <Default Extension="wav" ContentType="audio/wav"/>
  <Default Extension="vml" ContentType="application/vnd.openxmlformats-officedocument.vmlDrawing"/>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2"/>
  </p:notesMasterIdLst>
  <p:sldIdLst>
    <p:sldId id="328" r:id="rId2"/>
    <p:sldId id="330" r:id="rId3"/>
    <p:sldId id="264" r:id="rId4"/>
    <p:sldId id="262" r:id="rId5"/>
    <p:sldId id="308" r:id="rId6"/>
    <p:sldId id="309" r:id="rId7"/>
    <p:sldId id="313" r:id="rId8"/>
    <p:sldId id="314" r:id="rId9"/>
    <p:sldId id="315" r:id="rId10"/>
    <p:sldId id="270" r:id="rId11"/>
    <p:sldId id="316" r:id="rId12"/>
    <p:sldId id="273" r:id="rId13"/>
    <p:sldId id="306" r:id="rId14"/>
    <p:sldId id="331" r:id="rId15"/>
    <p:sldId id="317" r:id="rId16"/>
    <p:sldId id="276" r:id="rId17"/>
    <p:sldId id="332" r:id="rId18"/>
    <p:sldId id="333" r:id="rId19"/>
    <p:sldId id="318" r:id="rId20"/>
    <p:sldId id="298" r:id="rId21"/>
    <p:sldId id="305" r:id="rId22"/>
    <p:sldId id="327" r:id="rId23"/>
    <p:sldId id="299" r:id="rId24"/>
    <p:sldId id="320" r:id="rId25"/>
    <p:sldId id="321" r:id="rId26"/>
    <p:sldId id="322" r:id="rId27"/>
    <p:sldId id="324" r:id="rId28"/>
    <p:sldId id="323" r:id="rId29"/>
    <p:sldId id="329" r:id="rId30"/>
    <p:sldId id="300" r:id="rId3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353" autoAdjust="0"/>
    <p:restoredTop sz="94660"/>
  </p:normalViewPr>
  <p:slideViewPr>
    <p:cSldViewPr>
      <p:cViewPr varScale="1">
        <p:scale>
          <a:sx n="70" d="100"/>
          <a:sy n="70" d="100"/>
        </p:scale>
        <p:origin x="1314" y="7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image" Target="../media/image1.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8.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5AAE593-D43E-43DC-A0FB-E2E1B7D616DC}" type="datetimeFigureOut">
              <a:rPr lang="en-US" smtClean="0"/>
              <a:pPr/>
              <a:t>2/23/2021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87CAB5F-9F21-4B03-8E4D-E70B36BB82BD}" type="slidenum">
              <a:rPr lang="en-US" smtClean="0"/>
              <a:pPr/>
              <a:t>‹#›</a:t>
            </a:fld>
            <a:endParaRPr lang="en-US"/>
          </a:p>
        </p:txBody>
      </p:sp>
    </p:spTree>
    <p:extLst>
      <p:ext uri="{BB962C8B-B14F-4D97-AF65-F5344CB8AC3E}">
        <p14:creationId xmlns:p14="http://schemas.microsoft.com/office/powerpoint/2010/main" val="15088219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a:ln>
            <a:miter lim="800000"/>
            <a:headEnd/>
            <a:tailEnd/>
          </a:ln>
        </p:spPr>
        <p:txBody>
          <a:bodyPr/>
          <a:lstStyle/>
          <a:p>
            <a:fld id="{01F7689A-0E84-4724-A403-E95C3AF0C72E}" type="slidenum">
              <a:rPr lang="en-US"/>
              <a:pPr/>
              <a:t>10</a:t>
            </a:fld>
            <a:endParaRPr lang="en-US"/>
          </a:p>
        </p:txBody>
      </p:sp>
      <p:sp>
        <p:nvSpPr>
          <p:cNvPr id="27651" name="Rectangle 2"/>
          <p:cNvSpPr>
            <a:spLocks noGrp="1" noRot="1" noChangeAspect="1" noChangeArrowheads="1" noTextEdit="1"/>
          </p:cNvSpPr>
          <p:nvPr>
            <p:ph type="sldImg"/>
          </p:nvPr>
        </p:nvSpPr>
        <p:spPr>
          <a:ln/>
        </p:spPr>
      </p:sp>
      <p:sp>
        <p:nvSpPr>
          <p:cNvPr id="27652" name="Rectangle 3"/>
          <p:cNvSpPr>
            <a:spLocks noGrp="1" noChangeArrowheads="1"/>
          </p:cNvSpPr>
          <p:nvPr>
            <p:ph type="body" idx="1"/>
          </p:nvPr>
        </p:nvSpPr>
        <p:spPr>
          <a:noFill/>
        </p:spPr>
        <p:txBody>
          <a:bodyPr/>
          <a:lstStyle/>
          <a:p>
            <a:pPr eaLnBrk="1" hangingPunct="1"/>
            <a:endParaRPr lang="en-US" smtClean="0"/>
          </a:p>
        </p:txBody>
      </p:sp>
    </p:spTree>
    <p:extLst>
      <p:ext uri="{BB962C8B-B14F-4D97-AF65-F5344CB8AC3E}">
        <p14:creationId xmlns:p14="http://schemas.microsoft.com/office/powerpoint/2010/main" val="33379852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40804817-E3E1-44CC-91F2-1605A028006B}" type="slidenum">
              <a:rPr lang="en-US"/>
              <a:pPr/>
              <a:t>17</a:t>
            </a:fld>
            <a:endParaRPr lang="en-US"/>
          </a:p>
        </p:txBody>
      </p:sp>
      <p:sp>
        <p:nvSpPr>
          <p:cNvPr id="13314" name="Slide Image Placeholder 1"/>
          <p:cNvSpPr>
            <a:spLocks noGrp="1" noRot="1" noChangeAspect="1" noTextEdit="1"/>
          </p:cNvSpPr>
          <p:nvPr>
            <p:ph type="sldImg"/>
          </p:nvPr>
        </p:nvSpPr>
        <p:spPr>
          <a:ln/>
        </p:spPr>
      </p:sp>
      <p:sp>
        <p:nvSpPr>
          <p:cNvPr id="13315" name="Notes Placeholder 2"/>
          <p:cNvSpPr>
            <a:spLocks noGrp="1"/>
          </p:cNvSpPr>
          <p:nvPr>
            <p:ph type="body" idx="1"/>
          </p:nvPr>
        </p:nvSpPr>
        <p:spPr/>
        <p:txBody>
          <a:bodyPr/>
          <a:lstStyle/>
          <a:p>
            <a:endParaRPr lang="en-US"/>
          </a:p>
        </p:txBody>
      </p:sp>
      <p:sp>
        <p:nvSpPr>
          <p:cNvPr id="13316"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BA1255B8-0B5D-436F-B74A-348CBFEA7FE4}" type="slidenum">
              <a:rPr lang="en-US" sz="1200"/>
              <a:pPr algn="r"/>
              <a:t>17</a:t>
            </a:fld>
            <a:endParaRPr lang="en-US" sz="1200"/>
          </a:p>
        </p:txBody>
      </p:sp>
    </p:spTree>
    <p:extLst>
      <p:ext uri="{BB962C8B-B14F-4D97-AF65-F5344CB8AC3E}">
        <p14:creationId xmlns:p14="http://schemas.microsoft.com/office/powerpoint/2010/main" val="8585315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a:ln>
            <a:miter lim="800000"/>
            <a:headEnd/>
            <a:tailEnd/>
          </a:ln>
        </p:spPr>
        <p:txBody>
          <a:bodyPr/>
          <a:lstStyle/>
          <a:p>
            <a:fld id="{F7931775-E84D-4CFC-A573-BC97312669CB}" type="slidenum">
              <a:rPr lang="en-US" smtClean="0"/>
              <a:pPr/>
              <a:t>24</a:t>
            </a:fld>
            <a:endParaRPr lang="en-US" smtClean="0"/>
          </a:p>
        </p:txBody>
      </p:sp>
      <p:sp>
        <p:nvSpPr>
          <p:cNvPr id="28675" name="Rectangle 2"/>
          <p:cNvSpPr>
            <a:spLocks noGrp="1" noRot="1" noChangeAspect="1" noChangeArrowheads="1" noTextEdit="1"/>
          </p:cNvSpPr>
          <p:nvPr>
            <p:ph type="sldImg"/>
          </p:nvPr>
        </p:nvSpPr>
        <p:spPr>
          <a:ln/>
        </p:spPr>
      </p:sp>
      <p:sp>
        <p:nvSpPr>
          <p:cNvPr id="28676" name="Rectangle 3"/>
          <p:cNvSpPr>
            <a:spLocks noGrp="1" noChangeArrowheads="1"/>
          </p:cNvSpPr>
          <p:nvPr>
            <p:ph type="body" idx="1"/>
          </p:nvPr>
        </p:nvSpPr>
        <p:spPr>
          <a:noFill/>
        </p:spPr>
        <p:txBody>
          <a:bodyPr/>
          <a:lstStyle/>
          <a:p>
            <a:pPr eaLnBrk="1" hangingPunct="1"/>
            <a:endParaRPr lang="en-US" smtClean="0"/>
          </a:p>
        </p:txBody>
      </p:sp>
    </p:spTree>
    <p:extLst>
      <p:ext uri="{BB962C8B-B14F-4D97-AF65-F5344CB8AC3E}">
        <p14:creationId xmlns:p14="http://schemas.microsoft.com/office/powerpoint/2010/main" val="19984066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noFill/>
          <a:ln>
            <a:miter lim="800000"/>
            <a:headEnd/>
            <a:tailEnd/>
          </a:ln>
        </p:spPr>
        <p:txBody>
          <a:bodyPr/>
          <a:lstStyle/>
          <a:p>
            <a:fld id="{FE823A27-64DD-4850-A26E-3229F5BE8671}" type="slidenum">
              <a:rPr lang="en-US" smtClean="0"/>
              <a:pPr/>
              <a:t>25</a:t>
            </a:fld>
            <a:endParaRPr lang="en-US" smtClean="0"/>
          </a:p>
        </p:txBody>
      </p:sp>
      <p:sp>
        <p:nvSpPr>
          <p:cNvPr id="29699" name="Rectangle 2"/>
          <p:cNvSpPr>
            <a:spLocks noGrp="1" noRot="1" noChangeAspect="1" noChangeArrowheads="1" noTextEdit="1"/>
          </p:cNvSpPr>
          <p:nvPr>
            <p:ph type="sldImg"/>
          </p:nvPr>
        </p:nvSpPr>
        <p:spPr>
          <a:ln/>
        </p:spPr>
      </p:sp>
      <p:sp>
        <p:nvSpPr>
          <p:cNvPr id="29700" name="Rectangle 3"/>
          <p:cNvSpPr>
            <a:spLocks noGrp="1" noChangeArrowheads="1"/>
          </p:cNvSpPr>
          <p:nvPr>
            <p:ph type="body" idx="1"/>
          </p:nvPr>
        </p:nvSpPr>
        <p:spPr>
          <a:noFill/>
        </p:spPr>
        <p:txBody>
          <a:bodyPr/>
          <a:lstStyle/>
          <a:p>
            <a:pPr eaLnBrk="1" hangingPunct="1"/>
            <a:endParaRPr lang="en-US" smtClean="0"/>
          </a:p>
        </p:txBody>
      </p:sp>
    </p:spTree>
    <p:extLst>
      <p:ext uri="{BB962C8B-B14F-4D97-AF65-F5344CB8AC3E}">
        <p14:creationId xmlns:p14="http://schemas.microsoft.com/office/powerpoint/2010/main" val="20752208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04E96C2-D027-43AD-ADCD-6FF30E9C203F}" type="datetimeFigureOut">
              <a:rPr lang="en-US" smtClean="0"/>
              <a:pPr/>
              <a:t>2/23/2021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9BBA312-480B-42FE-BC2D-980D53AFFF84}"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04E96C2-D027-43AD-ADCD-6FF30E9C203F}" type="datetimeFigureOut">
              <a:rPr lang="en-US" smtClean="0"/>
              <a:pPr/>
              <a:t>2/23/2021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9BBA312-480B-42FE-BC2D-980D53AFFF84}"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04E96C2-D027-43AD-ADCD-6FF30E9C203F}" type="datetimeFigureOut">
              <a:rPr lang="en-US" smtClean="0"/>
              <a:pPr/>
              <a:t>2/23/2021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9BBA312-480B-42FE-BC2D-980D53AFFF84}"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8A17F4D2-507E-432F-80EA-CDEB334D5622}"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AndTwoObj">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5"/>
          <p:cNvSpPr>
            <a:spLocks noGrp="1"/>
          </p:cNvSpPr>
          <p:nvPr>
            <p:ph type="dt" sz="half" idx="10"/>
          </p:nvPr>
        </p:nvSpPr>
        <p:spPr>
          <a:xfrm>
            <a:off x="457200" y="6245225"/>
            <a:ext cx="2133600" cy="476250"/>
          </a:xfrm>
        </p:spPr>
        <p:txBody>
          <a:bodyPr/>
          <a:lstStyle>
            <a:lvl1pPr>
              <a:defRPr/>
            </a:lvl1pPr>
          </a:lstStyle>
          <a:p>
            <a:pPr>
              <a:defRPr/>
            </a:pPr>
            <a:endParaRPr lang="en-US"/>
          </a:p>
        </p:txBody>
      </p:sp>
      <p:sp>
        <p:nvSpPr>
          <p:cNvPr id="7" name="Footer Placeholder 6"/>
          <p:cNvSpPr>
            <a:spLocks noGrp="1"/>
          </p:cNvSpPr>
          <p:nvPr>
            <p:ph type="ftr" sz="quarter" idx="11"/>
          </p:nvPr>
        </p:nvSpPr>
        <p:spPr>
          <a:xfrm>
            <a:off x="3124200" y="6245225"/>
            <a:ext cx="2895600" cy="476250"/>
          </a:xfrm>
        </p:spPr>
        <p:txBody>
          <a:bodyPr/>
          <a:lstStyle>
            <a:lvl1pPr>
              <a:defRPr/>
            </a:lvl1pPr>
          </a:lstStyle>
          <a:p>
            <a:pPr>
              <a:defRPr/>
            </a:pPr>
            <a:endParaRPr lang="en-US"/>
          </a:p>
        </p:txBody>
      </p:sp>
      <p:sp>
        <p:nvSpPr>
          <p:cNvPr id="8" name="Slide Number Placeholder 7"/>
          <p:cNvSpPr>
            <a:spLocks noGrp="1"/>
          </p:cNvSpPr>
          <p:nvPr>
            <p:ph type="sldNum" sz="quarter" idx="12"/>
          </p:nvPr>
        </p:nvSpPr>
        <p:spPr>
          <a:xfrm>
            <a:off x="6553200" y="6245225"/>
            <a:ext cx="2133600" cy="476250"/>
          </a:xfrm>
        </p:spPr>
        <p:txBody>
          <a:bodyPr/>
          <a:lstStyle>
            <a:lvl1pPr>
              <a:defRPr/>
            </a:lvl1pPr>
          </a:lstStyle>
          <a:p>
            <a:pPr>
              <a:defRPr/>
            </a:pPr>
            <a:fld id="{C139C7C0-C4D3-4E91-B3D6-9A3E00BF83F5}"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04E96C2-D027-43AD-ADCD-6FF30E9C203F}" type="datetimeFigureOut">
              <a:rPr lang="en-US" smtClean="0"/>
              <a:pPr/>
              <a:t>2/23/2021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9BBA312-480B-42FE-BC2D-980D53AFFF84}"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04E96C2-D027-43AD-ADCD-6FF30E9C203F}" type="datetimeFigureOut">
              <a:rPr lang="en-US" smtClean="0"/>
              <a:pPr/>
              <a:t>2/23/2021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9BBA312-480B-42FE-BC2D-980D53AFFF84}"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04E96C2-D027-43AD-ADCD-6FF30E9C203F}" type="datetimeFigureOut">
              <a:rPr lang="en-US" smtClean="0"/>
              <a:pPr/>
              <a:t>2/23/2021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9BBA312-480B-42FE-BC2D-980D53AFFF84}"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04E96C2-D027-43AD-ADCD-6FF30E9C203F}" type="datetimeFigureOut">
              <a:rPr lang="en-US" smtClean="0"/>
              <a:pPr/>
              <a:t>2/23/2021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9BBA312-480B-42FE-BC2D-980D53AFFF84}"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04E96C2-D027-43AD-ADCD-6FF30E9C203F}" type="datetimeFigureOut">
              <a:rPr lang="en-US" smtClean="0"/>
              <a:pPr/>
              <a:t>2/23/2021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9BBA312-480B-42FE-BC2D-980D53AFFF84}"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04E96C2-D027-43AD-ADCD-6FF30E9C203F}" type="datetimeFigureOut">
              <a:rPr lang="en-US" smtClean="0"/>
              <a:pPr/>
              <a:t>2/23/2021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9BBA312-480B-42FE-BC2D-980D53AFFF84}"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04E96C2-D027-43AD-ADCD-6FF30E9C203F}" type="datetimeFigureOut">
              <a:rPr lang="en-US" smtClean="0"/>
              <a:pPr/>
              <a:t>2/23/2021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9BBA312-480B-42FE-BC2D-980D53AFFF84}"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04E96C2-D027-43AD-ADCD-6FF30E9C203F}" type="datetimeFigureOut">
              <a:rPr lang="en-US" smtClean="0"/>
              <a:pPr/>
              <a:t>2/23/2021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9BBA312-480B-42FE-BC2D-980D53AFFF84}"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04E96C2-D027-43AD-ADCD-6FF30E9C203F}" type="datetimeFigureOut">
              <a:rPr lang="en-US" smtClean="0"/>
              <a:pPr/>
              <a:t>2/23/2021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9BBA312-480B-42FE-BC2D-980D53AFFF84}"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image" Target="../media/image2.wmf"/><Relationship Id="rId5" Type="http://schemas.openxmlformats.org/officeDocument/2006/relationships/oleObject" Target="../embeddings/oleObject2.bin"/><Relationship Id="rId4" Type="http://schemas.openxmlformats.org/officeDocument/2006/relationships/image" Target="../media/image1.wmf"/></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13.xml"/><Relationship Id="rId6" Type="http://schemas.openxmlformats.org/officeDocument/2006/relationships/image" Target="../media/image22.gif"/><Relationship Id="rId5" Type="http://schemas.openxmlformats.org/officeDocument/2006/relationships/image" Target="../media/image21.png"/><Relationship Id="rId4" Type="http://schemas.openxmlformats.org/officeDocument/2006/relationships/image" Target="../media/image20.png"/></Relationships>
</file>

<file path=ppt/slides/_rels/slide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26.jpeg"/><Relationship Id="rId5" Type="http://schemas.openxmlformats.org/officeDocument/2006/relationships/image" Target="http://ease-vn.org.vn/images/VACVINA_user.jpg" TargetMode="External"/><Relationship Id="rId4" Type="http://schemas.openxmlformats.org/officeDocument/2006/relationships/image" Target="../media/image25.jpeg"/></Relationships>
</file>

<file path=ppt/slides/_rels/slide2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3.xml"/><Relationship Id="rId7" Type="http://schemas.openxmlformats.org/officeDocument/2006/relationships/image" Target="../media/image27.png"/><Relationship Id="rId2" Type="http://schemas.openxmlformats.org/officeDocument/2006/relationships/slideLayout" Target="../slideLayouts/slideLayout7.xml"/><Relationship Id="rId1" Type="http://schemas.openxmlformats.org/officeDocument/2006/relationships/video" Target="cung%20co&#226;.avi" TargetMode="External"/><Relationship Id="rId6" Type="http://schemas.openxmlformats.org/officeDocument/2006/relationships/audio" Target="../media/audio3.wav"/><Relationship Id="rId5" Type="http://schemas.openxmlformats.org/officeDocument/2006/relationships/audio" Target="../media/audio2.wav"/><Relationship Id="rId4" Type="http://schemas.openxmlformats.org/officeDocument/2006/relationships/audio" Target="../media/audio1.wav"/></Relationships>
</file>

<file path=ppt/slides/_rels/slide25.xml.rels><?xml version="1.0" encoding="UTF-8" standalone="yes"?>
<Relationships xmlns="http://schemas.openxmlformats.org/package/2006/relationships"><Relationship Id="rId8" Type="http://schemas.openxmlformats.org/officeDocument/2006/relationships/image" Target="../media/image28.wmf"/><Relationship Id="rId3" Type="http://schemas.openxmlformats.org/officeDocument/2006/relationships/notesSlide" Target="../notesSlides/notesSlide4.xml"/><Relationship Id="rId7" Type="http://schemas.openxmlformats.org/officeDocument/2006/relationships/oleObject" Target="../embeddings/oleObject3.bin"/><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audio" Target="../media/audio3.wav"/><Relationship Id="rId11" Type="http://schemas.openxmlformats.org/officeDocument/2006/relationships/oleObject" Target="../embeddings/oleObject6.bin"/><Relationship Id="rId5" Type="http://schemas.openxmlformats.org/officeDocument/2006/relationships/audio" Target="../media/audio2.wav"/><Relationship Id="rId10" Type="http://schemas.openxmlformats.org/officeDocument/2006/relationships/oleObject" Target="../embeddings/oleObject5.bin"/><Relationship Id="rId4" Type="http://schemas.openxmlformats.org/officeDocument/2006/relationships/audio" Target="../media/audio1.wav"/><Relationship Id="rId9" Type="http://schemas.openxmlformats.org/officeDocument/2006/relationships/oleObject" Target="../embeddings/oleObject4.bin"/></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hyperlink" Target="dung%20roi.ppt" TargetMode="External"/><Relationship Id="rId2" Type="http://schemas.openxmlformats.org/officeDocument/2006/relationships/hyperlink" Target="sai%20roi.ppt" TargetMode="Externa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 Id="rId5" Type="http://schemas.openxmlformats.org/officeDocument/2006/relationships/image" Target="../media/image8.jpeg"/><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gi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jpeg"/></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2"/>
          <p:cNvSpPr txBox="1">
            <a:spLocks noChangeArrowheads="1"/>
          </p:cNvSpPr>
          <p:nvPr/>
        </p:nvSpPr>
        <p:spPr>
          <a:xfrm>
            <a:off x="457200" y="533400"/>
            <a:ext cx="8229600" cy="1981200"/>
          </a:xfrm>
          <a:prstGeom prst="rect">
            <a:avLst/>
          </a:prstGeom>
        </p:spPr>
        <p:txBody>
          <a:bodyPr vert="horz" lIns="91440" tIns="45720" rIns="91440" bIns="45720" rtlCol="0" anchor="ctr">
            <a:noAutofit/>
          </a:bodyPr>
          <a:lstStyle/>
          <a:p>
            <a:pPr marL="0" marR="0" lvl="0" indent="0" algn="just" defTabSz="914400" rtl="0" eaLnBrk="1" fontAlgn="auto" latinLnBrk="0" hangingPunct="1">
              <a:lnSpc>
                <a:spcPct val="100000"/>
              </a:lnSpc>
              <a:spcAft>
                <a:spcPts val="0"/>
              </a:spcAft>
              <a:buClrTx/>
              <a:buSzTx/>
              <a:buFontTx/>
              <a:buNone/>
              <a:tabLst/>
              <a:defRPr/>
            </a:pPr>
            <a:endParaRPr kumimoji="0" lang="en-US" sz="2400" b="1" i="0" u="none" strike="noStrike" kern="1200" cap="none" spc="0" normalizeH="0" baseline="0" noProof="0" dirty="0" smtClean="0">
              <a:ln>
                <a:noFill/>
              </a:ln>
              <a:solidFill>
                <a:srgbClr val="FF0000"/>
              </a:solidFill>
              <a:effectLst/>
              <a:uLnTx/>
              <a:uFillTx/>
              <a:latin typeface="Times New Roman" pitchFamily="18" charset="0"/>
              <a:ea typeface="+mj-ea"/>
              <a:cs typeface="Times New Roman" pitchFamily="18" charset="0"/>
            </a:endParaRPr>
          </a:p>
          <a:p>
            <a:pPr marL="0" marR="0" lvl="0" indent="0" algn="ctr" defTabSz="914400" rtl="0" eaLnBrk="1" fontAlgn="auto" latinLnBrk="0" hangingPunct="1">
              <a:lnSpc>
                <a:spcPct val="100000"/>
              </a:lnSpc>
              <a:spcAft>
                <a:spcPts val="0"/>
              </a:spcAft>
              <a:buClrTx/>
              <a:buSzTx/>
              <a:buFontTx/>
              <a:buNone/>
              <a:tabLst/>
              <a:defRPr/>
            </a:pPr>
            <a:r>
              <a:rPr lang="en-US" sz="2800" b="1" smtClean="0">
                <a:solidFill>
                  <a:srgbClr val="FF0000"/>
                </a:solidFill>
                <a:latin typeface="Times New Roman" pitchFamily="18" charset="0"/>
                <a:ea typeface="+mj-ea"/>
                <a:cs typeface="Times New Roman" pitchFamily="18" charset="0"/>
              </a:rPr>
              <a:t>KIỂM TRA BÀI CŨ</a:t>
            </a:r>
            <a:endParaRPr kumimoji="0" lang="en-US" sz="2800" b="1" i="0" u="none" strike="noStrike" kern="1200" cap="none" spc="0" normalizeH="0" baseline="0" noProof="0" dirty="0" smtClean="0">
              <a:ln>
                <a:noFill/>
              </a:ln>
              <a:solidFill>
                <a:srgbClr val="FF0000"/>
              </a:solidFill>
              <a:effectLst/>
              <a:uLnTx/>
              <a:uFillTx/>
              <a:latin typeface="Times New Roman" pitchFamily="18" charset="0"/>
              <a:ea typeface="+mj-ea"/>
              <a:cs typeface="Times New Roman" pitchFamily="18" charset="0"/>
            </a:endParaRPr>
          </a:p>
          <a:p>
            <a:pPr marL="0" marR="0" lvl="0" indent="0" algn="just" defTabSz="914400" rtl="0" eaLnBrk="1" fontAlgn="auto" latinLnBrk="0" hangingPunct="1">
              <a:lnSpc>
                <a:spcPct val="100000"/>
              </a:lnSpc>
              <a:spcAft>
                <a:spcPts val="0"/>
              </a:spcAft>
              <a:buClrTx/>
              <a:buSzTx/>
              <a:buFontTx/>
              <a:buNone/>
              <a:tabLst/>
              <a:defRPr/>
            </a:pPr>
            <a:r>
              <a:rPr kumimoji="0" lang="en-US" sz="2400" b="1" i="0" u="none" strike="noStrike" kern="1200" cap="none" spc="0" normalizeH="0" baseline="0" noProof="0" dirty="0" smtClean="0">
                <a:ln>
                  <a:noFill/>
                </a:ln>
                <a:solidFill>
                  <a:srgbClr val="0000FF"/>
                </a:solidFill>
                <a:effectLst/>
                <a:uLnTx/>
                <a:uFillTx/>
                <a:latin typeface="Times New Roman" pitchFamily="18" charset="0"/>
                <a:ea typeface="+mj-ea"/>
                <a:cs typeface="Times New Roman" pitchFamily="18" charset="0"/>
              </a:rPr>
              <a:t>Viết</a:t>
            </a:r>
            <a:r>
              <a:rPr kumimoji="0" lang="en-US" sz="2400" b="1" i="0" u="none" strike="noStrike" kern="1200" cap="none" spc="0" normalizeH="0" noProof="0" dirty="0" smtClean="0">
                <a:ln>
                  <a:noFill/>
                </a:ln>
                <a:solidFill>
                  <a:srgbClr val="0000FF"/>
                </a:solidFill>
                <a:effectLst/>
                <a:uLnTx/>
                <a:uFillTx/>
                <a:latin typeface="Times New Roman" pitchFamily="18" charset="0"/>
                <a:ea typeface="+mj-ea"/>
                <a:cs typeface="Times New Roman" pitchFamily="18" charset="0"/>
              </a:rPr>
              <a:t> CTCT các hợp chất có CTPT sau</a:t>
            </a:r>
            <a:r>
              <a:rPr kumimoji="0" lang="en-US" sz="2400" b="1" i="0" u="none" strike="noStrike" kern="1200" cap="none" spc="0" normalizeH="0" baseline="0" noProof="0" dirty="0" smtClean="0">
                <a:ln>
                  <a:noFill/>
                </a:ln>
                <a:solidFill>
                  <a:srgbClr val="0000FF"/>
                </a:solidFill>
                <a:effectLst/>
                <a:uLnTx/>
                <a:uFillTx/>
                <a:latin typeface="Times New Roman" pitchFamily="18" charset="0"/>
                <a:ea typeface="+mj-ea"/>
                <a:cs typeface="Times New Roman" pitchFamily="18" charset="0"/>
              </a:rPr>
              <a:t>: </a:t>
            </a:r>
          </a:p>
          <a:p>
            <a:pPr marL="457200" lvl="0" indent="-457200" algn="just">
              <a:buFontTx/>
              <a:buAutoNum type="alphaLcParenR"/>
            </a:pPr>
            <a:r>
              <a:rPr kumimoji="0" lang="en-US" sz="2400" b="1" i="0" u="none" strike="noStrike" kern="1200" cap="none" spc="0" normalizeH="0" baseline="0" noProof="0" dirty="0" smtClean="0">
                <a:ln>
                  <a:noFill/>
                </a:ln>
                <a:solidFill>
                  <a:srgbClr val="0000FF"/>
                </a:solidFill>
                <a:effectLst/>
                <a:uLnTx/>
                <a:uFillTx/>
                <a:latin typeface="Times New Roman" pitchFamily="18" charset="0"/>
                <a:ea typeface="+mj-ea"/>
                <a:cs typeface="Times New Roman" pitchFamily="18" charset="0"/>
              </a:rPr>
              <a:t>C</a:t>
            </a:r>
            <a:r>
              <a:rPr kumimoji="0" lang="en-US" sz="2400" b="1" i="0" u="none" strike="noStrike" kern="1200" cap="none" spc="0" normalizeH="0" baseline="-25000" noProof="0" dirty="0" smtClean="0">
                <a:ln>
                  <a:noFill/>
                </a:ln>
                <a:solidFill>
                  <a:srgbClr val="0000FF"/>
                </a:solidFill>
                <a:effectLst/>
                <a:uLnTx/>
                <a:uFillTx/>
                <a:latin typeface="Times New Roman" pitchFamily="18" charset="0"/>
                <a:ea typeface="+mj-ea"/>
                <a:cs typeface="Times New Roman" pitchFamily="18" charset="0"/>
              </a:rPr>
              <a:t>2</a:t>
            </a:r>
            <a:r>
              <a:rPr kumimoji="0" lang="en-US" sz="2400" b="1" i="0" u="none" strike="noStrike" kern="1200" cap="none" spc="0" normalizeH="0" baseline="0" noProof="0" dirty="0" smtClean="0">
                <a:ln>
                  <a:noFill/>
                </a:ln>
                <a:solidFill>
                  <a:srgbClr val="0000FF"/>
                </a:solidFill>
                <a:effectLst/>
                <a:uLnTx/>
                <a:uFillTx/>
                <a:latin typeface="Times New Roman" pitchFamily="18" charset="0"/>
                <a:ea typeface="+mj-ea"/>
                <a:cs typeface="Times New Roman" pitchFamily="18" charset="0"/>
              </a:rPr>
              <a:t>H</a:t>
            </a:r>
            <a:r>
              <a:rPr kumimoji="0" lang="en-US" sz="2400" b="1" i="0" u="none" strike="noStrike" kern="1200" cap="none" spc="0" normalizeH="0" baseline="-25000" noProof="0" dirty="0" smtClean="0">
                <a:ln>
                  <a:noFill/>
                </a:ln>
                <a:solidFill>
                  <a:srgbClr val="0000FF"/>
                </a:solidFill>
                <a:effectLst/>
                <a:uLnTx/>
                <a:uFillTx/>
                <a:latin typeface="Times New Roman" pitchFamily="18" charset="0"/>
                <a:ea typeface="+mj-ea"/>
                <a:cs typeface="Times New Roman" pitchFamily="18" charset="0"/>
              </a:rPr>
              <a:t>6</a:t>
            </a:r>
            <a:r>
              <a:rPr kumimoji="0" lang="en-US" sz="2400" b="1" i="0" u="none" strike="noStrike" kern="1200" cap="none" spc="0" normalizeH="0" baseline="0" noProof="0" dirty="0" smtClean="0">
                <a:ln>
                  <a:noFill/>
                </a:ln>
                <a:solidFill>
                  <a:srgbClr val="0000FF"/>
                </a:solidFill>
                <a:effectLst/>
                <a:uLnTx/>
                <a:uFillTx/>
                <a:latin typeface="Times New Roman" pitchFamily="18" charset="0"/>
                <a:ea typeface="+mj-ea"/>
                <a:cs typeface="Times New Roman" pitchFamily="18" charset="0"/>
              </a:rPr>
              <a:t>, </a:t>
            </a:r>
            <a:r>
              <a:rPr lang="en-US" sz="2400" b="1" dirty="0" smtClean="0">
                <a:solidFill>
                  <a:srgbClr val="0000FF"/>
                </a:solidFill>
                <a:latin typeface="Times New Roman" pitchFamily="18" charset="0"/>
                <a:ea typeface="+mj-ea"/>
                <a:cs typeface="Times New Roman" pitchFamily="18" charset="0"/>
              </a:rPr>
              <a:t>C</a:t>
            </a:r>
            <a:r>
              <a:rPr lang="en-US" sz="2400" b="1" baseline="-25000" dirty="0" smtClean="0">
                <a:solidFill>
                  <a:srgbClr val="0000FF"/>
                </a:solidFill>
                <a:latin typeface="Times New Roman" pitchFamily="18" charset="0"/>
                <a:ea typeface="+mj-ea"/>
                <a:cs typeface="Times New Roman" pitchFamily="18" charset="0"/>
              </a:rPr>
              <a:t>3</a:t>
            </a:r>
            <a:r>
              <a:rPr lang="en-US" sz="2400" b="1" dirty="0" smtClean="0">
                <a:solidFill>
                  <a:srgbClr val="0000FF"/>
                </a:solidFill>
                <a:latin typeface="Times New Roman" pitchFamily="18" charset="0"/>
                <a:ea typeface="+mj-ea"/>
                <a:cs typeface="Times New Roman" pitchFamily="18" charset="0"/>
              </a:rPr>
              <a:t>H</a:t>
            </a:r>
            <a:r>
              <a:rPr lang="en-US" sz="2400" b="1" baseline="-25000" dirty="0" smtClean="0">
                <a:solidFill>
                  <a:srgbClr val="0000FF"/>
                </a:solidFill>
                <a:latin typeface="Times New Roman" pitchFamily="18" charset="0"/>
                <a:ea typeface="+mj-ea"/>
                <a:cs typeface="Times New Roman" pitchFamily="18" charset="0"/>
              </a:rPr>
              <a:t>6</a:t>
            </a:r>
            <a:r>
              <a:rPr lang="en-US" sz="2400" b="1" dirty="0" smtClean="0">
                <a:solidFill>
                  <a:srgbClr val="0000FF"/>
                </a:solidFill>
                <a:latin typeface="Times New Roman" pitchFamily="18" charset="0"/>
                <a:ea typeface="+mj-ea"/>
                <a:cs typeface="Times New Roman" pitchFamily="18" charset="0"/>
              </a:rPr>
              <a:t> (mạch vòng), CH</a:t>
            </a:r>
            <a:r>
              <a:rPr lang="en-US" sz="2400" b="1" baseline="-25000" dirty="0" smtClean="0">
                <a:solidFill>
                  <a:srgbClr val="0000FF"/>
                </a:solidFill>
                <a:latin typeface="Times New Roman" pitchFamily="18" charset="0"/>
                <a:ea typeface="+mj-ea"/>
                <a:cs typeface="Times New Roman" pitchFamily="18" charset="0"/>
              </a:rPr>
              <a:t>4</a:t>
            </a:r>
            <a:r>
              <a:rPr lang="en-US" sz="2400" b="1" dirty="0" smtClean="0">
                <a:solidFill>
                  <a:srgbClr val="0000FF"/>
                </a:solidFill>
                <a:latin typeface="Times New Roman" pitchFamily="18" charset="0"/>
                <a:ea typeface="+mj-ea"/>
                <a:cs typeface="Times New Roman" pitchFamily="18" charset="0"/>
              </a:rPr>
              <a:t>O.</a:t>
            </a:r>
            <a:endParaRPr kumimoji="0" lang="en-US" sz="2400" b="1" i="0" u="none" strike="noStrike" kern="1200" cap="none" spc="0" normalizeH="0" baseline="0" noProof="0" dirty="0" smtClean="0">
              <a:ln>
                <a:noFill/>
              </a:ln>
              <a:solidFill>
                <a:srgbClr val="0000FF"/>
              </a:solidFill>
              <a:effectLst/>
              <a:uLnTx/>
              <a:uFillTx/>
              <a:latin typeface="Times New Roman" pitchFamily="18" charset="0"/>
              <a:ea typeface="+mj-ea"/>
              <a:cs typeface="Times New Roman" pitchFamily="18" charset="0"/>
            </a:endParaRPr>
          </a:p>
          <a:p>
            <a:pPr marL="457200" marR="0" lvl="0" indent="-457200" algn="just" defTabSz="914400" rtl="0" eaLnBrk="1" fontAlgn="auto" latinLnBrk="0" hangingPunct="1">
              <a:lnSpc>
                <a:spcPct val="100000"/>
              </a:lnSpc>
              <a:spcAft>
                <a:spcPts val="0"/>
              </a:spcAft>
              <a:buClrTx/>
              <a:buSzTx/>
              <a:buFontTx/>
              <a:buAutoNum type="alphaLcParenR"/>
              <a:tabLst/>
              <a:defRPr/>
            </a:pPr>
            <a:r>
              <a:rPr lang="en-US" sz="2400" b="1" dirty="0" smtClean="0">
                <a:solidFill>
                  <a:srgbClr val="0000FF"/>
                </a:solidFill>
                <a:latin typeface="Times New Roman" pitchFamily="18" charset="0"/>
                <a:ea typeface="+mj-ea"/>
                <a:cs typeface="Times New Roman" pitchFamily="18" charset="0"/>
              </a:rPr>
              <a:t>Cho biết hợp chất nào là hiđrocacbon, hợp chất nào là dẫn xuất của hiđrocacbon? </a:t>
            </a:r>
            <a:endParaRPr kumimoji="0" lang="en-US" sz="2400" b="1" i="0" u="none" strike="noStrike" kern="1200" cap="none" spc="0" normalizeH="0" baseline="0" noProof="0" dirty="0" smtClean="0">
              <a:ln>
                <a:noFill/>
              </a:ln>
              <a:solidFill>
                <a:srgbClr val="0000FF"/>
              </a:solidFill>
              <a:effectLst/>
              <a:uLnTx/>
              <a:uFillTx/>
              <a:latin typeface="Times New Roman" pitchFamily="18" charset="0"/>
              <a:ea typeface="+mj-ea"/>
              <a:cs typeface="Times New Roman" pitchFamily="18" charset="0"/>
            </a:endParaRPr>
          </a:p>
          <a:p>
            <a:pPr marL="457200" marR="0" lvl="0" indent="-457200" algn="just" defTabSz="914400" rtl="0" eaLnBrk="1" fontAlgn="auto" latinLnBrk="0" hangingPunct="1">
              <a:lnSpc>
                <a:spcPct val="100000"/>
              </a:lnSpc>
              <a:spcAft>
                <a:spcPts val="0"/>
              </a:spcAft>
              <a:buClrTx/>
              <a:buSzTx/>
              <a:tabLst/>
              <a:defRPr/>
            </a:pPr>
            <a:r>
              <a:rPr kumimoji="0" lang="en-US" sz="2400" b="1" i="0" u="none" strike="noStrike" kern="1200" cap="none" spc="0" normalizeH="0" baseline="-25000" noProof="0" dirty="0" smtClean="0">
                <a:ln>
                  <a:noFill/>
                </a:ln>
                <a:solidFill>
                  <a:schemeClr val="tx1"/>
                </a:solidFill>
                <a:effectLst/>
                <a:uLnTx/>
                <a:uFillTx/>
                <a:latin typeface="Times New Roman" pitchFamily="18" charset="0"/>
                <a:ea typeface="+mj-ea"/>
                <a:cs typeface="Times New Roman" pitchFamily="18" charset="0"/>
              </a:rPr>
              <a:t/>
            </a:r>
            <a:br>
              <a:rPr kumimoji="0" lang="en-US" sz="2400" b="1" i="0" u="none" strike="noStrike" kern="1200" cap="none" spc="0" normalizeH="0" baseline="-25000" noProof="0" dirty="0" smtClean="0">
                <a:ln>
                  <a:noFill/>
                </a:ln>
                <a:solidFill>
                  <a:schemeClr val="tx1"/>
                </a:solidFill>
                <a:effectLst/>
                <a:uLnTx/>
                <a:uFillTx/>
                <a:latin typeface="Times New Roman" pitchFamily="18" charset="0"/>
                <a:ea typeface="+mj-ea"/>
                <a:cs typeface="Times New Roman" pitchFamily="18" charset="0"/>
              </a:rPr>
            </a:br>
            <a:endParaRPr kumimoji="0" lang="en-US" sz="2400" b="1" i="0" u="none" strike="noStrike" kern="1200" cap="none" spc="0" normalizeH="0" baseline="0" noProof="0" dirty="0">
              <a:ln>
                <a:noFill/>
              </a:ln>
              <a:solidFill>
                <a:schemeClr val="tx1"/>
              </a:solidFill>
              <a:effectLst/>
              <a:uLnTx/>
              <a:uFillTx/>
              <a:latin typeface="Times New Roman" pitchFamily="18" charset="0"/>
              <a:ea typeface="+mj-ea"/>
              <a:cs typeface="Times New Roman" pitchFamily="18" charset="0"/>
            </a:endParaRPr>
          </a:p>
        </p:txBody>
      </p:sp>
      <p:graphicFrame>
        <p:nvGraphicFramePr>
          <p:cNvPr id="25" name="Table 24"/>
          <p:cNvGraphicFramePr>
            <a:graphicFrameLocks noGrp="1"/>
          </p:cNvGraphicFramePr>
          <p:nvPr/>
        </p:nvGraphicFramePr>
        <p:xfrm>
          <a:off x="381000" y="2438400"/>
          <a:ext cx="8458200" cy="3903366"/>
        </p:xfrm>
        <a:graphic>
          <a:graphicData uri="http://schemas.openxmlformats.org/drawingml/2006/table">
            <a:tbl>
              <a:tblPr firstRow="1" bandRow="1">
                <a:tableStyleId>{5940675A-B579-460E-94D1-54222C63F5DA}</a:tableStyleId>
              </a:tblPr>
              <a:tblGrid>
                <a:gridCol w="1447800"/>
                <a:gridCol w="2362200"/>
                <a:gridCol w="2362200"/>
                <a:gridCol w="2286000"/>
              </a:tblGrid>
              <a:tr h="457200">
                <a:tc>
                  <a:txBody>
                    <a:bodyPr/>
                    <a:lstStyle/>
                    <a:p>
                      <a:pPr algn="just"/>
                      <a:r>
                        <a:rPr lang="en-US" sz="2400" b="1" dirty="0" smtClean="0">
                          <a:latin typeface="Times New Roman" pitchFamily="18" charset="0"/>
                          <a:cs typeface="Times New Roman" pitchFamily="18" charset="0"/>
                        </a:rPr>
                        <a:t>CTPT</a:t>
                      </a:r>
                      <a:endParaRPr lang="en-US" sz="2400" b="1" dirty="0">
                        <a:latin typeface="Times New Roman" pitchFamily="18" charset="0"/>
                        <a:cs typeface="Times New Roman" pitchFamily="18" charset="0"/>
                      </a:endParaRPr>
                    </a:p>
                  </a:txBody>
                  <a:tcPr/>
                </a:tc>
                <a:tc>
                  <a:txBody>
                    <a:bodyPr/>
                    <a:lstStyle/>
                    <a:p>
                      <a:pPr algn="ctr"/>
                      <a:r>
                        <a:rPr lang="en-US" sz="2400" b="1" dirty="0" smtClean="0">
                          <a:latin typeface="Times New Roman" pitchFamily="18" charset="0"/>
                          <a:cs typeface="Times New Roman" pitchFamily="18" charset="0"/>
                        </a:rPr>
                        <a:t>C</a:t>
                      </a:r>
                      <a:r>
                        <a:rPr lang="en-US" sz="2400" b="1" baseline="-25000" dirty="0" smtClean="0">
                          <a:latin typeface="Times New Roman" pitchFamily="18" charset="0"/>
                          <a:cs typeface="Times New Roman" pitchFamily="18" charset="0"/>
                        </a:rPr>
                        <a:t>2</a:t>
                      </a:r>
                      <a:r>
                        <a:rPr lang="en-US" sz="2400" b="1" dirty="0" smtClean="0">
                          <a:latin typeface="Times New Roman" pitchFamily="18" charset="0"/>
                          <a:cs typeface="Times New Roman" pitchFamily="18" charset="0"/>
                        </a:rPr>
                        <a:t>H</a:t>
                      </a:r>
                      <a:r>
                        <a:rPr lang="en-US" sz="2400" b="1" baseline="-25000" dirty="0" smtClean="0">
                          <a:latin typeface="Times New Roman" pitchFamily="18" charset="0"/>
                          <a:cs typeface="Times New Roman" pitchFamily="18" charset="0"/>
                        </a:rPr>
                        <a:t>6</a:t>
                      </a:r>
                      <a:endParaRPr lang="en-US" sz="2400" b="1" baseline="-25000" dirty="0">
                        <a:latin typeface="Times New Roman" pitchFamily="18" charset="0"/>
                        <a:cs typeface="Times New Roman" pitchFamily="18" charset="0"/>
                      </a:endParaRPr>
                    </a:p>
                  </a:txBody>
                  <a:tcPr/>
                </a:tc>
                <a:tc>
                  <a:txBody>
                    <a:bodyPr/>
                    <a:lstStyle/>
                    <a:p>
                      <a:pPr algn="ctr"/>
                      <a:r>
                        <a:rPr lang="en-US" sz="2400" b="1" dirty="0" smtClean="0">
                          <a:latin typeface="Times New Roman" pitchFamily="18" charset="0"/>
                          <a:cs typeface="Times New Roman" pitchFamily="18" charset="0"/>
                        </a:rPr>
                        <a:t>C</a:t>
                      </a:r>
                      <a:r>
                        <a:rPr lang="en-US" sz="2400" b="1" baseline="-25000" dirty="0" smtClean="0">
                          <a:latin typeface="Times New Roman" pitchFamily="18" charset="0"/>
                          <a:cs typeface="Times New Roman" pitchFamily="18" charset="0"/>
                        </a:rPr>
                        <a:t>3</a:t>
                      </a:r>
                      <a:r>
                        <a:rPr lang="en-US" sz="2400" b="1" dirty="0" smtClean="0">
                          <a:latin typeface="Times New Roman" pitchFamily="18" charset="0"/>
                          <a:cs typeface="Times New Roman" pitchFamily="18" charset="0"/>
                        </a:rPr>
                        <a:t>H</a:t>
                      </a:r>
                      <a:r>
                        <a:rPr lang="en-US" sz="2400" b="1" baseline="-25000" dirty="0" smtClean="0">
                          <a:latin typeface="Times New Roman" pitchFamily="18" charset="0"/>
                          <a:cs typeface="Times New Roman" pitchFamily="18" charset="0"/>
                        </a:rPr>
                        <a:t>6</a:t>
                      </a:r>
                      <a:endParaRPr lang="en-US" sz="2400" b="1" baseline="-25000" dirty="0">
                        <a:latin typeface="Times New Roman" pitchFamily="18" charset="0"/>
                        <a:cs typeface="Times New Roman" pitchFamily="18" charset="0"/>
                      </a:endParaRPr>
                    </a:p>
                  </a:txBody>
                  <a:tcPr/>
                </a:tc>
                <a:tc>
                  <a:txBody>
                    <a:bodyPr/>
                    <a:lstStyle/>
                    <a:p>
                      <a:pPr algn="ctr"/>
                      <a:r>
                        <a:rPr lang="en-US" sz="2400" b="1" dirty="0" smtClean="0">
                          <a:latin typeface="Times New Roman" pitchFamily="18" charset="0"/>
                          <a:cs typeface="Times New Roman" pitchFamily="18" charset="0"/>
                        </a:rPr>
                        <a:t>CH</a:t>
                      </a:r>
                      <a:r>
                        <a:rPr lang="en-US" sz="2400" b="1" baseline="-25000" dirty="0" smtClean="0">
                          <a:latin typeface="Times New Roman" pitchFamily="18" charset="0"/>
                          <a:cs typeface="Times New Roman" pitchFamily="18" charset="0"/>
                        </a:rPr>
                        <a:t>4</a:t>
                      </a:r>
                      <a:r>
                        <a:rPr lang="en-US" sz="2400" b="1" dirty="0" smtClean="0">
                          <a:latin typeface="Times New Roman" pitchFamily="18" charset="0"/>
                          <a:cs typeface="Times New Roman" pitchFamily="18" charset="0"/>
                        </a:rPr>
                        <a:t>O</a:t>
                      </a:r>
                      <a:endParaRPr lang="en-US" sz="2400" b="1" dirty="0">
                        <a:latin typeface="Times New Roman" pitchFamily="18" charset="0"/>
                        <a:cs typeface="Times New Roman" pitchFamily="18" charset="0"/>
                      </a:endParaRPr>
                    </a:p>
                  </a:txBody>
                  <a:tcPr/>
                </a:tc>
              </a:tr>
              <a:tr h="702966">
                <a:tc>
                  <a:txBody>
                    <a:bodyPr/>
                    <a:lstStyle/>
                    <a:p>
                      <a:r>
                        <a:rPr lang="en-US" sz="2400" b="1" dirty="0" smtClean="0">
                          <a:latin typeface="Times New Roman" pitchFamily="18" charset="0"/>
                          <a:cs typeface="Times New Roman" pitchFamily="18" charset="0"/>
                        </a:rPr>
                        <a:t>CTCT</a:t>
                      </a:r>
                      <a:endParaRPr lang="en-US" sz="2400" b="1" dirty="0">
                        <a:latin typeface="Times New Roman" pitchFamily="18" charset="0"/>
                        <a:cs typeface="Times New Roman" pitchFamily="18" charset="0"/>
                      </a:endParaRPr>
                    </a:p>
                  </a:txBody>
                  <a:tcPr/>
                </a:tc>
                <a:tc>
                  <a:txBody>
                    <a:bodyPr/>
                    <a:lstStyle/>
                    <a:p>
                      <a:endParaRPr lang="en-US" sz="2400" b="1" dirty="0" smtClean="0">
                        <a:latin typeface="Times New Roman" pitchFamily="18" charset="0"/>
                        <a:cs typeface="Times New Roman" pitchFamily="18" charset="0"/>
                      </a:endParaRPr>
                    </a:p>
                    <a:p>
                      <a:endParaRPr lang="en-US" sz="2400" b="1" dirty="0" smtClean="0">
                        <a:latin typeface="Times New Roman" pitchFamily="18" charset="0"/>
                        <a:cs typeface="Times New Roman" pitchFamily="18" charset="0"/>
                      </a:endParaRPr>
                    </a:p>
                    <a:p>
                      <a:endParaRPr lang="en-US" sz="2400" b="1" dirty="0" smtClean="0">
                        <a:latin typeface="Times New Roman" pitchFamily="18" charset="0"/>
                        <a:cs typeface="Times New Roman" pitchFamily="18" charset="0"/>
                      </a:endParaRPr>
                    </a:p>
                    <a:p>
                      <a:endParaRPr lang="en-US" sz="2400" b="1" dirty="0">
                        <a:latin typeface="Times New Roman" pitchFamily="18" charset="0"/>
                        <a:cs typeface="Times New Roman" pitchFamily="18" charset="0"/>
                      </a:endParaRPr>
                    </a:p>
                  </a:txBody>
                  <a:tcPr/>
                </a:tc>
                <a:tc>
                  <a:txBody>
                    <a:bodyPr/>
                    <a:lstStyle/>
                    <a:p>
                      <a:endParaRPr lang="en-US" sz="2400" b="1">
                        <a:latin typeface="Times New Roman" pitchFamily="18" charset="0"/>
                        <a:cs typeface="Times New Roman" pitchFamily="18" charset="0"/>
                      </a:endParaRPr>
                    </a:p>
                  </a:txBody>
                  <a:tcPr/>
                </a:tc>
                <a:tc>
                  <a:txBody>
                    <a:bodyPr/>
                    <a:lstStyle/>
                    <a:p>
                      <a:endParaRPr lang="en-US" sz="2400" b="1" dirty="0">
                        <a:latin typeface="Times New Roman" pitchFamily="18" charset="0"/>
                        <a:cs typeface="Times New Roman" pitchFamily="18" charset="0"/>
                      </a:endParaRPr>
                    </a:p>
                  </a:txBody>
                  <a:tcPr/>
                </a:tc>
              </a:tr>
              <a:tr h="702966">
                <a:tc>
                  <a:txBody>
                    <a:bodyPr/>
                    <a:lstStyle/>
                    <a:p>
                      <a:r>
                        <a:rPr lang="en-US" sz="2400" b="1" dirty="0" smtClean="0">
                          <a:latin typeface="Times New Roman" pitchFamily="18" charset="0"/>
                          <a:cs typeface="Times New Roman" pitchFamily="18" charset="0"/>
                        </a:rPr>
                        <a:t>Viết</a:t>
                      </a:r>
                      <a:r>
                        <a:rPr lang="en-US" sz="2400" b="1" baseline="0" dirty="0" smtClean="0">
                          <a:latin typeface="Times New Roman" pitchFamily="18" charset="0"/>
                          <a:cs typeface="Times New Roman" pitchFamily="18" charset="0"/>
                        </a:rPr>
                        <a:t> gọn</a:t>
                      </a:r>
                    </a:p>
                    <a:p>
                      <a:endParaRPr lang="en-US" sz="2400" b="1" baseline="0" dirty="0" smtClean="0">
                        <a:latin typeface="Times New Roman" pitchFamily="18" charset="0"/>
                        <a:cs typeface="Times New Roman" pitchFamily="18" charset="0"/>
                      </a:endParaRPr>
                    </a:p>
                    <a:p>
                      <a:endParaRPr lang="en-US" sz="2400" b="1" dirty="0">
                        <a:latin typeface="Times New Roman" pitchFamily="18" charset="0"/>
                        <a:cs typeface="Times New Roman" pitchFamily="18" charset="0"/>
                      </a:endParaRPr>
                    </a:p>
                  </a:txBody>
                  <a:tcPr/>
                </a:tc>
                <a:tc>
                  <a:txBody>
                    <a:bodyPr/>
                    <a:lstStyle/>
                    <a:p>
                      <a:endParaRPr lang="en-US" sz="2400" b="1">
                        <a:latin typeface="Times New Roman" pitchFamily="18" charset="0"/>
                        <a:cs typeface="Times New Roman" pitchFamily="18" charset="0"/>
                      </a:endParaRPr>
                    </a:p>
                  </a:txBody>
                  <a:tcPr/>
                </a:tc>
                <a:tc>
                  <a:txBody>
                    <a:bodyPr/>
                    <a:lstStyle/>
                    <a:p>
                      <a:endParaRPr lang="en-US" sz="2400" b="1">
                        <a:latin typeface="Times New Roman" pitchFamily="18" charset="0"/>
                        <a:cs typeface="Times New Roman" pitchFamily="18" charset="0"/>
                      </a:endParaRPr>
                    </a:p>
                  </a:txBody>
                  <a:tcPr/>
                </a:tc>
                <a:tc>
                  <a:txBody>
                    <a:bodyPr/>
                    <a:lstStyle/>
                    <a:p>
                      <a:endParaRPr lang="en-US" sz="2400" b="1" dirty="0">
                        <a:latin typeface="Times New Roman" pitchFamily="18" charset="0"/>
                        <a:cs typeface="Times New Roman" pitchFamily="18" charset="0"/>
                      </a:endParaRPr>
                    </a:p>
                  </a:txBody>
                  <a:tcPr/>
                </a:tc>
              </a:tr>
              <a:tr h="702966">
                <a:tc>
                  <a:txBody>
                    <a:bodyPr/>
                    <a:lstStyle/>
                    <a:p>
                      <a:r>
                        <a:rPr lang="en-US" sz="2400" b="1" dirty="0" smtClean="0">
                          <a:latin typeface="Times New Roman" pitchFamily="18" charset="0"/>
                          <a:cs typeface="Times New Roman" pitchFamily="18" charset="0"/>
                        </a:rPr>
                        <a:t>Phân</a:t>
                      </a:r>
                      <a:r>
                        <a:rPr lang="en-US" sz="2400" b="1" baseline="0" dirty="0" smtClean="0">
                          <a:latin typeface="Times New Roman" pitchFamily="18" charset="0"/>
                          <a:cs typeface="Times New Roman" pitchFamily="18" charset="0"/>
                        </a:rPr>
                        <a:t> loại</a:t>
                      </a:r>
                      <a:endParaRPr lang="en-US" sz="2400" b="1" dirty="0">
                        <a:latin typeface="Times New Roman" pitchFamily="18" charset="0"/>
                        <a:cs typeface="Times New Roman" pitchFamily="18" charset="0"/>
                      </a:endParaRPr>
                    </a:p>
                  </a:txBody>
                  <a:tcPr/>
                </a:tc>
                <a:tc>
                  <a:txBody>
                    <a:bodyPr/>
                    <a:lstStyle/>
                    <a:p>
                      <a:endParaRPr lang="en-US" sz="2400" b="1" dirty="0">
                        <a:latin typeface="Times New Roman" pitchFamily="18" charset="0"/>
                        <a:cs typeface="Times New Roman" pitchFamily="18" charset="0"/>
                      </a:endParaRPr>
                    </a:p>
                  </a:txBody>
                  <a:tcPr/>
                </a:tc>
                <a:tc>
                  <a:txBody>
                    <a:bodyPr/>
                    <a:lstStyle/>
                    <a:p>
                      <a:endParaRPr lang="en-US" b="1" dirty="0"/>
                    </a:p>
                  </a:txBody>
                  <a:tcPr/>
                </a:tc>
                <a:tc>
                  <a:txBody>
                    <a:bodyPr/>
                    <a:lstStyle/>
                    <a:p>
                      <a:endParaRPr lang="en-US" b="1" dirty="0"/>
                    </a:p>
                  </a:txBody>
                  <a:tcPr/>
                </a:tc>
              </a:tr>
            </a:tbl>
          </a:graphicData>
        </a:graphic>
      </p:graphicFrame>
      <p:sp>
        <p:nvSpPr>
          <p:cNvPr id="26" name="Rectangle 2"/>
          <p:cNvSpPr txBox="1">
            <a:spLocks noChangeArrowheads="1"/>
          </p:cNvSpPr>
          <p:nvPr/>
        </p:nvSpPr>
        <p:spPr>
          <a:xfrm>
            <a:off x="1905000" y="5410200"/>
            <a:ext cx="2286000" cy="533400"/>
          </a:xfrm>
          <a:prstGeom prst="rect">
            <a:avLst/>
          </a:prstGeom>
        </p:spPr>
        <p:txBody>
          <a:bodyPr vert="horz" lIns="91440" tIns="45720" rIns="91440" bIns="45720" rtlCol="0" anchor="ctr">
            <a:noAutofit/>
          </a:bodyPr>
          <a:lstStyle/>
          <a:p>
            <a:pPr marL="0" marR="0" lvl="0" indent="0" algn="just" defTabSz="914400" rtl="0" eaLnBrk="1" fontAlgn="auto" latinLnBrk="0" hangingPunct="1">
              <a:lnSpc>
                <a:spcPct val="100000"/>
              </a:lnSpc>
              <a:spcAft>
                <a:spcPts val="0"/>
              </a:spcAft>
              <a:buClrTx/>
              <a:buSzTx/>
              <a:buFontTx/>
              <a:buNone/>
              <a:tabLst/>
              <a:defRPr/>
            </a:pPr>
            <a:r>
              <a:rPr lang="en-US" sz="2400" dirty="0" smtClean="0">
                <a:latin typeface="Times New Roman" pitchFamily="18" charset="0"/>
                <a:ea typeface="+mj-ea"/>
                <a:cs typeface="Times New Roman" pitchFamily="18" charset="0"/>
              </a:rPr>
              <a:t>                                     hiđrocacbon</a:t>
            </a:r>
            <a:endParaRPr kumimoji="0" lang="en-US" sz="2400" b="0" i="0" u="none" strike="noStrike" kern="1200" cap="none" spc="0" normalizeH="0" baseline="0" noProof="0" dirty="0">
              <a:ln>
                <a:noFill/>
              </a:ln>
              <a:effectLst/>
              <a:uLnTx/>
              <a:uFillTx/>
              <a:latin typeface="Times New Roman" pitchFamily="18" charset="0"/>
              <a:ea typeface="+mj-ea"/>
              <a:cs typeface="Times New Roman" pitchFamily="18" charset="0"/>
            </a:endParaRPr>
          </a:p>
        </p:txBody>
      </p:sp>
      <p:sp>
        <p:nvSpPr>
          <p:cNvPr id="27" name="Rectangle 2"/>
          <p:cNvSpPr txBox="1">
            <a:spLocks noChangeArrowheads="1"/>
          </p:cNvSpPr>
          <p:nvPr/>
        </p:nvSpPr>
        <p:spPr>
          <a:xfrm>
            <a:off x="6629400" y="5715000"/>
            <a:ext cx="2057400" cy="533400"/>
          </a:xfrm>
          <a:prstGeom prst="rect">
            <a:avLst/>
          </a:prstGeom>
        </p:spPr>
        <p:txBody>
          <a:bodyPr vert="horz" lIns="91440" tIns="45720" rIns="91440" bIns="45720" rtlCol="0" anchor="ctr">
            <a:noAutofit/>
          </a:bodyPr>
          <a:lstStyle/>
          <a:p>
            <a:pPr marL="0" marR="0" lvl="0" indent="0" algn="just" defTabSz="914400" rtl="0" eaLnBrk="1" fontAlgn="auto" latinLnBrk="0" hangingPunct="1">
              <a:lnSpc>
                <a:spcPct val="100000"/>
              </a:lnSpc>
              <a:spcAft>
                <a:spcPts val="0"/>
              </a:spcAft>
              <a:buClrTx/>
              <a:buSzTx/>
              <a:buFontTx/>
              <a:buNone/>
              <a:tabLst/>
              <a:defRPr/>
            </a:pPr>
            <a:r>
              <a:rPr lang="en-US" sz="2400" dirty="0" smtClean="0">
                <a:latin typeface="Times New Roman" pitchFamily="18" charset="0"/>
                <a:ea typeface="+mj-ea"/>
                <a:cs typeface="Times New Roman" pitchFamily="18" charset="0"/>
              </a:rPr>
              <a:t>dẫn xuất của hiđrocacbon</a:t>
            </a:r>
            <a:endParaRPr kumimoji="0" lang="en-US" sz="2400" b="0" i="0" u="none" strike="noStrike" kern="1200" cap="none" spc="0" normalizeH="0" baseline="0" noProof="0" dirty="0">
              <a:ln>
                <a:noFill/>
              </a:ln>
              <a:effectLst/>
              <a:uLnTx/>
              <a:uFillTx/>
              <a:latin typeface="Times New Roman" pitchFamily="18" charset="0"/>
              <a:ea typeface="+mj-ea"/>
              <a:cs typeface="Times New Roman" pitchFamily="18" charset="0"/>
            </a:endParaRPr>
          </a:p>
        </p:txBody>
      </p:sp>
      <p:sp>
        <p:nvSpPr>
          <p:cNvPr id="30" name="Rectangle 2"/>
          <p:cNvSpPr txBox="1">
            <a:spLocks noChangeArrowheads="1"/>
          </p:cNvSpPr>
          <p:nvPr/>
        </p:nvSpPr>
        <p:spPr>
          <a:xfrm>
            <a:off x="4343400" y="5410200"/>
            <a:ext cx="2286000" cy="533400"/>
          </a:xfrm>
          <a:prstGeom prst="rect">
            <a:avLst/>
          </a:prstGeom>
        </p:spPr>
        <p:txBody>
          <a:bodyPr vert="horz" lIns="91440" tIns="45720" rIns="91440" bIns="45720" rtlCol="0" anchor="ctr">
            <a:noAutofit/>
          </a:bodyPr>
          <a:lstStyle/>
          <a:p>
            <a:pPr marL="0" marR="0" lvl="0" indent="0" algn="just" defTabSz="914400" rtl="0" eaLnBrk="1" fontAlgn="auto" latinLnBrk="0" hangingPunct="1">
              <a:lnSpc>
                <a:spcPct val="100000"/>
              </a:lnSpc>
              <a:spcAft>
                <a:spcPts val="0"/>
              </a:spcAft>
              <a:buClrTx/>
              <a:buSzTx/>
              <a:buFontTx/>
              <a:buNone/>
              <a:tabLst/>
              <a:defRPr/>
            </a:pPr>
            <a:r>
              <a:rPr lang="en-US" sz="2400" dirty="0" smtClean="0">
                <a:latin typeface="Times New Roman" pitchFamily="18" charset="0"/>
                <a:ea typeface="+mj-ea"/>
                <a:cs typeface="Times New Roman" pitchFamily="18" charset="0"/>
              </a:rPr>
              <a:t>                                     hiđrocacbon</a:t>
            </a:r>
            <a:endParaRPr kumimoji="0" lang="en-US" sz="2400" b="0" i="0" u="none" strike="noStrike" kern="1200" cap="none" spc="0" normalizeH="0" baseline="0" noProof="0" dirty="0">
              <a:ln>
                <a:noFill/>
              </a:ln>
              <a:effectLst/>
              <a:uLnTx/>
              <a:uFillTx/>
              <a:latin typeface="Times New Roman" pitchFamily="18" charset="0"/>
              <a:ea typeface="+mj-ea"/>
              <a:cs typeface="Times New Roman" pitchFamily="18" charset="0"/>
            </a:endParaRPr>
          </a:p>
        </p:txBody>
      </p:sp>
      <p:sp>
        <p:nvSpPr>
          <p:cNvPr id="31" name="Text Box 9"/>
          <p:cNvSpPr txBox="1">
            <a:spLocks noChangeArrowheads="1"/>
          </p:cNvSpPr>
          <p:nvPr/>
        </p:nvSpPr>
        <p:spPr bwMode="auto">
          <a:xfrm>
            <a:off x="2154237" y="4800600"/>
            <a:ext cx="1731963" cy="450107"/>
          </a:xfrm>
          <a:prstGeom prst="rect">
            <a:avLst/>
          </a:prstGeom>
          <a:noFill/>
          <a:ln w="12700" cap="sq">
            <a:noFill/>
            <a:miter lim="800000"/>
            <a:headEnd type="none" w="sm" len="sm"/>
            <a:tailEnd type="none" w="sm" len="sm"/>
          </a:ln>
        </p:spPr>
        <p:txBody>
          <a:bodyPr wrap="square" lIns="79994" tIns="39997" rIns="79994" bIns="39997">
            <a:spAutoFit/>
          </a:bodyPr>
          <a:lstStyle/>
          <a:p>
            <a:pPr defTabSz="800100" eaLnBrk="0" hangingPunct="0">
              <a:spcBef>
                <a:spcPct val="50000"/>
              </a:spcBef>
            </a:pPr>
            <a:r>
              <a:rPr lang="en-US" sz="2400" dirty="0" smtClean="0">
                <a:latin typeface="Times New Roman" pitchFamily="18" charset="0"/>
              </a:rPr>
              <a:t> CH</a:t>
            </a:r>
            <a:r>
              <a:rPr lang="en-US" sz="2400" baseline="-25000" dirty="0" smtClean="0">
                <a:latin typeface="Times New Roman" pitchFamily="18" charset="0"/>
              </a:rPr>
              <a:t>3</a:t>
            </a:r>
            <a:r>
              <a:rPr lang="en-US" sz="2400" dirty="0" smtClean="0">
                <a:latin typeface="Times New Roman" pitchFamily="18" charset="0"/>
              </a:rPr>
              <a:t> – CH</a:t>
            </a:r>
            <a:r>
              <a:rPr lang="en-US" sz="2400" baseline="-25000" dirty="0" smtClean="0">
                <a:latin typeface="Times New Roman" pitchFamily="18" charset="0"/>
              </a:rPr>
              <a:t>3</a:t>
            </a:r>
            <a:r>
              <a:rPr lang="en-US" sz="2400" dirty="0" smtClean="0">
                <a:latin typeface="Times New Roman" pitchFamily="18" charset="0"/>
              </a:rPr>
              <a:t>    </a:t>
            </a:r>
          </a:p>
        </p:txBody>
      </p:sp>
      <p:grpSp>
        <p:nvGrpSpPr>
          <p:cNvPr id="36" name="Group 35"/>
          <p:cNvGrpSpPr/>
          <p:nvPr/>
        </p:nvGrpSpPr>
        <p:grpSpPr>
          <a:xfrm>
            <a:off x="3886200" y="4500771"/>
            <a:ext cx="2255746" cy="1061829"/>
            <a:chOff x="5867400" y="533400"/>
            <a:chExt cx="2255746" cy="1061829"/>
          </a:xfrm>
        </p:grpSpPr>
        <p:sp>
          <p:nvSpPr>
            <p:cNvPr id="32" name="TextBox 31"/>
            <p:cNvSpPr txBox="1"/>
            <p:nvPr/>
          </p:nvSpPr>
          <p:spPr>
            <a:xfrm>
              <a:off x="5867400" y="533400"/>
              <a:ext cx="2255746" cy="1061829"/>
            </a:xfrm>
            <a:prstGeom prst="rect">
              <a:avLst/>
            </a:prstGeom>
            <a:noFill/>
          </p:spPr>
          <p:txBody>
            <a:bodyPr wrap="none" rtlCol="0">
              <a:spAutoFit/>
            </a:bodyPr>
            <a:lstStyle/>
            <a:p>
              <a:r>
                <a:rPr lang="en-US" sz="2100" dirty="0" smtClean="0">
                  <a:latin typeface="Times New Roman" pitchFamily="18" charset="0"/>
                  <a:cs typeface="Times New Roman" pitchFamily="18" charset="0"/>
                </a:rPr>
                <a:t>                  CH</a:t>
              </a:r>
              <a:r>
                <a:rPr lang="en-US" sz="2100" baseline="-25000" dirty="0" smtClean="0">
                  <a:latin typeface="Times New Roman" pitchFamily="18" charset="0"/>
                  <a:cs typeface="Times New Roman" pitchFamily="18" charset="0"/>
                </a:rPr>
                <a:t>2</a:t>
              </a:r>
            </a:p>
            <a:p>
              <a:endParaRPr lang="en-US" sz="2100" dirty="0" smtClean="0">
                <a:latin typeface="Times New Roman" pitchFamily="18" charset="0"/>
                <a:cs typeface="Times New Roman" pitchFamily="18" charset="0"/>
              </a:endParaRPr>
            </a:p>
            <a:p>
              <a:r>
                <a:rPr lang="en-US" sz="2100" dirty="0" smtClean="0">
                  <a:latin typeface="Times New Roman" pitchFamily="18" charset="0"/>
                  <a:cs typeface="Times New Roman" pitchFamily="18" charset="0"/>
                </a:rPr>
                <a:t>            CH</a:t>
              </a:r>
              <a:r>
                <a:rPr lang="en-US" sz="2100" baseline="-25000" dirty="0" smtClean="0">
                  <a:latin typeface="Times New Roman" pitchFamily="18" charset="0"/>
                  <a:cs typeface="Times New Roman" pitchFamily="18" charset="0"/>
                </a:rPr>
                <a:t>2</a:t>
              </a:r>
              <a:r>
                <a:rPr lang="en-US" sz="2100" dirty="0" smtClean="0">
                  <a:latin typeface="Times New Roman" pitchFamily="18" charset="0"/>
                  <a:cs typeface="Times New Roman" pitchFamily="18" charset="0"/>
                </a:rPr>
                <a:t> – CH</a:t>
              </a:r>
              <a:r>
                <a:rPr lang="en-US" sz="2100" baseline="-25000" dirty="0" smtClean="0">
                  <a:latin typeface="Times New Roman" pitchFamily="18" charset="0"/>
                  <a:cs typeface="Times New Roman" pitchFamily="18" charset="0"/>
                </a:rPr>
                <a:t>2</a:t>
              </a:r>
              <a:r>
                <a:rPr lang="en-US" sz="2100" dirty="0" smtClean="0">
                  <a:latin typeface="Times New Roman" pitchFamily="18" charset="0"/>
                  <a:cs typeface="Times New Roman" pitchFamily="18" charset="0"/>
                </a:rPr>
                <a:t> </a:t>
              </a:r>
              <a:endParaRPr lang="en-US" sz="2100" dirty="0">
                <a:latin typeface="Times New Roman" pitchFamily="18" charset="0"/>
                <a:cs typeface="Times New Roman" pitchFamily="18" charset="0"/>
              </a:endParaRPr>
            </a:p>
          </p:txBody>
        </p:sp>
        <p:cxnSp>
          <p:nvCxnSpPr>
            <p:cNvPr id="34" name="Straight Connector 33"/>
            <p:cNvCxnSpPr/>
            <p:nvPr/>
          </p:nvCxnSpPr>
          <p:spPr>
            <a:xfrm flipH="1">
              <a:off x="7010400" y="914400"/>
              <a:ext cx="152400" cy="2286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7315200" y="914400"/>
              <a:ext cx="228600" cy="2286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7" name="Text Box 10"/>
          <p:cNvSpPr txBox="1">
            <a:spLocks noChangeArrowheads="1"/>
          </p:cNvSpPr>
          <p:nvPr/>
        </p:nvSpPr>
        <p:spPr bwMode="auto">
          <a:xfrm>
            <a:off x="6477000" y="4800600"/>
            <a:ext cx="2286000" cy="450107"/>
          </a:xfrm>
          <a:prstGeom prst="rect">
            <a:avLst/>
          </a:prstGeom>
          <a:noFill/>
          <a:ln w="12700" cap="sq">
            <a:noFill/>
            <a:miter lim="800000"/>
            <a:headEnd type="none" w="sm" len="sm"/>
            <a:tailEnd type="none" w="sm" len="sm"/>
          </a:ln>
        </p:spPr>
        <p:txBody>
          <a:bodyPr wrap="square" lIns="79994" tIns="39997" rIns="79994" bIns="39997">
            <a:spAutoFit/>
          </a:bodyPr>
          <a:lstStyle/>
          <a:p>
            <a:pPr algn="ctr" defTabSz="800100" eaLnBrk="0" hangingPunct="0">
              <a:spcBef>
                <a:spcPct val="50000"/>
              </a:spcBef>
            </a:pPr>
            <a:r>
              <a:rPr lang="en-US" sz="2400" dirty="0" smtClean="0">
                <a:latin typeface="Times New Roman" pitchFamily="18" charset="0"/>
              </a:rPr>
              <a:t>CH</a:t>
            </a:r>
            <a:r>
              <a:rPr lang="en-US" sz="2400" baseline="-25000" dirty="0" smtClean="0">
                <a:latin typeface="Times New Roman" pitchFamily="18" charset="0"/>
              </a:rPr>
              <a:t>3 </a:t>
            </a:r>
            <a:r>
              <a:rPr lang="en-US" sz="2400" dirty="0" smtClean="0">
                <a:latin typeface="Times New Roman" pitchFamily="18" charset="0"/>
              </a:rPr>
              <a:t>– OH  </a:t>
            </a:r>
          </a:p>
        </p:txBody>
      </p:sp>
      <p:graphicFrame>
        <p:nvGraphicFramePr>
          <p:cNvPr id="40" name="Object 15"/>
          <p:cNvGraphicFramePr>
            <a:graphicFrameLocks noChangeAspect="1"/>
          </p:cNvGraphicFramePr>
          <p:nvPr/>
        </p:nvGraphicFramePr>
        <p:xfrm>
          <a:off x="2209800" y="2971800"/>
          <a:ext cx="1671638" cy="1392237"/>
        </p:xfrm>
        <a:graphic>
          <a:graphicData uri="http://schemas.openxmlformats.org/presentationml/2006/ole">
            <mc:AlternateContent xmlns:mc="http://schemas.openxmlformats.org/markup-compatibility/2006">
              <mc:Choice xmlns:v="urn:schemas-microsoft-com:vml" Requires="v">
                <p:oleObj spid="_x0000_s4098" name="CS ChemDraw Drawing" r:id="rId3" imgW="855063" imgH="813983" progId="">
                  <p:embed/>
                </p:oleObj>
              </mc:Choice>
              <mc:Fallback>
                <p:oleObj name="CS ChemDraw Drawing" r:id="rId3" imgW="855063" imgH="813983" progId="">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09800" y="2971800"/>
                        <a:ext cx="1671638" cy="1392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nvGrpSpPr>
          <p:cNvPr id="41" name="Group 40"/>
          <p:cNvGrpSpPr/>
          <p:nvPr/>
        </p:nvGrpSpPr>
        <p:grpSpPr>
          <a:xfrm>
            <a:off x="4343400" y="2876996"/>
            <a:ext cx="2008883" cy="1923604"/>
            <a:chOff x="3429000" y="3200400"/>
            <a:chExt cx="2008883" cy="1923604"/>
          </a:xfrm>
        </p:grpSpPr>
        <p:sp>
          <p:nvSpPr>
            <p:cNvPr id="42" name="TextBox 41"/>
            <p:cNvSpPr txBox="1"/>
            <p:nvPr/>
          </p:nvSpPr>
          <p:spPr>
            <a:xfrm>
              <a:off x="3429000" y="3200400"/>
              <a:ext cx="2008883" cy="1923604"/>
            </a:xfrm>
            <a:prstGeom prst="rect">
              <a:avLst/>
            </a:prstGeom>
            <a:noFill/>
          </p:spPr>
          <p:txBody>
            <a:bodyPr wrap="none" rtlCol="0">
              <a:spAutoFit/>
            </a:bodyPr>
            <a:lstStyle/>
            <a:p>
              <a:r>
                <a:rPr lang="en-US" sz="2100" dirty="0" smtClean="0">
                  <a:latin typeface="Times New Roman" pitchFamily="18" charset="0"/>
                  <a:cs typeface="Times New Roman" pitchFamily="18" charset="0"/>
                </a:rPr>
                <a:t>     H – C – H </a:t>
              </a:r>
            </a:p>
            <a:p>
              <a:endParaRPr lang="en-US" sz="2100" dirty="0" smtClean="0">
                <a:latin typeface="Times New Roman" pitchFamily="18" charset="0"/>
                <a:cs typeface="Times New Roman" pitchFamily="18" charset="0"/>
              </a:endParaRPr>
            </a:p>
            <a:p>
              <a:r>
                <a:rPr lang="en-US" sz="2100" dirty="0" smtClean="0">
                  <a:latin typeface="Times New Roman" pitchFamily="18" charset="0"/>
                  <a:cs typeface="Times New Roman" pitchFamily="18" charset="0"/>
                </a:rPr>
                <a:t>H – C   –   C – H</a:t>
              </a:r>
            </a:p>
            <a:p>
              <a:r>
                <a:rPr lang="en-US" sz="2100" baseline="-25000" dirty="0" smtClean="0">
                  <a:latin typeface="Times New Roman" pitchFamily="18" charset="0"/>
                  <a:cs typeface="Times New Roman" pitchFamily="18" charset="0"/>
                </a:rPr>
                <a:t>            |               | </a:t>
              </a:r>
            </a:p>
            <a:p>
              <a:r>
                <a:rPr lang="en-US" sz="2100" dirty="0" smtClean="0">
                  <a:latin typeface="Times New Roman" pitchFamily="18" charset="0"/>
                  <a:cs typeface="Times New Roman" pitchFamily="18" charset="0"/>
                </a:rPr>
                <a:t>       H        H</a:t>
              </a:r>
            </a:p>
            <a:p>
              <a:r>
                <a:rPr lang="en-US" sz="2100" dirty="0" smtClean="0">
                  <a:latin typeface="Times New Roman" pitchFamily="18" charset="0"/>
                  <a:cs typeface="Times New Roman" pitchFamily="18" charset="0"/>
                </a:rPr>
                <a:t> </a:t>
              </a:r>
              <a:endParaRPr lang="en-US" sz="2100" dirty="0">
                <a:latin typeface="Times New Roman" pitchFamily="18" charset="0"/>
                <a:cs typeface="Times New Roman" pitchFamily="18" charset="0"/>
              </a:endParaRPr>
            </a:p>
          </p:txBody>
        </p:sp>
        <p:cxnSp>
          <p:nvCxnSpPr>
            <p:cNvPr id="43" name="Straight Connector 42"/>
            <p:cNvCxnSpPr/>
            <p:nvPr/>
          </p:nvCxnSpPr>
          <p:spPr>
            <a:xfrm flipH="1">
              <a:off x="4191000" y="3581400"/>
              <a:ext cx="152400" cy="2286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a:off x="4495800" y="3581400"/>
              <a:ext cx="228600" cy="2286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aphicFrame>
        <p:nvGraphicFramePr>
          <p:cNvPr id="49" name="Object 14"/>
          <p:cNvGraphicFramePr>
            <a:graphicFrameLocks noChangeAspect="1"/>
          </p:cNvGraphicFramePr>
          <p:nvPr/>
        </p:nvGraphicFramePr>
        <p:xfrm>
          <a:off x="6991350" y="2953622"/>
          <a:ext cx="1466850" cy="1377950"/>
        </p:xfrm>
        <a:graphic>
          <a:graphicData uri="http://schemas.openxmlformats.org/presentationml/2006/ole">
            <mc:AlternateContent xmlns:mc="http://schemas.openxmlformats.org/markup-compatibility/2006">
              <mc:Choice xmlns:v="urn:schemas-microsoft-com:vml" Requires="v">
                <p:oleObj spid="_x0000_s4099" name="CS ChemDraw Drawing" r:id="rId5" imgW="865713" imgH="820069" progId="">
                  <p:embed/>
                </p:oleObj>
              </mc:Choice>
              <mc:Fallback>
                <p:oleObj name="CS ChemDraw Drawing" r:id="rId5" imgW="865713" imgH="820069" progId="">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991350" y="2953622"/>
                        <a:ext cx="1466850" cy="1377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3101615926"/>
      </p:ext>
    </p:extLst>
  </p:cSld>
  <p:clrMapOvr>
    <a:masterClrMapping/>
  </p:clrMapOvr>
  <p:transition>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box(in)">
                                      <p:cBhvr>
                                        <p:cTn id="7" dur="500"/>
                                        <p:tgtEl>
                                          <p:spTgt spid="40"/>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box(in)">
                                      <p:cBhvr>
                                        <p:cTn id="12" dur="500"/>
                                        <p:tgtEl>
                                          <p:spTgt spid="31"/>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box(out)">
                                      <p:cBhvr>
                                        <p:cTn id="17" dur="500"/>
                                        <p:tgtEl>
                                          <p:spTgt spid="26"/>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41"/>
                                        </p:tgtEl>
                                        <p:attrNameLst>
                                          <p:attrName>style.visibility</p:attrName>
                                        </p:attrNameLst>
                                      </p:cBhvr>
                                      <p:to>
                                        <p:strVal val="visible"/>
                                      </p:to>
                                    </p:set>
                                    <p:animEffect transition="in" filter="box(in)">
                                      <p:cBhvr>
                                        <p:cTn id="22" dur="500"/>
                                        <p:tgtEl>
                                          <p:spTgt spid="41"/>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nodeType="clickEffect">
                                  <p:stCondLst>
                                    <p:cond delay="0"/>
                                  </p:stCondLst>
                                  <p:childTnLst>
                                    <p:set>
                                      <p:cBhvr>
                                        <p:cTn id="26" dur="1" fill="hold">
                                          <p:stCondLst>
                                            <p:cond delay="0"/>
                                          </p:stCondLst>
                                        </p:cTn>
                                        <p:tgtEl>
                                          <p:spTgt spid="36"/>
                                        </p:tgtEl>
                                        <p:attrNameLst>
                                          <p:attrName>style.visibility</p:attrName>
                                        </p:attrNameLst>
                                      </p:cBhvr>
                                      <p:to>
                                        <p:strVal val="visible"/>
                                      </p:to>
                                    </p:set>
                                    <p:animEffect transition="in" filter="box(in)">
                                      <p:cBhvr>
                                        <p:cTn id="27" dur="500"/>
                                        <p:tgtEl>
                                          <p:spTgt spid="36"/>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32" fill="hold" grpId="0" nodeType="clickEffect">
                                  <p:stCondLst>
                                    <p:cond delay="0"/>
                                  </p:stCondLst>
                                  <p:childTnLst>
                                    <p:set>
                                      <p:cBhvr>
                                        <p:cTn id="31" dur="1" fill="hold">
                                          <p:stCondLst>
                                            <p:cond delay="0"/>
                                          </p:stCondLst>
                                        </p:cTn>
                                        <p:tgtEl>
                                          <p:spTgt spid="30"/>
                                        </p:tgtEl>
                                        <p:attrNameLst>
                                          <p:attrName>style.visibility</p:attrName>
                                        </p:attrNameLst>
                                      </p:cBhvr>
                                      <p:to>
                                        <p:strVal val="visible"/>
                                      </p:to>
                                    </p:set>
                                    <p:animEffect transition="in" filter="box(out)">
                                      <p:cBhvr>
                                        <p:cTn id="32" dur="500"/>
                                        <p:tgtEl>
                                          <p:spTgt spid="30"/>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nodeType="clickEffect">
                                  <p:stCondLst>
                                    <p:cond delay="0"/>
                                  </p:stCondLst>
                                  <p:childTnLst>
                                    <p:set>
                                      <p:cBhvr>
                                        <p:cTn id="36" dur="1" fill="hold">
                                          <p:stCondLst>
                                            <p:cond delay="0"/>
                                          </p:stCondLst>
                                        </p:cTn>
                                        <p:tgtEl>
                                          <p:spTgt spid="49"/>
                                        </p:tgtEl>
                                        <p:attrNameLst>
                                          <p:attrName>style.visibility</p:attrName>
                                        </p:attrNameLst>
                                      </p:cBhvr>
                                      <p:to>
                                        <p:strVal val="visible"/>
                                      </p:to>
                                    </p:set>
                                    <p:animEffect transition="in" filter="box(in)">
                                      <p:cBhvr>
                                        <p:cTn id="37" dur="500"/>
                                        <p:tgtEl>
                                          <p:spTgt spid="49"/>
                                        </p:tgtEl>
                                      </p:cBhvr>
                                    </p:animEffect>
                                  </p:childTnLst>
                                </p:cTn>
                              </p:par>
                            </p:childTnLst>
                          </p:cTn>
                        </p:par>
                      </p:childTnLst>
                    </p:cTn>
                  </p:par>
                  <p:par>
                    <p:cTn id="38" fill="hold">
                      <p:stCondLst>
                        <p:cond delay="indefinite"/>
                      </p:stCondLst>
                      <p:childTnLst>
                        <p:par>
                          <p:cTn id="39" fill="hold">
                            <p:stCondLst>
                              <p:cond delay="0"/>
                            </p:stCondLst>
                            <p:childTnLst>
                              <p:par>
                                <p:cTn id="40" presetID="4" presetClass="entr" presetSubtype="16" fill="hold" grpId="0" nodeType="clickEffect">
                                  <p:stCondLst>
                                    <p:cond delay="0"/>
                                  </p:stCondLst>
                                  <p:childTnLst>
                                    <p:set>
                                      <p:cBhvr>
                                        <p:cTn id="41" dur="1" fill="hold">
                                          <p:stCondLst>
                                            <p:cond delay="0"/>
                                          </p:stCondLst>
                                        </p:cTn>
                                        <p:tgtEl>
                                          <p:spTgt spid="37"/>
                                        </p:tgtEl>
                                        <p:attrNameLst>
                                          <p:attrName>style.visibility</p:attrName>
                                        </p:attrNameLst>
                                      </p:cBhvr>
                                      <p:to>
                                        <p:strVal val="visible"/>
                                      </p:to>
                                    </p:set>
                                    <p:animEffect transition="in" filter="box(in)">
                                      <p:cBhvr>
                                        <p:cTn id="42" dur="500"/>
                                        <p:tgtEl>
                                          <p:spTgt spid="37"/>
                                        </p:tgtEl>
                                      </p:cBhvr>
                                    </p:animEffect>
                                  </p:childTnLst>
                                </p:cTn>
                              </p:par>
                            </p:childTnLst>
                          </p:cTn>
                        </p:par>
                      </p:childTnLst>
                    </p:cTn>
                  </p:par>
                  <p:par>
                    <p:cTn id="43" fill="hold">
                      <p:stCondLst>
                        <p:cond delay="indefinite"/>
                      </p:stCondLst>
                      <p:childTnLst>
                        <p:par>
                          <p:cTn id="44" fill="hold">
                            <p:stCondLst>
                              <p:cond delay="0"/>
                            </p:stCondLst>
                            <p:childTnLst>
                              <p:par>
                                <p:cTn id="45" presetID="4" presetClass="entr" presetSubtype="32" fill="hold" grpId="0" nodeType="clickEffect">
                                  <p:stCondLst>
                                    <p:cond delay="0"/>
                                  </p:stCondLst>
                                  <p:childTnLst>
                                    <p:set>
                                      <p:cBhvr>
                                        <p:cTn id="46" dur="1" fill="hold">
                                          <p:stCondLst>
                                            <p:cond delay="0"/>
                                          </p:stCondLst>
                                        </p:cTn>
                                        <p:tgtEl>
                                          <p:spTgt spid="27"/>
                                        </p:tgtEl>
                                        <p:attrNameLst>
                                          <p:attrName>style.visibility</p:attrName>
                                        </p:attrNameLst>
                                      </p:cBhvr>
                                      <p:to>
                                        <p:strVal val="visible"/>
                                      </p:to>
                                    </p:set>
                                    <p:animEffect transition="in" filter="box(out)">
                                      <p:cBhvr>
                                        <p:cTn id="4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30" grpId="0"/>
      <p:bldP spid="31" grpId="0"/>
      <p:bldP spid="37" grpId="0"/>
    </p:bld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5298" name="Freeform 2"/>
          <p:cNvSpPr>
            <a:spLocks/>
          </p:cNvSpPr>
          <p:nvPr/>
        </p:nvSpPr>
        <p:spPr bwMode="auto">
          <a:xfrm>
            <a:off x="914400" y="3886200"/>
            <a:ext cx="2971800" cy="990600"/>
          </a:xfrm>
          <a:custGeom>
            <a:avLst/>
            <a:gdLst>
              <a:gd name="T0" fmla="*/ 0 w 1688"/>
              <a:gd name="T1" fmla="*/ 974361 h 488"/>
              <a:gd name="T2" fmla="*/ 2197160 w 1688"/>
              <a:gd name="T3" fmla="*/ 974361 h 488"/>
              <a:gd name="T4" fmla="*/ 2619691 w 1688"/>
              <a:gd name="T5" fmla="*/ 974361 h 488"/>
              <a:gd name="T6" fmla="*/ 2873209 w 1688"/>
              <a:gd name="T7" fmla="*/ 876925 h 488"/>
              <a:gd name="T8" fmla="*/ 2957716 w 1688"/>
              <a:gd name="T9" fmla="*/ 682052 h 488"/>
              <a:gd name="T10" fmla="*/ 2957716 w 1688"/>
              <a:gd name="T11" fmla="*/ 292308 h 488"/>
              <a:gd name="T12" fmla="*/ 2957716 w 1688"/>
              <a:gd name="T13" fmla="*/ 0 h 48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88" h="488">
                <a:moveTo>
                  <a:pt x="0" y="480"/>
                </a:moveTo>
                <a:cubicBezTo>
                  <a:pt x="500" y="480"/>
                  <a:pt x="1000" y="480"/>
                  <a:pt x="1248" y="480"/>
                </a:cubicBezTo>
                <a:cubicBezTo>
                  <a:pt x="1496" y="480"/>
                  <a:pt x="1424" y="488"/>
                  <a:pt x="1488" y="480"/>
                </a:cubicBezTo>
                <a:cubicBezTo>
                  <a:pt x="1552" y="472"/>
                  <a:pt x="1600" y="456"/>
                  <a:pt x="1632" y="432"/>
                </a:cubicBezTo>
                <a:cubicBezTo>
                  <a:pt x="1664" y="408"/>
                  <a:pt x="1672" y="384"/>
                  <a:pt x="1680" y="336"/>
                </a:cubicBezTo>
                <a:cubicBezTo>
                  <a:pt x="1688" y="288"/>
                  <a:pt x="1680" y="200"/>
                  <a:pt x="1680" y="144"/>
                </a:cubicBezTo>
                <a:cubicBezTo>
                  <a:pt x="1680" y="88"/>
                  <a:pt x="1680" y="24"/>
                  <a:pt x="1680" y="0"/>
                </a:cubicBezTo>
              </a:path>
            </a:pathLst>
          </a:custGeom>
          <a:noFill/>
          <a:ln w="28575" cmpd="sng">
            <a:solidFill>
              <a:schemeClr val="tx1"/>
            </a:solidFill>
            <a:round/>
            <a:headEnd/>
            <a:tailEnd/>
          </a:ln>
          <a:effectLst/>
        </p:spPr>
        <p:txBody>
          <a:bodyPr/>
          <a:lstStyle/>
          <a:p>
            <a:endParaRPr lang="en-US"/>
          </a:p>
        </p:txBody>
      </p:sp>
      <p:sp>
        <p:nvSpPr>
          <p:cNvPr id="11267" name="Text Box 3"/>
          <p:cNvSpPr txBox="1">
            <a:spLocks noChangeArrowheads="1"/>
          </p:cNvSpPr>
          <p:nvPr/>
        </p:nvSpPr>
        <p:spPr bwMode="auto">
          <a:xfrm>
            <a:off x="914400" y="2209800"/>
            <a:ext cx="2743200" cy="641350"/>
          </a:xfrm>
          <a:prstGeom prst="rect">
            <a:avLst/>
          </a:prstGeom>
          <a:noFill/>
          <a:ln w="9525">
            <a:noFill/>
            <a:miter lim="800000"/>
            <a:headEnd/>
            <a:tailEnd/>
          </a:ln>
          <a:effectLst/>
        </p:spPr>
        <p:txBody>
          <a:bodyPr>
            <a:spAutoFit/>
          </a:bodyPr>
          <a:lstStyle/>
          <a:p>
            <a:pPr>
              <a:spcBef>
                <a:spcPct val="50000"/>
              </a:spcBef>
            </a:pPr>
            <a:endParaRPr lang="en-US" sz="3600">
              <a:latin typeface="VNI-Book" pitchFamily="2" charset="0"/>
            </a:endParaRPr>
          </a:p>
        </p:txBody>
      </p:sp>
      <p:sp>
        <p:nvSpPr>
          <p:cNvPr id="55300" name="Freeform 4"/>
          <p:cNvSpPr>
            <a:spLocks/>
          </p:cNvSpPr>
          <p:nvPr/>
        </p:nvSpPr>
        <p:spPr bwMode="auto">
          <a:xfrm>
            <a:off x="914400" y="3886200"/>
            <a:ext cx="3124200" cy="1143000"/>
          </a:xfrm>
          <a:custGeom>
            <a:avLst/>
            <a:gdLst>
              <a:gd name="T0" fmla="*/ 0 w 1688"/>
              <a:gd name="T1" fmla="*/ 1124262 h 488"/>
              <a:gd name="T2" fmla="*/ 2309835 w 1688"/>
              <a:gd name="T3" fmla="*/ 1124262 h 488"/>
              <a:gd name="T4" fmla="*/ 2754034 w 1688"/>
              <a:gd name="T5" fmla="*/ 1124262 h 488"/>
              <a:gd name="T6" fmla="*/ 3020554 w 1688"/>
              <a:gd name="T7" fmla="*/ 1011836 h 488"/>
              <a:gd name="T8" fmla="*/ 3109393 w 1688"/>
              <a:gd name="T9" fmla="*/ 786984 h 488"/>
              <a:gd name="T10" fmla="*/ 3109393 w 1688"/>
              <a:gd name="T11" fmla="*/ 337279 h 488"/>
              <a:gd name="T12" fmla="*/ 3109393 w 1688"/>
              <a:gd name="T13" fmla="*/ 0 h 48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88" h="488">
                <a:moveTo>
                  <a:pt x="0" y="480"/>
                </a:moveTo>
                <a:cubicBezTo>
                  <a:pt x="500" y="480"/>
                  <a:pt x="1000" y="480"/>
                  <a:pt x="1248" y="480"/>
                </a:cubicBezTo>
                <a:cubicBezTo>
                  <a:pt x="1496" y="480"/>
                  <a:pt x="1424" y="488"/>
                  <a:pt x="1488" y="480"/>
                </a:cubicBezTo>
                <a:cubicBezTo>
                  <a:pt x="1552" y="472"/>
                  <a:pt x="1600" y="456"/>
                  <a:pt x="1632" y="432"/>
                </a:cubicBezTo>
                <a:cubicBezTo>
                  <a:pt x="1664" y="408"/>
                  <a:pt x="1672" y="384"/>
                  <a:pt x="1680" y="336"/>
                </a:cubicBezTo>
                <a:cubicBezTo>
                  <a:pt x="1688" y="288"/>
                  <a:pt x="1680" y="200"/>
                  <a:pt x="1680" y="144"/>
                </a:cubicBezTo>
                <a:cubicBezTo>
                  <a:pt x="1680" y="88"/>
                  <a:pt x="1680" y="24"/>
                  <a:pt x="1680" y="0"/>
                </a:cubicBezTo>
              </a:path>
            </a:pathLst>
          </a:custGeom>
          <a:noFill/>
          <a:ln w="28575" cmpd="sng">
            <a:solidFill>
              <a:schemeClr val="tx1"/>
            </a:solidFill>
            <a:round/>
            <a:headEnd/>
            <a:tailEnd/>
          </a:ln>
          <a:effectLst/>
        </p:spPr>
        <p:txBody>
          <a:bodyPr/>
          <a:lstStyle/>
          <a:p>
            <a:endParaRPr lang="en-US"/>
          </a:p>
        </p:txBody>
      </p:sp>
      <p:sp>
        <p:nvSpPr>
          <p:cNvPr id="55301" name="Freeform 5"/>
          <p:cNvSpPr>
            <a:spLocks/>
          </p:cNvSpPr>
          <p:nvPr/>
        </p:nvSpPr>
        <p:spPr bwMode="auto">
          <a:xfrm rot="2028034">
            <a:off x="3733800" y="2971800"/>
            <a:ext cx="609600" cy="1030288"/>
          </a:xfrm>
          <a:custGeom>
            <a:avLst/>
            <a:gdLst>
              <a:gd name="T0" fmla="*/ 426720 w 240"/>
              <a:gd name="T1" fmla="*/ 1030288 h 536"/>
              <a:gd name="T2" fmla="*/ 60960 w 240"/>
              <a:gd name="T3" fmla="*/ 753494 h 536"/>
              <a:gd name="T4" fmla="*/ 60960 w 240"/>
              <a:gd name="T5" fmla="*/ 292171 h 536"/>
              <a:gd name="T6" fmla="*/ 60960 w 240"/>
              <a:gd name="T7" fmla="*/ 15377 h 536"/>
              <a:gd name="T8" fmla="*/ 182880 w 240"/>
              <a:gd name="T9" fmla="*/ 384436 h 536"/>
              <a:gd name="T10" fmla="*/ 548640 w 240"/>
              <a:gd name="T11" fmla="*/ 568965 h 536"/>
              <a:gd name="T12" fmla="*/ 548640 w 240"/>
              <a:gd name="T13" fmla="*/ 938023 h 53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40" h="536">
                <a:moveTo>
                  <a:pt x="168" y="536"/>
                </a:moveTo>
                <a:cubicBezTo>
                  <a:pt x="108" y="496"/>
                  <a:pt x="48" y="456"/>
                  <a:pt x="24" y="392"/>
                </a:cubicBezTo>
                <a:cubicBezTo>
                  <a:pt x="0" y="328"/>
                  <a:pt x="24" y="216"/>
                  <a:pt x="24" y="152"/>
                </a:cubicBezTo>
                <a:cubicBezTo>
                  <a:pt x="24" y="88"/>
                  <a:pt x="16" y="0"/>
                  <a:pt x="24" y="8"/>
                </a:cubicBezTo>
                <a:cubicBezTo>
                  <a:pt x="32" y="16"/>
                  <a:pt x="40" y="152"/>
                  <a:pt x="72" y="200"/>
                </a:cubicBezTo>
                <a:cubicBezTo>
                  <a:pt x="104" y="248"/>
                  <a:pt x="192" y="248"/>
                  <a:pt x="216" y="296"/>
                </a:cubicBezTo>
                <a:cubicBezTo>
                  <a:pt x="240" y="344"/>
                  <a:pt x="216" y="448"/>
                  <a:pt x="216" y="488"/>
                </a:cubicBezTo>
              </a:path>
            </a:pathLst>
          </a:custGeom>
          <a:gradFill rotWithShape="1">
            <a:gsLst>
              <a:gs pos="0">
                <a:schemeClr val="bg1"/>
              </a:gs>
              <a:gs pos="100000">
                <a:srgbClr val="33CCFF"/>
              </a:gs>
            </a:gsLst>
            <a:path path="rect">
              <a:fillToRect l="50000" t="50000" r="50000" b="50000"/>
            </a:path>
          </a:gradFill>
          <a:ln w="9525">
            <a:solidFill>
              <a:srgbClr val="0066FF"/>
            </a:solidFill>
            <a:round/>
            <a:headEnd/>
            <a:tailEnd/>
          </a:ln>
          <a:effectLst/>
        </p:spPr>
        <p:txBody>
          <a:bodyPr/>
          <a:lstStyle/>
          <a:p>
            <a:endParaRPr lang="en-US"/>
          </a:p>
        </p:txBody>
      </p:sp>
      <p:sp>
        <p:nvSpPr>
          <p:cNvPr id="55302" name="Rectangle 6"/>
          <p:cNvSpPr>
            <a:spLocks noChangeArrowheads="1"/>
          </p:cNvSpPr>
          <p:nvPr/>
        </p:nvSpPr>
        <p:spPr bwMode="auto">
          <a:xfrm>
            <a:off x="3733800" y="4343400"/>
            <a:ext cx="457200" cy="76200"/>
          </a:xfrm>
          <a:prstGeom prst="rect">
            <a:avLst/>
          </a:prstGeom>
          <a:solidFill>
            <a:schemeClr val="accent1"/>
          </a:solidFill>
          <a:ln w="9525">
            <a:solidFill>
              <a:schemeClr val="tx1"/>
            </a:solidFill>
            <a:miter lim="800000"/>
            <a:headEnd/>
            <a:tailEnd/>
          </a:ln>
          <a:effectLst/>
        </p:spPr>
        <p:txBody>
          <a:bodyPr wrap="none" anchor="ctr"/>
          <a:lstStyle/>
          <a:p>
            <a:endParaRPr lang="en-US"/>
          </a:p>
        </p:txBody>
      </p:sp>
      <p:sp>
        <p:nvSpPr>
          <p:cNvPr id="55303" name="Freeform 7"/>
          <p:cNvSpPr>
            <a:spLocks/>
          </p:cNvSpPr>
          <p:nvPr/>
        </p:nvSpPr>
        <p:spPr bwMode="auto">
          <a:xfrm rot="20037167" flipH="1">
            <a:off x="3733800" y="3429000"/>
            <a:ext cx="296863" cy="488950"/>
          </a:xfrm>
          <a:custGeom>
            <a:avLst/>
            <a:gdLst>
              <a:gd name="T0" fmla="*/ 207804 w 240"/>
              <a:gd name="T1" fmla="*/ 488950 h 536"/>
              <a:gd name="T2" fmla="*/ 29686 w 240"/>
              <a:gd name="T3" fmla="*/ 357590 h 536"/>
              <a:gd name="T4" fmla="*/ 29686 w 240"/>
              <a:gd name="T5" fmla="*/ 138657 h 536"/>
              <a:gd name="T6" fmla="*/ 29686 w 240"/>
              <a:gd name="T7" fmla="*/ 7298 h 536"/>
              <a:gd name="T8" fmla="*/ 89059 w 240"/>
              <a:gd name="T9" fmla="*/ 182444 h 536"/>
              <a:gd name="T10" fmla="*/ 267177 w 240"/>
              <a:gd name="T11" fmla="*/ 270017 h 536"/>
              <a:gd name="T12" fmla="*/ 267177 w 240"/>
              <a:gd name="T13" fmla="*/ 445163 h 53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40" h="536">
                <a:moveTo>
                  <a:pt x="168" y="536"/>
                </a:moveTo>
                <a:cubicBezTo>
                  <a:pt x="108" y="496"/>
                  <a:pt x="48" y="456"/>
                  <a:pt x="24" y="392"/>
                </a:cubicBezTo>
                <a:cubicBezTo>
                  <a:pt x="0" y="328"/>
                  <a:pt x="24" y="216"/>
                  <a:pt x="24" y="152"/>
                </a:cubicBezTo>
                <a:cubicBezTo>
                  <a:pt x="24" y="88"/>
                  <a:pt x="16" y="0"/>
                  <a:pt x="24" y="8"/>
                </a:cubicBezTo>
                <a:cubicBezTo>
                  <a:pt x="32" y="16"/>
                  <a:pt x="40" y="152"/>
                  <a:pt x="72" y="200"/>
                </a:cubicBezTo>
                <a:cubicBezTo>
                  <a:pt x="104" y="248"/>
                  <a:pt x="192" y="248"/>
                  <a:pt x="216" y="296"/>
                </a:cubicBezTo>
                <a:cubicBezTo>
                  <a:pt x="240" y="344"/>
                  <a:pt x="216" y="448"/>
                  <a:pt x="216" y="488"/>
                </a:cubicBezTo>
              </a:path>
            </a:pathLst>
          </a:custGeom>
          <a:gradFill rotWithShape="1">
            <a:gsLst>
              <a:gs pos="0">
                <a:schemeClr val="bg1"/>
              </a:gs>
              <a:gs pos="100000">
                <a:srgbClr val="33CCFF"/>
              </a:gs>
            </a:gsLst>
            <a:path path="rect">
              <a:fillToRect l="50000" t="50000" r="50000" b="50000"/>
            </a:path>
          </a:gradFill>
          <a:ln w="9525">
            <a:solidFill>
              <a:srgbClr val="0066FF"/>
            </a:solidFill>
            <a:round/>
            <a:headEnd/>
            <a:tailEnd/>
          </a:ln>
          <a:effectLst/>
        </p:spPr>
        <p:txBody>
          <a:bodyPr/>
          <a:lstStyle/>
          <a:p>
            <a:endParaRPr lang="en-US"/>
          </a:p>
        </p:txBody>
      </p:sp>
      <p:sp>
        <p:nvSpPr>
          <p:cNvPr id="55304" name="Freeform 8"/>
          <p:cNvSpPr>
            <a:spLocks/>
          </p:cNvSpPr>
          <p:nvPr/>
        </p:nvSpPr>
        <p:spPr bwMode="auto">
          <a:xfrm>
            <a:off x="3429000" y="533400"/>
            <a:ext cx="1066800" cy="3657600"/>
          </a:xfrm>
          <a:custGeom>
            <a:avLst/>
            <a:gdLst>
              <a:gd name="T0" fmla="*/ 15461 w 552"/>
              <a:gd name="T1" fmla="*/ 3657600 h 1984"/>
              <a:gd name="T2" fmla="*/ 15461 w 552"/>
              <a:gd name="T3" fmla="*/ 1533832 h 1984"/>
              <a:gd name="T4" fmla="*/ 15461 w 552"/>
              <a:gd name="T5" fmla="*/ 825910 h 1984"/>
              <a:gd name="T6" fmla="*/ 108226 w 552"/>
              <a:gd name="T7" fmla="*/ 294968 h 1984"/>
              <a:gd name="T8" fmla="*/ 479287 w 552"/>
              <a:gd name="T9" fmla="*/ 29497 h 1984"/>
              <a:gd name="T10" fmla="*/ 850348 w 552"/>
              <a:gd name="T11" fmla="*/ 117987 h 1984"/>
              <a:gd name="T12" fmla="*/ 1035878 w 552"/>
              <a:gd name="T13" fmla="*/ 383458 h 1984"/>
              <a:gd name="T14" fmla="*/ 1035878 w 552"/>
              <a:gd name="T15" fmla="*/ 1002890 h 1984"/>
              <a:gd name="T16" fmla="*/ 1035878 w 552"/>
              <a:gd name="T17" fmla="*/ 3657600 h 198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52" h="1984">
                <a:moveTo>
                  <a:pt x="8" y="1984"/>
                </a:moveTo>
                <a:cubicBezTo>
                  <a:pt x="8" y="1536"/>
                  <a:pt x="8" y="1088"/>
                  <a:pt x="8" y="832"/>
                </a:cubicBezTo>
                <a:cubicBezTo>
                  <a:pt x="8" y="576"/>
                  <a:pt x="0" y="560"/>
                  <a:pt x="8" y="448"/>
                </a:cubicBezTo>
                <a:cubicBezTo>
                  <a:pt x="16" y="336"/>
                  <a:pt x="16" y="232"/>
                  <a:pt x="56" y="160"/>
                </a:cubicBezTo>
                <a:cubicBezTo>
                  <a:pt x="96" y="88"/>
                  <a:pt x="184" y="32"/>
                  <a:pt x="248" y="16"/>
                </a:cubicBezTo>
                <a:cubicBezTo>
                  <a:pt x="312" y="0"/>
                  <a:pt x="392" y="32"/>
                  <a:pt x="440" y="64"/>
                </a:cubicBezTo>
                <a:cubicBezTo>
                  <a:pt x="488" y="96"/>
                  <a:pt x="520" y="128"/>
                  <a:pt x="536" y="208"/>
                </a:cubicBezTo>
                <a:cubicBezTo>
                  <a:pt x="552" y="288"/>
                  <a:pt x="536" y="248"/>
                  <a:pt x="536" y="544"/>
                </a:cubicBezTo>
                <a:cubicBezTo>
                  <a:pt x="536" y="840"/>
                  <a:pt x="536" y="1744"/>
                  <a:pt x="536" y="1984"/>
                </a:cubicBezTo>
              </a:path>
            </a:pathLst>
          </a:custGeom>
          <a:solidFill>
            <a:schemeClr val="accent3">
              <a:lumMod val="40000"/>
              <a:lumOff val="60000"/>
            </a:schemeClr>
          </a:solidFill>
          <a:ln w="38100" cmpd="sng">
            <a:solidFill>
              <a:schemeClr val="tx1"/>
            </a:solidFill>
            <a:round/>
            <a:headEnd/>
            <a:tailEnd/>
          </a:ln>
          <a:effectLst/>
        </p:spPr>
        <p:txBody>
          <a:bodyPr/>
          <a:lstStyle/>
          <a:p>
            <a:endParaRPr lang="en-US"/>
          </a:p>
        </p:txBody>
      </p:sp>
      <p:sp>
        <p:nvSpPr>
          <p:cNvPr id="11273" name="Text Box 9"/>
          <p:cNvSpPr txBox="1">
            <a:spLocks noChangeArrowheads="1"/>
          </p:cNvSpPr>
          <p:nvPr/>
        </p:nvSpPr>
        <p:spPr bwMode="auto">
          <a:xfrm>
            <a:off x="6400800" y="3581400"/>
            <a:ext cx="1676400" cy="641350"/>
          </a:xfrm>
          <a:prstGeom prst="rect">
            <a:avLst/>
          </a:prstGeom>
          <a:noFill/>
          <a:ln w="9525">
            <a:noFill/>
            <a:miter lim="800000"/>
            <a:headEnd/>
            <a:tailEnd/>
          </a:ln>
          <a:effectLst/>
        </p:spPr>
        <p:txBody>
          <a:bodyPr>
            <a:spAutoFit/>
          </a:bodyPr>
          <a:lstStyle/>
          <a:p>
            <a:pPr>
              <a:spcBef>
                <a:spcPct val="50000"/>
              </a:spcBef>
            </a:pPr>
            <a:endParaRPr lang="en-US" sz="3600">
              <a:latin typeface="VNI-Book" pitchFamily="2" charset="0"/>
            </a:endParaRPr>
          </a:p>
        </p:txBody>
      </p:sp>
      <p:sp>
        <p:nvSpPr>
          <p:cNvPr id="55306" name="Freeform 10"/>
          <p:cNvSpPr>
            <a:spLocks/>
          </p:cNvSpPr>
          <p:nvPr/>
        </p:nvSpPr>
        <p:spPr bwMode="auto">
          <a:xfrm>
            <a:off x="3429000" y="1066800"/>
            <a:ext cx="152400" cy="304800"/>
          </a:xfrm>
          <a:custGeom>
            <a:avLst/>
            <a:gdLst>
              <a:gd name="T0" fmla="*/ 53163 w 344"/>
              <a:gd name="T1" fmla="*/ 4997 h 488"/>
              <a:gd name="T2" fmla="*/ 53163 w 344"/>
              <a:gd name="T3" fmla="*/ 124918 h 488"/>
              <a:gd name="T4" fmla="*/ 10633 w 344"/>
              <a:gd name="T5" fmla="*/ 214859 h 488"/>
              <a:gd name="T6" fmla="*/ 10633 w 344"/>
              <a:gd name="T7" fmla="*/ 274820 h 488"/>
              <a:gd name="T8" fmla="*/ 74428 w 344"/>
              <a:gd name="T9" fmla="*/ 304800 h 488"/>
              <a:gd name="T10" fmla="*/ 138223 w 344"/>
              <a:gd name="T11" fmla="*/ 274820 h 488"/>
              <a:gd name="T12" fmla="*/ 138223 w 344"/>
              <a:gd name="T13" fmla="*/ 154898 h 488"/>
              <a:gd name="T14" fmla="*/ 53163 w 344"/>
              <a:gd name="T15" fmla="*/ 4997 h 48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44" h="488">
                <a:moveTo>
                  <a:pt x="120" y="8"/>
                </a:moveTo>
                <a:cubicBezTo>
                  <a:pt x="88" y="0"/>
                  <a:pt x="136" y="144"/>
                  <a:pt x="120" y="200"/>
                </a:cubicBezTo>
                <a:cubicBezTo>
                  <a:pt x="104" y="256"/>
                  <a:pt x="40" y="304"/>
                  <a:pt x="24" y="344"/>
                </a:cubicBezTo>
                <a:cubicBezTo>
                  <a:pt x="8" y="384"/>
                  <a:pt x="0" y="416"/>
                  <a:pt x="24" y="440"/>
                </a:cubicBezTo>
                <a:cubicBezTo>
                  <a:pt x="48" y="464"/>
                  <a:pt x="120" y="488"/>
                  <a:pt x="168" y="488"/>
                </a:cubicBezTo>
                <a:cubicBezTo>
                  <a:pt x="216" y="488"/>
                  <a:pt x="288" y="480"/>
                  <a:pt x="312" y="440"/>
                </a:cubicBezTo>
                <a:cubicBezTo>
                  <a:pt x="336" y="400"/>
                  <a:pt x="344" y="312"/>
                  <a:pt x="312" y="248"/>
                </a:cubicBezTo>
                <a:cubicBezTo>
                  <a:pt x="280" y="184"/>
                  <a:pt x="152" y="16"/>
                  <a:pt x="120" y="8"/>
                </a:cubicBezTo>
                <a:close/>
              </a:path>
            </a:pathLst>
          </a:custGeom>
          <a:gradFill rotWithShape="1">
            <a:gsLst>
              <a:gs pos="0">
                <a:schemeClr val="bg1"/>
              </a:gs>
              <a:gs pos="100000">
                <a:schemeClr val="accent1"/>
              </a:gs>
            </a:gsLst>
            <a:lin ang="5400000" scaled="1"/>
          </a:gradFill>
          <a:ln w="9525">
            <a:solidFill>
              <a:schemeClr val="tx1"/>
            </a:solidFill>
            <a:round/>
            <a:headEnd/>
            <a:tailEnd/>
          </a:ln>
          <a:effectLst/>
        </p:spPr>
        <p:txBody>
          <a:bodyPr/>
          <a:lstStyle/>
          <a:p>
            <a:endParaRPr lang="en-US"/>
          </a:p>
        </p:txBody>
      </p:sp>
      <p:sp>
        <p:nvSpPr>
          <p:cNvPr id="11275" name="Text Box 11"/>
          <p:cNvSpPr txBox="1">
            <a:spLocks noChangeArrowheads="1"/>
          </p:cNvSpPr>
          <p:nvPr/>
        </p:nvSpPr>
        <p:spPr bwMode="auto">
          <a:xfrm>
            <a:off x="762000" y="2286000"/>
            <a:ext cx="1143000" cy="641350"/>
          </a:xfrm>
          <a:prstGeom prst="rect">
            <a:avLst/>
          </a:prstGeom>
          <a:noFill/>
          <a:ln w="9525">
            <a:noFill/>
            <a:miter lim="800000"/>
            <a:headEnd/>
            <a:tailEnd/>
          </a:ln>
          <a:effectLst/>
        </p:spPr>
        <p:txBody>
          <a:bodyPr>
            <a:spAutoFit/>
          </a:bodyPr>
          <a:lstStyle/>
          <a:p>
            <a:pPr>
              <a:spcBef>
                <a:spcPct val="50000"/>
              </a:spcBef>
            </a:pPr>
            <a:endParaRPr lang="en-US" sz="3600">
              <a:latin typeface="VNI-Book" pitchFamily="2" charset="0"/>
            </a:endParaRPr>
          </a:p>
        </p:txBody>
      </p:sp>
      <p:sp>
        <p:nvSpPr>
          <p:cNvPr id="55308" name="Freeform 12"/>
          <p:cNvSpPr>
            <a:spLocks/>
          </p:cNvSpPr>
          <p:nvPr/>
        </p:nvSpPr>
        <p:spPr bwMode="auto">
          <a:xfrm>
            <a:off x="3429000" y="1828800"/>
            <a:ext cx="152400" cy="304800"/>
          </a:xfrm>
          <a:custGeom>
            <a:avLst/>
            <a:gdLst>
              <a:gd name="T0" fmla="*/ 53163 w 344"/>
              <a:gd name="T1" fmla="*/ 4997 h 488"/>
              <a:gd name="T2" fmla="*/ 53163 w 344"/>
              <a:gd name="T3" fmla="*/ 124918 h 488"/>
              <a:gd name="T4" fmla="*/ 10633 w 344"/>
              <a:gd name="T5" fmla="*/ 214859 h 488"/>
              <a:gd name="T6" fmla="*/ 10633 w 344"/>
              <a:gd name="T7" fmla="*/ 274820 h 488"/>
              <a:gd name="T8" fmla="*/ 74428 w 344"/>
              <a:gd name="T9" fmla="*/ 304800 h 488"/>
              <a:gd name="T10" fmla="*/ 138223 w 344"/>
              <a:gd name="T11" fmla="*/ 274820 h 488"/>
              <a:gd name="T12" fmla="*/ 138223 w 344"/>
              <a:gd name="T13" fmla="*/ 154898 h 488"/>
              <a:gd name="T14" fmla="*/ 53163 w 344"/>
              <a:gd name="T15" fmla="*/ 4997 h 48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44" h="488">
                <a:moveTo>
                  <a:pt x="120" y="8"/>
                </a:moveTo>
                <a:cubicBezTo>
                  <a:pt x="88" y="0"/>
                  <a:pt x="136" y="144"/>
                  <a:pt x="120" y="200"/>
                </a:cubicBezTo>
                <a:cubicBezTo>
                  <a:pt x="104" y="256"/>
                  <a:pt x="40" y="304"/>
                  <a:pt x="24" y="344"/>
                </a:cubicBezTo>
                <a:cubicBezTo>
                  <a:pt x="8" y="384"/>
                  <a:pt x="0" y="416"/>
                  <a:pt x="24" y="440"/>
                </a:cubicBezTo>
                <a:cubicBezTo>
                  <a:pt x="48" y="464"/>
                  <a:pt x="120" y="488"/>
                  <a:pt x="168" y="488"/>
                </a:cubicBezTo>
                <a:cubicBezTo>
                  <a:pt x="216" y="488"/>
                  <a:pt x="288" y="480"/>
                  <a:pt x="312" y="440"/>
                </a:cubicBezTo>
                <a:cubicBezTo>
                  <a:pt x="336" y="400"/>
                  <a:pt x="344" y="312"/>
                  <a:pt x="312" y="248"/>
                </a:cubicBezTo>
                <a:cubicBezTo>
                  <a:pt x="280" y="184"/>
                  <a:pt x="152" y="16"/>
                  <a:pt x="120" y="8"/>
                </a:cubicBezTo>
                <a:close/>
              </a:path>
            </a:pathLst>
          </a:custGeom>
          <a:solidFill>
            <a:schemeClr val="accent1"/>
          </a:solidFill>
          <a:ln w="9525">
            <a:solidFill>
              <a:schemeClr val="tx1"/>
            </a:solidFill>
            <a:round/>
            <a:headEnd/>
            <a:tailEnd/>
          </a:ln>
          <a:effectLst/>
        </p:spPr>
        <p:txBody>
          <a:bodyPr/>
          <a:lstStyle/>
          <a:p>
            <a:endParaRPr lang="en-US"/>
          </a:p>
        </p:txBody>
      </p:sp>
      <p:sp>
        <p:nvSpPr>
          <p:cNvPr id="11277" name="Text Box 13"/>
          <p:cNvSpPr txBox="1">
            <a:spLocks noChangeArrowheads="1"/>
          </p:cNvSpPr>
          <p:nvPr/>
        </p:nvSpPr>
        <p:spPr bwMode="auto">
          <a:xfrm>
            <a:off x="762000" y="1371600"/>
            <a:ext cx="1295400" cy="641350"/>
          </a:xfrm>
          <a:prstGeom prst="rect">
            <a:avLst/>
          </a:prstGeom>
          <a:noFill/>
          <a:ln w="9525">
            <a:noFill/>
            <a:miter lim="800000"/>
            <a:headEnd/>
            <a:tailEnd/>
          </a:ln>
          <a:effectLst/>
        </p:spPr>
        <p:txBody>
          <a:bodyPr>
            <a:spAutoFit/>
          </a:bodyPr>
          <a:lstStyle/>
          <a:p>
            <a:pPr>
              <a:spcBef>
                <a:spcPct val="50000"/>
              </a:spcBef>
            </a:pPr>
            <a:endParaRPr lang="en-US" sz="3600">
              <a:latin typeface="VNI-Book" pitchFamily="2" charset="0"/>
            </a:endParaRPr>
          </a:p>
        </p:txBody>
      </p:sp>
      <p:sp>
        <p:nvSpPr>
          <p:cNvPr id="11278" name="Text Box 14"/>
          <p:cNvSpPr txBox="1">
            <a:spLocks noChangeArrowheads="1"/>
          </p:cNvSpPr>
          <p:nvPr/>
        </p:nvSpPr>
        <p:spPr bwMode="auto">
          <a:xfrm>
            <a:off x="838200" y="2362200"/>
            <a:ext cx="1066800" cy="641350"/>
          </a:xfrm>
          <a:prstGeom prst="rect">
            <a:avLst/>
          </a:prstGeom>
          <a:noFill/>
          <a:ln w="9525">
            <a:noFill/>
            <a:miter lim="800000"/>
            <a:headEnd/>
            <a:tailEnd/>
          </a:ln>
          <a:effectLst/>
        </p:spPr>
        <p:txBody>
          <a:bodyPr>
            <a:spAutoFit/>
          </a:bodyPr>
          <a:lstStyle/>
          <a:p>
            <a:pPr>
              <a:spcBef>
                <a:spcPct val="50000"/>
              </a:spcBef>
            </a:pPr>
            <a:endParaRPr lang="en-US" sz="3600">
              <a:latin typeface="VNI-Book" pitchFamily="2" charset="0"/>
            </a:endParaRPr>
          </a:p>
        </p:txBody>
      </p:sp>
      <p:sp>
        <p:nvSpPr>
          <p:cNvPr id="55311" name="Freeform 15"/>
          <p:cNvSpPr>
            <a:spLocks/>
          </p:cNvSpPr>
          <p:nvPr/>
        </p:nvSpPr>
        <p:spPr bwMode="auto">
          <a:xfrm>
            <a:off x="3429000" y="2362200"/>
            <a:ext cx="152400" cy="381000"/>
          </a:xfrm>
          <a:custGeom>
            <a:avLst/>
            <a:gdLst>
              <a:gd name="T0" fmla="*/ 53163 w 344"/>
              <a:gd name="T1" fmla="*/ 6246 h 488"/>
              <a:gd name="T2" fmla="*/ 53163 w 344"/>
              <a:gd name="T3" fmla="*/ 156148 h 488"/>
              <a:gd name="T4" fmla="*/ 10633 w 344"/>
              <a:gd name="T5" fmla="*/ 268574 h 488"/>
              <a:gd name="T6" fmla="*/ 10633 w 344"/>
              <a:gd name="T7" fmla="*/ 343525 h 488"/>
              <a:gd name="T8" fmla="*/ 74428 w 344"/>
              <a:gd name="T9" fmla="*/ 381000 h 488"/>
              <a:gd name="T10" fmla="*/ 138223 w 344"/>
              <a:gd name="T11" fmla="*/ 343525 h 488"/>
              <a:gd name="T12" fmla="*/ 138223 w 344"/>
              <a:gd name="T13" fmla="*/ 193623 h 488"/>
              <a:gd name="T14" fmla="*/ 53163 w 344"/>
              <a:gd name="T15" fmla="*/ 6246 h 48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44" h="488">
                <a:moveTo>
                  <a:pt x="120" y="8"/>
                </a:moveTo>
                <a:cubicBezTo>
                  <a:pt x="88" y="0"/>
                  <a:pt x="136" y="144"/>
                  <a:pt x="120" y="200"/>
                </a:cubicBezTo>
                <a:cubicBezTo>
                  <a:pt x="104" y="256"/>
                  <a:pt x="40" y="304"/>
                  <a:pt x="24" y="344"/>
                </a:cubicBezTo>
                <a:cubicBezTo>
                  <a:pt x="8" y="384"/>
                  <a:pt x="0" y="416"/>
                  <a:pt x="24" y="440"/>
                </a:cubicBezTo>
                <a:cubicBezTo>
                  <a:pt x="48" y="464"/>
                  <a:pt x="120" y="488"/>
                  <a:pt x="168" y="488"/>
                </a:cubicBezTo>
                <a:cubicBezTo>
                  <a:pt x="216" y="488"/>
                  <a:pt x="288" y="480"/>
                  <a:pt x="312" y="440"/>
                </a:cubicBezTo>
                <a:cubicBezTo>
                  <a:pt x="336" y="400"/>
                  <a:pt x="344" y="312"/>
                  <a:pt x="312" y="248"/>
                </a:cubicBezTo>
                <a:cubicBezTo>
                  <a:pt x="280" y="184"/>
                  <a:pt x="152" y="16"/>
                  <a:pt x="120" y="8"/>
                </a:cubicBezTo>
                <a:close/>
              </a:path>
            </a:pathLst>
          </a:custGeom>
          <a:solidFill>
            <a:schemeClr val="accent1"/>
          </a:solidFill>
          <a:ln w="9525">
            <a:solidFill>
              <a:schemeClr val="tx1"/>
            </a:solidFill>
            <a:round/>
            <a:headEnd/>
            <a:tailEnd/>
          </a:ln>
          <a:effectLst/>
        </p:spPr>
        <p:txBody>
          <a:bodyPr/>
          <a:lstStyle/>
          <a:p>
            <a:endParaRPr lang="en-US"/>
          </a:p>
        </p:txBody>
      </p:sp>
      <p:sp>
        <p:nvSpPr>
          <p:cNvPr id="11280" name="Text Box 16"/>
          <p:cNvSpPr txBox="1">
            <a:spLocks noChangeArrowheads="1"/>
          </p:cNvSpPr>
          <p:nvPr/>
        </p:nvSpPr>
        <p:spPr bwMode="auto">
          <a:xfrm>
            <a:off x="533400" y="1219200"/>
            <a:ext cx="1447800" cy="641350"/>
          </a:xfrm>
          <a:prstGeom prst="rect">
            <a:avLst/>
          </a:prstGeom>
          <a:noFill/>
          <a:ln w="9525">
            <a:noFill/>
            <a:miter lim="800000"/>
            <a:headEnd/>
            <a:tailEnd/>
          </a:ln>
          <a:effectLst/>
        </p:spPr>
        <p:txBody>
          <a:bodyPr>
            <a:spAutoFit/>
          </a:bodyPr>
          <a:lstStyle/>
          <a:p>
            <a:pPr>
              <a:spcBef>
                <a:spcPct val="50000"/>
              </a:spcBef>
            </a:pPr>
            <a:endParaRPr lang="en-US" sz="3600">
              <a:latin typeface="VNI-Book" pitchFamily="2" charset="0"/>
            </a:endParaRPr>
          </a:p>
        </p:txBody>
      </p:sp>
      <p:sp>
        <p:nvSpPr>
          <p:cNvPr id="55313" name="Freeform 17"/>
          <p:cNvSpPr>
            <a:spLocks/>
          </p:cNvSpPr>
          <p:nvPr/>
        </p:nvSpPr>
        <p:spPr bwMode="auto">
          <a:xfrm flipH="1">
            <a:off x="4343400" y="1447800"/>
            <a:ext cx="152400" cy="304800"/>
          </a:xfrm>
          <a:custGeom>
            <a:avLst/>
            <a:gdLst>
              <a:gd name="T0" fmla="*/ 53163 w 344"/>
              <a:gd name="T1" fmla="*/ 4997 h 488"/>
              <a:gd name="T2" fmla="*/ 53163 w 344"/>
              <a:gd name="T3" fmla="*/ 124918 h 488"/>
              <a:gd name="T4" fmla="*/ 10633 w 344"/>
              <a:gd name="T5" fmla="*/ 214859 h 488"/>
              <a:gd name="T6" fmla="*/ 10633 w 344"/>
              <a:gd name="T7" fmla="*/ 274820 h 488"/>
              <a:gd name="T8" fmla="*/ 74428 w 344"/>
              <a:gd name="T9" fmla="*/ 304800 h 488"/>
              <a:gd name="T10" fmla="*/ 138223 w 344"/>
              <a:gd name="T11" fmla="*/ 274820 h 488"/>
              <a:gd name="T12" fmla="*/ 138223 w 344"/>
              <a:gd name="T13" fmla="*/ 154898 h 488"/>
              <a:gd name="T14" fmla="*/ 53163 w 344"/>
              <a:gd name="T15" fmla="*/ 4997 h 48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44" h="488">
                <a:moveTo>
                  <a:pt x="120" y="8"/>
                </a:moveTo>
                <a:cubicBezTo>
                  <a:pt x="88" y="0"/>
                  <a:pt x="136" y="144"/>
                  <a:pt x="120" y="200"/>
                </a:cubicBezTo>
                <a:cubicBezTo>
                  <a:pt x="104" y="256"/>
                  <a:pt x="40" y="304"/>
                  <a:pt x="24" y="344"/>
                </a:cubicBezTo>
                <a:cubicBezTo>
                  <a:pt x="8" y="384"/>
                  <a:pt x="0" y="416"/>
                  <a:pt x="24" y="440"/>
                </a:cubicBezTo>
                <a:cubicBezTo>
                  <a:pt x="48" y="464"/>
                  <a:pt x="120" y="488"/>
                  <a:pt x="168" y="488"/>
                </a:cubicBezTo>
                <a:cubicBezTo>
                  <a:pt x="216" y="488"/>
                  <a:pt x="288" y="480"/>
                  <a:pt x="312" y="440"/>
                </a:cubicBezTo>
                <a:cubicBezTo>
                  <a:pt x="336" y="400"/>
                  <a:pt x="344" y="312"/>
                  <a:pt x="312" y="248"/>
                </a:cubicBezTo>
                <a:cubicBezTo>
                  <a:pt x="280" y="184"/>
                  <a:pt x="152" y="16"/>
                  <a:pt x="120" y="8"/>
                </a:cubicBezTo>
                <a:close/>
              </a:path>
            </a:pathLst>
          </a:custGeom>
          <a:solidFill>
            <a:schemeClr val="accent1"/>
          </a:solidFill>
          <a:ln w="9525">
            <a:solidFill>
              <a:schemeClr val="tx1"/>
            </a:solidFill>
            <a:round/>
            <a:headEnd/>
            <a:tailEnd/>
          </a:ln>
          <a:effectLst/>
        </p:spPr>
        <p:txBody>
          <a:bodyPr/>
          <a:lstStyle/>
          <a:p>
            <a:endParaRPr lang="en-US"/>
          </a:p>
        </p:txBody>
      </p:sp>
      <p:sp>
        <p:nvSpPr>
          <p:cNvPr id="11282" name="Text Box 18"/>
          <p:cNvSpPr txBox="1">
            <a:spLocks noChangeArrowheads="1"/>
          </p:cNvSpPr>
          <p:nvPr/>
        </p:nvSpPr>
        <p:spPr bwMode="auto">
          <a:xfrm>
            <a:off x="0" y="2971800"/>
            <a:ext cx="1981200" cy="641350"/>
          </a:xfrm>
          <a:prstGeom prst="rect">
            <a:avLst/>
          </a:prstGeom>
          <a:noFill/>
          <a:ln w="9525">
            <a:noFill/>
            <a:miter lim="800000"/>
            <a:headEnd/>
            <a:tailEnd/>
          </a:ln>
          <a:effectLst/>
        </p:spPr>
        <p:txBody>
          <a:bodyPr>
            <a:spAutoFit/>
          </a:bodyPr>
          <a:lstStyle/>
          <a:p>
            <a:pPr>
              <a:spcBef>
                <a:spcPct val="50000"/>
              </a:spcBef>
            </a:pPr>
            <a:endParaRPr lang="en-US" sz="3600">
              <a:latin typeface="VNI-Book" pitchFamily="2" charset="0"/>
            </a:endParaRPr>
          </a:p>
        </p:txBody>
      </p:sp>
      <p:sp>
        <p:nvSpPr>
          <p:cNvPr id="55315" name="Freeform 19"/>
          <p:cNvSpPr>
            <a:spLocks/>
          </p:cNvSpPr>
          <p:nvPr/>
        </p:nvSpPr>
        <p:spPr bwMode="auto">
          <a:xfrm flipH="1">
            <a:off x="4343400" y="2057400"/>
            <a:ext cx="152400" cy="381000"/>
          </a:xfrm>
          <a:custGeom>
            <a:avLst/>
            <a:gdLst>
              <a:gd name="T0" fmla="*/ 53163 w 344"/>
              <a:gd name="T1" fmla="*/ 6246 h 488"/>
              <a:gd name="T2" fmla="*/ 53163 w 344"/>
              <a:gd name="T3" fmla="*/ 156148 h 488"/>
              <a:gd name="T4" fmla="*/ 10633 w 344"/>
              <a:gd name="T5" fmla="*/ 268574 h 488"/>
              <a:gd name="T6" fmla="*/ 10633 w 344"/>
              <a:gd name="T7" fmla="*/ 343525 h 488"/>
              <a:gd name="T8" fmla="*/ 74428 w 344"/>
              <a:gd name="T9" fmla="*/ 381000 h 488"/>
              <a:gd name="T10" fmla="*/ 138223 w 344"/>
              <a:gd name="T11" fmla="*/ 343525 h 488"/>
              <a:gd name="T12" fmla="*/ 138223 w 344"/>
              <a:gd name="T13" fmla="*/ 193623 h 488"/>
              <a:gd name="T14" fmla="*/ 53163 w 344"/>
              <a:gd name="T15" fmla="*/ 6246 h 48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44" h="488">
                <a:moveTo>
                  <a:pt x="120" y="8"/>
                </a:moveTo>
                <a:cubicBezTo>
                  <a:pt x="88" y="0"/>
                  <a:pt x="136" y="144"/>
                  <a:pt x="120" y="200"/>
                </a:cubicBezTo>
                <a:cubicBezTo>
                  <a:pt x="104" y="256"/>
                  <a:pt x="40" y="304"/>
                  <a:pt x="24" y="344"/>
                </a:cubicBezTo>
                <a:cubicBezTo>
                  <a:pt x="8" y="384"/>
                  <a:pt x="0" y="416"/>
                  <a:pt x="24" y="440"/>
                </a:cubicBezTo>
                <a:cubicBezTo>
                  <a:pt x="48" y="464"/>
                  <a:pt x="120" y="488"/>
                  <a:pt x="168" y="488"/>
                </a:cubicBezTo>
                <a:cubicBezTo>
                  <a:pt x="216" y="488"/>
                  <a:pt x="288" y="480"/>
                  <a:pt x="312" y="440"/>
                </a:cubicBezTo>
                <a:cubicBezTo>
                  <a:pt x="336" y="400"/>
                  <a:pt x="344" y="312"/>
                  <a:pt x="312" y="248"/>
                </a:cubicBezTo>
                <a:cubicBezTo>
                  <a:pt x="280" y="184"/>
                  <a:pt x="152" y="16"/>
                  <a:pt x="120" y="8"/>
                </a:cubicBezTo>
                <a:close/>
              </a:path>
            </a:pathLst>
          </a:custGeom>
          <a:solidFill>
            <a:schemeClr val="accent1"/>
          </a:solidFill>
          <a:ln w="9525">
            <a:solidFill>
              <a:schemeClr val="tx1"/>
            </a:solidFill>
            <a:round/>
            <a:headEnd/>
            <a:tailEnd/>
          </a:ln>
          <a:effectLst/>
        </p:spPr>
        <p:txBody>
          <a:bodyPr/>
          <a:lstStyle/>
          <a:p>
            <a:endParaRPr lang="en-US"/>
          </a:p>
        </p:txBody>
      </p:sp>
      <p:sp>
        <p:nvSpPr>
          <p:cNvPr id="11284" name="Text Box 20"/>
          <p:cNvSpPr txBox="1">
            <a:spLocks noChangeArrowheads="1"/>
          </p:cNvSpPr>
          <p:nvPr/>
        </p:nvSpPr>
        <p:spPr bwMode="auto">
          <a:xfrm>
            <a:off x="457200" y="2895600"/>
            <a:ext cx="990600" cy="641350"/>
          </a:xfrm>
          <a:prstGeom prst="rect">
            <a:avLst/>
          </a:prstGeom>
          <a:noFill/>
          <a:ln w="9525">
            <a:noFill/>
            <a:miter lim="800000"/>
            <a:headEnd/>
            <a:tailEnd/>
          </a:ln>
          <a:effectLst/>
        </p:spPr>
        <p:txBody>
          <a:bodyPr>
            <a:spAutoFit/>
          </a:bodyPr>
          <a:lstStyle/>
          <a:p>
            <a:pPr>
              <a:spcBef>
                <a:spcPct val="50000"/>
              </a:spcBef>
            </a:pPr>
            <a:endParaRPr lang="en-US" sz="3600">
              <a:latin typeface="VNI-Book" pitchFamily="2" charset="0"/>
            </a:endParaRPr>
          </a:p>
        </p:txBody>
      </p:sp>
      <p:sp>
        <p:nvSpPr>
          <p:cNvPr id="11285" name="Text Box 21"/>
          <p:cNvSpPr txBox="1">
            <a:spLocks noChangeArrowheads="1"/>
          </p:cNvSpPr>
          <p:nvPr/>
        </p:nvSpPr>
        <p:spPr bwMode="auto">
          <a:xfrm>
            <a:off x="6477000" y="5867400"/>
            <a:ext cx="1676400" cy="641350"/>
          </a:xfrm>
          <a:prstGeom prst="rect">
            <a:avLst/>
          </a:prstGeom>
          <a:noFill/>
          <a:ln w="9525">
            <a:noFill/>
            <a:miter lim="800000"/>
            <a:headEnd/>
            <a:tailEnd/>
          </a:ln>
          <a:effectLst/>
        </p:spPr>
        <p:txBody>
          <a:bodyPr>
            <a:spAutoFit/>
          </a:bodyPr>
          <a:lstStyle/>
          <a:p>
            <a:pPr>
              <a:spcBef>
                <a:spcPct val="50000"/>
              </a:spcBef>
            </a:pPr>
            <a:endParaRPr lang="en-US" sz="3600">
              <a:latin typeface="VNI-Book" pitchFamily="2" charset="0"/>
            </a:endParaRPr>
          </a:p>
        </p:txBody>
      </p:sp>
      <p:sp>
        <p:nvSpPr>
          <p:cNvPr id="55318" name="Freeform 22"/>
          <p:cNvSpPr>
            <a:spLocks/>
          </p:cNvSpPr>
          <p:nvPr/>
        </p:nvSpPr>
        <p:spPr bwMode="auto">
          <a:xfrm flipH="1">
            <a:off x="4343400" y="914400"/>
            <a:ext cx="152400" cy="381000"/>
          </a:xfrm>
          <a:custGeom>
            <a:avLst/>
            <a:gdLst>
              <a:gd name="T0" fmla="*/ 53163 w 344"/>
              <a:gd name="T1" fmla="*/ 6246 h 488"/>
              <a:gd name="T2" fmla="*/ 53163 w 344"/>
              <a:gd name="T3" fmla="*/ 156148 h 488"/>
              <a:gd name="T4" fmla="*/ 10633 w 344"/>
              <a:gd name="T5" fmla="*/ 268574 h 488"/>
              <a:gd name="T6" fmla="*/ 10633 w 344"/>
              <a:gd name="T7" fmla="*/ 343525 h 488"/>
              <a:gd name="T8" fmla="*/ 74428 w 344"/>
              <a:gd name="T9" fmla="*/ 381000 h 488"/>
              <a:gd name="T10" fmla="*/ 138223 w 344"/>
              <a:gd name="T11" fmla="*/ 343525 h 488"/>
              <a:gd name="T12" fmla="*/ 138223 w 344"/>
              <a:gd name="T13" fmla="*/ 193623 h 488"/>
              <a:gd name="T14" fmla="*/ 53163 w 344"/>
              <a:gd name="T15" fmla="*/ 6246 h 48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44" h="488">
                <a:moveTo>
                  <a:pt x="120" y="8"/>
                </a:moveTo>
                <a:cubicBezTo>
                  <a:pt x="88" y="0"/>
                  <a:pt x="136" y="144"/>
                  <a:pt x="120" y="200"/>
                </a:cubicBezTo>
                <a:cubicBezTo>
                  <a:pt x="104" y="256"/>
                  <a:pt x="40" y="304"/>
                  <a:pt x="24" y="344"/>
                </a:cubicBezTo>
                <a:cubicBezTo>
                  <a:pt x="8" y="384"/>
                  <a:pt x="0" y="416"/>
                  <a:pt x="24" y="440"/>
                </a:cubicBezTo>
                <a:cubicBezTo>
                  <a:pt x="48" y="464"/>
                  <a:pt x="120" y="488"/>
                  <a:pt x="168" y="488"/>
                </a:cubicBezTo>
                <a:cubicBezTo>
                  <a:pt x="216" y="488"/>
                  <a:pt x="288" y="480"/>
                  <a:pt x="312" y="440"/>
                </a:cubicBezTo>
                <a:cubicBezTo>
                  <a:pt x="336" y="400"/>
                  <a:pt x="344" y="312"/>
                  <a:pt x="312" y="248"/>
                </a:cubicBezTo>
                <a:cubicBezTo>
                  <a:pt x="280" y="184"/>
                  <a:pt x="152" y="16"/>
                  <a:pt x="120" y="8"/>
                </a:cubicBezTo>
                <a:close/>
              </a:path>
            </a:pathLst>
          </a:custGeom>
          <a:solidFill>
            <a:schemeClr val="accent1"/>
          </a:solidFill>
          <a:ln w="9525">
            <a:solidFill>
              <a:schemeClr val="tx1"/>
            </a:solidFill>
            <a:round/>
            <a:headEnd/>
            <a:tailEnd/>
          </a:ln>
          <a:effectLst/>
        </p:spPr>
        <p:txBody>
          <a:bodyPr/>
          <a:lstStyle/>
          <a:p>
            <a:endParaRPr lang="en-US"/>
          </a:p>
        </p:txBody>
      </p:sp>
      <p:sp>
        <p:nvSpPr>
          <p:cNvPr id="55319" name="Freeform 23"/>
          <p:cNvSpPr>
            <a:spLocks/>
          </p:cNvSpPr>
          <p:nvPr/>
        </p:nvSpPr>
        <p:spPr bwMode="auto">
          <a:xfrm rot="10800000">
            <a:off x="5257800" y="1676400"/>
            <a:ext cx="1066800" cy="3657600"/>
          </a:xfrm>
          <a:custGeom>
            <a:avLst/>
            <a:gdLst>
              <a:gd name="T0" fmla="*/ 15461 w 552"/>
              <a:gd name="T1" fmla="*/ 3657600 h 1984"/>
              <a:gd name="T2" fmla="*/ 15461 w 552"/>
              <a:gd name="T3" fmla="*/ 1533832 h 1984"/>
              <a:gd name="T4" fmla="*/ 15461 w 552"/>
              <a:gd name="T5" fmla="*/ 825910 h 1984"/>
              <a:gd name="T6" fmla="*/ 108226 w 552"/>
              <a:gd name="T7" fmla="*/ 294968 h 1984"/>
              <a:gd name="T8" fmla="*/ 479287 w 552"/>
              <a:gd name="T9" fmla="*/ 29497 h 1984"/>
              <a:gd name="T10" fmla="*/ 850348 w 552"/>
              <a:gd name="T11" fmla="*/ 117987 h 1984"/>
              <a:gd name="T12" fmla="*/ 1035878 w 552"/>
              <a:gd name="T13" fmla="*/ 383458 h 1984"/>
              <a:gd name="T14" fmla="*/ 1035878 w 552"/>
              <a:gd name="T15" fmla="*/ 1002890 h 1984"/>
              <a:gd name="T16" fmla="*/ 1035878 w 552"/>
              <a:gd name="T17" fmla="*/ 3657600 h 198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52" h="1984">
                <a:moveTo>
                  <a:pt x="8" y="1984"/>
                </a:moveTo>
                <a:cubicBezTo>
                  <a:pt x="8" y="1536"/>
                  <a:pt x="8" y="1088"/>
                  <a:pt x="8" y="832"/>
                </a:cubicBezTo>
                <a:cubicBezTo>
                  <a:pt x="8" y="576"/>
                  <a:pt x="0" y="560"/>
                  <a:pt x="8" y="448"/>
                </a:cubicBezTo>
                <a:cubicBezTo>
                  <a:pt x="16" y="336"/>
                  <a:pt x="16" y="232"/>
                  <a:pt x="56" y="160"/>
                </a:cubicBezTo>
                <a:cubicBezTo>
                  <a:pt x="96" y="88"/>
                  <a:pt x="184" y="32"/>
                  <a:pt x="248" y="16"/>
                </a:cubicBezTo>
                <a:cubicBezTo>
                  <a:pt x="312" y="0"/>
                  <a:pt x="392" y="32"/>
                  <a:pt x="440" y="64"/>
                </a:cubicBezTo>
                <a:cubicBezTo>
                  <a:pt x="488" y="96"/>
                  <a:pt x="520" y="128"/>
                  <a:pt x="536" y="208"/>
                </a:cubicBezTo>
                <a:cubicBezTo>
                  <a:pt x="552" y="288"/>
                  <a:pt x="536" y="248"/>
                  <a:pt x="536" y="544"/>
                </a:cubicBezTo>
                <a:cubicBezTo>
                  <a:pt x="536" y="840"/>
                  <a:pt x="536" y="1744"/>
                  <a:pt x="536" y="1984"/>
                </a:cubicBezTo>
              </a:path>
            </a:pathLst>
          </a:custGeom>
          <a:solidFill>
            <a:schemeClr val="accent3">
              <a:lumMod val="40000"/>
              <a:lumOff val="60000"/>
            </a:schemeClr>
          </a:solidFill>
          <a:ln w="38100" cmpd="sng">
            <a:solidFill>
              <a:schemeClr val="tx1"/>
            </a:solidFill>
            <a:round/>
            <a:headEnd/>
            <a:tailEnd/>
          </a:ln>
          <a:effectLst/>
        </p:spPr>
        <p:txBody>
          <a:bodyPr/>
          <a:lstStyle/>
          <a:p>
            <a:endParaRPr lang="en-US"/>
          </a:p>
        </p:txBody>
      </p:sp>
      <p:sp>
        <p:nvSpPr>
          <p:cNvPr id="11288" name="Text Box 24"/>
          <p:cNvSpPr txBox="1">
            <a:spLocks noChangeArrowheads="1"/>
          </p:cNvSpPr>
          <p:nvPr/>
        </p:nvSpPr>
        <p:spPr bwMode="auto">
          <a:xfrm>
            <a:off x="8001000" y="2971800"/>
            <a:ext cx="914400" cy="641350"/>
          </a:xfrm>
          <a:prstGeom prst="rect">
            <a:avLst/>
          </a:prstGeom>
          <a:noFill/>
          <a:ln w="9525">
            <a:noFill/>
            <a:miter lim="800000"/>
            <a:headEnd/>
            <a:tailEnd/>
          </a:ln>
          <a:effectLst/>
        </p:spPr>
        <p:txBody>
          <a:bodyPr>
            <a:spAutoFit/>
          </a:bodyPr>
          <a:lstStyle/>
          <a:p>
            <a:pPr>
              <a:spcBef>
                <a:spcPct val="50000"/>
              </a:spcBef>
            </a:pPr>
            <a:endParaRPr lang="en-US" sz="3600">
              <a:latin typeface="VNI-Book" pitchFamily="2" charset="0"/>
            </a:endParaRPr>
          </a:p>
        </p:txBody>
      </p:sp>
      <p:sp>
        <p:nvSpPr>
          <p:cNvPr id="55321" name="Freeform 25"/>
          <p:cNvSpPr>
            <a:spLocks/>
          </p:cNvSpPr>
          <p:nvPr/>
        </p:nvSpPr>
        <p:spPr bwMode="auto">
          <a:xfrm rot="-6261027">
            <a:off x="6169819" y="154781"/>
            <a:ext cx="1754188" cy="2206625"/>
          </a:xfrm>
          <a:custGeom>
            <a:avLst/>
            <a:gdLst>
              <a:gd name="T0" fmla="*/ 733691 w 2104"/>
              <a:gd name="T1" fmla="*/ 0 h 1664"/>
              <a:gd name="T2" fmla="*/ 733691 w 2104"/>
              <a:gd name="T3" fmla="*/ 509221 h 1664"/>
              <a:gd name="T4" fmla="*/ 653652 w 2104"/>
              <a:gd name="T5" fmla="*/ 700179 h 1664"/>
              <a:gd name="T6" fmla="*/ 93379 w 2104"/>
              <a:gd name="T7" fmla="*/ 1909579 h 1664"/>
              <a:gd name="T8" fmla="*/ 93379 w 2104"/>
              <a:gd name="T9" fmla="*/ 2164190 h 1664"/>
              <a:gd name="T10" fmla="*/ 213437 w 2104"/>
              <a:gd name="T11" fmla="*/ 2164190 h 1664"/>
              <a:gd name="T12" fmla="*/ 413535 w 2104"/>
              <a:gd name="T13" fmla="*/ 2164190 h 1664"/>
              <a:gd name="T14" fmla="*/ 1293964 w 2104"/>
              <a:gd name="T15" fmla="*/ 2164190 h 1664"/>
              <a:gd name="T16" fmla="*/ 1494061 w 2104"/>
              <a:gd name="T17" fmla="*/ 2164190 h 1664"/>
              <a:gd name="T18" fmla="*/ 1574100 w 2104"/>
              <a:gd name="T19" fmla="*/ 2164190 h 1664"/>
              <a:gd name="T20" fmla="*/ 1734178 w 2104"/>
              <a:gd name="T21" fmla="*/ 2100537 h 1664"/>
              <a:gd name="T22" fmla="*/ 1694159 w 2104"/>
              <a:gd name="T23" fmla="*/ 1909579 h 1664"/>
              <a:gd name="T24" fmla="*/ 1534081 w 2104"/>
              <a:gd name="T25" fmla="*/ 1527663 h 1664"/>
              <a:gd name="T26" fmla="*/ 1053847 w 2104"/>
              <a:gd name="T27" fmla="*/ 572874 h 1664"/>
              <a:gd name="T28" fmla="*/ 1093866 w 2104"/>
              <a:gd name="T29" fmla="*/ 636526 h 1664"/>
              <a:gd name="T30" fmla="*/ 1053847 w 2104"/>
              <a:gd name="T31" fmla="*/ 572874 h 1664"/>
              <a:gd name="T32" fmla="*/ 1053847 w 2104"/>
              <a:gd name="T33" fmla="*/ 0 h 166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104" h="1664">
                <a:moveTo>
                  <a:pt x="880" y="0"/>
                </a:moveTo>
                <a:cubicBezTo>
                  <a:pt x="888" y="148"/>
                  <a:pt x="896" y="296"/>
                  <a:pt x="880" y="384"/>
                </a:cubicBezTo>
                <a:cubicBezTo>
                  <a:pt x="864" y="472"/>
                  <a:pt x="912" y="352"/>
                  <a:pt x="784" y="528"/>
                </a:cubicBezTo>
                <a:cubicBezTo>
                  <a:pt x="656" y="704"/>
                  <a:pt x="224" y="1256"/>
                  <a:pt x="112" y="1440"/>
                </a:cubicBezTo>
                <a:cubicBezTo>
                  <a:pt x="0" y="1624"/>
                  <a:pt x="88" y="1600"/>
                  <a:pt x="112" y="1632"/>
                </a:cubicBezTo>
                <a:cubicBezTo>
                  <a:pt x="136" y="1664"/>
                  <a:pt x="192" y="1632"/>
                  <a:pt x="256" y="1632"/>
                </a:cubicBezTo>
                <a:cubicBezTo>
                  <a:pt x="320" y="1632"/>
                  <a:pt x="280" y="1632"/>
                  <a:pt x="496" y="1632"/>
                </a:cubicBezTo>
                <a:cubicBezTo>
                  <a:pt x="712" y="1632"/>
                  <a:pt x="1336" y="1632"/>
                  <a:pt x="1552" y="1632"/>
                </a:cubicBezTo>
                <a:cubicBezTo>
                  <a:pt x="1768" y="1632"/>
                  <a:pt x="1736" y="1632"/>
                  <a:pt x="1792" y="1632"/>
                </a:cubicBezTo>
                <a:cubicBezTo>
                  <a:pt x="1848" y="1632"/>
                  <a:pt x="1840" y="1640"/>
                  <a:pt x="1888" y="1632"/>
                </a:cubicBezTo>
                <a:cubicBezTo>
                  <a:pt x="1936" y="1624"/>
                  <a:pt x="2056" y="1616"/>
                  <a:pt x="2080" y="1584"/>
                </a:cubicBezTo>
                <a:cubicBezTo>
                  <a:pt x="2104" y="1552"/>
                  <a:pt x="2072" y="1512"/>
                  <a:pt x="2032" y="1440"/>
                </a:cubicBezTo>
                <a:cubicBezTo>
                  <a:pt x="1992" y="1368"/>
                  <a:pt x="1968" y="1320"/>
                  <a:pt x="1840" y="1152"/>
                </a:cubicBezTo>
                <a:cubicBezTo>
                  <a:pt x="1712" y="984"/>
                  <a:pt x="1352" y="544"/>
                  <a:pt x="1264" y="432"/>
                </a:cubicBezTo>
                <a:cubicBezTo>
                  <a:pt x="1176" y="320"/>
                  <a:pt x="1312" y="480"/>
                  <a:pt x="1312" y="480"/>
                </a:cubicBezTo>
                <a:cubicBezTo>
                  <a:pt x="1312" y="480"/>
                  <a:pt x="1272" y="512"/>
                  <a:pt x="1264" y="432"/>
                </a:cubicBezTo>
                <a:cubicBezTo>
                  <a:pt x="1256" y="352"/>
                  <a:pt x="1264" y="72"/>
                  <a:pt x="1264" y="0"/>
                </a:cubicBezTo>
              </a:path>
            </a:pathLst>
          </a:custGeom>
          <a:noFill/>
          <a:ln w="9525">
            <a:solidFill>
              <a:schemeClr val="tx1"/>
            </a:solidFill>
            <a:round/>
            <a:headEnd/>
            <a:tailEnd/>
          </a:ln>
          <a:effectLst/>
        </p:spPr>
        <p:txBody>
          <a:bodyPr/>
          <a:lstStyle/>
          <a:p>
            <a:endParaRPr lang="en-US"/>
          </a:p>
        </p:txBody>
      </p:sp>
      <p:sp>
        <p:nvSpPr>
          <p:cNvPr id="55323" name="Freeform 27"/>
          <p:cNvSpPr>
            <a:spLocks/>
          </p:cNvSpPr>
          <p:nvPr/>
        </p:nvSpPr>
        <p:spPr bwMode="auto">
          <a:xfrm>
            <a:off x="5867400" y="1447800"/>
            <a:ext cx="152400" cy="381000"/>
          </a:xfrm>
          <a:custGeom>
            <a:avLst/>
            <a:gdLst>
              <a:gd name="T0" fmla="*/ 53163 w 344"/>
              <a:gd name="T1" fmla="*/ 6246 h 488"/>
              <a:gd name="T2" fmla="*/ 53163 w 344"/>
              <a:gd name="T3" fmla="*/ 156148 h 488"/>
              <a:gd name="T4" fmla="*/ 10633 w 344"/>
              <a:gd name="T5" fmla="*/ 268574 h 488"/>
              <a:gd name="T6" fmla="*/ 10633 w 344"/>
              <a:gd name="T7" fmla="*/ 343525 h 488"/>
              <a:gd name="T8" fmla="*/ 74428 w 344"/>
              <a:gd name="T9" fmla="*/ 381000 h 488"/>
              <a:gd name="T10" fmla="*/ 138223 w 344"/>
              <a:gd name="T11" fmla="*/ 343525 h 488"/>
              <a:gd name="T12" fmla="*/ 138223 w 344"/>
              <a:gd name="T13" fmla="*/ 193623 h 488"/>
              <a:gd name="T14" fmla="*/ 53163 w 344"/>
              <a:gd name="T15" fmla="*/ 6246 h 48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44" h="488">
                <a:moveTo>
                  <a:pt x="120" y="8"/>
                </a:moveTo>
                <a:cubicBezTo>
                  <a:pt x="88" y="0"/>
                  <a:pt x="136" y="144"/>
                  <a:pt x="120" y="200"/>
                </a:cubicBezTo>
                <a:cubicBezTo>
                  <a:pt x="104" y="256"/>
                  <a:pt x="40" y="304"/>
                  <a:pt x="24" y="344"/>
                </a:cubicBezTo>
                <a:cubicBezTo>
                  <a:pt x="8" y="384"/>
                  <a:pt x="0" y="416"/>
                  <a:pt x="24" y="440"/>
                </a:cubicBezTo>
                <a:cubicBezTo>
                  <a:pt x="48" y="464"/>
                  <a:pt x="120" y="488"/>
                  <a:pt x="168" y="488"/>
                </a:cubicBezTo>
                <a:cubicBezTo>
                  <a:pt x="216" y="488"/>
                  <a:pt x="288" y="480"/>
                  <a:pt x="312" y="440"/>
                </a:cubicBezTo>
                <a:cubicBezTo>
                  <a:pt x="336" y="400"/>
                  <a:pt x="344" y="312"/>
                  <a:pt x="312" y="248"/>
                </a:cubicBezTo>
                <a:cubicBezTo>
                  <a:pt x="280" y="184"/>
                  <a:pt x="152" y="16"/>
                  <a:pt x="120" y="8"/>
                </a:cubicBezTo>
                <a:close/>
              </a:path>
            </a:pathLst>
          </a:custGeom>
          <a:solidFill>
            <a:schemeClr val="accent1"/>
          </a:solidFill>
          <a:ln w="9525">
            <a:solidFill>
              <a:schemeClr val="tx1"/>
            </a:solidFill>
            <a:round/>
            <a:headEnd/>
            <a:tailEnd/>
          </a:ln>
          <a:effectLst/>
        </p:spPr>
        <p:txBody>
          <a:bodyPr/>
          <a:lstStyle/>
          <a:p>
            <a:endParaRPr lang="en-US"/>
          </a:p>
        </p:txBody>
      </p:sp>
      <p:sp>
        <p:nvSpPr>
          <p:cNvPr id="55324" name="Freeform 28"/>
          <p:cNvSpPr>
            <a:spLocks/>
          </p:cNvSpPr>
          <p:nvPr/>
        </p:nvSpPr>
        <p:spPr bwMode="auto">
          <a:xfrm>
            <a:off x="5867400" y="1447800"/>
            <a:ext cx="152400" cy="381000"/>
          </a:xfrm>
          <a:custGeom>
            <a:avLst/>
            <a:gdLst>
              <a:gd name="T0" fmla="*/ 53163 w 344"/>
              <a:gd name="T1" fmla="*/ 6246 h 488"/>
              <a:gd name="T2" fmla="*/ 53163 w 344"/>
              <a:gd name="T3" fmla="*/ 156148 h 488"/>
              <a:gd name="T4" fmla="*/ 10633 w 344"/>
              <a:gd name="T5" fmla="*/ 268574 h 488"/>
              <a:gd name="T6" fmla="*/ 10633 w 344"/>
              <a:gd name="T7" fmla="*/ 343525 h 488"/>
              <a:gd name="T8" fmla="*/ 74428 w 344"/>
              <a:gd name="T9" fmla="*/ 381000 h 488"/>
              <a:gd name="T10" fmla="*/ 138223 w 344"/>
              <a:gd name="T11" fmla="*/ 343525 h 488"/>
              <a:gd name="T12" fmla="*/ 138223 w 344"/>
              <a:gd name="T13" fmla="*/ 193623 h 488"/>
              <a:gd name="T14" fmla="*/ 53163 w 344"/>
              <a:gd name="T15" fmla="*/ 6246 h 48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44" h="488">
                <a:moveTo>
                  <a:pt x="120" y="8"/>
                </a:moveTo>
                <a:cubicBezTo>
                  <a:pt x="88" y="0"/>
                  <a:pt x="136" y="144"/>
                  <a:pt x="120" y="200"/>
                </a:cubicBezTo>
                <a:cubicBezTo>
                  <a:pt x="104" y="256"/>
                  <a:pt x="40" y="304"/>
                  <a:pt x="24" y="344"/>
                </a:cubicBezTo>
                <a:cubicBezTo>
                  <a:pt x="8" y="384"/>
                  <a:pt x="0" y="416"/>
                  <a:pt x="24" y="440"/>
                </a:cubicBezTo>
                <a:cubicBezTo>
                  <a:pt x="48" y="464"/>
                  <a:pt x="120" y="488"/>
                  <a:pt x="168" y="488"/>
                </a:cubicBezTo>
                <a:cubicBezTo>
                  <a:pt x="216" y="488"/>
                  <a:pt x="288" y="480"/>
                  <a:pt x="312" y="440"/>
                </a:cubicBezTo>
                <a:cubicBezTo>
                  <a:pt x="336" y="400"/>
                  <a:pt x="344" y="312"/>
                  <a:pt x="312" y="248"/>
                </a:cubicBezTo>
                <a:cubicBezTo>
                  <a:pt x="280" y="184"/>
                  <a:pt x="152" y="16"/>
                  <a:pt x="120" y="8"/>
                </a:cubicBezTo>
                <a:close/>
              </a:path>
            </a:pathLst>
          </a:custGeom>
          <a:solidFill>
            <a:schemeClr val="accent1"/>
          </a:solidFill>
          <a:ln w="9525">
            <a:solidFill>
              <a:schemeClr val="tx1"/>
            </a:solidFill>
            <a:round/>
            <a:headEnd/>
            <a:tailEnd/>
          </a:ln>
          <a:effectLst/>
        </p:spPr>
        <p:txBody>
          <a:bodyPr/>
          <a:lstStyle/>
          <a:p>
            <a:endParaRPr lang="en-US"/>
          </a:p>
        </p:txBody>
      </p:sp>
      <p:sp>
        <p:nvSpPr>
          <p:cNvPr id="55325" name="Freeform 29"/>
          <p:cNvSpPr>
            <a:spLocks/>
          </p:cNvSpPr>
          <p:nvPr/>
        </p:nvSpPr>
        <p:spPr bwMode="auto">
          <a:xfrm>
            <a:off x="5867400" y="1447800"/>
            <a:ext cx="152400" cy="381000"/>
          </a:xfrm>
          <a:custGeom>
            <a:avLst/>
            <a:gdLst>
              <a:gd name="T0" fmla="*/ 53163 w 344"/>
              <a:gd name="T1" fmla="*/ 6246 h 488"/>
              <a:gd name="T2" fmla="*/ 53163 w 344"/>
              <a:gd name="T3" fmla="*/ 156148 h 488"/>
              <a:gd name="T4" fmla="*/ 10633 w 344"/>
              <a:gd name="T5" fmla="*/ 268574 h 488"/>
              <a:gd name="T6" fmla="*/ 10633 w 344"/>
              <a:gd name="T7" fmla="*/ 343525 h 488"/>
              <a:gd name="T8" fmla="*/ 74428 w 344"/>
              <a:gd name="T9" fmla="*/ 381000 h 488"/>
              <a:gd name="T10" fmla="*/ 138223 w 344"/>
              <a:gd name="T11" fmla="*/ 343525 h 488"/>
              <a:gd name="T12" fmla="*/ 138223 w 344"/>
              <a:gd name="T13" fmla="*/ 193623 h 488"/>
              <a:gd name="T14" fmla="*/ 53163 w 344"/>
              <a:gd name="T15" fmla="*/ 6246 h 48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44" h="488">
                <a:moveTo>
                  <a:pt x="120" y="8"/>
                </a:moveTo>
                <a:cubicBezTo>
                  <a:pt x="88" y="0"/>
                  <a:pt x="136" y="144"/>
                  <a:pt x="120" y="200"/>
                </a:cubicBezTo>
                <a:cubicBezTo>
                  <a:pt x="104" y="256"/>
                  <a:pt x="40" y="304"/>
                  <a:pt x="24" y="344"/>
                </a:cubicBezTo>
                <a:cubicBezTo>
                  <a:pt x="8" y="384"/>
                  <a:pt x="0" y="416"/>
                  <a:pt x="24" y="440"/>
                </a:cubicBezTo>
                <a:cubicBezTo>
                  <a:pt x="48" y="464"/>
                  <a:pt x="120" y="488"/>
                  <a:pt x="168" y="488"/>
                </a:cubicBezTo>
                <a:cubicBezTo>
                  <a:pt x="216" y="488"/>
                  <a:pt x="288" y="480"/>
                  <a:pt x="312" y="440"/>
                </a:cubicBezTo>
                <a:cubicBezTo>
                  <a:pt x="336" y="400"/>
                  <a:pt x="344" y="312"/>
                  <a:pt x="312" y="248"/>
                </a:cubicBezTo>
                <a:cubicBezTo>
                  <a:pt x="280" y="184"/>
                  <a:pt x="152" y="16"/>
                  <a:pt x="120" y="8"/>
                </a:cubicBezTo>
                <a:close/>
              </a:path>
            </a:pathLst>
          </a:custGeom>
          <a:solidFill>
            <a:schemeClr val="accent1"/>
          </a:solidFill>
          <a:ln w="9525">
            <a:solidFill>
              <a:schemeClr val="tx1"/>
            </a:solidFill>
            <a:round/>
            <a:headEnd/>
            <a:tailEnd/>
          </a:ln>
          <a:effectLst/>
        </p:spPr>
        <p:txBody>
          <a:bodyPr/>
          <a:lstStyle/>
          <a:p>
            <a:endParaRPr lang="en-US"/>
          </a:p>
        </p:txBody>
      </p:sp>
      <p:sp>
        <p:nvSpPr>
          <p:cNvPr id="55326" name="Freeform 30"/>
          <p:cNvSpPr>
            <a:spLocks/>
          </p:cNvSpPr>
          <p:nvPr/>
        </p:nvSpPr>
        <p:spPr bwMode="auto">
          <a:xfrm>
            <a:off x="5867400" y="1447800"/>
            <a:ext cx="152400" cy="381000"/>
          </a:xfrm>
          <a:custGeom>
            <a:avLst/>
            <a:gdLst>
              <a:gd name="T0" fmla="*/ 53163 w 344"/>
              <a:gd name="T1" fmla="*/ 6246 h 488"/>
              <a:gd name="T2" fmla="*/ 53163 w 344"/>
              <a:gd name="T3" fmla="*/ 156148 h 488"/>
              <a:gd name="T4" fmla="*/ 10633 w 344"/>
              <a:gd name="T5" fmla="*/ 268574 h 488"/>
              <a:gd name="T6" fmla="*/ 10633 w 344"/>
              <a:gd name="T7" fmla="*/ 343525 h 488"/>
              <a:gd name="T8" fmla="*/ 74428 w 344"/>
              <a:gd name="T9" fmla="*/ 381000 h 488"/>
              <a:gd name="T10" fmla="*/ 138223 w 344"/>
              <a:gd name="T11" fmla="*/ 343525 h 488"/>
              <a:gd name="T12" fmla="*/ 138223 w 344"/>
              <a:gd name="T13" fmla="*/ 193623 h 488"/>
              <a:gd name="T14" fmla="*/ 53163 w 344"/>
              <a:gd name="T15" fmla="*/ 6246 h 48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44" h="488">
                <a:moveTo>
                  <a:pt x="120" y="8"/>
                </a:moveTo>
                <a:cubicBezTo>
                  <a:pt x="88" y="0"/>
                  <a:pt x="136" y="144"/>
                  <a:pt x="120" y="200"/>
                </a:cubicBezTo>
                <a:cubicBezTo>
                  <a:pt x="104" y="256"/>
                  <a:pt x="40" y="304"/>
                  <a:pt x="24" y="344"/>
                </a:cubicBezTo>
                <a:cubicBezTo>
                  <a:pt x="8" y="384"/>
                  <a:pt x="0" y="416"/>
                  <a:pt x="24" y="440"/>
                </a:cubicBezTo>
                <a:cubicBezTo>
                  <a:pt x="48" y="464"/>
                  <a:pt x="120" y="488"/>
                  <a:pt x="168" y="488"/>
                </a:cubicBezTo>
                <a:cubicBezTo>
                  <a:pt x="216" y="488"/>
                  <a:pt x="288" y="480"/>
                  <a:pt x="312" y="440"/>
                </a:cubicBezTo>
                <a:cubicBezTo>
                  <a:pt x="336" y="400"/>
                  <a:pt x="344" y="312"/>
                  <a:pt x="312" y="248"/>
                </a:cubicBezTo>
                <a:cubicBezTo>
                  <a:pt x="280" y="184"/>
                  <a:pt x="152" y="16"/>
                  <a:pt x="120" y="8"/>
                </a:cubicBezTo>
                <a:close/>
              </a:path>
            </a:pathLst>
          </a:custGeom>
          <a:solidFill>
            <a:schemeClr val="accent1"/>
          </a:solidFill>
          <a:ln w="9525">
            <a:solidFill>
              <a:schemeClr val="tx1"/>
            </a:solidFill>
            <a:round/>
            <a:headEnd/>
            <a:tailEnd/>
          </a:ln>
          <a:effectLst/>
        </p:spPr>
        <p:txBody>
          <a:bodyPr/>
          <a:lstStyle/>
          <a:p>
            <a:endParaRPr lang="en-US"/>
          </a:p>
        </p:txBody>
      </p:sp>
      <p:sp>
        <p:nvSpPr>
          <p:cNvPr id="55327" name="Freeform 31"/>
          <p:cNvSpPr>
            <a:spLocks/>
          </p:cNvSpPr>
          <p:nvPr/>
        </p:nvSpPr>
        <p:spPr bwMode="auto">
          <a:xfrm>
            <a:off x="5283200" y="4572000"/>
            <a:ext cx="990600" cy="762000"/>
          </a:xfrm>
          <a:custGeom>
            <a:avLst/>
            <a:gdLst>
              <a:gd name="T0" fmla="*/ 11654 w 680"/>
              <a:gd name="T1" fmla="*/ 0 h 504"/>
              <a:gd name="T2" fmla="*/ 11654 w 680"/>
              <a:gd name="T3" fmla="*/ 290286 h 504"/>
              <a:gd name="T4" fmla="*/ 81579 w 680"/>
              <a:gd name="T5" fmla="*/ 508000 h 504"/>
              <a:gd name="T6" fmla="*/ 291353 w 680"/>
              <a:gd name="T7" fmla="*/ 653143 h 504"/>
              <a:gd name="T8" fmla="*/ 571052 w 680"/>
              <a:gd name="T9" fmla="*/ 725714 h 504"/>
              <a:gd name="T10" fmla="*/ 920675 w 680"/>
              <a:gd name="T11" fmla="*/ 435429 h 504"/>
              <a:gd name="T12" fmla="*/ 990600 w 680"/>
              <a:gd name="T13" fmla="*/ 0 h 50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80" h="504">
                <a:moveTo>
                  <a:pt x="8" y="0"/>
                </a:moveTo>
                <a:cubicBezTo>
                  <a:pt x="4" y="68"/>
                  <a:pt x="0" y="136"/>
                  <a:pt x="8" y="192"/>
                </a:cubicBezTo>
                <a:cubicBezTo>
                  <a:pt x="16" y="248"/>
                  <a:pt x="24" y="296"/>
                  <a:pt x="56" y="336"/>
                </a:cubicBezTo>
                <a:cubicBezTo>
                  <a:pt x="88" y="376"/>
                  <a:pt x="144" y="408"/>
                  <a:pt x="200" y="432"/>
                </a:cubicBezTo>
                <a:cubicBezTo>
                  <a:pt x="256" y="456"/>
                  <a:pt x="320" y="504"/>
                  <a:pt x="392" y="480"/>
                </a:cubicBezTo>
                <a:cubicBezTo>
                  <a:pt x="464" y="456"/>
                  <a:pt x="584" y="368"/>
                  <a:pt x="632" y="288"/>
                </a:cubicBezTo>
                <a:cubicBezTo>
                  <a:pt x="680" y="208"/>
                  <a:pt x="672" y="48"/>
                  <a:pt x="680" y="0"/>
                </a:cubicBezTo>
              </a:path>
            </a:pathLst>
          </a:custGeom>
          <a:solidFill>
            <a:schemeClr val="bg1">
              <a:lumMod val="95000"/>
            </a:schemeClr>
          </a:solidFill>
          <a:ln w="9525">
            <a:solidFill>
              <a:schemeClr val="tx1"/>
            </a:solidFill>
            <a:round/>
            <a:headEnd/>
            <a:tailEnd/>
          </a:ln>
          <a:effectLst/>
        </p:spPr>
        <p:style>
          <a:lnRef idx="0">
            <a:scrgbClr r="0" g="0" b="0"/>
          </a:lnRef>
          <a:fillRef idx="1001">
            <a:schemeClr val="lt1"/>
          </a:fillRef>
          <a:effectRef idx="0">
            <a:scrgbClr r="0" g="0" b="0"/>
          </a:effectRef>
          <a:fontRef idx="major"/>
        </p:style>
        <p:txBody>
          <a:bodyPr/>
          <a:lstStyle/>
          <a:p>
            <a:endParaRPr lang="en-US"/>
          </a:p>
        </p:txBody>
      </p:sp>
      <p:sp>
        <p:nvSpPr>
          <p:cNvPr id="55328" name="Line 32"/>
          <p:cNvSpPr>
            <a:spLocks noChangeShapeType="1"/>
          </p:cNvSpPr>
          <p:nvPr/>
        </p:nvSpPr>
        <p:spPr bwMode="auto">
          <a:xfrm flipV="1">
            <a:off x="6019800" y="1066800"/>
            <a:ext cx="2057400" cy="457200"/>
          </a:xfrm>
          <a:prstGeom prst="line">
            <a:avLst/>
          </a:prstGeom>
          <a:noFill/>
          <a:ln w="9525">
            <a:solidFill>
              <a:schemeClr val="tx1"/>
            </a:solidFill>
            <a:round/>
            <a:headEnd/>
            <a:tailEnd/>
          </a:ln>
          <a:effectLst/>
        </p:spPr>
        <p:txBody>
          <a:bodyPr/>
          <a:lstStyle/>
          <a:p>
            <a:endParaRPr lang="en-US"/>
          </a:p>
        </p:txBody>
      </p:sp>
      <p:sp>
        <p:nvSpPr>
          <p:cNvPr id="55329" name="Line 33"/>
          <p:cNvSpPr>
            <a:spLocks noChangeShapeType="1"/>
          </p:cNvSpPr>
          <p:nvPr/>
        </p:nvSpPr>
        <p:spPr bwMode="auto">
          <a:xfrm flipV="1">
            <a:off x="7696200" y="1371600"/>
            <a:ext cx="381000" cy="76200"/>
          </a:xfrm>
          <a:prstGeom prst="line">
            <a:avLst/>
          </a:prstGeom>
          <a:noFill/>
          <a:ln w="9525">
            <a:solidFill>
              <a:schemeClr val="tx1"/>
            </a:solidFill>
            <a:round/>
            <a:headEnd/>
            <a:tailEnd/>
          </a:ln>
          <a:effectLst/>
        </p:spPr>
        <p:txBody>
          <a:bodyPr/>
          <a:lstStyle/>
          <a:p>
            <a:endParaRPr lang="en-US"/>
          </a:p>
        </p:txBody>
      </p:sp>
      <p:sp>
        <p:nvSpPr>
          <p:cNvPr id="55330" name="Line 34"/>
          <p:cNvSpPr>
            <a:spLocks noChangeShapeType="1"/>
          </p:cNvSpPr>
          <p:nvPr/>
        </p:nvSpPr>
        <p:spPr bwMode="auto">
          <a:xfrm flipV="1">
            <a:off x="6934200" y="1447800"/>
            <a:ext cx="304800" cy="76200"/>
          </a:xfrm>
          <a:prstGeom prst="line">
            <a:avLst/>
          </a:prstGeom>
          <a:noFill/>
          <a:ln w="9525">
            <a:solidFill>
              <a:schemeClr val="tx1"/>
            </a:solidFill>
            <a:round/>
            <a:headEnd/>
            <a:tailEnd/>
          </a:ln>
          <a:effectLst/>
        </p:spPr>
        <p:txBody>
          <a:bodyPr/>
          <a:lstStyle/>
          <a:p>
            <a:endParaRPr lang="en-US"/>
          </a:p>
        </p:txBody>
      </p:sp>
      <p:sp>
        <p:nvSpPr>
          <p:cNvPr id="55331" name="Line 35"/>
          <p:cNvSpPr>
            <a:spLocks noChangeShapeType="1"/>
          </p:cNvSpPr>
          <p:nvPr/>
        </p:nvSpPr>
        <p:spPr bwMode="auto">
          <a:xfrm>
            <a:off x="7467600" y="1600200"/>
            <a:ext cx="152400" cy="0"/>
          </a:xfrm>
          <a:prstGeom prst="line">
            <a:avLst/>
          </a:prstGeom>
          <a:noFill/>
          <a:ln w="9525">
            <a:solidFill>
              <a:schemeClr val="tx1"/>
            </a:solidFill>
            <a:round/>
            <a:headEnd/>
            <a:tailEnd/>
          </a:ln>
          <a:effectLst/>
        </p:spPr>
        <p:txBody>
          <a:bodyPr/>
          <a:lstStyle/>
          <a:p>
            <a:endParaRPr lang="en-US"/>
          </a:p>
        </p:txBody>
      </p:sp>
      <p:sp>
        <p:nvSpPr>
          <p:cNvPr id="55332" name="Line 36"/>
          <p:cNvSpPr>
            <a:spLocks noChangeShapeType="1"/>
          </p:cNvSpPr>
          <p:nvPr/>
        </p:nvSpPr>
        <p:spPr bwMode="auto">
          <a:xfrm flipV="1">
            <a:off x="7848600" y="1676400"/>
            <a:ext cx="228600" cy="0"/>
          </a:xfrm>
          <a:prstGeom prst="line">
            <a:avLst/>
          </a:prstGeom>
          <a:noFill/>
          <a:ln w="9525">
            <a:solidFill>
              <a:schemeClr val="tx1"/>
            </a:solidFill>
            <a:round/>
            <a:headEnd/>
            <a:tailEnd/>
          </a:ln>
          <a:effectLst/>
        </p:spPr>
        <p:txBody>
          <a:bodyPr/>
          <a:lstStyle/>
          <a:p>
            <a:endParaRPr lang="en-US"/>
          </a:p>
        </p:txBody>
      </p:sp>
      <p:sp>
        <p:nvSpPr>
          <p:cNvPr id="55333" name="Line 37"/>
          <p:cNvSpPr>
            <a:spLocks noChangeShapeType="1"/>
          </p:cNvSpPr>
          <p:nvPr/>
        </p:nvSpPr>
        <p:spPr bwMode="auto">
          <a:xfrm flipV="1">
            <a:off x="7467600" y="1219200"/>
            <a:ext cx="381000" cy="76200"/>
          </a:xfrm>
          <a:prstGeom prst="line">
            <a:avLst/>
          </a:prstGeom>
          <a:noFill/>
          <a:ln w="9525">
            <a:solidFill>
              <a:schemeClr val="tx1"/>
            </a:solidFill>
            <a:round/>
            <a:headEnd/>
            <a:tailEnd/>
          </a:ln>
          <a:effectLst/>
        </p:spPr>
        <p:txBody>
          <a:bodyPr/>
          <a:lstStyle/>
          <a:p>
            <a:endParaRPr lang="en-US"/>
          </a:p>
        </p:txBody>
      </p:sp>
      <p:sp>
        <p:nvSpPr>
          <p:cNvPr id="55334" name="Line 38"/>
          <p:cNvSpPr>
            <a:spLocks noChangeShapeType="1"/>
          </p:cNvSpPr>
          <p:nvPr/>
        </p:nvSpPr>
        <p:spPr bwMode="auto">
          <a:xfrm flipV="1">
            <a:off x="6400800" y="1447800"/>
            <a:ext cx="304800" cy="76200"/>
          </a:xfrm>
          <a:prstGeom prst="line">
            <a:avLst/>
          </a:prstGeom>
          <a:noFill/>
          <a:ln w="9525">
            <a:solidFill>
              <a:schemeClr val="tx1"/>
            </a:solidFill>
            <a:round/>
            <a:headEnd/>
            <a:tailEnd/>
          </a:ln>
          <a:effectLst/>
        </p:spPr>
        <p:txBody>
          <a:bodyPr/>
          <a:lstStyle/>
          <a:p>
            <a:endParaRPr lang="en-US"/>
          </a:p>
        </p:txBody>
      </p:sp>
      <p:sp>
        <p:nvSpPr>
          <p:cNvPr id="55335" name="Line 39"/>
          <p:cNvSpPr>
            <a:spLocks noChangeShapeType="1"/>
          </p:cNvSpPr>
          <p:nvPr/>
        </p:nvSpPr>
        <p:spPr bwMode="auto">
          <a:xfrm>
            <a:off x="609600" y="4495800"/>
            <a:ext cx="1295400" cy="0"/>
          </a:xfrm>
          <a:prstGeom prst="line">
            <a:avLst/>
          </a:prstGeom>
          <a:noFill/>
          <a:ln w="28575">
            <a:solidFill>
              <a:schemeClr val="tx1"/>
            </a:solidFill>
            <a:round/>
            <a:headEnd/>
            <a:tailEnd type="triangle" w="med" len="med"/>
          </a:ln>
          <a:effectLst/>
        </p:spPr>
        <p:txBody>
          <a:bodyPr/>
          <a:lstStyle/>
          <a:p>
            <a:endParaRPr lang="en-US"/>
          </a:p>
        </p:txBody>
      </p:sp>
      <p:sp>
        <p:nvSpPr>
          <p:cNvPr id="55336" name="Text Box 40"/>
          <p:cNvSpPr txBox="1">
            <a:spLocks noChangeArrowheads="1"/>
          </p:cNvSpPr>
          <p:nvPr/>
        </p:nvSpPr>
        <p:spPr bwMode="auto">
          <a:xfrm>
            <a:off x="0" y="3733800"/>
            <a:ext cx="3048000" cy="523220"/>
          </a:xfrm>
          <a:prstGeom prst="rect">
            <a:avLst/>
          </a:prstGeom>
          <a:noFill/>
          <a:ln w="9525">
            <a:noFill/>
            <a:miter lim="800000"/>
            <a:headEnd/>
            <a:tailEnd/>
          </a:ln>
          <a:effectLst/>
        </p:spPr>
        <p:txBody>
          <a:bodyPr>
            <a:spAutoFit/>
          </a:bodyPr>
          <a:lstStyle/>
          <a:p>
            <a:pPr>
              <a:spcBef>
                <a:spcPct val="50000"/>
              </a:spcBef>
            </a:pPr>
            <a:r>
              <a:rPr lang="en-US" sz="2800" dirty="0" err="1">
                <a:latin typeface="Times New Roman" pitchFamily="18" charset="0"/>
                <a:cs typeface="Times New Roman" pitchFamily="18" charset="0"/>
              </a:rPr>
              <a:t>Khí</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metan</a:t>
            </a:r>
            <a:endParaRPr lang="en-US" sz="2800" dirty="0">
              <a:latin typeface="Times New Roman" pitchFamily="18" charset="0"/>
              <a:cs typeface="Times New Roman" pitchFamily="18" charset="0"/>
            </a:endParaRPr>
          </a:p>
        </p:txBody>
      </p:sp>
      <p:sp>
        <p:nvSpPr>
          <p:cNvPr id="55337" name="Line 41"/>
          <p:cNvSpPr>
            <a:spLocks noChangeShapeType="1"/>
          </p:cNvSpPr>
          <p:nvPr/>
        </p:nvSpPr>
        <p:spPr bwMode="auto">
          <a:xfrm flipV="1">
            <a:off x="7772400" y="1905000"/>
            <a:ext cx="14288" cy="990600"/>
          </a:xfrm>
          <a:prstGeom prst="line">
            <a:avLst/>
          </a:prstGeom>
          <a:noFill/>
          <a:ln w="28575">
            <a:solidFill>
              <a:schemeClr val="tx1"/>
            </a:solidFill>
            <a:round/>
            <a:headEnd/>
            <a:tailEnd type="triangle" w="med" len="med"/>
          </a:ln>
          <a:effectLst/>
        </p:spPr>
        <p:txBody>
          <a:bodyPr/>
          <a:lstStyle/>
          <a:p>
            <a:endParaRPr lang="en-US"/>
          </a:p>
        </p:txBody>
      </p:sp>
      <p:sp>
        <p:nvSpPr>
          <p:cNvPr id="55338" name="Oval 42"/>
          <p:cNvSpPr>
            <a:spLocks noChangeArrowheads="1"/>
          </p:cNvSpPr>
          <p:nvPr/>
        </p:nvSpPr>
        <p:spPr bwMode="auto">
          <a:xfrm>
            <a:off x="7086600" y="3048000"/>
            <a:ext cx="1828800" cy="1371600"/>
          </a:xfrm>
          <a:prstGeom prst="ellipse">
            <a:avLst/>
          </a:prstGeom>
          <a:gradFill rotWithShape="1">
            <a:gsLst>
              <a:gs pos="0">
                <a:schemeClr val="bg1"/>
              </a:gs>
              <a:gs pos="100000">
                <a:srgbClr val="CCCCFF"/>
              </a:gs>
            </a:gsLst>
            <a:path path="shape">
              <a:fillToRect l="50000" t="50000" r="50000" b="50000"/>
            </a:path>
          </a:gradFill>
          <a:ln w="9525">
            <a:solidFill>
              <a:srgbClr val="0099FF"/>
            </a:solidFill>
            <a:round/>
            <a:headEnd/>
            <a:tailEnd/>
          </a:ln>
          <a:effectLst/>
        </p:spPr>
        <p:txBody>
          <a:bodyPr wrap="none" anchor="ctr"/>
          <a:lstStyle/>
          <a:p>
            <a:pPr algn="ctr"/>
            <a:r>
              <a:rPr lang="en-US" sz="2800" b="1" dirty="0">
                <a:solidFill>
                  <a:srgbClr val="009900"/>
                </a:solidFill>
                <a:latin typeface="Times New Roman" pitchFamily="18" charset="0"/>
                <a:cs typeface="Times New Roman" pitchFamily="18" charset="0"/>
              </a:rPr>
              <a:t>Dung </a:t>
            </a:r>
            <a:r>
              <a:rPr lang="en-US" sz="2800" b="1" dirty="0" err="1" smtClean="0">
                <a:solidFill>
                  <a:srgbClr val="009900"/>
                </a:solidFill>
                <a:latin typeface="Times New Roman" pitchFamily="18" charset="0"/>
                <a:cs typeface="Times New Roman" pitchFamily="18" charset="0"/>
              </a:rPr>
              <a:t>dịch</a:t>
            </a:r>
            <a:endParaRPr lang="en-US" sz="2800" b="1" dirty="0">
              <a:solidFill>
                <a:srgbClr val="009900"/>
              </a:solidFill>
              <a:latin typeface="Times New Roman" pitchFamily="18" charset="0"/>
              <a:cs typeface="Times New Roman" pitchFamily="18" charset="0"/>
            </a:endParaRPr>
          </a:p>
          <a:p>
            <a:pPr algn="ctr"/>
            <a:r>
              <a:rPr lang="en-US" sz="2800" b="1" dirty="0">
                <a:solidFill>
                  <a:srgbClr val="009900"/>
                </a:solidFill>
                <a:latin typeface="Times New Roman" pitchFamily="18" charset="0"/>
                <a:cs typeface="Times New Roman" pitchFamily="18" charset="0"/>
              </a:rPr>
              <a:t>Ca(OH)</a:t>
            </a:r>
            <a:r>
              <a:rPr lang="en-US" sz="2800" b="1" baseline="-25000" dirty="0">
                <a:solidFill>
                  <a:srgbClr val="009900"/>
                </a:solidFill>
                <a:latin typeface="Times New Roman" pitchFamily="18" charset="0"/>
                <a:cs typeface="Times New Roman" pitchFamily="18" charset="0"/>
              </a:rPr>
              <a:t>2</a:t>
            </a:r>
            <a:endParaRPr lang="en-US" sz="2800" b="1" dirty="0">
              <a:solidFill>
                <a:srgbClr val="009900"/>
              </a:solidFill>
              <a:latin typeface="Times New Roman" pitchFamily="18" charset="0"/>
              <a:cs typeface="Times New Roman" pitchFamily="18" charset="0"/>
            </a:endParaRPr>
          </a:p>
        </p:txBody>
      </p:sp>
      <p:pic>
        <p:nvPicPr>
          <p:cNvPr id="55339" name="Picture 43" descr="DauChamHoi"/>
          <p:cNvPicPr>
            <a:picLocks noChangeAspect="1" noChangeArrowheads="1"/>
          </p:cNvPicPr>
          <p:nvPr/>
        </p:nvPicPr>
        <p:blipFill>
          <a:blip r:embed="rId3" cstate="print"/>
          <a:srcRect/>
          <a:stretch>
            <a:fillRect/>
          </a:stretch>
        </p:blipFill>
        <p:spPr bwMode="auto">
          <a:xfrm>
            <a:off x="1752600" y="990600"/>
            <a:ext cx="1181100" cy="947738"/>
          </a:xfrm>
          <a:prstGeom prst="rect">
            <a:avLst/>
          </a:prstGeom>
          <a:noFill/>
          <a:ln w="9525">
            <a:noFill/>
            <a:miter lim="800000"/>
            <a:headEnd/>
            <a:tailEnd/>
          </a:ln>
        </p:spPr>
      </p:pic>
      <p:pic>
        <p:nvPicPr>
          <p:cNvPr id="55340" name="Picture 44" descr="DauChamHoi"/>
          <p:cNvPicPr>
            <a:picLocks noChangeAspect="1" noChangeArrowheads="1"/>
          </p:cNvPicPr>
          <p:nvPr/>
        </p:nvPicPr>
        <p:blipFill>
          <a:blip r:embed="rId3" cstate="print"/>
          <a:srcRect/>
          <a:stretch>
            <a:fillRect/>
          </a:stretch>
        </p:blipFill>
        <p:spPr bwMode="auto">
          <a:xfrm>
            <a:off x="6438900" y="4210459"/>
            <a:ext cx="1181100" cy="947738"/>
          </a:xfrm>
          <a:prstGeom prst="rect">
            <a:avLst/>
          </a:prstGeom>
          <a:noFill/>
          <a:ln w="9525">
            <a:noFill/>
            <a:miter lim="800000"/>
            <a:headEnd/>
            <a:tailEnd/>
          </a:ln>
        </p:spPr>
      </p:pic>
      <p:sp>
        <p:nvSpPr>
          <p:cNvPr id="55341" name="Line 45"/>
          <p:cNvSpPr>
            <a:spLocks noChangeShapeType="1"/>
          </p:cNvSpPr>
          <p:nvPr/>
        </p:nvSpPr>
        <p:spPr bwMode="auto">
          <a:xfrm>
            <a:off x="5410200" y="4953000"/>
            <a:ext cx="152400" cy="0"/>
          </a:xfrm>
          <a:prstGeom prst="line">
            <a:avLst/>
          </a:prstGeom>
          <a:noFill/>
          <a:ln w="9525">
            <a:solidFill>
              <a:schemeClr val="tx1"/>
            </a:solidFill>
            <a:round/>
            <a:headEnd/>
            <a:tailEnd/>
          </a:ln>
          <a:effectLst/>
        </p:spPr>
        <p:txBody>
          <a:bodyPr/>
          <a:lstStyle/>
          <a:p>
            <a:endParaRPr lang="en-US"/>
          </a:p>
        </p:txBody>
      </p:sp>
      <p:sp>
        <p:nvSpPr>
          <p:cNvPr id="55342" name="Line 46"/>
          <p:cNvSpPr>
            <a:spLocks noChangeShapeType="1"/>
          </p:cNvSpPr>
          <p:nvPr/>
        </p:nvSpPr>
        <p:spPr bwMode="auto">
          <a:xfrm>
            <a:off x="5486400" y="4800600"/>
            <a:ext cx="152400" cy="0"/>
          </a:xfrm>
          <a:prstGeom prst="line">
            <a:avLst/>
          </a:prstGeom>
          <a:noFill/>
          <a:ln w="9525">
            <a:solidFill>
              <a:schemeClr val="tx1"/>
            </a:solidFill>
            <a:round/>
            <a:headEnd/>
            <a:tailEnd/>
          </a:ln>
          <a:effectLst/>
        </p:spPr>
        <p:txBody>
          <a:bodyPr/>
          <a:lstStyle/>
          <a:p>
            <a:endParaRPr lang="en-US"/>
          </a:p>
        </p:txBody>
      </p:sp>
      <p:sp>
        <p:nvSpPr>
          <p:cNvPr id="55343" name="Line 47"/>
          <p:cNvSpPr>
            <a:spLocks noChangeShapeType="1"/>
          </p:cNvSpPr>
          <p:nvPr/>
        </p:nvSpPr>
        <p:spPr bwMode="auto">
          <a:xfrm>
            <a:off x="5791200" y="4800600"/>
            <a:ext cx="152400" cy="0"/>
          </a:xfrm>
          <a:prstGeom prst="line">
            <a:avLst/>
          </a:prstGeom>
          <a:noFill/>
          <a:ln w="9525">
            <a:solidFill>
              <a:schemeClr val="tx1"/>
            </a:solidFill>
            <a:round/>
            <a:headEnd/>
            <a:tailEnd/>
          </a:ln>
          <a:effectLst/>
        </p:spPr>
        <p:txBody>
          <a:bodyPr/>
          <a:lstStyle/>
          <a:p>
            <a:endParaRPr lang="en-US"/>
          </a:p>
        </p:txBody>
      </p:sp>
      <p:sp>
        <p:nvSpPr>
          <p:cNvPr id="55344" name="Line 48"/>
          <p:cNvSpPr>
            <a:spLocks noChangeShapeType="1"/>
          </p:cNvSpPr>
          <p:nvPr/>
        </p:nvSpPr>
        <p:spPr bwMode="auto">
          <a:xfrm>
            <a:off x="6019800" y="4953000"/>
            <a:ext cx="152400" cy="0"/>
          </a:xfrm>
          <a:prstGeom prst="line">
            <a:avLst/>
          </a:prstGeom>
          <a:noFill/>
          <a:ln w="9525">
            <a:solidFill>
              <a:schemeClr val="tx1"/>
            </a:solidFill>
            <a:round/>
            <a:headEnd/>
            <a:tailEnd/>
          </a:ln>
          <a:effectLst/>
        </p:spPr>
        <p:txBody>
          <a:bodyPr/>
          <a:lstStyle/>
          <a:p>
            <a:endParaRPr lang="en-US"/>
          </a:p>
        </p:txBody>
      </p:sp>
      <p:sp>
        <p:nvSpPr>
          <p:cNvPr id="55345" name="Line 49"/>
          <p:cNvSpPr>
            <a:spLocks noChangeShapeType="1"/>
          </p:cNvSpPr>
          <p:nvPr/>
        </p:nvSpPr>
        <p:spPr bwMode="auto">
          <a:xfrm>
            <a:off x="5791200" y="5105400"/>
            <a:ext cx="152400" cy="0"/>
          </a:xfrm>
          <a:prstGeom prst="line">
            <a:avLst/>
          </a:prstGeom>
          <a:noFill/>
          <a:ln w="9525">
            <a:solidFill>
              <a:schemeClr val="tx1"/>
            </a:solidFill>
            <a:round/>
            <a:headEnd/>
            <a:tailEnd/>
          </a:ln>
          <a:effectLst/>
        </p:spPr>
        <p:txBody>
          <a:bodyPr/>
          <a:lstStyle/>
          <a:p>
            <a:endParaRPr lang="en-US"/>
          </a:p>
        </p:txBody>
      </p:sp>
      <p:sp>
        <p:nvSpPr>
          <p:cNvPr id="55346" name="Line 50"/>
          <p:cNvSpPr>
            <a:spLocks noChangeShapeType="1"/>
          </p:cNvSpPr>
          <p:nvPr/>
        </p:nvSpPr>
        <p:spPr bwMode="auto">
          <a:xfrm>
            <a:off x="6019800" y="4648200"/>
            <a:ext cx="152400" cy="0"/>
          </a:xfrm>
          <a:prstGeom prst="line">
            <a:avLst/>
          </a:prstGeom>
          <a:noFill/>
          <a:ln w="9525">
            <a:solidFill>
              <a:schemeClr val="tx1"/>
            </a:solidFill>
            <a:round/>
            <a:headEnd/>
            <a:tailEnd/>
          </a:ln>
          <a:effectLst/>
        </p:spPr>
        <p:txBody>
          <a:bodyPr/>
          <a:lstStyle/>
          <a:p>
            <a:endParaRPr lang="en-US"/>
          </a:p>
        </p:txBody>
      </p:sp>
      <p:sp>
        <p:nvSpPr>
          <p:cNvPr id="55347" name="Line 51"/>
          <p:cNvSpPr>
            <a:spLocks noChangeShapeType="1"/>
          </p:cNvSpPr>
          <p:nvPr/>
        </p:nvSpPr>
        <p:spPr bwMode="auto">
          <a:xfrm>
            <a:off x="5334000" y="4648200"/>
            <a:ext cx="152400" cy="0"/>
          </a:xfrm>
          <a:prstGeom prst="line">
            <a:avLst/>
          </a:prstGeom>
          <a:noFill/>
          <a:ln w="9525">
            <a:solidFill>
              <a:schemeClr val="tx1"/>
            </a:solidFill>
            <a:round/>
            <a:headEnd/>
            <a:tailEnd/>
          </a:ln>
          <a:effectLst/>
        </p:spPr>
        <p:txBody>
          <a:bodyPr/>
          <a:lstStyle/>
          <a:p>
            <a:endParaRPr lang="en-US"/>
          </a:p>
        </p:txBody>
      </p:sp>
      <p:sp>
        <p:nvSpPr>
          <p:cNvPr id="55348" name="Line 52"/>
          <p:cNvSpPr>
            <a:spLocks noChangeShapeType="1"/>
          </p:cNvSpPr>
          <p:nvPr/>
        </p:nvSpPr>
        <p:spPr bwMode="auto">
          <a:xfrm>
            <a:off x="5638800" y="5181600"/>
            <a:ext cx="152400" cy="0"/>
          </a:xfrm>
          <a:prstGeom prst="line">
            <a:avLst/>
          </a:prstGeom>
          <a:noFill/>
          <a:ln w="9525">
            <a:solidFill>
              <a:schemeClr val="tx1"/>
            </a:solidFill>
            <a:round/>
            <a:headEnd/>
            <a:tailEnd/>
          </a:ln>
          <a:effectLst/>
        </p:spPr>
        <p:txBody>
          <a:bodyPr/>
          <a:lstStyle/>
          <a:p>
            <a:endParaRPr lang="en-US"/>
          </a:p>
        </p:txBody>
      </p:sp>
      <p:sp>
        <p:nvSpPr>
          <p:cNvPr id="11316" name="Text Box 53"/>
          <p:cNvSpPr txBox="1">
            <a:spLocks noChangeArrowheads="1"/>
          </p:cNvSpPr>
          <p:nvPr/>
        </p:nvSpPr>
        <p:spPr bwMode="auto">
          <a:xfrm>
            <a:off x="457200" y="0"/>
            <a:ext cx="4800600" cy="461665"/>
          </a:xfrm>
          <a:prstGeom prst="rect">
            <a:avLst/>
          </a:prstGeom>
          <a:noFill/>
          <a:ln w="9525">
            <a:noFill/>
            <a:miter lim="800000"/>
            <a:headEnd/>
            <a:tailEnd/>
          </a:ln>
          <a:effectLst/>
        </p:spPr>
        <p:txBody>
          <a:bodyPr>
            <a:spAutoFit/>
          </a:bodyPr>
          <a:lstStyle/>
          <a:p>
            <a:pPr>
              <a:spcBef>
                <a:spcPct val="50000"/>
              </a:spcBef>
            </a:pPr>
            <a:r>
              <a:rPr lang="en-US" sz="2400" b="1" dirty="0" err="1">
                <a:solidFill>
                  <a:srgbClr val="0000FF"/>
                </a:solidFill>
                <a:latin typeface="Times New Roman" pitchFamily="18" charset="0"/>
                <a:cs typeface="Times New Roman" pitchFamily="18" charset="0"/>
              </a:rPr>
              <a:t>Phản</a:t>
            </a:r>
            <a:r>
              <a:rPr lang="en-US" sz="2400" b="1" dirty="0">
                <a:solidFill>
                  <a:srgbClr val="0000FF"/>
                </a:solidFill>
                <a:latin typeface="Times New Roman" pitchFamily="18" charset="0"/>
                <a:cs typeface="Times New Roman" pitchFamily="18" charset="0"/>
              </a:rPr>
              <a:t> </a:t>
            </a:r>
            <a:r>
              <a:rPr lang="en-US" sz="2400" b="1" dirty="0" err="1">
                <a:solidFill>
                  <a:srgbClr val="0000FF"/>
                </a:solidFill>
                <a:latin typeface="Times New Roman" pitchFamily="18" charset="0"/>
                <a:cs typeface="Times New Roman" pitchFamily="18" charset="0"/>
              </a:rPr>
              <a:t>ứng</a:t>
            </a:r>
            <a:r>
              <a:rPr lang="en-US" sz="2400" b="1" dirty="0">
                <a:solidFill>
                  <a:srgbClr val="0000FF"/>
                </a:solidFill>
                <a:latin typeface="Times New Roman" pitchFamily="18" charset="0"/>
                <a:cs typeface="Times New Roman" pitchFamily="18" charset="0"/>
              </a:rPr>
              <a:t> </a:t>
            </a:r>
            <a:r>
              <a:rPr lang="en-US" sz="2400" b="1" dirty="0" err="1">
                <a:solidFill>
                  <a:srgbClr val="0000FF"/>
                </a:solidFill>
                <a:latin typeface="Times New Roman" pitchFamily="18" charset="0"/>
                <a:cs typeface="Times New Roman" pitchFamily="18" charset="0"/>
              </a:rPr>
              <a:t>cháy</a:t>
            </a:r>
            <a:r>
              <a:rPr lang="en-US" sz="2400" b="1" dirty="0">
                <a:solidFill>
                  <a:srgbClr val="0000FF"/>
                </a:solidFill>
                <a:latin typeface="Times New Roman" pitchFamily="18" charset="0"/>
                <a:cs typeface="Times New Roman" pitchFamily="18" charset="0"/>
              </a:rPr>
              <a:t> </a:t>
            </a:r>
            <a:r>
              <a:rPr lang="en-US" sz="2400" b="1" dirty="0" err="1">
                <a:solidFill>
                  <a:srgbClr val="0000FF"/>
                </a:solidFill>
                <a:latin typeface="Times New Roman" pitchFamily="18" charset="0"/>
                <a:cs typeface="Times New Roman" pitchFamily="18" charset="0"/>
              </a:rPr>
              <a:t>của</a:t>
            </a:r>
            <a:r>
              <a:rPr lang="en-US" sz="2400" b="1" dirty="0">
                <a:solidFill>
                  <a:srgbClr val="0000FF"/>
                </a:solidFill>
                <a:latin typeface="Times New Roman" pitchFamily="18" charset="0"/>
                <a:cs typeface="Times New Roman" pitchFamily="18" charset="0"/>
              </a:rPr>
              <a:t> </a:t>
            </a:r>
            <a:r>
              <a:rPr lang="en-US" sz="2400" b="1" dirty="0" err="1">
                <a:solidFill>
                  <a:srgbClr val="0000FF"/>
                </a:solidFill>
                <a:latin typeface="Times New Roman" pitchFamily="18" charset="0"/>
                <a:cs typeface="Times New Roman" pitchFamily="18" charset="0"/>
              </a:rPr>
              <a:t>metan</a:t>
            </a:r>
            <a:endParaRPr lang="en-US" sz="2400" b="1" dirty="0">
              <a:solidFill>
                <a:srgbClr val="0000FF"/>
              </a:solidFill>
              <a:latin typeface="Times New Roman" pitchFamily="18" charset="0"/>
              <a:cs typeface="Times New Roman" pitchFamily="18" charset="0"/>
            </a:endParaRPr>
          </a:p>
        </p:txBody>
      </p:sp>
      <p:sp>
        <p:nvSpPr>
          <p:cNvPr id="53" name="TextBox 52"/>
          <p:cNvSpPr txBox="1"/>
          <p:nvPr/>
        </p:nvSpPr>
        <p:spPr>
          <a:xfrm>
            <a:off x="381000" y="5778500"/>
            <a:ext cx="5715000" cy="461665"/>
          </a:xfrm>
          <a:prstGeom prst="rect">
            <a:avLst/>
          </a:prstGeom>
          <a:noFill/>
        </p:spPr>
        <p:txBody>
          <a:bodyPr wrap="square" rtlCol="0">
            <a:spAutoFit/>
          </a:bodyPr>
          <a:lstStyle/>
          <a:p>
            <a:r>
              <a:rPr lang="en-US" sz="2400" b="1" dirty="0" smtClean="0">
                <a:solidFill>
                  <a:srgbClr val="FF0000"/>
                </a:solidFill>
                <a:latin typeface="Times New Roman" pitchFamily="18" charset="0"/>
                <a:cs typeface="Times New Roman" pitchFamily="18" charset="0"/>
              </a:rPr>
              <a:t>? </a:t>
            </a:r>
            <a:r>
              <a:rPr lang="en-US" sz="2400" b="1" dirty="0" err="1" smtClean="0">
                <a:solidFill>
                  <a:srgbClr val="FF0000"/>
                </a:solidFill>
                <a:latin typeface="Times New Roman" pitchFamily="18" charset="0"/>
                <a:cs typeface="Times New Roman" pitchFamily="18" charset="0"/>
              </a:rPr>
              <a:t>Nêu</a:t>
            </a:r>
            <a:r>
              <a:rPr lang="en-US" sz="2400" b="1" dirty="0" smtClean="0">
                <a:solidFill>
                  <a:srgbClr val="FF0000"/>
                </a:solidFill>
                <a:latin typeface="Times New Roman" pitchFamily="18" charset="0"/>
                <a:cs typeface="Times New Roman" pitchFamily="18" charset="0"/>
              </a:rPr>
              <a:t> </a:t>
            </a:r>
            <a:r>
              <a:rPr lang="en-US" sz="2400" b="1" dirty="0" err="1" smtClean="0">
                <a:solidFill>
                  <a:srgbClr val="FF0000"/>
                </a:solidFill>
                <a:latin typeface="Times New Roman" pitchFamily="18" charset="0"/>
                <a:cs typeface="Times New Roman" pitchFamily="18" charset="0"/>
              </a:rPr>
              <a:t>hiện</a:t>
            </a:r>
            <a:r>
              <a:rPr lang="en-US" sz="2400" b="1" dirty="0" smtClean="0">
                <a:solidFill>
                  <a:srgbClr val="FF0000"/>
                </a:solidFill>
                <a:latin typeface="Times New Roman" pitchFamily="18" charset="0"/>
                <a:cs typeface="Times New Roman" pitchFamily="18" charset="0"/>
              </a:rPr>
              <a:t> </a:t>
            </a:r>
            <a:r>
              <a:rPr lang="en-US" sz="2400" b="1" dirty="0" err="1" smtClean="0">
                <a:solidFill>
                  <a:srgbClr val="FF0000"/>
                </a:solidFill>
                <a:latin typeface="Times New Roman" pitchFamily="18" charset="0"/>
                <a:cs typeface="Times New Roman" pitchFamily="18" charset="0"/>
              </a:rPr>
              <a:t>tượng</a:t>
            </a:r>
            <a:r>
              <a:rPr lang="en-US" sz="2400" b="1" dirty="0" smtClean="0">
                <a:solidFill>
                  <a:srgbClr val="FF0000"/>
                </a:solidFill>
                <a:latin typeface="Times New Roman" pitchFamily="18" charset="0"/>
                <a:cs typeface="Times New Roman" pitchFamily="18" charset="0"/>
              </a:rPr>
              <a:t> </a:t>
            </a:r>
            <a:r>
              <a:rPr lang="en-US" sz="2400" b="1" dirty="0" err="1" smtClean="0">
                <a:solidFill>
                  <a:srgbClr val="FF0000"/>
                </a:solidFill>
                <a:latin typeface="Times New Roman" pitchFamily="18" charset="0"/>
                <a:cs typeface="Times New Roman" pitchFamily="18" charset="0"/>
              </a:rPr>
              <a:t>xảy</a:t>
            </a:r>
            <a:r>
              <a:rPr lang="en-US" sz="2400" b="1" dirty="0" smtClean="0">
                <a:solidFill>
                  <a:srgbClr val="FF0000"/>
                </a:solidFill>
                <a:latin typeface="Times New Roman" pitchFamily="18" charset="0"/>
                <a:cs typeface="Times New Roman" pitchFamily="18" charset="0"/>
              </a:rPr>
              <a:t> </a:t>
            </a:r>
            <a:r>
              <a:rPr lang="en-US" sz="2400" b="1" dirty="0" err="1" smtClean="0">
                <a:solidFill>
                  <a:srgbClr val="FF0000"/>
                </a:solidFill>
                <a:latin typeface="Times New Roman" pitchFamily="18" charset="0"/>
                <a:cs typeface="Times New Roman" pitchFamily="18" charset="0"/>
              </a:rPr>
              <a:t>ra</a:t>
            </a:r>
            <a:r>
              <a:rPr lang="en-US" sz="2400" b="1" dirty="0" smtClean="0">
                <a:solidFill>
                  <a:srgbClr val="FF0000"/>
                </a:solidFill>
                <a:latin typeface="Times New Roman" pitchFamily="18" charset="0"/>
                <a:cs typeface="Times New Roman" pitchFamily="18" charset="0"/>
              </a:rPr>
              <a:t> </a:t>
            </a:r>
            <a:r>
              <a:rPr lang="en-US" sz="2400" b="1" dirty="0" err="1" smtClean="0">
                <a:solidFill>
                  <a:srgbClr val="FF0000"/>
                </a:solidFill>
                <a:latin typeface="Times New Roman" pitchFamily="18" charset="0"/>
                <a:cs typeface="Times New Roman" pitchFamily="18" charset="0"/>
              </a:rPr>
              <a:t>và</a:t>
            </a:r>
            <a:r>
              <a:rPr lang="en-US" sz="2400" b="1" dirty="0" smtClean="0">
                <a:solidFill>
                  <a:srgbClr val="FF0000"/>
                </a:solidFill>
                <a:latin typeface="Times New Roman" pitchFamily="18" charset="0"/>
                <a:cs typeface="Times New Roman" pitchFamily="18" charset="0"/>
              </a:rPr>
              <a:t> </a:t>
            </a:r>
            <a:r>
              <a:rPr lang="en-US" sz="2400" b="1" dirty="0" err="1" smtClean="0">
                <a:solidFill>
                  <a:srgbClr val="FF0000"/>
                </a:solidFill>
                <a:latin typeface="Times New Roman" pitchFamily="18" charset="0"/>
                <a:cs typeface="Times New Roman" pitchFamily="18" charset="0"/>
              </a:rPr>
              <a:t>viết</a:t>
            </a:r>
            <a:r>
              <a:rPr lang="en-US" sz="2400" b="1" dirty="0" smtClean="0">
                <a:solidFill>
                  <a:srgbClr val="FF0000"/>
                </a:solidFill>
                <a:latin typeface="Times New Roman" pitchFamily="18" charset="0"/>
                <a:cs typeface="Times New Roman" pitchFamily="18" charset="0"/>
              </a:rPr>
              <a:t> PTHH?</a:t>
            </a:r>
            <a:endParaRPr lang="en-US" sz="2400" b="1" dirty="0">
              <a:solidFill>
                <a:srgbClr val="FF0000"/>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5298"/>
                                        </p:tgtEl>
                                        <p:attrNameLst>
                                          <p:attrName>style.visibility</p:attrName>
                                        </p:attrNameLst>
                                      </p:cBhvr>
                                      <p:to>
                                        <p:strVal val="visible"/>
                                      </p:to>
                                    </p:set>
                                    <p:anim calcmode="lin" valueType="num">
                                      <p:cBhvr additive="base">
                                        <p:cTn id="7" dur="500" fill="hold"/>
                                        <p:tgtEl>
                                          <p:spTgt spid="55298"/>
                                        </p:tgtEl>
                                        <p:attrNameLst>
                                          <p:attrName>ppt_x</p:attrName>
                                        </p:attrNameLst>
                                      </p:cBhvr>
                                      <p:tavLst>
                                        <p:tav tm="0">
                                          <p:val>
                                            <p:strVal val="#ppt_x"/>
                                          </p:val>
                                        </p:tav>
                                        <p:tav tm="100000">
                                          <p:val>
                                            <p:strVal val="#ppt_x"/>
                                          </p:val>
                                        </p:tav>
                                      </p:tavLst>
                                    </p:anim>
                                    <p:anim calcmode="lin" valueType="num">
                                      <p:cBhvr additive="base">
                                        <p:cTn id="8" dur="500" fill="hold"/>
                                        <p:tgtEl>
                                          <p:spTgt spid="55298"/>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5300"/>
                                        </p:tgtEl>
                                        <p:attrNameLst>
                                          <p:attrName>style.visibility</p:attrName>
                                        </p:attrNameLst>
                                      </p:cBhvr>
                                      <p:to>
                                        <p:strVal val="visible"/>
                                      </p:to>
                                    </p:set>
                                    <p:anim calcmode="lin" valueType="num">
                                      <p:cBhvr additive="base">
                                        <p:cTn id="11" dur="500" fill="hold"/>
                                        <p:tgtEl>
                                          <p:spTgt spid="55300"/>
                                        </p:tgtEl>
                                        <p:attrNameLst>
                                          <p:attrName>ppt_x</p:attrName>
                                        </p:attrNameLst>
                                      </p:cBhvr>
                                      <p:tavLst>
                                        <p:tav tm="0">
                                          <p:val>
                                            <p:strVal val="#ppt_x"/>
                                          </p:val>
                                        </p:tav>
                                        <p:tav tm="100000">
                                          <p:val>
                                            <p:strVal val="#ppt_x"/>
                                          </p:val>
                                        </p:tav>
                                      </p:tavLst>
                                    </p:anim>
                                    <p:anim calcmode="lin" valueType="num">
                                      <p:cBhvr additive="base">
                                        <p:cTn id="12" dur="500" fill="hold"/>
                                        <p:tgtEl>
                                          <p:spTgt spid="5530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55302"/>
                                        </p:tgtEl>
                                        <p:attrNameLst>
                                          <p:attrName>style.visibility</p:attrName>
                                        </p:attrNameLst>
                                      </p:cBhvr>
                                      <p:to>
                                        <p:strVal val="visible"/>
                                      </p:to>
                                    </p:set>
                                    <p:anim calcmode="lin" valueType="num">
                                      <p:cBhvr additive="base">
                                        <p:cTn id="15" dur="500" fill="hold"/>
                                        <p:tgtEl>
                                          <p:spTgt spid="55302"/>
                                        </p:tgtEl>
                                        <p:attrNameLst>
                                          <p:attrName>ppt_x</p:attrName>
                                        </p:attrNameLst>
                                      </p:cBhvr>
                                      <p:tavLst>
                                        <p:tav tm="0">
                                          <p:val>
                                            <p:strVal val="#ppt_x"/>
                                          </p:val>
                                        </p:tav>
                                        <p:tav tm="100000">
                                          <p:val>
                                            <p:strVal val="#ppt_x"/>
                                          </p:val>
                                        </p:tav>
                                      </p:tavLst>
                                    </p:anim>
                                    <p:anim calcmode="lin" valueType="num">
                                      <p:cBhvr additive="base">
                                        <p:cTn id="16" dur="500" fill="hold"/>
                                        <p:tgtEl>
                                          <p:spTgt spid="55302"/>
                                        </p:tgtEl>
                                        <p:attrNameLst>
                                          <p:attrName>ppt_y</p:attrName>
                                        </p:attrNameLst>
                                      </p:cBhvr>
                                      <p:tavLst>
                                        <p:tav tm="0">
                                          <p:val>
                                            <p:strVal val="1+#ppt_h/2"/>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2" presetClass="entr" presetSubtype="8" fill="hold" grpId="0" nodeType="clickEffect">
                                  <p:stCondLst>
                                    <p:cond delay="0"/>
                                  </p:stCondLst>
                                  <p:childTnLst>
                                    <p:set>
                                      <p:cBhvr>
                                        <p:cTn id="20" dur="1" fill="hold">
                                          <p:stCondLst>
                                            <p:cond delay="0"/>
                                          </p:stCondLst>
                                        </p:cTn>
                                        <p:tgtEl>
                                          <p:spTgt spid="55335"/>
                                        </p:tgtEl>
                                        <p:attrNameLst>
                                          <p:attrName>style.visibility</p:attrName>
                                        </p:attrNameLst>
                                      </p:cBhvr>
                                      <p:to>
                                        <p:strVal val="visible"/>
                                      </p:to>
                                    </p:set>
                                    <p:anim calcmode="lin" valueType="num">
                                      <p:cBhvr additive="base">
                                        <p:cTn id="21" dur="500" fill="hold"/>
                                        <p:tgtEl>
                                          <p:spTgt spid="55335"/>
                                        </p:tgtEl>
                                        <p:attrNameLst>
                                          <p:attrName>ppt_x</p:attrName>
                                        </p:attrNameLst>
                                      </p:cBhvr>
                                      <p:tavLst>
                                        <p:tav tm="0">
                                          <p:val>
                                            <p:strVal val="0-#ppt_w/2"/>
                                          </p:val>
                                        </p:tav>
                                        <p:tav tm="100000">
                                          <p:val>
                                            <p:strVal val="#ppt_x"/>
                                          </p:val>
                                        </p:tav>
                                      </p:tavLst>
                                    </p:anim>
                                    <p:anim calcmode="lin" valueType="num">
                                      <p:cBhvr additive="base">
                                        <p:cTn id="22" dur="500" fill="hold"/>
                                        <p:tgtEl>
                                          <p:spTgt spid="55335"/>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55336"/>
                                        </p:tgtEl>
                                        <p:attrNameLst>
                                          <p:attrName>style.visibility</p:attrName>
                                        </p:attrNameLst>
                                      </p:cBhvr>
                                      <p:to>
                                        <p:strVal val="visible"/>
                                      </p:to>
                                    </p:set>
                                    <p:anim calcmode="lin" valueType="num">
                                      <p:cBhvr additive="base">
                                        <p:cTn id="25" dur="500" fill="hold"/>
                                        <p:tgtEl>
                                          <p:spTgt spid="55336"/>
                                        </p:tgtEl>
                                        <p:attrNameLst>
                                          <p:attrName>ppt_x</p:attrName>
                                        </p:attrNameLst>
                                      </p:cBhvr>
                                      <p:tavLst>
                                        <p:tav tm="0">
                                          <p:val>
                                            <p:strVal val="0-#ppt_w/2"/>
                                          </p:val>
                                        </p:tav>
                                        <p:tav tm="100000">
                                          <p:val>
                                            <p:strVal val="#ppt_x"/>
                                          </p:val>
                                        </p:tav>
                                      </p:tavLst>
                                    </p:anim>
                                    <p:anim calcmode="lin" valueType="num">
                                      <p:cBhvr additive="base">
                                        <p:cTn id="26" dur="500" fill="hold"/>
                                        <p:tgtEl>
                                          <p:spTgt spid="55336"/>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3" presetClass="entr" presetSubtype="5" repeatCount="indefinite" fill="hold" grpId="0" nodeType="clickEffect">
                                  <p:stCondLst>
                                    <p:cond delay="0"/>
                                  </p:stCondLst>
                                  <p:childTnLst>
                                    <p:set>
                                      <p:cBhvr>
                                        <p:cTn id="30" dur="1" fill="hold">
                                          <p:stCondLst>
                                            <p:cond delay="0"/>
                                          </p:stCondLst>
                                        </p:cTn>
                                        <p:tgtEl>
                                          <p:spTgt spid="55303"/>
                                        </p:tgtEl>
                                        <p:attrNameLst>
                                          <p:attrName>style.visibility</p:attrName>
                                        </p:attrNameLst>
                                      </p:cBhvr>
                                      <p:to>
                                        <p:strVal val="visible"/>
                                      </p:to>
                                    </p:set>
                                    <p:animEffect transition="in" filter="blinds(vertical)">
                                      <p:cBhvr>
                                        <p:cTn id="31" dur="500"/>
                                        <p:tgtEl>
                                          <p:spTgt spid="55303"/>
                                        </p:tgtEl>
                                      </p:cBhvr>
                                    </p:animEffect>
                                  </p:childTnLst>
                                </p:cTn>
                              </p:par>
                            </p:childTnLst>
                          </p:cTn>
                        </p:par>
                        <p:par>
                          <p:cTn id="32" fill="hold" nodeType="afterGroup">
                            <p:stCondLst>
                              <p:cond delay="500"/>
                            </p:stCondLst>
                            <p:childTnLst>
                              <p:par>
                                <p:cTn id="33" presetID="3" presetClass="entr" presetSubtype="5" repeatCount="indefinite" fill="hold" grpId="0" nodeType="afterEffect">
                                  <p:stCondLst>
                                    <p:cond delay="0"/>
                                  </p:stCondLst>
                                  <p:childTnLst>
                                    <p:set>
                                      <p:cBhvr>
                                        <p:cTn id="34" dur="1" fill="hold">
                                          <p:stCondLst>
                                            <p:cond delay="0"/>
                                          </p:stCondLst>
                                        </p:cTn>
                                        <p:tgtEl>
                                          <p:spTgt spid="55301"/>
                                        </p:tgtEl>
                                        <p:attrNameLst>
                                          <p:attrName>style.visibility</p:attrName>
                                        </p:attrNameLst>
                                      </p:cBhvr>
                                      <p:to>
                                        <p:strVal val="visible"/>
                                      </p:to>
                                    </p:set>
                                    <p:animEffect transition="in" filter="blinds(vertical)">
                                      <p:cBhvr>
                                        <p:cTn id="35" dur="500"/>
                                        <p:tgtEl>
                                          <p:spTgt spid="55301"/>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2" presetClass="entr" presetSubtype="1" fill="hold" grpId="0" nodeType="clickEffect">
                                  <p:stCondLst>
                                    <p:cond delay="0"/>
                                  </p:stCondLst>
                                  <p:childTnLst>
                                    <p:set>
                                      <p:cBhvr>
                                        <p:cTn id="39" dur="1" fill="hold">
                                          <p:stCondLst>
                                            <p:cond delay="0"/>
                                          </p:stCondLst>
                                        </p:cTn>
                                        <p:tgtEl>
                                          <p:spTgt spid="55304"/>
                                        </p:tgtEl>
                                        <p:attrNameLst>
                                          <p:attrName>style.visibility</p:attrName>
                                        </p:attrNameLst>
                                      </p:cBhvr>
                                      <p:to>
                                        <p:strVal val="visible"/>
                                      </p:to>
                                    </p:set>
                                    <p:anim calcmode="lin" valueType="num">
                                      <p:cBhvr additive="base">
                                        <p:cTn id="40" dur="500" fill="hold"/>
                                        <p:tgtEl>
                                          <p:spTgt spid="55304"/>
                                        </p:tgtEl>
                                        <p:attrNameLst>
                                          <p:attrName>ppt_x</p:attrName>
                                        </p:attrNameLst>
                                      </p:cBhvr>
                                      <p:tavLst>
                                        <p:tav tm="0">
                                          <p:val>
                                            <p:strVal val="#ppt_x"/>
                                          </p:val>
                                        </p:tav>
                                        <p:tav tm="100000">
                                          <p:val>
                                            <p:strVal val="#ppt_x"/>
                                          </p:val>
                                        </p:tav>
                                      </p:tavLst>
                                    </p:anim>
                                    <p:anim calcmode="lin" valueType="num">
                                      <p:cBhvr additive="base">
                                        <p:cTn id="41" dur="500" fill="hold"/>
                                        <p:tgtEl>
                                          <p:spTgt spid="55304"/>
                                        </p:tgtEl>
                                        <p:attrNameLst>
                                          <p:attrName>ppt_y</p:attrName>
                                        </p:attrNameLst>
                                      </p:cBhvr>
                                      <p:tavLst>
                                        <p:tav tm="0">
                                          <p:val>
                                            <p:strVal val="0-#ppt_h/2"/>
                                          </p:val>
                                        </p:tav>
                                        <p:tav tm="100000">
                                          <p:val>
                                            <p:strVal val="#ppt_y"/>
                                          </p:val>
                                        </p:tav>
                                      </p:tavLst>
                                    </p:anim>
                                  </p:childTnLst>
                                </p:cTn>
                              </p:par>
                            </p:childTnLst>
                          </p:cTn>
                        </p:par>
                        <p:par>
                          <p:cTn id="42" fill="hold" nodeType="afterGroup">
                            <p:stCondLst>
                              <p:cond delay="500"/>
                            </p:stCondLst>
                            <p:childTnLst>
                              <p:par>
                                <p:cTn id="43" presetID="4" presetClass="entr" presetSubtype="16" fill="hold" grpId="0" nodeType="afterEffect">
                                  <p:stCondLst>
                                    <p:cond delay="0"/>
                                  </p:stCondLst>
                                  <p:childTnLst>
                                    <p:set>
                                      <p:cBhvr>
                                        <p:cTn id="44" dur="1" fill="hold">
                                          <p:stCondLst>
                                            <p:cond delay="0"/>
                                          </p:stCondLst>
                                        </p:cTn>
                                        <p:tgtEl>
                                          <p:spTgt spid="55306"/>
                                        </p:tgtEl>
                                        <p:attrNameLst>
                                          <p:attrName>style.visibility</p:attrName>
                                        </p:attrNameLst>
                                      </p:cBhvr>
                                      <p:to>
                                        <p:strVal val="visible"/>
                                      </p:to>
                                    </p:set>
                                    <p:animEffect transition="in" filter="box(in)">
                                      <p:cBhvr>
                                        <p:cTn id="45" dur="1000"/>
                                        <p:tgtEl>
                                          <p:spTgt spid="55306"/>
                                        </p:tgtEl>
                                      </p:cBhvr>
                                    </p:animEffect>
                                  </p:childTnLst>
                                </p:cTn>
                              </p:par>
                            </p:childTnLst>
                          </p:cTn>
                        </p:par>
                        <p:par>
                          <p:cTn id="46" fill="hold" nodeType="afterGroup">
                            <p:stCondLst>
                              <p:cond delay="1500"/>
                            </p:stCondLst>
                            <p:childTnLst>
                              <p:par>
                                <p:cTn id="47" presetID="4" presetClass="entr" presetSubtype="16" fill="hold" grpId="0" nodeType="afterEffect">
                                  <p:stCondLst>
                                    <p:cond delay="0"/>
                                  </p:stCondLst>
                                  <p:childTnLst>
                                    <p:set>
                                      <p:cBhvr>
                                        <p:cTn id="48" dur="1" fill="hold">
                                          <p:stCondLst>
                                            <p:cond delay="0"/>
                                          </p:stCondLst>
                                        </p:cTn>
                                        <p:tgtEl>
                                          <p:spTgt spid="55308"/>
                                        </p:tgtEl>
                                        <p:attrNameLst>
                                          <p:attrName>style.visibility</p:attrName>
                                        </p:attrNameLst>
                                      </p:cBhvr>
                                      <p:to>
                                        <p:strVal val="visible"/>
                                      </p:to>
                                    </p:set>
                                    <p:animEffect transition="in" filter="box(in)">
                                      <p:cBhvr>
                                        <p:cTn id="49" dur="500"/>
                                        <p:tgtEl>
                                          <p:spTgt spid="55308"/>
                                        </p:tgtEl>
                                      </p:cBhvr>
                                    </p:animEffect>
                                  </p:childTnLst>
                                </p:cTn>
                              </p:par>
                            </p:childTnLst>
                          </p:cTn>
                        </p:par>
                        <p:par>
                          <p:cTn id="50" fill="hold" nodeType="afterGroup">
                            <p:stCondLst>
                              <p:cond delay="2000"/>
                            </p:stCondLst>
                            <p:childTnLst>
                              <p:par>
                                <p:cTn id="51" presetID="4" presetClass="entr" presetSubtype="16" fill="hold" grpId="0" nodeType="afterEffect">
                                  <p:stCondLst>
                                    <p:cond delay="0"/>
                                  </p:stCondLst>
                                  <p:childTnLst>
                                    <p:set>
                                      <p:cBhvr>
                                        <p:cTn id="52" dur="1" fill="hold">
                                          <p:stCondLst>
                                            <p:cond delay="0"/>
                                          </p:stCondLst>
                                        </p:cTn>
                                        <p:tgtEl>
                                          <p:spTgt spid="55318"/>
                                        </p:tgtEl>
                                        <p:attrNameLst>
                                          <p:attrName>style.visibility</p:attrName>
                                        </p:attrNameLst>
                                      </p:cBhvr>
                                      <p:to>
                                        <p:strVal val="visible"/>
                                      </p:to>
                                    </p:set>
                                    <p:animEffect transition="in" filter="box(in)">
                                      <p:cBhvr>
                                        <p:cTn id="53" dur="500"/>
                                        <p:tgtEl>
                                          <p:spTgt spid="55318"/>
                                        </p:tgtEl>
                                      </p:cBhvr>
                                    </p:animEffect>
                                  </p:childTnLst>
                                </p:cTn>
                              </p:par>
                            </p:childTnLst>
                          </p:cTn>
                        </p:par>
                        <p:par>
                          <p:cTn id="54" fill="hold" nodeType="afterGroup">
                            <p:stCondLst>
                              <p:cond delay="2500"/>
                            </p:stCondLst>
                            <p:childTnLst>
                              <p:par>
                                <p:cTn id="55" presetID="4" presetClass="entr" presetSubtype="16" fill="hold" grpId="0" nodeType="afterEffect">
                                  <p:stCondLst>
                                    <p:cond delay="0"/>
                                  </p:stCondLst>
                                  <p:childTnLst>
                                    <p:set>
                                      <p:cBhvr>
                                        <p:cTn id="56" dur="1" fill="hold">
                                          <p:stCondLst>
                                            <p:cond delay="0"/>
                                          </p:stCondLst>
                                        </p:cTn>
                                        <p:tgtEl>
                                          <p:spTgt spid="55311"/>
                                        </p:tgtEl>
                                        <p:attrNameLst>
                                          <p:attrName>style.visibility</p:attrName>
                                        </p:attrNameLst>
                                      </p:cBhvr>
                                      <p:to>
                                        <p:strVal val="visible"/>
                                      </p:to>
                                    </p:set>
                                    <p:animEffect transition="in" filter="box(in)">
                                      <p:cBhvr>
                                        <p:cTn id="57" dur="500"/>
                                        <p:tgtEl>
                                          <p:spTgt spid="55311"/>
                                        </p:tgtEl>
                                      </p:cBhvr>
                                    </p:animEffect>
                                  </p:childTnLst>
                                </p:cTn>
                              </p:par>
                            </p:childTnLst>
                          </p:cTn>
                        </p:par>
                        <p:par>
                          <p:cTn id="58" fill="hold" nodeType="afterGroup">
                            <p:stCondLst>
                              <p:cond delay="3000"/>
                            </p:stCondLst>
                            <p:childTnLst>
                              <p:par>
                                <p:cTn id="59" presetID="4" presetClass="entr" presetSubtype="16" fill="hold" grpId="0" nodeType="afterEffect">
                                  <p:stCondLst>
                                    <p:cond delay="0"/>
                                  </p:stCondLst>
                                  <p:childTnLst>
                                    <p:set>
                                      <p:cBhvr>
                                        <p:cTn id="60" dur="1" fill="hold">
                                          <p:stCondLst>
                                            <p:cond delay="0"/>
                                          </p:stCondLst>
                                        </p:cTn>
                                        <p:tgtEl>
                                          <p:spTgt spid="55313"/>
                                        </p:tgtEl>
                                        <p:attrNameLst>
                                          <p:attrName>style.visibility</p:attrName>
                                        </p:attrNameLst>
                                      </p:cBhvr>
                                      <p:to>
                                        <p:strVal val="visible"/>
                                      </p:to>
                                    </p:set>
                                    <p:animEffect transition="in" filter="box(in)">
                                      <p:cBhvr>
                                        <p:cTn id="61" dur="500"/>
                                        <p:tgtEl>
                                          <p:spTgt spid="55313"/>
                                        </p:tgtEl>
                                      </p:cBhvr>
                                    </p:animEffect>
                                  </p:childTnLst>
                                </p:cTn>
                              </p:par>
                            </p:childTnLst>
                          </p:cTn>
                        </p:par>
                        <p:par>
                          <p:cTn id="62" fill="hold" nodeType="afterGroup">
                            <p:stCondLst>
                              <p:cond delay="3500"/>
                            </p:stCondLst>
                            <p:childTnLst>
                              <p:par>
                                <p:cTn id="63" presetID="4" presetClass="entr" presetSubtype="16" fill="hold" grpId="0" nodeType="afterEffect">
                                  <p:stCondLst>
                                    <p:cond delay="0"/>
                                  </p:stCondLst>
                                  <p:childTnLst>
                                    <p:set>
                                      <p:cBhvr>
                                        <p:cTn id="64" dur="1" fill="hold">
                                          <p:stCondLst>
                                            <p:cond delay="0"/>
                                          </p:stCondLst>
                                        </p:cTn>
                                        <p:tgtEl>
                                          <p:spTgt spid="55315"/>
                                        </p:tgtEl>
                                        <p:attrNameLst>
                                          <p:attrName>style.visibility</p:attrName>
                                        </p:attrNameLst>
                                      </p:cBhvr>
                                      <p:to>
                                        <p:strVal val="visible"/>
                                      </p:to>
                                    </p:set>
                                    <p:animEffect transition="in" filter="box(in)">
                                      <p:cBhvr>
                                        <p:cTn id="65" dur="500"/>
                                        <p:tgtEl>
                                          <p:spTgt spid="55315"/>
                                        </p:tgtEl>
                                      </p:cBhvr>
                                    </p:animEffect>
                                  </p:childTnLst>
                                </p:cTn>
                              </p:par>
                            </p:childTnLst>
                          </p:cTn>
                        </p:par>
                        <p:par>
                          <p:cTn id="66" fill="hold" nodeType="afterGroup">
                            <p:stCondLst>
                              <p:cond delay="4000"/>
                            </p:stCondLst>
                            <p:childTnLst>
                              <p:par>
                                <p:cTn id="67" presetID="22" presetClass="entr" presetSubtype="4" fill="hold" nodeType="afterEffect">
                                  <p:stCondLst>
                                    <p:cond delay="0"/>
                                  </p:stCondLst>
                                  <p:childTnLst>
                                    <p:set>
                                      <p:cBhvr>
                                        <p:cTn id="68" dur="1" fill="hold">
                                          <p:stCondLst>
                                            <p:cond delay="0"/>
                                          </p:stCondLst>
                                        </p:cTn>
                                        <p:tgtEl>
                                          <p:spTgt spid="55339"/>
                                        </p:tgtEl>
                                        <p:attrNameLst>
                                          <p:attrName>style.visibility</p:attrName>
                                        </p:attrNameLst>
                                      </p:cBhvr>
                                      <p:to>
                                        <p:strVal val="visible"/>
                                      </p:to>
                                    </p:set>
                                    <p:animEffect transition="in" filter="wipe(down)">
                                      <p:cBhvr>
                                        <p:cTn id="69" dur="500"/>
                                        <p:tgtEl>
                                          <p:spTgt spid="55339"/>
                                        </p:tgtEl>
                                      </p:cBhvr>
                                    </p:animEffect>
                                  </p:childTnLst>
                                </p:cTn>
                              </p:par>
                            </p:childTnLst>
                          </p:cTn>
                        </p:par>
                      </p:childTnLst>
                    </p:cTn>
                  </p:par>
                  <p:par>
                    <p:cTn id="70" fill="hold" nodeType="clickPar">
                      <p:stCondLst>
                        <p:cond delay="indefinite"/>
                      </p:stCondLst>
                      <p:childTnLst>
                        <p:par>
                          <p:cTn id="71" fill="hold" nodeType="withGroup">
                            <p:stCondLst>
                              <p:cond delay="0"/>
                            </p:stCondLst>
                            <p:childTnLst>
                              <p:par>
                                <p:cTn id="72" presetID="10" presetClass="exit" presetSubtype="0" fill="hold" grpId="1" nodeType="clickEffect">
                                  <p:stCondLst>
                                    <p:cond delay="0"/>
                                  </p:stCondLst>
                                  <p:childTnLst>
                                    <p:animEffect transition="out" filter="fade">
                                      <p:cBhvr>
                                        <p:cTn id="73" dur="1000"/>
                                        <p:tgtEl>
                                          <p:spTgt spid="55303"/>
                                        </p:tgtEl>
                                      </p:cBhvr>
                                    </p:animEffect>
                                    <p:set>
                                      <p:cBhvr>
                                        <p:cTn id="74" dur="1" fill="hold">
                                          <p:stCondLst>
                                            <p:cond delay="999"/>
                                          </p:stCondLst>
                                        </p:cTn>
                                        <p:tgtEl>
                                          <p:spTgt spid="55303"/>
                                        </p:tgtEl>
                                        <p:attrNameLst>
                                          <p:attrName>style.visibility</p:attrName>
                                        </p:attrNameLst>
                                      </p:cBhvr>
                                      <p:to>
                                        <p:strVal val="hidden"/>
                                      </p:to>
                                    </p:set>
                                  </p:childTnLst>
                                </p:cTn>
                              </p:par>
                              <p:par>
                                <p:cTn id="75" presetID="10" presetClass="exit" presetSubtype="0" fill="hold" grpId="1" nodeType="withEffect">
                                  <p:stCondLst>
                                    <p:cond delay="0"/>
                                  </p:stCondLst>
                                  <p:childTnLst>
                                    <p:animEffect transition="out" filter="fade">
                                      <p:cBhvr>
                                        <p:cTn id="76" dur="1000"/>
                                        <p:tgtEl>
                                          <p:spTgt spid="55301"/>
                                        </p:tgtEl>
                                      </p:cBhvr>
                                    </p:animEffect>
                                    <p:set>
                                      <p:cBhvr>
                                        <p:cTn id="77" dur="1" fill="hold">
                                          <p:stCondLst>
                                            <p:cond delay="999"/>
                                          </p:stCondLst>
                                        </p:cTn>
                                        <p:tgtEl>
                                          <p:spTgt spid="55301"/>
                                        </p:tgtEl>
                                        <p:attrNameLst>
                                          <p:attrName>style.visibility</p:attrName>
                                        </p:attrNameLst>
                                      </p:cBhvr>
                                      <p:to>
                                        <p:strVal val="hidden"/>
                                      </p:to>
                                    </p:set>
                                  </p:childTnLst>
                                </p:cTn>
                              </p:par>
                            </p:childTnLst>
                          </p:cTn>
                        </p:par>
                      </p:childTnLst>
                    </p:cTn>
                  </p:par>
                  <p:par>
                    <p:cTn id="78" fill="hold" nodeType="clickPar">
                      <p:stCondLst>
                        <p:cond delay="indefinite"/>
                      </p:stCondLst>
                      <p:childTnLst>
                        <p:par>
                          <p:cTn id="79" fill="hold" nodeType="withGroup">
                            <p:stCondLst>
                              <p:cond delay="0"/>
                            </p:stCondLst>
                            <p:childTnLst>
                              <p:par>
                                <p:cTn id="80" presetID="10" presetClass="exit" presetSubtype="0" fill="hold" grpId="1" nodeType="clickEffect">
                                  <p:stCondLst>
                                    <p:cond delay="0"/>
                                  </p:stCondLst>
                                  <p:childTnLst>
                                    <p:animEffect transition="out" filter="fade">
                                      <p:cBhvr>
                                        <p:cTn id="81" dur="500"/>
                                        <p:tgtEl>
                                          <p:spTgt spid="55306"/>
                                        </p:tgtEl>
                                      </p:cBhvr>
                                    </p:animEffect>
                                    <p:set>
                                      <p:cBhvr>
                                        <p:cTn id="82" dur="1" fill="hold">
                                          <p:stCondLst>
                                            <p:cond delay="499"/>
                                          </p:stCondLst>
                                        </p:cTn>
                                        <p:tgtEl>
                                          <p:spTgt spid="55306"/>
                                        </p:tgtEl>
                                        <p:attrNameLst>
                                          <p:attrName>style.visibility</p:attrName>
                                        </p:attrNameLst>
                                      </p:cBhvr>
                                      <p:to>
                                        <p:strVal val="hidden"/>
                                      </p:to>
                                    </p:set>
                                  </p:childTnLst>
                                </p:cTn>
                              </p:par>
                              <p:par>
                                <p:cTn id="83" presetID="10" presetClass="exit" presetSubtype="0" fill="hold" grpId="1" nodeType="withEffect">
                                  <p:stCondLst>
                                    <p:cond delay="0"/>
                                  </p:stCondLst>
                                  <p:childTnLst>
                                    <p:animEffect transition="out" filter="fade">
                                      <p:cBhvr>
                                        <p:cTn id="84" dur="500"/>
                                        <p:tgtEl>
                                          <p:spTgt spid="55308"/>
                                        </p:tgtEl>
                                      </p:cBhvr>
                                    </p:animEffect>
                                    <p:set>
                                      <p:cBhvr>
                                        <p:cTn id="85" dur="1" fill="hold">
                                          <p:stCondLst>
                                            <p:cond delay="499"/>
                                          </p:stCondLst>
                                        </p:cTn>
                                        <p:tgtEl>
                                          <p:spTgt spid="55308"/>
                                        </p:tgtEl>
                                        <p:attrNameLst>
                                          <p:attrName>style.visibility</p:attrName>
                                        </p:attrNameLst>
                                      </p:cBhvr>
                                      <p:to>
                                        <p:strVal val="hidden"/>
                                      </p:to>
                                    </p:set>
                                  </p:childTnLst>
                                </p:cTn>
                              </p:par>
                              <p:par>
                                <p:cTn id="86" presetID="10" presetClass="exit" presetSubtype="0" fill="hold" grpId="1" nodeType="withEffect">
                                  <p:stCondLst>
                                    <p:cond delay="0"/>
                                  </p:stCondLst>
                                  <p:childTnLst>
                                    <p:animEffect transition="out" filter="fade">
                                      <p:cBhvr>
                                        <p:cTn id="87" dur="500"/>
                                        <p:tgtEl>
                                          <p:spTgt spid="55318"/>
                                        </p:tgtEl>
                                      </p:cBhvr>
                                    </p:animEffect>
                                    <p:set>
                                      <p:cBhvr>
                                        <p:cTn id="88" dur="1" fill="hold">
                                          <p:stCondLst>
                                            <p:cond delay="499"/>
                                          </p:stCondLst>
                                        </p:cTn>
                                        <p:tgtEl>
                                          <p:spTgt spid="55318"/>
                                        </p:tgtEl>
                                        <p:attrNameLst>
                                          <p:attrName>style.visibility</p:attrName>
                                        </p:attrNameLst>
                                      </p:cBhvr>
                                      <p:to>
                                        <p:strVal val="hidden"/>
                                      </p:to>
                                    </p:set>
                                  </p:childTnLst>
                                </p:cTn>
                              </p:par>
                              <p:par>
                                <p:cTn id="89" presetID="10" presetClass="exit" presetSubtype="0" fill="hold" grpId="1" nodeType="withEffect">
                                  <p:stCondLst>
                                    <p:cond delay="0"/>
                                  </p:stCondLst>
                                  <p:childTnLst>
                                    <p:animEffect transition="out" filter="fade">
                                      <p:cBhvr>
                                        <p:cTn id="90" dur="500"/>
                                        <p:tgtEl>
                                          <p:spTgt spid="55313"/>
                                        </p:tgtEl>
                                      </p:cBhvr>
                                    </p:animEffect>
                                    <p:set>
                                      <p:cBhvr>
                                        <p:cTn id="91" dur="1" fill="hold">
                                          <p:stCondLst>
                                            <p:cond delay="499"/>
                                          </p:stCondLst>
                                        </p:cTn>
                                        <p:tgtEl>
                                          <p:spTgt spid="55313"/>
                                        </p:tgtEl>
                                        <p:attrNameLst>
                                          <p:attrName>style.visibility</p:attrName>
                                        </p:attrNameLst>
                                      </p:cBhvr>
                                      <p:to>
                                        <p:strVal val="hidden"/>
                                      </p:to>
                                    </p:set>
                                  </p:childTnLst>
                                </p:cTn>
                              </p:par>
                              <p:par>
                                <p:cTn id="92" presetID="10" presetClass="exit" presetSubtype="0" fill="hold" grpId="1" nodeType="withEffect">
                                  <p:stCondLst>
                                    <p:cond delay="0"/>
                                  </p:stCondLst>
                                  <p:childTnLst>
                                    <p:animEffect transition="out" filter="fade">
                                      <p:cBhvr>
                                        <p:cTn id="93" dur="500"/>
                                        <p:tgtEl>
                                          <p:spTgt spid="55311"/>
                                        </p:tgtEl>
                                      </p:cBhvr>
                                    </p:animEffect>
                                    <p:set>
                                      <p:cBhvr>
                                        <p:cTn id="94" dur="1" fill="hold">
                                          <p:stCondLst>
                                            <p:cond delay="499"/>
                                          </p:stCondLst>
                                        </p:cTn>
                                        <p:tgtEl>
                                          <p:spTgt spid="55311"/>
                                        </p:tgtEl>
                                        <p:attrNameLst>
                                          <p:attrName>style.visibility</p:attrName>
                                        </p:attrNameLst>
                                      </p:cBhvr>
                                      <p:to>
                                        <p:strVal val="hidden"/>
                                      </p:to>
                                    </p:set>
                                  </p:childTnLst>
                                </p:cTn>
                              </p:par>
                              <p:par>
                                <p:cTn id="95" presetID="10" presetClass="exit" presetSubtype="0" fill="hold" grpId="1" nodeType="withEffect">
                                  <p:stCondLst>
                                    <p:cond delay="0"/>
                                  </p:stCondLst>
                                  <p:childTnLst>
                                    <p:animEffect transition="out" filter="fade">
                                      <p:cBhvr>
                                        <p:cTn id="96" dur="500"/>
                                        <p:tgtEl>
                                          <p:spTgt spid="55315"/>
                                        </p:tgtEl>
                                      </p:cBhvr>
                                    </p:animEffect>
                                    <p:set>
                                      <p:cBhvr>
                                        <p:cTn id="97" dur="1" fill="hold">
                                          <p:stCondLst>
                                            <p:cond delay="499"/>
                                          </p:stCondLst>
                                        </p:cTn>
                                        <p:tgtEl>
                                          <p:spTgt spid="55315"/>
                                        </p:tgtEl>
                                        <p:attrNameLst>
                                          <p:attrName>style.visibility</p:attrName>
                                        </p:attrNameLst>
                                      </p:cBhvr>
                                      <p:to>
                                        <p:strVal val="hidden"/>
                                      </p:to>
                                    </p:set>
                                  </p:childTnLst>
                                </p:cTn>
                              </p:par>
                              <p:par>
                                <p:cTn id="98" presetID="2" presetClass="exit" presetSubtype="1" fill="hold" grpId="1" nodeType="withEffect">
                                  <p:stCondLst>
                                    <p:cond delay="0"/>
                                  </p:stCondLst>
                                  <p:childTnLst>
                                    <p:anim calcmode="lin" valueType="num">
                                      <p:cBhvr additive="base">
                                        <p:cTn id="99" dur="500"/>
                                        <p:tgtEl>
                                          <p:spTgt spid="55304"/>
                                        </p:tgtEl>
                                        <p:attrNameLst>
                                          <p:attrName>ppt_x</p:attrName>
                                        </p:attrNameLst>
                                      </p:cBhvr>
                                      <p:tavLst>
                                        <p:tav tm="0">
                                          <p:val>
                                            <p:strVal val="ppt_x"/>
                                          </p:val>
                                        </p:tav>
                                        <p:tav tm="100000">
                                          <p:val>
                                            <p:strVal val="ppt_x"/>
                                          </p:val>
                                        </p:tav>
                                      </p:tavLst>
                                    </p:anim>
                                    <p:anim calcmode="lin" valueType="num">
                                      <p:cBhvr additive="base">
                                        <p:cTn id="100" dur="500"/>
                                        <p:tgtEl>
                                          <p:spTgt spid="55304"/>
                                        </p:tgtEl>
                                        <p:attrNameLst>
                                          <p:attrName>ppt_y</p:attrName>
                                        </p:attrNameLst>
                                      </p:cBhvr>
                                      <p:tavLst>
                                        <p:tav tm="0">
                                          <p:val>
                                            <p:strVal val="ppt_y"/>
                                          </p:val>
                                        </p:tav>
                                        <p:tav tm="100000">
                                          <p:val>
                                            <p:strVal val="0-ppt_h/2"/>
                                          </p:val>
                                        </p:tav>
                                      </p:tavLst>
                                    </p:anim>
                                    <p:set>
                                      <p:cBhvr>
                                        <p:cTn id="101" dur="1" fill="hold">
                                          <p:stCondLst>
                                            <p:cond delay="499"/>
                                          </p:stCondLst>
                                        </p:cTn>
                                        <p:tgtEl>
                                          <p:spTgt spid="55304"/>
                                        </p:tgtEl>
                                        <p:attrNameLst>
                                          <p:attrName>style.visibility</p:attrName>
                                        </p:attrNameLst>
                                      </p:cBhvr>
                                      <p:to>
                                        <p:strVal val="hidden"/>
                                      </p:to>
                                    </p:set>
                                  </p:childTnLst>
                                </p:cTn>
                              </p:par>
                            </p:childTnLst>
                          </p:cTn>
                        </p:par>
                        <p:par>
                          <p:cTn id="102" fill="hold" nodeType="afterGroup">
                            <p:stCondLst>
                              <p:cond delay="500"/>
                            </p:stCondLst>
                            <p:childTnLst>
                              <p:par>
                                <p:cTn id="103" presetID="2" presetClass="entr" presetSubtype="1" fill="hold" grpId="0" nodeType="afterEffect">
                                  <p:stCondLst>
                                    <p:cond delay="0"/>
                                  </p:stCondLst>
                                  <p:childTnLst>
                                    <p:set>
                                      <p:cBhvr>
                                        <p:cTn id="104" dur="1" fill="hold">
                                          <p:stCondLst>
                                            <p:cond delay="0"/>
                                          </p:stCondLst>
                                        </p:cTn>
                                        <p:tgtEl>
                                          <p:spTgt spid="55319"/>
                                        </p:tgtEl>
                                        <p:attrNameLst>
                                          <p:attrName>style.visibility</p:attrName>
                                        </p:attrNameLst>
                                      </p:cBhvr>
                                      <p:to>
                                        <p:strVal val="visible"/>
                                      </p:to>
                                    </p:set>
                                    <p:anim calcmode="lin" valueType="num">
                                      <p:cBhvr additive="base">
                                        <p:cTn id="105" dur="500" fill="hold"/>
                                        <p:tgtEl>
                                          <p:spTgt spid="55319"/>
                                        </p:tgtEl>
                                        <p:attrNameLst>
                                          <p:attrName>ppt_x</p:attrName>
                                        </p:attrNameLst>
                                      </p:cBhvr>
                                      <p:tavLst>
                                        <p:tav tm="0">
                                          <p:val>
                                            <p:strVal val="#ppt_x"/>
                                          </p:val>
                                        </p:tav>
                                        <p:tav tm="100000">
                                          <p:val>
                                            <p:strVal val="#ppt_x"/>
                                          </p:val>
                                        </p:tav>
                                      </p:tavLst>
                                    </p:anim>
                                    <p:anim calcmode="lin" valueType="num">
                                      <p:cBhvr additive="base">
                                        <p:cTn id="106" dur="500" fill="hold"/>
                                        <p:tgtEl>
                                          <p:spTgt spid="55319"/>
                                        </p:tgtEl>
                                        <p:attrNameLst>
                                          <p:attrName>ppt_y</p:attrName>
                                        </p:attrNameLst>
                                      </p:cBhvr>
                                      <p:tavLst>
                                        <p:tav tm="0">
                                          <p:val>
                                            <p:strVal val="0-#ppt_h/2"/>
                                          </p:val>
                                        </p:tav>
                                        <p:tav tm="100000">
                                          <p:val>
                                            <p:strVal val="#ppt_y"/>
                                          </p:val>
                                        </p:tav>
                                      </p:tavLst>
                                    </p:anim>
                                  </p:childTnLst>
                                </p:cTn>
                              </p:par>
                            </p:childTnLst>
                          </p:cTn>
                        </p:par>
                        <p:par>
                          <p:cTn id="107" fill="hold" nodeType="afterGroup">
                            <p:stCondLst>
                              <p:cond delay="1000"/>
                            </p:stCondLst>
                            <p:childTnLst>
                              <p:par>
                                <p:cTn id="108" presetID="2" presetClass="entr" presetSubtype="2" fill="hold" grpId="0" nodeType="afterEffect">
                                  <p:stCondLst>
                                    <p:cond delay="0"/>
                                  </p:stCondLst>
                                  <p:childTnLst>
                                    <p:set>
                                      <p:cBhvr>
                                        <p:cTn id="109" dur="1" fill="hold">
                                          <p:stCondLst>
                                            <p:cond delay="0"/>
                                          </p:stCondLst>
                                        </p:cTn>
                                        <p:tgtEl>
                                          <p:spTgt spid="55321"/>
                                        </p:tgtEl>
                                        <p:attrNameLst>
                                          <p:attrName>style.visibility</p:attrName>
                                        </p:attrNameLst>
                                      </p:cBhvr>
                                      <p:to>
                                        <p:strVal val="visible"/>
                                      </p:to>
                                    </p:set>
                                    <p:anim calcmode="lin" valueType="num">
                                      <p:cBhvr additive="base">
                                        <p:cTn id="110" dur="500" fill="hold"/>
                                        <p:tgtEl>
                                          <p:spTgt spid="55321"/>
                                        </p:tgtEl>
                                        <p:attrNameLst>
                                          <p:attrName>ppt_x</p:attrName>
                                        </p:attrNameLst>
                                      </p:cBhvr>
                                      <p:tavLst>
                                        <p:tav tm="0">
                                          <p:val>
                                            <p:strVal val="1+#ppt_w/2"/>
                                          </p:val>
                                        </p:tav>
                                        <p:tav tm="100000">
                                          <p:val>
                                            <p:strVal val="#ppt_x"/>
                                          </p:val>
                                        </p:tav>
                                      </p:tavLst>
                                    </p:anim>
                                    <p:anim calcmode="lin" valueType="num">
                                      <p:cBhvr additive="base">
                                        <p:cTn id="111" dur="500" fill="hold"/>
                                        <p:tgtEl>
                                          <p:spTgt spid="55321"/>
                                        </p:tgtEl>
                                        <p:attrNameLst>
                                          <p:attrName>ppt_y</p:attrName>
                                        </p:attrNameLst>
                                      </p:cBhvr>
                                      <p:tavLst>
                                        <p:tav tm="0">
                                          <p:val>
                                            <p:strVal val="#ppt_y"/>
                                          </p:val>
                                        </p:tav>
                                        <p:tav tm="100000">
                                          <p:val>
                                            <p:strVal val="#ppt_y"/>
                                          </p:val>
                                        </p:tav>
                                      </p:tavLst>
                                    </p:anim>
                                  </p:childTnLst>
                                </p:cTn>
                              </p:par>
                              <p:par>
                                <p:cTn id="112" presetID="10" presetClass="entr" presetSubtype="0" fill="hold" grpId="0" nodeType="withEffect">
                                  <p:stCondLst>
                                    <p:cond delay="0"/>
                                  </p:stCondLst>
                                  <p:childTnLst>
                                    <p:set>
                                      <p:cBhvr>
                                        <p:cTn id="113" dur="1" fill="hold">
                                          <p:stCondLst>
                                            <p:cond delay="0"/>
                                          </p:stCondLst>
                                        </p:cTn>
                                        <p:tgtEl>
                                          <p:spTgt spid="55328"/>
                                        </p:tgtEl>
                                        <p:attrNameLst>
                                          <p:attrName>style.visibility</p:attrName>
                                        </p:attrNameLst>
                                      </p:cBhvr>
                                      <p:to>
                                        <p:strVal val="visible"/>
                                      </p:to>
                                    </p:set>
                                    <p:animEffect transition="in" filter="fade">
                                      <p:cBhvr>
                                        <p:cTn id="114" dur="2000"/>
                                        <p:tgtEl>
                                          <p:spTgt spid="55328"/>
                                        </p:tgtEl>
                                      </p:cBhvr>
                                    </p:animEffect>
                                  </p:childTnLst>
                                </p:cTn>
                              </p:par>
                              <p:par>
                                <p:cTn id="115" presetID="10" presetClass="entr" presetSubtype="0" fill="hold" grpId="0" nodeType="withEffect">
                                  <p:stCondLst>
                                    <p:cond delay="0"/>
                                  </p:stCondLst>
                                  <p:childTnLst>
                                    <p:set>
                                      <p:cBhvr>
                                        <p:cTn id="116" dur="1" fill="hold">
                                          <p:stCondLst>
                                            <p:cond delay="0"/>
                                          </p:stCondLst>
                                        </p:cTn>
                                        <p:tgtEl>
                                          <p:spTgt spid="55333"/>
                                        </p:tgtEl>
                                        <p:attrNameLst>
                                          <p:attrName>style.visibility</p:attrName>
                                        </p:attrNameLst>
                                      </p:cBhvr>
                                      <p:to>
                                        <p:strVal val="visible"/>
                                      </p:to>
                                    </p:set>
                                    <p:animEffect transition="in" filter="fade">
                                      <p:cBhvr>
                                        <p:cTn id="117" dur="2000"/>
                                        <p:tgtEl>
                                          <p:spTgt spid="55333"/>
                                        </p:tgtEl>
                                      </p:cBhvr>
                                    </p:animEffect>
                                  </p:childTnLst>
                                </p:cTn>
                              </p:par>
                              <p:par>
                                <p:cTn id="118" presetID="10" presetClass="entr" presetSubtype="0" fill="hold" grpId="0" nodeType="withEffect">
                                  <p:stCondLst>
                                    <p:cond delay="0"/>
                                  </p:stCondLst>
                                  <p:childTnLst>
                                    <p:set>
                                      <p:cBhvr>
                                        <p:cTn id="119" dur="1" fill="hold">
                                          <p:stCondLst>
                                            <p:cond delay="0"/>
                                          </p:stCondLst>
                                        </p:cTn>
                                        <p:tgtEl>
                                          <p:spTgt spid="55329"/>
                                        </p:tgtEl>
                                        <p:attrNameLst>
                                          <p:attrName>style.visibility</p:attrName>
                                        </p:attrNameLst>
                                      </p:cBhvr>
                                      <p:to>
                                        <p:strVal val="visible"/>
                                      </p:to>
                                    </p:set>
                                    <p:animEffect transition="in" filter="fade">
                                      <p:cBhvr>
                                        <p:cTn id="120" dur="2000"/>
                                        <p:tgtEl>
                                          <p:spTgt spid="55329"/>
                                        </p:tgtEl>
                                      </p:cBhvr>
                                    </p:animEffect>
                                  </p:childTnLst>
                                </p:cTn>
                              </p:par>
                              <p:par>
                                <p:cTn id="121" presetID="10" presetClass="entr" presetSubtype="0" fill="hold" grpId="0" nodeType="withEffect">
                                  <p:stCondLst>
                                    <p:cond delay="0"/>
                                  </p:stCondLst>
                                  <p:childTnLst>
                                    <p:set>
                                      <p:cBhvr>
                                        <p:cTn id="122" dur="1" fill="hold">
                                          <p:stCondLst>
                                            <p:cond delay="0"/>
                                          </p:stCondLst>
                                        </p:cTn>
                                        <p:tgtEl>
                                          <p:spTgt spid="55332"/>
                                        </p:tgtEl>
                                        <p:attrNameLst>
                                          <p:attrName>style.visibility</p:attrName>
                                        </p:attrNameLst>
                                      </p:cBhvr>
                                      <p:to>
                                        <p:strVal val="visible"/>
                                      </p:to>
                                    </p:set>
                                    <p:animEffect transition="in" filter="fade">
                                      <p:cBhvr>
                                        <p:cTn id="123" dur="2000"/>
                                        <p:tgtEl>
                                          <p:spTgt spid="55332"/>
                                        </p:tgtEl>
                                      </p:cBhvr>
                                    </p:animEffect>
                                  </p:childTnLst>
                                </p:cTn>
                              </p:par>
                              <p:par>
                                <p:cTn id="124" presetID="10" presetClass="entr" presetSubtype="0" fill="hold" grpId="0" nodeType="withEffect">
                                  <p:stCondLst>
                                    <p:cond delay="0"/>
                                  </p:stCondLst>
                                  <p:childTnLst>
                                    <p:set>
                                      <p:cBhvr>
                                        <p:cTn id="125" dur="1" fill="hold">
                                          <p:stCondLst>
                                            <p:cond delay="0"/>
                                          </p:stCondLst>
                                        </p:cTn>
                                        <p:tgtEl>
                                          <p:spTgt spid="55334"/>
                                        </p:tgtEl>
                                        <p:attrNameLst>
                                          <p:attrName>style.visibility</p:attrName>
                                        </p:attrNameLst>
                                      </p:cBhvr>
                                      <p:to>
                                        <p:strVal val="visible"/>
                                      </p:to>
                                    </p:set>
                                    <p:animEffect transition="in" filter="fade">
                                      <p:cBhvr>
                                        <p:cTn id="126" dur="2000"/>
                                        <p:tgtEl>
                                          <p:spTgt spid="55334"/>
                                        </p:tgtEl>
                                      </p:cBhvr>
                                    </p:animEffect>
                                  </p:childTnLst>
                                </p:cTn>
                              </p:par>
                              <p:par>
                                <p:cTn id="127" presetID="10" presetClass="entr" presetSubtype="0" fill="hold" grpId="0" nodeType="withEffect">
                                  <p:stCondLst>
                                    <p:cond delay="0"/>
                                  </p:stCondLst>
                                  <p:childTnLst>
                                    <p:set>
                                      <p:cBhvr>
                                        <p:cTn id="128" dur="1" fill="hold">
                                          <p:stCondLst>
                                            <p:cond delay="0"/>
                                          </p:stCondLst>
                                        </p:cTn>
                                        <p:tgtEl>
                                          <p:spTgt spid="55331"/>
                                        </p:tgtEl>
                                        <p:attrNameLst>
                                          <p:attrName>style.visibility</p:attrName>
                                        </p:attrNameLst>
                                      </p:cBhvr>
                                      <p:to>
                                        <p:strVal val="visible"/>
                                      </p:to>
                                    </p:set>
                                    <p:animEffect transition="in" filter="fade">
                                      <p:cBhvr>
                                        <p:cTn id="129" dur="2000"/>
                                        <p:tgtEl>
                                          <p:spTgt spid="55331"/>
                                        </p:tgtEl>
                                      </p:cBhvr>
                                    </p:animEffect>
                                  </p:childTnLst>
                                </p:cTn>
                              </p:par>
                              <p:par>
                                <p:cTn id="130" presetID="10" presetClass="entr" presetSubtype="0" fill="hold" grpId="0" nodeType="withEffect">
                                  <p:stCondLst>
                                    <p:cond delay="0"/>
                                  </p:stCondLst>
                                  <p:childTnLst>
                                    <p:set>
                                      <p:cBhvr>
                                        <p:cTn id="131" dur="1" fill="hold">
                                          <p:stCondLst>
                                            <p:cond delay="0"/>
                                          </p:stCondLst>
                                        </p:cTn>
                                        <p:tgtEl>
                                          <p:spTgt spid="55330"/>
                                        </p:tgtEl>
                                        <p:attrNameLst>
                                          <p:attrName>style.visibility</p:attrName>
                                        </p:attrNameLst>
                                      </p:cBhvr>
                                      <p:to>
                                        <p:strVal val="visible"/>
                                      </p:to>
                                    </p:set>
                                    <p:animEffect transition="in" filter="fade">
                                      <p:cBhvr>
                                        <p:cTn id="132" dur="2000"/>
                                        <p:tgtEl>
                                          <p:spTgt spid="55330"/>
                                        </p:tgtEl>
                                      </p:cBhvr>
                                    </p:animEffect>
                                  </p:childTnLst>
                                </p:cTn>
                              </p:par>
                            </p:childTnLst>
                          </p:cTn>
                        </p:par>
                        <p:par>
                          <p:cTn id="133" fill="hold" nodeType="afterGroup">
                            <p:stCondLst>
                              <p:cond delay="3000"/>
                            </p:stCondLst>
                            <p:childTnLst>
                              <p:par>
                                <p:cTn id="134" presetID="2" presetClass="entr" presetSubtype="4" fill="hold" grpId="0" nodeType="afterEffect">
                                  <p:stCondLst>
                                    <p:cond delay="0"/>
                                  </p:stCondLst>
                                  <p:childTnLst>
                                    <p:set>
                                      <p:cBhvr>
                                        <p:cTn id="135" dur="1" fill="hold">
                                          <p:stCondLst>
                                            <p:cond delay="0"/>
                                          </p:stCondLst>
                                        </p:cTn>
                                        <p:tgtEl>
                                          <p:spTgt spid="55337"/>
                                        </p:tgtEl>
                                        <p:attrNameLst>
                                          <p:attrName>style.visibility</p:attrName>
                                        </p:attrNameLst>
                                      </p:cBhvr>
                                      <p:to>
                                        <p:strVal val="visible"/>
                                      </p:to>
                                    </p:set>
                                    <p:anim calcmode="lin" valueType="num">
                                      <p:cBhvr additive="base">
                                        <p:cTn id="136" dur="500" fill="hold"/>
                                        <p:tgtEl>
                                          <p:spTgt spid="55337"/>
                                        </p:tgtEl>
                                        <p:attrNameLst>
                                          <p:attrName>ppt_x</p:attrName>
                                        </p:attrNameLst>
                                      </p:cBhvr>
                                      <p:tavLst>
                                        <p:tav tm="0">
                                          <p:val>
                                            <p:strVal val="#ppt_x"/>
                                          </p:val>
                                        </p:tav>
                                        <p:tav tm="100000">
                                          <p:val>
                                            <p:strVal val="#ppt_x"/>
                                          </p:val>
                                        </p:tav>
                                      </p:tavLst>
                                    </p:anim>
                                    <p:anim calcmode="lin" valueType="num">
                                      <p:cBhvr additive="base">
                                        <p:cTn id="137" dur="500" fill="hold"/>
                                        <p:tgtEl>
                                          <p:spTgt spid="55337"/>
                                        </p:tgtEl>
                                        <p:attrNameLst>
                                          <p:attrName>ppt_y</p:attrName>
                                        </p:attrNameLst>
                                      </p:cBhvr>
                                      <p:tavLst>
                                        <p:tav tm="0">
                                          <p:val>
                                            <p:strVal val="1+#ppt_h/2"/>
                                          </p:val>
                                        </p:tav>
                                        <p:tav tm="100000">
                                          <p:val>
                                            <p:strVal val="#ppt_y"/>
                                          </p:val>
                                        </p:tav>
                                      </p:tavLst>
                                    </p:anim>
                                  </p:childTnLst>
                                </p:cTn>
                              </p:par>
                            </p:childTnLst>
                          </p:cTn>
                        </p:par>
                        <p:par>
                          <p:cTn id="138" fill="hold" nodeType="afterGroup">
                            <p:stCondLst>
                              <p:cond delay="3500"/>
                            </p:stCondLst>
                            <p:childTnLst>
                              <p:par>
                                <p:cTn id="139" presetID="8" presetClass="entr" presetSubtype="16" fill="hold" grpId="0" nodeType="afterEffect">
                                  <p:stCondLst>
                                    <p:cond delay="0"/>
                                  </p:stCondLst>
                                  <p:childTnLst>
                                    <p:set>
                                      <p:cBhvr>
                                        <p:cTn id="140" dur="1" fill="hold">
                                          <p:stCondLst>
                                            <p:cond delay="0"/>
                                          </p:stCondLst>
                                        </p:cTn>
                                        <p:tgtEl>
                                          <p:spTgt spid="55338"/>
                                        </p:tgtEl>
                                        <p:attrNameLst>
                                          <p:attrName>style.visibility</p:attrName>
                                        </p:attrNameLst>
                                      </p:cBhvr>
                                      <p:to>
                                        <p:strVal val="visible"/>
                                      </p:to>
                                    </p:set>
                                    <p:animEffect transition="in" filter="diamond(in)">
                                      <p:cBhvr>
                                        <p:cTn id="141" dur="2000"/>
                                        <p:tgtEl>
                                          <p:spTgt spid="55338"/>
                                        </p:tgtEl>
                                      </p:cBhvr>
                                    </p:animEffect>
                                  </p:childTnLst>
                                </p:cTn>
                              </p:par>
                            </p:childTnLst>
                          </p:cTn>
                        </p:par>
                      </p:childTnLst>
                    </p:cTn>
                  </p:par>
                  <p:par>
                    <p:cTn id="142" fill="hold" nodeType="clickPar">
                      <p:stCondLst>
                        <p:cond delay="indefinite"/>
                      </p:stCondLst>
                      <p:childTnLst>
                        <p:par>
                          <p:cTn id="143" fill="hold" nodeType="withGroup">
                            <p:stCondLst>
                              <p:cond delay="0"/>
                            </p:stCondLst>
                            <p:childTnLst>
                              <p:par>
                                <p:cTn id="144" presetID="3" presetClass="entr" presetSubtype="10" fill="hold" grpId="0" nodeType="clickEffect">
                                  <p:stCondLst>
                                    <p:cond delay="0"/>
                                  </p:stCondLst>
                                  <p:childTnLst>
                                    <p:set>
                                      <p:cBhvr>
                                        <p:cTn id="145" dur="1" fill="hold">
                                          <p:stCondLst>
                                            <p:cond delay="0"/>
                                          </p:stCondLst>
                                        </p:cTn>
                                        <p:tgtEl>
                                          <p:spTgt spid="55326"/>
                                        </p:tgtEl>
                                        <p:attrNameLst>
                                          <p:attrName>style.visibility</p:attrName>
                                        </p:attrNameLst>
                                      </p:cBhvr>
                                      <p:to>
                                        <p:strVal val="visible"/>
                                      </p:to>
                                    </p:set>
                                    <p:animEffect transition="in" filter="blinds(horizontal)">
                                      <p:cBhvr>
                                        <p:cTn id="146" dur="1000"/>
                                        <p:tgtEl>
                                          <p:spTgt spid="55326"/>
                                        </p:tgtEl>
                                      </p:cBhvr>
                                    </p:animEffect>
                                  </p:childTnLst>
                                </p:cTn>
                              </p:par>
                            </p:childTnLst>
                          </p:cTn>
                        </p:par>
                        <p:par>
                          <p:cTn id="147" fill="hold" nodeType="afterGroup">
                            <p:stCondLst>
                              <p:cond delay="1000"/>
                            </p:stCondLst>
                            <p:childTnLst>
                              <p:par>
                                <p:cTn id="148" presetID="0" presetClass="path" presetSubtype="0" accel="50000" decel="50000" fill="hold" grpId="1" nodeType="afterEffect">
                                  <p:stCondLst>
                                    <p:cond delay="0"/>
                                  </p:stCondLst>
                                  <p:childTnLst>
                                    <p:animMotion origin="layout" path="M 1.11022E-16 2.44105E-6 L 1.11022E-16 0.49376 " pathEditMode="relative" rAng="0" ptsTypes="AA">
                                      <p:cBhvr>
                                        <p:cTn id="149" dur="500" fill="hold"/>
                                        <p:tgtEl>
                                          <p:spTgt spid="55326"/>
                                        </p:tgtEl>
                                        <p:attrNameLst>
                                          <p:attrName>ppt_x</p:attrName>
                                          <p:attrName>ppt_y</p:attrName>
                                        </p:attrNameLst>
                                      </p:cBhvr>
                                      <p:rCtr x="0" y="247"/>
                                    </p:animMotion>
                                  </p:childTnLst>
                                </p:cTn>
                              </p:par>
                            </p:childTnLst>
                          </p:cTn>
                        </p:par>
                        <p:par>
                          <p:cTn id="150" fill="hold" nodeType="afterGroup">
                            <p:stCondLst>
                              <p:cond delay="1500"/>
                            </p:stCondLst>
                            <p:childTnLst>
                              <p:par>
                                <p:cTn id="151" presetID="10" presetClass="exit" presetSubtype="0" fill="hold" grpId="2" nodeType="afterEffect">
                                  <p:stCondLst>
                                    <p:cond delay="0"/>
                                  </p:stCondLst>
                                  <p:childTnLst>
                                    <p:animEffect transition="out" filter="fade">
                                      <p:cBhvr>
                                        <p:cTn id="152" dur="500"/>
                                        <p:tgtEl>
                                          <p:spTgt spid="55326"/>
                                        </p:tgtEl>
                                      </p:cBhvr>
                                    </p:animEffect>
                                    <p:set>
                                      <p:cBhvr>
                                        <p:cTn id="153" dur="1" fill="hold">
                                          <p:stCondLst>
                                            <p:cond delay="499"/>
                                          </p:stCondLst>
                                        </p:cTn>
                                        <p:tgtEl>
                                          <p:spTgt spid="55326"/>
                                        </p:tgtEl>
                                        <p:attrNameLst>
                                          <p:attrName>style.visibility</p:attrName>
                                        </p:attrNameLst>
                                      </p:cBhvr>
                                      <p:to>
                                        <p:strVal val="hidden"/>
                                      </p:to>
                                    </p:set>
                                  </p:childTnLst>
                                </p:cTn>
                              </p:par>
                            </p:childTnLst>
                          </p:cTn>
                        </p:par>
                        <p:par>
                          <p:cTn id="154" fill="hold" nodeType="afterGroup">
                            <p:stCondLst>
                              <p:cond delay="2000"/>
                            </p:stCondLst>
                            <p:childTnLst>
                              <p:par>
                                <p:cTn id="155" presetID="3" presetClass="entr" presetSubtype="10" fill="hold" grpId="0" nodeType="afterEffect">
                                  <p:stCondLst>
                                    <p:cond delay="0"/>
                                  </p:stCondLst>
                                  <p:childTnLst>
                                    <p:set>
                                      <p:cBhvr>
                                        <p:cTn id="156" dur="1" fill="hold">
                                          <p:stCondLst>
                                            <p:cond delay="0"/>
                                          </p:stCondLst>
                                        </p:cTn>
                                        <p:tgtEl>
                                          <p:spTgt spid="55323"/>
                                        </p:tgtEl>
                                        <p:attrNameLst>
                                          <p:attrName>style.visibility</p:attrName>
                                        </p:attrNameLst>
                                      </p:cBhvr>
                                      <p:to>
                                        <p:strVal val="visible"/>
                                      </p:to>
                                    </p:set>
                                    <p:animEffect transition="in" filter="blinds(horizontal)">
                                      <p:cBhvr>
                                        <p:cTn id="157" dur="500"/>
                                        <p:tgtEl>
                                          <p:spTgt spid="55323"/>
                                        </p:tgtEl>
                                      </p:cBhvr>
                                    </p:animEffect>
                                  </p:childTnLst>
                                </p:cTn>
                              </p:par>
                            </p:childTnLst>
                          </p:cTn>
                        </p:par>
                        <p:par>
                          <p:cTn id="158" fill="hold" nodeType="afterGroup">
                            <p:stCondLst>
                              <p:cond delay="2500"/>
                            </p:stCondLst>
                            <p:childTnLst>
                              <p:par>
                                <p:cTn id="159" presetID="0" presetClass="path" presetSubtype="0" accel="50000" decel="50000" fill="hold" grpId="1" nodeType="afterEffect">
                                  <p:stCondLst>
                                    <p:cond delay="0"/>
                                  </p:stCondLst>
                                  <p:childTnLst>
                                    <p:animMotion origin="layout" path="M 1.11022E-16 2.44105E-6 L -0.03333 0.49376 " pathEditMode="relative" rAng="0" ptsTypes="AA">
                                      <p:cBhvr>
                                        <p:cTn id="160" dur="500" fill="hold"/>
                                        <p:tgtEl>
                                          <p:spTgt spid="55323"/>
                                        </p:tgtEl>
                                        <p:attrNameLst>
                                          <p:attrName>ppt_x</p:attrName>
                                          <p:attrName>ppt_y</p:attrName>
                                        </p:attrNameLst>
                                      </p:cBhvr>
                                      <p:rCtr x="-17" y="247"/>
                                    </p:animMotion>
                                  </p:childTnLst>
                                </p:cTn>
                              </p:par>
                            </p:childTnLst>
                          </p:cTn>
                        </p:par>
                        <p:par>
                          <p:cTn id="161" fill="hold" nodeType="afterGroup">
                            <p:stCondLst>
                              <p:cond delay="3000"/>
                            </p:stCondLst>
                            <p:childTnLst>
                              <p:par>
                                <p:cTn id="162" presetID="10" presetClass="exit" presetSubtype="0" fill="hold" grpId="2" nodeType="afterEffect">
                                  <p:stCondLst>
                                    <p:cond delay="0"/>
                                  </p:stCondLst>
                                  <p:childTnLst>
                                    <p:animEffect transition="out" filter="fade">
                                      <p:cBhvr>
                                        <p:cTn id="163" dur="500"/>
                                        <p:tgtEl>
                                          <p:spTgt spid="55323"/>
                                        </p:tgtEl>
                                      </p:cBhvr>
                                    </p:animEffect>
                                    <p:set>
                                      <p:cBhvr>
                                        <p:cTn id="164" dur="1" fill="hold">
                                          <p:stCondLst>
                                            <p:cond delay="499"/>
                                          </p:stCondLst>
                                        </p:cTn>
                                        <p:tgtEl>
                                          <p:spTgt spid="55323"/>
                                        </p:tgtEl>
                                        <p:attrNameLst>
                                          <p:attrName>style.visibility</p:attrName>
                                        </p:attrNameLst>
                                      </p:cBhvr>
                                      <p:to>
                                        <p:strVal val="hidden"/>
                                      </p:to>
                                    </p:set>
                                  </p:childTnLst>
                                </p:cTn>
                              </p:par>
                            </p:childTnLst>
                          </p:cTn>
                        </p:par>
                        <p:par>
                          <p:cTn id="165" fill="hold" nodeType="afterGroup">
                            <p:stCondLst>
                              <p:cond delay="3500"/>
                            </p:stCondLst>
                            <p:childTnLst>
                              <p:par>
                                <p:cTn id="166" presetID="3" presetClass="entr" presetSubtype="10" fill="hold" grpId="0" nodeType="afterEffect">
                                  <p:stCondLst>
                                    <p:cond delay="0"/>
                                  </p:stCondLst>
                                  <p:childTnLst>
                                    <p:set>
                                      <p:cBhvr>
                                        <p:cTn id="167" dur="1" fill="hold">
                                          <p:stCondLst>
                                            <p:cond delay="0"/>
                                          </p:stCondLst>
                                        </p:cTn>
                                        <p:tgtEl>
                                          <p:spTgt spid="55324"/>
                                        </p:tgtEl>
                                        <p:attrNameLst>
                                          <p:attrName>style.visibility</p:attrName>
                                        </p:attrNameLst>
                                      </p:cBhvr>
                                      <p:to>
                                        <p:strVal val="visible"/>
                                      </p:to>
                                    </p:set>
                                    <p:animEffect transition="in" filter="blinds(horizontal)">
                                      <p:cBhvr>
                                        <p:cTn id="168" dur="500"/>
                                        <p:tgtEl>
                                          <p:spTgt spid="55324"/>
                                        </p:tgtEl>
                                      </p:cBhvr>
                                    </p:animEffect>
                                  </p:childTnLst>
                                </p:cTn>
                              </p:par>
                            </p:childTnLst>
                          </p:cTn>
                        </p:par>
                        <p:par>
                          <p:cTn id="169" fill="hold" nodeType="afterGroup">
                            <p:stCondLst>
                              <p:cond delay="4000"/>
                            </p:stCondLst>
                            <p:childTnLst>
                              <p:par>
                                <p:cTn id="170" presetID="0" presetClass="path" presetSubtype="0" accel="50000" decel="50000" fill="hold" grpId="1" nodeType="afterEffect">
                                  <p:stCondLst>
                                    <p:cond delay="0"/>
                                  </p:stCondLst>
                                  <p:childTnLst>
                                    <p:animMotion origin="layout" path="M 1.11022E-16 2.44105E-6 L -0.00833 0.50485 " pathEditMode="relative" rAng="0" ptsTypes="AA">
                                      <p:cBhvr>
                                        <p:cTn id="171" dur="500" fill="hold"/>
                                        <p:tgtEl>
                                          <p:spTgt spid="55324"/>
                                        </p:tgtEl>
                                        <p:attrNameLst>
                                          <p:attrName>ppt_x</p:attrName>
                                          <p:attrName>ppt_y</p:attrName>
                                        </p:attrNameLst>
                                      </p:cBhvr>
                                      <p:rCtr x="-4" y="252"/>
                                    </p:animMotion>
                                  </p:childTnLst>
                                </p:cTn>
                              </p:par>
                            </p:childTnLst>
                          </p:cTn>
                        </p:par>
                        <p:par>
                          <p:cTn id="172" fill="hold" nodeType="afterGroup">
                            <p:stCondLst>
                              <p:cond delay="4500"/>
                            </p:stCondLst>
                            <p:childTnLst>
                              <p:par>
                                <p:cTn id="173" presetID="10" presetClass="exit" presetSubtype="0" fill="hold" grpId="2" nodeType="afterEffect">
                                  <p:stCondLst>
                                    <p:cond delay="0"/>
                                  </p:stCondLst>
                                  <p:childTnLst>
                                    <p:animEffect transition="out" filter="fade">
                                      <p:cBhvr>
                                        <p:cTn id="174" dur="500"/>
                                        <p:tgtEl>
                                          <p:spTgt spid="55324"/>
                                        </p:tgtEl>
                                      </p:cBhvr>
                                    </p:animEffect>
                                    <p:set>
                                      <p:cBhvr>
                                        <p:cTn id="175" dur="1" fill="hold">
                                          <p:stCondLst>
                                            <p:cond delay="499"/>
                                          </p:stCondLst>
                                        </p:cTn>
                                        <p:tgtEl>
                                          <p:spTgt spid="55324"/>
                                        </p:tgtEl>
                                        <p:attrNameLst>
                                          <p:attrName>style.visibility</p:attrName>
                                        </p:attrNameLst>
                                      </p:cBhvr>
                                      <p:to>
                                        <p:strVal val="hidden"/>
                                      </p:to>
                                    </p:set>
                                  </p:childTnLst>
                                </p:cTn>
                              </p:par>
                            </p:childTnLst>
                          </p:cTn>
                        </p:par>
                        <p:par>
                          <p:cTn id="176" fill="hold" nodeType="afterGroup">
                            <p:stCondLst>
                              <p:cond delay="5000"/>
                            </p:stCondLst>
                            <p:childTnLst>
                              <p:par>
                                <p:cTn id="177" presetID="3" presetClass="entr" presetSubtype="10" fill="hold" grpId="0" nodeType="afterEffect">
                                  <p:stCondLst>
                                    <p:cond delay="0"/>
                                  </p:stCondLst>
                                  <p:childTnLst>
                                    <p:set>
                                      <p:cBhvr>
                                        <p:cTn id="178" dur="1" fill="hold">
                                          <p:stCondLst>
                                            <p:cond delay="0"/>
                                          </p:stCondLst>
                                        </p:cTn>
                                        <p:tgtEl>
                                          <p:spTgt spid="55325"/>
                                        </p:tgtEl>
                                        <p:attrNameLst>
                                          <p:attrName>style.visibility</p:attrName>
                                        </p:attrNameLst>
                                      </p:cBhvr>
                                      <p:to>
                                        <p:strVal val="visible"/>
                                      </p:to>
                                    </p:set>
                                    <p:animEffect transition="in" filter="blinds(horizontal)">
                                      <p:cBhvr>
                                        <p:cTn id="179" dur="500"/>
                                        <p:tgtEl>
                                          <p:spTgt spid="55325"/>
                                        </p:tgtEl>
                                      </p:cBhvr>
                                    </p:animEffect>
                                  </p:childTnLst>
                                </p:cTn>
                              </p:par>
                            </p:childTnLst>
                          </p:cTn>
                        </p:par>
                        <p:par>
                          <p:cTn id="180" fill="hold" nodeType="afterGroup">
                            <p:stCondLst>
                              <p:cond delay="5500"/>
                            </p:stCondLst>
                            <p:childTnLst>
                              <p:par>
                                <p:cTn id="181" presetID="0" presetClass="path" presetSubtype="0" accel="50000" decel="50000" fill="hold" grpId="1" nodeType="afterEffect">
                                  <p:stCondLst>
                                    <p:cond delay="0"/>
                                  </p:stCondLst>
                                  <p:childTnLst>
                                    <p:animMotion origin="layout" path="M -0.00017 2.44105E-6 C -0.01111 0.0601 -0.0217 0.12043 -0.02326 0.15256 C -0.02483 0.18446 -0.0151 0.18123 -0.01059 0.1914 C -0.0059 0.20157 0.0033 0.1951 0.00486 0.21405 C 0.00677 0.23324 0.00608 0.25867 -0.00017 0.30513 C -0.0066 0.35136 -0.02847 0.46347 -0.03333 0.49376 " pathEditMode="relative" rAng="0" ptsTypes="aaaaaA">
                                      <p:cBhvr>
                                        <p:cTn id="182" dur="500" fill="hold"/>
                                        <p:tgtEl>
                                          <p:spTgt spid="55325"/>
                                        </p:tgtEl>
                                        <p:attrNameLst>
                                          <p:attrName>ppt_x</p:attrName>
                                          <p:attrName>ppt_y</p:attrName>
                                        </p:attrNameLst>
                                      </p:cBhvr>
                                      <p:rCtr x="-13" y="247"/>
                                    </p:animMotion>
                                  </p:childTnLst>
                                </p:cTn>
                              </p:par>
                            </p:childTnLst>
                          </p:cTn>
                        </p:par>
                        <p:par>
                          <p:cTn id="183" fill="hold" nodeType="afterGroup">
                            <p:stCondLst>
                              <p:cond delay="6000"/>
                            </p:stCondLst>
                            <p:childTnLst>
                              <p:par>
                                <p:cTn id="184" presetID="10" presetClass="exit" presetSubtype="0" fill="hold" grpId="2" nodeType="afterEffect">
                                  <p:stCondLst>
                                    <p:cond delay="0"/>
                                  </p:stCondLst>
                                  <p:childTnLst>
                                    <p:animEffect transition="out" filter="fade">
                                      <p:cBhvr>
                                        <p:cTn id="185" dur="500"/>
                                        <p:tgtEl>
                                          <p:spTgt spid="55325"/>
                                        </p:tgtEl>
                                      </p:cBhvr>
                                    </p:animEffect>
                                    <p:set>
                                      <p:cBhvr>
                                        <p:cTn id="186" dur="1" fill="hold">
                                          <p:stCondLst>
                                            <p:cond delay="499"/>
                                          </p:stCondLst>
                                        </p:cTn>
                                        <p:tgtEl>
                                          <p:spTgt spid="55325"/>
                                        </p:tgtEl>
                                        <p:attrNameLst>
                                          <p:attrName>style.visibility</p:attrName>
                                        </p:attrNameLst>
                                      </p:cBhvr>
                                      <p:to>
                                        <p:strVal val="hidden"/>
                                      </p:to>
                                    </p:set>
                                  </p:childTnLst>
                                </p:cTn>
                              </p:par>
                              <p:par>
                                <p:cTn id="187" presetID="3" presetClass="entr" presetSubtype="10" fill="hold" grpId="0" nodeType="withEffect">
                                  <p:stCondLst>
                                    <p:cond delay="0"/>
                                  </p:stCondLst>
                                  <p:childTnLst>
                                    <p:set>
                                      <p:cBhvr>
                                        <p:cTn id="188" dur="1" fill="hold">
                                          <p:stCondLst>
                                            <p:cond delay="0"/>
                                          </p:stCondLst>
                                        </p:cTn>
                                        <p:tgtEl>
                                          <p:spTgt spid="55327"/>
                                        </p:tgtEl>
                                        <p:attrNameLst>
                                          <p:attrName>style.visibility</p:attrName>
                                        </p:attrNameLst>
                                      </p:cBhvr>
                                      <p:to>
                                        <p:strVal val="visible"/>
                                      </p:to>
                                    </p:set>
                                    <p:animEffect transition="in" filter="blinds(horizontal)">
                                      <p:cBhvr>
                                        <p:cTn id="189" dur="3000"/>
                                        <p:tgtEl>
                                          <p:spTgt spid="55327"/>
                                        </p:tgtEl>
                                      </p:cBhvr>
                                    </p:animEffect>
                                  </p:childTnLst>
                                </p:cTn>
                              </p:par>
                              <p:par>
                                <p:cTn id="190" presetID="1" presetClass="entr" presetSubtype="0" fill="hold" grpId="0" nodeType="withEffect">
                                  <p:stCondLst>
                                    <p:cond delay="0"/>
                                  </p:stCondLst>
                                  <p:childTnLst>
                                    <p:set>
                                      <p:cBhvr>
                                        <p:cTn id="191" dur="1" fill="hold">
                                          <p:stCondLst>
                                            <p:cond delay="0"/>
                                          </p:stCondLst>
                                        </p:cTn>
                                        <p:tgtEl>
                                          <p:spTgt spid="55347"/>
                                        </p:tgtEl>
                                        <p:attrNameLst>
                                          <p:attrName>style.visibility</p:attrName>
                                        </p:attrNameLst>
                                      </p:cBhvr>
                                      <p:to>
                                        <p:strVal val="visible"/>
                                      </p:to>
                                    </p:set>
                                  </p:childTnLst>
                                </p:cTn>
                              </p:par>
                              <p:par>
                                <p:cTn id="192" presetID="1" presetClass="entr" presetSubtype="0" fill="hold" grpId="0" nodeType="withEffect">
                                  <p:stCondLst>
                                    <p:cond delay="0"/>
                                  </p:stCondLst>
                                  <p:childTnLst>
                                    <p:set>
                                      <p:cBhvr>
                                        <p:cTn id="193" dur="1" fill="hold">
                                          <p:stCondLst>
                                            <p:cond delay="0"/>
                                          </p:stCondLst>
                                        </p:cTn>
                                        <p:tgtEl>
                                          <p:spTgt spid="55344"/>
                                        </p:tgtEl>
                                        <p:attrNameLst>
                                          <p:attrName>style.visibility</p:attrName>
                                        </p:attrNameLst>
                                      </p:cBhvr>
                                      <p:to>
                                        <p:strVal val="visible"/>
                                      </p:to>
                                    </p:set>
                                  </p:childTnLst>
                                </p:cTn>
                              </p:par>
                              <p:par>
                                <p:cTn id="194" presetID="1" presetClass="entr" presetSubtype="0" fill="hold" grpId="0" nodeType="withEffect">
                                  <p:stCondLst>
                                    <p:cond delay="0"/>
                                  </p:stCondLst>
                                  <p:childTnLst>
                                    <p:set>
                                      <p:cBhvr>
                                        <p:cTn id="195" dur="1" fill="hold">
                                          <p:stCondLst>
                                            <p:cond delay="0"/>
                                          </p:stCondLst>
                                        </p:cTn>
                                        <p:tgtEl>
                                          <p:spTgt spid="55341"/>
                                        </p:tgtEl>
                                        <p:attrNameLst>
                                          <p:attrName>style.visibility</p:attrName>
                                        </p:attrNameLst>
                                      </p:cBhvr>
                                      <p:to>
                                        <p:strVal val="visible"/>
                                      </p:to>
                                    </p:set>
                                  </p:childTnLst>
                                </p:cTn>
                              </p:par>
                              <p:par>
                                <p:cTn id="196" presetID="1" presetClass="entr" presetSubtype="0" fill="hold" grpId="0" nodeType="withEffect">
                                  <p:stCondLst>
                                    <p:cond delay="0"/>
                                  </p:stCondLst>
                                  <p:childTnLst>
                                    <p:set>
                                      <p:cBhvr>
                                        <p:cTn id="197" dur="1" fill="hold">
                                          <p:stCondLst>
                                            <p:cond delay="0"/>
                                          </p:stCondLst>
                                        </p:cTn>
                                        <p:tgtEl>
                                          <p:spTgt spid="55343"/>
                                        </p:tgtEl>
                                        <p:attrNameLst>
                                          <p:attrName>style.visibility</p:attrName>
                                        </p:attrNameLst>
                                      </p:cBhvr>
                                      <p:to>
                                        <p:strVal val="visible"/>
                                      </p:to>
                                    </p:set>
                                  </p:childTnLst>
                                </p:cTn>
                              </p:par>
                              <p:par>
                                <p:cTn id="198" presetID="1" presetClass="entr" presetSubtype="0" fill="hold" grpId="0" nodeType="withEffect">
                                  <p:stCondLst>
                                    <p:cond delay="0"/>
                                  </p:stCondLst>
                                  <p:childTnLst>
                                    <p:set>
                                      <p:cBhvr>
                                        <p:cTn id="199" dur="1" fill="hold">
                                          <p:stCondLst>
                                            <p:cond delay="0"/>
                                          </p:stCondLst>
                                        </p:cTn>
                                        <p:tgtEl>
                                          <p:spTgt spid="55346"/>
                                        </p:tgtEl>
                                        <p:attrNameLst>
                                          <p:attrName>style.visibility</p:attrName>
                                        </p:attrNameLst>
                                      </p:cBhvr>
                                      <p:to>
                                        <p:strVal val="visible"/>
                                      </p:to>
                                    </p:set>
                                  </p:childTnLst>
                                </p:cTn>
                              </p:par>
                              <p:par>
                                <p:cTn id="200" presetID="1" presetClass="entr" presetSubtype="0" fill="hold" grpId="0" nodeType="withEffect">
                                  <p:stCondLst>
                                    <p:cond delay="0"/>
                                  </p:stCondLst>
                                  <p:childTnLst>
                                    <p:set>
                                      <p:cBhvr>
                                        <p:cTn id="201" dur="1" fill="hold">
                                          <p:stCondLst>
                                            <p:cond delay="0"/>
                                          </p:stCondLst>
                                        </p:cTn>
                                        <p:tgtEl>
                                          <p:spTgt spid="55345"/>
                                        </p:tgtEl>
                                        <p:attrNameLst>
                                          <p:attrName>style.visibility</p:attrName>
                                        </p:attrNameLst>
                                      </p:cBhvr>
                                      <p:to>
                                        <p:strVal val="visible"/>
                                      </p:to>
                                    </p:set>
                                  </p:childTnLst>
                                </p:cTn>
                              </p:par>
                              <p:par>
                                <p:cTn id="202" presetID="1" presetClass="entr" presetSubtype="0" fill="hold" grpId="0" nodeType="withEffect">
                                  <p:stCondLst>
                                    <p:cond delay="0"/>
                                  </p:stCondLst>
                                  <p:childTnLst>
                                    <p:set>
                                      <p:cBhvr>
                                        <p:cTn id="203" dur="1" fill="hold">
                                          <p:stCondLst>
                                            <p:cond delay="0"/>
                                          </p:stCondLst>
                                        </p:cTn>
                                        <p:tgtEl>
                                          <p:spTgt spid="55342"/>
                                        </p:tgtEl>
                                        <p:attrNameLst>
                                          <p:attrName>style.visibility</p:attrName>
                                        </p:attrNameLst>
                                      </p:cBhvr>
                                      <p:to>
                                        <p:strVal val="visible"/>
                                      </p:to>
                                    </p:set>
                                  </p:childTnLst>
                                </p:cTn>
                              </p:par>
                              <p:par>
                                <p:cTn id="204" presetID="1" presetClass="entr" presetSubtype="0" fill="hold" grpId="0" nodeType="withEffect">
                                  <p:stCondLst>
                                    <p:cond delay="0"/>
                                  </p:stCondLst>
                                  <p:childTnLst>
                                    <p:set>
                                      <p:cBhvr>
                                        <p:cTn id="205" dur="1" fill="hold">
                                          <p:stCondLst>
                                            <p:cond delay="0"/>
                                          </p:stCondLst>
                                        </p:cTn>
                                        <p:tgtEl>
                                          <p:spTgt spid="55348"/>
                                        </p:tgtEl>
                                        <p:attrNameLst>
                                          <p:attrName>style.visibility</p:attrName>
                                        </p:attrNameLst>
                                      </p:cBhvr>
                                      <p:to>
                                        <p:strVal val="visible"/>
                                      </p:to>
                                    </p:set>
                                  </p:childTnLst>
                                </p:cTn>
                              </p:par>
                            </p:childTnLst>
                          </p:cTn>
                        </p:par>
                        <p:par>
                          <p:cTn id="206" fill="hold" nodeType="afterGroup">
                            <p:stCondLst>
                              <p:cond delay="9000"/>
                            </p:stCondLst>
                            <p:childTnLst>
                              <p:par>
                                <p:cTn id="207" presetID="12" presetClass="entr" presetSubtype="4" fill="hold" nodeType="afterEffect">
                                  <p:stCondLst>
                                    <p:cond delay="0"/>
                                  </p:stCondLst>
                                  <p:childTnLst>
                                    <p:set>
                                      <p:cBhvr>
                                        <p:cTn id="208" dur="1" fill="hold">
                                          <p:stCondLst>
                                            <p:cond delay="0"/>
                                          </p:stCondLst>
                                        </p:cTn>
                                        <p:tgtEl>
                                          <p:spTgt spid="55340"/>
                                        </p:tgtEl>
                                        <p:attrNameLst>
                                          <p:attrName>style.visibility</p:attrName>
                                        </p:attrNameLst>
                                      </p:cBhvr>
                                      <p:to>
                                        <p:strVal val="visible"/>
                                      </p:to>
                                    </p:set>
                                    <p:animEffect transition="in" filter="slide(fromBottom)">
                                      <p:cBhvr>
                                        <p:cTn id="209" dur="500"/>
                                        <p:tgtEl>
                                          <p:spTgt spid="55340"/>
                                        </p:tgtEl>
                                      </p:cBhvr>
                                    </p:animEffect>
                                  </p:childTnLst>
                                </p:cTn>
                              </p:par>
                            </p:childTnLst>
                          </p:cTn>
                        </p:par>
                      </p:childTnLst>
                    </p:cTn>
                  </p:par>
                  <p:par>
                    <p:cTn id="210" fill="hold">
                      <p:stCondLst>
                        <p:cond delay="indefinite"/>
                      </p:stCondLst>
                      <p:childTnLst>
                        <p:par>
                          <p:cTn id="211" fill="hold">
                            <p:stCondLst>
                              <p:cond delay="0"/>
                            </p:stCondLst>
                            <p:childTnLst>
                              <p:par>
                                <p:cTn id="212" presetID="3" presetClass="entr" presetSubtype="10" fill="hold" nodeType="clickEffect">
                                  <p:stCondLst>
                                    <p:cond delay="0"/>
                                  </p:stCondLst>
                                  <p:childTnLst>
                                    <p:set>
                                      <p:cBhvr>
                                        <p:cTn id="213" dur="1" fill="hold">
                                          <p:stCondLst>
                                            <p:cond delay="0"/>
                                          </p:stCondLst>
                                        </p:cTn>
                                        <p:tgtEl>
                                          <p:spTgt spid="55340"/>
                                        </p:tgtEl>
                                        <p:attrNameLst>
                                          <p:attrName>style.visibility</p:attrName>
                                        </p:attrNameLst>
                                      </p:cBhvr>
                                      <p:to>
                                        <p:strVal val="visible"/>
                                      </p:to>
                                    </p:set>
                                    <p:animEffect transition="in" filter="blinds(horizontal)">
                                      <p:cBhvr>
                                        <p:cTn id="214" dur="500"/>
                                        <p:tgtEl>
                                          <p:spTgt spid="55340"/>
                                        </p:tgtEl>
                                      </p:cBhvr>
                                    </p:animEffect>
                                  </p:childTnLst>
                                </p:cTn>
                              </p:par>
                            </p:childTnLst>
                          </p:cTn>
                        </p:par>
                      </p:childTnLst>
                    </p:cTn>
                  </p:par>
                  <p:par>
                    <p:cTn id="215" fill="hold">
                      <p:stCondLst>
                        <p:cond delay="indefinite"/>
                      </p:stCondLst>
                      <p:childTnLst>
                        <p:par>
                          <p:cTn id="216" fill="hold">
                            <p:stCondLst>
                              <p:cond delay="0"/>
                            </p:stCondLst>
                            <p:childTnLst>
                              <p:par>
                                <p:cTn id="217" presetID="3" presetClass="entr" presetSubtype="10" fill="hold" grpId="0" nodeType="clickEffect">
                                  <p:stCondLst>
                                    <p:cond delay="0"/>
                                  </p:stCondLst>
                                  <p:childTnLst>
                                    <p:set>
                                      <p:cBhvr>
                                        <p:cTn id="218" dur="1" fill="hold">
                                          <p:stCondLst>
                                            <p:cond delay="0"/>
                                          </p:stCondLst>
                                        </p:cTn>
                                        <p:tgtEl>
                                          <p:spTgt spid="53"/>
                                        </p:tgtEl>
                                        <p:attrNameLst>
                                          <p:attrName>style.visibility</p:attrName>
                                        </p:attrNameLst>
                                      </p:cBhvr>
                                      <p:to>
                                        <p:strVal val="visible"/>
                                      </p:to>
                                    </p:set>
                                    <p:animEffect transition="in" filter="blinds(horizontal)">
                                      <p:cBhvr>
                                        <p:cTn id="219"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298" grpId="0" animBg="1"/>
      <p:bldP spid="55300" grpId="0" animBg="1"/>
      <p:bldP spid="55301" grpId="0" animBg="1"/>
      <p:bldP spid="55301" grpId="1" animBg="1"/>
      <p:bldP spid="55302" grpId="0" animBg="1"/>
      <p:bldP spid="55303" grpId="0" animBg="1"/>
      <p:bldP spid="55303" grpId="1" animBg="1"/>
      <p:bldP spid="55304" grpId="0" animBg="1"/>
      <p:bldP spid="55304" grpId="1" animBg="1"/>
      <p:bldP spid="55306" grpId="0" animBg="1"/>
      <p:bldP spid="55306" grpId="1" animBg="1"/>
      <p:bldP spid="55308" grpId="0" animBg="1"/>
      <p:bldP spid="55308" grpId="1" animBg="1"/>
      <p:bldP spid="55311" grpId="0" animBg="1"/>
      <p:bldP spid="55311" grpId="1" animBg="1"/>
      <p:bldP spid="55313" grpId="0" animBg="1"/>
      <p:bldP spid="55313" grpId="1" animBg="1"/>
      <p:bldP spid="55315" grpId="0" animBg="1"/>
      <p:bldP spid="55315" grpId="1" animBg="1"/>
      <p:bldP spid="55318" grpId="0" animBg="1"/>
      <p:bldP spid="55318" grpId="1" animBg="1"/>
      <p:bldP spid="55319" grpId="0" animBg="1"/>
      <p:bldP spid="55321" grpId="0" animBg="1"/>
      <p:bldP spid="55323" grpId="0" animBg="1"/>
      <p:bldP spid="55323" grpId="1" animBg="1"/>
      <p:bldP spid="55323" grpId="2" animBg="1"/>
      <p:bldP spid="55324" grpId="0" animBg="1"/>
      <p:bldP spid="55324" grpId="1" animBg="1"/>
      <p:bldP spid="55324" grpId="2" animBg="1"/>
      <p:bldP spid="55325" grpId="0" animBg="1"/>
      <p:bldP spid="55325" grpId="1" animBg="1"/>
      <p:bldP spid="55325" grpId="2" animBg="1"/>
      <p:bldP spid="55326" grpId="0" animBg="1"/>
      <p:bldP spid="55326" grpId="1" animBg="1"/>
      <p:bldP spid="55326" grpId="2" animBg="1"/>
      <p:bldP spid="55327" grpId="0" animBg="1"/>
      <p:bldP spid="55328" grpId="0" animBg="1"/>
      <p:bldP spid="55329" grpId="0" animBg="1"/>
      <p:bldP spid="55330" grpId="0" animBg="1"/>
      <p:bldP spid="55331" grpId="0" animBg="1"/>
      <p:bldP spid="55332" grpId="0" animBg="1"/>
      <p:bldP spid="55333" grpId="0" animBg="1"/>
      <p:bldP spid="55334" grpId="0" animBg="1"/>
      <p:bldP spid="55335" grpId="0" animBg="1"/>
      <p:bldP spid="55336" grpId="0"/>
      <p:bldP spid="55337" grpId="0" animBg="1"/>
      <p:bldP spid="55338" grpId="0" animBg="1"/>
      <p:bldP spid="55341" grpId="0" animBg="1"/>
      <p:bldP spid="55342" grpId="0" animBg="1"/>
      <p:bldP spid="55343" grpId="0" animBg="1"/>
      <p:bldP spid="55344" grpId="0" animBg="1"/>
      <p:bldP spid="55345" grpId="0" animBg="1"/>
      <p:bldP spid="55346" grpId="0" animBg="1"/>
      <p:bldP spid="55347" grpId="0" animBg="1"/>
      <p:bldP spid="55348" grpId="0" animBg="1"/>
      <p:bldP spid="5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PND\My Documents\My Pictures\hinh-nen-phao-hoa-cho-powerpoint_123446847.png"/>
          <p:cNvPicPr>
            <a:picLocks noChangeAspect="1" noChangeArrowheads="1"/>
          </p:cNvPicPr>
          <p:nvPr/>
        </p:nvPicPr>
        <p:blipFill>
          <a:blip r:embed="rId2" cstate="print"/>
          <a:srcRect/>
          <a:stretch>
            <a:fillRect/>
          </a:stretch>
        </p:blipFill>
        <p:spPr bwMode="auto">
          <a:xfrm>
            <a:off x="228600" y="381000"/>
            <a:ext cx="8685213" cy="6019800"/>
          </a:xfrm>
          <a:prstGeom prst="rect">
            <a:avLst/>
          </a:prstGeom>
          <a:noFill/>
        </p:spPr>
      </p:pic>
      <p:sp>
        <p:nvSpPr>
          <p:cNvPr id="3" name="Rectangle 2"/>
          <p:cNvSpPr/>
          <p:nvPr/>
        </p:nvSpPr>
        <p:spPr>
          <a:xfrm>
            <a:off x="1648735" y="401780"/>
            <a:ext cx="7467600" cy="738664"/>
          </a:xfrm>
          <a:prstGeom prst="rect">
            <a:avLst/>
          </a:prstGeom>
        </p:spPr>
        <p:txBody>
          <a:bodyPr wrap="square">
            <a:spAutoFit/>
          </a:bodyPr>
          <a:lstStyle/>
          <a:p>
            <a:pPr marL="571500" indent="-571500">
              <a:lnSpc>
                <a:spcPct val="150000"/>
              </a:lnSpc>
            </a:pPr>
            <a:r>
              <a:rPr lang="en-US" sz="2800" b="1" dirty="0" smtClean="0">
                <a:solidFill>
                  <a:srgbClr val="0000FF"/>
                </a:solidFill>
                <a:latin typeface="Times New Roman" pitchFamily="18" charset="0"/>
                <a:cs typeface="Times New Roman" pitchFamily="18" charset="0"/>
              </a:rPr>
              <a:t>III. </a:t>
            </a:r>
            <a:r>
              <a:rPr lang="en-US" sz="2800" b="1" dirty="0" err="1" smtClean="0">
                <a:solidFill>
                  <a:srgbClr val="0000FF"/>
                </a:solidFill>
                <a:latin typeface="Times New Roman" pitchFamily="18" charset="0"/>
                <a:cs typeface="Times New Roman" pitchFamily="18" charset="0"/>
              </a:rPr>
              <a:t>Tính</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chất</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hóa</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học</a:t>
            </a:r>
            <a:r>
              <a:rPr lang="en-US" sz="2800" b="1" dirty="0" smtClean="0">
                <a:solidFill>
                  <a:srgbClr val="0000FF"/>
                </a:solidFill>
                <a:latin typeface="Times New Roman" pitchFamily="18" charset="0"/>
                <a:cs typeface="Times New Roman" pitchFamily="18" charset="0"/>
              </a:rPr>
              <a:t>:</a:t>
            </a:r>
          </a:p>
        </p:txBody>
      </p:sp>
      <p:sp>
        <p:nvSpPr>
          <p:cNvPr id="4" name="TextBox 3"/>
          <p:cNvSpPr txBox="1"/>
          <p:nvPr/>
        </p:nvSpPr>
        <p:spPr>
          <a:xfrm>
            <a:off x="2015845" y="935165"/>
            <a:ext cx="3810000" cy="461665"/>
          </a:xfrm>
          <a:prstGeom prst="rect">
            <a:avLst/>
          </a:prstGeom>
          <a:noFill/>
        </p:spPr>
        <p:txBody>
          <a:bodyPr wrap="square" rtlCol="0">
            <a:spAutoFit/>
          </a:bodyPr>
          <a:lstStyle/>
          <a:p>
            <a:r>
              <a:rPr lang="en-US" sz="2400" b="1" dirty="0" smtClean="0">
                <a:latin typeface="Times New Roman" pitchFamily="18" charset="0"/>
                <a:cs typeface="Times New Roman" pitchFamily="18" charset="0"/>
              </a:rPr>
              <a:t>1. </a:t>
            </a:r>
            <a:r>
              <a:rPr lang="en-US" sz="2400" b="1" dirty="0" err="1" smtClean="0">
                <a:latin typeface="Times New Roman" pitchFamily="18" charset="0"/>
                <a:cs typeface="Times New Roman" pitchFamily="18" charset="0"/>
              </a:rPr>
              <a:t>Tác</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dụng</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với</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oxi</a:t>
            </a:r>
            <a:r>
              <a:rPr lang="en-US" sz="2400" b="1" dirty="0" smtClean="0">
                <a:latin typeface="Times New Roman" pitchFamily="18" charset="0"/>
                <a:cs typeface="Times New Roman" pitchFamily="18" charset="0"/>
              </a:rPr>
              <a:t>:</a:t>
            </a:r>
            <a:endParaRPr lang="en-US" sz="2400" b="1" dirty="0">
              <a:latin typeface="Times New Roman" pitchFamily="18" charset="0"/>
              <a:cs typeface="Times New Roman" pitchFamily="18" charset="0"/>
            </a:endParaRPr>
          </a:p>
        </p:txBody>
      </p:sp>
      <p:sp>
        <p:nvSpPr>
          <p:cNvPr id="5" name="TextBox 4"/>
          <p:cNvSpPr txBox="1"/>
          <p:nvPr/>
        </p:nvSpPr>
        <p:spPr>
          <a:xfrm>
            <a:off x="2209800" y="1392380"/>
            <a:ext cx="5334000" cy="738664"/>
          </a:xfrm>
          <a:prstGeom prst="rect">
            <a:avLst/>
          </a:prstGeom>
          <a:noFill/>
        </p:spPr>
        <p:txBody>
          <a:bodyPr wrap="square" rtlCol="0">
            <a:spAutoFit/>
          </a:bodyPr>
          <a:lstStyle/>
          <a:p>
            <a:r>
              <a:rPr lang="nl-NL" sz="2400" b="1" dirty="0" smtClean="0">
                <a:latin typeface="Times New Roman" pitchFamily="18" charset="0"/>
                <a:cs typeface="Times New Roman" pitchFamily="18" charset="0"/>
              </a:rPr>
              <a:t>PTHH: CH</a:t>
            </a:r>
            <a:r>
              <a:rPr lang="nl-NL" sz="2400" b="1" baseline="-25000" dirty="0" smtClean="0">
                <a:latin typeface="Times New Roman" pitchFamily="18" charset="0"/>
                <a:cs typeface="Times New Roman" pitchFamily="18" charset="0"/>
              </a:rPr>
              <a:t>4</a:t>
            </a:r>
            <a:r>
              <a:rPr lang="nl-NL" sz="2400" b="1" dirty="0" smtClean="0">
                <a:latin typeface="Times New Roman" pitchFamily="18" charset="0"/>
                <a:cs typeface="Times New Roman" pitchFamily="18" charset="0"/>
              </a:rPr>
              <a:t> </a:t>
            </a:r>
            <a:r>
              <a:rPr lang="nl-NL" sz="2400" b="1" dirty="0">
                <a:latin typeface="Times New Roman" pitchFamily="18" charset="0"/>
                <a:cs typeface="Times New Roman" pitchFamily="18" charset="0"/>
              </a:rPr>
              <a:t>+ 2O</a:t>
            </a:r>
            <a:r>
              <a:rPr lang="nl-NL" sz="2400" b="1" baseline="-25000" dirty="0">
                <a:latin typeface="Times New Roman" pitchFamily="18" charset="0"/>
                <a:cs typeface="Times New Roman" pitchFamily="18" charset="0"/>
              </a:rPr>
              <a:t>2</a:t>
            </a:r>
            <a:r>
              <a:rPr lang="nl-NL" sz="2400" b="1" dirty="0">
                <a:latin typeface="Times New Roman" pitchFamily="18" charset="0"/>
                <a:cs typeface="Times New Roman" pitchFamily="18" charset="0"/>
              </a:rPr>
              <a:t> → CO</a:t>
            </a:r>
            <a:r>
              <a:rPr lang="nl-NL" sz="2400" b="1" baseline="-25000" dirty="0">
                <a:latin typeface="Times New Roman" pitchFamily="18" charset="0"/>
                <a:cs typeface="Times New Roman" pitchFamily="18" charset="0"/>
              </a:rPr>
              <a:t>2</a:t>
            </a:r>
            <a:r>
              <a:rPr lang="nl-NL" sz="2400" b="1" dirty="0">
                <a:latin typeface="Times New Roman" pitchFamily="18" charset="0"/>
                <a:cs typeface="Times New Roman" pitchFamily="18" charset="0"/>
              </a:rPr>
              <a:t> + 2H</a:t>
            </a:r>
            <a:r>
              <a:rPr lang="nl-NL" sz="2400" b="1" baseline="-25000" dirty="0">
                <a:latin typeface="Times New Roman" pitchFamily="18" charset="0"/>
                <a:cs typeface="Times New Roman" pitchFamily="18" charset="0"/>
              </a:rPr>
              <a:t>2</a:t>
            </a:r>
            <a:r>
              <a:rPr lang="nl-NL" sz="2400" b="1" dirty="0">
                <a:latin typeface="Times New Roman" pitchFamily="18" charset="0"/>
                <a:cs typeface="Times New Roman" pitchFamily="18" charset="0"/>
              </a:rPr>
              <a:t>O </a:t>
            </a:r>
            <a:endParaRPr lang="en-US" sz="2400" b="1" dirty="0">
              <a:latin typeface="Times New Roman" pitchFamily="18" charset="0"/>
              <a:cs typeface="Times New Roman" pitchFamily="18" charset="0"/>
            </a:endParaRPr>
          </a:p>
          <a:p>
            <a:endParaRPr lang="en-US" dirty="0"/>
          </a:p>
        </p:txBody>
      </p:sp>
      <p:sp>
        <p:nvSpPr>
          <p:cNvPr id="6" name="TextBox 5"/>
          <p:cNvSpPr txBox="1"/>
          <p:nvPr/>
        </p:nvSpPr>
        <p:spPr>
          <a:xfrm>
            <a:off x="4745185" y="1295400"/>
            <a:ext cx="1066800" cy="369332"/>
          </a:xfrm>
          <a:prstGeom prst="rect">
            <a:avLst/>
          </a:prstGeom>
          <a:noFill/>
        </p:spPr>
        <p:txBody>
          <a:bodyPr wrap="square" rtlCol="0">
            <a:spAutoFit/>
          </a:bodyPr>
          <a:lstStyle/>
          <a:p>
            <a:r>
              <a:rPr lang="en-US" b="1" dirty="0" smtClean="0">
                <a:latin typeface="Times New Roman" pitchFamily="18" charset="0"/>
                <a:cs typeface="Times New Roman" pitchFamily="18" charset="0"/>
              </a:rPr>
              <a:t>t0</a:t>
            </a:r>
            <a:endParaRPr lang="en-US" b="1"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linds(horizontal)">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1676400" y="304800"/>
            <a:ext cx="6324600" cy="116205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400" b="0" i="0" u="none" strike="noStrike" kern="1200" cap="none" spc="0" normalizeH="0" baseline="0" noProof="0" dirty="0" smtClean="0">
                <a:ln>
                  <a:noFill/>
                </a:ln>
                <a:solidFill>
                  <a:srgbClr val="0000FF"/>
                </a:solidFill>
                <a:effectLst/>
                <a:uLnTx/>
                <a:uFillTx/>
                <a:latin typeface="+mj-lt"/>
                <a:ea typeface="+mj-ea"/>
                <a:cs typeface="+mj-cs"/>
              </a:rPr>
              <a:t> </a:t>
            </a:r>
            <a:r>
              <a:rPr kumimoji="0" lang="vi-VN" sz="2800" b="1" i="0" u="none" strike="noStrike" kern="1200" cap="none" spc="0" normalizeH="0" baseline="0" noProof="0" dirty="0" smtClean="0">
                <a:ln>
                  <a:noFill/>
                </a:ln>
                <a:solidFill>
                  <a:srgbClr val="0000FF"/>
                </a:solidFill>
                <a:effectLst/>
                <a:uLnTx/>
                <a:uFillTx/>
                <a:latin typeface="Times New Roman" pitchFamily="18" charset="0"/>
                <a:ea typeface="+mj-ea"/>
                <a:cs typeface="Times New Roman" pitchFamily="18" charset="0"/>
              </a:rPr>
              <a:t>Tỉ lệ VCH</a:t>
            </a:r>
            <a:r>
              <a:rPr kumimoji="0" lang="vi-VN" sz="2800" b="1" i="0" u="none" strike="noStrike" kern="1200" cap="none" spc="0" normalizeH="0" baseline="-25000" noProof="0" dirty="0" smtClean="0">
                <a:ln>
                  <a:noFill/>
                </a:ln>
                <a:solidFill>
                  <a:srgbClr val="0000FF"/>
                </a:solidFill>
                <a:effectLst/>
                <a:uLnTx/>
                <a:uFillTx/>
                <a:latin typeface="Times New Roman" pitchFamily="18" charset="0"/>
                <a:ea typeface="+mj-ea"/>
                <a:cs typeface="Times New Roman" pitchFamily="18" charset="0"/>
              </a:rPr>
              <a:t>4</a:t>
            </a:r>
            <a:r>
              <a:rPr kumimoji="0" lang="vi-VN" sz="2800" b="1" i="0" u="none" strike="noStrike" kern="1200" cap="none" spc="0" normalizeH="0" baseline="0" noProof="0" dirty="0" smtClean="0">
                <a:ln>
                  <a:noFill/>
                </a:ln>
                <a:solidFill>
                  <a:srgbClr val="0000FF"/>
                </a:solidFill>
                <a:effectLst/>
                <a:uLnTx/>
                <a:uFillTx/>
                <a:latin typeface="Times New Roman" pitchFamily="18" charset="0"/>
                <a:ea typeface="+mj-ea"/>
                <a:cs typeface="Times New Roman" pitchFamily="18" charset="0"/>
              </a:rPr>
              <a:t> : VO</a:t>
            </a:r>
            <a:r>
              <a:rPr kumimoji="0" lang="vi-VN" sz="2800" b="1" i="0" u="none" strike="noStrike" kern="1200" cap="none" spc="0" normalizeH="0" baseline="-25000" noProof="0" dirty="0" smtClean="0">
                <a:ln>
                  <a:noFill/>
                </a:ln>
                <a:solidFill>
                  <a:srgbClr val="0000FF"/>
                </a:solidFill>
                <a:effectLst/>
                <a:uLnTx/>
                <a:uFillTx/>
                <a:latin typeface="Times New Roman" pitchFamily="18" charset="0"/>
                <a:ea typeface="+mj-ea"/>
                <a:cs typeface="Times New Roman" pitchFamily="18" charset="0"/>
              </a:rPr>
              <a:t>2</a:t>
            </a:r>
            <a:r>
              <a:rPr kumimoji="0" lang="vi-VN" sz="2800" b="1" i="0" u="none" strike="noStrike" kern="1200" cap="none" spc="0" normalizeH="0" baseline="0" noProof="0" dirty="0" smtClean="0">
                <a:ln>
                  <a:noFill/>
                </a:ln>
                <a:solidFill>
                  <a:srgbClr val="0000FF"/>
                </a:solidFill>
                <a:effectLst/>
                <a:uLnTx/>
                <a:uFillTx/>
                <a:latin typeface="Times New Roman" pitchFamily="18" charset="0"/>
                <a:ea typeface="+mj-ea"/>
                <a:cs typeface="Times New Roman" pitchFamily="18" charset="0"/>
              </a:rPr>
              <a:t> = 1 : 2 </a:t>
            </a:r>
            <a:br>
              <a:rPr kumimoji="0" lang="vi-VN" sz="2800" b="1" i="0" u="none" strike="noStrike" kern="1200" cap="none" spc="0" normalizeH="0" baseline="0" noProof="0" dirty="0" smtClean="0">
                <a:ln>
                  <a:noFill/>
                </a:ln>
                <a:solidFill>
                  <a:srgbClr val="0000FF"/>
                </a:solidFill>
                <a:effectLst/>
                <a:uLnTx/>
                <a:uFillTx/>
                <a:latin typeface="Times New Roman" pitchFamily="18" charset="0"/>
                <a:ea typeface="+mj-ea"/>
                <a:cs typeface="Times New Roman" pitchFamily="18" charset="0"/>
              </a:rPr>
            </a:br>
            <a:r>
              <a:rPr kumimoji="0" lang="vi-VN" sz="2800" b="1" i="0" u="none" strike="noStrike" kern="1200" cap="none" spc="0" normalizeH="0" baseline="0" noProof="0" dirty="0" smtClean="0">
                <a:ln>
                  <a:noFill/>
                </a:ln>
                <a:solidFill>
                  <a:srgbClr val="0000FF"/>
                </a:solidFill>
                <a:effectLst/>
                <a:uLnTx/>
                <a:uFillTx/>
                <a:latin typeface="Times New Roman" pitchFamily="18" charset="0"/>
                <a:ea typeface="+mj-ea"/>
                <a:cs typeface="Times New Roman" pitchFamily="18" charset="0"/>
              </a:rPr>
              <a:t>( </a:t>
            </a:r>
            <a:r>
              <a:rPr lang="en-US" sz="2800" b="1" dirty="0" err="1" smtClean="0">
                <a:solidFill>
                  <a:srgbClr val="0000FF"/>
                </a:solidFill>
                <a:latin typeface="Times New Roman" pitchFamily="18" charset="0"/>
                <a:ea typeface="+mj-ea"/>
                <a:cs typeface="Times New Roman" pitchFamily="18" charset="0"/>
              </a:rPr>
              <a:t>Hỗn</a:t>
            </a:r>
            <a:r>
              <a:rPr lang="en-US" sz="2800" b="1" dirty="0" smtClean="0">
                <a:solidFill>
                  <a:srgbClr val="0000FF"/>
                </a:solidFill>
                <a:latin typeface="Times New Roman" pitchFamily="18" charset="0"/>
                <a:ea typeface="+mj-ea"/>
                <a:cs typeface="Times New Roman" pitchFamily="18" charset="0"/>
              </a:rPr>
              <a:t> </a:t>
            </a:r>
            <a:r>
              <a:rPr lang="en-US" sz="2800" b="1" dirty="0" err="1" smtClean="0">
                <a:solidFill>
                  <a:srgbClr val="0000FF"/>
                </a:solidFill>
                <a:latin typeface="Times New Roman" pitchFamily="18" charset="0"/>
                <a:ea typeface="+mj-ea"/>
                <a:cs typeface="Times New Roman" pitchFamily="18" charset="0"/>
              </a:rPr>
              <a:t>hợp</a:t>
            </a:r>
            <a:r>
              <a:rPr kumimoji="0" lang="vi-VN" sz="2800" b="1" i="0" u="none" strike="noStrike" kern="1200" cap="none" spc="0" normalizeH="0" baseline="0" noProof="0" dirty="0" smtClean="0">
                <a:ln>
                  <a:noFill/>
                </a:ln>
                <a:solidFill>
                  <a:srgbClr val="0000FF"/>
                </a:solidFill>
                <a:effectLst/>
                <a:uLnTx/>
                <a:uFillTx/>
                <a:latin typeface="Times New Roman" pitchFamily="18" charset="0"/>
                <a:ea typeface="+mj-ea"/>
                <a:cs typeface="Times New Roman" pitchFamily="18" charset="0"/>
              </a:rPr>
              <a:t> nổ</a:t>
            </a:r>
            <a:r>
              <a:rPr kumimoji="0" lang="en-US" sz="2800" b="1" i="0" u="none" strike="noStrike" kern="1200" cap="none" spc="0" normalizeH="0" baseline="0" noProof="0" dirty="0" smtClean="0">
                <a:ln>
                  <a:noFill/>
                </a:ln>
                <a:solidFill>
                  <a:srgbClr val="0000FF"/>
                </a:solidFill>
                <a:effectLst/>
                <a:uLnTx/>
                <a:uFillTx/>
                <a:latin typeface="Times New Roman" pitchFamily="18" charset="0"/>
                <a:ea typeface="+mj-ea"/>
                <a:cs typeface="Times New Roman" pitchFamily="18" charset="0"/>
              </a:rPr>
              <a:t> </a:t>
            </a:r>
            <a:r>
              <a:rPr kumimoji="0" lang="vi-VN" sz="2800" b="1" i="0" u="none" strike="noStrike" kern="1200" cap="none" spc="0" normalizeH="0" baseline="0" noProof="0" dirty="0" smtClean="0">
                <a:ln>
                  <a:noFill/>
                </a:ln>
                <a:solidFill>
                  <a:srgbClr val="0000FF"/>
                </a:solidFill>
                <a:effectLst/>
                <a:uLnTx/>
                <a:uFillTx/>
                <a:latin typeface="Times New Roman" pitchFamily="18" charset="0"/>
                <a:ea typeface="+mj-ea"/>
                <a:cs typeface="Times New Roman" pitchFamily="18" charset="0"/>
              </a:rPr>
              <a:t>mạnh nhất ) </a:t>
            </a:r>
            <a:endParaRPr kumimoji="0" lang="en-US" sz="2800" b="1" i="0" u="none" strike="noStrike" kern="1200" cap="none" spc="0" normalizeH="0" baseline="0" noProof="0" dirty="0" smtClean="0">
              <a:ln>
                <a:noFill/>
              </a:ln>
              <a:solidFill>
                <a:srgbClr val="0000FF"/>
              </a:solidFill>
              <a:effectLst/>
              <a:uLnTx/>
              <a:uFillTx/>
              <a:latin typeface="Times New Roman" pitchFamily="18" charset="0"/>
              <a:ea typeface="+mj-ea"/>
              <a:cs typeface="Times New Roman" pitchFamily="18" charset="0"/>
            </a:endParaRPr>
          </a:p>
        </p:txBody>
      </p:sp>
      <p:pic>
        <p:nvPicPr>
          <p:cNvPr id="5" name="Picture 6" descr="xadoai3"/>
          <p:cNvPicPr>
            <a:picLocks noChangeAspect="1" noChangeArrowheads="1"/>
          </p:cNvPicPr>
          <p:nvPr/>
        </p:nvPicPr>
        <p:blipFill>
          <a:blip r:embed="rId2" cstate="print"/>
          <a:srcRect/>
          <a:stretch>
            <a:fillRect/>
          </a:stretch>
        </p:blipFill>
        <p:spPr bwMode="auto">
          <a:xfrm>
            <a:off x="304800" y="1981200"/>
            <a:ext cx="3886200" cy="3733800"/>
          </a:xfrm>
          <a:prstGeom prst="rect">
            <a:avLst/>
          </a:prstGeom>
          <a:noFill/>
          <a:ln w="9525">
            <a:noFill/>
            <a:miter lim="800000"/>
            <a:headEnd/>
            <a:tailEnd/>
          </a:ln>
        </p:spPr>
      </p:pic>
      <p:pic>
        <p:nvPicPr>
          <p:cNvPr id="6" name="Picture 5" descr="imagesCAO1VMJA"/>
          <p:cNvPicPr>
            <a:picLocks noChangeAspect="1" noChangeArrowheads="1"/>
          </p:cNvPicPr>
          <p:nvPr/>
        </p:nvPicPr>
        <p:blipFill>
          <a:blip r:embed="rId3" cstate="print"/>
          <a:srcRect/>
          <a:stretch>
            <a:fillRect/>
          </a:stretch>
        </p:blipFill>
        <p:spPr bwMode="auto">
          <a:xfrm>
            <a:off x="4572000" y="2057400"/>
            <a:ext cx="3962400" cy="3581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xt Box 4"/>
          <p:cNvSpPr txBox="1">
            <a:spLocks noChangeArrowheads="1"/>
          </p:cNvSpPr>
          <p:nvPr/>
        </p:nvSpPr>
        <p:spPr bwMode="auto">
          <a:xfrm>
            <a:off x="228600" y="332485"/>
            <a:ext cx="4419600" cy="6555629"/>
          </a:xfrm>
          <a:prstGeom prst="rect">
            <a:avLst/>
          </a:prstGeom>
          <a:noFill/>
          <a:ln w="9525">
            <a:noFill/>
            <a:miter lim="800000"/>
            <a:headEnd/>
            <a:tailEnd/>
          </a:ln>
        </p:spPr>
        <p:txBody>
          <a:bodyPr wrap="square" lIns="91426" tIns="45714" rIns="91426" bIns="45714">
            <a:spAutoFit/>
          </a:bodyPr>
          <a:lstStyle/>
          <a:p>
            <a:pPr>
              <a:lnSpc>
                <a:spcPct val="150000"/>
              </a:lnSpc>
            </a:pPr>
            <a:r>
              <a:rPr lang="vi-VN" sz="2800" dirty="0">
                <a:solidFill>
                  <a:srgbClr val="0000FF"/>
                </a:solidFill>
                <a:latin typeface="Times New Roman" pitchFamily="18" charset="0"/>
                <a:cs typeface="Times New Roman" pitchFamily="18" charset="0"/>
              </a:rPr>
              <a:t>Sáng ngày 19/12/2002 xảy ra vụ nổ tại mỏ </a:t>
            </a:r>
            <a:r>
              <a:rPr lang="en-US" sz="2800" dirty="0" smtClean="0">
                <a:solidFill>
                  <a:srgbClr val="0000FF"/>
                </a:solidFill>
                <a:latin typeface="Times New Roman" pitchFamily="18" charset="0"/>
                <a:cs typeface="Times New Roman" pitchFamily="18" charset="0"/>
              </a:rPr>
              <a:t>t</a:t>
            </a:r>
            <a:r>
              <a:rPr lang="vi-VN" sz="2800" dirty="0" smtClean="0">
                <a:solidFill>
                  <a:srgbClr val="0000FF"/>
                </a:solidFill>
                <a:latin typeface="Times New Roman" pitchFamily="18" charset="0"/>
                <a:cs typeface="Times New Roman" pitchFamily="18" charset="0"/>
              </a:rPr>
              <a:t>han </a:t>
            </a:r>
            <a:r>
              <a:rPr lang="en-US" sz="2800" dirty="0" smtClean="0">
                <a:solidFill>
                  <a:srgbClr val="0000FF"/>
                </a:solidFill>
                <a:latin typeface="Times New Roman" pitchFamily="18" charset="0"/>
                <a:cs typeface="Times New Roman" pitchFamily="18" charset="0"/>
              </a:rPr>
              <a:t>S</a:t>
            </a:r>
            <a:r>
              <a:rPr lang="vi-VN" sz="2800" dirty="0" smtClean="0">
                <a:solidFill>
                  <a:srgbClr val="0000FF"/>
                </a:solidFill>
                <a:latin typeface="Times New Roman" pitchFamily="18" charset="0"/>
                <a:cs typeface="Times New Roman" pitchFamily="18" charset="0"/>
              </a:rPr>
              <a:t>uối </a:t>
            </a:r>
            <a:r>
              <a:rPr lang="vi-VN" sz="2800" dirty="0">
                <a:solidFill>
                  <a:srgbClr val="0000FF"/>
                </a:solidFill>
                <a:latin typeface="Times New Roman" pitchFamily="18" charset="0"/>
                <a:cs typeface="Times New Roman" pitchFamily="18" charset="0"/>
              </a:rPr>
              <a:t>Lại Quảng Ninh làm 5 người chết và 5 người bị thương, trên thế giới cũng đã xảy ra nhiều vụ nổ than, nguyên nhân của các vụ nổ trên là do sự cháy khí metan có trong các mỏ than.</a:t>
            </a:r>
          </a:p>
          <a:p>
            <a:pPr eaLnBrk="0" hangingPunct="0">
              <a:spcBef>
                <a:spcPct val="50000"/>
              </a:spcBef>
              <a:buFontTx/>
              <a:buChar char="-"/>
            </a:pPr>
            <a:endParaRPr lang="en-US" sz="2800" dirty="0">
              <a:latin typeface="Times New Roman" pitchFamily="18" charset="0"/>
              <a:cs typeface="Times New Roman" pitchFamily="18" charset="0"/>
            </a:endParaRPr>
          </a:p>
        </p:txBody>
      </p:sp>
      <p:pic>
        <p:nvPicPr>
          <p:cNvPr id="15363" name="Picture 5" descr="nohammo"/>
          <p:cNvPicPr>
            <a:picLocks noChangeAspect="1" noChangeArrowheads="1"/>
          </p:cNvPicPr>
          <p:nvPr/>
        </p:nvPicPr>
        <p:blipFill>
          <a:blip r:embed="rId2" cstate="print"/>
          <a:srcRect/>
          <a:stretch>
            <a:fillRect/>
          </a:stretch>
        </p:blipFill>
        <p:spPr bwMode="auto">
          <a:xfrm>
            <a:off x="4572000" y="706590"/>
            <a:ext cx="4343400" cy="48768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2" descr="khai thác than"/>
          <p:cNvPicPr>
            <a:picLocks noChangeAspect="1" noChangeArrowheads="1"/>
          </p:cNvPicPr>
          <p:nvPr/>
        </p:nvPicPr>
        <p:blipFill>
          <a:blip r:embed="rId2" cstate="print"/>
          <a:srcRect/>
          <a:stretch>
            <a:fillRect/>
          </a:stretch>
        </p:blipFill>
        <p:spPr bwMode="auto">
          <a:xfrm>
            <a:off x="152400" y="3272135"/>
            <a:ext cx="2161761" cy="1828800"/>
          </a:xfrm>
          <a:prstGeom prst="rect">
            <a:avLst/>
          </a:prstGeom>
          <a:noFill/>
          <a:ln w="9525">
            <a:noFill/>
            <a:miter lim="800000"/>
            <a:headEnd/>
            <a:tailEnd/>
          </a:ln>
        </p:spPr>
      </p:pic>
      <p:pic>
        <p:nvPicPr>
          <p:cNvPr id="2052" name="Picture 3" descr="No-mo-than-tai-Indonesia,-27-nguoi-chet-201954-1"/>
          <p:cNvPicPr>
            <a:picLocks noChangeAspect="1" noChangeArrowheads="1"/>
          </p:cNvPicPr>
          <p:nvPr/>
        </p:nvPicPr>
        <p:blipFill>
          <a:blip r:embed="rId3" cstate="print"/>
          <a:srcRect/>
          <a:stretch>
            <a:fillRect/>
          </a:stretch>
        </p:blipFill>
        <p:spPr bwMode="auto">
          <a:xfrm>
            <a:off x="6858000" y="3272135"/>
            <a:ext cx="2209800" cy="1804670"/>
          </a:xfrm>
          <a:prstGeom prst="rect">
            <a:avLst/>
          </a:prstGeom>
          <a:noFill/>
          <a:ln w="9525">
            <a:noFill/>
            <a:miter lim="800000"/>
            <a:headEnd/>
            <a:tailEnd/>
          </a:ln>
        </p:spPr>
      </p:pic>
      <p:sp>
        <p:nvSpPr>
          <p:cNvPr id="50180" name="AutoShape 4" descr="https://www.nguoi-viet.com/wp-content/uploads/2016/09/no-min.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50181" name="Picture 5"/>
          <p:cNvPicPr>
            <a:picLocks noChangeAspect="1" noChangeArrowheads="1"/>
          </p:cNvPicPr>
          <p:nvPr/>
        </p:nvPicPr>
        <p:blipFill>
          <a:blip r:embed="rId4" cstate="print"/>
          <a:srcRect/>
          <a:stretch>
            <a:fillRect/>
          </a:stretch>
        </p:blipFill>
        <p:spPr bwMode="auto">
          <a:xfrm>
            <a:off x="4572000" y="3272135"/>
            <a:ext cx="2209800" cy="1828800"/>
          </a:xfrm>
          <a:prstGeom prst="rect">
            <a:avLst/>
          </a:prstGeom>
          <a:noFill/>
          <a:ln w="9525">
            <a:noFill/>
            <a:miter lim="800000"/>
            <a:headEnd/>
            <a:tailEnd/>
          </a:ln>
        </p:spPr>
      </p:pic>
      <p:pic>
        <p:nvPicPr>
          <p:cNvPr id="50182" name="Picture 6"/>
          <p:cNvPicPr>
            <a:picLocks noChangeAspect="1" noChangeArrowheads="1"/>
          </p:cNvPicPr>
          <p:nvPr/>
        </p:nvPicPr>
        <p:blipFill>
          <a:blip r:embed="rId5" cstate="print"/>
          <a:srcRect/>
          <a:stretch>
            <a:fillRect/>
          </a:stretch>
        </p:blipFill>
        <p:spPr bwMode="auto">
          <a:xfrm>
            <a:off x="2362200" y="3272135"/>
            <a:ext cx="2161762" cy="1828800"/>
          </a:xfrm>
          <a:prstGeom prst="rect">
            <a:avLst/>
          </a:prstGeom>
          <a:noFill/>
          <a:ln w="9525">
            <a:noFill/>
            <a:miter lim="800000"/>
            <a:headEnd/>
            <a:tailEnd/>
          </a:ln>
        </p:spPr>
      </p:pic>
      <p:sp>
        <p:nvSpPr>
          <p:cNvPr id="9" name="Rectangle 8"/>
          <p:cNvSpPr/>
          <p:nvPr/>
        </p:nvSpPr>
        <p:spPr>
          <a:xfrm>
            <a:off x="1600200" y="5100935"/>
            <a:ext cx="2057400" cy="461665"/>
          </a:xfrm>
          <a:prstGeom prst="rect">
            <a:avLst/>
          </a:prstGeom>
        </p:spPr>
        <p:txBody>
          <a:bodyPr wrap="square">
            <a:spAutoFit/>
          </a:bodyPr>
          <a:lstStyle/>
          <a:p>
            <a:pPr marL="58738" indent="-58738" algn="ctr" eaLnBrk="1" hangingPunct="1">
              <a:spcBef>
                <a:spcPct val="20000"/>
              </a:spcBef>
              <a:defRPr/>
            </a:pPr>
            <a:r>
              <a:rPr lang="en-US" sz="2400" b="1" kern="0" dirty="0" smtClean="0">
                <a:solidFill>
                  <a:srgbClr val="FF0000"/>
                </a:solidFill>
                <a:latin typeface="Times New Roman" pitchFamily="18" charset="0"/>
                <a:cs typeface="Times New Roman" pitchFamily="18" charset="0"/>
              </a:rPr>
              <a:t>THỢ MỎ</a:t>
            </a:r>
            <a:endParaRPr lang="en-US" sz="2400" b="1" kern="0" dirty="0">
              <a:latin typeface="Times New Roman" pitchFamily="18" charset="0"/>
              <a:cs typeface="Times New Roman" pitchFamily="18" charset="0"/>
            </a:endParaRPr>
          </a:p>
        </p:txBody>
      </p:sp>
      <p:sp>
        <p:nvSpPr>
          <p:cNvPr id="11" name="Rectangle 10"/>
          <p:cNvSpPr/>
          <p:nvPr/>
        </p:nvSpPr>
        <p:spPr>
          <a:xfrm>
            <a:off x="4800600" y="5100935"/>
            <a:ext cx="4038600" cy="461665"/>
          </a:xfrm>
          <a:prstGeom prst="rect">
            <a:avLst/>
          </a:prstGeom>
        </p:spPr>
        <p:txBody>
          <a:bodyPr wrap="square">
            <a:spAutoFit/>
          </a:bodyPr>
          <a:lstStyle/>
          <a:p>
            <a:pPr marL="58738" indent="-58738" algn="ctr" eaLnBrk="1" hangingPunct="1">
              <a:spcBef>
                <a:spcPct val="20000"/>
              </a:spcBef>
              <a:defRPr/>
            </a:pPr>
            <a:r>
              <a:rPr lang="en-US" sz="2400" b="1" kern="0" dirty="0" smtClean="0">
                <a:solidFill>
                  <a:srgbClr val="FF0000"/>
                </a:solidFill>
                <a:latin typeface="Times New Roman" pitchFamily="18" charset="0"/>
                <a:cs typeface="Times New Roman" pitchFamily="18" charset="0"/>
              </a:rPr>
              <a:t>TAI NẠN NỔ MỎ THAN</a:t>
            </a:r>
            <a:endParaRPr lang="en-US" sz="2400" b="1" kern="0" dirty="0">
              <a:latin typeface="Times New Roman" pitchFamily="18" charset="0"/>
              <a:cs typeface="Times New Roman" pitchFamily="18" charset="0"/>
            </a:endParaRPr>
          </a:p>
        </p:txBody>
      </p:sp>
      <p:sp>
        <p:nvSpPr>
          <p:cNvPr id="12" name="Text Box 4"/>
          <p:cNvSpPr txBox="1">
            <a:spLocks noChangeArrowheads="1"/>
          </p:cNvSpPr>
          <p:nvPr/>
        </p:nvSpPr>
        <p:spPr bwMode="auto">
          <a:xfrm>
            <a:off x="228600" y="5505271"/>
            <a:ext cx="8610600" cy="1200329"/>
          </a:xfrm>
          <a:prstGeom prst="rect">
            <a:avLst/>
          </a:prstGeom>
          <a:noFill/>
          <a:ln w="9525">
            <a:noFill/>
            <a:miter lim="800000"/>
            <a:headEnd/>
            <a:tailEnd/>
          </a:ln>
          <a:effectLst/>
        </p:spPr>
        <p:txBody>
          <a:bodyPr wrap="square">
            <a:spAutoFit/>
          </a:bodyPr>
          <a:lstStyle/>
          <a:p>
            <a:pPr algn="just"/>
            <a:r>
              <a:rPr lang="en-US" sz="2400" b="1" dirty="0" smtClean="0">
                <a:solidFill>
                  <a:srgbClr val="0000FF"/>
                </a:solidFill>
                <a:latin typeface="Times New Roman" pitchFamily="18" charset="0"/>
                <a:cs typeface="Times New Roman" pitchFamily="18" charset="0"/>
              </a:rPr>
              <a:t>- Nguyên nhân: Do sự cháy khí metan có trong các mỏ than.</a:t>
            </a:r>
          </a:p>
          <a:p>
            <a:pPr algn="just"/>
            <a:r>
              <a:rPr lang="en-US" sz="2400" b="1" dirty="0" smtClean="0">
                <a:solidFill>
                  <a:srgbClr val="0000FF"/>
                </a:solidFill>
                <a:latin typeface="Times New Roman" pitchFamily="18" charset="0"/>
                <a:cs typeface="Times New Roman" pitchFamily="18" charset="0"/>
              </a:rPr>
              <a:t>- Tránh tai nạn: Thông gió giảm lượng khí metan, cấm các hành động gây ra tia lửa (bật diêm, hút thuốc,…) trong các hầm mỏ.</a:t>
            </a:r>
            <a:endParaRPr lang="en-US" sz="2400" b="1" dirty="0">
              <a:solidFill>
                <a:srgbClr val="0000FF"/>
              </a:solidFill>
              <a:latin typeface="Times New Roman" pitchFamily="18" charset="0"/>
              <a:cs typeface="Times New Roman" pitchFamily="18" charset="0"/>
            </a:endParaRPr>
          </a:p>
        </p:txBody>
      </p:sp>
      <p:pic>
        <p:nvPicPr>
          <p:cNvPr id="2" name="Picture 4" descr="Du lịch mỏ than - Tại sao không? -"/>
          <p:cNvPicPr>
            <a:picLocks noChangeAspect="1" noChangeArrowheads="1"/>
          </p:cNvPicPr>
          <p:nvPr/>
        </p:nvPicPr>
        <p:blipFill>
          <a:blip r:embed="rId6" cstate="print"/>
          <a:srcRect/>
          <a:stretch>
            <a:fillRect/>
          </a:stretch>
        </p:blipFill>
        <p:spPr bwMode="auto">
          <a:xfrm>
            <a:off x="2438400" y="228600"/>
            <a:ext cx="4191000" cy="2908554"/>
          </a:xfrm>
          <a:prstGeom prst="rect">
            <a:avLst/>
          </a:prstGeom>
          <a:noFill/>
        </p:spPr>
      </p:pic>
      <p:sp>
        <p:nvSpPr>
          <p:cNvPr id="14" name="Rectangle 13"/>
          <p:cNvSpPr/>
          <p:nvPr/>
        </p:nvSpPr>
        <p:spPr>
          <a:xfrm>
            <a:off x="0" y="685800"/>
            <a:ext cx="2286000" cy="904863"/>
          </a:xfrm>
          <a:prstGeom prst="rect">
            <a:avLst/>
          </a:prstGeom>
        </p:spPr>
        <p:txBody>
          <a:bodyPr wrap="square">
            <a:spAutoFit/>
          </a:bodyPr>
          <a:lstStyle/>
          <a:p>
            <a:pPr marL="58738" indent="-58738" algn="ctr" eaLnBrk="1" hangingPunct="1">
              <a:spcBef>
                <a:spcPct val="20000"/>
              </a:spcBef>
              <a:defRPr/>
            </a:pPr>
            <a:r>
              <a:rPr lang="en-US" sz="2400" b="1" kern="0" dirty="0" smtClean="0">
                <a:solidFill>
                  <a:srgbClr val="FF0000"/>
                </a:solidFill>
                <a:latin typeface="Times New Roman" pitchFamily="18" charset="0"/>
                <a:cs typeface="Times New Roman" pitchFamily="18" charset="0"/>
              </a:rPr>
              <a:t>MỎ THAN </a:t>
            </a:r>
          </a:p>
          <a:p>
            <a:pPr marL="58738" indent="-58738" algn="ctr" eaLnBrk="1" hangingPunct="1">
              <a:spcBef>
                <a:spcPct val="20000"/>
              </a:spcBef>
              <a:defRPr/>
            </a:pPr>
            <a:r>
              <a:rPr lang="en-US" sz="2400" b="1" kern="0" dirty="0" smtClean="0">
                <a:solidFill>
                  <a:srgbClr val="FF0000"/>
                </a:solidFill>
                <a:latin typeface="Times New Roman" pitchFamily="18" charset="0"/>
                <a:cs typeface="Times New Roman" pitchFamily="18" charset="0"/>
              </a:rPr>
              <a:t>QUẢNG NINH</a:t>
            </a:r>
            <a:endParaRPr lang="en-US" sz="2400" b="1" kern="0" dirty="0">
              <a:latin typeface="Times New Roman" pitchFamily="18" charset="0"/>
              <a:cs typeface="Times New Roman" pitchFamily="18" charset="0"/>
            </a:endParaRPr>
          </a:p>
        </p:txBody>
      </p:sp>
    </p:spTree>
    <p:extLst>
      <p:ext uri="{BB962C8B-B14F-4D97-AF65-F5344CB8AC3E}">
        <p14:creationId xmlns:p14="http://schemas.microsoft.com/office/powerpoint/2010/main" val="1466642723"/>
      </p:ext>
    </p:extLst>
  </p:cSld>
  <p:clrMapOvr>
    <a:masterClrMapping/>
  </p:clrMapOvr>
  <p:transition>
    <p:plus/>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PND\My Documents\My Pictures\hinh-nen-phao-hoa-cho-powerpoint_123446847.png"/>
          <p:cNvPicPr>
            <a:picLocks noChangeAspect="1" noChangeArrowheads="1"/>
          </p:cNvPicPr>
          <p:nvPr/>
        </p:nvPicPr>
        <p:blipFill>
          <a:blip r:embed="rId2" cstate="print"/>
          <a:srcRect/>
          <a:stretch>
            <a:fillRect/>
          </a:stretch>
        </p:blipFill>
        <p:spPr bwMode="auto">
          <a:xfrm>
            <a:off x="228600" y="381000"/>
            <a:ext cx="8685213" cy="6019800"/>
          </a:xfrm>
          <a:prstGeom prst="rect">
            <a:avLst/>
          </a:prstGeom>
          <a:noFill/>
        </p:spPr>
      </p:pic>
      <p:sp>
        <p:nvSpPr>
          <p:cNvPr id="3" name="Rectangle 2"/>
          <p:cNvSpPr/>
          <p:nvPr/>
        </p:nvSpPr>
        <p:spPr>
          <a:xfrm>
            <a:off x="1648735" y="401780"/>
            <a:ext cx="7467600" cy="738664"/>
          </a:xfrm>
          <a:prstGeom prst="rect">
            <a:avLst/>
          </a:prstGeom>
        </p:spPr>
        <p:txBody>
          <a:bodyPr wrap="square">
            <a:spAutoFit/>
          </a:bodyPr>
          <a:lstStyle/>
          <a:p>
            <a:pPr marL="571500" indent="-571500">
              <a:lnSpc>
                <a:spcPct val="150000"/>
              </a:lnSpc>
            </a:pPr>
            <a:r>
              <a:rPr lang="en-US" sz="2800" b="1" dirty="0" smtClean="0">
                <a:solidFill>
                  <a:srgbClr val="0000FF"/>
                </a:solidFill>
                <a:latin typeface="Times New Roman" pitchFamily="18" charset="0"/>
                <a:cs typeface="Times New Roman" pitchFamily="18" charset="0"/>
              </a:rPr>
              <a:t>III. </a:t>
            </a:r>
            <a:r>
              <a:rPr lang="en-US" sz="2800" b="1" dirty="0" err="1" smtClean="0">
                <a:solidFill>
                  <a:srgbClr val="0000FF"/>
                </a:solidFill>
                <a:latin typeface="Times New Roman" pitchFamily="18" charset="0"/>
                <a:cs typeface="Times New Roman" pitchFamily="18" charset="0"/>
              </a:rPr>
              <a:t>Tính</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chất</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hóa</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học</a:t>
            </a:r>
            <a:r>
              <a:rPr lang="en-US" sz="2800" b="1" dirty="0" smtClean="0">
                <a:solidFill>
                  <a:srgbClr val="0000FF"/>
                </a:solidFill>
                <a:latin typeface="Times New Roman" pitchFamily="18" charset="0"/>
                <a:cs typeface="Times New Roman" pitchFamily="18" charset="0"/>
              </a:rPr>
              <a:t>:</a:t>
            </a:r>
          </a:p>
        </p:txBody>
      </p:sp>
      <p:sp>
        <p:nvSpPr>
          <p:cNvPr id="4" name="TextBox 3"/>
          <p:cNvSpPr txBox="1"/>
          <p:nvPr/>
        </p:nvSpPr>
        <p:spPr>
          <a:xfrm>
            <a:off x="2015845" y="935165"/>
            <a:ext cx="3810000" cy="461665"/>
          </a:xfrm>
          <a:prstGeom prst="rect">
            <a:avLst/>
          </a:prstGeom>
          <a:noFill/>
        </p:spPr>
        <p:txBody>
          <a:bodyPr wrap="square" rtlCol="0">
            <a:spAutoFit/>
          </a:bodyPr>
          <a:lstStyle/>
          <a:p>
            <a:r>
              <a:rPr lang="en-US" sz="2400" b="1" dirty="0" smtClean="0">
                <a:latin typeface="Times New Roman" pitchFamily="18" charset="0"/>
                <a:cs typeface="Times New Roman" pitchFamily="18" charset="0"/>
              </a:rPr>
              <a:t>1. </a:t>
            </a:r>
            <a:r>
              <a:rPr lang="en-US" sz="2400" b="1" dirty="0" err="1" smtClean="0">
                <a:latin typeface="Times New Roman" pitchFamily="18" charset="0"/>
                <a:cs typeface="Times New Roman" pitchFamily="18" charset="0"/>
              </a:rPr>
              <a:t>Tác</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dụng</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với</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oxi</a:t>
            </a:r>
            <a:r>
              <a:rPr lang="en-US" sz="2400" b="1" dirty="0" smtClean="0">
                <a:latin typeface="Times New Roman" pitchFamily="18" charset="0"/>
                <a:cs typeface="Times New Roman" pitchFamily="18" charset="0"/>
              </a:rPr>
              <a:t>:</a:t>
            </a:r>
            <a:endParaRPr lang="en-US" sz="2400" b="1" dirty="0">
              <a:latin typeface="Times New Roman" pitchFamily="18" charset="0"/>
              <a:cs typeface="Times New Roman" pitchFamily="18" charset="0"/>
            </a:endParaRPr>
          </a:p>
        </p:txBody>
      </p:sp>
      <p:sp>
        <p:nvSpPr>
          <p:cNvPr id="5" name="TextBox 4"/>
          <p:cNvSpPr txBox="1"/>
          <p:nvPr/>
        </p:nvSpPr>
        <p:spPr>
          <a:xfrm>
            <a:off x="2209800" y="1392380"/>
            <a:ext cx="5334000" cy="738664"/>
          </a:xfrm>
          <a:prstGeom prst="rect">
            <a:avLst/>
          </a:prstGeom>
          <a:noFill/>
        </p:spPr>
        <p:txBody>
          <a:bodyPr wrap="square" rtlCol="0">
            <a:spAutoFit/>
          </a:bodyPr>
          <a:lstStyle/>
          <a:p>
            <a:r>
              <a:rPr lang="nl-NL" sz="2400" b="1" dirty="0" smtClean="0">
                <a:latin typeface="Times New Roman" pitchFamily="18" charset="0"/>
                <a:cs typeface="Times New Roman" pitchFamily="18" charset="0"/>
              </a:rPr>
              <a:t>PTHH: CH</a:t>
            </a:r>
            <a:r>
              <a:rPr lang="nl-NL" sz="2400" b="1" baseline="-25000" dirty="0" smtClean="0">
                <a:latin typeface="Times New Roman" pitchFamily="18" charset="0"/>
                <a:cs typeface="Times New Roman" pitchFamily="18" charset="0"/>
              </a:rPr>
              <a:t>4</a:t>
            </a:r>
            <a:r>
              <a:rPr lang="nl-NL" sz="2400" b="1" dirty="0" smtClean="0">
                <a:latin typeface="Times New Roman" pitchFamily="18" charset="0"/>
                <a:cs typeface="Times New Roman" pitchFamily="18" charset="0"/>
              </a:rPr>
              <a:t> </a:t>
            </a:r>
            <a:r>
              <a:rPr lang="nl-NL" sz="2400" b="1" dirty="0">
                <a:latin typeface="Times New Roman" pitchFamily="18" charset="0"/>
                <a:cs typeface="Times New Roman" pitchFamily="18" charset="0"/>
              </a:rPr>
              <a:t>+ 2O</a:t>
            </a:r>
            <a:r>
              <a:rPr lang="nl-NL" sz="2400" b="1" baseline="-25000" dirty="0">
                <a:latin typeface="Times New Roman" pitchFamily="18" charset="0"/>
                <a:cs typeface="Times New Roman" pitchFamily="18" charset="0"/>
              </a:rPr>
              <a:t>2</a:t>
            </a:r>
            <a:r>
              <a:rPr lang="nl-NL" sz="2400" b="1" dirty="0">
                <a:latin typeface="Times New Roman" pitchFamily="18" charset="0"/>
                <a:cs typeface="Times New Roman" pitchFamily="18" charset="0"/>
              </a:rPr>
              <a:t> → CO</a:t>
            </a:r>
            <a:r>
              <a:rPr lang="nl-NL" sz="2400" b="1" baseline="-25000" dirty="0">
                <a:latin typeface="Times New Roman" pitchFamily="18" charset="0"/>
                <a:cs typeface="Times New Roman" pitchFamily="18" charset="0"/>
              </a:rPr>
              <a:t>2</a:t>
            </a:r>
            <a:r>
              <a:rPr lang="nl-NL" sz="2400" b="1" dirty="0">
                <a:latin typeface="Times New Roman" pitchFamily="18" charset="0"/>
                <a:cs typeface="Times New Roman" pitchFamily="18" charset="0"/>
              </a:rPr>
              <a:t> + 2H</a:t>
            </a:r>
            <a:r>
              <a:rPr lang="nl-NL" sz="2400" b="1" baseline="-25000" dirty="0">
                <a:latin typeface="Times New Roman" pitchFamily="18" charset="0"/>
                <a:cs typeface="Times New Roman" pitchFamily="18" charset="0"/>
              </a:rPr>
              <a:t>2</a:t>
            </a:r>
            <a:r>
              <a:rPr lang="nl-NL" sz="2400" b="1" dirty="0">
                <a:latin typeface="Times New Roman" pitchFamily="18" charset="0"/>
                <a:cs typeface="Times New Roman" pitchFamily="18" charset="0"/>
              </a:rPr>
              <a:t>O </a:t>
            </a:r>
            <a:endParaRPr lang="en-US" sz="2400" b="1" dirty="0">
              <a:latin typeface="Times New Roman" pitchFamily="18" charset="0"/>
              <a:cs typeface="Times New Roman" pitchFamily="18" charset="0"/>
            </a:endParaRPr>
          </a:p>
          <a:p>
            <a:endParaRPr lang="en-US" dirty="0"/>
          </a:p>
        </p:txBody>
      </p:sp>
      <p:sp>
        <p:nvSpPr>
          <p:cNvPr id="6" name="TextBox 5"/>
          <p:cNvSpPr txBox="1"/>
          <p:nvPr/>
        </p:nvSpPr>
        <p:spPr>
          <a:xfrm>
            <a:off x="4745185" y="1295400"/>
            <a:ext cx="1066800" cy="369332"/>
          </a:xfrm>
          <a:prstGeom prst="rect">
            <a:avLst/>
          </a:prstGeom>
          <a:noFill/>
        </p:spPr>
        <p:txBody>
          <a:bodyPr wrap="square" rtlCol="0">
            <a:spAutoFit/>
          </a:bodyPr>
          <a:lstStyle/>
          <a:p>
            <a:r>
              <a:rPr lang="en-US" b="1" dirty="0" smtClean="0">
                <a:latin typeface="Times New Roman" pitchFamily="18" charset="0"/>
                <a:cs typeface="Times New Roman" pitchFamily="18" charset="0"/>
              </a:rPr>
              <a:t>t0</a:t>
            </a:r>
            <a:endParaRPr lang="en-US" b="1" dirty="0">
              <a:latin typeface="Times New Roman" pitchFamily="18" charset="0"/>
              <a:cs typeface="Times New Roman" pitchFamily="18" charset="0"/>
            </a:endParaRPr>
          </a:p>
        </p:txBody>
      </p:sp>
      <p:sp>
        <p:nvSpPr>
          <p:cNvPr id="8" name="TextBox 7"/>
          <p:cNvSpPr txBox="1"/>
          <p:nvPr/>
        </p:nvSpPr>
        <p:spPr>
          <a:xfrm>
            <a:off x="1988130" y="1801085"/>
            <a:ext cx="3810000" cy="461665"/>
          </a:xfrm>
          <a:prstGeom prst="rect">
            <a:avLst/>
          </a:prstGeom>
          <a:noFill/>
        </p:spPr>
        <p:txBody>
          <a:bodyPr wrap="square" rtlCol="0">
            <a:spAutoFit/>
          </a:bodyPr>
          <a:lstStyle/>
          <a:p>
            <a:r>
              <a:rPr lang="en-US" sz="2400" b="1" dirty="0" smtClean="0">
                <a:latin typeface="Times New Roman" pitchFamily="18" charset="0"/>
                <a:cs typeface="Times New Roman" pitchFamily="18" charset="0"/>
              </a:rPr>
              <a:t>2. </a:t>
            </a:r>
            <a:r>
              <a:rPr lang="en-US" sz="2400" b="1" dirty="0" err="1" smtClean="0">
                <a:latin typeface="Times New Roman" pitchFamily="18" charset="0"/>
                <a:cs typeface="Times New Roman" pitchFamily="18" charset="0"/>
              </a:rPr>
              <a:t>Tác</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dụng</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với</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clo</a:t>
            </a:r>
            <a:r>
              <a:rPr lang="en-US" sz="2400" b="1" dirty="0" smtClean="0">
                <a:latin typeface="Times New Roman" pitchFamily="18" charset="0"/>
                <a:cs typeface="Times New Roman" pitchFamily="18" charset="0"/>
              </a:rPr>
              <a:t>:</a:t>
            </a:r>
            <a:endParaRPr lang="en-US" sz="2400" b="1"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p:cNvGrpSpPr>
          <p:nvPr/>
        </p:nvGrpSpPr>
        <p:grpSpPr bwMode="auto">
          <a:xfrm>
            <a:off x="685800" y="2667000"/>
            <a:ext cx="1295400" cy="1909763"/>
            <a:chOff x="1056" y="1728"/>
            <a:chExt cx="816" cy="1203"/>
          </a:xfrm>
        </p:grpSpPr>
        <p:sp>
          <p:nvSpPr>
            <p:cNvPr id="16431" name="Freeform 3"/>
            <p:cNvSpPr>
              <a:spLocks/>
            </p:cNvSpPr>
            <p:nvPr/>
          </p:nvSpPr>
          <p:spPr bwMode="auto">
            <a:xfrm>
              <a:off x="1056" y="2125"/>
              <a:ext cx="816" cy="806"/>
            </a:xfrm>
            <a:custGeom>
              <a:avLst/>
              <a:gdLst>
                <a:gd name="T0" fmla="*/ 264 w 1006"/>
                <a:gd name="T1" fmla="*/ 0 h 1142"/>
                <a:gd name="T2" fmla="*/ 11 w 1006"/>
                <a:gd name="T3" fmla="*/ 502 h 1142"/>
                <a:gd name="T4" fmla="*/ 45 w 1006"/>
                <a:gd name="T5" fmla="*/ 569 h 1142"/>
                <a:gd name="T6" fmla="*/ 612 w 1006"/>
                <a:gd name="T7" fmla="*/ 569 h 1142"/>
                <a:gd name="T8" fmla="*/ 660 w 1006"/>
                <a:gd name="T9" fmla="*/ 493 h 1142"/>
                <a:gd name="T10" fmla="*/ 422 w 1006"/>
                <a:gd name="T11" fmla="*/ 0 h 1142"/>
                <a:gd name="T12" fmla="*/ 0 60000 65536"/>
                <a:gd name="T13" fmla="*/ 0 60000 65536"/>
                <a:gd name="T14" fmla="*/ 0 60000 65536"/>
                <a:gd name="T15" fmla="*/ 0 60000 65536"/>
                <a:gd name="T16" fmla="*/ 0 60000 65536"/>
                <a:gd name="T17" fmla="*/ 0 60000 65536"/>
                <a:gd name="T18" fmla="*/ 0 w 1006"/>
                <a:gd name="T19" fmla="*/ 0 h 1142"/>
                <a:gd name="T20" fmla="*/ 1006 w 1006"/>
                <a:gd name="T21" fmla="*/ 1142 h 1142"/>
              </a:gdLst>
              <a:ahLst/>
              <a:cxnLst>
                <a:cxn ang="T12">
                  <a:pos x="T0" y="T1"/>
                </a:cxn>
                <a:cxn ang="T13">
                  <a:pos x="T2" y="T3"/>
                </a:cxn>
                <a:cxn ang="T14">
                  <a:pos x="T4" y="T5"/>
                </a:cxn>
                <a:cxn ang="T15">
                  <a:pos x="T6" y="T7"/>
                </a:cxn>
                <a:cxn ang="T16">
                  <a:pos x="T8" y="T9"/>
                </a:cxn>
                <a:cxn ang="T17">
                  <a:pos x="T10" y="T11"/>
                </a:cxn>
              </a:cxnLst>
              <a:rect l="T18" t="T19" r="T20" b="T21"/>
              <a:pathLst>
                <a:path w="1006" h="1142">
                  <a:moveTo>
                    <a:pt x="401" y="0"/>
                  </a:moveTo>
                  <a:lnTo>
                    <a:pt x="17" y="1008"/>
                  </a:lnTo>
                  <a:cubicBezTo>
                    <a:pt x="0" y="1067"/>
                    <a:pt x="7" y="1113"/>
                    <a:pt x="68" y="1142"/>
                  </a:cubicBezTo>
                  <a:lnTo>
                    <a:pt x="929" y="1142"/>
                  </a:lnTo>
                  <a:cubicBezTo>
                    <a:pt x="1006" y="1116"/>
                    <a:pt x="1003" y="1061"/>
                    <a:pt x="1003" y="989"/>
                  </a:cubicBezTo>
                  <a:lnTo>
                    <a:pt x="641" y="0"/>
                  </a:lnTo>
                </a:path>
              </a:pathLst>
            </a:custGeom>
            <a:solidFill>
              <a:srgbClr val="FFFF00"/>
            </a:solidFill>
            <a:ln w="57150" cmpd="sng">
              <a:solidFill>
                <a:srgbClr val="993300"/>
              </a:solidFill>
              <a:round/>
              <a:headEnd/>
              <a:tailEnd/>
            </a:ln>
          </p:spPr>
          <p:txBody>
            <a:bodyPr/>
            <a:lstStyle/>
            <a:p>
              <a:endParaRPr lang="en-US"/>
            </a:p>
          </p:txBody>
        </p:sp>
        <p:sp>
          <p:nvSpPr>
            <p:cNvPr id="16432" name="Rectangle 4" descr="Medium wood"/>
            <p:cNvSpPr>
              <a:spLocks noChangeArrowheads="1"/>
            </p:cNvSpPr>
            <p:nvPr/>
          </p:nvSpPr>
          <p:spPr bwMode="auto">
            <a:xfrm>
              <a:off x="1370" y="1872"/>
              <a:ext cx="214" cy="262"/>
            </a:xfrm>
            <a:prstGeom prst="rect">
              <a:avLst/>
            </a:prstGeom>
            <a:blipFill dpi="0" rotWithShape="1">
              <a:blip r:embed="rId2" cstate="print"/>
              <a:srcRect/>
              <a:tile tx="0" ty="0" sx="100000" sy="100000" flip="none" algn="tl"/>
            </a:blipFill>
            <a:ln w="57150" algn="ctr">
              <a:solidFill>
                <a:srgbClr val="993300"/>
              </a:solidFill>
              <a:miter lim="800000"/>
              <a:headEnd/>
              <a:tailEnd/>
            </a:ln>
          </p:spPr>
          <p:txBody>
            <a:bodyPr wrap="none" anchor="ctr"/>
            <a:lstStyle/>
            <a:p>
              <a:endParaRPr lang="en-US"/>
            </a:p>
          </p:txBody>
        </p:sp>
        <p:sp>
          <p:nvSpPr>
            <p:cNvPr id="16433" name="Oval 5"/>
            <p:cNvSpPr>
              <a:spLocks noChangeArrowheads="1"/>
            </p:cNvSpPr>
            <p:nvPr/>
          </p:nvSpPr>
          <p:spPr bwMode="auto">
            <a:xfrm>
              <a:off x="1405" y="1728"/>
              <a:ext cx="144" cy="144"/>
            </a:xfrm>
            <a:prstGeom prst="ellipse">
              <a:avLst/>
            </a:prstGeom>
            <a:solidFill>
              <a:schemeClr val="tx1"/>
            </a:solidFill>
            <a:ln w="57150" algn="ctr">
              <a:solidFill>
                <a:srgbClr val="993300"/>
              </a:solidFill>
              <a:round/>
              <a:headEnd/>
              <a:tailEnd/>
            </a:ln>
          </p:spPr>
          <p:txBody>
            <a:bodyPr wrap="none" anchor="ctr"/>
            <a:lstStyle/>
            <a:p>
              <a:pPr algn="ctr" eaLnBrk="0" hangingPunct="0">
                <a:spcBef>
                  <a:spcPct val="50000"/>
                </a:spcBef>
              </a:pPr>
              <a:endParaRPr lang="en-US" sz="2400" b="1">
                <a:latin typeface="VNI-Times" pitchFamily="2" charset="0"/>
                <a:sym typeface="Symbol" pitchFamily="18" charset="2"/>
              </a:endParaRPr>
            </a:p>
          </p:txBody>
        </p:sp>
      </p:grpSp>
      <p:sp>
        <p:nvSpPr>
          <p:cNvPr id="57350" name="Freeform 6"/>
          <p:cNvSpPr>
            <a:spLocks/>
          </p:cNvSpPr>
          <p:nvPr/>
        </p:nvSpPr>
        <p:spPr bwMode="auto">
          <a:xfrm>
            <a:off x="3776663" y="3295650"/>
            <a:ext cx="1295400" cy="1279525"/>
          </a:xfrm>
          <a:custGeom>
            <a:avLst/>
            <a:gdLst>
              <a:gd name="T0" fmla="*/ 664899461 w 1006"/>
              <a:gd name="T1" fmla="*/ 0 h 1142"/>
              <a:gd name="T2" fmla="*/ 28187186 w 1006"/>
              <a:gd name="T3" fmla="*/ 1265394223 h 1142"/>
              <a:gd name="T4" fmla="*/ 112751320 w 1006"/>
              <a:gd name="T5" fmla="*/ 1433611353 h 1142"/>
              <a:gd name="T6" fmla="*/ 1540378953 w 1006"/>
              <a:gd name="T7" fmla="*/ 1433611353 h 1142"/>
              <a:gd name="T8" fmla="*/ 1663078799 w 1006"/>
              <a:gd name="T9" fmla="*/ 1241542632 h 1142"/>
              <a:gd name="T10" fmla="*/ 1062844860 w 1006"/>
              <a:gd name="T11" fmla="*/ 0 h 1142"/>
              <a:gd name="T12" fmla="*/ 0 60000 65536"/>
              <a:gd name="T13" fmla="*/ 0 60000 65536"/>
              <a:gd name="T14" fmla="*/ 0 60000 65536"/>
              <a:gd name="T15" fmla="*/ 0 60000 65536"/>
              <a:gd name="T16" fmla="*/ 0 60000 65536"/>
              <a:gd name="T17" fmla="*/ 0 60000 65536"/>
              <a:gd name="T18" fmla="*/ 0 w 1006"/>
              <a:gd name="T19" fmla="*/ 0 h 1142"/>
              <a:gd name="T20" fmla="*/ 1006 w 1006"/>
              <a:gd name="T21" fmla="*/ 1142 h 1142"/>
            </a:gdLst>
            <a:ahLst/>
            <a:cxnLst>
              <a:cxn ang="T12">
                <a:pos x="T0" y="T1"/>
              </a:cxn>
              <a:cxn ang="T13">
                <a:pos x="T2" y="T3"/>
              </a:cxn>
              <a:cxn ang="T14">
                <a:pos x="T4" y="T5"/>
              </a:cxn>
              <a:cxn ang="T15">
                <a:pos x="T6" y="T7"/>
              </a:cxn>
              <a:cxn ang="T16">
                <a:pos x="T8" y="T9"/>
              </a:cxn>
              <a:cxn ang="T17">
                <a:pos x="T10" y="T11"/>
              </a:cxn>
            </a:cxnLst>
            <a:rect l="T18" t="T19" r="T20" b="T21"/>
            <a:pathLst>
              <a:path w="1006" h="1142">
                <a:moveTo>
                  <a:pt x="401" y="0"/>
                </a:moveTo>
                <a:lnTo>
                  <a:pt x="17" y="1008"/>
                </a:lnTo>
                <a:cubicBezTo>
                  <a:pt x="0" y="1067"/>
                  <a:pt x="7" y="1113"/>
                  <a:pt x="68" y="1142"/>
                </a:cubicBezTo>
                <a:lnTo>
                  <a:pt x="929" y="1142"/>
                </a:lnTo>
                <a:cubicBezTo>
                  <a:pt x="1006" y="1116"/>
                  <a:pt x="1003" y="1061"/>
                  <a:pt x="1003" y="989"/>
                </a:cubicBezTo>
                <a:lnTo>
                  <a:pt x="641" y="0"/>
                </a:lnTo>
              </a:path>
            </a:pathLst>
          </a:custGeom>
          <a:solidFill>
            <a:srgbClr val="FFFF00"/>
          </a:solidFill>
          <a:ln w="57150" cmpd="sng">
            <a:solidFill>
              <a:srgbClr val="993300"/>
            </a:solidFill>
            <a:round/>
            <a:headEnd/>
            <a:tailEnd/>
          </a:ln>
        </p:spPr>
        <p:txBody>
          <a:bodyPr/>
          <a:lstStyle/>
          <a:p>
            <a:endParaRPr lang="en-US"/>
          </a:p>
        </p:txBody>
      </p:sp>
      <p:grpSp>
        <p:nvGrpSpPr>
          <p:cNvPr id="3" name="Group 7"/>
          <p:cNvGrpSpPr>
            <a:grpSpLocks/>
          </p:cNvGrpSpPr>
          <p:nvPr/>
        </p:nvGrpSpPr>
        <p:grpSpPr bwMode="auto">
          <a:xfrm>
            <a:off x="4275138" y="2665413"/>
            <a:ext cx="339725" cy="644525"/>
            <a:chOff x="3282" y="1728"/>
            <a:chExt cx="214" cy="406"/>
          </a:xfrm>
        </p:grpSpPr>
        <p:sp>
          <p:nvSpPr>
            <p:cNvPr id="16429" name="Rectangle 8" descr="Medium wood"/>
            <p:cNvSpPr>
              <a:spLocks noChangeArrowheads="1"/>
            </p:cNvSpPr>
            <p:nvPr/>
          </p:nvSpPr>
          <p:spPr bwMode="auto">
            <a:xfrm>
              <a:off x="3282" y="1872"/>
              <a:ext cx="214" cy="262"/>
            </a:xfrm>
            <a:prstGeom prst="rect">
              <a:avLst/>
            </a:prstGeom>
            <a:blipFill dpi="0" rotWithShape="1">
              <a:blip r:embed="rId2" cstate="print"/>
              <a:srcRect/>
              <a:tile tx="0" ty="0" sx="100000" sy="100000" flip="none" algn="tl"/>
            </a:blipFill>
            <a:ln w="57150" algn="ctr">
              <a:solidFill>
                <a:srgbClr val="993300"/>
              </a:solidFill>
              <a:miter lim="800000"/>
              <a:headEnd/>
              <a:tailEnd/>
            </a:ln>
          </p:spPr>
          <p:txBody>
            <a:bodyPr wrap="none" anchor="ctr"/>
            <a:lstStyle/>
            <a:p>
              <a:endParaRPr lang="en-US"/>
            </a:p>
          </p:txBody>
        </p:sp>
        <p:sp>
          <p:nvSpPr>
            <p:cNvPr id="16430" name="Oval 9"/>
            <p:cNvSpPr>
              <a:spLocks noChangeArrowheads="1"/>
            </p:cNvSpPr>
            <p:nvPr/>
          </p:nvSpPr>
          <p:spPr bwMode="auto">
            <a:xfrm>
              <a:off x="3317" y="1728"/>
              <a:ext cx="144" cy="144"/>
            </a:xfrm>
            <a:prstGeom prst="ellipse">
              <a:avLst/>
            </a:prstGeom>
            <a:solidFill>
              <a:schemeClr val="tx1"/>
            </a:solidFill>
            <a:ln w="57150" algn="ctr">
              <a:solidFill>
                <a:srgbClr val="993300"/>
              </a:solidFill>
              <a:round/>
              <a:headEnd/>
              <a:tailEnd/>
            </a:ln>
          </p:spPr>
          <p:txBody>
            <a:bodyPr wrap="none" anchor="ctr"/>
            <a:lstStyle/>
            <a:p>
              <a:pPr algn="ctr" eaLnBrk="0" hangingPunct="0">
                <a:spcBef>
                  <a:spcPct val="50000"/>
                </a:spcBef>
              </a:pPr>
              <a:endParaRPr lang="en-US" sz="2400" b="1">
                <a:latin typeface="VNI-Times" pitchFamily="2" charset="0"/>
                <a:sym typeface="Symbol" pitchFamily="18" charset="2"/>
              </a:endParaRPr>
            </a:p>
          </p:txBody>
        </p:sp>
      </p:grpSp>
      <p:sp>
        <p:nvSpPr>
          <p:cNvPr id="57354" name="Line 10"/>
          <p:cNvSpPr>
            <a:spLocks noChangeShapeType="1"/>
          </p:cNvSpPr>
          <p:nvPr/>
        </p:nvSpPr>
        <p:spPr bwMode="auto">
          <a:xfrm>
            <a:off x="457200" y="2819400"/>
            <a:ext cx="533400" cy="1006475"/>
          </a:xfrm>
          <a:prstGeom prst="line">
            <a:avLst/>
          </a:prstGeom>
          <a:noFill/>
          <a:ln w="9525">
            <a:solidFill>
              <a:srgbClr val="FF0066"/>
            </a:solidFill>
            <a:round/>
            <a:headEnd/>
            <a:tailEnd/>
          </a:ln>
        </p:spPr>
        <p:txBody>
          <a:bodyPr/>
          <a:lstStyle/>
          <a:p>
            <a:endParaRPr lang="en-US"/>
          </a:p>
        </p:txBody>
      </p:sp>
      <p:sp>
        <p:nvSpPr>
          <p:cNvPr id="57355" name="AutoShape 11"/>
          <p:cNvSpPr>
            <a:spLocks noChangeArrowheads="1"/>
          </p:cNvSpPr>
          <p:nvPr/>
        </p:nvSpPr>
        <p:spPr bwMode="auto">
          <a:xfrm>
            <a:off x="2274888" y="3965575"/>
            <a:ext cx="609600" cy="228600"/>
          </a:xfrm>
          <a:prstGeom prst="rightArrow">
            <a:avLst>
              <a:gd name="adj1" fmla="val 50000"/>
              <a:gd name="adj2" fmla="val 66667"/>
            </a:avLst>
          </a:prstGeom>
          <a:solidFill>
            <a:srgbClr val="00FFFF"/>
          </a:solidFill>
          <a:ln w="9525">
            <a:solidFill>
              <a:srgbClr val="00FFFF"/>
            </a:solidFill>
            <a:miter lim="800000"/>
            <a:headEnd/>
            <a:tailEnd/>
          </a:ln>
        </p:spPr>
        <p:txBody>
          <a:bodyPr wrap="none" anchor="ctr"/>
          <a:lstStyle/>
          <a:p>
            <a:endParaRPr lang="en-US"/>
          </a:p>
        </p:txBody>
      </p:sp>
      <p:grpSp>
        <p:nvGrpSpPr>
          <p:cNvPr id="4" name="Group 12"/>
          <p:cNvGrpSpPr>
            <a:grpSpLocks/>
          </p:cNvGrpSpPr>
          <p:nvPr/>
        </p:nvGrpSpPr>
        <p:grpSpPr bwMode="auto">
          <a:xfrm>
            <a:off x="2916238" y="2781300"/>
            <a:ext cx="633412" cy="419100"/>
            <a:chOff x="2241" y="1392"/>
            <a:chExt cx="399" cy="264"/>
          </a:xfrm>
        </p:grpSpPr>
        <p:sp>
          <p:nvSpPr>
            <p:cNvPr id="16426" name="Line 13"/>
            <p:cNvSpPr>
              <a:spLocks noChangeShapeType="1"/>
            </p:cNvSpPr>
            <p:nvPr/>
          </p:nvSpPr>
          <p:spPr bwMode="auto">
            <a:xfrm>
              <a:off x="2304" y="1392"/>
              <a:ext cx="336" cy="144"/>
            </a:xfrm>
            <a:prstGeom prst="line">
              <a:avLst/>
            </a:prstGeom>
            <a:noFill/>
            <a:ln w="9525">
              <a:solidFill>
                <a:srgbClr val="FF3300"/>
              </a:solidFill>
              <a:round/>
              <a:headEnd/>
              <a:tailEnd type="triangle" w="med" len="med"/>
            </a:ln>
          </p:spPr>
          <p:txBody>
            <a:bodyPr/>
            <a:lstStyle/>
            <a:p>
              <a:endParaRPr lang="en-US"/>
            </a:p>
          </p:txBody>
        </p:sp>
        <p:sp>
          <p:nvSpPr>
            <p:cNvPr id="16427" name="Line 14"/>
            <p:cNvSpPr>
              <a:spLocks noChangeShapeType="1"/>
            </p:cNvSpPr>
            <p:nvPr/>
          </p:nvSpPr>
          <p:spPr bwMode="auto">
            <a:xfrm>
              <a:off x="2241" y="1512"/>
              <a:ext cx="336" cy="144"/>
            </a:xfrm>
            <a:prstGeom prst="line">
              <a:avLst/>
            </a:prstGeom>
            <a:noFill/>
            <a:ln w="9525">
              <a:solidFill>
                <a:srgbClr val="FF3300"/>
              </a:solidFill>
              <a:round/>
              <a:headEnd/>
              <a:tailEnd type="triangle" w="med" len="med"/>
            </a:ln>
          </p:spPr>
          <p:txBody>
            <a:bodyPr/>
            <a:lstStyle/>
            <a:p>
              <a:endParaRPr lang="en-US"/>
            </a:p>
          </p:txBody>
        </p:sp>
        <p:sp>
          <p:nvSpPr>
            <p:cNvPr id="16428" name="Line 15"/>
            <p:cNvSpPr>
              <a:spLocks noChangeShapeType="1"/>
            </p:cNvSpPr>
            <p:nvPr/>
          </p:nvSpPr>
          <p:spPr bwMode="auto">
            <a:xfrm>
              <a:off x="2277" y="1452"/>
              <a:ext cx="336" cy="144"/>
            </a:xfrm>
            <a:prstGeom prst="line">
              <a:avLst/>
            </a:prstGeom>
            <a:noFill/>
            <a:ln w="9525">
              <a:solidFill>
                <a:srgbClr val="FF3300"/>
              </a:solidFill>
              <a:round/>
              <a:headEnd/>
              <a:tailEnd type="triangle" w="med" len="med"/>
            </a:ln>
          </p:spPr>
          <p:txBody>
            <a:bodyPr/>
            <a:lstStyle/>
            <a:p>
              <a:endParaRPr lang="en-US"/>
            </a:p>
          </p:txBody>
        </p:sp>
      </p:grpSp>
      <p:sp>
        <p:nvSpPr>
          <p:cNvPr id="57360" name="Text Box 16"/>
          <p:cNvSpPr txBox="1">
            <a:spLocks noChangeArrowheads="1"/>
          </p:cNvSpPr>
          <p:nvPr/>
        </p:nvSpPr>
        <p:spPr bwMode="auto">
          <a:xfrm>
            <a:off x="2339975" y="2060575"/>
            <a:ext cx="1592263" cy="400110"/>
          </a:xfrm>
          <a:prstGeom prst="rect">
            <a:avLst/>
          </a:prstGeom>
          <a:noFill/>
          <a:ln w="9525">
            <a:noFill/>
            <a:miter lim="800000"/>
            <a:headEnd/>
            <a:tailEnd/>
          </a:ln>
        </p:spPr>
        <p:txBody>
          <a:bodyPr>
            <a:spAutoFit/>
          </a:bodyPr>
          <a:lstStyle/>
          <a:p>
            <a:pPr algn="ctr">
              <a:spcBef>
                <a:spcPct val="50000"/>
              </a:spcBef>
            </a:pPr>
            <a:r>
              <a:rPr lang="en-US" sz="2000" b="1" i="1" dirty="0" err="1" smtClean="0">
                <a:solidFill>
                  <a:srgbClr val="990099"/>
                </a:solidFill>
                <a:latin typeface="Times New Roman" pitchFamily="18" charset="0"/>
                <a:cs typeface="Times New Roman" pitchFamily="18" charset="0"/>
              </a:rPr>
              <a:t>Ánh</a:t>
            </a:r>
            <a:r>
              <a:rPr lang="en-US" sz="2000" b="1" i="1" dirty="0" smtClean="0">
                <a:solidFill>
                  <a:srgbClr val="990099"/>
                </a:solidFill>
                <a:latin typeface="Times New Roman" pitchFamily="18" charset="0"/>
                <a:cs typeface="Times New Roman" pitchFamily="18" charset="0"/>
              </a:rPr>
              <a:t> </a:t>
            </a:r>
            <a:r>
              <a:rPr lang="en-US" sz="2000" b="1" i="1" dirty="0" err="1" smtClean="0">
                <a:solidFill>
                  <a:srgbClr val="990099"/>
                </a:solidFill>
                <a:latin typeface="Times New Roman" pitchFamily="18" charset="0"/>
                <a:cs typeface="Times New Roman" pitchFamily="18" charset="0"/>
              </a:rPr>
              <a:t>sáng</a:t>
            </a:r>
            <a:endParaRPr lang="en-US" sz="2000" b="1" i="1" dirty="0">
              <a:solidFill>
                <a:srgbClr val="990099"/>
              </a:solidFill>
              <a:latin typeface="Times New Roman" pitchFamily="18" charset="0"/>
              <a:cs typeface="Times New Roman" pitchFamily="18" charset="0"/>
            </a:endParaRPr>
          </a:p>
        </p:txBody>
      </p:sp>
      <p:sp>
        <p:nvSpPr>
          <p:cNvPr id="57361" name="AutoShape 17"/>
          <p:cNvSpPr>
            <a:spLocks noChangeArrowheads="1"/>
          </p:cNvSpPr>
          <p:nvPr/>
        </p:nvSpPr>
        <p:spPr bwMode="auto">
          <a:xfrm>
            <a:off x="5413375" y="3965575"/>
            <a:ext cx="609600" cy="228600"/>
          </a:xfrm>
          <a:prstGeom prst="rightArrow">
            <a:avLst>
              <a:gd name="adj1" fmla="val 50000"/>
              <a:gd name="adj2" fmla="val 66667"/>
            </a:avLst>
          </a:prstGeom>
          <a:solidFill>
            <a:srgbClr val="00FFFF"/>
          </a:solidFill>
          <a:ln w="9525">
            <a:solidFill>
              <a:srgbClr val="00FFFF"/>
            </a:solidFill>
            <a:miter lim="800000"/>
            <a:headEnd/>
            <a:tailEnd/>
          </a:ln>
        </p:spPr>
        <p:txBody>
          <a:bodyPr wrap="none" anchor="ctr"/>
          <a:lstStyle/>
          <a:p>
            <a:endParaRPr lang="en-US"/>
          </a:p>
        </p:txBody>
      </p:sp>
      <p:grpSp>
        <p:nvGrpSpPr>
          <p:cNvPr id="5" name="Group 18"/>
          <p:cNvGrpSpPr>
            <a:grpSpLocks/>
          </p:cNvGrpSpPr>
          <p:nvPr/>
        </p:nvGrpSpPr>
        <p:grpSpPr bwMode="auto">
          <a:xfrm>
            <a:off x="6142038" y="3067050"/>
            <a:ext cx="1295400" cy="1514475"/>
            <a:chOff x="4245" y="1964"/>
            <a:chExt cx="816" cy="954"/>
          </a:xfrm>
        </p:grpSpPr>
        <p:sp>
          <p:nvSpPr>
            <p:cNvPr id="16423" name="Freeform 19"/>
            <p:cNvSpPr>
              <a:spLocks/>
            </p:cNvSpPr>
            <p:nvPr/>
          </p:nvSpPr>
          <p:spPr bwMode="auto">
            <a:xfrm>
              <a:off x="4245" y="2112"/>
              <a:ext cx="816" cy="806"/>
            </a:xfrm>
            <a:custGeom>
              <a:avLst/>
              <a:gdLst>
                <a:gd name="T0" fmla="*/ 264 w 1006"/>
                <a:gd name="T1" fmla="*/ 0 h 1142"/>
                <a:gd name="T2" fmla="*/ 11 w 1006"/>
                <a:gd name="T3" fmla="*/ 502 h 1142"/>
                <a:gd name="T4" fmla="*/ 45 w 1006"/>
                <a:gd name="T5" fmla="*/ 569 h 1142"/>
                <a:gd name="T6" fmla="*/ 612 w 1006"/>
                <a:gd name="T7" fmla="*/ 569 h 1142"/>
                <a:gd name="T8" fmla="*/ 660 w 1006"/>
                <a:gd name="T9" fmla="*/ 493 h 1142"/>
                <a:gd name="T10" fmla="*/ 422 w 1006"/>
                <a:gd name="T11" fmla="*/ 0 h 1142"/>
                <a:gd name="T12" fmla="*/ 0 60000 65536"/>
                <a:gd name="T13" fmla="*/ 0 60000 65536"/>
                <a:gd name="T14" fmla="*/ 0 60000 65536"/>
                <a:gd name="T15" fmla="*/ 0 60000 65536"/>
                <a:gd name="T16" fmla="*/ 0 60000 65536"/>
                <a:gd name="T17" fmla="*/ 0 60000 65536"/>
                <a:gd name="T18" fmla="*/ 0 w 1006"/>
                <a:gd name="T19" fmla="*/ 0 h 1142"/>
                <a:gd name="T20" fmla="*/ 1006 w 1006"/>
                <a:gd name="T21" fmla="*/ 1142 h 1142"/>
              </a:gdLst>
              <a:ahLst/>
              <a:cxnLst>
                <a:cxn ang="T12">
                  <a:pos x="T0" y="T1"/>
                </a:cxn>
                <a:cxn ang="T13">
                  <a:pos x="T2" y="T3"/>
                </a:cxn>
                <a:cxn ang="T14">
                  <a:pos x="T4" y="T5"/>
                </a:cxn>
                <a:cxn ang="T15">
                  <a:pos x="T6" y="T7"/>
                </a:cxn>
                <a:cxn ang="T16">
                  <a:pos x="T8" y="T9"/>
                </a:cxn>
                <a:cxn ang="T17">
                  <a:pos x="T10" y="T11"/>
                </a:cxn>
              </a:cxnLst>
              <a:rect l="T18" t="T19" r="T20" b="T21"/>
              <a:pathLst>
                <a:path w="1006" h="1142">
                  <a:moveTo>
                    <a:pt x="401" y="0"/>
                  </a:moveTo>
                  <a:lnTo>
                    <a:pt x="17" y="1008"/>
                  </a:lnTo>
                  <a:cubicBezTo>
                    <a:pt x="0" y="1067"/>
                    <a:pt x="7" y="1113"/>
                    <a:pt x="68" y="1142"/>
                  </a:cubicBezTo>
                  <a:lnTo>
                    <a:pt x="929" y="1142"/>
                  </a:lnTo>
                  <a:cubicBezTo>
                    <a:pt x="1006" y="1116"/>
                    <a:pt x="1003" y="1061"/>
                    <a:pt x="1003" y="989"/>
                  </a:cubicBezTo>
                  <a:lnTo>
                    <a:pt x="641" y="0"/>
                  </a:lnTo>
                </a:path>
              </a:pathLst>
            </a:custGeom>
            <a:noFill/>
            <a:ln w="57150" cmpd="sng">
              <a:solidFill>
                <a:srgbClr val="993300"/>
              </a:solidFill>
              <a:round/>
              <a:headEnd/>
              <a:tailEnd/>
            </a:ln>
          </p:spPr>
          <p:txBody>
            <a:bodyPr/>
            <a:lstStyle/>
            <a:p>
              <a:endParaRPr lang="en-US"/>
            </a:p>
          </p:txBody>
        </p:sp>
        <p:sp>
          <p:nvSpPr>
            <p:cNvPr id="16424" name="Line 20"/>
            <p:cNvSpPr>
              <a:spLocks noChangeShapeType="1"/>
            </p:cNvSpPr>
            <p:nvPr/>
          </p:nvSpPr>
          <p:spPr bwMode="auto">
            <a:xfrm>
              <a:off x="4569" y="1964"/>
              <a:ext cx="0" cy="144"/>
            </a:xfrm>
            <a:prstGeom prst="line">
              <a:avLst/>
            </a:prstGeom>
            <a:noFill/>
            <a:ln w="57150">
              <a:solidFill>
                <a:srgbClr val="993300"/>
              </a:solidFill>
              <a:round/>
              <a:headEnd/>
              <a:tailEnd/>
            </a:ln>
          </p:spPr>
          <p:txBody>
            <a:bodyPr wrap="none" anchor="ctr"/>
            <a:lstStyle/>
            <a:p>
              <a:endParaRPr lang="en-US"/>
            </a:p>
          </p:txBody>
        </p:sp>
        <p:sp>
          <p:nvSpPr>
            <p:cNvPr id="16425" name="Line 21"/>
            <p:cNvSpPr>
              <a:spLocks noChangeShapeType="1"/>
            </p:cNvSpPr>
            <p:nvPr/>
          </p:nvSpPr>
          <p:spPr bwMode="auto">
            <a:xfrm>
              <a:off x="4765" y="1968"/>
              <a:ext cx="0" cy="144"/>
            </a:xfrm>
            <a:prstGeom prst="line">
              <a:avLst/>
            </a:prstGeom>
            <a:noFill/>
            <a:ln w="57150">
              <a:solidFill>
                <a:srgbClr val="993300"/>
              </a:solidFill>
              <a:round/>
              <a:headEnd/>
              <a:tailEnd/>
            </a:ln>
          </p:spPr>
          <p:txBody>
            <a:bodyPr wrap="none" anchor="ctr"/>
            <a:lstStyle/>
            <a:p>
              <a:endParaRPr lang="en-US"/>
            </a:p>
          </p:txBody>
        </p:sp>
      </p:grpSp>
      <p:grpSp>
        <p:nvGrpSpPr>
          <p:cNvPr id="6" name="Group 22"/>
          <p:cNvGrpSpPr>
            <a:grpSpLocks/>
          </p:cNvGrpSpPr>
          <p:nvPr/>
        </p:nvGrpSpPr>
        <p:grpSpPr bwMode="auto">
          <a:xfrm>
            <a:off x="6886575" y="1981200"/>
            <a:ext cx="1514475" cy="1295400"/>
            <a:chOff x="4706" y="1375"/>
            <a:chExt cx="954" cy="816"/>
          </a:xfrm>
        </p:grpSpPr>
        <p:grpSp>
          <p:nvGrpSpPr>
            <p:cNvPr id="7" name="Group 23"/>
            <p:cNvGrpSpPr>
              <a:grpSpLocks/>
            </p:cNvGrpSpPr>
            <p:nvPr/>
          </p:nvGrpSpPr>
          <p:grpSpPr bwMode="auto">
            <a:xfrm rot="-5538029">
              <a:off x="4775" y="1306"/>
              <a:ext cx="816" cy="954"/>
              <a:chOff x="4245" y="1964"/>
              <a:chExt cx="816" cy="954"/>
            </a:xfrm>
          </p:grpSpPr>
          <p:sp>
            <p:nvSpPr>
              <p:cNvPr id="16420" name="Freeform 24"/>
              <p:cNvSpPr>
                <a:spLocks/>
              </p:cNvSpPr>
              <p:nvPr/>
            </p:nvSpPr>
            <p:spPr bwMode="auto">
              <a:xfrm>
                <a:off x="4245" y="2112"/>
                <a:ext cx="816" cy="806"/>
              </a:xfrm>
              <a:custGeom>
                <a:avLst/>
                <a:gdLst>
                  <a:gd name="T0" fmla="*/ 264 w 1006"/>
                  <a:gd name="T1" fmla="*/ 0 h 1142"/>
                  <a:gd name="T2" fmla="*/ 11 w 1006"/>
                  <a:gd name="T3" fmla="*/ 502 h 1142"/>
                  <a:gd name="T4" fmla="*/ 45 w 1006"/>
                  <a:gd name="T5" fmla="*/ 569 h 1142"/>
                  <a:gd name="T6" fmla="*/ 612 w 1006"/>
                  <a:gd name="T7" fmla="*/ 569 h 1142"/>
                  <a:gd name="T8" fmla="*/ 660 w 1006"/>
                  <a:gd name="T9" fmla="*/ 493 h 1142"/>
                  <a:gd name="T10" fmla="*/ 422 w 1006"/>
                  <a:gd name="T11" fmla="*/ 0 h 1142"/>
                  <a:gd name="T12" fmla="*/ 0 60000 65536"/>
                  <a:gd name="T13" fmla="*/ 0 60000 65536"/>
                  <a:gd name="T14" fmla="*/ 0 60000 65536"/>
                  <a:gd name="T15" fmla="*/ 0 60000 65536"/>
                  <a:gd name="T16" fmla="*/ 0 60000 65536"/>
                  <a:gd name="T17" fmla="*/ 0 60000 65536"/>
                  <a:gd name="T18" fmla="*/ 0 w 1006"/>
                  <a:gd name="T19" fmla="*/ 0 h 1142"/>
                  <a:gd name="T20" fmla="*/ 1006 w 1006"/>
                  <a:gd name="T21" fmla="*/ 1142 h 1142"/>
                </a:gdLst>
                <a:ahLst/>
                <a:cxnLst>
                  <a:cxn ang="T12">
                    <a:pos x="T0" y="T1"/>
                  </a:cxn>
                  <a:cxn ang="T13">
                    <a:pos x="T2" y="T3"/>
                  </a:cxn>
                  <a:cxn ang="T14">
                    <a:pos x="T4" y="T5"/>
                  </a:cxn>
                  <a:cxn ang="T15">
                    <a:pos x="T6" y="T7"/>
                  </a:cxn>
                  <a:cxn ang="T16">
                    <a:pos x="T8" y="T9"/>
                  </a:cxn>
                  <a:cxn ang="T17">
                    <a:pos x="T10" y="T11"/>
                  </a:cxn>
                </a:cxnLst>
                <a:rect l="T18" t="T19" r="T20" b="T21"/>
                <a:pathLst>
                  <a:path w="1006" h="1142">
                    <a:moveTo>
                      <a:pt x="401" y="0"/>
                    </a:moveTo>
                    <a:lnTo>
                      <a:pt x="17" y="1008"/>
                    </a:lnTo>
                    <a:cubicBezTo>
                      <a:pt x="0" y="1067"/>
                      <a:pt x="7" y="1113"/>
                      <a:pt x="68" y="1142"/>
                    </a:cubicBezTo>
                    <a:lnTo>
                      <a:pt x="929" y="1142"/>
                    </a:lnTo>
                    <a:cubicBezTo>
                      <a:pt x="1006" y="1116"/>
                      <a:pt x="1003" y="1061"/>
                      <a:pt x="1003" y="989"/>
                    </a:cubicBezTo>
                    <a:lnTo>
                      <a:pt x="641" y="0"/>
                    </a:lnTo>
                  </a:path>
                </a:pathLst>
              </a:custGeom>
              <a:noFill/>
              <a:ln w="57150" cmpd="sng">
                <a:solidFill>
                  <a:srgbClr val="993300"/>
                </a:solidFill>
                <a:round/>
                <a:headEnd/>
                <a:tailEnd/>
              </a:ln>
            </p:spPr>
            <p:txBody>
              <a:bodyPr/>
              <a:lstStyle/>
              <a:p>
                <a:endParaRPr lang="en-US"/>
              </a:p>
            </p:txBody>
          </p:sp>
          <p:sp>
            <p:nvSpPr>
              <p:cNvPr id="16421" name="Line 25"/>
              <p:cNvSpPr>
                <a:spLocks noChangeShapeType="1"/>
              </p:cNvSpPr>
              <p:nvPr/>
            </p:nvSpPr>
            <p:spPr bwMode="auto">
              <a:xfrm>
                <a:off x="4569" y="1964"/>
                <a:ext cx="0" cy="144"/>
              </a:xfrm>
              <a:prstGeom prst="line">
                <a:avLst/>
              </a:prstGeom>
              <a:noFill/>
              <a:ln w="57150">
                <a:solidFill>
                  <a:srgbClr val="993300"/>
                </a:solidFill>
                <a:round/>
                <a:headEnd/>
                <a:tailEnd/>
              </a:ln>
            </p:spPr>
            <p:txBody>
              <a:bodyPr wrap="none" anchor="ctr"/>
              <a:lstStyle/>
              <a:p>
                <a:endParaRPr lang="en-US"/>
              </a:p>
            </p:txBody>
          </p:sp>
          <p:sp>
            <p:nvSpPr>
              <p:cNvPr id="16422" name="Line 26"/>
              <p:cNvSpPr>
                <a:spLocks noChangeShapeType="1"/>
              </p:cNvSpPr>
              <p:nvPr/>
            </p:nvSpPr>
            <p:spPr bwMode="auto">
              <a:xfrm>
                <a:off x="4765" y="1968"/>
                <a:ext cx="0" cy="144"/>
              </a:xfrm>
              <a:prstGeom prst="line">
                <a:avLst/>
              </a:prstGeom>
              <a:noFill/>
              <a:ln w="57150">
                <a:solidFill>
                  <a:srgbClr val="993300"/>
                </a:solidFill>
                <a:round/>
                <a:headEnd/>
                <a:tailEnd/>
              </a:ln>
            </p:spPr>
            <p:txBody>
              <a:bodyPr wrap="none" anchor="ctr"/>
              <a:lstStyle/>
              <a:p>
                <a:endParaRPr lang="en-US"/>
              </a:p>
            </p:txBody>
          </p:sp>
        </p:grpSp>
        <p:grpSp>
          <p:nvGrpSpPr>
            <p:cNvPr id="8" name="Group 27"/>
            <p:cNvGrpSpPr>
              <a:grpSpLocks/>
            </p:cNvGrpSpPr>
            <p:nvPr/>
          </p:nvGrpSpPr>
          <p:grpSpPr bwMode="auto">
            <a:xfrm>
              <a:off x="4887" y="1885"/>
              <a:ext cx="768" cy="179"/>
              <a:chOff x="4887" y="1885"/>
              <a:chExt cx="768" cy="179"/>
            </a:xfrm>
          </p:grpSpPr>
          <p:sp>
            <p:nvSpPr>
              <p:cNvPr id="16415" name="Line 28"/>
              <p:cNvSpPr>
                <a:spLocks noChangeShapeType="1"/>
              </p:cNvSpPr>
              <p:nvPr/>
            </p:nvSpPr>
            <p:spPr bwMode="auto">
              <a:xfrm>
                <a:off x="4887" y="1885"/>
                <a:ext cx="768" cy="0"/>
              </a:xfrm>
              <a:prstGeom prst="line">
                <a:avLst/>
              </a:prstGeom>
              <a:noFill/>
              <a:ln w="57150">
                <a:solidFill>
                  <a:srgbClr val="993300"/>
                </a:solidFill>
                <a:round/>
                <a:headEnd/>
                <a:tailEnd/>
              </a:ln>
            </p:spPr>
            <p:txBody>
              <a:bodyPr wrap="none" anchor="ctr"/>
              <a:lstStyle/>
              <a:p>
                <a:endParaRPr lang="en-US"/>
              </a:p>
            </p:txBody>
          </p:sp>
          <p:sp>
            <p:nvSpPr>
              <p:cNvPr id="16416" name="Line 29"/>
              <p:cNvSpPr>
                <a:spLocks noChangeShapeType="1"/>
              </p:cNvSpPr>
              <p:nvPr/>
            </p:nvSpPr>
            <p:spPr bwMode="auto">
              <a:xfrm>
                <a:off x="5136" y="1920"/>
                <a:ext cx="192" cy="0"/>
              </a:xfrm>
              <a:prstGeom prst="line">
                <a:avLst/>
              </a:prstGeom>
              <a:noFill/>
              <a:ln w="57150">
                <a:solidFill>
                  <a:srgbClr val="993300"/>
                </a:solidFill>
                <a:round/>
                <a:headEnd/>
                <a:tailEnd/>
              </a:ln>
            </p:spPr>
            <p:txBody>
              <a:bodyPr wrap="none" anchor="ctr"/>
              <a:lstStyle/>
              <a:p>
                <a:endParaRPr lang="en-US"/>
              </a:p>
            </p:txBody>
          </p:sp>
          <p:sp>
            <p:nvSpPr>
              <p:cNvPr id="16417" name="Line 30"/>
              <p:cNvSpPr>
                <a:spLocks noChangeShapeType="1"/>
              </p:cNvSpPr>
              <p:nvPr/>
            </p:nvSpPr>
            <p:spPr bwMode="auto">
              <a:xfrm>
                <a:off x="5328" y="2007"/>
                <a:ext cx="192" cy="0"/>
              </a:xfrm>
              <a:prstGeom prst="line">
                <a:avLst/>
              </a:prstGeom>
              <a:noFill/>
              <a:ln w="57150">
                <a:solidFill>
                  <a:srgbClr val="993300"/>
                </a:solidFill>
                <a:round/>
                <a:headEnd/>
                <a:tailEnd/>
              </a:ln>
            </p:spPr>
            <p:txBody>
              <a:bodyPr wrap="none" anchor="ctr"/>
              <a:lstStyle/>
              <a:p>
                <a:endParaRPr lang="en-US"/>
              </a:p>
            </p:txBody>
          </p:sp>
          <p:sp>
            <p:nvSpPr>
              <p:cNvPr id="16418" name="Line 31"/>
              <p:cNvSpPr>
                <a:spLocks noChangeShapeType="1"/>
              </p:cNvSpPr>
              <p:nvPr/>
            </p:nvSpPr>
            <p:spPr bwMode="auto">
              <a:xfrm>
                <a:off x="5472" y="1920"/>
                <a:ext cx="144" cy="0"/>
              </a:xfrm>
              <a:prstGeom prst="line">
                <a:avLst/>
              </a:prstGeom>
              <a:noFill/>
              <a:ln w="57150">
                <a:solidFill>
                  <a:srgbClr val="993300"/>
                </a:solidFill>
                <a:round/>
                <a:headEnd/>
                <a:tailEnd/>
              </a:ln>
            </p:spPr>
            <p:txBody>
              <a:bodyPr wrap="none" anchor="ctr"/>
              <a:lstStyle/>
              <a:p>
                <a:endParaRPr lang="en-US"/>
              </a:p>
            </p:txBody>
          </p:sp>
          <p:sp>
            <p:nvSpPr>
              <p:cNvPr id="16419" name="Line 32"/>
              <p:cNvSpPr>
                <a:spLocks noChangeShapeType="1"/>
              </p:cNvSpPr>
              <p:nvPr/>
            </p:nvSpPr>
            <p:spPr bwMode="auto">
              <a:xfrm>
                <a:off x="5520" y="2064"/>
                <a:ext cx="96" cy="0"/>
              </a:xfrm>
              <a:prstGeom prst="line">
                <a:avLst/>
              </a:prstGeom>
              <a:noFill/>
              <a:ln w="57150">
                <a:solidFill>
                  <a:srgbClr val="993300"/>
                </a:solidFill>
                <a:round/>
                <a:headEnd/>
                <a:tailEnd/>
              </a:ln>
            </p:spPr>
            <p:txBody>
              <a:bodyPr wrap="none" anchor="ctr"/>
              <a:lstStyle/>
              <a:p>
                <a:endParaRPr lang="en-US"/>
              </a:p>
            </p:txBody>
          </p:sp>
        </p:grpSp>
      </p:grpSp>
      <p:sp>
        <p:nvSpPr>
          <p:cNvPr id="57377" name="Line 33"/>
          <p:cNvSpPr>
            <a:spLocks noChangeShapeType="1"/>
          </p:cNvSpPr>
          <p:nvPr/>
        </p:nvSpPr>
        <p:spPr bwMode="auto">
          <a:xfrm>
            <a:off x="7970838" y="2998788"/>
            <a:ext cx="152400" cy="762000"/>
          </a:xfrm>
          <a:prstGeom prst="line">
            <a:avLst/>
          </a:prstGeom>
          <a:noFill/>
          <a:ln w="9525">
            <a:solidFill>
              <a:srgbClr val="009900"/>
            </a:solidFill>
            <a:round/>
            <a:headEnd/>
            <a:tailEnd/>
          </a:ln>
        </p:spPr>
        <p:txBody>
          <a:bodyPr wrap="none" anchor="ctr"/>
          <a:lstStyle/>
          <a:p>
            <a:endParaRPr lang="en-US"/>
          </a:p>
        </p:txBody>
      </p:sp>
      <p:sp>
        <p:nvSpPr>
          <p:cNvPr id="57378" name="Text Box 34"/>
          <p:cNvSpPr txBox="1">
            <a:spLocks noChangeArrowheads="1"/>
          </p:cNvSpPr>
          <p:nvPr/>
        </p:nvSpPr>
        <p:spPr bwMode="auto">
          <a:xfrm>
            <a:off x="7666038" y="3651250"/>
            <a:ext cx="1096962" cy="461963"/>
          </a:xfrm>
          <a:prstGeom prst="rect">
            <a:avLst/>
          </a:prstGeom>
          <a:noFill/>
          <a:ln w="9525">
            <a:noFill/>
            <a:miter lim="800000"/>
            <a:headEnd/>
            <a:tailEnd/>
          </a:ln>
        </p:spPr>
        <p:txBody>
          <a:bodyPr>
            <a:spAutoFit/>
          </a:bodyPr>
          <a:lstStyle/>
          <a:p>
            <a:pPr algn="ctr"/>
            <a:r>
              <a:rPr lang="en-US" sz="2400" b="1">
                <a:solidFill>
                  <a:srgbClr val="3333FF"/>
                </a:solidFill>
                <a:latin typeface="VNI-Times" pitchFamily="2" charset="0"/>
              </a:rPr>
              <a:t>Nước</a:t>
            </a:r>
          </a:p>
        </p:txBody>
      </p:sp>
      <p:sp>
        <p:nvSpPr>
          <p:cNvPr id="57379" name="AutoShape 35"/>
          <p:cNvSpPr>
            <a:spLocks noChangeArrowheads="1"/>
          </p:cNvSpPr>
          <p:nvPr/>
        </p:nvSpPr>
        <p:spPr bwMode="auto">
          <a:xfrm flipH="1">
            <a:off x="6835775" y="3408363"/>
            <a:ext cx="74613" cy="228600"/>
          </a:xfrm>
          <a:custGeom>
            <a:avLst/>
            <a:gdLst>
              <a:gd name="T0" fmla="*/ 129585 w 21600"/>
              <a:gd name="T1" fmla="*/ 244962 h 21600"/>
              <a:gd name="T2" fmla="*/ 34937 w 21600"/>
              <a:gd name="T3" fmla="*/ 1209675 h 21600"/>
              <a:gd name="T4" fmla="*/ 129585 w 21600"/>
              <a:gd name="T5" fmla="*/ 2419350 h 21600"/>
              <a:gd name="T6" fmla="*/ 222799 w 21600"/>
              <a:gd name="T7" fmla="*/ 1209675 h 21600"/>
              <a:gd name="T8" fmla="*/ 17694720 60000 65536"/>
              <a:gd name="T9" fmla="*/ 11796480 60000 65536"/>
              <a:gd name="T10" fmla="*/ 5898240 60000 65536"/>
              <a:gd name="T11" fmla="*/ 0 60000 65536"/>
              <a:gd name="T12" fmla="*/ 5037 w 21600"/>
              <a:gd name="T13" fmla="*/ 2277 h 21600"/>
              <a:gd name="T14" fmla="*/ 16557 w 21600"/>
              <a:gd name="T15" fmla="*/ 13677 h 21600"/>
            </a:gdLst>
            <a:ahLst/>
            <a:cxnLst>
              <a:cxn ang="T8">
                <a:pos x="T0" y="T1"/>
              </a:cxn>
              <a:cxn ang="T9">
                <a:pos x="T2" y="T3"/>
              </a:cxn>
              <a:cxn ang="T10">
                <a:pos x="T4" y="T5"/>
              </a:cxn>
              <a:cxn ang="T11">
                <a:pos x="T6" y="T7"/>
              </a:cxn>
            </a:cxnLst>
            <a:rect l="T12" t="T13" r="T14" b="T15"/>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noFill/>
          <a:ln w="9525" algn="ctr">
            <a:solidFill>
              <a:srgbClr val="993300"/>
            </a:solidFill>
            <a:miter lim="800000"/>
            <a:headEnd/>
            <a:tailEnd/>
          </a:ln>
        </p:spPr>
        <p:txBody>
          <a:bodyPr wrap="none" anchor="ctr"/>
          <a:lstStyle/>
          <a:p>
            <a:endParaRPr lang="en-US"/>
          </a:p>
        </p:txBody>
      </p:sp>
      <p:sp>
        <p:nvSpPr>
          <p:cNvPr id="57380" name="AutoShape 36"/>
          <p:cNvSpPr>
            <a:spLocks noChangeArrowheads="1"/>
          </p:cNvSpPr>
          <p:nvPr/>
        </p:nvSpPr>
        <p:spPr bwMode="auto">
          <a:xfrm>
            <a:off x="6827838" y="2825750"/>
            <a:ext cx="74612" cy="228600"/>
          </a:xfrm>
          <a:custGeom>
            <a:avLst/>
            <a:gdLst>
              <a:gd name="T0" fmla="*/ 129580 w 21600"/>
              <a:gd name="T1" fmla="*/ 244962 h 21600"/>
              <a:gd name="T2" fmla="*/ 34936 w 21600"/>
              <a:gd name="T3" fmla="*/ 1209675 h 21600"/>
              <a:gd name="T4" fmla="*/ 129580 w 21600"/>
              <a:gd name="T5" fmla="*/ 2419350 h 21600"/>
              <a:gd name="T6" fmla="*/ 222793 w 21600"/>
              <a:gd name="T7" fmla="*/ 1209675 h 21600"/>
              <a:gd name="T8" fmla="*/ 17694720 60000 65536"/>
              <a:gd name="T9" fmla="*/ 11796480 60000 65536"/>
              <a:gd name="T10" fmla="*/ 5898240 60000 65536"/>
              <a:gd name="T11" fmla="*/ 0 60000 65536"/>
              <a:gd name="T12" fmla="*/ 5037 w 21600"/>
              <a:gd name="T13" fmla="*/ 2277 h 21600"/>
              <a:gd name="T14" fmla="*/ 16557 w 21600"/>
              <a:gd name="T15" fmla="*/ 13677 h 21600"/>
            </a:gdLst>
            <a:ahLst/>
            <a:cxnLst>
              <a:cxn ang="T8">
                <a:pos x="T0" y="T1"/>
              </a:cxn>
              <a:cxn ang="T9">
                <a:pos x="T2" y="T3"/>
              </a:cxn>
              <a:cxn ang="T10">
                <a:pos x="T4" y="T5"/>
              </a:cxn>
              <a:cxn ang="T11">
                <a:pos x="T6" y="T7"/>
              </a:cxn>
            </a:cxnLst>
            <a:rect l="T12" t="T13" r="T14" b="T15"/>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noFill/>
          <a:ln w="9525" algn="ctr">
            <a:solidFill>
              <a:srgbClr val="993300"/>
            </a:solidFill>
            <a:miter lim="800000"/>
            <a:headEnd/>
            <a:tailEnd/>
          </a:ln>
        </p:spPr>
        <p:txBody>
          <a:bodyPr wrap="none" anchor="ctr"/>
          <a:lstStyle/>
          <a:p>
            <a:endParaRPr lang="en-US"/>
          </a:p>
        </p:txBody>
      </p:sp>
      <p:sp>
        <p:nvSpPr>
          <p:cNvPr id="57381" name="AutoShape 37"/>
          <p:cNvSpPr>
            <a:spLocks noChangeArrowheads="1"/>
          </p:cNvSpPr>
          <p:nvPr/>
        </p:nvSpPr>
        <p:spPr bwMode="auto">
          <a:xfrm flipH="1">
            <a:off x="6827838" y="3130550"/>
            <a:ext cx="74612" cy="228600"/>
          </a:xfrm>
          <a:custGeom>
            <a:avLst/>
            <a:gdLst>
              <a:gd name="T0" fmla="*/ 129580 w 21600"/>
              <a:gd name="T1" fmla="*/ 244962 h 21600"/>
              <a:gd name="T2" fmla="*/ 34936 w 21600"/>
              <a:gd name="T3" fmla="*/ 1209675 h 21600"/>
              <a:gd name="T4" fmla="*/ 129580 w 21600"/>
              <a:gd name="T5" fmla="*/ 2419350 h 21600"/>
              <a:gd name="T6" fmla="*/ 222793 w 21600"/>
              <a:gd name="T7" fmla="*/ 1209675 h 21600"/>
              <a:gd name="T8" fmla="*/ 17694720 60000 65536"/>
              <a:gd name="T9" fmla="*/ 11796480 60000 65536"/>
              <a:gd name="T10" fmla="*/ 5898240 60000 65536"/>
              <a:gd name="T11" fmla="*/ 0 60000 65536"/>
              <a:gd name="T12" fmla="*/ 5037 w 21600"/>
              <a:gd name="T13" fmla="*/ 2277 h 21600"/>
              <a:gd name="T14" fmla="*/ 16557 w 21600"/>
              <a:gd name="T15" fmla="*/ 13677 h 21600"/>
            </a:gdLst>
            <a:ahLst/>
            <a:cxnLst>
              <a:cxn ang="T8">
                <a:pos x="T0" y="T1"/>
              </a:cxn>
              <a:cxn ang="T9">
                <a:pos x="T2" y="T3"/>
              </a:cxn>
              <a:cxn ang="T10">
                <a:pos x="T4" y="T5"/>
              </a:cxn>
              <a:cxn ang="T11">
                <a:pos x="T6" y="T7"/>
              </a:cxn>
            </a:cxnLst>
            <a:rect l="T12" t="T13" r="T14" b="T15"/>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noFill/>
          <a:ln w="9525" algn="ctr">
            <a:solidFill>
              <a:srgbClr val="993300"/>
            </a:solidFill>
            <a:miter lim="800000"/>
            <a:headEnd/>
            <a:tailEnd/>
          </a:ln>
        </p:spPr>
        <p:txBody>
          <a:bodyPr wrap="none" anchor="ctr"/>
          <a:lstStyle/>
          <a:p>
            <a:endParaRPr lang="en-US"/>
          </a:p>
        </p:txBody>
      </p:sp>
      <p:sp>
        <p:nvSpPr>
          <p:cNvPr id="57382" name="AutoShape 38"/>
          <p:cNvSpPr>
            <a:spLocks noChangeArrowheads="1"/>
          </p:cNvSpPr>
          <p:nvPr/>
        </p:nvSpPr>
        <p:spPr bwMode="auto">
          <a:xfrm>
            <a:off x="5791200" y="2506663"/>
            <a:ext cx="304800" cy="152400"/>
          </a:xfrm>
          <a:prstGeom prst="flowChartPunchedTape">
            <a:avLst/>
          </a:prstGeom>
          <a:solidFill>
            <a:srgbClr val="CC99FF"/>
          </a:solidFill>
          <a:ln w="9525" algn="ctr">
            <a:solidFill>
              <a:srgbClr val="CC99FF"/>
            </a:solidFill>
            <a:miter lim="800000"/>
            <a:headEnd/>
            <a:tailEnd/>
          </a:ln>
        </p:spPr>
        <p:txBody>
          <a:bodyPr wrap="none" anchor="ctr"/>
          <a:lstStyle/>
          <a:p>
            <a:endParaRPr lang="en-US"/>
          </a:p>
        </p:txBody>
      </p:sp>
      <p:grpSp>
        <p:nvGrpSpPr>
          <p:cNvPr id="9" name="Group 39"/>
          <p:cNvGrpSpPr>
            <a:grpSpLocks/>
          </p:cNvGrpSpPr>
          <p:nvPr/>
        </p:nvGrpSpPr>
        <p:grpSpPr bwMode="auto">
          <a:xfrm>
            <a:off x="6232525" y="4279900"/>
            <a:ext cx="1143000" cy="234950"/>
            <a:chOff x="4281" y="2732"/>
            <a:chExt cx="720" cy="148"/>
          </a:xfrm>
        </p:grpSpPr>
        <p:sp>
          <p:nvSpPr>
            <p:cNvPr id="16407" name="Line 40"/>
            <p:cNvSpPr>
              <a:spLocks noChangeShapeType="1"/>
            </p:cNvSpPr>
            <p:nvPr/>
          </p:nvSpPr>
          <p:spPr bwMode="auto">
            <a:xfrm>
              <a:off x="4281" y="2732"/>
              <a:ext cx="720" cy="0"/>
            </a:xfrm>
            <a:prstGeom prst="line">
              <a:avLst/>
            </a:prstGeom>
            <a:noFill/>
            <a:ln w="9525">
              <a:solidFill>
                <a:srgbClr val="993300"/>
              </a:solidFill>
              <a:round/>
              <a:headEnd/>
              <a:tailEnd/>
            </a:ln>
          </p:spPr>
          <p:txBody>
            <a:bodyPr wrap="none" anchor="ctr"/>
            <a:lstStyle/>
            <a:p>
              <a:endParaRPr lang="en-US"/>
            </a:p>
          </p:txBody>
        </p:sp>
        <p:sp>
          <p:nvSpPr>
            <p:cNvPr id="16408" name="Line 41"/>
            <p:cNvSpPr>
              <a:spLocks noChangeShapeType="1"/>
            </p:cNvSpPr>
            <p:nvPr/>
          </p:nvSpPr>
          <p:spPr bwMode="auto">
            <a:xfrm>
              <a:off x="4368" y="2784"/>
              <a:ext cx="192" cy="0"/>
            </a:xfrm>
            <a:prstGeom prst="line">
              <a:avLst/>
            </a:prstGeom>
            <a:noFill/>
            <a:ln w="9525">
              <a:solidFill>
                <a:srgbClr val="993300"/>
              </a:solidFill>
              <a:round/>
              <a:headEnd/>
              <a:tailEnd/>
            </a:ln>
          </p:spPr>
          <p:txBody>
            <a:bodyPr wrap="none" anchor="ctr"/>
            <a:lstStyle/>
            <a:p>
              <a:endParaRPr lang="en-US"/>
            </a:p>
          </p:txBody>
        </p:sp>
        <p:sp>
          <p:nvSpPr>
            <p:cNvPr id="16409" name="Line 42"/>
            <p:cNvSpPr>
              <a:spLocks noChangeShapeType="1"/>
            </p:cNvSpPr>
            <p:nvPr/>
          </p:nvSpPr>
          <p:spPr bwMode="auto">
            <a:xfrm>
              <a:off x="4608" y="2832"/>
              <a:ext cx="144" cy="0"/>
            </a:xfrm>
            <a:prstGeom prst="line">
              <a:avLst/>
            </a:prstGeom>
            <a:noFill/>
            <a:ln w="9525">
              <a:solidFill>
                <a:srgbClr val="993300"/>
              </a:solidFill>
              <a:round/>
              <a:headEnd/>
              <a:tailEnd/>
            </a:ln>
          </p:spPr>
          <p:txBody>
            <a:bodyPr wrap="none" anchor="ctr"/>
            <a:lstStyle/>
            <a:p>
              <a:endParaRPr lang="en-US"/>
            </a:p>
          </p:txBody>
        </p:sp>
        <p:sp>
          <p:nvSpPr>
            <p:cNvPr id="16410" name="Line 43"/>
            <p:cNvSpPr>
              <a:spLocks noChangeShapeType="1"/>
            </p:cNvSpPr>
            <p:nvPr/>
          </p:nvSpPr>
          <p:spPr bwMode="auto">
            <a:xfrm>
              <a:off x="4752" y="2784"/>
              <a:ext cx="192" cy="0"/>
            </a:xfrm>
            <a:prstGeom prst="line">
              <a:avLst/>
            </a:prstGeom>
            <a:noFill/>
            <a:ln w="9525">
              <a:solidFill>
                <a:srgbClr val="993300"/>
              </a:solidFill>
              <a:round/>
              <a:headEnd/>
              <a:tailEnd/>
            </a:ln>
          </p:spPr>
          <p:txBody>
            <a:bodyPr wrap="none" anchor="ctr"/>
            <a:lstStyle/>
            <a:p>
              <a:endParaRPr lang="en-US"/>
            </a:p>
          </p:txBody>
        </p:sp>
        <p:sp>
          <p:nvSpPr>
            <p:cNvPr id="16411" name="Line 44"/>
            <p:cNvSpPr>
              <a:spLocks noChangeShapeType="1"/>
            </p:cNvSpPr>
            <p:nvPr/>
          </p:nvSpPr>
          <p:spPr bwMode="auto">
            <a:xfrm>
              <a:off x="4848" y="2880"/>
              <a:ext cx="96" cy="0"/>
            </a:xfrm>
            <a:prstGeom prst="line">
              <a:avLst/>
            </a:prstGeom>
            <a:noFill/>
            <a:ln w="9525">
              <a:solidFill>
                <a:srgbClr val="993300"/>
              </a:solidFill>
              <a:round/>
              <a:headEnd/>
              <a:tailEnd/>
            </a:ln>
          </p:spPr>
          <p:txBody>
            <a:bodyPr wrap="none" anchor="ctr"/>
            <a:lstStyle/>
            <a:p>
              <a:endParaRPr lang="en-US"/>
            </a:p>
          </p:txBody>
        </p:sp>
        <p:sp>
          <p:nvSpPr>
            <p:cNvPr id="16412" name="Line 45"/>
            <p:cNvSpPr>
              <a:spLocks noChangeShapeType="1"/>
            </p:cNvSpPr>
            <p:nvPr/>
          </p:nvSpPr>
          <p:spPr bwMode="auto">
            <a:xfrm>
              <a:off x="4416" y="2867"/>
              <a:ext cx="144" cy="0"/>
            </a:xfrm>
            <a:prstGeom prst="line">
              <a:avLst/>
            </a:prstGeom>
            <a:noFill/>
            <a:ln w="9525">
              <a:solidFill>
                <a:srgbClr val="993300"/>
              </a:solidFill>
              <a:round/>
              <a:headEnd/>
              <a:tailEnd/>
            </a:ln>
          </p:spPr>
          <p:txBody>
            <a:bodyPr wrap="none" anchor="ctr"/>
            <a:lstStyle/>
            <a:p>
              <a:endParaRPr lang="en-US"/>
            </a:p>
          </p:txBody>
        </p:sp>
      </p:grpSp>
      <p:sp>
        <p:nvSpPr>
          <p:cNvPr id="57390" name="Line 46"/>
          <p:cNvSpPr>
            <a:spLocks noChangeShapeType="1"/>
          </p:cNvSpPr>
          <p:nvPr/>
        </p:nvSpPr>
        <p:spPr bwMode="auto">
          <a:xfrm>
            <a:off x="6827838" y="4446588"/>
            <a:ext cx="304800" cy="685800"/>
          </a:xfrm>
          <a:prstGeom prst="line">
            <a:avLst/>
          </a:prstGeom>
          <a:noFill/>
          <a:ln w="9525">
            <a:solidFill>
              <a:srgbClr val="009900"/>
            </a:solidFill>
            <a:round/>
            <a:headEnd/>
            <a:tailEnd/>
          </a:ln>
        </p:spPr>
        <p:txBody>
          <a:bodyPr wrap="none" anchor="ctr"/>
          <a:lstStyle/>
          <a:p>
            <a:endParaRPr lang="en-US"/>
          </a:p>
        </p:txBody>
      </p:sp>
      <p:sp>
        <p:nvSpPr>
          <p:cNvPr id="57391" name="Text Box 47"/>
          <p:cNvSpPr txBox="1">
            <a:spLocks noChangeArrowheads="1"/>
          </p:cNvSpPr>
          <p:nvPr/>
        </p:nvSpPr>
        <p:spPr bwMode="auto">
          <a:xfrm>
            <a:off x="6751638" y="5111750"/>
            <a:ext cx="1295400" cy="830263"/>
          </a:xfrm>
          <a:prstGeom prst="rect">
            <a:avLst/>
          </a:prstGeom>
          <a:noFill/>
          <a:ln w="9525">
            <a:noFill/>
            <a:miter lim="800000"/>
            <a:headEnd/>
            <a:tailEnd/>
          </a:ln>
        </p:spPr>
        <p:txBody>
          <a:bodyPr>
            <a:spAutoFit/>
          </a:bodyPr>
          <a:lstStyle/>
          <a:p>
            <a:pPr algn="ctr"/>
            <a:r>
              <a:rPr lang="en-US" sz="2400" b="1" dirty="0" err="1">
                <a:solidFill>
                  <a:srgbClr val="3333FF"/>
                </a:solidFill>
                <a:latin typeface="VNI-Times" pitchFamily="2" charset="0"/>
              </a:rPr>
              <a:t>Quỳ</a:t>
            </a:r>
            <a:r>
              <a:rPr lang="en-US" sz="2400" b="1" dirty="0">
                <a:solidFill>
                  <a:srgbClr val="3333FF"/>
                </a:solidFill>
                <a:latin typeface="VNI-Times" pitchFamily="2" charset="0"/>
              </a:rPr>
              <a:t> </a:t>
            </a:r>
            <a:r>
              <a:rPr lang="en-US" sz="2400" b="1" dirty="0" err="1">
                <a:solidFill>
                  <a:srgbClr val="3333FF"/>
                </a:solidFill>
                <a:latin typeface="VNI-Times" pitchFamily="2" charset="0"/>
              </a:rPr>
              <a:t>tím</a:t>
            </a:r>
            <a:endParaRPr lang="en-US" sz="2400" b="1" dirty="0">
              <a:solidFill>
                <a:srgbClr val="3333FF"/>
              </a:solidFill>
              <a:latin typeface="VNI-Times" pitchFamily="2" charset="0"/>
            </a:endParaRPr>
          </a:p>
        </p:txBody>
      </p:sp>
      <p:sp>
        <p:nvSpPr>
          <p:cNvPr id="57392" name="Text Box 48"/>
          <p:cNvSpPr txBox="1">
            <a:spLocks noChangeArrowheads="1"/>
          </p:cNvSpPr>
          <p:nvPr/>
        </p:nvSpPr>
        <p:spPr bwMode="auto">
          <a:xfrm>
            <a:off x="-152400" y="1920875"/>
            <a:ext cx="1517650" cy="830263"/>
          </a:xfrm>
          <a:prstGeom prst="rect">
            <a:avLst/>
          </a:prstGeom>
          <a:noFill/>
          <a:ln w="9525">
            <a:noFill/>
            <a:miter lim="800000"/>
            <a:headEnd/>
            <a:tailEnd/>
          </a:ln>
        </p:spPr>
        <p:txBody>
          <a:bodyPr>
            <a:spAutoFit/>
          </a:bodyPr>
          <a:lstStyle/>
          <a:p>
            <a:pPr algn="ctr"/>
            <a:r>
              <a:rPr lang="en-US" sz="2400" b="1">
                <a:solidFill>
                  <a:srgbClr val="009900"/>
                </a:solidFill>
                <a:latin typeface="VNI-Times" pitchFamily="2" charset="0"/>
              </a:rPr>
              <a:t>Hỗn hợp</a:t>
            </a:r>
          </a:p>
          <a:p>
            <a:pPr algn="ctr"/>
            <a:r>
              <a:rPr lang="en-US" sz="2400" b="1">
                <a:solidFill>
                  <a:srgbClr val="009900"/>
                </a:solidFill>
                <a:latin typeface="VNI-Times" pitchFamily="2" charset="0"/>
              </a:rPr>
              <a:t>CH</a:t>
            </a:r>
            <a:r>
              <a:rPr lang="en-US" sz="2400" b="1" baseline="-25000">
                <a:solidFill>
                  <a:srgbClr val="009900"/>
                </a:solidFill>
                <a:latin typeface="VNI-Times" pitchFamily="2" charset="0"/>
              </a:rPr>
              <a:t>4</a:t>
            </a:r>
            <a:r>
              <a:rPr lang="en-US" sz="2400" b="1">
                <a:solidFill>
                  <a:srgbClr val="009900"/>
                </a:solidFill>
                <a:latin typeface="VNI-Times" pitchFamily="2" charset="0"/>
              </a:rPr>
              <a:t>,Cl</a:t>
            </a:r>
            <a:r>
              <a:rPr lang="en-US" sz="2400" b="1" baseline="-25000">
                <a:solidFill>
                  <a:srgbClr val="009900"/>
                </a:solidFill>
                <a:latin typeface="VNI-Times" pitchFamily="2" charset="0"/>
              </a:rPr>
              <a:t>2</a:t>
            </a:r>
          </a:p>
        </p:txBody>
      </p:sp>
      <p:sp>
        <p:nvSpPr>
          <p:cNvPr id="16406" name="Text Box 49"/>
          <p:cNvSpPr txBox="1">
            <a:spLocks noChangeArrowheads="1"/>
          </p:cNvSpPr>
          <p:nvPr/>
        </p:nvSpPr>
        <p:spPr bwMode="auto">
          <a:xfrm>
            <a:off x="1752600" y="381000"/>
            <a:ext cx="5943600" cy="519113"/>
          </a:xfrm>
          <a:prstGeom prst="rect">
            <a:avLst/>
          </a:prstGeom>
          <a:noFill/>
          <a:ln w="9525">
            <a:noFill/>
            <a:miter lim="800000"/>
            <a:headEnd/>
            <a:tailEnd/>
          </a:ln>
        </p:spPr>
        <p:txBody>
          <a:bodyPr>
            <a:spAutoFit/>
          </a:bodyPr>
          <a:lstStyle/>
          <a:p>
            <a:pPr>
              <a:spcBef>
                <a:spcPct val="50000"/>
              </a:spcBef>
            </a:pPr>
            <a:r>
              <a:rPr lang="en-AU" sz="2800" b="1" dirty="0">
                <a:latin typeface="Times New Roman" pitchFamily="18" charset="0"/>
              </a:rPr>
              <a:t>Ph</a:t>
            </a:r>
            <a:r>
              <a:rPr lang="en-US" sz="2800" b="1" dirty="0" err="1">
                <a:latin typeface="Times New Roman" pitchFamily="18" charset="0"/>
              </a:rPr>
              <a:t>ản</a:t>
            </a:r>
            <a:r>
              <a:rPr lang="en-US" sz="2800" b="1" dirty="0">
                <a:latin typeface="Times New Roman" pitchFamily="18" charset="0"/>
              </a:rPr>
              <a:t> </a:t>
            </a:r>
            <a:r>
              <a:rPr lang="en-US" sz="2800" b="1" dirty="0" err="1">
                <a:latin typeface="Times New Roman" pitchFamily="18" charset="0"/>
              </a:rPr>
              <a:t>ứng</a:t>
            </a:r>
            <a:r>
              <a:rPr lang="en-US" sz="2800" b="1" dirty="0">
                <a:latin typeface="Times New Roman" pitchFamily="18" charset="0"/>
              </a:rPr>
              <a:t> </a:t>
            </a:r>
            <a:r>
              <a:rPr lang="en-US" sz="2800" b="1" dirty="0" err="1">
                <a:latin typeface="Times New Roman" pitchFamily="18" charset="0"/>
              </a:rPr>
              <a:t>metan</a:t>
            </a:r>
            <a:r>
              <a:rPr lang="en-US" sz="2800" b="1" dirty="0">
                <a:latin typeface="Times New Roman" pitchFamily="18" charset="0"/>
              </a:rPr>
              <a:t> </a:t>
            </a:r>
            <a:r>
              <a:rPr lang="en-US" sz="2800" b="1" dirty="0" err="1">
                <a:latin typeface="Times New Roman" pitchFamily="18" charset="0"/>
              </a:rPr>
              <a:t>tác</a:t>
            </a:r>
            <a:r>
              <a:rPr lang="en-US" sz="2800" b="1" dirty="0">
                <a:latin typeface="Times New Roman" pitchFamily="18" charset="0"/>
              </a:rPr>
              <a:t> </a:t>
            </a:r>
            <a:r>
              <a:rPr lang="en-US" sz="2800" b="1" dirty="0" err="1">
                <a:latin typeface="Times New Roman" pitchFamily="18" charset="0"/>
              </a:rPr>
              <a:t>dụng</a:t>
            </a:r>
            <a:r>
              <a:rPr lang="en-US" sz="2800" b="1" dirty="0">
                <a:latin typeface="Times New Roman" pitchFamily="18" charset="0"/>
              </a:rPr>
              <a:t> </a:t>
            </a:r>
            <a:r>
              <a:rPr lang="en-US" sz="2800" b="1" dirty="0" err="1">
                <a:latin typeface="Times New Roman" pitchFamily="18" charset="0"/>
              </a:rPr>
              <a:t>với</a:t>
            </a:r>
            <a:r>
              <a:rPr lang="en-US" sz="2800" b="1" dirty="0">
                <a:latin typeface="Times New Roman" pitchFamily="18" charset="0"/>
              </a:rPr>
              <a:t> </a:t>
            </a:r>
            <a:r>
              <a:rPr lang="en-US" sz="2800" b="1" dirty="0" err="1">
                <a:latin typeface="Times New Roman" pitchFamily="18" charset="0"/>
              </a:rPr>
              <a:t>clo</a:t>
            </a:r>
            <a:endParaRPr lang="en-US" sz="2800" b="1" dirty="0">
              <a:latin typeface="Times New Roman" pitchFamily="18" charset="0"/>
            </a:endParaRPr>
          </a:p>
        </p:txBody>
      </p:sp>
      <p:sp>
        <p:nvSpPr>
          <p:cNvPr id="50" name="TextBox 49"/>
          <p:cNvSpPr txBox="1"/>
          <p:nvPr/>
        </p:nvSpPr>
        <p:spPr>
          <a:xfrm>
            <a:off x="381000" y="5181600"/>
            <a:ext cx="5638800" cy="461665"/>
          </a:xfrm>
          <a:prstGeom prst="rect">
            <a:avLst/>
          </a:prstGeom>
          <a:noFill/>
        </p:spPr>
        <p:txBody>
          <a:bodyPr wrap="square" rtlCol="0">
            <a:spAutoFit/>
          </a:bodyPr>
          <a:lstStyle/>
          <a:p>
            <a:r>
              <a:rPr lang="en-US" sz="2400" b="1" dirty="0" smtClean="0">
                <a:solidFill>
                  <a:srgbClr val="FF0000"/>
                </a:solidFill>
                <a:latin typeface="Times New Roman" pitchFamily="18" charset="0"/>
                <a:cs typeface="Times New Roman" pitchFamily="18" charset="0"/>
              </a:rPr>
              <a:t>? </a:t>
            </a:r>
            <a:r>
              <a:rPr lang="en-US" sz="2400" b="1" dirty="0" err="1" smtClean="0">
                <a:solidFill>
                  <a:srgbClr val="FF0000"/>
                </a:solidFill>
                <a:latin typeface="Times New Roman" pitchFamily="18" charset="0"/>
                <a:cs typeface="Times New Roman" pitchFamily="18" charset="0"/>
              </a:rPr>
              <a:t>Nêu</a:t>
            </a:r>
            <a:r>
              <a:rPr lang="en-US" sz="2400" b="1" dirty="0" smtClean="0">
                <a:solidFill>
                  <a:srgbClr val="FF0000"/>
                </a:solidFill>
                <a:latin typeface="Times New Roman" pitchFamily="18" charset="0"/>
                <a:cs typeface="Times New Roman" pitchFamily="18" charset="0"/>
              </a:rPr>
              <a:t> </a:t>
            </a:r>
            <a:r>
              <a:rPr lang="en-US" sz="2400" b="1" dirty="0" err="1" smtClean="0">
                <a:solidFill>
                  <a:srgbClr val="FF0000"/>
                </a:solidFill>
                <a:latin typeface="Times New Roman" pitchFamily="18" charset="0"/>
                <a:cs typeface="Times New Roman" pitchFamily="18" charset="0"/>
              </a:rPr>
              <a:t>hiện</a:t>
            </a:r>
            <a:r>
              <a:rPr lang="en-US" sz="2400" b="1" dirty="0" smtClean="0">
                <a:solidFill>
                  <a:srgbClr val="FF0000"/>
                </a:solidFill>
                <a:latin typeface="Times New Roman" pitchFamily="18" charset="0"/>
                <a:cs typeface="Times New Roman" pitchFamily="18" charset="0"/>
              </a:rPr>
              <a:t> </a:t>
            </a:r>
            <a:r>
              <a:rPr lang="en-US" sz="2400" b="1" dirty="0" err="1" smtClean="0">
                <a:solidFill>
                  <a:srgbClr val="FF0000"/>
                </a:solidFill>
                <a:latin typeface="Times New Roman" pitchFamily="18" charset="0"/>
                <a:cs typeface="Times New Roman" pitchFamily="18" charset="0"/>
              </a:rPr>
              <a:t>tượng</a:t>
            </a:r>
            <a:r>
              <a:rPr lang="en-US" sz="2400" b="1" dirty="0" smtClean="0">
                <a:solidFill>
                  <a:srgbClr val="FF0000"/>
                </a:solidFill>
                <a:latin typeface="Times New Roman" pitchFamily="18" charset="0"/>
                <a:cs typeface="Times New Roman" pitchFamily="18" charset="0"/>
              </a:rPr>
              <a:t> </a:t>
            </a:r>
            <a:r>
              <a:rPr lang="en-US" sz="2400" b="1" dirty="0" err="1" smtClean="0">
                <a:solidFill>
                  <a:srgbClr val="FF0000"/>
                </a:solidFill>
                <a:latin typeface="Times New Roman" pitchFamily="18" charset="0"/>
                <a:cs typeface="Times New Roman" pitchFamily="18" charset="0"/>
              </a:rPr>
              <a:t>xảy</a:t>
            </a:r>
            <a:r>
              <a:rPr lang="en-US" sz="2400" b="1" dirty="0" smtClean="0">
                <a:solidFill>
                  <a:srgbClr val="FF0000"/>
                </a:solidFill>
                <a:latin typeface="Times New Roman" pitchFamily="18" charset="0"/>
                <a:cs typeface="Times New Roman" pitchFamily="18" charset="0"/>
              </a:rPr>
              <a:t> </a:t>
            </a:r>
            <a:r>
              <a:rPr lang="en-US" sz="2400" b="1" dirty="0" err="1" smtClean="0">
                <a:solidFill>
                  <a:srgbClr val="FF0000"/>
                </a:solidFill>
                <a:latin typeface="Times New Roman" pitchFamily="18" charset="0"/>
                <a:cs typeface="Times New Roman" pitchFamily="18" charset="0"/>
              </a:rPr>
              <a:t>ra</a:t>
            </a:r>
            <a:r>
              <a:rPr lang="en-US" sz="2400" b="1" dirty="0">
                <a:solidFill>
                  <a:srgbClr val="FF0000"/>
                </a:solidFill>
                <a:latin typeface="Times New Roman" pitchFamily="18" charset="0"/>
                <a:cs typeface="Times New Roman" pitchFamily="18" charset="0"/>
              </a:rPr>
              <a:t> </a:t>
            </a:r>
            <a:r>
              <a:rPr lang="en-US" sz="2400" b="1" dirty="0" err="1" smtClean="0">
                <a:solidFill>
                  <a:srgbClr val="FF0000"/>
                </a:solidFill>
                <a:latin typeface="Times New Roman" pitchFamily="18" charset="0"/>
                <a:cs typeface="Times New Roman" pitchFamily="18" charset="0"/>
              </a:rPr>
              <a:t>và</a:t>
            </a:r>
            <a:r>
              <a:rPr lang="en-US" sz="2400" b="1" dirty="0" smtClean="0">
                <a:solidFill>
                  <a:srgbClr val="FF0000"/>
                </a:solidFill>
                <a:latin typeface="Times New Roman" pitchFamily="18" charset="0"/>
                <a:cs typeface="Times New Roman" pitchFamily="18" charset="0"/>
              </a:rPr>
              <a:t> </a:t>
            </a:r>
            <a:r>
              <a:rPr lang="en-US" sz="2400" b="1" dirty="0" err="1" smtClean="0">
                <a:solidFill>
                  <a:srgbClr val="FF0000"/>
                </a:solidFill>
                <a:latin typeface="Times New Roman" pitchFamily="18" charset="0"/>
                <a:cs typeface="Times New Roman" pitchFamily="18" charset="0"/>
              </a:rPr>
              <a:t>viết</a:t>
            </a:r>
            <a:r>
              <a:rPr lang="en-US" sz="2400" b="1" dirty="0" smtClean="0">
                <a:solidFill>
                  <a:srgbClr val="FF0000"/>
                </a:solidFill>
                <a:latin typeface="Times New Roman" pitchFamily="18" charset="0"/>
                <a:cs typeface="Times New Roman" pitchFamily="18" charset="0"/>
              </a:rPr>
              <a:t> PTHH?</a:t>
            </a:r>
            <a:endParaRPr lang="en-US" sz="2400" b="1" dirty="0">
              <a:solidFill>
                <a:srgbClr val="FF0000"/>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nodeType="afterGroup">
                            <p:stCondLst>
                              <p:cond delay="500"/>
                            </p:stCondLst>
                            <p:childTnLst>
                              <p:par>
                                <p:cTn id="11" presetID="29" presetClass="entr" presetSubtype="0" fill="hold" grpId="0" nodeType="afterEffect">
                                  <p:stCondLst>
                                    <p:cond delay="0"/>
                                  </p:stCondLst>
                                  <p:childTnLst>
                                    <p:set>
                                      <p:cBhvr>
                                        <p:cTn id="12" dur="1" fill="hold">
                                          <p:stCondLst>
                                            <p:cond delay="0"/>
                                          </p:stCondLst>
                                        </p:cTn>
                                        <p:tgtEl>
                                          <p:spTgt spid="57392"/>
                                        </p:tgtEl>
                                        <p:attrNameLst>
                                          <p:attrName>style.visibility</p:attrName>
                                        </p:attrNameLst>
                                      </p:cBhvr>
                                      <p:to>
                                        <p:strVal val="visible"/>
                                      </p:to>
                                    </p:set>
                                    <p:anim calcmode="lin" valueType="num">
                                      <p:cBhvr>
                                        <p:cTn id="13" dur="500" fill="hold"/>
                                        <p:tgtEl>
                                          <p:spTgt spid="57392"/>
                                        </p:tgtEl>
                                        <p:attrNameLst>
                                          <p:attrName>ppt_x</p:attrName>
                                        </p:attrNameLst>
                                      </p:cBhvr>
                                      <p:tavLst>
                                        <p:tav tm="0">
                                          <p:val>
                                            <p:strVal val="#ppt_x-.2"/>
                                          </p:val>
                                        </p:tav>
                                        <p:tav tm="100000">
                                          <p:val>
                                            <p:strVal val="#ppt_x"/>
                                          </p:val>
                                        </p:tav>
                                      </p:tavLst>
                                    </p:anim>
                                    <p:anim calcmode="lin" valueType="num">
                                      <p:cBhvr>
                                        <p:cTn id="14" dur="500" fill="hold"/>
                                        <p:tgtEl>
                                          <p:spTgt spid="57392"/>
                                        </p:tgtEl>
                                        <p:attrNameLst>
                                          <p:attrName>ppt_y</p:attrName>
                                        </p:attrNameLst>
                                      </p:cBhvr>
                                      <p:tavLst>
                                        <p:tav tm="0">
                                          <p:val>
                                            <p:strVal val="#ppt_y"/>
                                          </p:val>
                                        </p:tav>
                                        <p:tav tm="100000">
                                          <p:val>
                                            <p:strVal val="#ppt_y"/>
                                          </p:val>
                                        </p:tav>
                                      </p:tavLst>
                                    </p:anim>
                                    <p:animEffect transition="in" filter="wipe(right)" prLst="gradientSize: 0.1">
                                      <p:cBhvr>
                                        <p:cTn id="15" dur="500"/>
                                        <p:tgtEl>
                                          <p:spTgt spid="57392"/>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57354"/>
                                        </p:tgtEl>
                                        <p:attrNameLst>
                                          <p:attrName>style.visibility</p:attrName>
                                        </p:attrNameLst>
                                      </p:cBhvr>
                                      <p:to>
                                        <p:strVal val="visible"/>
                                      </p:to>
                                    </p:set>
                                    <p:animEffect transition="in" filter="blinds(horizontal)">
                                      <p:cBhvr>
                                        <p:cTn id="18" dur="500"/>
                                        <p:tgtEl>
                                          <p:spTgt spid="57354"/>
                                        </p:tgtEl>
                                      </p:cBhvr>
                                    </p:animEffect>
                                  </p:childTnLst>
                                </p:cTn>
                              </p:par>
                            </p:childTnLst>
                          </p:cTn>
                        </p:par>
                        <p:par>
                          <p:cTn id="19" fill="hold" nodeType="afterGroup">
                            <p:stCondLst>
                              <p:cond delay="1000"/>
                            </p:stCondLst>
                            <p:childTnLst>
                              <p:par>
                                <p:cTn id="20" presetID="50" presetClass="entr" presetSubtype="0" decel="100000" fill="hold" grpId="0" nodeType="afterEffect">
                                  <p:stCondLst>
                                    <p:cond delay="0"/>
                                  </p:stCondLst>
                                  <p:childTnLst>
                                    <p:set>
                                      <p:cBhvr>
                                        <p:cTn id="21" dur="1" fill="hold">
                                          <p:stCondLst>
                                            <p:cond delay="0"/>
                                          </p:stCondLst>
                                        </p:cTn>
                                        <p:tgtEl>
                                          <p:spTgt spid="57355"/>
                                        </p:tgtEl>
                                        <p:attrNameLst>
                                          <p:attrName>style.visibility</p:attrName>
                                        </p:attrNameLst>
                                      </p:cBhvr>
                                      <p:to>
                                        <p:strVal val="visible"/>
                                      </p:to>
                                    </p:set>
                                    <p:anim calcmode="lin" valueType="num">
                                      <p:cBhvr>
                                        <p:cTn id="22" dur="500" fill="hold"/>
                                        <p:tgtEl>
                                          <p:spTgt spid="57355"/>
                                        </p:tgtEl>
                                        <p:attrNameLst>
                                          <p:attrName>ppt_w</p:attrName>
                                        </p:attrNameLst>
                                      </p:cBhvr>
                                      <p:tavLst>
                                        <p:tav tm="0">
                                          <p:val>
                                            <p:strVal val="#ppt_w+.3"/>
                                          </p:val>
                                        </p:tav>
                                        <p:tav tm="100000">
                                          <p:val>
                                            <p:strVal val="#ppt_w"/>
                                          </p:val>
                                        </p:tav>
                                      </p:tavLst>
                                    </p:anim>
                                    <p:anim calcmode="lin" valueType="num">
                                      <p:cBhvr>
                                        <p:cTn id="23" dur="500" fill="hold"/>
                                        <p:tgtEl>
                                          <p:spTgt spid="57355"/>
                                        </p:tgtEl>
                                        <p:attrNameLst>
                                          <p:attrName>ppt_h</p:attrName>
                                        </p:attrNameLst>
                                      </p:cBhvr>
                                      <p:tavLst>
                                        <p:tav tm="0">
                                          <p:val>
                                            <p:strVal val="#ppt_h"/>
                                          </p:val>
                                        </p:tav>
                                        <p:tav tm="100000">
                                          <p:val>
                                            <p:strVal val="#ppt_h"/>
                                          </p:val>
                                        </p:tav>
                                      </p:tavLst>
                                    </p:anim>
                                    <p:animEffect transition="in" filter="fade">
                                      <p:cBhvr>
                                        <p:cTn id="24" dur="500"/>
                                        <p:tgtEl>
                                          <p:spTgt spid="57355"/>
                                        </p:tgtEl>
                                      </p:cBhvr>
                                    </p:animEffect>
                                  </p:childTnLst>
                                </p:cTn>
                              </p:par>
                            </p:childTnLst>
                          </p:cTn>
                        </p:par>
                        <p:par>
                          <p:cTn id="25" fill="hold" nodeType="afterGroup">
                            <p:stCondLst>
                              <p:cond delay="1500"/>
                            </p:stCondLst>
                            <p:childTnLst>
                              <p:par>
                                <p:cTn id="26" presetID="2" presetClass="entr" presetSubtype="9" repeatCount="3000" fill="hold" nodeType="afterEffect">
                                  <p:stCondLst>
                                    <p:cond delay="1000"/>
                                  </p:stCondLst>
                                  <p:childTnLst>
                                    <p:set>
                                      <p:cBhvr>
                                        <p:cTn id="27" dur="1" fill="hold">
                                          <p:stCondLst>
                                            <p:cond delay="0"/>
                                          </p:stCondLst>
                                        </p:cTn>
                                        <p:tgtEl>
                                          <p:spTgt spid="4"/>
                                        </p:tgtEl>
                                        <p:attrNameLst>
                                          <p:attrName>style.visibility</p:attrName>
                                        </p:attrNameLst>
                                      </p:cBhvr>
                                      <p:to>
                                        <p:strVal val="visible"/>
                                      </p:to>
                                    </p:set>
                                    <p:anim calcmode="lin" valueType="num">
                                      <p:cBhvr additive="base">
                                        <p:cTn id="28" dur="2000" fill="hold"/>
                                        <p:tgtEl>
                                          <p:spTgt spid="4"/>
                                        </p:tgtEl>
                                        <p:attrNameLst>
                                          <p:attrName>ppt_x</p:attrName>
                                        </p:attrNameLst>
                                      </p:cBhvr>
                                      <p:tavLst>
                                        <p:tav tm="0">
                                          <p:val>
                                            <p:strVal val="0-#ppt_w/2"/>
                                          </p:val>
                                        </p:tav>
                                        <p:tav tm="100000">
                                          <p:val>
                                            <p:strVal val="#ppt_x"/>
                                          </p:val>
                                        </p:tav>
                                      </p:tavLst>
                                    </p:anim>
                                    <p:anim calcmode="lin" valueType="num">
                                      <p:cBhvr additive="base">
                                        <p:cTn id="29" dur="2000" fill="hold"/>
                                        <p:tgtEl>
                                          <p:spTgt spid="4"/>
                                        </p:tgtEl>
                                        <p:attrNameLst>
                                          <p:attrName>ppt_y</p:attrName>
                                        </p:attrNameLst>
                                      </p:cBhvr>
                                      <p:tavLst>
                                        <p:tav tm="0">
                                          <p:val>
                                            <p:strVal val="0-#ppt_h/2"/>
                                          </p:val>
                                        </p:tav>
                                        <p:tav tm="100000">
                                          <p:val>
                                            <p:strVal val="#ppt_y"/>
                                          </p:val>
                                        </p:tav>
                                      </p:tavLst>
                                    </p:anim>
                                  </p:childTnLst>
                                </p:cTn>
                              </p:par>
                              <p:par>
                                <p:cTn id="30" presetID="4" presetClass="entr" presetSubtype="16" fill="hold" grpId="0" nodeType="withEffect">
                                  <p:stCondLst>
                                    <p:cond delay="1000"/>
                                  </p:stCondLst>
                                  <p:childTnLst>
                                    <p:set>
                                      <p:cBhvr>
                                        <p:cTn id="31" dur="1" fill="hold">
                                          <p:stCondLst>
                                            <p:cond delay="0"/>
                                          </p:stCondLst>
                                        </p:cTn>
                                        <p:tgtEl>
                                          <p:spTgt spid="57360"/>
                                        </p:tgtEl>
                                        <p:attrNameLst>
                                          <p:attrName>style.visibility</p:attrName>
                                        </p:attrNameLst>
                                      </p:cBhvr>
                                      <p:to>
                                        <p:strVal val="visible"/>
                                      </p:to>
                                    </p:set>
                                    <p:animEffect transition="in" filter="box(in)">
                                      <p:cBhvr>
                                        <p:cTn id="32" dur="500"/>
                                        <p:tgtEl>
                                          <p:spTgt spid="57360"/>
                                        </p:tgtEl>
                                      </p:cBhvr>
                                    </p:animEffect>
                                  </p:childTnLst>
                                </p:cTn>
                              </p:par>
                              <p:par>
                                <p:cTn id="33" presetID="4" presetClass="entr" presetSubtype="16" fill="hold" grpId="0" nodeType="withEffect">
                                  <p:stCondLst>
                                    <p:cond delay="0"/>
                                  </p:stCondLst>
                                  <p:childTnLst>
                                    <p:set>
                                      <p:cBhvr>
                                        <p:cTn id="34" dur="1" fill="hold">
                                          <p:stCondLst>
                                            <p:cond delay="0"/>
                                          </p:stCondLst>
                                        </p:cTn>
                                        <p:tgtEl>
                                          <p:spTgt spid="57350"/>
                                        </p:tgtEl>
                                        <p:attrNameLst>
                                          <p:attrName>style.visibility</p:attrName>
                                        </p:attrNameLst>
                                      </p:cBhvr>
                                      <p:to>
                                        <p:strVal val="visible"/>
                                      </p:to>
                                    </p:set>
                                    <p:animEffect transition="in" filter="box(in)">
                                      <p:cBhvr>
                                        <p:cTn id="35" dur="2000"/>
                                        <p:tgtEl>
                                          <p:spTgt spid="57350"/>
                                        </p:tgtEl>
                                      </p:cBhvr>
                                    </p:animEffect>
                                  </p:childTnLst>
                                </p:cTn>
                              </p:par>
                              <p:par>
                                <p:cTn id="36" presetID="4" presetClass="entr" presetSubtype="16" fill="hold" nodeType="withEffect">
                                  <p:stCondLst>
                                    <p:cond delay="0"/>
                                  </p:stCondLst>
                                  <p:childTnLst>
                                    <p:set>
                                      <p:cBhvr>
                                        <p:cTn id="37" dur="1" fill="hold">
                                          <p:stCondLst>
                                            <p:cond delay="0"/>
                                          </p:stCondLst>
                                        </p:cTn>
                                        <p:tgtEl>
                                          <p:spTgt spid="3"/>
                                        </p:tgtEl>
                                        <p:attrNameLst>
                                          <p:attrName>style.visibility</p:attrName>
                                        </p:attrNameLst>
                                      </p:cBhvr>
                                      <p:to>
                                        <p:strVal val="visible"/>
                                      </p:to>
                                    </p:set>
                                    <p:animEffect transition="in" filter="box(in)">
                                      <p:cBhvr>
                                        <p:cTn id="38" dur="500"/>
                                        <p:tgtEl>
                                          <p:spTgt spid="3"/>
                                        </p:tgtEl>
                                      </p:cBhvr>
                                    </p:animEffect>
                                  </p:childTnLst>
                                </p:cTn>
                              </p:par>
                            </p:childTnLst>
                          </p:cTn>
                        </p:par>
                        <p:par>
                          <p:cTn id="39" fill="hold" nodeType="afterGroup">
                            <p:stCondLst>
                              <p:cond delay="8500"/>
                            </p:stCondLst>
                            <p:childTnLst>
                              <p:par>
                                <p:cTn id="40" presetID="1" presetClass="emph" presetSubtype="2" fill="hold" nodeType="afterEffect">
                                  <p:stCondLst>
                                    <p:cond delay="500"/>
                                  </p:stCondLst>
                                  <p:childTnLst>
                                    <p:animClr clrSpc="rgb" dir="cw">
                                      <p:cBhvr>
                                        <p:cTn id="41" dur="2000" fill="hold"/>
                                        <p:tgtEl>
                                          <p:spTgt spid="57350"/>
                                        </p:tgtEl>
                                        <p:attrNameLst>
                                          <p:attrName>fillcolor</p:attrName>
                                        </p:attrNameLst>
                                      </p:cBhvr>
                                      <p:to>
                                        <a:schemeClr val="bg1"/>
                                      </p:to>
                                    </p:animClr>
                                    <p:set>
                                      <p:cBhvr>
                                        <p:cTn id="42" dur="2000" fill="hold"/>
                                        <p:tgtEl>
                                          <p:spTgt spid="57350"/>
                                        </p:tgtEl>
                                        <p:attrNameLst>
                                          <p:attrName>fill.type</p:attrName>
                                        </p:attrNameLst>
                                      </p:cBhvr>
                                      <p:to>
                                        <p:strVal val="solid"/>
                                      </p:to>
                                    </p:set>
                                    <p:set>
                                      <p:cBhvr>
                                        <p:cTn id="43" dur="2000" fill="hold"/>
                                        <p:tgtEl>
                                          <p:spTgt spid="57350"/>
                                        </p:tgtEl>
                                        <p:attrNameLst>
                                          <p:attrName>fill.on</p:attrName>
                                        </p:attrNameLst>
                                      </p:cBhvr>
                                      <p:to>
                                        <p:strVal val="true"/>
                                      </p:to>
                                    </p:set>
                                  </p:childTnLst>
                                </p:cTn>
                              </p:par>
                            </p:childTnLst>
                          </p:cTn>
                        </p:par>
                        <p:par>
                          <p:cTn id="44" fill="hold" nodeType="afterGroup">
                            <p:stCondLst>
                              <p:cond delay="11000"/>
                            </p:stCondLst>
                            <p:childTnLst>
                              <p:par>
                                <p:cTn id="45" presetID="50" presetClass="entr" presetSubtype="0" decel="100000" fill="hold" grpId="0" nodeType="afterEffect">
                                  <p:stCondLst>
                                    <p:cond delay="0"/>
                                  </p:stCondLst>
                                  <p:childTnLst>
                                    <p:set>
                                      <p:cBhvr>
                                        <p:cTn id="46" dur="1" fill="hold">
                                          <p:stCondLst>
                                            <p:cond delay="0"/>
                                          </p:stCondLst>
                                        </p:cTn>
                                        <p:tgtEl>
                                          <p:spTgt spid="57361"/>
                                        </p:tgtEl>
                                        <p:attrNameLst>
                                          <p:attrName>style.visibility</p:attrName>
                                        </p:attrNameLst>
                                      </p:cBhvr>
                                      <p:to>
                                        <p:strVal val="visible"/>
                                      </p:to>
                                    </p:set>
                                    <p:anim calcmode="lin" valueType="num">
                                      <p:cBhvr>
                                        <p:cTn id="47" dur="500" fill="hold"/>
                                        <p:tgtEl>
                                          <p:spTgt spid="57361"/>
                                        </p:tgtEl>
                                        <p:attrNameLst>
                                          <p:attrName>ppt_w</p:attrName>
                                        </p:attrNameLst>
                                      </p:cBhvr>
                                      <p:tavLst>
                                        <p:tav tm="0">
                                          <p:val>
                                            <p:strVal val="#ppt_w+.3"/>
                                          </p:val>
                                        </p:tav>
                                        <p:tav tm="100000">
                                          <p:val>
                                            <p:strVal val="#ppt_w"/>
                                          </p:val>
                                        </p:tav>
                                      </p:tavLst>
                                    </p:anim>
                                    <p:anim calcmode="lin" valueType="num">
                                      <p:cBhvr>
                                        <p:cTn id="48" dur="500" fill="hold"/>
                                        <p:tgtEl>
                                          <p:spTgt spid="57361"/>
                                        </p:tgtEl>
                                        <p:attrNameLst>
                                          <p:attrName>ppt_h</p:attrName>
                                        </p:attrNameLst>
                                      </p:cBhvr>
                                      <p:tavLst>
                                        <p:tav tm="0">
                                          <p:val>
                                            <p:strVal val="#ppt_h"/>
                                          </p:val>
                                        </p:tav>
                                        <p:tav tm="100000">
                                          <p:val>
                                            <p:strVal val="#ppt_h"/>
                                          </p:val>
                                        </p:tav>
                                      </p:tavLst>
                                    </p:anim>
                                    <p:animEffect transition="in" filter="fade">
                                      <p:cBhvr>
                                        <p:cTn id="49" dur="500"/>
                                        <p:tgtEl>
                                          <p:spTgt spid="57361"/>
                                        </p:tgtEl>
                                      </p:cBhvr>
                                    </p:animEffect>
                                  </p:childTnLst>
                                </p:cTn>
                              </p:par>
                            </p:childTnLst>
                          </p:cTn>
                        </p:par>
                        <p:par>
                          <p:cTn id="50" fill="hold" nodeType="afterGroup">
                            <p:stCondLst>
                              <p:cond delay="11500"/>
                            </p:stCondLst>
                            <p:childTnLst>
                              <p:par>
                                <p:cTn id="51" presetID="1" presetClass="entr" presetSubtype="0" fill="hold" nodeType="afterEffect">
                                  <p:stCondLst>
                                    <p:cond delay="500"/>
                                  </p:stCondLst>
                                  <p:childTnLst>
                                    <p:set>
                                      <p:cBhvr>
                                        <p:cTn id="52" dur="1" fill="hold">
                                          <p:stCondLst>
                                            <p:cond delay="0"/>
                                          </p:stCondLst>
                                        </p:cTn>
                                        <p:tgtEl>
                                          <p:spTgt spid="5"/>
                                        </p:tgtEl>
                                        <p:attrNameLst>
                                          <p:attrName>style.visibility</p:attrName>
                                        </p:attrNameLst>
                                      </p:cBhvr>
                                      <p:to>
                                        <p:strVal val="visible"/>
                                      </p:to>
                                    </p:set>
                                  </p:childTnLst>
                                </p:cTn>
                              </p:par>
                            </p:childTnLst>
                          </p:cTn>
                        </p:par>
                        <p:par>
                          <p:cTn id="53" fill="hold" nodeType="afterGroup">
                            <p:stCondLst>
                              <p:cond delay="12000"/>
                            </p:stCondLst>
                            <p:childTnLst>
                              <p:par>
                                <p:cTn id="54" presetID="2" presetClass="entr" presetSubtype="2" fill="hold" nodeType="afterEffect">
                                  <p:stCondLst>
                                    <p:cond delay="1000"/>
                                  </p:stCondLst>
                                  <p:childTnLst>
                                    <p:set>
                                      <p:cBhvr>
                                        <p:cTn id="55" dur="1" fill="hold">
                                          <p:stCondLst>
                                            <p:cond delay="0"/>
                                          </p:stCondLst>
                                        </p:cTn>
                                        <p:tgtEl>
                                          <p:spTgt spid="6"/>
                                        </p:tgtEl>
                                        <p:attrNameLst>
                                          <p:attrName>style.visibility</p:attrName>
                                        </p:attrNameLst>
                                      </p:cBhvr>
                                      <p:to>
                                        <p:strVal val="visible"/>
                                      </p:to>
                                    </p:set>
                                    <p:anim calcmode="lin" valueType="num">
                                      <p:cBhvr additive="base">
                                        <p:cTn id="56" dur="500" fill="hold"/>
                                        <p:tgtEl>
                                          <p:spTgt spid="6"/>
                                        </p:tgtEl>
                                        <p:attrNameLst>
                                          <p:attrName>ppt_x</p:attrName>
                                        </p:attrNameLst>
                                      </p:cBhvr>
                                      <p:tavLst>
                                        <p:tav tm="0">
                                          <p:val>
                                            <p:strVal val="1+#ppt_w/2"/>
                                          </p:val>
                                        </p:tav>
                                        <p:tav tm="100000">
                                          <p:val>
                                            <p:strVal val="#ppt_x"/>
                                          </p:val>
                                        </p:tav>
                                      </p:tavLst>
                                    </p:anim>
                                    <p:anim calcmode="lin" valueType="num">
                                      <p:cBhvr additive="base">
                                        <p:cTn id="57" dur="500" fill="hold"/>
                                        <p:tgtEl>
                                          <p:spTgt spid="6"/>
                                        </p:tgtEl>
                                        <p:attrNameLst>
                                          <p:attrName>ppt_y</p:attrName>
                                        </p:attrNameLst>
                                      </p:cBhvr>
                                      <p:tavLst>
                                        <p:tav tm="0">
                                          <p:val>
                                            <p:strVal val="#ppt_y"/>
                                          </p:val>
                                        </p:tav>
                                        <p:tav tm="100000">
                                          <p:val>
                                            <p:strVal val="#ppt_y"/>
                                          </p:val>
                                        </p:tav>
                                      </p:tavLst>
                                    </p:anim>
                                  </p:childTnLst>
                                </p:cTn>
                              </p:par>
                            </p:childTnLst>
                          </p:cTn>
                        </p:par>
                        <p:par>
                          <p:cTn id="58" fill="hold" nodeType="afterGroup">
                            <p:stCondLst>
                              <p:cond delay="13500"/>
                            </p:stCondLst>
                            <p:childTnLst>
                              <p:par>
                                <p:cTn id="59" presetID="3" presetClass="entr" presetSubtype="10" fill="hold" grpId="0" nodeType="afterEffect">
                                  <p:stCondLst>
                                    <p:cond delay="0"/>
                                  </p:stCondLst>
                                  <p:childTnLst>
                                    <p:set>
                                      <p:cBhvr>
                                        <p:cTn id="60" dur="1" fill="hold">
                                          <p:stCondLst>
                                            <p:cond delay="0"/>
                                          </p:stCondLst>
                                        </p:cTn>
                                        <p:tgtEl>
                                          <p:spTgt spid="57377"/>
                                        </p:tgtEl>
                                        <p:attrNameLst>
                                          <p:attrName>style.visibility</p:attrName>
                                        </p:attrNameLst>
                                      </p:cBhvr>
                                      <p:to>
                                        <p:strVal val="visible"/>
                                      </p:to>
                                    </p:set>
                                    <p:animEffect transition="in" filter="blinds(horizontal)">
                                      <p:cBhvr>
                                        <p:cTn id="61" dur="500"/>
                                        <p:tgtEl>
                                          <p:spTgt spid="57377"/>
                                        </p:tgtEl>
                                      </p:cBhvr>
                                    </p:animEffect>
                                  </p:childTnLst>
                                </p:cTn>
                              </p:par>
                              <p:par>
                                <p:cTn id="62" presetID="6" presetClass="entr" presetSubtype="32" fill="hold" grpId="0" nodeType="withEffect">
                                  <p:stCondLst>
                                    <p:cond delay="0"/>
                                  </p:stCondLst>
                                  <p:childTnLst>
                                    <p:set>
                                      <p:cBhvr>
                                        <p:cTn id="63" dur="1" fill="hold">
                                          <p:stCondLst>
                                            <p:cond delay="0"/>
                                          </p:stCondLst>
                                        </p:cTn>
                                        <p:tgtEl>
                                          <p:spTgt spid="57378"/>
                                        </p:tgtEl>
                                        <p:attrNameLst>
                                          <p:attrName>style.visibility</p:attrName>
                                        </p:attrNameLst>
                                      </p:cBhvr>
                                      <p:to>
                                        <p:strVal val="visible"/>
                                      </p:to>
                                    </p:set>
                                    <p:animEffect transition="in" filter="circle(out)">
                                      <p:cBhvr>
                                        <p:cTn id="64" dur="500"/>
                                        <p:tgtEl>
                                          <p:spTgt spid="57378"/>
                                        </p:tgtEl>
                                      </p:cBhvr>
                                    </p:animEffect>
                                  </p:childTnLst>
                                </p:cTn>
                              </p:par>
                            </p:childTnLst>
                          </p:cTn>
                        </p:par>
                        <p:par>
                          <p:cTn id="65" fill="hold" nodeType="afterGroup">
                            <p:stCondLst>
                              <p:cond delay="14000"/>
                            </p:stCondLst>
                            <p:childTnLst>
                              <p:par>
                                <p:cTn id="66" presetID="1" presetClass="entr" presetSubtype="0" fill="hold" grpId="0" nodeType="afterEffect">
                                  <p:stCondLst>
                                    <p:cond delay="0"/>
                                  </p:stCondLst>
                                  <p:childTnLst>
                                    <p:set>
                                      <p:cBhvr>
                                        <p:cTn id="67" dur="1" fill="hold">
                                          <p:stCondLst>
                                            <p:cond delay="0"/>
                                          </p:stCondLst>
                                        </p:cTn>
                                        <p:tgtEl>
                                          <p:spTgt spid="57380"/>
                                        </p:tgtEl>
                                        <p:attrNameLst>
                                          <p:attrName>style.visibility</p:attrName>
                                        </p:attrNameLst>
                                      </p:cBhvr>
                                      <p:to>
                                        <p:strVal val="visible"/>
                                      </p:to>
                                    </p:set>
                                  </p:childTnLst>
                                </p:cTn>
                              </p:par>
                              <p:par>
                                <p:cTn id="68" presetID="1" presetClass="entr" presetSubtype="0" fill="hold" grpId="0" nodeType="withEffect">
                                  <p:stCondLst>
                                    <p:cond delay="0"/>
                                  </p:stCondLst>
                                  <p:childTnLst>
                                    <p:set>
                                      <p:cBhvr>
                                        <p:cTn id="69" dur="1" fill="hold">
                                          <p:stCondLst>
                                            <p:cond delay="0"/>
                                          </p:stCondLst>
                                        </p:cTn>
                                        <p:tgtEl>
                                          <p:spTgt spid="57381"/>
                                        </p:tgtEl>
                                        <p:attrNameLst>
                                          <p:attrName>style.visibility</p:attrName>
                                        </p:attrNameLst>
                                      </p:cBhvr>
                                      <p:to>
                                        <p:strVal val="visible"/>
                                      </p:to>
                                    </p:set>
                                  </p:childTnLst>
                                </p:cTn>
                              </p:par>
                              <p:par>
                                <p:cTn id="70" presetID="1" presetClass="entr" presetSubtype="0" fill="hold" grpId="0" nodeType="withEffect">
                                  <p:stCondLst>
                                    <p:cond delay="0"/>
                                  </p:stCondLst>
                                  <p:childTnLst>
                                    <p:set>
                                      <p:cBhvr>
                                        <p:cTn id="71" dur="1" fill="hold">
                                          <p:stCondLst>
                                            <p:cond delay="0"/>
                                          </p:stCondLst>
                                        </p:cTn>
                                        <p:tgtEl>
                                          <p:spTgt spid="57379"/>
                                        </p:tgtEl>
                                        <p:attrNameLst>
                                          <p:attrName>style.visibility</p:attrName>
                                        </p:attrNameLst>
                                      </p:cBhvr>
                                      <p:to>
                                        <p:strVal val="visible"/>
                                      </p:to>
                                    </p:set>
                                  </p:childTnLst>
                                </p:cTn>
                              </p:par>
                            </p:childTnLst>
                          </p:cTn>
                        </p:par>
                        <p:par>
                          <p:cTn id="72" fill="hold" nodeType="afterGroup">
                            <p:stCondLst>
                              <p:cond delay="14000"/>
                            </p:stCondLst>
                            <p:childTnLst>
                              <p:par>
                                <p:cTn id="73" presetID="0" presetClass="path" presetSubtype="0" repeatCount="3000" accel="50000" decel="50000" fill="hold" grpId="1" nodeType="afterEffect">
                                  <p:stCondLst>
                                    <p:cond delay="0"/>
                                  </p:stCondLst>
                                  <p:childTnLst>
                                    <p:animMotion origin="layout" path="M 1.66667E-6 4.04624E-6 L -0.01268 0.19422 " pathEditMode="relative" rAng="0" ptsTypes="AA">
                                      <p:cBhvr>
                                        <p:cTn id="74" dur="2000" fill="hold"/>
                                        <p:tgtEl>
                                          <p:spTgt spid="57380"/>
                                        </p:tgtEl>
                                        <p:attrNameLst>
                                          <p:attrName>ppt_x</p:attrName>
                                          <p:attrName>ppt_y</p:attrName>
                                        </p:attrNameLst>
                                      </p:cBhvr>
                                      <p:rCtr x="-642" y="9711"/>
                                    </p:animMotion>
                                  </p:childTnLst>
                                </p:cTn>
                              </p:par>
                              <p:par>
                                <p:cTn id="75" presetID="0" presetClass="path" presetSubtype="0" repeatCount="3000" accel="50000" decel="50000" fill="hold" grpId="1" nodeType="withEffect">
                                  <p:stCondLst>
                                    <p:cond delay="0"/>
                                  </p:stCondLst>
                                  <p:childTnLst>
                                    <p:animMotion origin="layout" path="M 3.61111E-6 -4.36893E-6 L -0.004 0.1498 " pathEditMode="relative" rAng="0" ptsTypes="AA">
                                      <p:cBhvr>
                                        <p:cTn id="76" dur="2000" fill="hold"/>
                                        <p:tgtEl>
                                          <p:spTgt spid="57381"/>
                                        </p:tgtEl>
                                        <p:attrNameLst>
                                          <p:attrName>ppt_x</p:attrName>
                                          <p:attrName>ppt_y</p:attrName>
                                        </p:attrNameLst>
                                      </p:cBhvr>
                                      <p:rCtr x="-208" y="7490"/>
                                    </p:animMotion>
                                  </p:childTnLst>
                                </p:cTn>
                              </p:par>
                              <p:par>
                                <p:cTn id="77" presetID="0" presetClass="path" presetSubtype="0" repeatCount="3000" accel="50000" decel="50000" fill="hold" grpId="1" nodeType="withEffect">
                                  <p:stCondLst>
                                    <p:cond delay="0"/>
                                  </p:stCondLst>
                                  <p:childTnLst>
                                    <p:animMotion origin="layout" path="M -2.5E-6 -3.58382E-6 L 0.00052 0.13318 " pathEditMode="relative" rAng="0" ptsTypes="AA">
                                      <p:cBhvr>
                                        <p:cTn id="78" dur="2000" fill="hold"/>
                                        <p:tgtEl>
                                          <p:spTgt spid="57379"/>
                                        </p:tgtEl>
                                        <p:attrNameLst>
                                          <p:attrName>ppt_x</p:attrName>
                                          <p:attrName>ppt_y</p:attrName>
                                        </p:attrNameLst>
                                      </p:cBhvr>
                                      <p:rCtr x="17" y="6659"/>
                                    </p:animMotion>
                                  </p:childTnLst>
                                </p:cTn>
                              </p:par>
                              <p:par>
                                <p:cTn id="79" presetID="22" presetClass="entr" presetSubtype="4" fill="hold" nodeType="withEffect">
                                  <p:stCondLst>
                                    <p:cond delay="0"/>
                                  </p:stCondLst>
                                  <p:childTnLst>
                                    <p:set>
                                      <p:cBhvr>
                                        <p:cTn id="80" dur="1" fill="hold">
                                          <p:stCondLst>
                                            <p:cond delay="0"/>
                                          </p:stCondLst>
                                        </p:cTn>
                                        <p:tgtEl>
                                          <p:spTgt spid="9"/>
                                        </p:tgtEl>
                                        <p:attrNameLst>
                                          <p:attrName>style.visibility</p:attrName>
                                        </p:attrNameLst>
                                      </p:cBhvr>
                                      <p:to>
                                        <p:strVal val="visible"/>
                                      </p:to>
                                    </p:set>
                                    <p:animEffect transition="in" filter="wipe(down)">
                                      <p:cBhvr>
                                        <p:cTn id="81" dur="5000"/>
                                        <p:tgtEl>
                                          <p:spTgt spid="9"/>
                                        </p:tgtEl>
                                      </p:cBhvr>
                                    </p:animEffect>
                                  </p:childTnLst>
                                </p:cTn>
                              </p:par>
                            </p:childTnLst>
                          </p:cTn>
                        </p:par>
                        <p:par>
                          <p:cTn id="82" fill="hold" nodeType="afterGroup">
                            <p:stCondLst>
                              <p:cond delay="20000"/>
                            </p:stCondLst>
                            <p:childTnLst>
                              <p:par>
                                <p:cTn id="83" presetID="1" presetClass="exit" presetSubtype="0" fill="hold" grpId="2" nodeType="afterEffect">
                                  <p:stCondLst>
                                    <p:cond delay="0"/>
                                  </p:stCondLst>
                                  <p:childTnLst>
                                    <p:set>
                                      <p:cBhvr>
                                        <p:cTn id="84" dur="1" fill="hold">
                                          <p:stCondLst>
                                            <p:cond delay="0"/>
                                          </p:stCondLst>
                                        </p:cTn>
                                        <p:tgtEl>
                                          <p:spTgt spid="57380"/>
                                        </p:tgtEl>
                                        <p:attrNameLst>
                                          <p:attrName>style.visibility</p:attrName>
                                        </p:attrNameLst>
                                      </p:cBhvr>
                                      <p:to>
                                        <p:strVal val="hidden"/>
                                      </p:to>
                                    </p:set>
                                  </p:childTnLst>
                                </p:cTn>
                              </p:par>
                              <p:par>
                                <p:cTn id="85" presetID="1" presetClass="exit" presetSubtype="0" fill="hold" grpId="2" nodeType="withEffect">
                                  <p:stCondLst>
                                    <p:cond delay="0"/>
                                  </p:stCondLst>
                                  <p:childTnLst>
                                    <p:set>
                                      <p:cBhvr>
                                        <p:cTn id="86" dur="1" fill="hold">
                                          <p:stCondLst>
                                            <p:cond delay="0"/>
                                          </p:stCondLst>
                                        </p:cTn>
                                        <p:tgtEl>
                                          <p:spTgt spid="57381"/>
                                        </p:tgtEl>
                                        <p:attrNameLst>
                                          <p:attrName>style.visibility</p:attrName>
                                        </p:attrNameLst>
                                      </p:cBhvr>
                                      <p:to>
                                        <p:strVal val="hidden"/>
                                      </p:to>
                                    </p:set>
                                  </p:childTnLst>
                                </p:cTn>
                              </p:par>
                              <p:par>
                                <p:cTn id="87" presetID="1" presetClass="exit" presetSubtype="0" fill="hold" grpId="2" nodeType="withEffect">
                                  <p:stCondLst>
                                    <p:cond delay="0"/>
                                  </p:stCondLst>
                                  <p:childTnLst>
                                    <p:set>
                                      <p:cBhvr>
                                        <p:cTn id="88" dur="1" fill="hold">
                                          <p:stCondLst>
                                            <p:cond delay="0"/>
                                          </p:stCondLst>
                                        </p:cTn>
                                        <p:tgtEl>
                                          <p:spTgt spid="57379"/>
                                        </p:tgtEl>
                                        <p:attrNameLst>
                                          <p:attrName>style.visibility</p:attrName>
                                        </p:attrNameLst>
                                      </p:cBhvr>
                                      <p:to>
                                        <p:strVal val="hidden"/>
                                      </p:to>
                                    </p:set>
                                  </p:childTnLst>
                                </p:cTn>
                              </p:par>
                            </p:childTnLst>
                          </p:cTn>
                        </p:par>
                        <p:par>
                          <p:cTn id="89" fill="hold" nodeType="afterGroup">
                            <p:stCondLst>
                              <p:cond delay="20000"/>
                            </p:stCondLst>
                            <p:childTnLst>
                              <p:par>
                                <p:cTn id="90" presetID="1" presetClass="entr" presetSubtype="0" fill="hold" grpId="0" nodeType="afterEffect">
                                  <p:stCondLst>
                                    <p:cond delay="0"/>
                                  </p:stCondLst>
                                  <p:childTnLst>
                                    <p:set>
                                      <p:cBhvr>
                                        <p:cTn id="91" dur="1" fill="hold">
                                          <p:stCondLst>
                                            <p:cond delay="0"/>
                                          </p:stCondLst>
                                        </p:cTn>
                                        <p:tgtEl>
                                          <p:spTgt spid="57382"/>
                                        </p:tgtEl>
                                        <p:attrNameLst>
                                          <p:attrName>style.visibility</p:attrName>
                                        </p:attrNameLst>
                                      </p:cBhvr>
                                      <p:to>
                                        <p:strVal val="visible"/>
                                      </p:to>
                                    </p:set>
                                  </p:childTnLst>
                                </p:cTn>
                              </p:par>
                            </p:childTnLst>
                          </p:cTn>
                        </p:par>
                        <p:par>
                          <p:cTn id="92" fill="hold" nodeType="afterGroup">
                            <p:stCondLst>
                              <p:cond delay="20000"/>
                            </p:stCondLst>
                            <p:childTnLst>
                              <p:par>
                                <p:cTn id="93" presetID="0" presetClass="path" presetSubtype="0" accel="50000" decel="50000" fill="hold" grpId="1" nodeType="afterEffect">
                                  <p:stCondLst>
                                    <p:cond delay="0"/>
                                  </p:stCondLst>
                                  <p:childTnLst>
                                    <p:animMotion origin="layout" path="M 1.11022E-16 -6.35838E-7 C 0.03646 -0.00231 0.07292 -0.00439 0.08889 0.03861 C 0.10486 0.08162 0.09444 0.22104 0.09549 0.25757 " pathEditMode="relative" rAng="0" ptsTypes="aaA">
                                      <p:cBhvr>
                                        <p:cTn id="94" dur="2000" fill="hold"/>
                                        <p:tgtEl>
                                          <p:spTgt spid="57382"/>
                                        </p:tgtEl>
                                        <p:attrNameLst>
                                          <p:attrName>ppt_x</p:attrName>
                                          <p:attrName>ppt_y</p:attrName>
                                        </p:attrNameLst>
                                      </p:cBhvr>
                                      <p:rCtr x="5243" y="12647"/>
                                    </p:animMotion>
                                  </p:childTnLst>
                                </p:cTn>
                              </p:par>
                            </p:childTnLst>
                          </p:cTn>
                        </p:par>
                        <p:par>
                          <p:cTn id="95" fill="hold" nodeType="afterGroup">
                            <p:stCondLst>
                              <p:cond delay="22000"/>
                            </p:stCondLst>
                            <p:childTnLst>
                              <p:par>
                                <p:cTn id="96" presetID="1" presetClass="emph" presetSubtype="1" nodeType="afterEffect">
                                  <p:stCondLst>
                                    <p:cond delay="0"/>
                                  </p:stCondLst>
                                  <p:childTnLst>
                                    <p:set>
                                      <p:cBhvr>
                                        <p:cTn id="97" dur="indefinite"/>
                                        <p:tgtEl>
                                          <p:spTgt spid="57382"/>
                                        </p:tgtEl>
                                        <p:attrNameLst>
                                          <p:attrName>fillcolor</p:attrName>
                                        </p:attrNameLst>
                                      </p:cBhvr>
                                      <p:to>
                                        <p:clrVal>
                                          <a:srgbClr val="FF0000"/>
                                        </p:clrVal>
                                      </p:to>
                                    </p:set>
                                    <p:set>
                                      <p:cBhvr>
                                        <p:cTn id="98" dur="indefinite"/>
                                        <p:tgtEl>
                                          <p:spTgt spid="57382"/>
                                        </p:tgtEl>
                                        <p:attrNameLst>
                                          <p:attrName>fill.type</p:attrName>
                                        </p:attrNameLst>
                                      </p:cBhvr>
                                      <p:to>
                                        <p:strVal val="solid"/>
                                      </p:to>
                                    </p:set>
                                    <p:set>
                                      <p:cBhvr>
                                        <p:cTn id="99" dur="indefinite"/>
                                        <p:tgtEl>
                                          <p:spTgt spid="57382"/>
                                        </p:tgtEl>
                                        <p:attrNameLst>
                                          <p:attrName>fill.on</p:attrName>
                                        </p:attrNameLst>
                                      </p:cBhvr>
                                      <p:to>
                                        <p:strVal val="true"/>
                                      </p:to>
                                    </p:set>
                                  </p:childTnLst>
                                </p:cTn>
                              </p:par>
                              <p:par>
                                <p:cTn id="100" presetID="6" presetClass="entr" presetSubtype="32" fill="hold" grpId="0" nodeType="withEffect">
                                  <p:stCondLst>
                                    <p:cond delay="0"/>
                                  </p:stCondLst>
                                  <p:childTnLst>
                                    <p:set>
                                      <p:cBhvr>
                                        <p:cTn id="101" dur="1" fill="hold">
                                          <p:stCondLst>
                                            <p:cond delay="0"/>
                                          </p:stCondLst>
                                        </p:cTn>
                                        <p:tgtEl>
                                          <p:spTgt spid="57391"/>
                                        </p:tgtEl>
                                        <p:attrNameLst>
                                          <p:attrName>style.visibility</p:attrName>
                                        </p:attrNameLst>
                                      </p:cBhvr>
                                      <p:to>
                                        <p:strVal val="visible"/>
                                      </p:to>
                                    </p:set>
                                    <p:animEffect transition="in" filter="circle(out)">
                                      <p:cBhvr>
                                        <p:cTn id="102" dur="500"/>
                                        <p:tgtEl>
                                          <p:spTgt spid="57391"/>
                                        </p:tgtEl>
                                      </p:cBhvr>
                                    </p:animEffect>
                                  </p:childTnLst>
                                </p:cTn>
                              </p:par>
                              <p:par>
                                <p:cTn id="103" presetID="53" presetClass="entr" presetSubtype="0" fill="hold" grpId="0" nodeType="withEffect">
                                  <p:stCondLst>
                                    <p:cond delay="0"/>
                                  </p:stCondLst>
                                  <p:childTnLst>
                                    <p:set>
                                      <p:cBhvr>
                                        <p:cTn id="104" dur="1" fill="hold">
                                          <p:stCondLst>
                                            <p:cond delay="0"/>
                                          </p:stCondLst>
                                        </p:cTn>
                                        <p:tgtEl>
                                          <p:spTgt spid="57390"/>
                                        </p:tgtEl>
                                        <p:attrNameLst>
                                          <p:attrName>style.visibility</p:attrName>
                                        </p:attrNameLst>
                                      </p:cBhvr>
                                      <p:to>
                                        <p:strVal val="visible"/>
                                      </p:to>
                                    </p:set>
                                    <p:anim calcmode="lin" valueType="num">
                                      <p:cBhvr>
                                        <p:cTn id="105" dur="500" fill="hold"/>
                                        <p:tgtEl>
                                          <p:spTgt spid="57390"/>
                                        </p:tgtEl>
                                        <p:attrNameLst>
                                          <p:attrName>ppt_w</p:attrName>
                                        </p:attrNameLst>
                                      </p:cBhvr>
                                      <p:tavLst>
                                        <p:tav tm="0">
                                          <p:val>
                                            <p:fltVal val="0"/>
                                          </p:val>
                                        </p:tav>
                                        <p:tav tm="100000">
                                          <p:val>
                                            <p:strVal val="#ppt_w"/>
                                          </p:val>
                                        </p:tav>
                                      </p:tavLst>
                                    </p:anim>
                                    <p:anim calcmode="lin" valueType="num">
                                      <p:cBhvr>
                                        <p:cTn id="106" dur="500" fill="hold"/>
                                        <p:tgtEl>
                                          <p:spTgt spid="57390"/>
                                        </p:tgtEl>
                                        <p:attrNameLst>
                                          <p:attrName>ppt_h</p:attrName>
                                        </p:attrNameLst>
                                      </p:cBhvr>
                                      <p:tavLst>
                                        <p:tav tm="0">
                                          <p:val>
                                            <p:fltVal val="0"/>
                                          </p:val>
                                        </p:tav>
                                        <p:tav tm="100000">
                                          <p:val>
                                            <p:strVal val="#ppt_h"/>
                                          </p:val>
                                        </p:tav>
                                      </p:tavLst>
                                    </p:anim>
                                    <p:animEffect transition="in" filter="fade">
                                      <p:cBhvr>
                                        <p:cTn id="107" dur="500"/>
                                        <p:tgtEl>
                                          <p:spTgt spid="57390"/>
                                        </p:tgtEl>
                                      </p:cBhvr>
                                    </p:animEffect>
                                  </p:childTnLst>
                                </p:cTn>
                              </p:par>
                            </p:childTnLst>
                          </p:cTn>
                        </p:par>
                      </p:childTnLst>
                    </p:cTn>
                  </p:par>
                  <p:par>
                    <p:cTn id="108" fill="hold">
                      <p:stCondLst>
                        <p:cond delay="indefinite"/>
                      </p:stCondLst>
                      <p:childTnLst>
                        <p:par>
                          <p:cTn id="109" fill="hold">
                            <p:stCondLst>
                              <p:cond delay="0"/>
                            </p:stCondLst>
                            <p:childTnLst>
                              <p:par>
                                <p:cTn id="110" presetID="3" presetClass="entr" presetSubtype="10" fill="hold" grpId="0" nodeType="clickEffect">
                                  <p:stCondLst>
                                    <p:cond delay="0"/>
                                  </p:stCondLst>
                                  <p:childTnLst>
                                    <p:set>
                                      <p:cBhvr>
                                        <p:cTn id="111" dur="1" fill="hold">
                                          <p:stCondLst>
                                            <p:cond delay="0"/>
                                          </p:stCondLst>
                                        </p:cTn>
                                        <p:tgtEl>
                                          <p:spTgt spid="50"/>
                                        </p:tgtEl>
                                        <p:attrNameLst>
                                          <p:attrName>style.visibility</p:attrName>
                                        </p:attrNameLst>
                                      </p:cBhvr>
                                      <p:to>
                                        <p:strVal val="visible"/>
                                      </p:to>
                                    </p:set>
                                    <p:animEffect transition="in" filter="blinds(horizontal)">
                                      <p:cBhvr>
                                        <p:cTn id="112"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50" grpId="0" animBg="1"/>
      <p:bldP spid="57354" grpId="0" animBg="1"/>
      <p:bldP spid="57355" grpId="0" animBg="1"/>
      <p:bldP spid="57360" grpId="0"/>
      <p:bldP spid="57361" grpId="0" animBg="1"/>
      <p:bldP spid="57377" grpId="0" animBg="1"/>
      <p:bldP spid="57378" grpId="0"/>
      <p:bldP spid="57379" grpId="0" animBg="1"/>
      <p:bldP spid="57379" grpId="1" animBg="1"/>
      <p:bldP spid="57379" grpId="2" animBg="1"/>
      <p:bldP spid="57380" grpId="0" animBg="1"/>
      <p:bldP spid="57380" grpId="1" animBg="1"/>
      <p:bldP spid="57380" grpId="2" animBg="1"/>
      <p:bldP spid="57381" grpId="0" animBg="1"/>
      <p:bldP spid="57381" grpId="1" animBg="1"/>
      <p:bldP spid="57381" grpId="2" animBg="1"/>
      <p:bldP spid="57382" grpId="0" animBg="1"/>
      <p:bldP spid="57382" grpId="1" animBg="1"/>
      <p:bldP spid="57390" grpId="0" animBg="1"/>
      <p:bldP spid="57391" grpId="0"/>
      <p:bldP spid="57392" grpId="0"/>
      <p:bldP spid="5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Oval 2"/>
          <p:cNvSpPr>
            <a:spLocks noChangeArrowheads="1"/>
          </p:cNvSpPr>
          <p:nvPr/>
        </p:nvSpPr>
        <p:spPr bwMode="auto">
          <a:xfrm>
            <a:off x="8153400" y="2209800"/>
            <a:ext cx="685800" cy="685800"/>
          </a:xfrm>
          <a:prstGeom prst="ellipse">
            <a:avLst/>
          </a:prstGeom>
          <a:gradFill rotWithShape="1">
            <a:gsLst>
              <a:gs pos="0">
                <a:schemeClr val="bg1"/>
              </a:gs>
              <a:gs pos="100000">
                <a:srgbClr val="EDF303"/>
              </a:gs>
            </a:gsLst>
            <a:path path="shape">
              <a:fillToRect l="50000" t="50000" r="50000" b="50000"/>
            </a:path>
          </a:gradFill>
          <a:ln w="9525">
            <a:solidFill>
              <a:srgbClr val="FF9900"/>
            </a:solidFill>
            <a:round/>
            <a:headEnd/>
            <a:tailEnd/>
          </a:ln>
        </p:spPr>
        <p:txBody>
          <a:bodyPr wrap="none" anchor="ctr"/>
          <a:lstStyle/>
          <a:p>
            <a:pPr algn="ctr" eaLnBrk="0" hangingPunct="0"/>
            <a:r>
              <a:rPr lang="en-US" b="1">
                <a:latin typeface="Times New Roman" pitchFamily="18" charset="0"/>
              </a:rPr>
              <a:t>Cl</a:t>
            </a:r>
          </a:p>
        </p:txBody>
      </p:sp>
      <p:sp>
        <p:nvSpPr>
          <p:cNvPr id="55299" name="Oval 3"/>
          <p:cNvSpPr>
            <a:spLocks noChangeArrowheads="1"/>
          </p:cNvSpPr>
          <p:nvPr/>
        </p:nvSpPr>
        <p:spPr bwMode="auto">
          <a:xfrm>
            <a:off x="8153400" y="2743200"/>
            <a:ext cx="685800" cy="685800"/>
          </a:xfrm>
          <a:prstGeom prst="ellipse">
            <a:avLst/>
          </a:prstGeom>
          <a:gradFill rotWithShape="1">
            <a:gsLst>
              <a:gs pos="0">
                <a:schemeClr val="bg1"/>
              </a:gs>
              <a:gs pos="100000">
                <a:srgbClr val="EDF303"/>
              </a:gs>
            </a:gsLst>
            <a:path path="shape">
              <a:fillToRect l="50000" t="50000" r="50000" b="50000"/>
            </a:path>
          </a:gradFill>
          <a:ln w="9525">
            <a:solidFill>
              <a:srgbClr val="FF9900"/>
            </a:solidFill>
            <a:round/>
            <a:headEnd/>
            <a:tailEnd/>
          </a:ln>
        </p:spPr>
        <p:txBody>
          <a:bodyPr wrap="none" anchor="ctr"/>
          <a:lstStyle/>
          <a:p>
            <a:pPr algn="ctr" eaLnBrk="0" hangingPunct="0"/>
            <a:r>
              <a:rPr lang="en-US" b="1">
                <a:latin typeface="Times New Roman" pitchFamily="18" charset="0"/>
              </a:rPr>
              <a:t>Cl</a:t>
            </a:r>
          </a:p>
        </p:txBody>
      </p:sp>
      <p:sp>
        <p:nvSpPr>
          <p:cNvPr id="11268" name="Text Box 5"/>
          <p:cNvSpPr txBox="1">
            <a:spLocks noChangeArrowheads="1"/>
          </p:cNvSpPr>
          <p:nvPr/>
        </p:nvSpPr>
        <p:spPr bwMode="auto">
          <a:xfrm>
            <a:off x="914400" y="1219200"/>
            <a:ext cx="7391400" cy="457200"/>
          </a:xfrm>
          <a:prstGeom prst="rect">
            <a:avLst/>
          </a:prstGeom>
          <a:noFill/>
          <a:ln w="9525">
            <a:noFill/>
            <a:miter lim="800000"/>
            <a:headEnd/>
            <a:tailEnd/>
          </a:ln>
        </p:spPr>
        <p:txBody>
          <a:bodyPr>
            <a:spAutoFit/>
          </a:bodyPr>
          <a:lstStyle/>
          <a:p>
            <a:pPr eaLnBrk="0" hangingPunct="0">
              <a:spcBef>
                <a:spcPct val="50000"/>
              </a:spcBef>
            </a:pPr>
            <a:r>
              <a:rPr lang="en-US" sz="2400" b="1" dirty="0">
                <a:latin typeface="Times New Roman" pitchFamily="18" charset="0"/>
              </a:rPr>
              <a:t>MÔ PHỎNG PHẢN ỨNG GIỮA METAN VỚI CLO</a:t>
            </a:r>
          </a:p>
        </p:txBody>
      </p:sp>
      <p:grpSp>
        <p:nvGrpSpPr>
          <p:cNvPr id="2" name="Group 6"/>
          <p:cNvGrpSpPr>
            <a:grpSpLocks/>
          </p:cNvGrpSpPr>
          <p:nvPr/>
        </p:nvGrpSpPr>
        <p:grpSpPr bwMode="auto">
          <a:xfrm>
            <a:off x="228600" y="5334000"/>
            <a:ext cx="3581400" cy="1295400"/>
            <a:chOff x="144" y="3360"/>
            <a:chExt cx="2256" cy="816"/>
          </a:xfrm>
        </p:grpSpPr>
        <p:sp>
          <p:nvSpPr>
            <p:cNvPr id="11270" name="Text Box 7"/>
            <p:cNvSpPr txBox="1">
              <a:spLocks noChangeArrowheads="1"/>
            </p:cNvSpPr>
            <p:nvPr/>
          </p:nvSpPr>
          <p:spPr bwMode="auto">
            <a:xfrm>
              <a:off x="576" y="3360"/>
              <a:ext cx="1824" cy="751"/>
            </a:xfrm>
            <a:prstGeom prst="rect">
              <a:avLst/>
            </a:prstGeom>
            <a:noFill/>
            <a:ln w="9525">
              <a:noFill/>
              <a:miter lim="800000"/>
              <a:headEnd/>
              <a:tailEnd/>
            </a:ln>
          </p:spPr>
          <p:txBody>
            <a:bodyPr>
              <a:spAutoFit/>
            </a:bodyPr>
            <a:lstStyle/>
            <a:p>
              <a:pPr eaLnBrk="0" hangingPunct="0">
                <a:spcBef>
                  <a:spcPct val="50000"/>
                </a:spcBef>
              </a:pPr>
              <a:r>
                <a:rPr lang="en-US" dirty="0">
                  <a:latin typeface="Times New Roman" pitchFamily="18" charset="0"/>
                </a:rPr>
                <a:t>Nguyên tử </a:t>
              </a:r>
              <a:r>
                <a:rPr lang="en-US" dirty="0" smtClean="0">
                  <a:latin typeface="Times New Roman" pitchFamily="18" charset="0"/>
                </a:rPr>
                <a:t>cacbon</a:t>
              </a:r>
              <a:endParaRPr lang="en-US" dirty="0">
                <a:latin typeface="Times New Roman" pitchFamily="18" charset="0"/>
              </a:endParaRPr>
            </a:p>
            <a:p>
              <a:pPr eaLnBrk="0" hangingPunct="0">
                <a:spcBef>
                  <a:spcPct val="50000"/>
                </a:spcBef>
              </a:pPr>
              <a:r>
                <a:rPr lang="en-US" dirty="0">
                  <a:latin typeface="Times New Roman" pitchFamily="18" charset="0"/>
                </a:rPr>
                <a:t>Nguyên tử </a:t>
              </a:r>
              <a:r>
                <a:rPr lang="en-US" dirty="0" smtClean="0">
                  <a:latin typeface="Times New Roman" pitchFamily="18" charset="0"/>
                </a:rPr>
                <a:t>hiđro</a:t>
              </a:r>
              <a:endParaRPr lang="en-US" dirty="0">
                <a:latin typeface="Times New Roman" pitchFamily="18" charset="0"/>
              </a:endParaRPr>
            </a:p>
            <a:p>
              <a:pPr eaLnBrk="0" hangingPunct="0">
                <a:spcBef>
                  <a:spcPct val="50000"/>
                </a:spcBef>
              </a:pPr>
              <a:r>
                <a:rPr lang="en-US" dirty="0">
                  <a:latin typeface="Times New Roman" pitchFamily="18" charset="0"/>
                </a:rPr>
                <a:t>Nguyên tử </a:t>
              </a:r>
              <a:r>
                <a:rPr lang="en-US" dirty="0" smtClean="0">
                  <a:latin typeface="Times New Roman" pitchFamily="18" charset="0"/>
                </a:rPr>
                <a:t>clo</a:t>
              </a:r>
              <a:endParaRPr lang="en-US" dirty="0">
                <a:latin typeface="Times New Roman" pitchFamily="18" charset="0"/>
              </a:endParaRPr>
            </a:p>
          </p:txBody>
        </p:sp>
        <p:grpSp>
          <p:nvGrpSpPr>
            <p:cNvPr id="3" name="Group 8"/>
            <p:cNvGrpSpPr>
              <a:grpSpLocks/>
            </p:cNvGrpSpPr>
            <p:nvPr/>
          </p:nvGrpSpPr>
          <p:grpSpPr bwMode="auto">
            <a:xfrm>
              <a:off x="144" y="3360"/>
              <a:ext cx="288" cy="816"/>
              <a:chOff x="2064" y="3408"/>
              <a:chExt cx="288" cy="912"/>
            </a:xfrm>
          </p:grpSpPr>
          <p:sp>
            <p:nvSpPr>
              <p:cNvPr id="55305" name="Oval 9"/>
              <p:cNvSpPr>
                <a:spLocks noChangeArrowheads="1"/>
              </p:cNvSpPr>
              <p:nvPr/>
            </p:nvSpPr>
            <p:spPr bwMode="auto">
              <a:xfrm>
                <a:off x="2064" y="3408"/>
                <a:ext cx="288" cy="288"/>
              </a:xfrm>
              <a:prstGeom prst="ellipse">
                <a:avLst/>
              </a:prstGeom>
              <a:gradFill rotWithShape="1">
                <a:gsLst>
                  <a:gs pos="0">
                    <a:schemeClr val="tx2">
                      <a:gamma/>
                      <a:tint val="0"/>
                      <a:invGamma/>
                    </a:schemeClr>
                  </a:gs>
                  <a:gs pos="100000">
                    <a:schemeClr val="tx2"/>
                  </a:gs>
                </a:gsLst>
                <a:path path="shape">
                  <a:fillToRect l="50000" t="50000" r="50000" b="50000"/>
                </a:path>
              </a:gradFill>
              <a:ln w="9525">
                <a:solidFill>
                  <a:schemeClr val="tx1"/>
                </a:solidFill>
                <a:round/>
                <a:headEnd/>
                <a:tailEnd/>
              </a:ln>
              <a:effectLst/>
            </p:spPr>
            <p:txBody>
              <a:bodyPr wrap="none" anchor="ctr"/>
              <a:lstStyle/>
              <a:p>
                <a:pPr algn="ctr" eaLnBrk="0" hangingPunct="0"/>
                <a:r>
                  <a:rPr lang="en-US" sz="2400" b="1">
                    <a:solidFill>
                      <a:srgbClr val="FA5332"/>
                    </a:solidFill>
                    <a:latin typeface="Times New Roman" pitchFamily="18" charset="0"/>
                  </a:rPr>
                  <a:t>c</a:t>
                </a:r>
              </a:p>
            </p:txBody>
          </p:sp>
          <p:sp>
            <p:nvSpPr>
              <p:cNvPr id="11273" name="Oval 10"/>
              <p:cNvSpPr>
                <a:spLocks noChangeArrowheads="1"/>
              </p:cNvSpPr>
              <p:nvPr/>
            </p:nvSpPr>
            <p:spPr bwMode="auto">
              <a:xfrm>
                <a:off x="2064" y="3720"/>
                <a:ext cx="288" cy="288"/>
              </a:xfrm>
              <a:prstGeom prst="ellipse">
                <a:avLst/>
              </a:prstGeom>
              <a:solidFill>
                <a:schemeClr val="accent1"/>
              </a:solidFill>
              <a:ln w="9525">
                <a:solidFill>
                  <a:schemeClr val="tx1"/>
                </a:solidFill>
                <a:round/>
                <a:headEnd/>
                <a:tailEnd/>
              </a:ln>
            </p:spPr>
            <p:txBody>
              <a:bodyPr wrap="none" anchor="ctr"/>
              <a:lstStyle/>
              <a:p>
                <a:pPr algn="ctr" eaLnBrk="0" hangingPunct="0"/>
                <a:r>
                  <a:rPr lang="en-US" b="1">
                    <a:latin typeface="Times New Roman" pitchFamily="18" charset="0"/>
                  </a:rPr>
                  <a:t>H</a:t>
                </a:r>
              </a:p>
            </p:txBody>
          </p:sp>
          <p:sp>
            <p:nvSpPr>
              <p:cNvPr id="11274" name="Oval 11"/>
              <p:cNvSpPr>
                <a:spLocks noChangeArrowheads="1"/>
              </p:cNvSpPr>
              <p:nvPr/>
            </p:nvSpPr>
            <p:spPr bwMode="auto">
              <a:xfrm rot="10705253" flipV="1">
                <a:off x="2064" y="4032"/>
                <a:ext cx="288" cy="288"/>
              </a:xfrm>
              <a:prstGeom prst="ellipse">
                <a:avLst/>
              </a:prstGeom>
              <a:gradFill rotWithShape="1">
                <a:gsLst>
                  <a:gs pos="0">
                    <a:schemeClr val="bg1"/>
                  </a:gs>
                  <a:gs pos="100000">
                    <a:srgbClr val="EDF303"/>
                  </a:gs>
                </a:gsLst>
                <a:path path="shape">
                  <a:fillToRect l="50000" t="50000" r="50000" b="50000"/>
                </a:path>
              </a:gradFill>
              <a:ln w="9525">
                <a:solidFill>
                  <a:schemeClr val="tx1"/>
                </a:solidFill>
                <a:round/>
                <a:headEnd/>
                <a:tailEnd/>
              </a:ln>
            </p:spPr>
            <p:txBody>
              <a:bodyPr wrap="none" anchor="ctr"/>
              <a:lstStyle/>
              <a:p>
                <a:pPr algn="ctr" eaLnBrk="0" hangingPunct="0"/>
                <a:r>
                  <a:rPr lang="en-US" b="1">
                    <a:latin typeface="Times New Roman" pitchFamily="18" charset="0"/>
                  </a:rPr>
                  <a:t>Cl</a:t>
                </a:r>
              </a:p>
            </p:txBody>
          </p:sp>
        </p:grpSp>
      </p:grpSp>
      <p:sp>
        <p:nvSpPr>
          <p:cNvPr id="55308" name="Oval 12"/>
          <p:cNvSpPr>
            <a:spLocks noChangeArrowheads="1"/>
          </p:cNvSpPr>
          <p:nvPr/>
        </p:nvSpPr>
        <p:spPr bwMode="auto">
          <a:xfrm>
            <a:off x="4648200" y="2667000"/>
            <a:ext cx="533400" cy="609600"/>
          </a:xfrm>
          <a:prstGeom prst="ellipse">
            <a:avLst/>
          </a:prstGeom>
          <a:solidFill>
            <a:schemeClr val="accent1"/>
          </a:solidFill>
          <a:ln w="9525">
            <a:solidFill>
              <a:schemeClr val="tx1"/>
            </a:solidFill>
            <a:round/>
            <a:headEnd/>
            <a:tailEnd/>
          </a:ln>
        </p:spPr>
        <p:txBody>
          <a:bodyPr wrap="none" anchor="ctr"/>
          <a:lstStyle/>
          <a:p>
            <a:pPr algn="ctr" eaLnBrk="0" hangingPunct="0"/>
            <a:r>
              <a:rPr lang="en-US" b="1">
                <a:latin typeface="Times New Roman" pitchFamily="18" charset="0"/>
              </a:rPr>
              <a:t>H</a:t>
            </a:r>
          </a:p>
        </p:txBody>
      </p:sp>
      <p:grpSp>
        <p:nvGrpSpPr>
          <p:cNvPr id="4" name="Group 26"/>
          <p:cNvGrpSpPr>
            <a:grpSpLocks/>
          </p:cNvGrpSpPr>
          <p:nvPr/>
        </p:nvGrpSpPr>
        <p:grpSpPr bwMode="auto">
          <a:xfrm>
            <a:off x="3429000" y="2133600"/>
            <a:ext cx="1371600" cy="1676400"/>
            <a:chOff x="720" y="1296"/>
            <a:chExt cx="864" cy="1152"/>
          </a:xfrm>
        </p:grpSpPr>
        <p:sp>
          <p:nvSpPr>
            <p:cNvPr id="11277" name="Oval 19"/>
            <p:cNvSpPr>
              <a:spLocks noChangeArrowheads="1"/>
            </p:cNvSpPr>
            <p:nvPr/>
          </p:nvSpPr>
          <p:spPr bwMode="auto">
            <a:xfrm>
              <a:off x="720" y="1680"/>
              <a:ext cx="336" cy="384"/>
            </a:xfrm>
            <a:prstGeom prst="ellipse">
              <a:avLst/>
            </a:prstGeom>
            <a:solidFill>
              <a:schemeClr val="accent1"/>
            </a:solidFill>
            <a:ln w="9525">
              <a:solidFill>
                <a:schemeClr val="tx1"/>
              </a:solidFill>
              <a:round/>
              <a:headEnd/>
              <a:tailEnd/>
            </a:ln>
          </p:spPr>
          <p:txBody>
            <a:bodyPr wrap="none" anchor="ctr"/>
            <a:lstStyle/>
            <a:p>
              <a:pPr algn="ctr" eaLnBrk="0" hangingPunct="0"/>
              <a:r>
                <a:rPr lang="en-US" b="1">
                  <a:latin typeface="Times New Roman" pitchFamily="18" charset="0"/>
                </a:rPr>
                <a:t>H</a:t>
              </a:r>
            </a:p>
          </p:txBody>
        </p:sp>
        <p:sp>
          <p:nvSpPr>
            <p:cNvPr id="55313" name="Oval 17"/>
            <p:cNvSpPr>
              <a:spLocks noChangeArrowheads="1"/>
            </p:cNvSpPr>
            <p:nvPr/>
          </p:nvSpPr>
          <p:spPr bwMode="auto">
            <a:xfrm>
              <a:off x="960" y="1536"/>
              <a:ext cx="624" cy="720"/>
            </a:xfrm>
            <a:prstGeom prst="ellipse">
              <a:avLst/>
            </a:prstGeom>
            <a:gradFill rotWithShape="1">
              <a:gsLst>
                <a:gs pos="0">
                  <a:schemeClr val="tx2">
                    <a:gamma/>
                    <a:tint val="0"/>
                    <a:invGamma/>
                  </a:schemeClr>
                </a:gs>
                <a:gs pos="100000">
                  <a:schemeClr val="tx2"/>
                </a:gs>
              </a:gsLst>
              <a:path path="shape">
                <a:fillToRect l="50000" t="50000" r="50000" b="50000"/>
              </a:path>
            </a:gradFill>
            <a:ln w="9525">
              <a:solidFill>
                <a:schemeClr val="tx1"/>
              </a:solidFill>
              <a:round/>
              <a:headEnd/>
              <a:tailEnd/>
            </a:ln>
            <a:effectLst/>
          </p:spPr>
          <p:txBody>
            <a:bodyPr wrap="none" anchor="ctr"/>
            <a:lstStyle/>
            <a:p>
              <a:pPr algn="ctr" eaLnBrk="0" hangingPunct="0"/>
              <a:r>
                <a:rPr lang="en-US" sz="4000" b="1">
                  <a:solidFill>
                    <a:srgbClr val="FA5332"/>
                  </a:solidFill>
                  <a:latin typeface="Times New Roman" pitchFamily="18" charset="0"/>
                </a:rPr>
                <a:t>c</a:t>
              </a:r>
            </a:p>
          </p:txBody>
        </p:sp>
        <p:sp>
          <p:nvSpPr>
            <p:cNvPr id="11279" name="Oval 18"/>
            <p:cNvSpPr>
              <a:spLocks noChangeArrowheads="1"/>
            </p:cNvSpPr>
            <p:nvPr/>
          </p:nvSpPr>
          <p:spPr bwMode="auto">
            <a:xfrm>
              <a:off x="1104" y="2064"/>
              <a:ext cx="336" cy="384"/>
            </a:xfrm>
            <a:prstGeom prst="ellipse">
              <a:avLst/>
            </a:prstGeom>
            <a:solidFill>
              <a:schemeClr val="accent1"/>
            </a:solidFill>
            <a:ln w="9525">
              <a:solidFill>
                <a:schemeClr val="tx1"/>
              </a:solidFill>
              <a:round/>
              <a:headEnd/>
              <a:tailEnd/>
            </a:ln>
          </p:spPr>
          <p:txBody>
            <a:bodyPr wrap="none" anchor="ctr"/>
            <a:lstStyle/>
            <a:p>
              <a:pPr algn="ctr" eaLnBrk="0" hangingPunct="0"/>
              <a:r>
                <a:rPr lang="en-US" b="1">
                  <a:latin typeface="Times New Roman" pitchFamily="18" charset="0"/>
                </a:rPr>
                <a:t>H</a:t>
              </a:r>
            </a:p>
          </p:txBody>
        </p:sp>
        <p:sp>
          <p:nvSpPr>
            <p:cNvPr id="11280" name="Oval 16"/>
            <p:cNvSpPr>
              <a:spLocks noChangeArrowheads="1"/>
            </p:cNvSpPr>
            <p:nvPr/>
          </p:nvSpPr>
          <p:spPr bwMode="auto">
            <a:xfrm>
              <a:off x="1104" y="1296"/>
              <a:ext cx="336" cy="384"/>
            </a:xfrm>
            <a:prstGeom prst="ellipse">
              <a:avLst/>
            </a:prstGeom>
            <a:solidFill>
              <a:schemeClr val="accent1"/>
            </a:solidFill>
            <a:ln w="9525">
              <a:solidFill>
                <a:schemeClr val="tx1"/>
              </a:solidFill>
              <a:round/>
              <a:headEnd/>
              <a:tailEnd/>
            </a:ln>
          </p:spPr>
          <p:txBody>
            <a:bodyPr wrap="none" anchor="ctr"/>
            <a:lstStyle/>
            <a:p>
              <a:pPr algn="ctr" eaLnBrk="0" hangingPunct="0"/>
              <a:r>
                <a:rPr lang="en-US" b="1">
                  <a:latin typeface="Times New Roman" pitchFamily="18" charset="0"/>
                </a:rPr>
                <a:t>H</a:t>
              </a:r>
            </a:p>
          </p:txBody>
        </p:sp>
      </p:grpSp>
      <p:grpSp>
        <p:nvGrpSpPr>
          <p:cNvPr id="5" name="Group 33"/>
          <p:cNvGrpSpPr>
            <a:grpSpLocks/>
          </p:cNvGrpSpPr>
          <p:nvPr/>
        </p:nvGrpSpPr>
        <p:grpSpPr bwMode="auto">
          <a:xfrm>
            <a:off x="228600" y="2133600"/>
            <a:ext cx="1828800" cy="1676400"/>
            <a:chOff x="960" y="1440"/>
            <a:chExt cx="1152" cy="1056"/>
          </a:xfrm>
        </p:grpSpPr>
        <p:sp>
          <p:nvSpPr>
            <p:cNvPr id="11282" name="Oval 27"/>
            <p:cNvSpPr>
              <a:spLocks noChangeArrowheads="1"/>
            </p:cNvSpPr>
            <p:nvPr/>
          </p:nvSpPr>
          <p:spPr bwMode="auto">
            <a:xfrm>
              <a:off x="1776" y="1776"/>
              <a:ext cx="336" cy="384"/>
            </a:xfrm>
            <a:prstGeom prst="ellipse">
              <a:avLst/>
            </a:prstGeom>
            <a:solidFill>
              <a:schemeClr val="accent1"/>
            </a:solidFill>
            <a:ln w="9525">
              <a:solidFill>
                <a:schemeClr val="tx1"/>
              </a:solidFill>
              <a:round/>
              <a:headEnd/>
              <a:tailEnd/>
            </a:ln>
          </p:spPr>
          <p:txBody>
            <a:bodyPr wrap="none" anchor="ctr"/>
            <a:lstStyle/>
            <a:p>
              <a:pPr algn="ctr" eaLnBrk="0" hangingPunct="0"/>
              <a:r>
                <a:rPr lang="en-US" b="1">
                  <a:latin typeface="Times New Roman" pitchFamily="18" charset="0"/>
                </a:rPr>
                <a:t>H</a:t>
              </a:r>
            </a:p>
          </p:txBody>
        </p:sp>
        <p:grpSp>
          <p:nvGrpSpPr>
            <p:cNvPr id="6" name="Group 28"/>
            <p:cNvGrpSpPr>
              <a:grpSpLocks/>
            </p:cNvGrpSpPr>
            <p:nvPr/>
          </p:nvGrpSpPr>
          <p:grpSpPr bwMode="auto">
            <a:xfrm>
              <a:off x="960" y="1440"/>
              <a:ext cx="864" cy="1056"/>
              <a:chOff x="720" y="1296"/>
              <a:chExt cx="864" cy="1152"/>
            </a:xfrm>
          </p:grpSpPr>
          <p:sp>
            <p:nvSpPr>
              <p:cNvPr id="11284" name="Oval 29"/>
              <p:cNvSpPr>
                <a:spLocks noChangeArrowheads="1"/>
              </p:cNvSpPr>
              <p:nvPr/>
            </p:nvSpPr>
            <p:spPr bwMode="auto">
              <a:xfrm>
                <a:off x="720" y="1680"/>
                <a:ext cx="336" cy="384"/>
              </a:xfrm>
              <a:prstGeom prst="ellipse">
                <a:avLst/>
              </a:prstGeom>
              <a:solidFill>
                <a:schemeClr val="accent1"/>
              </a:solidFill>
              <a:ln w="9525">
                <a:solidFill>
                  <a:schemeClr val="tx1"/>
                </a:solidFill>
                <a:round/>
                <a:headEnd/>
                <a:tailEnd/>
              </a:ln>
            </p:spPr>
            <p:txBody>
              <a:bodyPr wrap="none" anchor="ctr"/>
              <a:lstStyle/>
              <a:p>
                <a:pPr algn="ctr" eaLnBrk="0" hangingPunct="0"/>
                <a:r>
                  <a:rPr lang="en-US" b="1">
                    <a:latin typeface="Times New Roman" pitchFamily="18" charset="0"/>
                  </a:rPr>
                  <a:t>H</a:t>
                </a:r>
                <a:endParaRPr lang="en-US">
                  <a:latin typeface="Times New Roman" pitchFamily="18" charset="0"/>
                </a:endParaRPr>
              </a:p>
            </p:txBody>
          </p:sp>
          <p:sp>
            <p:nvSpPr>
              <p:cNvPr id="55326" name="Oval 30"/>
              <p:cNvSpPr>
                <a:spLocks noChangeArrowheads="1"/>
              </p:cNvSpPr>
              <p:nvPr/>
            </p:nvSpPr>
            <p:spPr bwMode="auto">
              <a:xfrm>
                <a:off x="960" y="1536"/>
                <a:ext cx="624" cy="720"/>
              </a:xfrm>
              <a:prstGeom prst="ellipse">
                <a:avLst/>
              </a:prstGeom>
              <a:gradFill rotWithShape="1">
                <a:gsLst>
                  <a:gs pos="0">
                    <a:schemeClr val="tx2">
                      <a:gamma/>
                      <a:tint val="0"/>
                      <a:invGamma/>
                    </a:schemeClr>
                  </a:gs>
                  <a:gs pos="100000">
                    <a:schemeClr val="tx2"/>
                  </a:gs>
                </a:gsLst>
                <a:path path="shape">
                  <a:fillToRect l="50000" t="50000" r="50000" b="50000"/>
                </a:path>
              </a:gradFill>
              <a:ln w="9525">
                <a:solidFill>
                  <a:schemeClr val="tx1"/>
                </a:solidFill>
                <a:round/>
                <a:headEnd/>
                <a:tailEnd/>
              </a:ln>
              <a:effectLst/>
            </p:spPr>
            <p:txBody>
              <a:bodyPr wrap="none" anchor="ctr"/>
              <a:lstStyle/>
              <a:p>
                <a:pPr algn="ctr" eaLnBrk="0" hangingPunct="0"/>
                <a:r>
                  <a:rPr lang="en-US" sz="4000" b="1">
                    <a:solidFill>
                      <a:srgbClr val="FA5332"/>
                    </a:solidFill>
                    <a:latin typeface="Times New Roman" pitchFamily="18" charset="0"/>
                  </a:rPr>
                  <a:t>c</a:t>
                </a:r>
              </a:p>
            </p:txBody>
          </p:sp>
          <p:sp>
            <p:nvSpPr>
              <p:cNvPr id="11286" name="Oval 31"/>
              <p:cNvSpPr>
                <a:spLocks noChangeArrowheads="1"/>
              </p:cNvSpPr>
              <p:nvPr/>
            </p:nvSpPr>
            <p:spPr bwMode="auto">
              <a:xfrm>
                <a:off x="1104" y="2064"/>
                <a:ext cx="336" cy="384"/>
              </a:xfrm>
              <a:prstGeom prst="ellipse">
                <a:avLst/>
              </a:prstGeom>
              <a:solidFill>
                <a:schemeClr val="accent1"/>
              </a:solidFill>
              <a:ln w="9525">
                <a:solidFill>
                  <a:schemeClr val="tx1"/>
                </a:solidFill>
                <a:round/>
                <a:headEnd/>
                <a:tailEnd/>
              </a:ln>
            </p:spPr>
            <p:txBody>
              <a:bodyPr wrap="none" anchor="ctr"/>
              <a:lstStyle/>
              <a:p>
                <a:pPr algn="ctr" eaLnBrk="0" hangingPunct="0"/>
                <a:r>
                  <a:rPr lang="en-US" b="1">
                    <a:latin typeface="Times New Roman" pitchFamily="18" charset="0"/>
                  </a:rPr>
                  <a:t>H</a:t>
                </a:r>
                <a:endParaRPr lang="en-US">
                  <a:latin typeface="Times New Roman" pitchFamily="18" charset="0"/>
                </a:endParaRPr>
              </a:p>
            </p:txBody>
          </p:sp>
          <p:sp>
            <p:nvSpPr>
              <p:cNvPr id="11287" name="Oval 32"/>
              <p:cNvSpPr>
                <a:spLocks noChangeArrowheads="1"/>
              </p:cNvSpPr>
              <p:nvPr/>
            </p:nvSpPr>
            <p:spPr bwMode="auto">
              <a:xfrm>
                <a:off x="1104" y="1296"/>
                <a:ext cx="336" cy="384"/>
              </a:xfrm>
              <a:prstGeom prst="ellipse">
                <a:avLst/>
              </a:prstGeom>
              <a:solidFill>
                <a:schemeClr val="accent1"/>
              </a:solidFill>
              <a:ln w="9525">
                <a:solidFill>
                  <a:schemeClr val="tx1"/>
                </a:solidFill>
                <a:round/>
                <a:headEnd/>
                <a:tailEnd/>
              </a:ln>
            </p:spPr>
            <p:txBody>
              <a:bodyPr wrap="none" anchor="ctr"/>
              <a:lstStyle/>
              <a:p>
                <a:pPr algn="ctr" eaLnBrk="0" hangingPunct="0"/>
                <a:r>
                  <a:rPr lang="en-US" b="1">
                    <a:latin typeface="Times New Roman" pitchFamily="18" charset="0"/>
                  </a:rPr>
                  <a:t>H</a:t>
                </a:r>
                <a:endParaRPr lang="en-US">
                  <a:latin typeface="Times New Roman" pitchFamily="18" charset="0"/>
                </a:endParaRPr>
              </a:p>
            </p:txBody>
          </p:sp>
        </p:grpSp>
      </p:grpSp>
      <p:grpSp>
        <p:nvGrpSpPr>
          <p:cNvPr id="7" name="Group 36"/>
          <p:cNvGrpSpPr>
            <a:grpSpLocks/>
          </p:cNvGrpSpPr>
          <p:nvPr/>
        </p:nvGrpSpPr>
        <p:grpSpPr bwMode="auto">
          <a:xfrm>
            <a:off x="2362200" y="2362200"/>
            <a:ext cx="685800" cy="1219200"/>
            <a:chOff x="5088" y="2400"/>
            <a:chExt cx="432" cy="768"/>
          </a:xfrm>
        </p:grpSpPr>
        <p:sp>
          <p:nvSpPr>
            <p:cNvPr id="11289" name="Oval 34"/>
            <p:cNvSpPr>
              <a:spLocks noChangeArrowheads="1"/>
            </p:cNvSpPr>
            <p:nvPr/>
          </p:nvSpPr>
          <p:spPr bwMode="auto">
            <a:xfrm>
              <a:off x="5088" y="2400"/>
              <a:ext cx="432" cy="432"/>
            </a:xfrm>
            <a:prstGeom prst="ellipse">
              <a:avLst/>
            </a:prstGeom>
            <a:gradFill rotWithShape="1">
              <a:gsLst>
                <a:gs pos="0">
                  <a:schemeClr val="bg1"/>
                </a:gs>
                <a:gs pos="100000">
                  <a:srgbClr val="EDF303"/>
                </a:gs>
              </a:gsLst>
              <a:path path="shape">
                <a:fillToRect l="50000" t="50000" r="50000" b="50000"/>
              </a:path>
            </a:gradFill>
            <a:ln w="9525">
              <a:solidFill>
                <a:srgbClr val="FF9900"/>
              </a:solidFill>
              <a:round/>
              <a:headEnd/>
              <a:tailEnd/>
            </a:ln>
          </p:spPr>
          <p:txBody>
            <a:bodyPr wrap="none" anchor="ctr"/>
            <a:lstStyle/>
            <a:p>
              <a:pPr algn="ctr" eaLnBrk="0" hangingPunct="0"/>
              <a:r>
                <a:rPr lang="en-US" b="1">
                  <a:latin typeface="Times New Roman" pitchFamily="18" charset="0"/>
                </a:rPr>
                <a:t>Cl</a:t>
              </a:r>
            </a:p>
          </p:txBody>
        </p:sp>
        <p:sp>
          <p:nvSpPr>
            <p:cNvPr id="11290" name="Oval 35"/>
            <p:cNvSpPr>
              <a:spLocks noChangeArrowheads="1"/>
            </p:cNvSpPr>
            <p:nvPr/>
          </p:nvSpPr>
          <p:spPr bwMode="auto">
            <a:xfrm>
              <a:off x="5088" y="2736"/>
              <a:ext cx="432" cy="432"/>
            </a:xfrm>
            <a:prstGeom prst="ellipse">
              <a:avLst/>
            </a:prstGeom>
            <a:gradFill rotWithShape="1">
              <a:gsLst>
                <a:gs pos="0">
                  <a:schemeClr val="bg1"/>
                </a:gs>
                <a:gs pos="100000">
                  <a:srgbClr val="EDF303"/>
                </a:gs>
              </a:gsLst>
              <a:path path="shape">
                <a:fillToRect l="50000" t="50000" r="50000" b="50000"/>
              </a:path>
            </a:gradFill>
            <a:ln w="9525">
              <a:solidFill>
                <a:srgbClr val="FF9900"/>
              </a:solidFill>
              <a:round/>
              <a:headEnd/>
              <a:tailEnd/>
            </a:ln>
          </p:spPr>
          <p:txBody>
            <a:bodyPr wrap="none" anchor="ctr"/>
            <a:lstStyle/>
            <a:p>
              <a:pPr algn="ctr" eaLnBrk="0" hangingPunct="0"/>
              <a:r>
                <a:rPr lang="en-US" b="1">
                  <a:latin typeface="Times New Roman" pitchFamily="18" charset="0"/>
                </a:rPr>
                <a:t>Cl</a:t>
              </a:r>
            </a:p>
          </p:txBody>
        </p:sp>
      </p:grpSp>
      <p:grpSp>
        <p:nvGrpSpPr>
          <p:cNvPr id="8" name="Group 40"/>
          <p:cNvGrpSpPr>
            <a:grpSpLocks/>
          </p:cNvGrpSpPr>
          <p:nvPr/>
        </p:nvGrpSpPr>
        <p:grpSpPr bwMode="auto">
          <a:xfrm>
            <a:off x="3505200" y="2362200"/>
            <a:ext cx="762000" cy="609600"/>
            <a:chOff x="2064" y="2544"/>
            <a:chExt cx="912" cy="384"/>
          </a:xfrm>
        </p:grpSpPr>
        <p:sp>
          <p:nvSpPr>
            <p:cNvPr id="11292" name="Line 38"/>
            <p:cNvSpPr>
              <a:spLocks noChangeShapeType="1"/>
            </p:cNvSpPr>
            <p:nvPr/>
          </p:nvSpPr>
          <p:spPr bwMode="auto">
            <a:xfrm>
              <a:off x="2064" y="2928"/>
              <a:ext cx="912" cy="0"/>
            </a:xfrm>
            <a:prstGeom prst="line">
              <a:avLst/>
            </a:prstGeom>
            <a:noFill/>
            <a:ln w="76200" cmpd="tri">
              <a:solidFill>
                <a:srgbClr val="C51522"/>
              </a:solidFill>
              <a:round/>
              <a:headEnd/>
              <a:tailEnd type="triangle" w="med" len="med"/>
            </a:ln>
          </p:spPr>
          <p:txBody>
            <a:bodyPr/>
            <a:lstStyle/>
            <a:p>
              <a:endParaRPr lang="en-US" b="1"/>
            </a:p>
          </p:txBody>
        </p:sp>
        <p:sp>
          <p:nvSpPr>
            <p:cNvPr id="11293" name="Rectangle 39"/>
            <p:cNvSpPr>
              <a:spLocks noChangeArrowheads="1"/>
            </p:cNvSpPr>
            <p:nvPr/>
          </p:nvSpPr>
          <p:spPr bwMode="auto">
            <a:xfrm>
              <a:off x="2208" y="2544"/>
              <a:ext cx="672" cy="240"/>
            </a:xfrm>
            <a:prstGeom prst="rect">
              <a:avLst/>
            </a:prstGeom>
            <a:noFill/>
            <a:ln w="9525">
              <a:noFill/>
              <a:miter lim="800000"/>
              <a:headEnd/>
              <a:tailEnd/>
            </a:ln>
          </p:spPr>
          <p:txBody>
            <a:bodyPr wrap="none" anchor="ctr"/>
            <a:lstStyle/>
            <a:p>
              <a:pPr algn="ctr"/>
              <a:r>
                <a:rPr lang="en-US" b="1">
                  <a:solidFill>
                    <a:srgbClr val="C51522"/>
                  </a:solidFill>
                  <a:latin typeface="Times New Roman" pitchFamily="18" charset="0"/>
                </a:rPr>
                <a:t>Ánh sáng</a:t>
              </a:r>
            </a:p>
          </p:txBody>
        </p:sp>
      </p:grpSp>
      <p:sp>
        <p:nvSpPr>
          <p:cNvPr id="55337" name="Rectangle 41"/>
          <p:cNvSpPr>
            <a:spLocks noChangeArrowheads="1"/>
          </p:cNvSpPr>
          <p:nvPr/>
        </p:nvSpPr>
        <p:spPr bwMode="auto">
          <a:xfrm>
            <a:off x="838200" y="4038600"/>
            <a:ext cx="2057400" cy="381000"/>
          </a:xfrm>
          <a:prstGeom prst="rect">
            <a:avLst/>
          </a:prstGeom>
          <a:noFill/>
          <a:ln w="9525">
            <a:noFill/>
            <a:miter lim="800000"/>
            <a:headEnd/>
            <a:tailEnd/>
          </a:ln>
        </p:spPr>
        <p:txBody>
          <a:bodyPr wrap="none" anchor="ctr"/>
          <a:lstStyle/>
          <a:p>
            <a:pPr algn="ctr"/>
            <a:r>
              <a:rPr lang="en-US" b="1" dirty="0">
                <a:latin typeface="Times New Roman" pitchFamily="18" charset="0"/>
              </a:rPr>
              <a:t>Trước phản </a:t>
            </a:r>
            <a:r>
              <a:rPr lang="en-US" b="1" dirty="0" smtClean="0">
                <a:latin typeface="Times New Roman" pitchFamily="18" charset="0"/>
              </a:rPr>
              <a:t>ứng</a:t>
            </a:r>
            <a:endParaRPr lang="en-US" b="1" dirty="0">
              <a:latin typeface="Times New Roman" pitchFamily="18" charset="0"/>
            </a:endParaRPr>
          </a:p>
        </p:txBody>
      </p:sp>
      <p:sp>
        <p:nvSpPr>
          <p:cNvPr id="55338" name="Rectangle 42"/>
          <p:cNvSpPr>
            <a:spLocks noChangeArrowheads="1"/>
          </p:cNvSpPr>
          <p:nvPr/>
        </p:nvSpPr>
        <p:spPr bwMode="auto">
          <a:xfrm>
            <a:off x="5791200" y="4038600"/>
            <a:ext cx="2057400" cy="381000"/>
          </a:xfrm>
          <a:prstGeom prst="rect">
            <a:avLst/>
          </a:prstGeom>
          <a:noFill/>
          <a:ln w="9525">
            <a:noFill/>
            <a:miter lim="800000"/>
            <a:headEnd/>
            <a:tailEnd/>
          </a:ln>
        </p:spPr>
        <p:txBody>
          <a:bodyPr wrap="none" anchor="ctr"/>
          <a:lstStyle/>
          <a:p>
            <a:pPr algn="ctr"/>
            <a:r>
              <a:rPr lang="en-US" b="1" dirty="0">
                <a:latin typeface="Times New Roman" pitchFamily="18" charset="0"/>
              </a:rPr>
              <a:t>Sau phản </a:t>
            </a:r>
            <a:r>
              <a:rPr lang="en-US" b="1" dirty="0" smtClean="0">
                <a:latin typeface="Times New Roman" pitchFamily="18" charset="0"/>
              </a:rPr>
              <a:t>ứng</a:t>
            </a:r>
            <a:endParaRPr lang="en-US" b="1" dirty="0">
              <a:latin typeface="Times New Roman" pitchFamily="18" charset="0"/>
            </a:endParaRPr>
          </a:p>
        </p:txBody>
      </p:sp>
    </p:spTree>
    <p:extLst>
      <p:ext uri="{BB962C8B-B14F-4D97-AF65-F5344CB8AC3E}">
        <p14:creationId xmlns:p14="http://schemas.microsoft.com/office/powerpoint/2010/main" val="3361838806"/>
      </p:ext>
    </p:extLst>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3" presetClass="path" presetSubtype="0" accel="50000" decel="50000" fill="hold" nodeType="clickEffect">
                                  <p:stCondLst>
                                    <p:cond delay="0"/>
                                  </p:stCondLst>
                                  <p:childTnLst>
                                    <p:animMotion origin="layout" path="M 0 -3.33333E-6 L 0.13333 -3.33333E-6 " pathEditMode="relative" rAng="0" ptsTypes="AA">
                                      <p:cBhvr>
                                        <p:cTn id="6" dur="3000" fill="hold"/>
                                        <p:tgtEl>
                                          <p:spTgt spid="4"/>
                                        </p:tgtEl>
                                        <p:attrNameLst>
                                          <p:attrName>ppt_x</p:attrName>
                                          <p:attrName>ppt_y</p:attrName>
                                        </p:attrNameLst>
                                      </p:cBhvr>
                                      <p:rCtr x="67" y="0"/>
                                    </p:animMotion>
                                  </p:childTnLst>
                                </p:cTn>
                              </p:par>
                              <p:par>
                                <p:cTn id="7" presetID="63" presetClass="path" presetSubtype="0" accel="50000" decel="50000" fill="hold" grpId="0" nodeType="withEffect">
                                  <p:stCondLst>
                                    <p:cond delay="0"/>
                                  </p:stCondLst>
                                  <p:childTnLst>
                                    <p:animMotion origin="layout" path="M 0 -3.33333E-6 L 0.12083 -3.33333E-6 " pathEditMode="relative" rAng="0" ptsTypes="AA">
                                      <p:cBhvr>
                                        <p:cTn id="8" dur="3000" fill="hold"/>
                                        <p:tgtEl>
                                          <p:spTgt spid="55308"/>
                                        </p:tgtEl>
                                        <p:attrNameLst>
                                          <p:attrName>ppt_x</p:attrName>
                                          <p:attrName>ppt_y</p:attrName>
                                        </p:attrNameLst>
                                      </p:cBhvr>
                                      <p:rCtr x="60" y="0"/>
                                    </p:animMotion>
                                  </p:childTnLst>
                                </p:cTn>
                              </p:par>
                              <p:par>
                                <p:cTn id="9" presetID="35" presetClass="path" presetSubtype="0" accel="50000" decel="50000" fill="hold" grpId="0" nodeType="withEffect">
                                  <p:stCondLst>
                                    <p:cond delay="0"/>
                                  </p:stCondLst>
                                  <p:childTnLst>
                                    <p:animMotion origin="layout" path="M 3.33333E-6 -2.22222E-6 L -0.10417 -0.00555 " pathEditMode="relative" rAng="0" ptsTypes="AA">
                                      <p:cBhvr>
                                        <p:cTn id="10" dur="3000" fill="hold"/>
                                        <p:tgtEl>
                                          <p:spTgt spid="55298"/>
                                        </p:tgtEl>
                                        <p:attrNameLst>
                                          <p:attrName>ppt_x</p:attrName>
                                          <p:attrName>ppt_y</p:attrName>
                                        </p:attrNameLst>
                                      </p:cBhvr>
                                      <p:rCtr x="-52" y="-3"/>
                                    </p:animMotion>
                                  </p:childTnLst>
                                </p:cTn>
                              </p:par>
                              <p:par>
                                <p:cTn id="11" presetID="35" presetClass="path" presetSubtype="0" accel="50000" decel="50000" fill="hold" grpId="0" nodeType="withEffect">
                                  <p:stCondLst>
                                    <p:cond delay="0"/>
                                  </p:stCondLst>
                                  <p:childTnLst>
                                    <p:animMotion origin="layout" path="M 3.33333E-6 0 L -0.10417 -0.00324 " pathEditMode="relative" rAng="0" ptsTypes="AA">
                                      <p:cBhvr>
                                        <p:cTn id="12" dur="3000" fill="hold"/>
                                        <p:tgtEl>
                                          <p:spTgt spid="55299"/>
                                        </p:tgtEl>
                                        <p:attrNameLst>
                                          <p:attrName>ppt_x</p:attrName>
                                          <p:attrName>ppt_y</p:attrName>
                                        </p:attrNameLst>
                                      </p:cBhvr>
                                      <p:rCtr x="-52" y="-2"/>
                                    </p:animMotion>
                                  </p:childTnLst>
                                </p:cTn>
                              </p:par>
                            </p:childTnLst>
                          </p:cTn>
                        </p:par>
                        <p:par>
                          <p:cTn id="13" fill="hold">
                            <p:stCondLst>
                              <p:cond delay="3000"/>
                            </p:stCondLst>
                            <p:childTnLst>
                              <p:par>
                                <p:cTn id="14" presetID="1" presetClass="entr" presetSubtype="0"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childTnLst>
                                </p:cTn>
                              </p:par>
                              <p:par>
                                <p:cTn id="16" presetID="26" presetClass="emph" presetSubtype="0" repeatCount="3000" fill="hold" nodeType="withEffect">
                                  <p:stCondLst>
                                    <p:cond delay="0"/>
                                  </p:stCondLst>
                                  <p:childTnLst>
                                    <p:animEffect transition="out" filter="fade">
                                      <p:cBhvr>
                                        <p:cTn id="17" dur="500" tmFilter="0, 0; .2, .5; .8, .5; 1, 0"/>
                                        <p:tgtEl>
                                          <p:spTgt spid="8"/>
                                        </p:tgtEl>
                                      </p:cBhvr>
                                    </p:animEffect>
                                    <p:animScale>
                                      <p:cBhvr>
                                        <p:cTn id="18" dur="250" autoRev="1" fill="hold"/>
                                        <p:tgtEl>
                                          <p:spTgt spid="8"/>
                                        </p:tgtEl>
                                      </p:cBhvr>
                                      <p:by x="105000" y="105000"/>
                                    </p:animScale>
                                  </p:childTnLst>
                                </p:cTn>
                              </p:par>
                            </p:childTnLst>
                          </p:cTn>
                        </p:par>
                        <p:par>
                          <p:cTn id="19" fill="hold">
                            <p:stCondLst>
                              <p:cond delay="4500"/>
                            </p:stCondLst>
                            <p:childTnLst>
                              <p:par>
                                <p:cTn id="20" presetID="0" presetClass="path" presetSubtype="0" accel="50000" decel="50000" fill="hold" nodeType="afterEffect">
                                  <p:stCondLst>
                                    <p:cond delay="2000"/>
                                  </p:stCondLst>
                                  <p:childTnLst>
                                    <p:animMotion origin="layout" path="M -0.10417 -0.00324 C -0.13282 0.04051 -0.16111 0.08518 -0.18889 0.08171 C -0.21667 0.0794 -0.25695 1.85185E-6 -0.27084 -0.01621 " pathEditMode="relative" rAng="0" ptsTypes="aaA">
                                      <p:cBhvr>
                                        <p:cTn id="21" dur="3000" fill="hold"/>
                                        <p:tgtEl>
                                          <p:spTgt spid="55299"/>
                                        </p:tgtEl>
                                        <p:attrNameLst>
                                          <p:attrName>ppt_x</p:attrName>
                                          <p:attrName>ppt_y</p:attrName>
                                        </p:attrNameLst>
                                      </p:cBhvr>
                                      <p:rCtr x="-83" y="38"/>
                                    </p:animMotion>
                                  </p:childTnLst>
                                </p:cTn>
                              </p:par>
                              <p:par>
                                <p:cTn id="22" presetID="0" presetClass="path" presetSubtype="0" accel="50000" decel="50000" fill="hold" nodeType="withEffect">
                                  <p:stCondLst>
                                    <p:cond delay="2000"/>
                                  </p:stCondLst>
                                  <p:childTnLst>
                                    <p:animMotion origin="layout" path="M 0.12084 -4.07407E-6 C 0.14167 -0.04444 0.1625 -0.08796 0.19028 -0.08703 C 0.21806 -0.08588 0.27066 -0.00787 0.2875 0.00926 " pathEditMode="relative" rAng="0" ptsTypes="aaA">
                                      <p:cBhvr>
                                        <p:cTn id="23" dur="3000" fill="hold"/>
                                        <p:tgtEl>
                                          <p:spTgt spid="55308"/>
                                        </p:tgtEl>
                                        <p:attrNameLst>
                                          <p:attrName>ppt_x</p:attrName>
                                          <p:attrName>ppt_y</p:attrName>
                                        </p:attrNameLst>
                                      </p:cBhvr>
                                      <p:rCtr x="83" y="-39"/>
                                    </p:animMotion>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5"/>
                                        </p:tgtEl>
                                        <p:attrNameLst>
                                          <p:attrName>style.visibility</p:attrName>
                                        </p:attrNameLst>
                                      </p:cBhvr>
                                      <p:to>
                                        <p:strVal val="visible"/>
                                      </p:to>
                                    </p:set>
                                  </p:childTnLst>
                                </p:cTn>
                              </p:par>
                              <p:par>
                                <p:cTn id="28" presetID="1" presetClass="entr" presetSubtype="0" fill="hold" nodeType="withEffect">
                                  <p:stCondLst>
                                    <p:cond delay="0"/>
                                  </p:stCondLst>
                                  <p:childTnLst>
                                    <p:set>
                                      <p:cBhvr>
                                        <p:cTn id="29" dur="1" fill="hold">
                                          <p:stCondLst>
                                            <p:cond delay="0"/>
                                          </p:stCondLst>
                                        </p:cTn>
                                        <p:tgtEl>
                                          <p:spTgt spid="7"/>
                                        </p:tgtEl>
                                        <p:attrNameLst>
                                          <p:attrName>style.visibility</p:attrName>
                                        </p:attrNameLst>
                                      </p:cBhvr>
                                      <p:to>
                                        <p:strVal val="visible"/>
                                      </p:to>
                                    </p:set>
                                  </p:childTnLst>
                                </p:cTn>
                              </p:par>
                              <p:par>
                                <p:cTn id="30" presetID="1" presetClass="entr" presetSubtype="0" fill="hold" grpId="0" nodeType="withEffect">
                                  <p:stCondLst>
                                    <p:cond delay="0"/>
                                  </p:stCondLst>
                                  <p:childTnLst>
                                    <p:set>
                                      <p:cBhvr>
                                        <p:cTn id="31" dur="1" fill="hold">
                                          <p:stCondLst>
                                            <p:cond delay="0"/>
                                          </p:stCondLst>
                                        </p:cTn>
                                        <p:tgtEl>
                                          <p:spTgt spid="55337"/>
                                        </p:tgtEl>
                                        <p:attrNameLst>
                                          <p:attrName>style.visibility</p:attrName>
                                        </p:attrNameLst>
                                      </p:cBhvr>
                                      <p:to>
                                        <p:strVal val="visible"/>
                                      </p:to>
                                    </p:set>
                                  </p:childTnLst>
                                </p:cTn>
                              </p:par>
                              <p:par>
                                <p:cTn id="32" presetID="1" presetClass="entr" presetSubtype="0" fill="hold" grpId="0" nodeType="withEffect">
                                  <p:stCondLst>
                                    <p:cond delay="0"/>
                                  </p:stCondLst>
                                  <p:childTnLst>
                                    <p:set>
                                      <p:cBhvr>
                                        <p:cTn id="33" dur="1" fill="hold">
                                          <p:stCondLst>
                                            <p:cond delay="0"/>
                                          </p:stCondLst>
                                        </p:cTn>
                                        <p:tgtEl>
                                          <p:spTgt spid="553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298" grpId="0" animBg="1"/>
      <p:bldP spid="55299" grpId="0" animBg="1"/>
      <p:bldP spid="55308" grpId="0" animBg="1"/>
      <p:bldP spid="55337" grpId="0"/>
      <p:bldP spid="5533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14"/>
          <p:cNvGrpSpPr>
            <a:grpSpLocks/>
          </p:cNvGrpSpPr>
          <p:nvPr/>
        </p:nvGrpSpPr>
        <p:grpSpPr bwMode="auto">
          <a:xfrm>
            <a:off x="228600" y="1600200"/>
            <a:ext cx="2057400" cy="1801813"/>
            <a:chOff x="288" y="2832"/>
            <a:chExt cx="1296" cy="1135"/>
          </a:xfrm>
        </p:grpSpPr>
        <p:sp>
          <p:nvSpPr>
            <p:cNvPr id="11285" name="Text Box 15"/>
            <p:cNvSpPr txBox="1">
              <a:spLocks noChangeArrowheads="1"/>
            </p:cNvSpPr>
            <p:nvPr/>
          </p:nvSpPr>
          <p:spPr bwMode="auto">
            <a:xfrm>
              <a:off x="288" y="2832"/>
              <a:ext cx="1296" cy="1135"/>
            </a:xfrm>
            <a:prstGeom prst="rect">
              <a:avLst/>
            </a:prstGeom>
            <a:noFill/>
            <a:ln w="9525" algn="ctr">
              <a:noFill/>
              <a:miter lim="800000"/>
              <a:headEnd/>
              <a:tailEnd/>
            </a:ln>
          </p:spPr>
          <p:txBody>
            <a:bodyPr>
              <a:spAutoFit/>
            </a:bodyPr>
            <a:lstStyle/>
            <a:p>
              <a:pPr algn="ctr" eaLnBrk="0" hangingPunct="0">
                <a:spcBef>
                  <a:spcPct val="50000"/>
                </a:spcBef>
              </a:pPr>
              <a:r>
                <a:rPr lang="en-US" sz="2400" b="1" dirty="0">
                  <a:solidFill>
                    <a:srgbClr val="0000FF"/>
                  </a:solidFill>
                  <a:latin typeface="VNI-Times" pitchFamily="2" charset="0"/>
                  <a:sym typeface="Symbol" pitchFamily="18" charset="2"/>
                </a:rPr>
                <a:t> </a:t>
              </a:r>
              <a:r>
                <a:rPr lang="en-US" sz="2800" b="1" dirty="0">
                  <a:solidFill>
                    <a:srgbClr val="990099"/>
                  </a:solidFill>
                  <a:latin typeface="VNI-Times" pitchFamily="2" charset="0"/>
                  <a:sym typeface="Symbol" pitchFamily="18" charset="2"/>
                </a:rPr>
                <a:t>H</a:t>
              </a:r>
            </a:p>
            <a:p>
              <a:pPr algn="ctr" eaLnBrk="0" hangingPunct="0">
                <a:spcBef>
                  <a:spcPct val="50000"/>
                </a:spcBef>
              </a:pPr>
              <a:r>
                <a:rPr lang="en-US" sz="2800" b="1" dirty="0">
                  <a:solidFill>
                    <a:srgbClr val="990099"/>
                  </a:solidFill>
                  <a:latin typeface="VNI-Times" pitchFamily="2" charset="0"/>
                  <a:sym typeface="Symbol" pitchFamily="18" charset="2"/>
                </a:rPr>
                <a:t>HCH</a:t>
              </a:r>
            </a:p>
            <a:p>
              <a:pPr algn="ctr" eaLnBrk="0" hangingPunct="0">
                <a:spcBef>
                  <a:spcPct val="50000"/>
                </a:spcBef>
              </a:pPr>
              <a:r>
                <a:rPr lang="en-US" sz="2800" b="1" dirty="0">
                  <a:solidFill>
                    <a:srgbClr val="990099"/>
                  </a:solidFill>
                  <a:latin typeface="VNI-Times" pitchFamily="2" charset="0"/>
                  <a:sym typeface="Symbol" pitchFamily="18" charset="2"/>
                </a:rPr>
                <a:t> H</a:t>
              </a:r>
            </a:p>
          </p:txBody>
        </p:sp>
        <p:sp>
          <p:nvSpPr>
            <p:cNvPr id="11286" name="Line 16"/>
            <p:cNvSpPr>
              <a:spLocks noChangeShapeType="1"/>
            </p:cNvSpPr>
            <p:nvPr/>
          </p:nvSpPr>
          <p:spPr bwMode="auto">
            <a:xfrm>
              <a:off x="947" y="3137"/>
              <a:ext cx="0" cy="144"/>
            </a:xfrm>
            <a:prstGeom prst="line">
              <a:avLst/>
            </a:prstGeom>
            <a:noFill/>
            <a:ln w="9525">
              <a:solidFill>
                <a:srgbClr val="990099"/>
              </a:solidFill>
              <a:round/>
              <a:headEnd/>
              <a:tailEnd/>
            </a:ln>
          </p:spPr>
          <p:txBody>
            <a:bodyPr wrap="none" anchor="ctr"/>
            <a:lstStyle/>
            <a:p>
              <a:endParaRPr lang="en-US" b="1"/>
            </a:p>
          </p:txBody>
        </p:sp>
        <p:sp>
          <p:nvSpPr>
            <p:cNvPr id="11287" name="Line 17"/>
            <p:cNvSpPr>
              <a:spLocks noChangeShapeType="1"/>
            </p:cNvSpPr>
            <p:nvPr/>
          </p:nvSpPr>
          <p:spPr bwMode="auto">
            <a:xfrm>
              <a:off x="938" y="3538"/>
              <a:ext cx="0" cy="144"/>
            </a:xfrm>
            <a:prstGeom prst="line">
              <a:avLst/>
            </a:prstGeom>
            <a:noFill/>
            <a:ln w="9525">
              <a:solidFill>
                <a:srgbClr val="990099"/>
              </a:solidFill>
              <a:round/>
              <a:headEnd/>
              <a:tailEnd/>
            </a:ln>
          </p:spPr>
          <p:txBody>
            <a:bodyPr wrap="none" anchor="ctr"/>
            <a:lstStyle/>
            <a:p>
              <a:endParaRPr lang="en-US" b="1"/>
            </a:p>
          </p:txBody>
        </p:sp>
      </p:grpSp>
      <p:sp>
        <p:nvSpPr>
          <p:cNvPr id="91154" name="Text Box 18"/>
          <p:cNvSpPr txBox="1">
            <a:spLocks noChangeArrowheads="1"/>
          </p:cNvSpPr>
          <p:nvPr/>
        </p:nvSpPr>
        <p:spPr bwMode="auto">
          <a:xfrm>
            <a:off x="1852613" y="2209800"/>
            <a:ext cx="1549400" cy="519113"/>
          </a:xfrm>
          <a:prstGeom prst="rect">
            <a:avLst/>
          </a:prstGeom>
          <a:noFill/>
          <a:ln w="9525" algn="ctr">
            <a:noFill/>
            <a:miter lim="800000"/>
            <a:headEnd/>
            <a:tailEnd/>
          </a:ln>
        </p:spPr>
        <p:txBody>
          <a:bodyPr>
            <a:spAutoFit/>
          </a:bodyPr>
          <a:lstStyle/>
          <a:p>
            <a:pPr eaLnBrk="0" hangingPunct="0">
              <a:spcBef>
                <a:spcPct val="50000"/>
              </a:spcBef>
            </a:pPr>
            <a:r>
              <a:rPr lang="en-US" sz="2800" b="1">
                <a:solidFill>
                  <a:srgbClr val="990099"/>
                </a:solidFill>
                <a:latin typeface="VNI-Times" pitchFamily="2" charset="0"/>
                <a:sym typeface="Symbol" pitchFamily="18" charset="2"/>
              </a:rPr>
              <a:t>+  ClCl</a:t>
            </a:r>
          </a:p>
        </p:txBody>
      </p:sp>
      <p:sp>
        <p:nvSpPr>
          <p:cNvPr id="91156" name="Text Box 20"/>
          <p:cNvSpPr txBox="1">
            <a:spLocks noChangeArrowheads="1"/>
          </p:cNvSpPr>
          <p:nvPr/>
        </p:nvSpPr>
        <p:spPr bwMode="auto">
          <a:xfrm>
            <a:off x="6781800" y="2057400"/>
            <a:ext cx="533400" cy="519113"/>
          </a:xfrm>
          <a:prstGeom prst="rect">
            <a:avLst/>
          </a:prstGeom>
          <a:noFill/>
          <a:ln w="9525" algn="ctr">
            <a:noFill/>
            <a:miter lim="800000"/>
            <a:headEnd/>
            <a:tailEnd/>
          </a:ln>
        </p:spPr>
        <p:txBody>
          <a:bodyPr>
            <a:spAutoFit/>
          </a:bodyPr>
          <a:lstStyle/>
          <a:p>
            <a:pPr algn="ctr" eaLnBrk="0" hangingPunct="0">
              <a:spcBef>
                <a:spcPct val="50000"/>
              </a:spcBef>
            </a:pPr>
            <a:r>
              <a:rPr lang="en-US" sz="2800" b="1">
                <a:solidFill>
                  <a:srgbClr val="800080"/>
                </a:solidFill>
                <a:latin typeface="VNI-Times" pitchFamily="2" charset="0"/>
                <a:sym typeface="Symbol" pitchFamily="18" charset="2"/>
              </a:rPr>
              <a:t>+</a:t>
            </a:r>
          </a:p>
        </p:txBody>
      </p:sp>
      <p:sp>
        <p:nvSpPr>
          <p:cNvPr id="91157" name="Text Box 21"/>
          <p:cNvSpPr txBox="1">
            <a:spLocks noChangeArrowheads="1"/>
          </p:cNvSpPr>
          <p:nvPr/>
        </p:nvSpPr>
        <p:spPr bwMode="auto">
          <a:xfrm>
            <a:off x="3352800" y="2145268"/>
            <a:ext cx="1371600" cy="369332"/>
          </a:xfrm>
          <a:prstGeom prst="rect">
            <a:avLst/>
          </a:prstGeom>
          <a:noFill/>
          <a:ln w="9525" algn="ctr">
            <a:noFill/>
            <a:miter lim="800000"/>
            <a:headEnd/>
            <a:tailEnd/>
          </a:ln>
        </p:spPr>
        <p:txBody>
          <a:bodyPr>
            <a:spAutoFit/>
          </a:bodyPr>
          <a:lstStyle/>
          <a:p>
            <a:pPr algn="ctr" eaLnBrk="0" hangingPunct="0">
              <a:spcBef>
                <a:spcPct val="50000"/>
              </a:spcBef>
            </a:pPr>
            <a:r>
              <a:rPr lang="en-US" b="1" dirty="0" smtClean="0">
                <a:latin typeface="Times New Roman" pitchFamily="18" charset="0"/>
                <a:cs typeface="Times New Roman" pitchFamily="18" charset="0"/>
                <a:sym typeface="Symbol" pitchFamily="18" charset="2"/>
              </a:rPr>
              <a:t>Ánh</a:t>
            </a:r>
            <a:r>
              <a:rPr lang="en-US" b="1" i="1" dirty="0" smtClean="0">
                <a:solidFill>
                  <a:srgbClr val="FF3399"/>
                </a:solidFill>
                <a:latin typeface="Times New Roman" pitchFamily="18" charset="0"/>
                <a:cs typeface="Times New Roman" pitchFamily="18" charset="0"/>
                <a:sym typeface="Symbol" pitchFamily="18" charset="2"/>
              </a:rPr>
              <a:t> </a:t>
            </a:r>
            <a:r>
              <a:rPr lang="en-US" b="1" dirty="0" smtClean="0">
                <a:latin typeface="Times New Roman" pitchFamily="18" charset="0"/>
                <a:cs typeface="Times New Roman" pitchFamily="18" charset="0"/>
                <a:sym typeface="Symbol" pitchFamily="18" charset="2"/>
              </a:rPr>
              <a:t>sáng</a:t>
            </a:r>
            <a:endParaRPr lang="en-US" b="1" dirty="0">
              <a:latin typeface="Times New Roman" pitchFamily="18" charset="0"/>
              <a:cs typeface="Times New Roman" pitchFamily="18" charset="0"/>
              <a:sym typeface="Symbol" pitchFamily="18" charset="2"/>
            </a:endParaRPr>
          </a:p>
        </p:txBody>
      </p:sp>
      <p:sp>
        <p:nvSpPr>
          <p:cNvPr id="91158" name="Text Box 22"/>
          <p:cNvSpPr txBox="1">
            <a:spLocks noChangeArrowheads="1"/>
          </p:cNvSpPr>
          <p:nvPr/>
        </p:nvSpPr>
        <p:spPr bwMode="auto">
          <a:xfrm>
            <a:off x="4951413" y="1447800"/>
            <a:ext cx="1144587" cy="1801813"/>
          </a:xfrm>
          <a:prstGeom prst="rect">
            <a:avLst/>
          </a:prstGeom>
          <a:noFill/>
          <a:ln w="9525" algn="ctr">
            <a:noFill/>
            <a:miter lim="800000"/>
            <a:headEnd/>
            <a:tailEnd/>
          </a:ln>
        </p:spPr>
        <p:txBody>
          <a:bodyPr>
            <a:spAutoFit/>
          </a:bodyPr>
          <a:lstStyle/>
          <a:p>
            <a:pPr eaLnBrk="0" hangingPunct="0">
              <a:spcBef>
                <a:spcPct val="50000"/>
              </a:spcBef>
            </a:pPr>
            <a:r>
              <a:rPr lang="en-US" sz="2400" b="1">
                <a:solidFill>
                  <a:srgbClr val="0000FF"/>
                </a:solidFill>
                <a:latin typeface="VNI-Times" pitchFamily="2" charset="0"/>
                <a:sym typeface="Symbol" pitchFamily="18" charset="2"/>
              </a:rPr>
              <a:t>       </a:t>
            </a:r>
            <a:r>
              <a:rPr lang="en-US" sz="2800" b="1">
                <a:solidFill>
                  <a:srgbClr val="990099"/>
                </a:solidFill>
                <a:latin typeface="VNI-Times" pitchFamily="2" charset="0"/>
                <a:sym typeface="Symbol" pitchFamily="18" charset="2"/>
              </a:rPr>
              <a:t>H</a:t>
            </a:r>
          </a:p>
          <a:p>
            <a:pPr eaLnBrk="0" hangingPunct="0">
              <a:spcBef>
                <a:spcPct val="50000"/>
              </a:spcBef>
            </a:pPr>
            <a:r>
              <a:rPr lang="en-US" sz="2800" b="1">
                <a:solidFill>
                  <a:srgbClr val="990099"/>
                </a:solidFill>
                <a:latin typeface="VNI-Times" pitchFamily="2" charset="0"/>
                <a:sym typeface="Symbol" pitchFamily="18" charset="2"/>
              </a:rPr>
              <a:t>HC </a:t>
            </a:r>
            <a:r>
              <a:rPr lang="en-US" sz="2000" b="1">
                <a:solidFill>
                  <a:srgbClr val="0000FF"/>
                </a:solidFill>
                <a:latin typeface="VNI-Times" pitchFamily="2" charset="0"/>
                <a:sym typeface="Symbol" pitchFamily="18" charset="2"/>
              </a:rPr>
              <a:t> </a:t>
            </a:r>
            <a:endParaRPr lang="en-US" sz="2800" b="1">
              <a:solidFill>
                <a:srgbClr val="990099"/>
              </a:solidFill>
              <a:latin typeface="VNI-Times" pitchFamily="2" charset="0"/>
              <a:sym typeface="Symbol" pitchFamily="18" charset="2"/>
            </a:endParaRPr>
          </a:p>
          <a:p>
            <a:pPr eaLnBrk="0" hangingPunct="0">
              <a:spcBef>
                <a:spcPct val="50000"/>
              </a:spcBef>
            </a:pPr>
            <a:r>
              <a:rPr lang="en-US" sz="2800" b="1">
                <a:solidFill>
                  <a:srgbClr val="990099"/>
                </a:solidFill>
                <a:latin typeface="VNI-Times" pitchFamily="2" charset="0"/>
                <a:sym typeface="Symbol" pitchFamily="18" charset="2"/>
              </a:rPr>
              <a:t>      H</a:t>
            </a:r>
          </a:p>
        </p:txBody>
      </p:sp>
      <p:sp>
        <p:nvSpPr>
          <p:cNvPr id="91159" name="Line 23"/>
          <p:cNvSpPr>
            <a:spLocks noChangeShapeType="1"/>
          </p:cNvSpPr>
          <p:nvPr/>
        </p:nvSpPr>
        <p:spPr bwMode="auto">
          <a:xfrm>
            <a:off x="5638800" y="1905000"/>
            <a:ext cx="0" cy="228600"/>
          </a:xfrm>
          <a:prstGeom prst="line">
            <a:avLst/>
          </a:prstGeom>
          <a:noFill/>
          <a:ln w="9525">
            <a:solidFill>
              <a:srgbClr val="990099"/>
            </a:solidFill>
            <a:round/>
            <a:headEnd/>
            <a:tailEnd/>
          </a:ln>
        </p:spPr>
        <p:txBody>
          <a:bodyPr wrap="none" anchor="ctr"/>
          <a:lstStyle/>
          <a:p>
            <a:endParaRPr lang="en-US" b="1"/>
          </a:p>
        </p:txBody>
      </p:sp>
      <p:sp>
        <p:nvSpPr>
          <p:cNvPr id="91160" name="Line 24"/>
          <p:cNvSpPr>
            <a:spLocks noChangeShapeType="1"/>
          </p:cNvSpPr>
          <p:nvPr/>
        </p:nvSpPr>
        <p:spPr bwMode="auto">
          <a:xfrm>
            <a:off x="5638800" y="2590800"/>
            <a:ext cx="0" cy="228600"/>
          </a:xfrm>
          <a:prstGeom prst="line">
            <a:avLst/>
          </a:prstGeom>
          <a:noFill/>
          <a:ln w="9525">
            <a:solidFill>
              <a:srgbClr val="990099"/>
            </a:solidFill>
            <a:round/>
            <a:headEnd/>
            <a:tailEnd/>
          </a:ln>
        </p:spPr>
        <p:txBody>
          <a:bodyPr wrap="none" anchor="ctr"/>
          <a:lstStyle/>
          <a:p>
            <a:endParaRPr lang="en-US" b="1"/>
          </a:p>
        </p:txBody>
      </p:sp>
      <p:sp>
        <p:nvSpPr>
          <p:cNvPr id="91161" name="Text Box 25"/>
          <p:cNvSpPr txBox="1">
            <a:spLocks noChangeArrowheads="1"/>
          </p:cNvSpPr>
          <p:nvPr/>
        </p:nvSpPr>
        <p:spPr bwMode="auto">
          <a:xfrm>
            <a:off x="5867400" y="2133600"/>
            <a:ext cx="457200" cy="519113"/>
          </a:xfrm>
          <a:prstGeom prst="rect">
            <a:avLst/>
          </a:prstGeom>
          <a:noFill/>
          <a:ln w="9525" algn="ctr">
            <a:noFill/>
            <a:miter lim="800000"/>
            <a:headEnd/>
            <a:tailEnd/>
          </a:ln>
        </p:spPr>
        <p:txBody>
          <a:bodyPr>
            <a:spAutoFit/>
          </a:bodyPr>
          <a:lstStyle/>
          <a:p>
            <a:pPr eaLnBrk="0" hangingPunct="0">
              <a:spcBef>
                <a:spcPct val="50000"/>
              </a:spcBef>
            </a:pPr>
            <a:r>
              <a:rPr lang="en-US" sz="2800" b="1">
                <a:solidFill>
                  <a:srgbClr val="990099"/>
                </a:solidFill>
                <a:latin typeface="VNI-Times" pitchFamily="2" charset="0"/>
                <a:sym typeface="Symbol" pitchFamily="18" charset="2"/>
              </a:rPr>
              <a:t>H</a:t>
            </a:r>
          </a:p>
        </p:txBody>
      </p:sp>
      <p:sp>
        <p:nvSpPr>
          <p:cNvPr id="91162" name="Text Box 26"/>
          <p:cNvSpPr txBox="1">
            <a:spLocks noChangeArrowheads="1"/>
          </p:cNvSpPr>
          <p:nvPr/>
        </p:nvSpPr>
        <p:spPr bwMode="auto">
          <a:xfrm>
            <a:off x="7924800" y="2057400"/>
            <a:ext cx="685800" cy="519113"/>
          </a:xfrm>
          <a:prstGeom prst="rect">
            <a:avLst/>
          </a:prstGeom>
          <a:noFill/>
          <a:ln w="9525" algn="ctr">
            <a:noFill/>
            <a:miter lim="800000"/>
            <a:headEnd/>
            <a:tailEnd/>
          </a:ln>
        </p:spPr>
        <p:txBody>
          <a:bodyPr>
            <a:spAutoFit/>
          </a:bodyPr>
          <a:lstStyle/>
          <a:p>
            <a:pPr eaLnBrk="0" hangingPunct="0">
              <a:spcBef>
                <a:spcPct val="50000"/>
              </a:spcBef>
            </a:pPr>
            <a:r>
              <a:rPr lang="en-US" sz="2800" b="1">
                <a:solidFill>
                  <a:srgbClr val="990099"/>
                </a:solidFill>
                <a:latin typeface="VNI-Times" pitchFamily="2" charset="0"/>
                <a:sym typeface="Symbol" pitchFamily="18" charset="2"/>
              </a:rPr>
              <a:t>Cl</a:t>
            </a:r>
            <a:endParaRPr lang="en-US" sz="2000" b="1">
              <a:solidFill>
                <a:srgbClr val="990099"/>
              </a:solidFill>
              <a:latin typeface="VNI-Times" pitchFamily="2" charset="0"/>
              <a:sym typeface="Symbol" pitchFamily="18" charset="2"/>
            </a:endParaRPr>
          </a:p>
        </p:txBody>
      </p:sp>
      <p:sp>
        <p:nvSpPr>
          <p:cNvPr id="91163" name="Text Box 27"/>
          <p:cNvSpPr txBox="1">
            <a:spLocks noChangeArrowheads="1"/>
          </p:cNvSpPr>
          <p:nvPr/>
        </p:nvSpPr>
        <p:spPr bwMode="auto">
          <a:xfrm>
            <a:off x="7543800" y="1981200"/>
            <a:ext cx="609600" cy="519113"/>
          </a:xfrm>
          <a:prstGeom prst="rect">
            <a:avLst/>
          </a:prstGeom>
          <a:noFill/>
          <a:ln w="9525" algn="ctr">
            <a:noFill/>
            <a:miter lim="800000"/>
            <a:headEnd/>
            <a:tailEnd/>
          </a:ln>
        </p:spPr>
        <p:txBody>
          <a:bodyPr>
            <a:spAutoFit/>
          </a:bodyPr>
          <a:lstStyle/>
          <a:p>
            <a:pPr eaLnBrk="0" hangingPunct="0">
              <a:spcBef>
                <a:spcPct val="50000"/>
              </a:spcBef>
            </a:pPr>
            <a:r>
              <a:rPr lang="en-US" sz="2800" b="1">
                <a:solidFill>
                  <a:srgbClr val="990099"/>
                </a:solidFill>
                <a:latin typeface="VNI-Times" pitchFamily="2" charset="0"/>
                <a:sym typeface="Symbol" pitchFamily="18" charset="2"/>
              </a:rPr>
              <a:t>Cl</a:t>
            </a:r>
            <a:endParaRPr lang="en-US" sz="2000" b="1">
              <a:solidFill>
                <a:srgbClr val="990099"/>
              </a:solidFill>
              <a:latin typeface="VNI-Times" pitchFamily="2" charset="0"/>
              <a:sym typeface="Symbol" pitchFamily="18" charset="2"/>
            </a:endParaRPr>
          </a:p>
        </p:txBody>
      </p:sp>
      <p:sp>
        <p:nvSpPr>
          <p:cNvPr id="91164" name="Text Box 28"/>
          <p:cNvSpPr txBox="1">
            <a:spLocks noChangeArrowheads="1"/>
          </p:cNvSpPr>
          <p:nvPr/>
        </p:nvSpPr>
        <p:spPr bwMode="auto">
          <a:xfrm>
            <a:off x="5943600" y="2057400"/>
            <a:ext cx="457200" cy="519113"/>
          </a:xfrm>
          <a:prstGeom prst="rect">
            <a:avLst/>
          </a:prstGeom>
          <a:noFill/>
          <a:ln w="9525" algn="ctr">
            <a:noFill/>
            <a:miter lim="800000"/>
            <a:headEnd/>
            <a:tailEnd/>
          </a:ln>
        </p:spPr>
        <p:txBody>
          <a:bodyPr>
            <a:spAutoFit/>
          </a:bodyPr>
          <a:lstStyle/>
          <a:p>
            <a:pPr eaLnBrk="0" hangingPunct="0">
              <a:spcBef>
                <a:spcPct val="50000"/>
              </a:spcBef>
            </a:pPr>
            <a:r>
              <a:rPr lang="en-US" sz="2800" b="1">
                <a:solidFill>
                  <a:srgbClr val="0000FF"/>
                </a:solidFill>
                <a:latin typeface="VNI-Times" pitchFamily="2" charset="0"/>
                <a:sym typeface="Symbol" pitchFamily="18" charset="2"/>
              </a:rPr>
              <a:t>H</a:t>
            </a:r>
          </a:p>
        </p:txBody>
      </p:sp>
      <p:sp>
        <p:nvSpPr>
          <p:cNvPr id="91165" name="Text Box 29"/>
          <p:cNvSpPr txBox="1">
            <a:spLocks noChangeArrowheads="1"/>
          </p:cNvSpPr>
          <p:nvPr/>
        </p:nvSpPr>
        <p:spPr bwMode="auto">
          <a:xfrm>
            <a:off x="7467600" y="2071687"/>
            <a:ext cx="609600" cy="519113"/>
          </a:xfrm>
          <a:prstGeom prst="rect">
            <a:avLst/>
          </a:prstGeom>
          <a:noFill/>
          <a:ln w="9525" algn="ctr">
            <a:noFill/>
            <a:miter lim="800000"/>
            <a:headEnd/>
            <a:tailEnd/>
          </a:ln>
        </p:spPr>
        <p:txBody>
          <a:bodyPr>
            <a:spAutoFit/>
          </a:bodyPr>
          <a:lstStyle/>
          <a:p>
            <a:pPr eaLnBrk="0" hangingPunct="0">
              <a:spcBef>
                <a:spcPct val="50000"/>
              </a:spcBef>
            </a:pPr>
            <a:r>
              <a:rPr lang="en-US" sz="2800" b="1">
                <a:solidFill>
                  <a:srgbClr val="0000FF"/>
                </a:solidFill>
                <a:latin typeface="VNI-Times" pitchFamily="2" charset="0"/>
                <a:sym typeface="Symbol" pitchFamily="18" charset="2"/>
              </a:rPr>
              <a:t>Cl</a:t>
            </a:r>
            <a:endParaRPr lang="en-US" sz="2000" b="1">
              <a:solidFill>
                <a:srgbClr val="0000FF"/>
              </a:solidFill>
              <a:latin typeface="VNI-Times" pitchFamily="2" charset="0"/>
              <a:sym typeface="Symbol" pitchFamily="18" charset="2"/>
            </a:endParaRPr>
          </a:p>
        </p:txBody>
      </p:sp>
      <p:sp>
        <p:nvSpPr>
          <p:cNvPr id="91166" name="Line 30"/>
          <p:cNvSpPr>
            <a:spLocks noChangeShapeType="1"/>
          </p:cNvSpPr>
          <p:nvPr/>
        </p:nvSpPr>
        <p:spPr bwMode="auto">
          <a:xfrm>
            <a:off x="3429000" y="2514600"/>
            <a:ext cx="1231900" cy="0"/>
          </a:xfrm>
          <a:prstGeom prst="line">
            <a:avLst/>
          </a:prstGeom>
          <a:noFill/>
          <a:ln w="3175">
            <a:solidFill>
              <a:schemeClr val="tx1"/>
            </a:solidFill>
            <a:round/>
            <a:headEnd/>
            <a:tailEnd type="arrow" w="lg" len="lg"/>
          </a:ln>
        </p:spPr>
        <p:txBody>
          <a:bodyPr/>
          <a:lstStyle/>
          <a:p>
            <a:endParaRPr lang="en-US" b="1"/>
          </a:p>
        </p:txBody>
      </p:sp>
      <p:sp>
        <p:nvSpPr>
          <p:cNvPr id="91167" name="Text Box 31"/>
          <p:cNvSpPr txBox="1">
            <a:spLocks noChangeArrowheads="1"/>
          </p:cNvSpPr>
          <p:nvPr/>
        </p:nvSpPr>
        <p:spPr bwMode="auto">
          <a:xfrm>
            <a:off x="5880100" y="2147887"/>
            <a:ext cx="609600" cy="519113"/>
          </a:xfrm>
          <a:prstGeom prst="rect">
            <a:avLst/>
          </a:prstGeom>
          <a:noFill/>
          <a:ln w="9525" algn="ctr">
            <a:noFill/>
            <a:miter lim="800000"/>
            <a:headEnd/>
            <a:tailEnd/>
          </a:ln>
        </p:spPr>
        <p:txBody>
          <a:bodyPr>
            <a:spAutoFit/>
          </a:bodyPr>
          <a:lstStyle/>
          <a:p>
            <a:pPr eaLnBrk="0" hangingPunct="0">
              <a:spcBef>
                <a:spcPct val="50000"/>
              </a:spcBef>
            </a:pPr>
            <a:r>
              <a:rPr lang="en-US" sz="2800" b="1" dirty="0">
                <a:solidFill>
                  <a:srgbClr val="990099"/>
                </a:solidFill>
                <a:latin typeface="VNI-Times" pitchFamily="2" charset="0"/>
                <a:sym typeface="Symbol" pitchFamily="18" charset="2"/>
              </a:rPr>
              <a:t>Cl</a:t>
            </a:r>
            <a:endParaRPr lang="en-US" sz="2000" b="1" dirty="0">
              <a:solidFill>
                <a:srgbClr val="990099"/>
              </a:solidFill>
              <a:latin typeface="VNI-Times" pitchFamily="2" charset="0"/>
              <a:sym typeface="Symbol" pitchFamily="18" charset="2"/>
            </a:endParaRPr>
          </a:p>
        </p:txBody>
      </p:sp>
      <p:sp>
        <p:nvSpPr>
          <p:cNvPr id="91168" name="Text Box 32"/>
          <p:cNvSpPr txBox="1">
            <a:spLocks noChangeArrowheads="1"/>
          </p:cNvSpPr>
          <p:nvPr/>
        </p:nvSpPr>
        <p:spPr bwMode="auto">
          <a:xfrm>
            <a:off x="7670800" y="2057400"/>
            <a:ext cx="457200" cy="519113"/>
          </a:xfrm>
          <a:prstGeom prst="rect">
            <a:avLst/>
          </a:prstGeom>
          <a:noFill/>
          <a:ln w="9525" algn="ctr">
            <a:noFill/>
            <a:miter lim="800000"/>
            <a:headEnd/>
            <a:tailEnd/>
          </a:ln>
        </p:spPr>
        <p:txBody>
          <a:bodyPr>
            <a:spAutoFit/>
          </a:bodyPr>
          <a:lstStyle/>
          <a:p>
            <a:pPr eaLnBrk="0" hangingPunct="0">
              <a:spcBef>
                <a:spcPct val="50000"/>
              </a:spcBef>
            </a:pPr>
            <a:r>
              <a:rPr lang="en-US" sz="2800" b="1">
                <a:solidFill>
                  <a:srgbClr val="990099"/>
                </a:solidFill>
                <a:latin typeface="VNI-Times" pitchFamily="2" charset="0"/>
                <a:sym typeface="Symbol" pitchFamily="18" charset="2"/>
              </a:rPr>
              <a:t>H</a:t>
            </a:r>
          </a:p>
        </p:txBody>
      </p:sp>
      <p:grpSp>
        <p:nvGrpSpPr>
          <p:cNvPr id="38" name="Group 37"/>
          <p:cNvGrpSpPr/>
          <p:nvPr/>
        </p:nvGrpSpPr>
        <p:grpSpPr>
          <a:xfrm>
            <a:off x="1066800" y="3276600"/>
            <a:ext cx="7620000" cy="983397"/>
            <a:chOff x="1524000" y="4419600"/>
            <a:chExt cx="7620000" cy="983397"/>
          </a:xfrm>
        </p:grpSpPr>
        <p:sp>
          <p:nvSpPr>
            <p:cNvPr id="35" name="TextBox 34"/>
            <p:cNvSpPr txBox="1"/>
            <p:nvPr/>
          </p:nvSpPr>
          <p:spPr>
            <a:xfrm>
              <a:off x="1524000" y="4572000"/>
              <a:ext cx="7620000" cy="830997"/>
            </a:xfrm>
            <a:prstGeom prst="rect">
              <a:avLst/>
            </a:prstGeom>
            <a:noFill/>
          </p:spPr>
          <p:txBody>
            <a:bodyPr wrap="square" rtlCol="0">
              <a:spAutoFit/>
            </a:bodyPr>
            <a:lstStyle/>
            <a:p>
              <a:r>
                <a:rPr lang="en-US" sz="2400" b="1" dirty="0" smtClean="0">
                  <a:latin typeface="Times New Roman" pitchFamily="18" charset="0"/>
                  <a:cs typeface="Times New Roman" pitchFamily="18" charset="0"/>
                </a:rPr>
                <a:t>Viết gọn: CH</a:t>
              </a:r>
              <a:r>
                <a:rPr lang="en-US" sz="2400" b="1" baseline="-25000" dirty="0" smtClean="0">
                  <a:latin typeface="Times New Roman" pitchFamily="18" charset="0"/>
                  <a:cs typeface="Times New Roman" pitchFamily="18" charset="0"/>
                </a:rPr>
                <a:t>4 </a:t>
              </a:r>
              <a:r>
                <a:rPr lang="en-US" sz="2400" b="1" dirty="0" smtClean="0">
                  <a:latin typeface="Times New Roman" pitchFamily="18" charset="0"/>
                  <a:cs typeface="Times New Roman" pitchFamily="18" charset="0"/>
                </a:rPr>
                <a:t> +  Cl</a:t>
              </a:r>
              <a:r>
                <a:rPr lang="en-US" sz="2400" b="1" baseline="-25000" dirty="0" smtClean="0">
                  <a:latin typeface="Times New Roman" pitchFamily="18" charset="0"/>
                  <a:cs typeface="Times New Roman" pitchFamily="18" charset="0"/>
                </a:rPr>
                <a:t>2</a:t>
              </a:r>
              <a:r>
                <a:rPr lang="en-US" sz="2400" b="1" dirty="0" smtClean="0">
                  <a:latin typeface="Times New Roman" pitchFamily="18" charset="0"/>
                  <a:cs typeface="Times New Roman" pitchFamily="18" charset="0"/>
                </a:rPr>
                <a:t>                    CH</a:t>
              </a:r>
              <a:r>
                <a:rPr lang="en-US" sz="2400" b="1" baseline="-25000" dirty="0" smtClean="0">
                  <a:latin typeface="Times New Roman" pitchFamily="18" charset="0"/>
                  <a:cs typeface="Times New Roman" pitchFamily="18" charset="0"/>
                </a:rPr>
                <a:t>3</a:t>
              </a:r>
              <a:r>
                <a:rPr lang="en-US" sz="2400" b="1" dirty="0" smtClean="0">
                  <a:latin typeface="Times New Roman" pitchFamily="18" charset="0"/>
                  <a:cs typeface="Times New Roman" pitchFamily="18" charset="0"/>
                </a:rPr>
                <a:t>Cl        +    HCl</a:t>
              </a:r>
            </a:p>
            <a:p>
              <a:r>
                <a:rPr lang="en-US" sz="2400" b="1" dirty="0" smtClean="0">
                  <a:latin typeface="Times New Roman" pitchFamily="18" charset="0"/>
                  <a:cs typeface="Times New Roman" pitchFamily="18" charset="0"/>
                </a:rPr>
                <a:t>              </a:t>
              </a:r>
              <a:r>
                <a:rPr lang="en-US" sz="2200" b="1" dirty="0" smtClean="0">
                  <a:latin typeface="Times New Roman" pitchFamily="18" charset="0"/>
                  <a:cs typeface="Times New Roman" pitchFamily="18" charset="0"/>
                </a:rPr>
                <a:t>Metan </a:t>
              </a:r>
              <a:r>
                <a:rPr lang="en-US" sz="2400" b="1" dirty="0" smtClean="0">
                  <a:latin typeface="Times New Roman" pitchFamily="18" charset="0"/>
                  <a:cs typeface="Times New Roman" pitchFamily="18" charset="0"/>
                </a:rPr>
                <a:t>                           </a:t>
              </a:r>
              <a:r>
                <a:rPr lang="en-US" sz="2200" b="1" dirty="0" smtClean="0">
                  <a:latin typeface="Times New Roman" pitchFamily="18" charset="0"/>
                  <a:cs typeface="Times New Roman" pitchFamily="18" charset="0"/>
                </a:rPr>
                <a:t>Metyl clorua     Hiđroclorua</a:t>
              </a:r>
              <a:endParaRPr lang="en-US" sz="2200" b="1" dirty="0">
                <a:latin typeface="Times New Roman" pitchFamily="18" charset="0"/>
                <a:cs typeface="Times New Roman" pitchFamily="18" charset="0"/>
              </a:endParaRPr>
            </a:p>
          </p:txBody>
        </p:sp>
        <p:sp>
          <p:nvSpPr>
            <p:cNvPr id="36" name="Text Box 21"/>
            <p:cNvSpPr txBox="1">
              <a:spLocks noChangeArrowheads="1"/>
            </p:cNvSpPr>
            <p:nvPr/>
          </p:nvSpPr>
          <p:spPr bwMode="auto">
            <a:xfrm>
              <a:off x="4191000" y="4419600"/>
              <a:ext cx="1371600" cy="369332"/>
            </a:xfrm>
            <a:prstGeom prst="rect">
              <a:avLst/>
            </a:prstGeom>
            <a:noFill/>
            <a:ln w="9525" algn="ctr">
              <a:noFill/>
              <a:miter lim="800000"/>
              <a:headEnd/>
              <a:tailEnd/>
            </a:ln>
          </p:spPr>
          <p:txBody>
            <a:bodyPr>
              <a:spAutoFit/>
            </a:bodyPr>
            <a:lstStyle/>
            <a:p>
              <a:pPr algn="ctr" eaLnBrk="0" hangingPunct="0">
                <a:spcBef>
                  <a:spcPct val="50000"/>
                </a:spcBef>
              </a:pPr>
              <a:r>
                <a:rPr lang="en-US" b="1" dirty="0" smtClean="0">
                  <a:latin typeface="Times New Roman" pitchFamily="18" charset="0"/>
                  <a:cs typeface="Times New Roman" pitchFamily="18" charset="0"/>
                  <a:sym typeface="Symbol" pitchFamily="18" charset="2"/>
                </a:rPr>
                <a:t>Ánh</a:t>
              </a:r>
              <a:r>
                <a:rPr lang="en-US" b="1" i="1" dirty="0" smtClean="0">
                  <a:solidFill>
                    <a:srgbClr val="FF3399"/>
                  </a:solidFill>
                  <a:latin typeface="Times New Roman" pitchFamily="18" charset="0"/>
                  <a:cs typeface="Times New Roman" pitchFamily="18" charset="0"/>
                  <a:sym typeface="Symbol" pitchFamily="18" charset="2"/>
                </a:rPr>
                <a:t> </a:t>
              </a:r>
              <a:r>
                <a:rPr lang="en-US" b="1" dirty="0" smtClean="0">
                  <a:latin typeface="Times New Roman" pitchFamily="18" charset="0"/>
                  <a:cs typeface="Times New Roman" pitchFamily="18" charset="0"/>
                  <a:sym typeface="Symbol" pitchFamily="18" charset="2"/>
                </a:rPr>
                <a:t>sáng</a:t>
              </a:r>
              <a:endParaRPr lang="en-US" b="1" dirty="0">
                <a:latin typeface="Times New Roman" pitchFamily="18" charset="0"/>
                <a:cs typeface="Times New Roman" pitchFamily="18" charset="0"/>
                <a:sym typeface="Symbol" pitchFamily="18" charset="2"/>
              </a:endParaRPr>
            </a:p>
          </p:txBody>
        </p:sp>
        <p:sp>
          <p:nvSpPr>
            <p:cNvPr id="37" name="Line 30"/>
            <p:cNvSpPr>
              <a:spLocks noChangeShapeType="1"/>
            </p:cNvSpPr>
            <p:nvPr/>
          </p:nvSpPr>
          <p:spPr bwMode="auto">
            <a:xfrm>
              <a:off x="4267200" y="4788932"/>
              <a:ext cx="1231900" cy="0"/>
            </a:xfrm>
            <a:prstGeom prst="line">
              <a:avLst/>
            </a:prstGeom>
            <a:noFill/>
            <a:ln w="3175">
              <a:solidFill>
                <a:schemeClr val="tx1"/>
              </a:solidFill>
              <a:round/>
              <a:headEnd/>
              <a:tailEnd type="arrow" w="lg" len="lg"/>
            </a:ln>
          </p:spPr>
          <p:txBody>
            <a:bodyPr/>
            <a:lstStyle/>
            <a:p>
              <a:endParaRPr lang="en-US" b="1"/>
            </a:p>
          </p:txBody>
        </p:sp>
      </p:grpSp>
      <p:sp>
        <p:nvSpPr>
          <p:cNvPr id="26" name="TextBox 25"/>
          <p:cNvSpPr txBox="1"/>
          <p:nvPr/>
        </p:nvSpPr>
        <p:spPr>
          <a:xfrm>
            <a:off x="533400" y="4495800"/>
            <a:ext cx="8229600" cy="830997"/>
          </a:xfrm>
          <a:prstGeom prst="rect">
            <a:avLst/>
          </a:prstGeom>
          <a:noFill/>
        </p:spPr>
        <p:txBody>
          <a:bodyPr wrap="square" rtlCol="0">
            <a:spAutoFit/>
          </a:bodyPr>
          <a:lstStyle/>
          <a:p>
            <a:pPr algn="just"/>
            <a:r>
              <a:rPr lang="en-US" sz="2400" b="1" dirty="0" smtClean="0">
                <a:solidFill>
                  <a:srgbClr val="0000FF"/>
                </a:solidFill>
                <a:latin typeface="Times New Roman" pitchFamily="18" charset="0"/>
                <a:cs typeface="Times New Roman" pitchFamily="18" charset="0"/>
              </a:rPr>
              <a:t>Nhìn chung, các hợp chất là hiđrocacbon, chỉ có liên kết đơn trong phân tử  → có phản ứng thế.</a:t>
            </a:r>
            <a:endParaRPr lang="en-US" sz="2400" b="1" dirty="0">
              <a:solidFill>
                <a:srgbClr val="0000FF"/>
              </a:solidFill>
              <a:latin typeface="Times New Roman" pitchFamily="18" charset="0"/>
              <a:cs typeface="Times New Roman" pitchFamily="18" charset="0"/>
            </a:endParaRPr>
          </a:p>
        </p:txBody>
      </p:sp>
    </p:spTree>
    <p:extLst>
      <p:ext uri="{BB962C8B-B14F-4D97-AF65-F5344CB8AC3E}">
        <p14:creationId xmlns:p14="http://schemas.microsoft.com/office/powerpoint/2010/main" val="1674427220"/>
      </p:ext>
    </p:extLst>
  </p:cSld>
  <p:clrMapOvr>
    <a:masterClrMapping/>
  </p:clrMapOvr>
  <p:transition>
    <p:cu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3"/>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par>
                          <p:cTn id="10" fill="hold" nodeType="afterGroup">
                            <p:stCondLst>
                              <p:cond delay="1000"/>
                            </p:stCondLst>
                            <p:childTnLst>
                              <p:par>
                                <p:cTn id="11" presetID="50" presetClass="entr" presetSubtype="0" decel="100000" fill="hold" grpId="0" nodeType="afterEffect">
                                  <p:stCondLst>
                                    <p:cond delay="0"/>
                                  </p:stCondLst>
                                  <p:childTnLst>
                                    <p:set>
                                      <p:cBhvr>
                                        <p:cTn id="12" dur="1" fill="hold">
                                          <p:stCondLst>
                                            <p:cond delay="0"/>
                                          </p:stCondLst>
                                        </p:cTn>
                                        <p:tgtEl>
                                          <p:spTgt spid="91154"/>
                                        </p:tgtEl>
                                        <p:attrNameLst>
                                          <p:attrName>style.visibility</p:attrName>
                                        </p:attrNameLst>
                                      </p:cBhvr>
                                      <p:to>
                                        <p:strVal val="visible"/>
                                      </p:to>
                                    </p:set>
                                    <p:anim calcmode="lin" valueType="num">
                                      <p:cBhvr>
                                        <p:cTn id="13" dur="1000" fill="hold"/>
                                        <p:tgtEl>
                                          <p:spTgt spid="91154"/>
                                        </p:tgtEl>
                                        <p:attrNameLst>
                                          <p:attrName>ppt_w</p:attrName>
                                        </p:attrNameLst>
                                      </p:cBhvr>
                                      <p:tavLst>
                                        <p:tav tm="0">
                                          <p:val>
                                            <p:strVal val="#ppt_w+.3"/>
                                          </p:val>
                                        </p:tav>
                                        <p:tav tm="100000">
                                          <p:val>
                                            <p:strVal val="#ppt_w"/>
                                          </p:val>
                                        </p:tav>
                                      </p:tavLst>
                                    </p:anim>
                                    <p:anim calcmode="lin" valueType="num">
                                      <p:cBhvr>
                                        <p:cTn id="14" dur="1000" fill="hold"/>
                                        <p:tgtEl>
                                          <p:spTgt spid="91154"/>
                                        </p:tgtEl>
                                        <p:attrNameLst>
                                          <p:attrName>ppt_h</p:attrName>
                                        </p:attrNameLst>
                                      </p:cBhvr>
                                      <p:tavLst>
                                        <p:tav tm="0">
                                          <p:val>
                                            <p:strVal val="#ppt_h"/>
                                          </p:val>
                                        </p:tav>
                                        <p:tav tm="100000">
                                          <p:val>
                                            <p:strVal val="#ppt_h"/>
                                          </p:val>
                                        </p:tav>
                                      </p:tavLst>
                                    </p:anim>
                                    <p:animEffect transition="in" filter="fade">
                                      <p:cBhvr>
                                        <p:cTn id="15" dur="1000"/>
                                        <p:tgtEl>
                                          <p:spTgt spid="91154"/>
                                        </p:tgtEl>
                                      </p:cBhvr>
                                    </p:animEffect>
                                  </p:childTnLst>
                                </p:cTn>
                              </p:par>
                            </p:childTnLst>
                          </p:cTn>
                        </p:par>
                        <p:par>
                          <p:cTn id="16" fill="hold" nodeType="afterGroup">
                            <p:stCondLst>
                              <p:cond delay="2000"/>
                            </p:stCondLst>
                            <p:childTnLst>
                              <p:par>
                                <p:cTn id="17" presetID="13" presetClass="entr" presetSubtype="16" fill="hold" grpId="0" nodeType="afterEffect">
                                  <p:stCondLst>
                                    <p:cond delay="0"/>
                                  </p:stCondLst>
                                  <p:childTnLst>
                                    <p:set>
                                      <p:cBhvr>
                                        <p:cTn id="18" dur="1" fill="hold">
                                          <p:stCondLst>
                                            <p:cond delay="0"/>
                                          </p:stCondLst>
                                        </p:cTn>
                                        <p:tgtEl>
                                          <p:spTgt spid="91157"/>
                                        </p:tgtEl>
                                        <p:attrNameLst>
                                          <p:attrName>style.visibility</p:attrName>
                                        </p:attrNameLst>
                                      </p:cBhvr>
                                      <p:to>
                                        <p:strVal val="visible"/>
                                      </p:to>
                                    </p:set>
                                    <p:animEffect transition="in" filter="plus(in)">
                                      <p:cBhvr>
                                        <p:cTn id="19" dur="1000"/>
                                        <p:tgtEl>
                                          <p:spTgt spid="91157"/>
                                        </p:tgtEl>
                                      </p:cBhvr>
                                    </p:animEffect>
                                  </p:childTnLst>
                                </p:cTn>
                              </p:par>
                            </p:childTnLst>
                          </p:cTn>
                        </p:par>
                        <p:par>
                          <p:cTn id="20" fill="hold" nodeType="withGroup">
                            <p:stCondLst>
                              <p:cond delay="3000"/>
                            </p:stCondLst>
                            <p:childTnLst>
                              <p:par>
                                <p:cTn id="21" presetID="29" presetClass="entr" presetSubtype="0" fill="hold" grpId="0" nodeType="afterEffect">
                                  <p:stCondLst>
                                    <p:cond delay="0"/>
                                  </p:stCondLst>
                                  <p:childTnLst>
                                    <p:set>
                                      <p:cBhvr>
                                        <p:cTn id="22" dur="1" fill="hold">
                                          <p:stCondLst>
                                            <p:cond delay="0"/>
                                          </p:stCondLst>
                                        </p:cTn>
                                        <p:tgtEl>
                                          <p:spTgt spid="91156"/>
                                        </p:tgtEl>
                                        <p:attrNameLst>
                                          <p:attrName>style.visibility</p:attrName>
                                        </p:attrNameLst>
                                      </p:cBhvr>
                                      <p:to>
                                        <p:strVal val="visible"/>
                                      </p:to>
                                    </p:set>
                                    <p:anim calcmode="lin" valueType="num">
                                      <p:cBhvr>
                                        <p:cTn id="23" dur="1000" fill="hold"/>
                                        <p:tgtEl>
                                          <p:spTgt spid="91156"/>
                                        </p:tgtEl>
                                        <p:attrNameLst>
                                          <p:attrName>ppt_x</p:attrName>
                                        </p:attrNameLst>
                                      </p:cBhvr>
                                      <p:tavLst>
                                        <p:tav tm="0">
                                          <p:val>
                                            <p:strVal val="#ppt_x-.2"/>
                                          </p:val>
                                        </p:tav>
                                        <p:tav tm="100000">
                                          <p:val>
                                            <p:strVal val="#ppt_x"/>
                                          </p:val>
                                        </p:tav>
                                      </p:tavLst>
                                    </p:anim>
                                    <p:anim calcmode="lin" valueType="num">
                                      <p:cBhvr>
                                        <p:cTn id="24" dur="1000" fill="hold"/>
                                        <p:tgtEl>
                                          <p:spTgt spid="91156"/>
                                        </p:tgtEl>
                                        <p:attrNameLst>
                                          <p:attrName>ppt_y</p:attrName>
                                        </p:attrNameLst>
                                      </p:cBhvr>
                                      <p:tavLst>
                                        <p:tav tm="0">
                                          <p:val>
                                            <p:strVal val="#ppt_y"/>
                                          </p:val>
                                        </p:tav>
                                        <p:tav tm="100000">
                                          <p:val>
                                            <p:strVal val="#ppt_y"/>
                                          </p:val>
                                        </p:tav>
                                      </p:tavLst>
                                    </p:anim>
                                    <p:animEffect transition="in" filter="wipe(right)" prLst="gradientSize: 0.1">
                                      <p:cBhvr>
                                        <p:cTn id="25" dur="1000"/>
                                        <p:tgtEl>
                                          <p:spTgt spid="91156"/>
                                        </p:tgtEl>
                                      </p:cBhvr>
                                    </p:animEffect>
                                  </p:childTnLst>
                                </p:cTn>
                              </p:par>
                              <p:par>
                                <p:cTn id="26" presetID="29" presetClass="entr" presetSubtype="0" fill="hold" grpId="0" nodeType="withEffect">
                                  <p:stCondLst>
                                    <p:cond delay="0"/>
                                  </p:stCondLst>
                                  <p:childTnLst>
                                    <p:set>
                                      <p:cBhvr>
                                        <p:cTn id="27" dur="1" fill="hold">
                                          <p:stCondLst>
                                            <p:cond delay="0"/>
                                          </p:stCondLst>
                                        </p:cTn>
                                        <p:tgtEl>
                                          <p:spTgt spid="91159"/>
                                        </p:tgtEl>
                                        <p:attrNameLst>
                                          <p:attrName>style.visibility</p:attrName>
                                        </p:attrNameLst>
                                      </p:cBhvr>
                                      <p:to>
                                        <p:strVal val="visible"/>
                                      </p:to>
                                    </p:set>
                                    <p:anim calcmode="lin" valueType="num">
                                      <p:cBhvr>
                                        <p:cTn id="28" dur="1000" fill="hold"/>
                                        <p:tgtEl>
                                          <p:spTgt spid="91159"/>
                                        </p:tgtEl>
                                        <p:attrNameLst>
                                          <p:attrName>ppt_x</p:attrName>
                                        </p:attrNameLst>
                                      </p:cBhvr>
                                      <p:tavLst>
                                        <p:tav tm="0">
                                          <p:val>
                                            <p:strVal val="#ppt_x-.2"/>
                                          </p:val>
                                        </p:tav>
                                        <p:tav tm="100000">
                                          <p:val>
                                            <p:strVal val="#ppt_x"/>
                                          </p:val>
                                        </p:tav>
                                      </p:tavLst>
                                    </p:anim>
                                    <p:anim calcmode="lin" valueType="num">
                                      <p:cBhvr>
                                        <p:cTn id="29" dur="1000" fill="hold"/>
                                        <p:tgtEl>
                                          <p:spTgt spid="91159"/>
                                        </p:tgtEl>
                                        <p:attrNameLst>
                                          <p:attrName>ppt_y</p:attrName>
                                        </p:attrNameLst>
                                      </p:cBhvr>
                                      <p:tavLst>
                                        <p:tav tm="0">
                                          <p:val>
                                            <p:strVal val="#ppt_y"/>
                                          </p:val>
                                        </p:tav>
                                        <p:tav tm="100000">
                                          <p:val>
                                            <p:strVal val="#ppt_y"/>
                                          </p:val>
                                        </p:tav>
                                      </p:tavLst>
                                    </p:anim>
                                    <p:animEffect transition="in" filter="wipe(right)" prLst="gradientSize: 0.1">
                                      <p:cBhvr>
                                        <p:cTn id="30" dur="1000"/>
                                        <p:tgtEl>
                                          <p:spTgt spid="91159"/>
                                        </p:tgtEl>
                                      </p:cBhvr>
                                    </p:animEffect>
                                  </p:childTnLst>
                                </p:cTn>
                              </p:par>
                              <p:par>
                                <p:cTn id="31" presetID="29" presetClass="entr" presetSubtype="0" fill="hold" grpId="0" nodeType="withEffect">
                                  <p:stCondLst>
                                    <p:cond delay="0"/>
                                  </p:stCondLst>
                                  <p:childTnLst>
                                    <p:set>
                                      <p:cBhvr>
                                        <p:cTn id="32" dur="1" fill="hold">
                                          <p:stCondLst>
                                            <p:cond delay="0"/>
                                          </p:stCondLst>
                                        </p:cTn>
                                        <p:tgtEl>
                                          <p:spTgt spid="91160"/>
                                        </p:tgtEl>
                                        <p:attrNameLst>
                                          <p:attrName>style.visibility</p:attrName>
                                        </p:attrNameLst>
                                      </p:cBhvr>
                                      <p:to>
                                        <p:strVal val="visible"/>
                                      </p:to>
                                    </p:set>
                                    <p:anim calcmode="lin" valueType="num">
                                      <p:cBhvr>
                                        <p:cTn id="33" dur="1000" fill="hold"/>
                                        <p:tgtEl>
                                          <p:spTgt spid="91160"/>
                                        </p:tgtEl>
                                        <p:attrNameLst>
                                          <p:attrName>ppt_x</p:attrName>
                                        </p:attrNameLst>
                                      </p:cBhvr>
                                      <p:tavLst>
                                        <p:tav tm="0">
                                          <p:val>
                                            <p:strVal val="#ppt_x-.2"/>
                                          </p:val>
                                        </p:tav>
                                        <p:tav tm="100000">
                                          <p:val>
                                            <p:strVal val="#ppt_x"/>
                                          </p:val>
                                        </p:tav>
                                      </p:tavLst>
                                    </p:anim>
                                    <p:anim calcmode="lin" valueType="num">
                                      <p:cBhvr>
                                        <p:cTn id="34" dur="1000" fill="hold"/>
                                        <p:tgtEl>
                                          <p:spTgt spid="91160"/>
                                        </p:tgtEl>
                                        <p:attrNameLst>
                                          <p:attrName>ppt_y</p:attrName>
                                        </p:attrNameLst>
                                      </p:cBhvr>
                                      <p:tavLst>
                                        <p:tav tm="0">
                                          <p:val>
                                            <p:strVal val="#ppt_y"/>
                                          </p:val>
                                        </p:tav>
                                        <p:tav tm="100000">
                                          <p:val>
                                            <p:strVal val="#ppt_y"/>
                                          </p:val>
                                        </p:tav>
                                      </p:tavLst>
                                    </p:anim>
                                    <p:animEffect transition="in" filter="wipe(right)" prLst="gradientSize: 0.1">
                                      <p:cBhvr>
                                        <p:cTn id="35" dur="1000"/>
                                        <p:tgtEl>
                                          <p:spTgt spid="91160"/>
                                        </p:tgtEl>
                                      </p:cBhvr>
                                    </p:animEffect>
                                  </p:childTnLst>
                                </p:cTn>
                              </p:par>
                              <p:par>
                                <p:cTn id="36" presetID="29" presetClass="entr" presetSubtype="0" fill="hold" grpId="0" nodeType="withEffect">
                                  <p:stCondLst>
                                    <p:cond delay="0"/>
                                  </p:stCondLst>
                                  <p:childTnLst>
                                    <p:set>
                                      <p:cBhvr>
                                        <p:cTn id="37" dur="1" fill="hold">
                                          <p:stCondLst>
                                            <p:cond delay="0"/>
                                          </p:stCondLst>
                                        </p:cTn>
                                        <p:tgtEl>
                                          <p:spTgt spid="91161"/>
                                        </p:tgtEl>
                                        <p:attrNameLst>
                                          <p:attrName>style.visibility</p:attrName>
                                        </p:attrNameLst>
                                      </p:cBhvr>
                                      <p:to>
                                        <p:strVal val="visible"/>
                                      </p:to>
                                    </p:set>
                                    <p:anim calcmode="lin" valueType="num">
                                      <p:cBhvr>
                                        <p:cTn id="38" dur="1000" fill="hold"/>
                                        <p:tgtEl>
                                          <p:spTgt spid="91161"/>
                                        </p:tgtEl>
                                        <p:attrNameLst>
                                          <p:attrName>ppt_x</p:attrName>
                                        </p:attrNameLst>
                                      </p:cBhvr>
                                      <p:tavLst>
                                        <p:tav tm="0">
                                          <p:val>
                                            <p:strVal val="#ppt_x-.2"/>
                                          </p:val>
                                        </p:tav>
                                        <p:tav tm="100000">
                                          <p:val>
                                            <p:strVal val="#ppt_x"/>
                                          </p:val>
                                        </p:tav>
                                      </p:tavLst>
                                    </p:anim>
                                    <p:anim calcmode="lin" valueType="num">
                                      <p:cBhvr>
                                        <p:cTn id="39" dur="1000" fill="hold"/>
                                        <p:tgtEl>
                                          <p:spTgt spid="91161"/>
                                        </p:tgtEl>
                                        <p:attrNameLst>
                                          <p:attrName>ppt_y</p:attrName>
                                        </p:attrNameLst>
                                      </p:cBhvr>
                                      <p:tavLst>
                                        <p:tav tm="0">
                                          <p:val>
                                            <p:strVal val="#ppt_y"/>
                                          </p:val>
                                        </p:tav>
                                        <p:tav tm="100000">
                                          <p:val>
                                            <p:strVal val="#ppt_y"/>
                                          </p:val>
                                        </p:tav>
                                      </p:tavLst>
                                    </p:anim>
                                    <p:animEffect transition="in" filter="wipe(right)" prLst="gradientSize: 0.1">
                                      <p:cBhvr>
                                        <p:cTn id="40" dur="1000"/>
                                        <p:tgtEl>
                                          <p:spTgt spid="91161"/>
                                        </p:tgtEl>
                                      </p:cBhvr>
                                    </p:animEffect>
                                  </p:childTnLst>
                                </p:cTn>
                              </p:par>
                              <p:par>
                                <p:cTn id="41" presetID="29" presetClass="entr" presetSubtype="0" fill="hold" grpId="0" nodeType="withEffect">
                                  <p:stCondLst>
                                    <p:cond delay="0"/>
                                  </p:stCondLst>
                                  <p:childTnLst>
                                    <p:set>
                                      <p:cBhvr>
                                        <p:cTn id="42" dur="1" fill="hold">
                                          <p:stCondLst>
                                            <p:cond delay="0"/>
                                          </p:stCondLst>
                                        </p:cTn>
                                        <p:tgtEl>
                                          <p:spTgt spid="91162"/>
                                        </p:tgtEl>
                                        <p:attrNameLst>
                                          <p:attrName>style.visibility</p:attrName>
                                        </p:attrNameLst>
                                      </p:cBhvr>
                                      <p:to>
                                        <p:strVal val="visible"/>
                                      </p:to>
                                    </p:set>
                                    <p:anim calcmode="lin" valueType="num">
                                      <p:cBhvr>
                                        <p:cTn id="43" dur="1000" fill="hold"/>
                                        <p:tgtEl>
                                          <p:spTgt spid="91162"/>
                                        </p:tgtEl>
                                        <p:attrNameLst>
                                          <p:attrName>ppt_x</p:attrName>
                                        </p:attrNameLst>
                                      </p:cBhvr>
                                      <p:tavLst>
                                        <p:tav tm="0">
                                          <p:val>
                                            <p:strVal val="#ppt_x-.2"/>
                                          </p:val>
                                        </p:tav>
                                        <p:tav tm="100000">
                                          <p:val>
                                            <p:strVal val="#ppt_x"/>
                                          </p:val>
                                        </p:tav>
                                      </p:tavLst>
                                    </p:anim>
                                    <p:anim calcmode="lin" valueType="num">
                                      <p:cBhvr>
                                        <p:cTn id="44" dur="1000" fill="hold"/>
                                        <p:tgtEl>
                                          <p:spTgt spid="91162"/>
                                        </p:tgtEl>
                                        <p:attrNameLst>
                                          <p:attrName>ppt_y</p:attrName>
                                        </p:attrNameLst>
                                      </p:cBhvr>
                                      <p:tavLst>
                                        <p:tav tm="0">
                                          <p:val>
                                            <p:strVal val="#ppt_y"/>
                                          </p:val>
                                        </p:tav>
                                        <p:tav tm="100000">
                                          <p:val>
                                            <p:strVal val="#ppt_y"/>
                                          </p:val>
                                        </p:tav>
                                      </p:tavLst>
                                    </p:anim>
                                    <p:animEffect transition="in" filter="wipe(right)" prLst="gradientSize: 0.1">
                                      <p:cBhvr>
                                        <p:cTn id="45" dur="1000"/>
                                        <p:tgtEl>
                                          <p:spTgt spid="91162"/>
                                        </p:tgtEl>
                                      </p:cBhvr>
                                    </p:animEffect>
                                  </p:childTnLst>
                                </p:cTn>
                              </p:par>
                              <p:par>
                                <p:cTn id="46" presetID="29" presetClass="entr" presetSubtype="0" fill="hold" grpId="0" nodeType="withEffect">
                                  <p:stCondLst>
                                    <p:cond delay="0"/>
                                  </p:stCondLst>
                                  <p:childTnLst>
                                    <p:set>
                                      <p:cBhvr>
                                        <p:cTn id="47" dur="1" fill="hold">
                                          <p:stCondLst>
                                            <p:cond delay="0"/>
                                          </p:stCondLst>
                                        </p:cTn>
                                        <p:tgtEl>
                                          <p:spTgt spid="91163"/>
                                        </p:tgtEl>
                                        <p:attrNameLst>
                                          <p:attrName>style.visibility</p:attrName>
                                        </p:attrNameLst>
                                      </p:cBhvr>
                                      <p:to>
                                        <p:strVal val="visible"/>
                                      </p:to>
                                    </p:set>
                                    <p:anim calcmode="lin" valueType="num">
                                      <p:cBhvr>
                                        <p:cTn id="48" dur="1000" fill="hold"/>
                                        <p:tgtEl>
                                          <p:spTgt spid="91163"/>
                                        </p:tgtEl>
                                        <p:attrNameLst>
                                          <p:attrName>ppt_x</p:attrName>
                                        </p:attrNameLst>
                                      </p:cBhvr>
                                      <p:tavLst>
                                        <p:tav tm="0">
                                          <p:val>
                                            <p:strVal val="#ppt_x-.2"/>
                                          </p:val>
                                        </p:tav>
                                        <p:tav tm="100000">
                                          <p:val>
                                            <p:strVal val="#ppt_x"/>
                                          </p:val>
                                        </p:tav>
                                      </p:tavLst>
                                    </p:anim>
                                    <p:anim calcmode="lin" valueType="num">
                                      <p:cBhvr>
                                        <p:cTn id="49" dur="1000" fill="hold"/>
                                        <p:tgtEl>
                                          <p:spTgt spid="91163"/>
                                        </p:tgtEl>
                                        <p:attrNameLst>
                                          <p:attrName>ppt_y</p:attrName>
                                        </p:attrNameLst>
                                      </p:cBhvr>
                                      <p:tavLst>
                                        <p:tav tm="0">
                                          <p:val>
                                            <p:strVal val="#ppt_y"/>
                                          </p:val>
                                        </p:tav>
                                        <p:tav tm="100000">
                                          <p:val>
                                            <p:strVal val="#ppt_y"/>
                                          </p:val>
                                        </p:tav>
                                      </p:tavLst>
                                    </p:anim>
                                    <p:animEffect transition="in" filter="wipe(right)" prLst="gradientSize: 0.1">
                                      <p:cBhvr>
                                        <p:cTn id="50" dur="1000"/>
                                        <p:tgtEl>
                                          <p:spTgt spid="91163"/>
                                        </p:tgtEl>
                                      </p:cBhvr>
                                    </p:animEffect>
                                  </p:childTnLst>
                                </p:cTn>
                              </p:par>
                              <p:par>
                                <p:cTn id="51" presetID="29" presetClass="entr" presetSubtype="0" fill="hold" grpId="0" nodeType="withEffect">
                                  <p:stCondLst>
                                    <p:cond delay="0"/>
                                  </p:stCondLst>
                                  <p:childTnLst>
                                    <p:set>
                                      <p:cBhvr>
                                        <p:cTn id="52" dur="1" fill="hold">
                                          <p:stCondLst>
                                            <p:cond delay="0"/>
                                          </p:stCondLst>
                                        </p:cTn>
                                        <p:tgtEl>
                                          <p:spTgt spid="91158"/>
                                        </p:tgtEl>
                                        <p:attrNameLst>
                                          <p:attrName>style.visibility</p:attrName>
                                        </p:attrNameLst>
                                      </p:cBhvr>
                                      <p:to>
                                        <p:strVal val="visible"/>
                                      </p:to>
                                    </p:set>
                                    <p:anim calcmode="lin" valueType="num">
                                      <p:cBhvr>
                                        <p:cTn id="53" dur="1000" fill="hold"/>
                                        <p:tgtEl>
                                          <p:spTgt spid="91158"/>
                                        </p:tgtEl>
                                        <p:attrNameLst>
                                          <p:attrName>ppt_x</p:attrName>
                                        </p:attrNameLst>
                                      </p:cBhvr>
                                      <p:tavLst>
                                        <p:tav tm="0">
                                          <p:val>
                                            <p:strVal val="#ppt_x-.2"/>
                                          </p:val>
                                        </p:tav>
                                        <p:tav tm="100000">
                                          <p:val>
                                            <p:strVal val="#ppt_x"/>
                                          </p:val>
                                        </p:tav>
                                      </p:tavLst>
                                    </p:anim>
                                    <p:anim calcmode="lin" valueType="num">
                                      <p:cBhvr>
                                        <p:cTn id="54" dur="1000" fill="hold"/>
                                        <p:tgtEl>
                                          <p:spTgt spid="91158"/>
                                        </p:tgtEl>
                                        <p:attrNameLst>
                                          <p:attrName>ppt_y</p:attrName>
                                        </p:attrNameLst>
                                      </p:cBhvr>
                                      <p:tavLst>
                                        <p:tav tm="0">
                                          <p:val>
                                            <p:strVal val="#ppt_y"/>
                                          </p:val>
                                        </p:tav>
                                        <p:tav tm="100000">
                                          <p:val>
                                            <p:strVal val="#ppt_y"/>
                                          </p:val>
                                        </p:tav>
                                      </p:tavLst>
                                    </p:anim>
                                    <p:animEffect transition="in" filter="wipe(right)" prLst="gradientSize: 0.1">
                                      <p:cBhvr>
                                        <p:cTn id="55" dur="1000"/>
                                        <p:tgtEl>
                                          <p:spTgt spid="91158"/>
                                        </p:tgtEl>
                                      </p:cBhvr>
                                    </p:animEffect>
                                  </p:childTnLst>
                                </p:cTn>
                              </p:par>
                              <p:par>
                                <p:cTn id="56" presetID="1" presetClass="entr" presetSubtype="0" fill="hold" grpId="0" nodeType="withEffect">
                                  <p:stCondLst>
                                    <p:cond delay="0"/>
                                  </p:stCondLst>
                                  <p:childTnLst>
                                    <p:set>
                                      <p:cBhvr>
                                        <p:cTn id="57" dur="1" fill="hold">
                                          <p:stCondLst>
                                            <p:cond delay="0"/>
                                          </p:stCondLst>
                                        </p:cTn>
                                        <p:tgtEl>
                                          <p:spTgt spid="91166"/>
                                        </p:tgtEl>
                                        <p:attrNameLst>
                                          <p:attrName>style.visibility</p:attrName>
                                        </p:attrNameLst>
                                      </p:cBhvr>
                                      <p:to>
                                        <p:strVal val="visible"/>
                                      </p:to>
                                    </p:set>
                                  </p:childTnLst>
                                </p:cTn>
                              </p:par>
                            </p:childTnLst>
                          </p:cTn>
                        </p:par>
                        <p:par>
                          <p:cTn id="58" fill="hold" nodeType="afterGroup">
                            <p:stCondLst>
                              <p:cond delay="4000"/>
                            </p:stCondLst>
                            <p:childTnLst>
                              <p:par>
                                <p:cTn id="59" presetID="1" presetClass="exit" presetSubtype="0" fill="hold" grpId="1" nodeType="afterEffect">
                                  <p:stCondLst>
                                    <p:cond delay="0"/>
                                  </p:stCondLst>
                                  <p:childTnLst>
                                    <p:set>
                                      <p:cBhvr>
                                        <p:cTn id="60" dur="1" fill="hold">
                                          <p:stCondLst>
                                            <p:cond delay="0"/>
                                          </p:stCondLst>
                                        </p:cTn>
                                        <p:tgtEl>
                                          <p:spTgt spid="91161"/>
                                        </p:tgtEl>
                                        <p:attrNameLst>
                                          <p:attrName>style.visibility</p:attrName>
                                        </p:attrNameLst>
                                      </p:cBhvr>
                                      <p:to>
                                        <p:strVal val="hidden"/>
                                      </p:to>
                                    </p:set>
                                  </p:childTnLst>
                                </p:cTn>
                              </p:par>
                              <p:par>
                                <p:cTn id="61" presetID="1" presetClass="entr" presetSubtype="0" fill="hold" grpId="0" nodeType="withEffect">
                                  <p:stCondLst>
                                    <p:cond delay="0"/>
                                  </p:stCondLst>
                                  <p:childTnLst>
                                    <p:set>
                                      <p:cBhvr>
                                        <p:cTn id="62" dur="1" fill="hold">
                                          <p:stCondLst>
                                            <p:cond delay="0"/>
                                          </p:stCondLst>
                                        </p:cTn>
                                        <p:tgtEl>
                                          <p:spTgt spid="91164"/>
                                        </p:tgtEl>
                                        <p:attrNameLst>
                                          <p:attrName>style.visibility</p:attrName>
                                        </p:attrNameLst>
                                      </p:cBhvr>
                                      <p:to>
                                        <p:strVal val="visible"/>
                                      </p:to>
                                    </p:set>
                                  </p:childTnLst>
                                </p:cTn>
                              </p:par>
                              <p:par>
                                <p:cTn id="63" presetID="1" presetClass="exit" presetSubtype="0" fill="hold" grpId="1" nodeType="withEffect">
                                  <p:stCondLst>
                                    <p:cond delay="0"/>
                                  </p:stCondLst>
                                  <p:childTnLst>
                                    <p:set>
                                      <p:cBhvr>
                                        <p:cTn id="64" dur="1" fill="hold">
                                          <p:stCondLst>
                                            <p:cond delay="0"/>
                                          </p:stCondLst>
                                        </p:cTn>
                                        <p:tgtEl>
                                          <p:spTgt spid="91163"/>
                                        </p:tgtEl>
                                        <p:attrNameLst>
                                          <p:attrName>style.visibility</p:attrName>
                                        </p:attrNameLst>
                                      </p:cBhvr>
                                      <p:to>
                                        <p:strVal val="hidden"/>
                                      </p:to>
                                    </p:set>
                                  </p:childTnLst>
                                </p:cTn>
                              </p:par>
                              <p:par>
                                <p:cTn id="65" presetID="1" presetClass="entr" presetSubtype="0" fill="hold" grpId="0" nodeType="withEffect">
                                  <p:stCondLst>
                                    <p:cond delay="0"/>
                                  </p:stCondLst>
                                  <p:childTnLst>
                                    <p:set>
                                      <p:cBhvr>
                                        <p:cTn id="66" dur="1" fill="hold">
                                          <p:stCondLst>
                                            <p:cond delay="0"/>
                                          </p:stCondLst>
                                        </p:cTn>
                                        <p:tgtEl>
                                          <p:spTgt spid="91165"/>
                                        </p:tgtEl>
                                        <p:attrNameLst>
                                          <p:attrName>style.visibility</p:attrName>
                                        </p:attrNameLst>
                                      </p:cBhvr>
                                      <p:to>
                                        <p:strVal val="visible"/>
                                      </p:to>
                                    </p:set>
                                  </p:childTnLst>
                                </p:cTn>
                              </p:par>
                            </p:childTnLst>
                          </p:cTn>
                        </p:par>
                      </p:childTnLst>
                    </p:cTn>
                  </p:par>
                  <p:par>
                    <p:cTn id="67" fill="hold" nodeType="clickPar">
                      <p:stCondLst>
                        <p:cond delay="indefinite"/>
                      </p:stCondLst>
                      <p:childTnLst>
                        <p:par>
                          <p:cTn id="68" fill="hold" nodeType="withGroup">
                            <p:stCondLst>
                              <p:cond delay="0"/>
                            </p:stCondLst>
                            <p:childTnLst>
                              <p:par>
                                <p:cTn id="69" presetID="44" presetClass="path" presetSubtype="0" accel="50000" decel="50000" fill="hold" grpId="1" nodeType="clickEffect">
                                  <p:stCondLst>
                                    <p:cond delay="0"/>
                                  </p:stCondLst>
                                  <p:childTnLst>
                                    <p:animMotion origin="layout" path="M -3.33333E-6 -0.00301 L 0.04896 -0.04564 C 0.0592 -0.05491 0.07466 -0.06024 0.09063 -0.06024 C 0.10903 -0.06024 0.12379 -0.05491 0.13403 -0.04564 L 0.18334 -0.00301 " pathEditMode="relative" rAng="0" ptsTypes="FffFF">
                                      <p:cBhvr>
                                        <p:cTn id="70" dur="2000" fill="hold"/>
                                        <p:tgtEl>
                                          <p:spTgt spid="91164"/>
                                        </p:tgtEl>
                                        <p:attrNameLst>
                                          <p:attrName>ppt_x</p:attrName>
                                          <p:attrName>ppt_y</p:attrName>
                                        </p:attrNameLst>
                                      </p:cBhvr>
                                      <p:rCtr x="9200" y="-2900"/>
                                    </p:animMotion>
                                  </p:childTnLst>
                                </p:cTn>
                              </p:par>
                              <p:par>
                                <p:cTn id="71" presetID="0" presetClass="path" presetSubtype="0" accel="50000" decel="50000" fill="hold" grpId="1" nodeType="withEffect">
                                  <p:stCondLst>
                                    <p:cond delay="0"/>
                                  </p:stCondLst>
                                  <p:childTnLst>
                                    <p:animMotion origin="layout" path="M 0.00833 -0.00509 C -0.00295 0.01968 -0.01389 0.04514 -0.02657 0.05834 C -0.03941 0.07107 -0.05243 0.07431 -0.06789 0.07292 C -0.08368 0.07199 -0.10365 0.0632 -0.12014 0.05232 C -0.13664 0.04167 -0.15903 0.0169 -0.16667 0.0088 " pathEditMode="relative" rAng="0" ptsTypes="aaaaA">
                                      <p:cBhvr>
                                        <p:cTn id="72" dur="2000" fill="hold"/>
                                        <p:tgtEl>
                                          <p:spTgt spid="91165"/>
                                        </p:tgtEl>
                                        <p:attrNameLst>
                                          <p:attrName>ppt_x</p:attrName>
                                          <p:attrName>ppt_y</p:attrName>
                                        </p:attrNameLst>
                                      </p:cBhvr>
                                      <p:rCtr x="-8700" y="4000"/>
                                    </p:animMotion>
                                  </p:childTnLst>
                                </p:cTn>
                              </p:par>
                              <p:par>
                                <p:cTn id="73" presetID="29" presetClass="entr" presetSubtype="0" fill="hold" grpId="0" nodeType="withEffect">
                                  <p:stCondLst>
                                    <p:cond delay="0"/>
                                  </p:stCondLst>
                                  <p:childTnLst>
                                    <p:set>
                                      <p:cBhvr>
                                        <p:cTn id="74" dur="1" fill="hold">
                                          <p:stCondLst>
                                            <p:cond delay="0"/>
                                          </p:stCondLst>
                                        </p:cTn>
                                        <p:tgtEl>
                                          <p:spTgt spid="91167"/>
                                        </p:tgtEl>
                                        <p:attrNameLst>
                                          <p:attrName>style.visibility</p:attrName>
                                        </p:attrNameLst>
                                      </p:cBhvr>
                                      <p:to>
                                        <p:strVal val="visible"/>
                                      </p:to>
                                    </p:set>
                                    <p:anim calcmode="lin" valueType="num">
                                      <p:cBhvr>
                                        <p:cTn id="75" dur="1000" fill="hold"/>
                                        <p:tgtEl>
                                          <p:spTgt spid="91167"/>
                                        </p:tgtEl>
                                        <p:attrNameLst>
                                          <p:attrName>ppt_x</p:attrName>
                                        </p:attrNameLst>
                                      </p:cBhvr>
                                      <p:tavLst>
                                        <p:tav tm="0">
                                          <p:val>
                                            <p:strVal val="#ppt_x-.2"/>
                                          </p:val>
                                        </p:tav>
                                        <p:tav tm="100000">
                                          <p:val>
                                            <p:strVal val="#ppt_x"/>
                                          </p:val>
                                        </p:tav>
                                      </p:tavLst>
                                    </p:anim>
                                    <p:anim calcmode="lin" valueType="num">
                                      <p:cBhvr>
                                        <p:cTn id="76" dur="1000" fill="hold"/>
                                        <p:tgtEl>
                                          <p:spTgt spid="91167"/>
                                        </p:tgtEl>
                                        <p:attrNameLst>
                                          <p:attrName>ppt_y</p:attrName>
                                        </p:attrNameLst>
                                      </p:cBhvr>
                                      <p:tavLst>
                                        <p:tav tm="0">
                                          <p:val>
                                            <p:strVal val="#ppt_y"/>
                                          </p:val>
                                        </p:tav>
                                        <p:tav tm="100000">
                                          <p:val>
                                            <p:strVal val="#ppt_y"/>
                                          </p:val>
                                        </p:tav>
                                      </p:tavLst>
                                    </p:anim>
                                    <p:animEffect transition="in" filter="wipe(right)" prLst="gradientSize: 0.1">
                                      <p:cBhvr>
                                        <p:cTn id="77" dur="1000"/>
                                        <p:tgtEl>
                                          <p:spTgt spid="91167"/>
                                        </p:tgtEl>
                                      </p:cBhvr>
                                    </p:animEffect>
                                  </p:childTnLst>
                                </p:cTn>
                              </p:par>
                              <p:par>
                                <p:cTn id="78" presetID="1" presetClass="exit" presetSubtype="0" fill="hold" grpId="1" nodeType="withEffect">
                                  <p:stCondLst>
                                    <p:cond delay="0"/>
                                  </p:stCondLst>
                                  <p:childTnLst>
                                    <p:set>
                                      <p:cBhvr>
                                        <p:cTn id="79" dur="1" fill="hold">
                                          <p:stCondLst>
                                            <p:cond delay="0"/>
                                          </p:stCondLst>
                                        </p:cTn>
                                        <p:tgtEl>
                                          <p:spTgt spid="91167"/>
                                        </p:tgtEl>
                                        <p:attrNameLst>
                                          <p:attrName>style.visibility</p:attrName>
                                        </p:attrNameLst>
                                      </p:cBhvr>
                                      <p:to>
                                        <p:strVal val="hidden"/>
                                      </p:to>
                                    </p:set>
                                  </p:childTnLst>
                                </p:cTn>
                              </p:par>
                            </p:childTnLst>
                          </p:cTn>
                        </p:par>
                        <p:par>
                          <p:cTn id="80" fill="hold" nodeType="afterGroup">
                            <p:stCondLst>
                              <p:cond delay="2000"/>
                            </p:stCondLst>
                            <p:childTnLst>
                              <p:par>
                                <p:cTn id="81" presetID="1" presetClass="exit" presetSubtype="0" fill="hold" grpId="2" nodeType="afterEffect">
                                  <p:stCondLst>
                                    <p:cond delay="0"/>
                                  </p:stCondLst>
                                  <p:childTnLst>
                                    <p:set>
                                      <p:cBhvr>
                                        <p:cTn id="82" dur="1" fill="hold">
                                          <p:stCondLst>
                                            <p:cond delay="0"/>
                                          </p:stCondLst>
                                        </p:cTn>
                                        <p:tgtEl>
                                          <p:spTgt spid="91165"/>
                                        </p:tgtEl>
                                        <p:attrNameLst>
                                          <p:attrName>style.visibility</p:attrName>
                                        </p:attrNameLst>
                                      </p:cBhvr>
                                      <p:to>
                                        <p:strVal val="hidden"/>
                                      </p:to>
                                    </p:set>
                                  </p:childTnLst>
                                </p:cTn>
                              </p:par>
                              <p:par>
                                <p:cTn id="83" presetID="1" presetClass="exit" presetSubtype="0" fill="hold" grpId="2" nodeType="withEffect">
                                  <p:stCondLst>
                                    <p:cond delay="0"/>
                                  </p:stCondLst>
                                  <p:childTnLst>
                                    <p:set>
                                      <p:cBhvr>
                                        <p:cTn id="84" dur="1" fill="hold">
                                          <p:stCondLst>
                                            <p:cond delay="0"/>
                                          </p:stCondLst>
                                        </p:cTn>
                                        <p:tgtEl>
                                          <p:spTgt spid="91164"/>
                                        </p:tgtEl>
                                        <p:attrNameLst>
                                          <p:attrName>style.visibility</p:attrName>
                                        </p:attrNameLst>
                                      </p:cBhvr>
                                      <p:to>
                                        <p:strVal val="hidden"/>
                                      </p:to>
                                    </p:set>
                                  </p:childTnLst>
                                </p:cTn>
                              </p:par>
                              <p:par>
                                <p:cTn id="85" presetID="1" presetClass="entr" presetSubtype="0" fill="hold" grpId="0" nodeType="withEffect">
                                  <p:stCondLst>
                                    <p:cond delay="0"/>
                                  </p:stCondLst>
                                  <p:childTnLst>
                                    <p:set>
                                      <p:cBhvr>
                                        <p:cTn id="86" dur="1" fill="hold">
                                          <p:stCondLst>
                                            <p:cond delay="0"/>
                                          </p:stCondLst>
                                        </p:cTn>
                                        <p:tgtEl>
                                          <p:spTgt spid="91168"/>
                                        </p:tgtEl>
                                        <p:attrNameLst>
                                          <p:attrName>style.visibility</p:attrName>
                                        </p:attrNameLst>
                                      </p:cBhvr>
                                      <p:to>
                                        <p:strVal val="visible"/>
                                      </p:to>
                                    </p:set>
                                  </p:childTnLst>
                                </p:cTn>
                              </p:par>
                              <p:par>
                                <p:cTn id="87" presetID="1" presetClass="entr" presetSubtype="0" fill="hold" grpId="2" nodeType="withEffect">
                                  <p:stCondLst>
                                    <p:cond delay="0"/>
                                  </p:stCondLst>
                                  <p:childTnLst>
                                    <p:set>
                                      <p:cBhvr>
                                        <p:cTn id="88" dur="1" fill="hold">
                                          <p:stCondLst>
                                            <p:cond delay="0"/>
                                          </p:stCondLst>
                                        </p:cTn>
                                        <p:tgtEl>
                                          <p:spTgt spid="91167"/>
                                        </p:tgtEl>
                                        <p:attrNameLst>
                                          <p:attrName>style.visibility</p:attrName>
                                        </p:attrNameLst>
                                      </p:cBhvr>
                                      <p:to>
                                        <p:strVal val="visible"/>
                                      </p:to>
                                    </p:set>
                                  </p:childTnLst>
                                </p:cTn>
                              </p:par>
                            </p:childTnLst>
                          </p:cTn>
                        </p:par>
                      </p:childTnLst>
                    </p:cTn>
                  </p:par>
                  <p:par>
                    <p:cTn id="89" fill="hold">
                      <p:stCondLst>
                        <p:cond delay="indefinite"/>
                      </p:stCondLst>
                      <p:childTnLst>
                        <p:par>
                          <p:cTn id="90" fill="hold">
                            <p:stCondLst>
                              <p:cond delay="0"/>
                            </p:stCondLst>
                            <p:childTnLst>
                              <p:par>
                                <p:cTn id="91" presetID="4" presetClass="entr" presetSubtype="32" fill="hold" nodeType="clickEffect">
                                  <p:stCondLst>
                                    <p:cond delay="0"/>
                                  </p:stCondLst>
                                  <p:childTnLst>
                                    <p:set>
                                      <p:cBhvr>
                                        <p:cTn id="92" dur="1" fill="hold">
                                          <p:stCondLst>
                                            <p:cond delay="0"/>
                                          </p:stCondLst>
                                        </p:cTn>
                                        <p:tgtEl>
                                          <p:spTgt spid="38"/>
                                        </p:tgtEl>
                                        <p:attrNameLst>
                                          <p:attrName>style.visibility</p:attrName>
                                        </p:attrNameLst>
                                      </p:cBhvr>
                                      <p:to>
                                        <p:strVal val="visible"/>
                                      </p:to>
                                    </p:set>
                                    <p:animEffect transition="in" filter="box(out)">
                                      <p:cBhvr>
                                        <p:cTn id="93" dur="500"/>
                                        <p:tgtEl>
                                          <p:spTgt spid="38"/>
                                        </p:tgtEl>
                                      </p:cBhvr>
                                    </p:animEffect>
                                  </p:childTnLst>
                                </p:cTn>
                              </p:par>
                            </p:childTnLst>
                          </p:cTn>
                        </p:par>
                      </p:childTnLst>
                    </p:cTn>
                  </p:par>
                  <p:par>
                    <p:cTn id="94" fill="hold">
                      <p:stCondLst>
                        <p:cond delay="indefinite"/>
                      </p:stCondLst>
                      <p:childTnLst>
                        <p:par>
                          <p:cTn id="95" fill="hold">
                            <p:stCondLst>
                              <p:cond delay="0"/>
                            </p:stCondLst>
                            <p:childTnLst>
                              <p:par>
                                <p:cTn id="96" presetID="2" presetClass="entr" presetSubtype="4" fill="hold" grpId="0" nodeType="clickEffect">
                                  <p:stCondLst>
                                    <p:cond delay="0"/>
                                  </p:stCondLst>
                                  <p:childTnLst>
                                    <p:set>
                                      <p:cBhvr>
                                        <p:cTn id="97" dur="1" fill="hold">
                                          <p:stCondLst>
                                            <p:cond delay="0"/>
                                          </p:stCondLst>
                                        </p:cTn>
                                        <p:tgtEl>
                                          <p:spTgt spid="26"/>
                                        </p:tgtEl>
                                        <p:attrNameLst>
                                          <p:attrName>style.visibility</p:attrName>
                                        </p:attrNameLst>
                                      </p:cBhvr>
                                      <p:to>
                                        <p:strVal val="visible"/>
                                      </p:to>
                                    </p:set>
                                    <p:anim calcmode="lin" valueType="num">
                                      <p:cBhvr additive="base">
                                        <p:cTn id="98" dur="500" fill="hold"/>
                                        <p:tgtEl>
                                          <p:spTgt spid="26"/>
                                        </p:tgtEl>
                                        <p:attrNameLst>
                                          <p:attrName>ppt_x</p:attrName>
                                        </p:attrNameLst>
                                      </p:cBhvr>
                                      <p:tavLst>
                                        <p:tav tm="0">
                                          <p:val>
                                            <p:strVal val="#ppt_x"/>
                                          </p:val>
                                        </p:tav>
                                        <p:tav tm="100000">
                                          <p:val>
                                            <p:strVal val="#ppt_x"/>
                                          </p:val>
                                        </p:tav>
                                      </p:tavLst>
                                    </p:anim>
                                    <p:anim calcmode="lin" valueType="num">
                                      <p:cBhvr additive="base">
                                        <p:cTn id="99"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154" grpId="0"/>
      <p:bldP spid="91156" grpId="0"/>
      <p:bldP spid="91157" grpId="0"/>
      <p:bldP spid="91158" grpId="0"/>
      <p:bldP spid="91159" grpId="0" animBg="1"/>
      <p:bldP spid="91160" grpId="0" animBg="1"/>
      <p:bldP spid="91161" grpId="0"/>
      <p:bldP spid="91161" grpId="1"/>
      <p:bldP spid="91162" grpId="0"/>
      <p:bldP spid="91163" grpId="0"/>
      <p:bldP spid="91163" grpId="1"/>
      <p:bldP spid="91164" grpId="0"/>
      <p:bldP spid="91164" grpId="1"/>
      <p:bldP spid="91164" grpId="2"/>
      <p:bldP spid="91165" grpId="0"/>
      <p:bldP spid="91165" grpId="1"/>
      <p:bldP spid="91165" grpId="2"/>
      <p:bldP spid="91166" grpId="0" animBg="1"/>
      <p:bldP spid="91167" grpId="0"/>
      <p:bldP spid="91167" grpId="1"/>
      <p:bldP spid="91167" grpId="2"/>
      <p:bldP spid="91168" grpId="0"/>
      <p:bldP spid="2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PND\My Documents\My Pictures\hinh-nen-phao-hoa-cho-powerpoint_123446847.png"/>
          <p:cNvPicPr>
            <a:picLocks noChangeAspect="1" noChangeArrowheads="1"/>
          </p:cNvPicPr>
          <p:nvPr/>
        </p:nvPicPr>
        <p:blipFill>
          <a:blip r:embed="rId2" cstate="print"/>
          <a:srcRect/>
          <a:stretch>
            <a:fillRect/>
          </a:stretch>
        </p:blipFill>
        <p:spPr bwMode="auto">
          <a:xfrm>
            <a:off x="228600" y="381000"/>
            <a:ext cx="8685213" cy="6019800"/>
          </a:xfrm>
          <a:prstGeom prst="rect">
            <a:avLst/>
          </a:prstGeom>
          <a:noFill/>
        </p:spPr>
      </p:pic>
      <p:sp>
        <p:nvSpPr>
          <p:cNvPr id="3" name="Rectangle 2"/>
          <p:cNvSpPr/>
          <p:nvPr/>
        </p:nvSpPr>
        <p:spPr>
          <a:xfrm>
            <a:off x="1108390" y="401780"/>
            <a:ext cx="7467600" cy="738664"/>
          </a:xfrm>
          <a:prstGeom prst="rect">
            <a:avLst/>
          </a:prstGeom>
        </p:spPr>
        <p:txBody>
          <a:bodyPr wrap="square">
            <a:spAutoFit/>
          </a:bodyPr>
          <a:lstStyle/>
          <a:p>
            <a:pPr marL="571500" indent="-571500">
              <a:lnSpc>
                <a:spcPct val="150000"/>
              </a:lnSpc>
            </a:pPr>
            <a:r>
              <a:rPr lang="en-US" sz="2800" b="1" dirty="0" smtClean="0">
                <a:solidFill>
                  <a:srgbClr val="0000FF"/>
                </a:solidFill>
                <a:latin typeface="Times New Roman" pitchFamily="18" charset="0"/>
                <a:cs typeface="Times New Roman" pitchFamily="18" charset="0"/>
              </a:rPr>
              <a:t>III. </a:t>
            </a:r>
            <a:r>
              <a:rPr lang="en-US" sz="2800" b="1" dirty="0" err="1" smtClean="0">
                <a:solidFill>
                  <a:srgbClr val="0000FF"/>
                </a:solidFill>
                <a:latin typeface="Times New Roman" pitchFamily="18" charset="0"/>
                <a:cs typeface="Times New Roman" pitchFamily="18" charset="0"/>
              </a:rPr>
              <a:t>Tính</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chất</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hóa</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học</a:t>
            </a:r>
            <a:r>
              <a:rPr lang="en-US" sz="2800" b="1" dirty="0" smtClean="0">
                <a:solidFill>
                  <a:srgbClr val="0000FF"/>
                </a:solidFill>
                <a:latin typeface="Times New Roman" pitchFamily="18" charset="0"/>
                <a:cs typeface="Times New Roman" pitchFamily="18" charset="0"/>
              </a:rPr>
              <a:t>:</a:t>
            </a:r>
          </a:p>
        </p:txBody>
      </p:sp>
      <p:sp>
        <p:nvSpPr>
          <p:cNvPr id="4" name="TextBox 3"/>
          <p:cNvSpPr txBox="1"/>
          <p:nvPr/>
        </p:nvSpPr>
        <p:spPr>
          <a:xfrm>
            <a:off x="1336950" y="935165"/>
            <a:ext cx="3810000" cy="461665"/>
          </a:xfrm>
          <a:prstGeom prst="rect">
            <a:avLst/>
          </a:prstGeom>
          <a:noFill/>
        </p:spPr>
        <p:txBody>
          <a:bodyPr wrap="square" rtlCol="0">
            <a:spAutoFit/>
          </a:bodyPr>
          <a:lstStyle/>
          <a:p>
            <a:r>
              <a:rPr lang="en-US" sz="2400" b="1" dirty="0" smtClean="0">
                <a:latin typeface="Times New Roman" pitchFamily="18" charset="0"/>
                <a:cs typeface="Times New Roman" pitchFamily="18" charset="0"/>
              </a:rPr>
              <a:t>1. </a:t>
            </a:r>
            <a:r>
              <a:rPr lang="en-US" sz="2400" b="1" dirty="0" err="1" smtClean="0">
                <a:latin typeface="Times New Roman" pitchFamily="18" charset="0"/>
                <a:cs typeface="Times New Roman" pitchFamily="18" charset="0"/>
              </a:rPr>
              <a:t>Tác</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dụng</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với</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oxi</a:t>
            </a:r>
            <a:r>
              <a:rPr lang="en-US" sz="2400" b="1" dirty="0" smtClean="0">
                <a:latin typeface="Times New Roman" pitchFamily="18" charset="0"/>
                <a:cs typeface="Times New Roman" pitchFamily="18" charset="0"/>
              </a:rPr>
              <a:t>:</a:t>
            </a:r>
            <a:endParaRPr lang="en-US" sz="2400" b="1" dirty="0">
              <a:latin typeface="Times New Roman" pitchFamily="18" charset="0"/>
              <a:cs typeface="Times New Roman" pitchFamily="18" charset="0"/>
            </a:endParaRPr>
          </a:p>
        </p:txBody>
      </p:sp>
      <p:sp>
        <p:nvSpPr>
          <p:cNvPr id="5" name="TextBox 4"/>
          <p:cNvSpPr txBox="1"/>
          <p:nvPr/>
        </p:nvSpPr>
        <p:spPr>
          <a:xfrm>
            <a:off x="1530905" y="1392380"/>
            <a:ext cx="5334000" cy="738664"/>
          </a:xfrm>
          <a:prstGeom prst="rect">
            <a:avLst/>
          </a:prstGeom>
          <a:noFill/>
        </p:spPr>
        <p:txBody>
          <a:bodyPr wrap="square" rtlCol="0">
            <a:spAutoFit/>
          </a:bodyPr>
          <a:lstStyle/>
          <a:p>
            <a:r>
              <a:rPr lang="nl-NL" sz="2400" b="1" dirty="0" smtClean="0">
                <a:latin typeface="Times New Roman" pitchFamily="18" charset="0"/>
                <a:cs typeface="Times New Roman" pitchFamily="18" charset="0"/>
              </a:rPr>
              <a:t>PTHH: CH</a:t>
            </a:r>
            <a:r>
              <a:rPr lang="nl-NL" sz="2400" b="1" baseline="-25000" dirty="0" smtClean="0">
                <a:latin typeface="Times New Roman" pitchFamily="18" charset="0"/>
                <a:cs typeface="Times New Roman" pitchFamily="18" charset="0"/>
              </a:rPr>
              <a:t>4</a:t>
            </a:r>
            <a:r>
              <a:rPr lang="nl-NL" sz="2400" b="1" dirty="0" smtClean="0">
                <a:latin typeface="Times New Roman" pitchFamily="18" charset="0"/>
                <a:cs typeface="Times New Roman" pitchFamily="18" charset="0"/>
              </a:rPr>
              <a:t> </a:t>
            </a:r>
            <a:r>
              <a:rPr lang="nl-NL" sz="2400" b="1" dirty="0">
                <a:latin typeface="Times New Roman" pitchFamily="18" charset="0"/>
                <a:cs typeface="Times New Roman" pitchFamily="18" charset="0"/>
              </a:rPr>
              <a:t>+ 2O</a:t>
            </a:r>
            <a:r>
              <a:rPr lang="nl-NL" sz="2400" b="1" baseline="-25000" dirty="0">
                <a:latin typeface="Times New Roman" pitchFamily="18" charset="0"/>
                <a:cs typeface="Times New Roman" pitchFamily="18" charset="0"/>
              </a:rPr>
              <a:t>2</a:t>
            </a:r>
            <a:r>
              <a:rPr lang="nl-NL" sz="2400" b="1" dirty="0">
                <a:latin typeface="Times New Roman" pitchFamily="18" charset="0"/>
                <a:cs typeface="Times New Roman" pitchFamily="18" charset="0"/>
              </a:rPr>
              <a:t> → CO</a:t>
            </a:r>
            <a:r>
              <a:rPr lang="nl-NL" sz="2400" b="1" baseline="-25000" dirty="0">
                <a:latin typeface="Times New Roman" pitchFamily="18" charset="0"/>
                <a:cs typeface="Times New Roman" pitchFamily="18" charset="0"/>
              </a:rPr>
              <a:t>2</a:t>
            </a:r>
            <a:r>
              <a:rPr lang="nl-NL" sz="2400" b="1" dirty="0">
                <a:latin typeface="Times New Roman" pitchFamily="18" charset="0"/>
                <a:cs typeface="Times New Roman" pitchFamily="18" charset="0"/>
              </a:rPr>
              <a:t> + 2H</a:t>
            </a:r>
            <a:r>
              <a:rPr lang="nl-NL" sz="2400" b="1" baseline="-25000" dirty="0">
                <a:latin typeface="Times New Roman" pitchFamily="18" charset="0"/>
                <a:cs typeface="Times New Roman" pitchFamily="18" charset="0"/>
              </a:rPr>
              <a:t>2</a:t>
            </a:r>
            <a:r>
              <a:rPr lang="nl-NL" sz="2400" b="1" dirty="0">
                <a:latin typeface="Times New Roman" pitchFamily="18" charset="0"/>
                <a:cs typeface="Times New Roman" pitchFamily="18" charset="0"/>
              </a:rPr>
              <a:t>O </a:t>
            </a:r>
            <a:endParaRPr lang="en-US" sz="2400" b="1" dirty="0">
              <a:latin typeface="Times New Roman" pitchFamily="18" charset="0"/>
              <a:cs typeface="Times New Roman" pitchFamily="18" charset="0"/>
            </a:endParaRPr>
          </a:p>
          <a:p>
            <a:endParaRPr lang="en-US" dirty="0"/>
          </a:p>
        </p:txBody>
      </p:sp>
      <p:sp>
        <p:nvSpPr>
          <p:cNvPr id="6" name="TextBox 5"/>
          <p:cNvSpPr txBox="1"/>
          <p:nvPr/>
        </p:nvSpPr>
        <p:spPr>
          <a:xfrm>
            <a:off x="3997015" y="1295400"/>
            <a:ext cx="1066800" cy="369332"/>
          </a:xfrm>
          <a:prstGeom prst="rect">
            <a:avLst/>
          </a:prstGeom>
          <a:noFill/>
        </p:spPr>
        <p:txBody>
          <a:bodyPr wrap="square" rtlCol="0">
            <a:spAutoFit/>
          </a:bodyPr>
          <a:lstStyle/>
          <a:p>
            <a:r>
              <a:rPr lang="en-US" b="1" dirty="0" smtClean="0">
                <a:latin typeface="Times New Roman" pitchFamily="18" charset="0"/>
                <a:cs typeface="Times New Roman" pitchFamily="18" charset="0"/>
              </a:rPr>
              <a:t>t0</a:t>
            </a:r>
            <a:endParaRPr lang="en-US" b="1" dirty="0">
              <a:latin typeface="Times New Roman" pitchFamily="18" charset="0"/>
              <a:cs typeface="Times New Roman" pitchFamily="18" charset="0"/>
            </a:endParaRPr>
          </a:p>
        </p:txBody>
      </p:sp>
      <p:sp>
        <p:nvSpPr>
          <p:cNvPr id="8" name="TextBox 7"/>
          <p:cNvSpPr txBox="1"/>
          <p:nvPr/>
        </p:nvSpPr>
        <p:spPr>
          <a:xfrm>
            <a:off x="1253815" y="1801085"/>
            <a:ext cx="3810000" cy="461665"/>
          </a:xfrm>
          <a:prstGeom prst="rect">
            <a:avLst/>
          </a:prstGeom>
          <a:noFill/>
        </p:spPr>
        <p:txBody>
          <a:bodyPr wrap="square" rtlCol="0">
            <a:spAutoFit/>
          </a:bodyPr>
          <a:lstStyle/>
          <a:p>
            <a:r>
              <a:rPr lang="en-US" sz="2400" b="1" dirty="0" smtClean="0">
                <a:latin typeface="Times New Roman" pitchFamily="18" charset="0"/>
                <a:cs typeface="Times New Roman" pitchFamily="18" charset="0"/>
              </a:rPr>
              <a:t>2. </a:t>
            </a:r>
            <a:r>
              <a:rPr lang="en-US" sz="2400" b="1" dirty="0" err="1" smtClean="0">
                <a:latin typeface="Times New Roman" pitchFamily="18" charset="0"/>
                <a:cs typeface="Times New Roman" pitchFamily="18" charset="0"/>
              </a:rPr>
              <a:t>Tác</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dụng</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với</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clo</a:t>
            </a:r>
            <a:r>
              <a:rPr lang="en-US" sz="2400" b="1" dirty="0" smtClean="0">
                <a:latin typeface="Times New Roman" pitchFamily="18" charset="0"/>
                <a:cs typeface="Times New Roman" pitchFamily="18" charset="0"/>
              </a:rPr>
              <a:t>:</a:t>
            </a:r>
            <a:endParaRPr lang="en-US" sz="2400" b="1" dirty="0">
              <a:latin typeface="Times New Roman" pitchFamily="18" charset="0"/>
              <a:cs typeface="Times New Roman" pitchFamily="18" charset="0"/>
            </a:endParaRPr>
          </a:p>
        </p:txBody>
      </p:sp>
      <p:sp>
        <p:nvSpPr>
          <p:cNvPr id="9" name="TextBox 8"/>
          <p:cNvSpPr txBox="1"/>
          <p:nvPr/>
        </p:nvSpPr>
        <p:spPr>
          <a:xfrm>
            <a:off x="1517034" y="2306745"/>
            <a:ext cx="5756576" cy="738664"/>
          </a:xfrm>
          <a:prstGeom prst="rect">
            <a:avLst/>
          </a:prstGeom>
          <a:noFill/>
        </p:spPr>
        <p:txBody>
          <a:bodyPr wrap="square" rtlCol="0">
            <a:spAutoFit/>
          </a:bodyPr>
          <a:lstStyle/>
          <a:p>
            <a:r>
              <a:rPr lang="nl-NL" sz="2400" b="1" dirty="0" smtClean="0">
                <a:latin typeface="Times New Roman" pitchFamily="18" charset="0"/>
                <a:cs typeface="Times New Roman" pitchFamily="18" charset="0"/>
              </a:rPr>
              <a:t>PTHH: CH</a:t>
            </a:r>
            <a:r>
              <a:rPr lang="nl-NL" sz="2400" b="1" baseline="-25000" dirty="0" smtClean="0">
                <a:latin typeface="Times New Roman" pitchFamily="18" charset="0"/>
                <a:cs typeface="Times New Roman" pitchFamily="18" charset="0"/>
              </a:rPr>
              <a:t>4</a:t>
            </a:r>
            <a:r>
              <a:rPr lang="nl-NL" sz="2400" b="1" dirty="0" smtClean="0">
                <a:latin typeface="Times New Roman" pitchFamily="18" charset="0"/>
                <a:cs typeface="Times New Roman" pitchFamily="18" charset="0"/>
              </a:rPr>
              <a:t> </a:t>
            </a:r>
            <a:r>
              <a:rPr lang="nl-NL" sz="2400" b="1" dirty="0">
                <a:latin typeface="Times New Roman" pitchFamily="18" charset="0"/>
                <a:cs typeface="Times New Roman" pitchFamily="18" charset="0"/>
              </a:rPr>
              <a:t>+ </a:t>
            </a:r>
            <a:r>
              <a:rPr lang="nl-NL" sz="2400" b="1" dirty="0" smtClean="0">
                <a:latin typeface="Times New Roman" pitchFamily="18" charset="0"/>
                <a:cs typeface="Times New Roman" pitchFamily="18" charset="0"/>
              </a:rPr>
              <a:t>Cl</a:t>
            </a:r>
            <a:r>
              <a:rPr lang="nl-NL" sz="2400" b="1" baseline="-25000" dirty="0" smtClean="0">
                <a:latin typeface="Times New Roman" pitchFamily="18" charset="0"/>
                <a:cs typeface="Times New Roman" pitchFamily="18" charset="0"/>
              </a:rPr>
              <a:t>2  </a:t>
            </a:r>
            <a:r>
              <a:rPr lang="nl-NL" sz="2400" b="1" dirty="0" smtClean="0">
                <a:latin typeface="Times New Roman" pitchFamily="18" charset="0"/>
                <a:cs typeface="Times New Roman" pitchFamily="18" charset="0"/>
              </a:rPr>
              <a:t>→ CH</a:t>
            </a:r>
            <a:r>
              <a:rPr lang="nl-NL" sz="2400" b="1" baseline="-25000" dirty="0" smtClean="0">
                <a:latin typeface="Times New Roman" pitchFamily="18" charset="0"/>
                <a:cs typeface="Times New Roman" pitchFamily="18" charset="0"/>
              </a:rPr>
              <a:t>3 </a:t>
            </a:r>
            <a:r>
              <a:rPr lang="nl-NL" sz="2400" b="1" dirty="0">
                <a:latin typeface="Times New Roman" pitchFamily="18" charset="0"/>
                <a:cs typeface="Times New Roman" pitchFamily="18" charset="0"/>
              </a:rPr>
              <a:t>Cl + HCl</a:t>
            </a:r>
            <a:endParaRPr lang="en-US" sz="2400" b="1" dirty="0">
              <a:latin typeface="Times New Roman" pitchFamily="18" charset="0"/>
              <a:cs typeface="Times New Roman" pitchFamily="18" charset="0"/>
            </a:endParaRPr>
          </a:p>
          <a:p>
            <a:endParaRPr lang="en-US" dirty="0"/>
          </a:p>
        </p:txBody>
      </p:sp>
      <p:sp>
        <p:nvSpPr>
          <p:cNvPr id="10" name="TextBox 9"/>
          <p:cNvSpPr txBox="1"/>
          <p:nvPr/>
        </p:nvSpPr>
        <p:spPr>
          <a:xfrm>
            <a:off x="3955450" y="2175165"/>
            <a:ext cx="1143000" cy="338554"/>
          </a:xfrm>
          <a:prstGeom prst="rect">
            <a:avLst/>
          </a:prstGeom>
          <a:noFill/>
        </p:spPr>
        <p:txBody>
          <a:bodyPr wrap="square" rtlCol="0">
            <a:spAutoFit/>
          </a:bodyPr>
          <a:lstStyle/>
          <a:p>
            <a:r>
              <a:rPr lang="en-US" sz="1600" b="1" dirty="0" smtClean="0">
                <a:latin typeface="Times New Roman" pitchFamily="18" charset="0"/>
                <a:cs typeface="Times New Roman" pitchFamily="18" charset="0"/>
              </a:rPr>
              <a:t>AS</a:t>
            </a:r>
            <a:endParaRPr lang="en-US" sz="1600" b="1" dirty="0">
              <a:latin typeface="Times New Roman" pitchFamily="18" charset="0"/>
              <a:cs typeface="Times New Roman" pitchFamily="18" charset="0"/>
            </a:endParaRPr>
          </a:p>
        </p:txBody>
      </p:sp>
      <p:sp>
        <p:nvSpPr>
          <p:cNvPr id="11" name="Rectangle 15"/>
          <p:cNvSpPr>
            <a:spLocks noChangeArrowheads="1"/>
          </p:cNvSpPr>
          <p:nvPr/>
        </p:nvSpPr>
        <p:spPr bwMode="auto">
          <a:xfrm>
            <a:off x="4211755" y="2673925"/>
            <a:ext cx="1905000" cy="457200"/>
          </a:xfrm>
          <a:prstGeom prst="rect">
            <a:avLst/>
          </a:prstGeom>
          <a:noFill/>
          <a:ln w="9525">
            <a:noFill/>
            <a:miter lim="800000"/>
            <a:headEnd/>
            <a:tailEnd/>
          </a:ln>
        </p:spPr>
        <p:txBody>
          <a:bodyPr/>
          <a:lstStyle/>
          <a:p>
            <a:pPr marL="342900" indent="-342900">
              <a:spcBef>
                <a:spcPct val="20000"/>
              </a:spcBef>
            </a:pPr>
            <a:r>
              <a:rPr lang="en-US" sz="2000" b="1" dirty="0" err="1">
                <a:solidFill>
                  <a:srgbClr val="FF0000"/>
                </a:solidFill>
                <a:latin typeface="Times New Roman" pitchFamily="18" charset="0"/>
                <a:cs typeface="Times New Roman" pitchFamily="18" charset="0"/>
              </a:rPr>
              <a:t>Metyl</a:t>
            </a:r>
            <a:r>
              <a:rPr lang="en-US" sz="2000" b="1" dirty="0">
                <a:solidFill>
                  <a:srgbClr val="FF0000"/>
                </a:solidFill>
                <a:latin typeface="Times New Roman" pitchFamily="18" charset="0"/>
                <a:cs typeface="Times New Roman" pitchFamily="18" charset="0"/>
              </a:rPr>
              <a:t> </a:t>
            </a:r>
            <a:r>
              <a:rPr lang="en-US" sz="2000" b="1" dirty="0" err="1">
                <a:solidFill>
                  <a:srgbClr val="FF0000"/>
                </a:solidFill>
                <a:latin typeface="Times New Roman" pitchFamily="18" charset="0"/>
                <a:cs typeface="Times New Roman" pitchFamily="18" charset="0"/>
              </a:rPr>
              <a:t>clorua</a:t>
            </a:r>
            <a:r>
              <a:rPr lang="en-US" sz="2000" b="1" dirty="0">
                <a:solidFill>
                  <a:srgbClr val="FF0000"/>
                </a:solidFill>
                <a:latin typeface="Times New Roman" pitchFamily="18" charset="0"/>
                <a:cs typeface="Times New Roman" pitchFamily="18" charset="0"/>
              </a:rPr>
              <a:t> </a:t>
            </a:r>
          </a:p>
        </p:txBody>
      </p:sp>
      <p:sp>
        <p:nvSpPr>
          <p:cNvPr id="12" name="TextBox 11"/>
          <p:cNvSpPr txBox="1"/>
          <p:nvPr/>
        </p:nvSpPr>
        <p:spPr>
          <a:xfrm>
            <a:off x="6366130" y="2362200"/>
            <a:ext cx="2514600" cy="461665"/>
          </a:xfrm>
          <a:prstGeom prst="rect">
            <a:avLst/>
          </a:prstGeom>
          <a:noFill/>
        </p:spPr>
        <p:txBody>
          <a:bodyPr wrap="square" rtlCol="0">
            <a:spAutoFit/>
          </a:bodyPr>
          <a:lstStyle/>
          <a:p>
            <a:r>
              <a:rPr lang="en-US" sz="2400" b="1" dirty="0" smtClean="0">
                <a:solidFill>
                  <a:srgbClr val="0000FF"/>
                </a:solidFill>
                <a:latin typeface="Times New Roman" pitchFamily="18" charset="0"/>
                <a:cs typeface="Times New Roman" pitchFamily="18" charset="0"/>
              </a:rPr>
              <a:t>-&gt; </a:t>
            </a:r>
            <a:r>
              <a:rPr lang="en-US" sz="2400" b="1" dirty="0" err="1" smtClean="0">
                <a:solidFill>
                  <a:srgbClr val="0000FF"/>
                </a:solidFill>
                <a:latin typeface="Times New Roman" pitchFamily="18" charset="0"/>
                <a:cs typeface="Times New Roman" pitchFamily="18" charset="0"/>
              </a:rPr>
              <a:t>Phản</a:t>
            </a:r>
            <a:r>
              <a:rPr lang="en-US" sz="2400" b="1" dirty="0" smtClean="0">
                <a:solidFill>
                  <a:srgbClr val="0000FF"/>
                </a:solidFill>
                <a:latin typeface="Times New Roman" pitchFamily="18" charset="0"/>
                <a:cs typeface="Times New Roman" pitchFamily="18" charset="0"/>
              </a:rPr>
              <a:t> </a:t>
            </a:r>
            <a:r>
              <a:rPr lang="en-US" sz="2400" b="1" dirty="0" err="1" smtClean="0">
                <a:solidFill>
                  <a:srgbClr val="0000FF"/>
                </a:solidFill>
                <a:latin typeface="Times New Roman" pitchFamily="18" charset="0"/>
                <a:cs typeface="Times New Roman" pitchFamily="18" charset="0"/>
              </a:rPr>
              <a:t>ứng</a:t>
            </a:r>
            <a:r>
              <a:rPr lang="en-US" sz="2400" b="1" dirty="0" smtClean="0">
                <a:solidFill>
                  <a:srgbClr val="0000FF"/>
                </a:solidFill>
                <a:latin typeface="Times New Roman" pitchFamily="18" charset="0"/>
                <a:cs typeface="Times New Roman" pitchFamily="18" charset="0"/>
              </a:rPr>
              <a:t> </a:t>
            </a:r>
            <a:r>
              <a:rPr lang="en-US" sz="2400" b="1" dirty="0" err="1" smtClean="0">
                <a:solidFill>
                  <a:srgbClr val="0000FF"/>
                </a:solidFill>
                <a:latin typeface="Times New Roman" pitchFamily="18" charset="0"/>
                <a:cs typeface="Times New Roman" pitchFamily="18" charset="0"/>
              </a:rPr>
              <a:t>thế</a:t>
            </a:r>
            <a:endParaRPr lang="en-US" sz="2400" b="1" dirty="0">
              <a:solidFill>
                <a:srgbClr val="0000FF"/>
              </a:solidFill>
              <a:latin typeface="Times New Roman" pitchFamily="18" charset="0"/>
              <a:cs typeface="Times New Roman" pitchFamily="18" charset="0"/>
            </a:endParaRPr>
          </a:p>
        </p:txBody>
      </p:sp>
      <p:sp>
        <p:nvSpPr>
          <p:cNvPr id="13" name="TextBox 12"/>
          <p:cNvSpPr txBox="1"/>
          <p:nvPr/>
        </p:nvSpPr>
        <p:spPr>
          <a:xfrm>
            <a:off x="2466090" y="2673925"/>
            <a:ext cx="1143000" cy="400110"/>
          </a:xfrm>
          <a:prstGeom prst="rect">
            <a:avLst/>
          </a:prstGeom>
          <a:noFill/>
        </p:spPr>
        <p:txBody>
          <a:bodyPr wrap="square" rtlCol="0">
            <a:spAutoFit/>
          </a:bodyPr>
          <a:lstStyle/>
          <a:p>
            <a:r>
              <a:rPr lang="en-US" sz="2000" b="1" dirty="0" err="1" smtClean="0">
                <a:solidFill>
                  <a:srgbClr val="FF0000"/>
                </a:solidFill>
                <a:latin typeface="Times New Roman" pitchFamily="18" charset="0"/>
                <a:cs typeface="Times New Roman" pitchFamily="18" charset="0"/>
              </a:rPr>
              <a:t>Metan</a:t>
            </a:r>
            <a:endParaRPr lang="en-US" sz="2000" b="1" dirty="0">
              <a:solidFill>
                <a:srgbClr val="FF0000"/>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linds(horizontal)">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blinds(horizontal)">
                                      <p:cBhvr>
                                        <p:cTn id="15" dur="500"/>
                                        <p:tgtEl>
                                          <p:spTgt spid="13"/>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blinds(horizontal)">
                                      <p:cBhvr>
                                        <p:cTn id="20" dur="500"/>
                                        <p:tgtEl>
                                          <p:spTgt spid="11"/>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blinds(horizontal)">
                                      <p:cBhvr>
                                        <p:cTn id="2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rtr"/>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4099" name="Text Box 4"/>
          <p:cNvSpPr txBox="1">
            <a:spLocks noChangeArrowheads="1"/>
          </p:cNvSpPr>
          <p:nvPr/>
        </p:nvSpPr>
        <p:spPr bwMode="auto">
          <a:xfrm>
            <a:off x="2362200" y="1295400"/>
            <a:ext cx="5334000" cy="769938"/>
          </a:xfrm>
          <a:prstGeom prst="rect">
            <a:avLst/>
          </a:prstGeom>
          <a:noFill/>
          <a:ln w="9525">
            <a:noFill/>
            <a:miter lim="800000"/>
            <a:headEnd/>
            <a:tailEnd/>
          </a:ln>
        </p:spPr>
        <p:txBody>
          <a:bodyPr>
            <a:spAutoFit/>
          </a:bodyPr>
          <a:lstStyle/>
          <a:p>
            <a:pPr algn="ctr">
              <a:spcBef>
                <a:spcPct val="50000"/>
              </a:spcBef>
            </a:pPr>
            <a:r>
              <a:rPr lang="en-US" altLang="en-US" sz="4400" u="sng" dirty="0" err="1">
                <a:latin typeface="Times New Roman" pitchFamily="18" charset="0"/>
              </a:rPr>
              <a:t>Tiết</a:t>
            </a:r>
            <a:r>
              <a:rPr lang="en-US" altLang="en-US" sz="4400" u="sng" dirty="0">
                <a:latin typeface="Times New Roman" pitchFamily="18" charset="0"/>
              </a:rPr>
              <a:t> </a:t>
            </a:r>
            <a:r>
              <a:rPr lang="en-US" altLang="en-US" sz="4400" u="sng" dirty="0" smtClean="0">
                <a:latin typeface="Times New Roman" pitchFamily="18" charset="0"/>
              </a:rPr>
              <a:t>44-Bài </a:t>
            </a:r>
            <a:r>
              <a:rPr lang="en-US" altLang="en-US" sz="4400" u="sng" dirty="0" smtClean="0">
                <a:latin typeface="Times New Roman" pitchFamily="18" charset="0"/>
              </a:rPr>
              <a:t>36</a:t>
            </a:r>
            <a:r>
              <a:rPr lang="en-US" altLang="en-US" sz="4400" dirty="0" smtClean="0">
                <a:latin typeface="Times New Roman" pitchFamily="18" charset="0"/>
              </a:rPr>
              <a:t>:</a:t>
            </a:r>
            <a:endParaRPr lang="en-US" altLang="en-US" sz="4400" dirty="0">
              <a:latin typeface="Times New Roman" pitchFamily="18" charset="0"/>
            </a:endParaRPr>
          </a:p>
        </p:txBody>
      </p:sp>
      <p:sp>
        <p:nvSpPr>
          <p:cNvPr id="4100" name="WordArt 8"/>
          <p:cNvSpPr>
            <a:spLocks noChangeArrowheads="1" noChangeShapeType="1" noTextEdit="1"/>
          </p:cNvSpPr>
          <p:nvPr/>
        </p:nvSpPr>
        <p:spPr bwMode="auto">
          <a:xfrm>
            <a:off x="1295400" y="1905000"/>
            <a:ext cx="6705600" cy="3200400"/>
          </a:xfrm>
          <a:prstGeom prst="rect">
            <a:avLst/>
          </a:prstGeom>
        </p:spPr>
        <p:txBody>
          <a:bodyPr wrap="none" fromWordArt="1">
            <a:prstTxWarp prst="textPlain">
              <a:avLst>
                <a:gd name="adj" fmla="val 50000"/>
              </a:avLst>
            </a:prstTxWarp>
          </a:bodyPr>
          <a:lstStyle/>
          <a:p>
            <a:endParaRPr lang="en-US" sz="3600" kern="10">
              <a:ln w="19050">
                <a:solidFill>
                  <a:srgbClr val="FF0000"/>
                </a:solidFill>
                <a:round/>
                <a:headEnd/>
                <a:tailEnd/>
              </a:ln>
              <a:solidFill>
                <a:srgbClr val="0066CC"/>
              </a:solidFill>
              <a:effectLst>
                <a:outerShdw dist="35921" dir="2700000" algn="ctr" rotWithShape="0">
                  <a:srgbClr val="990000"/>
                </a:outerShdw>
              </a:effectLst>
              <a:latin typeface="Times New Roman"/>
              <a:cs typeface="Times New Roman"/>
            </a:endParaRPr>
          </a:p>
        </p:txBody>
      </p:sp>
      <p:sp>
        <p:nvSpPr>
          <p:cNvPr id="4101" name="WordArt 9"/>
          <p:cNvSpPr>
            <a:spLocks noChangeArrowheads="1" noChangeShapeType="1" noTextEdit="1"/>
          </p:cNvSpPr>
          <p:nvPr/>
        </p:nvSpPr>
        <p:spPr bwMode="auto">
          <a:xfrm>
            <a:off x="1676400" y="3060700"/>
            <a:ext cx="6172200" cy="901700"/>
          </a:xfrm>
          <a:prstGeom prst="rect">
            <a:avLst/>
          </a:prstGeom>
        </p:spPr>
        <p:txBody>
          <a:bodyPr wrap="none" fromWordArt="1">
            <a:prstTxWarp prst="textPlain">
              <a:avLst>
                <a:gd name="adj" fmla="val 50000"/>
              </a:avLst>
            </a:prstTxWarp>
          </a:bodyPr>
          <a:lstStyle/>
          <a:p>
            <a:r>
              <a:rPr lang="en-US" sz="3600" kern="10" dirty="0" smtClean="0">
                <a:ln w="19050">
                  <a:solidFill>
                    <a:srgbClr val="FF0000"/>
                  </a:solidFill>
                  <a:round/>
                  <a:headEnd/>
                  <a:tailEnd/>
                </a:ln>
                <a:solidFill>
                  <a:srgbClr val="0066CC"/>
                </a:solidFill>
                <a:effectLst>
                  <a:outerShdw dist="35921" dir="2700000" algn="ctr" rotWithShape="0">
                    <a:srgbClr val="990000"/>
                  </a:outerShdw>
                </a:effectLst>
                <a:latin typeface="Times New Roman"/>
                <a:cs typeface="Times New Roman"/>
              </a:rPr>
              <a:t>METAN</a:t>
            </a:r>
            <a:endParaRPr lang="en-US" sz="3600" kern="10" dirty="0">
              <a:ln w="19050">
                <a:solidFill>
                  <a:srgbClr val="FF0000"/>
                </a:solidFill>
                <a:round/>
                <a:headEnd/>
                <a:tailEnd/>
              </a:ln>
              <a:solidFill>
                <a:srgbClr val="0066CC"/>
              </a:solidFill>
              <a:effectLst>
                <a:outerShdw dist="35921" dir="2700000" algn="ctr" rotWithShape="0">
                  <a:srgbClr val="990000"/>
                </a:outerShdw>
              </a:effectLst>
              <a:latin typeface="Times New Roman"/>
              <a:cs typeface="Times New Roman"/>
            </a:endParaRPr>
          </a:p>
        </p:txBody>
      </p:sp>
    </p:spTree>
    <p:extLst>
      <p:ext uri="{BB962C8B-B14F-4D97-AF65-F5344CB8AC3E}">
        <p14:creationId xmlns:p14="http://schemas.microsoft.com/office/powerpoint/2010/main" val="413065224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PND\My Documents\My Pictures\hinh-nen-phao-hoa-cho-powerpoint_123446847.png"/>
          <p:cNvPicPr>
            <a:picLocks noChangeAspect="1" noChangeArrowheads="1"/>
          </p:cNvPicPr>
          <p:nvPr/>
        </p:nvPicPr>
        <p:blipFill>
          <a:blip r:embed="rId2" cstate="print"/>
          <a:srcRect/>
          <a:stretch>
            <a:fillRect/>
          </a:stretch>
        </p:blipFill>
        <p:spPr bwMode="auto">
          <a:xfrm>
            <a:off x="228600" y="381000"/>
            <a:ext cx="8685213" cy="6019800"/>
          </a:xfrm>
          <a:prstGeom prst="rect">
            <a:avLst/>
          </a:prstGeom>
          <a:noFill/>
        </p:spPr>
      </p:pic>
      <p:sp>
        <p:nvSpPr>
          <p:cNvPr id="3" name="Rectangle 2"/>
          <p:cNvSpPr/>
          <p:nvPr/>
        </p:nvSpPr>
        <p:spPr>
          <a:xfrm>
            <a:off x="1676400" y="346355"/>
            <a:ext cx="7467600" cy="661207"/>
          </a:xfrm>
          <a:prstGeom prst="rect">
            <a:avLst/>
          </a:prstGeom>
        </p:spPr>
        <p:txBody>
          <a:bodyPr wrap="square">
            <a:spAutoFit/>
          </a:bodyPr>
          <a:lstStyle/>
          <a:p>
            <a:pPr marL="571500" indent="-571500">
              <a:lnSpc>
                <a:spcPct val="150000"/>
              </a:lnSpc>
            </a:pPr>
            <a:r>
              <a:rPr lang="en-US" sz="2800" b="1" dirty="0" smtClean="0">
                <a:solidFill>
                  <a:srgbClr val="0000FF"/>
                </a:solidFill>
                <a:latin typeface="Times New Roman" pitchFamily="18" charset="0"/>
                <a:cs typeface="Times New Roman" pitchFamily="18" charset="0"/>
              </a:rPr>
              <a:t>IV. </a:t>
            </a:r>
            <a:r>
              <a:rPr lang="en-US" sz="2800" b="1" dirty="0" err="1" smtClean="0">
                <a:solidFill>
                  <a:srgbClr val="0000FF"/>
                </a:solidFill>
                <a:latin typeface="Times New Roman" pitchFamily="18" charset="0"/>
                <a:cs typeface="Times New Roman" pitchFamily="18" charset="0"/>
              </a:rPr>
              <a:t>Ứng</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dụng</a:t>
            </a:r>
            <a:r>
              <a:rPr lang="en-US" sz="2800" b="1" dirty="0" smtClean="0">
                <a:solidFill>
                  <a:srgbClr val="0000FF"/>
                </a:solidFill>
                <a:latin typeface="Times New Roman" pitchFamily="18" charset="0"/>
                <a:cs typeface="Times New Roman" pitchFamily="18" charset="0"/>
              </a:rPr>
              <a:t>:</a:t>
            </a:r>
          </a:p>
        </p:txBody>
      </p:sp>
      <p:sp>
        <p:nvSpPr>
          <p:cNvPr id="4" name="Oval 11"/>
          <p:cNvSpPr>
            <a:spLocks noChangeArrowheads="1"/>
          </p:cNvSpPr>
          <p:nvPr/>
        </p:nvSpPr>
        <p:spPr bwMode="auto">
          <a:xfrm>
            <a:off x="0" y="2209800"/>
            <a:ext cx="2268538" cy="1223963"/>
          </a:xfrm>
          <a:prstGeom prst="ellipse">
            <a:avLst/>
          </a:prstGeom>
          <a:solidFill>
            <a:srgbClr val="0000FF"/>
          </a:solidFill>
          <a:ln w="9525">
            <a:solidFill>
              <a:srgbClr val="0000FF"/>
            </a:solidFill>
            <a:round/>
            <a:headEnd/>
            <a:tailEnd/>
          </a:ln>
        </p:spPr>
        <p:txBody>
          <a:bodyPr wrap="none" anchor="ctr"/>
          <a:lstStyle/>
          <a:p>
            <a:pPr algn="ctr"/>
            <a:endParaRPr lang="vi-VN">
              <a:solidFill>
                <a:srgbClr val="FF3300"/>
              </a:solidFill>
            </a:endParaRPr>
          </a:p>
        </p:txBody>
      </p:sp>
      <p:sp>
        <p:nvSpPr>
          <p:cNvPr id="5" name="WordArt 16" descr="White marble"/>
          <p:cNvSpPr>
            <a:spLocks noChangeArrowheads="1" noChangeShapeType="1" noTextEdit="1"/>
          </p:cNvSpPr>
          <p:nvPr/>
        </p:nvSpPr>
        <p:spPr bwMode="auto">
          <a:xfrm>
            <a:off x="323850" y="2492375"/>
            <a:ext cx="1600200" cy="647700"/>
          </a:xfrm>
          <a:prstGeom prst="rect">
            <a:avLst/>
          </a:prstGeom>
        </p:spPr>
        <p:txBody>
          <a:bodyPr wrap="none" fromWordArt="1">
            <a:prstTxWarp prst="textPlain">
              <a:avLst>
                <a:gd name="adj" fmla="val 50000"/>
              </a:avLst>
            </a:prstTxWarp>
          </a:bodyPr>
          <a:lstStyle/>
          <a:p>
            <a:pPr algn="ctr"/>
            <a:r>
              <a:rPr lang="en-US" sz="3600" kern="10" dirty="0" err="1">
                <a:ln w="9525">
                  <a:solidFill>
                    <a:srgbClr val="FF00FF"/>
                  </a:solidFill>
                  <a:round/>
                  <a:headEnd/>
                  <a:tailEnd/>
                </a:ln>
                <a:blipFill dpi="0" rotWithShape="1">
                  <a:blip r:embed="rId3"/>
                  <a:srcRect/>
                  <a:tile tx="0" ty="0" sx="100000" sy="100000" flip="none" algn="tl"/>
                </a:blipFill>
                <a:latin typeface="Times New Roman"/>
                <a:cs typeface="Times New Roman"/>
              </a:rPr>
              <a:t>Metan</a:t>
            </a:r>
            <a:endParaRPr lang="en-US" sz="3600" kern="10" dirty="0">
              <a:ln w="9525">
                <a:solidFill>
                  <a:srgbClr val="FF00FF"/>
                </a:solidFill>
                <a:round/>
                <a:headEnd/>
                <a:tailEnd/>
              </a:ln>
              <a:blipFill dpi="0" rotWithShape="1">
                <a:blip r:embed="rId3"/>
                <a:srcRect/>
                <a:tile tx="0" ty="0" sx="100000" sy="100000" flip="none" algn="tl"/>
              </a:blipFill>
              <a:latin typeface="Times New Roman"/>
              <a:cs typeface="Times New Roman"/>
            </a:endParaRPr>
          </a:p>
        </p:txBody>
      </p:sp>
      <p:grpSp>
        <p:nvGrpSpPr>
          <p:cNvPr id="6" name="Group 17"/>
          <p:cNvGrpSpPr>
            <a:grpSpLocks/>
          </p:cNvGrpSpPr>
          <p:nvPr/>
        </p:nvGrpSpPr>
        <p:grpSpPr bwMode="auto">
          <a:xfrm>
            <a:off x="5133120" y="401775"/>
            <a:ext cx="3706080" cy="2417222"/>
            <a:chOff x="3107" y="0"/>
            <a:chExt cx="2653" cy="1691"/>
          </a:xfrm>
        </p:grpSpPr>
        <p:pic>
          <p:nvPicPr>
            <p:cNvPr id="7" name="Picture 4" descr="http://ease-vn.org.vn/images/VACVINA_user.jpg"/>
            <p:cNvPicPr>
              <a:picLocks noChangeAspect="1" noChangeArrowheads="1"/>
            </p:cNvPicPr>
            <p:nvPr/>
          </p:nvPicPr>
          <p:blipFill>
            <a:blip r:embed="rId4" r:link="rId5" cstate="print"/>
            <a:srcRect/>
            <a:stretch>
              <a:fillRect/>
            </a:stretch>
          </p:blipFill>
          <p:spPr bwMode="auto">
            <a:xfrm>
              <a:off x="3107" y="0"/>
              <a:ext cx="2653" cy="1691"/>
            </a:xfrm>
            <a:prstGeom prst="rect">
              <a:avLst/>
            </a:prstGeom>
            <a:noFill/>
            <a:ln w="9525">
              <a:noFill/>
              <a:miter lim="800000"/>
              <a:headEnd/>
              <a:tailEnd/>
            </a:ln>
          </p:spPr>
        </p:pic>
        <p:sp>
          <p:nvSpPr>
            <p:cNvPr id="8" name="Text Box 6"/>
            <p:cNvSpPr txBox="1">
              <a:spLocks noChangeArrowheads="1"/>
            </p:cNvSpPr>
            <p:nvPr/>
          </p:nvSpPr>
          <p:spPr bwMode="auto">
            <a:xfrm>
              <a:off x="3152" y="1428"/>
              <a:ext cx="1134" cy="258"/>
            </a:xfrm>
            <a:prstGeom prst="rect">
              <a:avLst/>
            </a:prstGeom>
            <a:noFill/>
            <a:ln w="9525">
              <a:noFill/>
              <a:miter lim="800000"/>
              <a:headEnd/>
              <a:tailEnd/>
            </a:ln>
          </p:spPr>
          <p:txBody>
            <a:bodyPr>
              <a:spAutoFit/>
            </a:bodyPr>
            <a:lstStyle/>
            <a:p>
              <a:pPr>
                <a:spcBef>
                  <a:spcPct val="50000"/>
                </a:spcBef>
              </a:pPr>
              <a:r>
                <a:rPr lang="en-AU" b="1" dirty="0" err="1">
                  <a:solidFill>
                    <a:srgbClr val="FF0000"/>
                  </a:solidFill>
                  <a:latin typeface="Times New Roman" pitchFamily="18" charset="0"/>
                  <a:cs typeface="Times New Roman" pitchFamily="18" charset="0"/>
                </a:rPr>
                <a:t>Nhi</a:t>
              </a:r>
              <a:r>
                <a:rPr lang="en-US" b="1" dirty="0" err="1">
                  <a:solidFill>
                    <a:srgbClr val="FF0000"/>
                  </a:solidFill>
                  <a:latin typeface="Times New Roman" pitchFamily="18" charset="0"/>
                  <a:cs typeface="Times New Roman" pitchFamily="18" charset="0"/>
                </a:rPr>
                <a:t>ên</a:t>
              </a:r>
              <a:r>
                <a:rPr lang="en-US" b="1" dirty="0">
                  <a:solidFill>
                    <a:srgbClr val="FF0000"/>
                  </a:solidFill>
                  <a:latin typeface="Times New Roman" pitchFamily="18" charset="0"/>
                  <a:cs typeface="Times New Roman" pitchFamily="18" charset="0"/>
                </a:rPr>
                <a:t> </a:t>
              </a:r>
              <a:r>
                <a:rPr lang="en-US" b="1" dirty="0" err="1">
                  <a:solidFill>
                    <a:srgbClr val="FF0000"/>
                  </a:solidFill>
                  <a:latin typeface="Times New Roman" pitchFamily="18" charset="0"/>
                  <a:cs typeface="Times New Roman" pitchFamily="18" charset="0"/>
                </a:rPr>
                <a:t>liệu</a:t>
              </a:r>
              <a:endParaRPr lang="en-US" b="1" dirty="0">
                <a:solidFill>
                  <a:srgbClr val="FF0000"/>
                </a:solidFill>
                <a:latin typeface="Times New Roman" pitchFamily="18" charset="0"/>
                <a:cs typeface="Times New Roman" pitchFamily="18" charset="0"/>
              </a:endParaRPr>
            </a:p>
          </p:txBody>
        </p:sp>
      </p:grpSp>
      <p:grpSp>
        <p:nvGrpSpPr>
          <p:cNvPr id="9" name="Group 18"/>
          <p:cNvGrpSpPr>
            <a:grpSpLocks/>
          </p:cNvGrpSpPr>
          <p:nvPr/>
        </p:nvGrpSpPr>
        <p:grpSpPr bwMode="auto">
          <a:xfrm>
            <a:off x="5105400" y="2944080"/>
            <a:ext cx="3733800" cy="2263775"/>
            <a:chOff x="3107" y="1856"/>
            <a:chExt cx="2653" cy="1570"/>
          </a:xfrm>
        </p:grpSpPr>
        <p:pic>
          <p:nvPicPr>
            <p:cNvPr id="10" name="Picture 5" descr="botthan3"/>
            <p:cNvPicPr>
              <a:picLocks noChangeAspect="1" noChangeArrowheads="1"/>
            </p:cNvPicPr>
            <p:nvPr/>
          </p:nvPicPr>
          <p:blipFill>
            <a:blip r:embed="rId6" cstate="print"/>
            <a:srcRect/>
            <a:stretch>
              <a:fillRect/>
            </a:stretch>
          </p:blipFill>
          <p:spPr bwMode="auto">
            <a:xfrm>
              <a:off x="3107" y="1856"/>
              <a:ext cx="2653" cy="1570"/>
            </a:xfrm>
            <a:prstGeom prst="rect">
              <a:avLst/>
            </a:prstGeom>
            <a:noFill/>
            <a:ln w="9525">
              <a:noFill/>
              <a:miter lim="800000"/>
              <a:headEnd/>
              <a:tailEnd/>
            </a:ln>
          </p:spPr>
        </p:pic>
        <p:sp>
          <p:nvSpPr>
            <p:cNvPr id="11" name="Text Box 7"/>
            <p:cNvSpPr txBox="1">
              <a:spLocks noChangeArrowheads="1"/>
            </p:cNvSpPr>
            <p:nvPr/>
          </p:nvSpPr>
          <p:spPr bwMode="auto">
            <a:xfrm>
              <a:off x="3107" y="3113"/>
              <a:ext cx="1225" cy="256"/>
            </a:xfrm>
            <a:prstGeom prst="rect">
              <a:avLst/>
            </a:prstGeom>
            <a:noFill/>
            <a:ln w="9525">
              <a:noFill/>
              <a:miter lim="800000"/>
              <a:headEnd/>
              <a:tailEnd/>
            </a:ln>
          </p:spPr>
          <p:txBody>
            <a:bodyPr>
              <a:spAutoFit/>
            </a:bodyPr>
            <a:lstStyle/>
            <a:p>
              <a:pPr>
                <a:spcBef>
                  <a:spcPct val="50000"/>
                </a:spcBef>
              </a:pPr>
              <a:r>
                <a:rPr lang="en-AU" b="1" dirty="0">
                  <a:solidFill>
                    <a:srgbClr val="0000FF"/>
                  </a:solidFill>
                  <a:latin typeface="Times New Roman" pitchFamily="18" charset="0"/>
                  <a:cs typeface="Times New Roman" pitchFamily="18" charset="0"/>
                </a:rPr>
                <a:t>B</a:t>
              </a:r>
              <a:r>
                <a:rPr lang="en-US" b="1" dirty="0" err="1">
                  <a:solidFill>
                    <a:srgbClr val="0000FF"/>
                  </a:solidFill>
                  <a:latin typeface="Times New Roman" pitchFamily="18" charset="0"/>
                  <a:cs typeface="Times New Roman" pitchFamily="18" charset="0"/>
                </a:rPr>
                <a:t>ột</a:t>
              </a:r>
              <a:r>
                <a:rPr lang="en-US" b="1" dirty="0">
                  <a:solidFill>
                    <a:srgbClr val="0000FF"/>
                  </a:solidFill>
                  <a:latin typeface="Times New Roman" pitchFamily="18" charset="0"/>
                  <a:cs typeface="Times New Roman" pitchFamily="18" charset="0"/>
                </a:rPr>
                <a:t> than</a:t>
              </a:r>
            </a:p>
          </p:txBody>
        </p:sp>
      </p:grpSp>
      <p:sp>
        <p:nvSpPr>
          <p:cNvPr id="12" name="Text Box 21"/>
          <p:cNvSpPr txBox="1">
            <a:spLocks noChangeArrowheads="1"/>
          </p:cNvSpPr>
          <p:nvPr/>
        </p:nvSpPr>
        <p:spPr bwMode="auto">
          <a:xfrm>
            <a:off x="5105400" y="5292430"/>
            <a:ext cx="3761520" cy="523220"/>
          </a:xfrm>
          <a:prstGeom prst="rect">
            <a:avLst/>
          </a:prstGeom>
          <a:solidFill>
            <a:srgbClr val="FFFF00"/>
          </a:solidFill>
          <a:ln w="9525">
            <a:solidFill>
              <a:srgbClr val="FFFF00"/>
            </a:solidFill>
            <a:miter lim="800000"/>
            <a:headEnd/>
            <a:tailEnd/>
          </a:ln>
        </p:spPr>
        <p:txBody>
          <a:bodyPr wrap="square">
            <a:spAutoFit/>
          </a:bodyPr>
          <a:lstStyle/>
          <a:p>
            <a:pPr algn="ctr">
              <a:spcBef>
                <a:spcPct val="50000"/>
              </a:spcBef>
            </a:pPr>
            <a:r>
              <a:rPr lang="en-US" sz="2800" b="1" dirty="0" err="1">
                <a:solidFill>
                  <a:srgbClr val="FF3300"/>
                </a:solidFill>
                <a:latin typeface="Times New Roman" pitchFamily="18" charset="0"/>
                <a:cs typeface="Times New Roman" pitchFamily="18" charset="0"/>
              </a:rPr>
              <a:t>Điều</a:t>
            </a:r>
            <a:r>
              <a:rPr lang="en-US" sz="2800" b="1" dirty="0">
                <a:solidFill>
                  <a:srgbClr val="FF3300"/>
                </a:solidFill>
                <a:latin typeface="Times New Roman" pitchFamily="18" charset="0"/>
                <a:cs typeface="Times New Roman" pitchFamily="18" charset="0"/>
              </a:rPr>
              <a:t> </a:t>
            </a:r>
            <a:r>
              <a:rPr lang="en-US" sz="2800" b="1" dirty="0" err="1">
                <a:solidFill>
                  <a:srgbClr val="FF3300"/>
                </a:solidFill>
                <a:latin typeface="Times New Roman" pitchFamily="18" charset="0"/>
                <a:cs typeface="Times New Roman" pitchFamily="18" charset="0"/>
              </a:rPr>
              <a:t>chế</a:t>
            </a:r>
            <a:r>
              <a:rPr lang="en-US" sz="2800" b="1" dirty="0">
                <a:solidFill>
                  <a:srgbClr val="FF3300"/>
                </a:solidFill>
                <a:latin typeface="Times New Roman" pitchFamily="18" charset="0"/>
                <a:cs typeface="Times New Roman" pitchFamily="18" charset="0"/>
              </a:rPr>
              <a:t> </a:t>
            </a:r>
            <a:r>
              <a:rPr lang="en-US" sz="2800" b="1" dirty="0" err="1">
                <a:solidFill>
                  <a:srgbClr val="FF3300"/>
                </a:solidFill>
                <a:latin typeface="Times New Roman" pitchFamily="18" charset="0"/>
                <a:cs typeface="Times New Roman" pitchFamily="18" charset="0"/>
              </a:rPr>
              <a:t>khí</a:t>
            </a:r>
            <a:r>
              <a:rPr lang="en-US" sz="2800" b="1" dirty="0">
                <a:solidFill>
                  <a:srgbClr val="FF3300"/>
                </a:solidFill>
                <a:latin typeface="Times New Roman" pitchFamily="18" charset="0"/>
                <a:cs typeface="Times New Roman" pitchFamily="18" charset="0"/>
              </a:rPr>
              <a:t> </a:t>
            </a:r>
            <a:r>
              <a:rPr lang="en-US" sz="2800" b="1" dirty="0" err="1">
                <a:solidFill>
                  <a:srgbClr val="FF3300"/>
                </a:solidFill>
                <a:latin typeface="Times New Roman" pitchFamily="18" charset="0"/>
                <a:cs typeface="Times New Roman" pitchFamily="18" charset="0"/>
              </a:rPr>
              <a:t>hidro</a:t>
            </a:r>
            <a:endParaRPr lang="en-US" sz="2800" b="1" dirty="0">
              <a:solidFill>
                <a:srgbClr val="FF3300"/>
              </a:solidFill>
              <a:latin typeface="Times New Roman" pitchFamily="18" charset="0"/>
              <a:cs typeface="Times New Roman" pitchFamily="18" charset="0"/>
            </a:endParaRPr>
          </a:p>
        </p:txBody>
      </p:sp>
      <p:grpSp>
        <p:nvGrpSpPr>
          <p:cNvPr id="13" name="Group 30"/>
          <p:cNvGrpSpPr>
            <a:grpSpLocks/>
          </p:cNvGrpSpPr>
          <p:nvPr/>
        </p:nvGrpSpPr>
        <p:grpSpPr bwMode="auto">
          <a:xfrm>
            <a:off x="838200" y="5613684"/>
            <a:ext cx="6608761" cy="823913"/>
            <a:chOff x="0" y="3702"/>
            <a:chExt cx="5430" cy="519"/>
          </a:xfrm>
        </p:grpSpPr>
        <p:sp>
          <p:nvSpPr>
            <p:cNvPr id="14" name="Text Box 24"/>
            <p:cNvSpPr txBox="1">
              <a:spLocks noChangeArrowheads="1"/>
            </p:cNvSpPr>
            <p:nvPr/>
          </p:nvSpPr>
          <p:spPr bwMode="auto">
            <a:xfrm>
              <a:off x="0" y="3838"/>
              <a:ext cx="1565" cy="252"/>
            </a:xfrm>
            <a:prstGeom prst="rect">
              <a:avLst/>
            </a:prstGeom>
            <a:noFill/>
            <a:ln w="9525">
              <a:noFill/>
              <a:miter lim="800000"/>
              <a:headEnd/>
              <a:tailEnd/>
            </a:ln>
          </p:spPr>
          <p:txBody>
            <a:bodyPr>
              <a:spAutoFit/>
            </a:bodyPr>
            <a:lstStyle/>
            <a:p>
              <a:pPr>
                <a:spcBef>
                  <a:spcPct val="50000"/>
                </a:spcBef>
              </a:pPr>
              <a:r>
                <a:rPr lang="en-AU" sz="2000" b="1" dirty="0" err="1">
                  <a:latin typeface="Times New Roman" pitchFamily="18" charset="0"/>
                  <a:cs typeface="Times New Roman" pitchFamily="18" charset="0"/>
                </a:rPr>
                <a:t>Metan</a:t>
              </a:r>
              <a:r>
                <a:rPr lang="en-AU" sz="2000" b="1" dirty="0">
                  <a:latin typeface="Times New Roman" pitchFamily="18" charset="0"/>
                  <a:cs typeface="Times New Roman" pitchFamily="18" charset="0"/>
                </a:rPr>
                <a:t>  + n</a:t>
              </a:r>
              <a:r>
                <a:rPr lang="en-US" sz="2000" b="1" dirty="0" err="1">
                  <a:latin typeface="Times New Roman" pitchFamily="18" charset="0"/>
                  <a:cs typeface="Times New Roman" pitchFamily="18" charset="0"/>
                </a:rPr>
                <a:t>ước</a:t>
              </a:r>
              <a:r>
                <a:rPr lang="en-US" sz="2000" b="1" dirty="0">
                  <a:latin typeface="Times New Roman" pitchFamily="18" charset="0"/>
                  <a:cs typeface="Times New Roman" pitchFamily="18" charset="0"/>
                </a:rPr>
                <a:t> </a:t>
              </a:r>
            </a:p>
          </p:txBody>
        </p:sp>
        <p:sp>
          <p:nvSpPr>
            <p:cNvPr id="15" name="Line 25"/>
            <p:cNvSpPr>
              <a:spLocks noChangeShapeType="1"/>
            </p:cNvSpPr>
            <p:nvPr/>
          </p:nvSpPr>
          <p:spPr bwMode="auto">
            <a:xfrm flipV="1">
              <a:off x="1688" y="3986"/>
              <a:ext cx="816" cy="15"/>
            </a:xfrm>
            <a:prstGeom prst="line">
              <a:avLst/>
            </a:prstGeom>
            <a:noFill/>
            <a:ln w="9525">
              <a:solidFill>
                <a:schemeClr val="tx1"/>
              </a:solidFill>
              <a:round/>
              <a:headEnd/>
              <a:tailEnd type="triangle" w="med" len="med"/>
            </a:ln>
          </p:spPr>
          <p:txBody>
            <a:bodyPr/>
            <a:lstStyle/>
            <a:p>
              <a:endParaRPr lang="en-US"/>
            </a:p>
          </p:txBody>
        </p:sp>
        <p:sp>
          <p:nvSpPr>
            <p:cNvPr id="16" name="Text Box 26"/>
            <p:cNvSpPr txBox="1">
              <a:spLocks noChangeArrowheads="1"/>
            </p:cNvSpPr>
            <p:nvPr/>
          </p:nvSpPr>
          <p:spPr bwMode="auto">
            <a:xfrm>
              <a:off x="2686" y="3838"/>
              <a:ext cx="2744" cy="252"/>
            </a:xfrm>
            <a:prstGeom prst="rect">
              <a:avLst/>
            </a:prstGeom>
            <a:noFill/>
            <a:ln w="9525">
              <a:noFill/>
              <a:miter lim="800000"/>
              <a:headEnd/>
              <a:tailEnd/>
            </a:ln>
          </p:spPr>
          <p:txBody>
            <a:bodyPr>
              <a:spAutoFit/>
            </a:bodyPr>
            <a:lstStyle/>
            <a:p>
              <a:pPr>
                <a:spcBef>
                  <a:spcPct val="50000"/>
                </a:spcBef>
              </a:pPr>
              <a:r>
                <a:rPr lang="en-AU" sz="2000" b="1" dirty="0" err="1">
                  <a:latin typeface="Times New Roman" pitchFamily="18" charset="0"/>
                  <a:cs typeface="Times New Roman" pitchFamily="18" charset="0"/>
                </a:rPr>
                <a:t>Cacbon</a:t>
              </a:r>
              <a:r>
                <a:rPr lang="en-AU" sz="2000" b="1" dirty="0">
                  <a:latin typeface="Times New Roman" pitchFamily="18" charset="0"/>
                  <a:cs typeface="Times New Roman" pitchFamily="18" charset="0"/>
                </a:rPr>
                <a:t> </a:t>
              </a:r>
              <a:r>
                <a:rPr lang="en-AU" sz="2000" b="1" dirty="0" err="1">
                  <a:latin typeface="Times New Roman" pitchFamily="18" charset="0"/>
                  <a:cs typeface="Times New Roman" pitchFamily="18" charset="0"/>
                </a:rPr>
                <a:t>đioxit</a:t>
              </a:r>
              <a:r>
                <a:rPr lang="en-AU" sz="2000" b="1" dirty="0">
                  <a:latin typeface="Times New Roman" pitchFamily="18" charset="0"/>
                  <a:cs typeface="Times New Roman" pitchFamily="18" charset="0"/>
                </a:rPr>
                <a:t> +   </a:t>
              </a:r>
              <a:r>
                <a:rPr lang="en-AU" sz="2000" b="1" dirty="0" err="1">
                  <a:latin typeface="Times New Roman" pitchFamily="18" charset="0"/>
                  <a:cs typeface="Times New Roman" pitchFamily="18" charset="0"/>
                </a:rPr>
                <a:t>hidro</a:t>
              </a:r>
              <a:endParaRPr lang="en-US" sz="2000" b="1" dirty="0">
                <a:latin typeface="Times New Roman" pitchFamily="18" charset="0"/>
                <a:cs typeface="Times New Roman" pitchFamily="18" charset="0"/>
              </a:endParaRPr>
            </a:p>
          </p:txBody>
        </p:sp>
        <p:sp>
          <p:nvSpPr>
            <p:cNvPr id="17" name="Text Box 27"/>
            <p:cNvSpPr txBox="1">
              <a:spLocks noChangeArrowheads="1"/>
            </p:cNvSpPr>
            <p:nvPr/>
          </p:nvSpPr>
          <p:spPr bwMode="auto">
            <a:xfrm>
              <a:off x="1666" y="3702"/>
              <a:ext cx="817" cy="233"/>
            </a:xfrm>
            <a:prstGeom prst="rect">
              <a:avLst/>
            </a:prstGeom>
            <a:noFill/>
            <a:ln w="9525">
              <a:noFill/>
              <a:miter lim="800000"/>
              <a:headEnd/>
              <a:tailEnd/>
            </a:ln>
          </p:spPr>
          <p:txBody>
            <a:bodyPr>
              <a:spAutoFit/>
            </a:bodyPr>
            <a:lstStyle/>
            <a:p>
              <a:pPr>
                <a:spcBef>
                  <a:spcPct val="50000"/>
                </a:spcBef>
              </a:pPr>
              <a:r>
                <a:rPr lang="en-AU" b="1" dirty="0" err="1">
                  <a:latin typeface="Times New Roman" pitchFamily="18" charset="0"/>
                  <a:cs typeface="Times New Roman" pitchFamily="18" charset="0"/>
                </a:rPr>
                <a:t>nhi</a:t>
              </a:r>
              <a:r>
                <a:rPr lang="en-US" b="1" dirty="0" err="1">
                  <a:latin typeface="Times New Roman" pitchFamily="18" charset="0"/>
                  <a:cs typeface="Times New Roman" pitchFamily="18" charset="0"/>
                </a:rPr>
                <a:t>ệt</a:t>
              </a:r>
              <a:endParaRPr lang="en-US" b="1" dirty="0">
                <a:latin typeface="Times New Roman" pitchFamily="18" charset="0"/>
                <a:cs typeface="Times New Roman" pitchFamily="18" charset="0"/>
              </a:endParaRPr>
            </a:p>
          </p:txBody>
        </p:sp>
        <p:sp>
          <p:nvSpPr>
            <p:cNvPr id="18" name="Text Box 29"/>
            <p:cNvSpPr txBox="1">
              <a:spLocks noChangeArrowheads="1"/>
            </p:cNvSpPr>
            <p:nvPr/>
          </p:nvSpPr>
          <p:spPr bwMode="auto">
            <a:xfrm>
              <a:off x="1609" y="3988"/>
              <a:ext cx="861" cy="233"/>
            </a:xfrm>
            <a:prstGeom prst="rect">
              <a:avLst/>
            </a:prstGeom>
            <a:noFill/>
            <a:ln w="9525">
              <a:noFill/>
              <a:miter lim="800000"/>
              <a:headEnd/>
              <a:tailEnd/>
            </a:ln>
          </p:spPr>
          <p:txBody>
            <a:bodyPr>
              <a:spAutoFit/>
            </a:bodyPr>
            <a:lstStyle/>
            <a:p>
              <a:pPr>
                <a:spcBef>
                  <a:spcPct val="50000"/>
                </a:spcBef>
              </a:pPr>
              <a:r>
                <a:rPr lang="en-AU" b="1" dirty="0">
                  <a:latin typeface="Times New Roman" pitchFamily="18" charset="0"/>
                  <a:cs typeface="Times New Roman" pitchFamily="18" charset="0"/>
                </a:rPr>
                <a:t>x</a:t>
              </a:r>
              <a:r>
                <a:rPr lang="en-US" b="1" dirty="0" err="1">
                  <a:latin typeface="Times New Roman" pitchFamily="18" charset="0"/>
                  <a:cs typeface="Times New Roman" pitchFamily="18" charset="0"/>
                </a:rPr>
                <a:t>úc</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tác</a:t>
              </a:r>
              <a:endParaRPr lang="en-US" b="1" dirty="0">
                <a:latin typeface="Times New Roman" pitchFamily="18" charset="0"/>
                <a:cs typeface="Times New Roman" pitchFamily="18" charset="0"/>
              </a:endParaRPr>
            </a:p>
          </p:txBody>
        </p:sp>
      </p:grpSp>
      <p:sp>
        <p:nvSpPr>
          <p:cNvPr id="19" name="Line 14"/>
          <p:cNvSpPr>
            <a:spLocks noChangeShapeType="1"/>
          </p:cNvSpPr>
          <p:nvPr/>
        </p:nvSpPr>
        <p:spPr bwMode="auto">
          <a:xfrm flipH="1">
            <a:off x="2209800" y="1752600"/>
            <a:ext cx="2743200" cy="1096963"/>
          </a:xfrm>
          <a:prstGeom prst="line">
            <a:avLst/>
          </a:prstGeom>
          <a:noFill/>
          <a:ln w="57150">
            <a:solidFill>
              <a:schemeClr val="tx1"/>
            </a:solidFill>
            <a:round/>
            <a:headEnd type="triangle" w="med" len="med"/>
            <a:tailEnd/>
          </a:ln>
        </p:spPr>
        <p:txBody>
          <a:bodyPr/>
          <a:lstStyle/>
          <a:p>
            <a:endParaRPr lang="en-US"/>
          </a:p>
        </p:txBody>
      </p:sp>
      <p:sp>
        <p:nvSpPr>
          <p:cNvPr id="20" name="Line 19"/>
          <p:cNvSpPr>
            <a:spLocks noChangeShapeType="1"/>
          </p:cNvSpPr>
          <p:nvPr/>
        </p:nvSpPr>
        <p:spPr bwMode="auto">
          <a:xfrm>
            <a:off x="2209800" y="2819400"/>
            <a:ext cx="2743200" cy="762000"/>
          </a:xfrm>
          <a:prstGeom prst="line">
            <a:avLst/>
          </a:prstGeom>
          <a:noFill/>
          <a:ln w="57150">
            <a:solidFill>
              <a:schemeClr val="tx1"/>
            </a:solidFill>
            <a:round/>
            <a:headEnd/>
            <a:tailEnd type="triangle" w="med" len="med"/>
          </a:ln>
        </p:spPr>
        <p:txBody>
          <a:bodyPr/>
          <a:lstStyle/>
          <a:p>
            <a:endParaRPr lang="en-US"/>
          </a:p>
        </p:txBody>
      </p:sp>
      <p:sp>
        <p:nvSpPr>
          <p:cNvPr id="21" name="Line 20"/>
          <p:cNvSpPr>
            <a:spLocks noChangeShapeType="1"/>
          </p:cNvSpPr>
          <p:nvPr/>
        </p:nvSpPr>
        <p:spPr bwMode="auto">
          <a:xfrm>
            <a:off x="2209800" y="2819401"/>
            <a:ext cx="2819400" cy="2743200"/>
          </a:xfrm>
          <a:prstGeom prst="line">
            <a:avLst/>
          </a:prstGeom>
          <a:noFill/>
          <a:ln w="57150">
            <a:solidFill>
              <a:schemeClr val="tx1"/>
            </a:solidFill>
            <a:round/>
            <a:headEnd/>
            <a:tailEnd type="triangle" w="med" len="med"/>
          </a:ln>
        </p:spPr>
        <p:txBody>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blinds(horizontal)">
                                      <p:cBhvr>
                                        <p:cTn id="15" dur="500"/>
                                        <p:tgtEl>
                                          <p:spTgt spid="19"/>
                                        </p:tgtEl>
                                      </p:cBhvr>
                                    </p:animEffect>
                                  </p:childTnLst>
                                </p:cTn>
                              </p:par>
                              <p:par>
                                <p:cTn id="16" presetID="3" presetClass="entr" presetSubtype="10"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blinds(horizontal)">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blinds(horizontal)">
                                      <p:cBhvr>
                                        <p:cTn id="23" dur="500"/>
                                        <p:tgtEl>
                                          <p:spTgt spid="20"/>
                                        </p:tgtEl>
                                      </p:cBhvr>
                                    </p:animEffect>
                                  </p:childTnLst>
                                </p:cTn>
                              </p:par>
                              <p:par>
                                <p:cTn id="24" presetID="3" presetClass="entr" presetSubtype="10" fill="hold"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blinds(horizontal)">
                                      <p:cBhvr>
                                        <p:cTn id="26" dur="500"/>
                                        <p:tgtEl>
                                          <p:spTgt spid="9"/>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blinds(horizontal)">
                                      <p:cBhvr>
                                        <p:cTn id="31" dur="500"/>
                                        <p:tgtEl>
                                          <p:spTgt spid="21"/>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blinds(horizontal)">
                                      <p:cBhvr>
                                        <p:cTn id="34" dur="500"/>
                                        <p:tgtEl>
                                          <p:spTgt spid="12"/>
                                        </p:tgtEl>
                                      </p:cBhvr>
                                    </p:animEffect>
                                  </p:childTnLst>
                                </p:cTn>
                              </p:par>
                            </p:childTnLst>
                          </p:cTn>
                        </p:par>
                      </p:childTnLst>
                    </p:cTn>
                  </p:par>
                  <p:par>
                    <p:cTn id="35" fill="hold">
                      <p:stCondLst>
                        <p:cond delay="indefinite"/>
                      </p:stCondLst>
                      <p:childTnLst>
                        <p:par>
                          <p:cTn id="36" fill="hold">
                            <p:stCondLst>
                              <p:cond delay="0"/>
                            </p:stCondLst>
                            <p:childTnLst>
                              <p:par>
                                <p:cTn id="37" presetID="3" presetClass="entr" presetSubtype="10" fill="hold" nodeType="click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blinds(horizontal)">
                                      <p:cBhvr>
                                        <p:cTn id="3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12" grpId="0" animBg="1"/>
      <p:bldP spid="19" grpId="0" animBg="1"/>
      <p:bldP spid="20" grpId="0" animBg="1"/>
      <p:bldP spid="21"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PND\My Documents\My Pictures\hinh-nen-phao-hoa-cho-powerpoint_123446847.png"/>
          <p:cNvPicPr>
            <a:picLocks noChangeAspect="1" noChangeArrowheads="1"/>
          </p:cNvPicPr>
          <p:nvPr/>
        </p:nvPicPr>
        <p:blipFill>
          <a:blip r:embed="rId2" cstate="print"/>
          <a:srcRect/>
          <a:stretch>
            <a:fillRect/>
          </a:stretch>
        </p:blipFill>
        <p:spPr bwMode="auto">
          <a:xfrm>
            <a:off x="228600" y="381000"/>
            <a:ext cx="8685213" cy="6019800"/>
          </a:xfrm>
          <a:prstGeom prst="rect">
            <a:avLst/>
          </a:prstGeom>
          <a:noFill/>
        </p:spPr>
      </p:pic>
      <p:sp>
        <p:nvSpPr>
          <p:cNvPr id="3" name="Rectangle 2"/>
          <p:cNvSpPr/>
          <p:nvPr/>
        </p:nvSpPr>
        <p:spPr>
          <a:xfrm>
            <a:off x="1676400" y="346355"/>
            <a:ext cx="7467600" cy="661207"/>
          </a:xfrm>
          <a:prstGeom prst="rect">
            <a:avLst/>
          </a:prstGeom>
        </p:spPr>
        <p:txBody>
          <a:bodyPr wrap="square">
            <a:spAutoFit/>
          </a:bodyPr>
          <a:lstStyle/>
          <a:p>
            <a:pPr marL="571500" indent="-571500">
              <a:lnSpc>
                <a:spcPct val="150000"/>
              </a:lnSpc>
            </a:pPr>
            <a:r>
              <a:rPr lang="en-US" sz="2800" b="1" dirty="0" smtClean="0">
                <a:solidFill>
                  <a:srgbClr val="0000FF"/>
                </a:solidFill>
                <a:latin typeface="Times New Roman" pitchFamily="18" charset="0"/>
                <a:cs typeface="Times New Roman" pitchFamily="18" charset="0"/>
              </a:rPr>
              <a:t>IV. </a:t>
            </a:r>
            <a:r>
              <a:rPr lang="en-US" sz="2800" b="1" dirty="0" err="1" smtClean="0">
                <a:solidFill>
                  <a:srgbClr val="0000FF"/>
                </a:solidFill>
                <a:latin typeface="Times New Roman" pitchFamily="18" charset="0"/>
                <a:cs typeface="Times New Roman" pitchFamily="18" charset="0"/>
              </a:rPr>
              <a:t>Ứng</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dụng</a:t>
            </a:r>
            <a:r>
              <a:rPr lang="en-US" sz="2800" b="1" dirty="0" smtClean="0">
                <a:solidFill>
                  <a:srgbClr val="0000FF"/>
                </a:solidFill>
                <a:latin typeface="Times New Roman" pitchFamily="18" charset="0"/>
                <a:cs typeface="Times New Roman" pitchFamily="18" charset="0"/>
              </a:rPr>
              <a:t>:</a:t>
            </a:r>
          </a:p>
        </p:txBody>
      </p:sp>
      <p:sp>
        <p:nvSpPr>
          <p:cNvPr id="4" name="Rectangle 3"/>
          <p:cNvSpPr/>
          <p:nvPr/>
        </p:nvSpPr>
        <p:spPr>
          <a:xfrm>
            <a:off x="762000" y="1219200"/>
            <a:ext cx="7924800" cy="2185214"/>
          </a:xfrm>
          <a:prstGeom prst="rect">
            <a:avLst/>
          </a:prstGeom>
        </p:spPr>
        <p:txBody>
          <a:bodyPr wrap="square">
            <a:spAutoFit/>
          </a:bodyPr>
          <a:lstStyle/>
          <a:p>
            <a:r>
              <a:rPr lang="en-US" sz="2800" b="1" dirty="0" smtClean="0">
                <a:solidFill>
                  <a:srgbClr val="FF0000"/>
                </a:solidFill>
                <a:latin typeface="Times New Roman" pitchFamily="18" charset="0"/>
                <a:cs typeface="Times New Roman" pitchFamily="18" charset="0"/>
              </a:rPr>
              <a:t>          * LƯU Ý:</a:t>
            </a:r>
          </a:p>
          <a:p>
            <a:pPr>
              <a:lnSpc>
                <a:spcPct val="150000"/>
              </a:lnSpc>
            </a:pP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Từ</a:t>
            </a:r>
            <a:r>
              <a:rPr lang="en-US" sz="2400" b="1" dirty="0" smtClean="0">
                <a:latin typeface="Times New Roman" pitchFamily="18" charset="0"/>
                <a:cs typeface="Times New Roman" pitchFamily="18" charset="0"/>
              </a:rPr>
              <a:t> CH</a:t>
            </a:r>
            <a:r>
              <a:rPr lang="en-US" sz="2400" b="1" baseline="-25000" dirty="0" smtClean="0">
                <a:latin typeface="Times New Roman" pitchFamily="18" charset="0"/>
                <a:cs typeface="Times New Roman" pitchFamily="18" charset="0"/>
              </a:rPr>
              <a:t>4 </a:t>
            </a:r>
            <a:r>
              <a:rPr lang="en-US" sz="2400" b="1" dirty="0" err="1" smtClean="0">
                <a:latin typeface="Times New Roman" pitchFamily="18" charset="0"/>
                <a:cs typeface="Times New Roman" pitchFamily="18" charset="0"/>
              </a:rPr>
              <a:t>điều</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chế</a:t>
            </a:r>
            <a:r>
              <a:rPr lang="en-US" sz="2400" b="1" dirty="0" smtClean="0">
                <a:latin typeface="Times New Roman" pitchFamily="18" charset="0"/>
                <a:cs typeface="Times New Roman" pitchFamily="18" charset="0"/>
              </a:rPr>
              <a:t> CF</a:t>
            </a:r>
            <a:r>
              <a:rPr lang="en-US" sz="2400" b="1" baseline="-25000" dirty="0" smtClean="0">
                <a:latin typeface="Times New Roman" pitchFamily="18" charset="0"/>
                <a:cs typeface="Times New Roman" pitchFamily="18" charset="0"/>
              </a:rPr>
              <a:t>2</a:t>
            </a:r>
            <a:r>
              <a:rPr lang="en-US" sz="2400" b="1" dirty="0" smtClean="0">
                <a:latin typeface="Times New Roman" pitchFamily="18" charset="0"/>
                <a:cs typeface="Times New Roman" pitchFamily="18" charset="0"/>
              </a:rPr>
              <a:t>Cl</a:t>
            </a:r>
            <a:r>
              <a:rPr lang="en-US" sz="2400" b="1" baseline="-25000" dirty="0" smtClean="0">
                <a:latin typeface="Times New Roman" pitchFamily="18" charset="0"/>
                <a:cs typeface="Times New Roman" pitchFamily="18" charset="0"/>
              </a:rPr>
              <a:t>2</a:t>
            </a:r>
            <a:r>
              <a:rPr lang="en-US" sz="2400" b="1" dirty="0" smtClean="0">
                <a:latin typeface="Times New Roman" pitchFamily="18" charset="0"/>
                <a:cs typeface="Times New Roman" pitchFamily="18" charset="0"/>
              </a:rPr>
              <a:t>là </a:t>
            </a:r>
            <a:r>
              <a:rPr lang="en-US" sz="2400" b="1" dirty="0" err="1" smtClean="0">
                <a:latin typeface="Times New Roman" pitchFamily="18" charset="0"/>
                <a:cs typeface="Times New Roman" pitchFamily="18" charset="0"/>
              </a:rPr>
              <a:t>chất</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làm</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lạnh</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trong</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các</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máy</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lạnh</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tủ</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lạnh</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không</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mùi</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không</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độc</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nhưng</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lại</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phá</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hủy</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tầng</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ozon</a:t>
            </a:r>
            <a:r>
              <a:rPr lang="en-US" sz="2400" b="1" dirty="0" smtClean="0">
                <a:latin typeface="Times New Roman" pitchFamily="18" charset="0"/>
                <a:cs typeface="Times New Roman" pitchFamily="18" charset="0"/>
              </a:rPr>
              <a:t>.</a:t>
            </a:r>
            <a:endParaRPr lang="en-US" sz="2400" b="1" baseline="-25000" dirty="0" smtClean="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PND\My Documents\My Pictures\hinh-nen-phao-hoa-cho-powerpoint_123446847.png"/>
          <p:cNvPicPr>
            <a:picLocks noChangeAspect="1" noChangeArrowheads="1"/>
          </p:cNvPicPr>
          <p:nvPr/>
        </p:nvPicPr>
        <p:blipFill>
          <a:blip r:embed="rId2" cstate="print"/>
          <a:srcRect/>
          <a:stretch>
            <a:fillRect/>
          </a:stretch>
        </p:blipFill>
        <p:spPr bwMode="auto">
          <a:xfrm>
            <a:off x="228600" y="381000"/>
            <a:ext cx="8685213" cy="6019800"/>
          </a:xfrm>
          <a:prstGeom prst="rect">
            <a:avLst/>
          </a:prstGeom>
          <a:noFill/>
        </p:spPr>
      </p:pic>
      <p:sp>
        <p:nvSpPr>
          <p:cNvPr id="4" name="Rectangle 3"/>
          <p:cNvSpPr/>
          <p:nvPr/>
        </p:nvSpPr>
        <p:spPr>
          <a:xfrm>
            <a:off x="2286000" y="2828836"/>
            <a:ext cx="4572000" cy="369332"/>
          </a:xfrm>
          <a:prstGeom prst="rect">
            <a:avLst/>
          </a:prstGeom>
        </p:spPr>
        <p:txBody>
          <a:bodyPr>
            <a:spAutoFit/>
          </a:bodyPr>
          <a:lstStyle/>
          <a:p>
            <a:pPr>
              <a:spcBef>
                <a:spcPct val="50000"/>
              </a:spcBef>
            </a:pPr>
            <a:endParaRPr lang="en-US" b="1" dirty="0">
              <a:latin typeface="Times New Roman" pitchFamily="18" charset="0"/>
            </a:endParaRPr>
          </a:p>
        </p:txBody>
      </p:sp>
      <p:sp>
        <p:nvSpPr>
          <p:cNvPr id="5" name="Oval 4"/>
          <p:cNvSpPr>
            <a:spLocks noChangeArrowheads="1"/>
          </p:cNvSpPr>
          <p:nvPr/>
        </p:nvSpPr>
        <p:spPr bwMode="auto">
          <a:xfrm>
            <a:off x="2484438" y="424448"/>
            <a:ext cx="4032250" cy="1079500"/>
          </a:xfrm>
          <a:prstGeom prst="ellipse">
            <a:avLst/>
          </a:prstGeom>
          <a:solidFill>
            <a:schemeClr val="tx2">
              <a:lumMod val="40000"/>
              <a:lumOff val="60000"/>
            </a:schemeClr>
          </a:solidFill>
          <a:ln w="57150" cmpd="thickThin">
            <a:solidFill>
              <a:srgbClr val="FF0000"/>
            </a:solidFill>
            <a:round/>
            <a:headEnd/>
            <a:tailEnd/>
          </a:ln>
        </p:spPr>
        <p:txBody>
          <a:bodyPr wrap="none" anchor="ctr"/>
          <a:lstStyle/>
          <a:p>
            <a:pPr algn="ctr"/>
            <a:endParaRPr lang="vi-VN"/>
          </a:p>
        </p:txBody>
      </p:sp>
      <p:sp>
        <p:nvSpPr>
          <p:cNvPr id="6" name="WordArt 5"/>
          <p:cNvSpPr>
            <a:spLocks noChangeArrowheads="1" noChangeShapeType="1" noTextEdit="1"/>
          </p:cNvSpPr>
          <p:nvPr/>
        </p:nvSpPr>
        <p:spPr bwMode="auto">
          <a:xfrm>
            <a:off x="3348038" y="611773"/>
            <a:ext cx="2254250" cy="762000"/>
          </a:xfrm>
          <a:prstGeom prst="rect">
            <a:avLst/>
          </a:prstGeom>
        </p:spPr>
        <p:txBody>
          <a:bodyPr wrap="none" fromWordArt="1">
            <a:prstTxWarp prst="textPlain">
              <a:avLst>
                <a:gd name="adj" fmla="val 50000"/>
              </a:avLst>
            </a:prstTxWarp>
          </a:bodyPr>
          <a:lstStyle/>
          <a:p>
            <a:pPr algn="ctr"/>
            <a:r>
              <a:rPr lang="en-US" sz="3600" kern="10" dirty="0" err="1">
                <a:ln w="9525">
                  <a:solidFill>
                    <a:srgbClr val="000000"/>
                  </a:solidFill>
                  <a:round/>
                  <a:headEnd/>
                  <a:tailEnd/>
                </a:ln>
                <a:latin typeface="Times New Roman"/>
                <a:cs typeface="Times New Roman"/>
              </a:rPr>
              <a:t>Mở</a:t>
            </a:r>
            <a:r>
              <a:rPr lang="en-US" sz="3600" kern="10" dirty="0">
                <a:ln w="9525">
                  <a:solidFill>
                    <a:srgbClr val="000000"/>
                  </a:solidFill>
                  <a:round/>
                  <a:headEnd/>
                  <a:tailEnd/>
                </a:ln>
                <a:latin typeface="Times New Roman"/>
                <a:cs typeface="Times New Roman"/>
              </a:rPr>
              <a:t> </a:t>
            </a:r>
            <a:r>
              <a:rPr lang="en-US" sz="3600" kern="10" dirty="0" err="1">
                <a:ln w="9525">
                  <a:solidFill>
                    <a:srgbClr val="000000"/>
                  </a:solidFill>
                  <a:round/>
                  <a:headEnd/>
                  <a:tailEnd/>
                </a:ln>
                <a:latin typeface="Times New Roman"/>
                <a:cs typeface="Times New Roman"/>
              </a:rPr>
              <a:t>rộng</a:t>
            </a:r>
            <a:endParaRPr lang="en-US" sz="3600" kern="10" dirty="0">
              <a:ln w="9525">
                <a:solidFill>
                  <a:srgbClr val="000000"/>
                </a:solidFill>
                <a:round/>
                <a:headEnd/>
                <a:tailEnd/>
              </a:ln>
              <a:latin typeface="Times New Roman"/>
              <a:cs typeface="Times New Roman"/>
            </a:endParaRPr>
          </a:p>
        </p:txBody>
      </p:sp>
      <p:sp>
        <p:nvSpPr>
          <p:cNvPr id="7" name="Text Box 12"/>
          <p:cNvSpPr txBox="1">
            <a:spLocks noChangeArrowheads="1"/>
          </p:cNvSpPr>
          <p:nvPr/>
        </p:nvSpPr>
        <p:spPr bwMode="auto">
          <a:xfrm>
            <a:off x="2286000" y="1689975"/>
            <a:ext cx="4157663" cy="579438"/>
          </a:xfrm>
          <a:prstGeom prst="rect">
            <a:avLst/>
          </a:prstGeom>
          <a:noFill/>
          <a:ln w="9525">
            <a:noFill/>
            <a:miter lim="800000"/>
            <a:headEnd/>
            <a:tailEnd/>
          </a:ln>
        </p:spPr>
        <p:txBody>
          <a:bodyPr wrap="square">
            <a:spAutoFit/>
          </a:bodyPr>
          <a:lstStyle/>
          <a:p>
            <a:pPr algn="ctr">
              <a:spcBef>
                <a:spcPct val="50000"/>
              </a:spcBef>
            </a:pPr>
            <a:r>
              <a:rPr lang="en-US" sz="3200" b="1" dirty="0" err="1">
                <a:solidFill>
                  <a:srgbClr val="0000FF"/>
                </a:solidFill>
                <a:latin typeface="Times New Roman" pitchFamily="18" charset="0"/>
                <a:cs typeface="Times New Roman" pitchFamily="18" charset="0"/>
              </a:rPr>
              <a:t>Điều</a:t>
            </a:r>
            <a:r>
              <a:rPr lang="en-US" sz="3200" b="1" dirty="0">
                <a:solidFill>
                  <a:srgbClr val="0000FF"/>
                </a:solidFill>
                <a:latin typeface="Times New Roman" pitchFamily="18" charset="0"/>
                <a:cs typeface="Times New Roman" pitchFamily="18" charset="0"/>
              </a:rPr>
              <a:t> </a:t>
            </a:r>
            <a:r>
              <a:rPr lang="en-US" sz="3200" b="1" dirty="0" err="1">
                <a:solidFill>
                  <a:srgbClr val="0000FF"/>
                </a:solidFill>
                <a:latin typeface="Times New Roman" pitchFamily="18" charset="0"/>
                <a:cs typeface="Times New Roman" pitchFamily="18" charset="0"/>
              </a:rPr>
              <a:t>chế</a:t>
            </a:r>
            <a:r>
              <a:rPr lang="en-US" sz="3200" b="1" dirty="0">
                <a:solidFill>
                  <a:srgbClr val="0000FF"/>
                </a:solidFill>
                <a:latin typeface="Times New Roman" pitchFamily="18" charset="0"/>
                <a:cs typeface="Times New Roman" pitchFamily="18" charset="0"/>
              </a:rPr>
              <a:t> </a:t>
            </a:r>
            <a:r>
              <a:rPr lang="en-US" sz="3200" b="1" dirty="0" err="1">
                <a:solidFill>
                  <a:srgbClr val="0000FF"/>
                </a:solidFill>
                <a:latin typeface="Times New Roman" pitchFamily="18" charset="0"/>
                <a:cs typeface="Times New Roman" pitchFamily="18" charset="0"/>
              </a:rPr>
              <a:t>metan</a:t>
            </a:r>
            <a:endParaRPr lang="en-US" sz="3200" b="1" dirty="0">
              <a:solidFill>
                <a:srgbClr val="0000FF"/>
              </a:solidFill>
              <a:latin typeface="Times New Roman" pitchFamily="18" charset="0"/>
              <a:cs typeface="Times New Roman" pitchFamily="18" charset="0"/>
            </a:endParaRPr>
          </a:p>
        </p:txBody>
      </p:sp>
      <p:sp>
        <p:nvSpPr>
          <p:cNvPr id="8" name="Rectangle 9"/>
          <p:cNvSpPr>
            <a:spLocks noChangeArrowheads="1"/>
          </p:cNvSpPr>
          <p:nvPr/>
        </p:nvSpPr>
        <p:spPr bwMode="auto">
          <a:xfrm>
            <a:off x="692750" y="2508937"/>
            <a:ext cx="6715300" cy="892552"/>
          </a:xfrm>
          <a:prstGeom prst="rect">
            <a:avLst/>
          </a:prstGeom>
          <a:noFill/>
          <a:ln w="9525">
            <a:noFill/>
            <a:miter lim="800000"/>
            <a:headEnd/>
            <a:tailEnd/>
          </a:ln>
        </p:spPr>
        <p:txBody>
          <a:bodyPr wrap="none" anchor="ctr">
            <a:spAutoFit/>
          </a:bodyPr>
          <a:lstStyle/>
          <a:p>
            <a:pPr eaLnBrk="0" hangingPunct="0">
              <a:tabLst>
                <a:tab pos="1743075" algn="l"/>
              </a:tabLst>
            </a:pPr>
            <a:r>
              <a:rPr lang="en-US" sz="2400" b="1" dirty="0" smtClean="0">
                <a:solidFill>
                  <a:srgbClr val="FF3300"/>
                </a:solidFill>
                <a:latin typeface="Times New Roman" pitchFamily="18" charset="0"/>
                <a:cs typeface="Times New Roman" pitchFamily="18" charset="0"/>
              </a:rPr>
              <a:t>1, CH</a:t>
            </a:r>
            <a:r>
              <a:rPr lang="en-US" sz="2400" b="1" baseline="-30000" dirty="0" smtClean="0">
                <a:solidFill>
                  <a:srgbClr val="FF3300"/>
                </a:solidFill>
                <a:latin typeface="Times New Roman" pitchFamily="18" charset="0"/>
                <a:cs typeface="Times New Roman" pitchFamily="18" charset="0"/>
              </a:rPr>
              <a:t>3</a:t>
            </a:r>
            <a:r>
              <a:rPr lang="en-US" sz="2400" b="1" dirty="0" smtClean="0">
                <a:solidFill>
                  <a:srgbClr val="FF3300"/>
                </a:solidFill>
                <a:latin typeface="Times New Roman" pitchFamily="18" charset="0"/>
                <a:cs typeface="Times New Roman" pitchFamily="18" charset="0"/>
              </a:rPr>
              <a:t>COONa  </a:t>
            </a:r>
            <a:r>
              <a:rPr lang="en-US" sz="2400" b="1" dirty="0">
                <a:solidFill>
                  <a:srgbClr val="FF3300"/>
                </a:solidFill>
                <a:latin typeface="Times New Roman" pitchFamily="18" charset="0"/>
                <a:cs typeface="Times New Roman" pitchFamily="18" charset="0"/>
              </a:rPr>
              <a:t>+  </a:t>
            </a:r>
            <a:r>
              <a:rPr lang="en-US" sz="2400" b="1" dirty="0" err="1">
                <a:solidFill>
                  <a:srgbClr val="FF3300"/>
                </a:solidFill>
                <a:latin typeface="Times New Roman" pitchFamily="18" charset="0"/>
                <a:cs typeface="Times New Roman" pitchFamily="18" charset="0"/>
              </a:rPr>
              <a:t>NaOH</a:t>
            </a:r>
            <a:r>
              <a:rPr lang="en-US" sz="2400" b="1" dirty="0">
                <a:solidFill>
                  <a:srgbClr val="FF3300"/>
                </a:solidFill>
                <a:latin typeface="Times New Roman" pitchFamily="18" charset="0"/>
                <a:cs typeface="Times New Roman" pitchFamily="18" charset="0"/>
              </a:rPr>
              <a:t>   </a:t>
            </a:r>
            <a:r>
              <a:rPr lang="en-US" sz="2400" b="1" dirty="0" smtClean="0">
                <a:solidFill>
                  <a:srgbClr val="FF3300"/>
                </a:solidFill>
                <a:latin typeface="Times New Roman" pitchFamily="18" charset="0"/>
                <a:cs typeface="Times New Roman" pitchFamily="18" charset="0"/>
              </a:rPr>
              <a:t> →     CH</a:t>
            </a:r>
            <a:r>
              <a:rPr lang="en-US" sz="2400" b="1" baseline="-30000" dirty="0" smtClean="0">
                <a:solidFill>
                  <a:srgbClr val="FF3300"/>
                </a:solidFill>
                <a:latin typeface="Times New Roman" pitchFamily="18" charset="0"/>
                <a:cs typeface="Times New Roman" pitchFamily="18" charset="0"/>
              </a:rPr>
              <a:t>4</a:t>
            </a:r>
            <a:r>
              <a:rPr lang="en-US" sz="2400" b="1" dirty="0" smtClean="0">
                <a:solidFill>
                  <a:srgbClr val="FF3300"/>
                </a:solidFill>
                <a:latin typeface="Times New Roman" pitchFamily="18" charset="0"/>
                <a:cs typeface="Times New Roman" pitchFamily="18" charset="0"/>
              </a:rPr>
              <a:t>    </a:t>
            </a:r>
            <a:r>
              <a:rPr lang="en-US" sz="2400" b="1" dirty="0">
                <a:solidFill>
                  <a:srgbClr val="FF3300"/>
                </a:solidFill>
                <a:latin typeface="Times New Roman" pitchFamily="18" charset="0"/>
                <a:cs typeface="Times New Roman" pitchFamily="18" charset="0"/>
              </a:rPr>
              <a:t>+  Na</a:t>
            </a:r>
            <a:r>
              <a:rPr lang="en-US" sz="2400" b="1" baseline="-30000" dirty="0">
                <a:solidFill>
                  <a:srgbClr val="FF3300"/>
                </a:solidFill>
                <a:latin typeface="Times New Roman" pitchFamily="18" charset="0"/>
                <a:cs typeface="Times New Roman" pitchFamily="18" charset="0"/>
              </a:rPr>
              <a:t>2</a:t>
            </a:r>
            <a:r>
              <a:rPr lang="en-US" sz="2400" b="1" dirty="0">
                <a:solidFill>
                  <a:srgbClr val="FF3300"/>
                </a:solidFill>
                <a:latin typeface="Times New Roman" pitchFamily="18" charset="0"/>
                <a:cs typeface="Times New Roman" pitchFamily="18" charset="0"/>
              </a:rPr>
              <a:t>CO</a:t>
            </a:r>
            <a:r>
              <a:rPr lang="en-US" sz="2400" b="1" baseline="-30000" dirty="0">
                <a:solidFill>
                  <a:srgbClr val="FF3300"/>
                </a:solidFill>
                <a:latin typeface="Times New Roman" pitchFamily="18" charset="0"/>
                <a:cs typeface="Times New Roman" pitchFamily="18" charset="0"/>
              </a:rPr>
              <a:t>3</a:t>
            </a:r>
            <a:endParaRPr lang="en-US" sz="2400" b="1" dirty="0">
              <a:solidFill>
                <a:srgbClr val="FF3300"/>
              </a:solidFill>
              <a:latin typeface="Times New Roman" pitchFamily="18" charset="0"/>
              <a:cs typeface="Times New Roman" pitchFamily="18" charset="0"/>
            </a:endParaRPr>
          </a:p>
          <a:p>
            <a:pPr eaLnBrk="0" hangingPunct="0">
              <a:tabLst>
                <a:tab pos="1743075" algn="l"/>
              </a:tabLst>
            </a:pPr>
            <a:endParaRPr lang="en-US" sz="2800" b="1" dirty="0">
              <a:solidFill>
                <a:srgbClr val="FF3300"/>
              </a:solidFill>
            </a:endParaRPr>
          </a:p>
        </p:txBody>
      </p:sp>
      <p:sp>
        <p:nvSpPr>
          <p:cNvPr id="10" name="TextBox 9"/>
          <p:cNvSpPr txBox="1"/>
          <p:nvPr/>
        </p:nvSpPr>
        <p:spPr>
          <a:xfrm>
            <a:off x="4038600" y="2348350"/>
            <a:ext cx="2590800" cy="369332"/>
          </a:xfrm>
          <a:prstGeom prst="rect">
            <a:avLst/>
          </a:prstGeom>
          <a:noFill/>
        </p:spPr>
        <p:txBody>
          <a:bodyPr wrap="square" rtlCol="0">
            <a:spAutoFit/>
          </a:bodyPr>
          <a:lstStyle/>
          <a:p>
            <a:r>
              <a:rPr lang="en-US" b="1" dirty="0" err="1" smtClean="0">
                <a:solidFill>
                  <a:srgbClr val="FF3300"/>
                </a:solidFill>
                <a:latin typeface="Times New Roman" pitchFamily="18" charset="0"/>
                <a:cs typeface="Times New Roman" pitchFamily="18" charset="0"/>
              </a:rPr>
              <a:t>CaO</a:t>
            </a:r>
            <a:r>
              <a:rPr lang="en-US" b="1" dirty="0" smtClean="0">
                <a:solidFill>
                  <a:srgbClr val="FF3300"/>
                </a:solidFill>
                <a:latin typeface="Times New Roman" pitchFamily="18" charset="0"/>
                <a:cs typeface="Times New Roman" pitchFamily="18" charset="0"/>
              </a:rPr>
              <a:t> ,t</a:t>
            </a:r>
            <a:r>
              <a:rPr lang="en-US" b="1" baseline="30000" dirty="0" smtClean="0">
                <a:solidFill>
                  <a:srgbClr val="FF3300"/>
                </a:solidFill>
                <a:latin typeface="Times New Roman" pitchFamily="18" charset="0"/>
                <a:cs typeface="Times New Roman" pitchFamily="18" charset="0"/>
              </a:rPr>
              <a:t>0</a:t>
            </a:r>
            <a:endParaRPr lang="en-US" dirty="0"/>
          </a:p>
        </p:txBody>
      </p:sp>
      <p:sp>
        <p:nvSpPr>
          <p:cNvPr id="11" name="Rectangle 10"/>
          <p:cNvSpPr>
            <a:spLocks noChangeArrowheads="1"/>
          </p:cNvSpPr>
          <p:nvPr/>
        </p:nvSpPr>
        <p:spPr bwMode="auto">
          <a:xfrm>
            <a:off x="734315" y="3293917"/>
            <a:ext cx="2872902" cy="461665"/>
          </a:xfrm>
          <a:prstGeom prst="rect">
            <a:avLst/>
          </a:prstGeom>
          <a:noFill/>
          <a:ln w="9525">
            <a:noFill/>
            <a:miter lim="800000"/>
            <a:headEnd/>
            <a:tailEnd/>
          </a:ln>
        </p:spPr>
        <p:txBody>
          <a:bodyPr wrap="none" anchor="ctr">
            <a:spAutoFit/>
          </a:bodyPr>
          <a:lstStyle/>
          <a:p>
            <a:pPr eaLnBrk="0" hangingPunct="0">
              <a:tabLst>
                <a:tab pos="1743075" algn="l"/>
              </a:tabLst>
            </a:pPr>
            <a:r>
              <a:rPr lang="en-US" sz="2400" b="1" dirty="0" smtClean="0">
                <a:solidFill>
                  <a:srgbClr val="FF3300"/>
                </a:solidFill>
                <a:latin typeface="Times New Roman" pitchFamily="18" charset="0"/>
                <a:cs typeface="Times New Roman" pitchFamily="18" charset="0"/>
              </a:rPr>
              <a:t>2, C </a:t>
            </a:r>
            <a:r>
              <a:rPr lang="en-US" sz="2400" b="1" dirty="0">
                <a:solidFill>
                  <a:srgbClr val="FF3300"/>
                </a:solidFill>
                <a:latin typeface="Times New Roman" pitchFamily="18" charset="0"/>
                <a:cs typeface="Times New Roman" pitchFamily="18" charset="0"/>
              </a:rPr>
              <a:t>+   2H</a:t>
            </a:r>
            <a:r>
              <a:rPr lang="en-US" sz="2400" b="1" baseline="-30000" dirty="0">
                <a:solidFill>
                  <a:srgbClr val="FF3300"/>
                </a:solidFill>
                <a:latin typeface="Times New Roman" pitchFamily="18" charset="0"/>
                <a:cs typeface="Times New Roman" pitchFamily="18" charset="0"/>
              </a:rPr>
              <a:t>2</a:t>
            </a:r>
            <a:r>
              <a:rPr lang="en-US" sz="2400" b="1" dirty="0">
                <a:solidFill>
                  <a:srgbClr val="FF3300"/>
                </a:solidFill>
                <a:latin typeface="Times New Roman" pitchFamily="18" charset="0"/>
                <a:cs typeface="Times New Roman" pitchFamily="18" charset="0"/>
              </a:rPr>
              <a:t> </a:t>
            </a:r>
            <a:r>
              <a:rPr lang="en-US" sz="2400" b="1" dirty="0" smtClean="0">
                <a:solidFill>
                  <a:srgbClr val="FF3300"/>
                </a:solidFill>
                <a:latin typeface="Times New Roman" pitchFamily="18" charset="0"/>
                <a:cs typeface="Times New Roman" pitchFamily="18" charset="0"/>
              </a:rPr>
              <a:t>→ CH</a:t>
            </a:r>
            <a:r>
              <a:rPr lang="en-US" sz="2400" b="1" baseline="-30000" dirty="0" smtClean="0">
                <a:solidFill>
                  <a:srgbClr val="FF3300"/>
                </a:solidFill>
                <a:latin typeface="Times New Roman" pitchFamily="18" charset="0"/>
                <a:cs typeface="Times New Roman" pitchFamily="18" charset="0"/>
              </a:rPr>
              <a:t>4</a:t>
            </a:r>
            <a:r>
              <a:rPr lang="en-US" sz="2400" b="1" dirty="0" smtClean="0">
                <a:solidFill>
                  <a:srgbClr val="FF3300"/>
                </a:solidFill>
                <a:latin typeface="Times New Roman" pitchFamily="18" charset="0"/>
                <a:cs typeface="Times New Roman" pitchFamily="18" charset="0"/>
              </a:rPr>
              <a:t>  </a:t>
            </a:r>
            <a:endParaRPr lang="en-US" sz="2400" b="1" dirty="0">
              <a:solidFill>
                <a:srgbClr val="FF3300"/>
              </a:solidFill>
              <a:latin typeface="Times New Roman" pitchFamily="18" charset="0"/>
              <a:cs typeface="Times New Roman" pitchFamily="18" charset="0"/>
            </a:endParaRPr>
          </a:p>
        </p:txBody>
      </p:sp>
      <p:sp>
        <p:nvSpPr>
          <p:cNvPr id="12" name="TextBox 11"/>
          <p:cNvSpPr txBox="1"/>
          <p:nvPr/>
        </p:nvSpPr>
        <p:spPr>
          <a:xfrm>
            <a:off x="2396780" y="3096485"/>
            <a:ext cx="1295400" cy="369332"/>
          </a:xfrm>
          <a:prstGeom prst="rect">
            <a:avLst/>
          </a:prstGeom>
          <a:noFill/>
        </p:spPr>
        <p:txBody>
          <a:bodyPr wrap="square" rtlCol="0">
            <a:spAutoFit/>
          </a:bodyPr>
          <a:lstStyle/>
          <a:p>
            <a:r>
              <a:rPr lang="en-US" b="1" dirty="0" smtClean="0">
                <a:solidFill>
                  <a:srgbClr val="FF3300"/>
                </a:solidFill>
                <a:latin typeface="Times New Roman" pitchFamily="18" charset="0"/>
                <a:cs typeface="Times New Roman" pitchFamily="18" charset="0"/>
              </a:rPr>
              <a:t>t</a:t>
            </a:r>
            <a:r>
              <a:rPr lang="en-US" b="1" baseline="30000" dirty="0" smtClean="0">
                <a:solidFill>
                  <a:srgbClr val="FF3300"/>
                </a:solidFill>
                <a:latin typeface="Times New Roman" pitchFamily="18" charset="0"/>
                <a:cs typeface="Times New Roman" pitchFamily="18" charset="0"/>
              </a:rPr>
              <a:t>0</a:t>
            </a:r>
            <a:endParaRPr lang="en-US"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PND\My Documents\My Pictures\hinh-nen-phao-hoa-cho-powerpoint_123446847.png"/>
          <p:cNvPicPr>
            <a:picLocks noChangeAspect="1" noChangeArrowheads="1"/>
          </p:cNvPicPr>
          <p:nvPr/>
        </p:nvPicPr>
        <p:blipFill>
          <a:blip r:embed="rId2" cstate="print"/>
          <a:srcRect/>
          <a:stretch>
            <a:fillRect/>
          </a:stretch>
        </p:blipFill>
        <p:spPr bwMode="auto">
          <a:xfrm>
            <a:off x="228600" y="381000"/>
            <a:ext cx="8685213" cy="6019800"/>
          </a:xfrm>
          <a:prstGeom prst="rect">
            <a:avLst/>
          </a:prstGeom>
          <a:noFill/>
        </p:spPr>
      </p:pic>
      <p:sp>
        <p:nvSpPr>
          <p:cNvPr id="5" name="Horizontal Scroll 4"/>
          <p:cNvSpPr/>
          <p:nvPr/>
        </p:nvSpPr>
        <p:spPr>
          <a:xfrm>
            <a:off x="1905000" y="256290"/>
            <a:ext cx="6400800" cy="1524000"/>
          </a:xfrm>
          <a:prstGeom prst="horizontalScroll">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smtClean="0">
                <a:latin typeface="Times New Roman" pitchFamily="18" charset="0"/>
                <a:cs typeface="Times New Roman" pitchFamily="18" charset="0"/>
              </a:rPr>
              <a:t>LUYỆN TẬP</a:t>
            </a:r>
            <a:endParaRPr lang="en-US" sz="3600" b="1" dirty="0">
              <a:latin typeface="Times New Roman" pitchFamily="18" charset="0"/>
              <a:cs typeface="Times New Roman" pitchFamily="18" charset="0"/>
            </a:endParaRPr>
          </a:p>
        </p:txBody>
      </p:sp>
      <p:sp>
        <p:nvSpPr>
          <p:cNvPr id="6" name="TextBox 5"/>
          <p:cNvSpPr txBox="1"/>
          <p:nvPr/>
        </p:nvSpPr>
        <p:spPr>
          <a:xfrm>
            <a:off x="381000" y="1835720"/>
            <a:ext cx="7848600" cy="461665"/>
          </a:xfrm>
          <a:prstGeom prst="rect">
            <a:avLst/>
          </a:prstGeom>
          <a:noFill/>
        </p:spPr>
        <p:txBody>
          <a:bodyPr wrap="square" rtlCol="0">
            <a:spAutoFit/>
          </a:bodyPr>
          <a:lstStyle/>
          <a:p>
            <a:r>
              <a:rPr lang="en-US" sz="2400" b="1" u="sng" dirty="0" err="1" smtClean="0">
                <a:solidFill>
                  <a:srgbClr val="0000FF"/>
                </a:solidFill>
                <a:latin typeface="Times New Roman" pitchFamily="18" charset="0"/>
                <a:cs typeface="Times New Roman" pitchFamily="18" charset="0"/>
              </a:rPr>
              <a:t>Bài</a:t>
            </a:r>
            <a:r>
              <a:rPr lang="en-US" sz="2400" b="1" u="sng" dirty="0" smtClean="0">
                <a:solidFill>
                  <a:srgbClr val="0000FF"/>
                </a:solidFill>
                <a:latin typeface="Times New Roman" pitchFamily="18" charset="0"/>
                <a:cs typeface="Times New Roman" pitchFamily="18" charset="0"/>
              </a:rPr>
              <a:t> 1:</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Hãy</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chọn</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đáp</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án</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đúng</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nhất</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trong</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các</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câu</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sau</a:t>
            </a:r>
            <a:r>
              <a:rPr lang="en-US" sz="2400" b="1" dirty="0" smtClean="0">
                <a:latin typeface="Times New Roman" pitchFamily="18" charset="0"/>
                <a:cs typeface="Times New Roman" pitchFamily="18" charset="0"/>
              </a:rPr>
              <a:t>:</a:t>
            </a:r>
            <a:endParaRPr lang="en-US" sz="2400" b="1"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55" name="Rectangle 63"/>
          <p:cNvSpPr>
            <a:spLocks noChangeArrowheads="1"/>
          </p:cNvSpPr>
          <p:nvPr/>
        </p:nvSpPr>
        <p:spPr bwMode="gray">
          <a:xfrm rot="5400000">
            <a:off x="250032" y="3036094"/>
            <a:ext cx="928687" cy="142875"/>
          </a:xfrm>
          <a:prstGeom prst="rect">
            <a:avLst/>
          </a:prstGeom>
          <a:gradFill rotWithShape="1">
            <a:gsLst>
              <a:gs pos="0">
                <a:srgbClr val="CFCFCF"/>
              </a:gs>
              <a:gs pos="100000">
                <a:srgbClr val="5F5F5F"/>
              </a:gs>
            </a:gsLst>
            <a:lin ang="5400000" scaled="1"/>
          </a:gradFill>
          <a:ln w="9525" algn="ctr">
            <a:noFill/>
            <a:miter lim="800000"/>
            <a:headEnd/>
            <a:tailEnd/>
          </a:ln>
        </p:spPr>
        <p:txBody>
          <a:bodyPr wrap="none" anchor="ctr"/>
          <a:lstStyle/>
          <a:p>
            <a:endParaRPr lang="en-US"/>
          </a:p>
        </p:txBody>
      </p:sp>
      <p:sp>
        <p:nvSpPr>
          <p:cNvPr id="103" name="Rectangle 63"/>
          <p:cNvSpPr>
            <a:spLocks noChangeArrowheads="1"/>
          </p:cNvSpPr>
          <p:nvPr/>
        </p:nvSpPr>
        <p:spPr bwMode="gray">
          <a:xfrm rot="5400000">
            <a:off x="250032" y="1893094"/>
            <a:ext cx="928687" cy="142875"/>
          </a:xfrm>
          <a:prstGeom prst="rect">
            <a:avLst/>
          </a:prstGeom>
          <a:gradFill rotWithShape="1">
            <a:gsLst>
              <a:gs pos="0">
                <a:srgbClr val="CFCFCF"/>
              </a:gs>
              <a:gs pos="100000">
                <a:srgbClr val="5F5F5F"/>
              </a:gs>
            </a:gsLst>
            <a:lin ang="5400000" scaled="1"/>
          </a:gradFill>
          <a:ln w="9525" algn="ctr">
            <a:noFill/>
            <a:miter lim="800000"/>
            <a:headEnd/>
            <a:tailEnd/>
          </a:ln>
        </p:spPr>
        <p:txBody>
          <a:bodyPr wrap="none" anchor="ctr"/>
          <a:lstStyle/>
          <a:p>
            <a:endParaRPr lang="en-US"/>
          </a:p>
        </p:txBody>
      </p:sp>
      <p:sp>
        <p:nvSpPr>
          <p:cNvPr id="104" name="Rectangle 63"/>
          <p:cNvSpPr>
            <a:spLocks noChangeArrowheads="1"/>
          </p:cNvSpPr>
          <p:nvPr/>
        </p:nvSpPr>
        <p:spPr bwMode="gray">
          <a:xfrm rot="5400000">
            <a:off x="250032" y="4250531"/>
            <a:ext cx="928688" cy="142875"/>
          </a:xfrm>
          <a:prstGeom prst="rect">
            <a:avLst/>
          </a:prstGeom>
          <a:gradFill rotWithShape="1">
            <a:gsLst>
              <a:gs pos="0">
                <a:srgbClr val="CFCFCF"/>
              </a:gs>
              <a:gs pos="100000">
                <a:srgbClr val="5F5F5F"/>
              </a:gs>
            </a:gsLst>
            <a:lin ang="5400000" scaled="1"/>
          </a:gradFill>
          <a:ln w="9525" algn="ctr">
            <a:noFill/>
            <a:miter lim="800000"/>
            <a:headEnd/>
            <a:tailEnd/>
          </a:ln>
        </p:spPr>
        <p:txBody>
          <a:bodyPr wrap="none" anchor="ctr"/>
          <a:lstStyle/>
          <a:p>
            <a:endParaRPr lang="en-US"/>
          </a:p>
        </p:txBody>
      </p:sp>
      <p:sp>
        <p:nvSpPr>
          <p:cNvPr id="105" name="Rectangle 63"/>
          <p:cNvSpPr>
            <a:spLocks noChangeArrowheads="1"/>
          </p:cNvSpPr>
          <p:nvPr/>
        </p:nvSpPr>
        <p:spPr bwMode="gray">
          <a:xfrm rot="5400000">
            <a:off x="250032" y="5464969"/>
            <a:ext cx="928687" cy="142875"/>
          </a:xfrm>
          <a:prstGeom prst="rect">
            <a:avLst/>
          </a:prstGeom>
          <a:gradFill rotWithShape="1">
            <a:gsLst>
              <a:gs pos="0">
                <a:srgbClr val="CFCFCF"/>
              </a:gs>
              <a:gs pos="100000">
                <a:srgbClr val="5F5F5F"/>
              </a:gs>
            </a:gsLst>
            <a:lin ang="5400000" scaled="1"/>
          </a:gradFill>
          <a:ln w="9525" algn="ctr">
            <a:noFill/>
            <a:miter lim="800000"/>
            <a:headEnd/>
            <a:tailEnd/>
          </a:ln>
        </p:spPr>
        <p:txBody>
          <a:bodyPr wrap="none" anchor="ctr"/>
          <a:lstStyle/>
          <a:p>
            <a:endParaRPr lang="en-US"/>
          </a:p>
        </p:txBody>
      </p:sp>
      <p:grpSp>
        <p:nvGrpSpPr>
          <p:cNvPr id="2" name="Group 74"/>
          <p:cNvGrpSpPr>
            <a:grpSpLocks/>
          </p:cNvGrpSpPr>
          <p:nvPr/>
        </p:nvGrpSpPr>
        <p:grpSpPr bwMode="auto">
          <a:xfrm rot="5400000">
            <a:off x="473075" y="2312988"/>
            <a:ext cx="446088" cy="392112"/>
            <a:chOff x="1872" y="1824"/>
            <a:chExt cx="2014" cy="1821"/>
          </a:xfrm>
        </p:grpSpPr>
        <p:sp>
          <p:nvSpPr>
            <p:cNvPr id="8267" name="AutoShape 75"/>
            <p:cNvSpPr>
              <a:spLocks noChangeArrowheads="1"/>
            </p:cNvSpPr>
            <p:nvPr/>
          </p:nvSpPr>
          <p:spPr bwMode="gray">
            <a:xfrm rot="16200000" flipH="1">
              <a:off x="1821" y="2420"/>
              <a:ext cx="310" cy="208"/>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fontAlgn="auto">
                <a:spcBef>
                  <a:spcPts val="0"/>
                </a:spcBef>
                <a:spcAft>
                  <a:spcPts val="0"/>
                </a:spcAft>
                <a:defRPr/>
              </a:pPr>
              <a:endParaRPr lang="vi-VN">
                <a:latin typeface="+mn-lt"/>
                <a:cs typeface="+mn-cs"/>
              </a:endParaRPr>
            </a:p>
          </p:txBody>
        </p:sp>
        <p:sp>
          <p:nvSpPr>
            <p:cNvPr id="8268" name="AutoShape 76"/>
            <p:cNvSpPr>
              <a:spLocks noChangeArrowheads="1"/>
            </p:cNvSpPr>
            <p:nvPr/>
          </p:nvSpPr>
          <p:spPr bwMode="gray">
            <a:xfrm rot="5400000" flipH="1">
              <a:off x="3627" y="2391"/>
              <a:ext cx="310" cy="208"/>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fontAlgn="auto">
                <a:spcBef>
                  <a:spcPts val="0"/>
                </a:spcBef>
                <a:spcAft>
                  <a:spcPts val="0"/>
                </a:spcAft>
                <a:defRPr/>
              </a:pPr>
              <a:endParaRPr lang="vi-VN">
                <a:latin typeface="+mn-lt"/>
                <a:cs typeface="+mn-cs"/>
              </a:endParaRPr>
            </a:p>
          </p:txBody>
        </p:sp>
        <p:sp>
          <p:nvSpPr>
            <p:cNvPr id="8269" name="AutoShape 77"/>
            <p:cNvSpPr>
              <a:spLocks noChangeArrowheads="1"/>
            </p:cNvSpPr>
            <p:nvPr/>
          </p:nvSpPr>
          <p:spPr bwMode="gray">
            <a:xfrm rot="10800000" flipH="1">
              <a:off x="2725" y="3335"/>
              <a:ext cx="308" cy="206"/>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fontAlgn="auto">
                <a:spcBef>
                  <a:spcPts val="0"/>
                </a:spcBef>
                <a:spcAft>
                  <a:spcPts val="0"/>
                </a:spcAft>
                <a:defRPr/>
              </a:pPr>
              <a:endParaRPr lang="vi-VN">
                <a:latin typeface="+mn-lt"/>
                <a:cs typeface="+mn-cs"/>
              </a:endParaRPr>
            </a:p>
          </p:txBody>
        </p:sp>
        <p:sp>
          <p:nvSpPr>
            <p:cNvPr id="22644" name="Oval 78"/>
            <p:cNvSpPr>
              <a:spLocks noChangeArrowheads="1"/>
            </p:cNvSpPr>
            <p:nvPr/>
          </p:nvSpPr>
          <p:spPr bwMode="gray">
            <a:xfrm>
              <a:off x="2078" y="1824"/>
              <a:ext cx="1615" cy="1615"/>
            </a:xfrm>
            <a:prstGeom prst="ellipse">
              <a:avLst/>
            </a:prstGeom>
            <a:gradFill rotWithShape="1">
              <a:gsLst>
                <a:gs pos="0">
                  <a:srgbClr val="767676"/>
                </a:gs>
                <a:gs pos="50000">
                  <a:srgbClr val="FFFFFF"/>
                </a:gs>
                <a:gs pos="100000">
                  <a:srgbClr val="767676"/>
                </a:gs>
              </a:gsLst>
              <a:lin ang="5400000" scaled="1"/>
            </a:gradFill>
            <a:ln w="57150" algn="ctr">
              <a:solidFill>
                <a:schemeClr val="bg1"/>
              </a:solidFill>
              <a:round/>
              <a:headEnd/>
              <a:tailEnd/>
            </a:ln>
          </p:spPr>
          <p:txBody>
            <a:bodyPr wrap="none" anchor="ctr"/>
            <a:lstStyle/>
            <a:p>
              <a:endParaRPr lang="en-US"/>
            </a:p>
          </p:txBody>
        </p:sp>
        <p:sp>
          <p:nvSpPr>
            <p:cNvPr id="22645" name="Oval 79"/>
            <p:cNvSpPr>
              <a:spLocks noChangeArrowheads="1"/>
            </p:cNvSpPr>
            <p:nvPr/>
          </p:nvSpPr>
          <p:spPr bwMode="gray">
            <a:xfrm>
              <a:off x="2170" y="1915"/>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en-US"/>
            </a:p>
          </p:txBody>
        </p:sp>
        <p:sp>
          <p:nvSpPr>
            <p:cNvPr id="8272" name="Oval 80"/>
            <p:cNvSpPr>
              <a:spLocks noChangeArrowheads="1"/>
            </p:cNvSpPr>
            <p:nvPr/>
          </p:nvSpPr>
          <p:spPr bwMode="gray">
            <a:xfrm>
              <a:off x="2252" y="2001"/>
              <a:ext cx="1261" cy="1261"/>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fontAlgn="auto">
                <a:spcBef>
                  <a:spcPts val="0"/>
                </a:spcBef>
                <a:spcAft>
                  <a:spcPts val="0"/>
                </a:spcAft>
                <a:defRPr/>
              </a:pPr>
              <a:endParaRPr lang="vi-VN">
                <a:latin typeface="+mn-lt"/>
                <a:cs typeface="+mn-cs"/>
              </a:endParaRPr>
            </a:p>
          </p:txBody>
        </p:sp>
        <p:sp>
          <p:nvSpPr>
            <p:cNvPr id="22647" name="Oval 81"/>
            <p:cNvSpPr>
              <a:spLocks noChangeArrowheads="1"/>
            </p:cNvSpPr>
            <p:nvPr/>
          </p:nvSpPr>
          <p:spPr bwMode="gray">
            <a:xfrm>
              <a:off x="2254" y="2000"/>
              <a:ext cx="1262" cy="1264"/>
            </a:xfrm>
            <a:prstGeom prst="ellipse">
              <a:avLst/>
            </a:prstGeom>
            <a:gradFill rotWithShape="1">
              <a:gsLst>
                <a:gs pos="0">
                  <a:srgbClr val="000000"/>
                </a:gs>
                <a:gs pos="100000">
                  <a:srgbClr val="FFCC00"/>
                </a:gs>
              </a:gsLst>
              <a:lin ang="2700000" scaled="1"/>
            </a:gradFill>
            <a:ln w="38100" algn="ctr">
              <a:noFill/>
              <a:round/>
              <a:headEnd/>
              <a:tailEnd/>
            </a:ln>
          </p:spPr>
          <p:txBody>
            <a:bodyPr wrap="none" anchor="ctr">
              <a:spAutoFit/>
            </a:bodyPr>
            <a:lstStyle/>
            <a:p>
              <a:endParaRPr lang="en-US"/>
            </a:p>
          </p:txBody>
        </p:sp>
        <p:sp>
          <p:nvSpPr>
            <p:cNvPr id="8274" name="Oval 82"/>
            <p:cNvSpPr>
              <a:spLocks noChangeArrowheads="1"/>
            </p:cNvSpPr>
            <p:nvPr/>
          </p:nvSpPr>
          <p:spPr bwMode="gray">
            <a:xfrm>
              <a:off x="2338" y="2082"/>
              <a:ext cx="1097" cy="1099"/>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fontAlgn="auto">
                <a:spcBef>
                  <a:spcPts val="0"/>
                </a:spcBef>
                <a:spcAft>
                  <a:spcPts val="0"/>
                </a:spcAft>
                <a:defRPr/>
              </a:pPr>
              <a:endParaRPr lang="vi-VN">
                <a:latin typeface="+mn-lt"/>
                <a:cs typeface="+mn-cs"/>
              </a:endParaRPr>
            </a:p>
          </p:txBody>
        </p:sp>
        <p:sp>
          <p:nvSpPr>
            <p:cNvPr id="22649" name="Oval 83"/>
            <p:cNvSpPr>
              <a:spLocks noChangeArrowheads="1"/>
            </p:cNvSpPr>
            <p:nvPr/>
          </p:nvSpPr>
          <p:spPr bwMode="gray">
            <a:xfrm>
              <a:off x="2337" y="2083"/>
              <a:ext cx="1096" cy="1098"/>
            </a:xfrm>
            <a:prstGeom prst="ellipse">
              <a:avLst/>
            </a:prstGeom>
            <a:gradFill rotWithShape="1">
              <a:gsLst>
                <a:gs pos="0">
                  <a:srgbClr val="FFCC00"/>
                </a:gs>
                <a:gs pos="100000">
                  <a:srgbClr val="7C6300"/>
                </a:gs>
              </a:gsLst>
              <a:lin ang="2700000" scaled="1"/>
            </a:gradFill>
            <a:ln w="38100" algn="ctr">
              <a:noFill/>
              <a:round/>
              <a:headEnd/>
              <a:tailEnd/>
            </a:ln>
          </p:spPr>
          <p:txBody>
            <a:bodyPr anchor="ctr">
              <a:spAutoFit/>
            </a:bodyPr>
            <a:lstStyle/>
            <a:p>
              <a:endParaRPr lang="en-US"/>
            </a:p>
          </p:txBody>
        </p:sp>
      </p:grpSp>
      <p:grpSp>
        <p:nvGrpSpPr>
          <p:cNvPr id="3" name="Group 5"/>
          <p:cNvGrpSpPr>
            <a:grpSpLocks/>
          </p:cNvGrpSpPr>
          <p:nvPr/>
        </p:nvGrpSpPr>
        <p:grpSpPr bwMode="auto">
          <a:xfrm>
            <a:off x="1066800" y="2209800"/>
            <a:ext cx="7239000" cy="580097"/>
            <a:chOff x="384" y="1344"/>
            <a:chExt cx="3072" cy="413"/>
          </a:xfrm>
        </p:grpSpPr>
        <p:sp>
          <p:nvSpPr>
            <p:cNvPr id="21612" name="AutoShape 6"/>
            <p:cNvSpPr>
              <a:spLocks noChangeArrowheads="1"/>
            </p:cNvSpPr>
            <p:nvPr/>
          </p:nvSpPr>
          <p:spPr bwMode="gray">
            <a:xfrm>
              <a:off x="384" y="1344"/>
              <a:ext cx="3072" cy="381"/>
            </a:xfrm>
            <a:prstGeom prst="roundRect">
              <a:avLst>
                <a:gd name="adj" fmla="val 10889"/>
              </a:avLst>
            </a:prstGeom>
            <a:gradFill rotWithShape="1">
              <a:gsLst>
                <a:gs pos="0">
                  <a:srgbClr val="DDDDDD"/>
                </a:gs>
                <a:gs pos="50000">
                  <a:srgbClr val="F3F3F3"/>
                </a:gs>
                <a:gs pos="100000">
                  <a:srgbClr val="DDDDDD"/>
                </a:gs>
              </a:gsLst>
              <a:lin ang="2700000" scaled="1"/>
            </a:gradFill>
            <a:ln w="38100">
              <a:solidFill>
                <a:srgbClr val="FFFFFF"/>
              </a:solidFill>
              <a:round/>
              <a:headEnd/>
              <a:tailEnd/>
            </a:ln>
            <a:effectLst>
              <a:outerShdw dist="135003" dir="2928844" algn="ctr" rotWithShape="0">
                <a:srgbClr val="000000">
                  <a:alpha val="50000"/>
                </a:srgbClr>
              </a:outerShdw>
            </a:effectLst>
          </p:spPr>
          <p:txBody>
            <a:bodyPr wrap="none" anchor="ctr"/>
            <a:lstStyle/>
            <a:p>
              <a:pPr>
                <a:defRPr/>
              </a:pPr>
              <a:r>
                <a:rPr lang="en-US"/>
                <a:t>                                                           </a:t>
              </a:r>
            </a:p>
          </p:txBody>
        </p:sp>
        <p:sp>
          <p:nvSpPr>
            <p:cNvPr id="22637" name="AutoShape 7"/>
            <p:cNvSpPr>
              <a:spLocks noChangeArrowheads="1"/>
            </p:cNvSpPr>
            <p:nvPr/>
          </p:nvSpPr>
          <p:spPr bwMode="gray">
            <a:xfrm>
              <a:off x="448" y="1379"/>
              <a:ext cx="271" cy="331"/>
            </a:xfrm>
            <a:prstGeom prst="roundRect">
              <a:avLst>
                <a:gd name="adj" fmla="val 11921"/>
              </a:avLst>
            </a:prstGeom>
            <a:solidFill>
              <a:srgbClr val="002060"/>
            </a:solidFill>
            <a:ln w="38100">
              <a:solidFill>
                <a:schemeClr val="bg1"/>
              </a:solidFill>
              <a:round/>
              <a:headEnd/>
              <a:tailEnd/>
            </a:ln>
          </p:spPr>
          <p:txBody>
            <a:bodyPr wrap="none" anchor="ctr"/>
            <a:lstStyle/>
            <a:p>
              <a:endParaRPr lang="en-US"/>
            </a:p>
          </p:txBody>
        </p:sp>
        <p:sp>
          <p:nvSpPr>
            <p:cNvPr id="8200" name="Freeform 8"/>
            <p:cNvSpPr>
              <a:spLocks/>
            </p:cNvSpPr>
            <p:nvPr/>
          </p:nvSpPr>
          <p:spPr bwMode="gray">
            <a:xfrm>
              <a:off x="488" y="1399"/>
              <a:ext cx="295" cy="156"/>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accent1">
                    <a:gamma/>
                    <a:tint val="54510"/>
                    <a:invGamma/>
                  </a:schemeClr>
                </a:gs>
                <a:gs pos="50000">
                  <a:schemeClr val="accent1">
                    <a:alpha val="0"/>
                  </a:schemeClr>
                </a:gs>
                <a:gs pos="100000">
                  <a:schemeClr val="accent1">
                    <a:gamma/>
                    <a:tint val="54510"/>
                    <a:invGamma/>
                  </a:schemeClr>
                </a:gs>
              </a:gsLst>
              <a:lin ang="2700000" scaled="1"/>
            </a:gradFill>
            <a:ln w="0">
              <a:noFill/>
              <a:prstDash val="solid"/>
              <a:round/>
              <a:headEnd/>
              <a:tailEnd/>
            </a:ln>
          </p:spPr>
          <p:txBody>
            <a:bodyPr/>
            <a:lstStyle/>
            <a:p>
              <a:pPr fontAlgn="auto">
                <a:spcBef>
                  <a:spcPts val="0"/>
                </a:spcBef>
                <a:spcAft>
                  <a:spcPts val="0"/>
                </a:spcAft>
                <a:defRPr/>
              </a:pPr>
              <a:endParaRPr lang="vi-VN">
                <a:latin typeface="+mn-lt"/>
                <a:cs typeface="+mn-cs"/>
              </a:endParaRPr>
            </a:p>
          </p:txBody>
        </p:sp>
        <p:sp>
          <p:nvSpPr>
            <p:cNvPr id="8201" name="Text Box 9"/>
            <p:cNvSpPr txBox="1">
              <a:spLocks noChangeArrowheads="1"/>
            </p:cNvSpPr>
            <p:nvPr/>
          </p:nvSpPr>
          <p:spPr bwMode="gray">
            <a:xfrm>
              <a:off x="478" y="1384"/>
              <a:ext cx="211" cy="373"/>
            </a:xfrm>
            <a:prstGeom prst="rect">
              <a:avLst/>
            </a:prstGeom>
            <a:noFill/>
            <a:ln w="9525" algn="ctr">
              <a:noFill/>
              <a:miter lim="800000"/>
              <a:headEnd/>
              <a:tailEnd/>
            </a:ln>
            <a:effectLst>
              <a:outerShdw dist="35921" dir="2700000" algn="ctr" rotWithShape="0">
                <a:schemeClr val="tx1"/>
              </a:outerShdw>
            </a:effectLst>
          </p:spPr>
          <p:txBody>
            <a:bodyPr>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pPr algn="ctr" eaLnBrk="0" hangingPunct="0">
                <a:defRPr/>
              </a:pPr>
              <a:r>
                <a:rPr lang="en-US" sz="2800" b="1" smtClean="0">
                  <a:solidFill>
                    <a:srgbClr val="FF0000"/>
                  </a:solidFill>
                  <a:effectLst>
                    <a:outerShdw blurRad="38100" dist="38100" dir="2700000" algn="tl">
                      <a:srgbClr val="C0C0C0"/>
                    </a:outerShdw>
                  </a:effectLst>
                  <a:latin typeface="Times New Roman" pitchFamily="18" charset="0"/>
                </a:rPr>
                <a:t>A</a:t>
              </a:r>
            </a:p>
          </p:txBody>
        </p:sp>
        <p:sp>
          <p:nvSpPr>
            <p:cNvPr id="22640" name="Text Box 10"/>
            <p:cNvSpPr txBox="1">
              <a:spLocks noChangeArrowheads="1"/>
            </p:cNvSpPr>
            <p:nvPr/>
          </p:nvSpPr>
          <p:spPr bwMode="gray">
            <a:xfrm>
              <a:off x="719" y="1375"/>
              <a:ext cx="2737" cy="370"/>
            </a:xfrm>
            <a:prstGeom prst="rect">
              <a:avLst/>
            </a:prstGeom>
            <a:noFill/>
            <a:ln w="9525" algn="ctr">
              <a:noFill/>
              <a:miter lim="800000"/>
              <a:headEnd/>
              <a:tailEnd/>
            </a:ln>
          </p:spPr>
          <p:txBody>
            <a:bodyPr>
              <a:spAutoFit/>
            </a:bodyPr>
            <a:lstStyle/>
            <a:p>
              <a:pPr eaLnBrk="0" hangingPunct="0"/>
              <a:r>
                <a:rPr lang="en-US" sz="2800" b="1" dirty="0">
                  <a:solidFill>
                    <a:srgbClr val="3333CC"/>
                  </a:solidFill>
                </a:rPr>
                <a:t>    </a:t>
              </a:r>
              <a:r>
                <a:rPr lang="en-US" b="1" dirty="0" err="1">
                  <a:solidFill>
                    <a:srgbClr val="3333CC"/>
                  </a:solidFill>
                  <a:latin typeface="Times New Roman" pitchFamily="18" charset="0"/>
                  <a:cs typeface="Times New Roman" pitchFamily="18" charset="0"/>
                </a:rPr>
                <a:t>Chất</a:t>
              </a:r>
              <a:r>
                <a:rPr lang="en-US" b="1" dirty="0">
                  <a:solidFill>
                    <a:srgbClr val="3333CC"/>
                  </a:solidFill>
                  <a:latin typeface="Times New Roman" pitchFamily="18" charset="0"/>
                  <a:cs typeface="Times New Roman" pitchFamily="18" charset="0"/>
                </a:rPr>
                <a:t> </a:t>
              </a:r>
              <a:r>
                <a:rPr lang="en-US" b="1" dirty="0" err="1">
                  <a:solidFill>
                    <a:srgbClr val="3333CC"/>
                  </a:solidFill>
                  <a:latin typeface="Times New Roman" pitchFamily="18" charset="0"/>
                  <a:cs typeface="Times New Roman" pitchFamily="18" charset="0"/>
                </a:rPr>
                <a:t>lỏng</a:t>
              </a:r>
              <a:r>
                <a:rPr lang="en-US" b="1" dirty="0">
                  <a:solidFill>
                    <a:srgbClr val="3333CC"/>
                  </a:solidFill>
                  <a:latin typeface="Times New Roman" pitchFamily="18" charset="0"/>
                  <a:cs typeface="Times New Roman" pitchFamily="18" charset="0"/>
                </a:rPr>
                <a:t> , </a:t>
              </a:r>
              <a:r>
                <a:rPr lang="en-US" b="1" dirty="0" err="1">
                  <a:solidFill>
                    <a:srgbClr val="3333CC"/>
                  </a:solidFill>
                  <a:latin typeface="Times New Roman" pitchFamily="18" charset="0"/>
                  <a:cs typeface="Times New Roman" pitchFamily="18" charset="0"/>
                </a:rPr>
                <a:t>không</a:t>
              </a:r>
              <a:r>
                <a:rPr lang="en-US" b="1" dirty="0">
                  <a:solidFill>
                    <a:srgbClr val="3333CC"/>
                  </a:solidFill>
                  <a:latin typeface="Times New Roman" pitchFamily="18" charset="0"/>
                  <a:cs typeface="Times New Roman" pitchFamily="18" charset="0"/>
                </a:rPr>
                <a:t> </a:t>
              </a:r>
              <a:r>
                <a:rPr lang="en-US" b="1" dirty="0" err="1">
                  <a:solidFill>
                    <a:srgbClr val="3333CC"/>
                  </a:solidFill>
                  <a:latin typeface="Times New Roman" pitchFamily="18" charset="0"/>
                  <a:cs typeface="Times New Roman" pitchFamily="18" charset="0"/>
                </a:rPr>
                <a:t>màu</a:t>
              </a:r>
              <a:r>
                <a:rPr lang="en-US" b="1" dirty="0">
                  <a:solidFill>
                    <a:srgbClr val="3333CC"/>
                  </a:solidFill>
                  <a:latin typeface="Times New Roman" pitchFamily="18" charset="0"/>
                  <a:cs typeface="Times New Roman" pitchFamily="18" charset="0"/>
                </a:rPr>
                <a:t>, tan </a:t>
              </a:r>
              <a:r>
                <a:rPr lang="en-US" b="1" dirty="0" err="1">
                  <a:solidFill>
                    <a:srgbClr val="3333CC"/>
                  </a:solidFill>
                  <a:latin typeface="Times New Roman" pitchFamily="18" charset="0"/>
                  <a:cs typeface="Times New Roman" pitchFamily="18" charset="0"/>
                </a:rPr>
                <a:t>nhiều</a:t>
              </a:r>
              <a:r>
                <a:rPr lang="en-US" b="1" dirty="0">
                  <a:solidFill>
                    <a:srgbClr val="3333CC"/>
                  </a:solidFill>
                  <a:latin typeface="Times New Roman" pitchFamily="18" charset="0"/>
                  <a:cs typeface="Times New Roman" pitchFamily="18" charset="0"/>
                </a:rPr>
                <a:t> </a:t>
              </a:r>
              <a:r>
                <a:rPr lang="en-US" b="1" dirty="0" err="1">
                  <a:solidFill>
                    <a:srgbClr val="3333CC"/>
                  </a:solidFill>
                  <a:latin typeface="Times New Roman" pitchFamily="18" charset="0"/>
                  <a:cs typeface="Times New Roman" pitchFamily="18" charset="0"/>
                </a:rPr>
                <a:t>trong</a:t>
              </a:r>
              <a:r>
                <a:rPr lang="en-US" b="1" dirty="0">
                  <a:solidFill>
                    <a:srgbClr val="3333CC"/>
                  </a:solidFill>
                  <a:latin typeface="Times New Roman" pitchFamily="18" charset="0"/>
                  <a:cs typeface="Times New Roman" pitchFamily="18" charset="0"/>
                </a:rPr>
                <a:t> </a:t>
              </a:r>
              <a:r>
                <a:rPr lang="en-US" b="1" dirty="0" err="1">
                  <a:solidFill>
                    <a:srgbClr val="3333CC"/>
                  </a:solidFill>
                  <a:latin typeface="Times New Roman" pitchFamily="18" charset="0"/>
                  <a:cs typeface="Times New Roman" pitchFamily="18" charset="0"/>
                </a:rPr>
                <a:t>nước</a:t>
              </a:r>
              <a:endParaRPr lang="en-US" b="1" dirty="0">
                <a:solidFill>
                  <a:srgbClr val="3333CC"/>
                </a:solidFill>
                <a:latin typeface="Times New Roman" pitchFamily="18" charset="0"/>
                <a:cs typeface="Times New Roman" pitchFamily="18" charset="0"/>
              </a:endParaRPr>
            </a:p>
          </p:txBody>
        </p:sp>
      </p:grpSp>
      <p:sp>
        <p:nvSpPr>
          <p:cNvPr id="8209" name="AutoShape 17"/>
          <p:cNvSpPr>
            <a:spLocks noChangeArrowheads="1"/>
          </p:cNvSpPr>
          <p:nvPr/>
        </p:nvSpPr>
        <p:spPr bwMode="gray">
          <a:xfrm>
            <a:off x="457200" y="607815"/>
            <a:ext cx="8186766" cy="1098660"/>
          </a:xfrm>
          <a:prstGeom prst="roundRect">
            <a:avLst>
              <a:gd name="adj" fmla="val 50000"/>
            </a:avLst>
          </a:prstGeom>
          <a:gradFill rotWithShape="1">
            <a:gsLst>
              <a:gs pos="0">
                <a:schemeClr val="accent1">
                  <a:gamma/>
                  <a:shade val="46275"/>
                  <a:invGamma/>
                </a:schemeClr>
              </a:gs>
              <a:gs pos="50000">
                <a:schemeClr val="accent1"/>
              </a:gs>
              <a:gs pos="100000">
                <a:schemeClr val="accent1">
                  <a:gamma/>
                  <a:shade val="46275"/>
                  <a:invGamma/>
                </a:schemeClr>
              </a:gs>
            </a:gsLst>
            <a:lin ang="0" scaled="1"/>
          </a:gradFill>
          <a:ln w="38100" cap="rnd" algn="ctr">
            <a:solidFill>
              <a:srgbClr val="FFC000"/>
            </a:solidFill>
            <a:round/>
            <a:headEnd/>
            <a:tailEnd/>
          </a:ln>
          <a:effectLst>
            <a:outerShdw blurRad="50800" dist="38100" dir="5400000" algn="t" rotWithShape="0">
              <a:prstClr val="black">
                <a:alpha val="40000"/>
              </a:prstClr>
            </a:outerShdw>
          </a:effectLst>
          <a:scene3d>
            <a:camera prst="orthographicFront">
              <a:rot lat="0" lon="0" rev="0"/>
            </a:camera>
            <a:lightRig rig="threePt" dir="t"/>
          </a:scene3d>
          <a:sp3d>
            <a:bevelT h="12700"/>
            <a:bevelB/>
          </a:sp3d>
        </p:spPr>
        <p:txBody>
          <a:bodyPr lIns="36000" tIns="36000" rIns="36000" bIns="36000" anchor="ct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pPr algn="ctr">
              <a:defRPr/>
            </a:pPr>
            <a:endParaRPr lang="en-US" sz="4000" b="1" smtClean="0">
              <a:solidFill>
                <a:srgbClr val="FFFF00"/>
              </a:solidFill>
              <a:effectLst>
                <a:outerShdw blurRad="38100" dist="38100" dir="2700000" algn="tl">
                  <a:srgbClr val="C0C0C0"/>
                </a:outerShdw>
              </a:effectLst>
              <a:latin typeface="Times New Roman" pitchFamily="18" charset="0"/>
            </a:endParaRPr>
          </a:p>
        </p:txBody>
      </p:sp>
      <p:sp>
        <p:nvSpPr>
          <p:cNvPr id="8210" name="Rectangle 18"/>
          <p:cNvSpPr>
            <a:spLocks noChangeArrowheads="1"/>
          </p:cNvSpPr>
          <p:nvPr/>
        </p:nvSpPr>
        <p:spPr bwMode="auto">
          <a:xfrm>
            <a:off x="1143000" y="2209800"/>
            <a:ext cx="7377113" cy="685800"/>
          </a:xfrm>
          <a:prstGeom prst="rect">
            <a:avLst/>
          </a:prstGeom>
          <a:noFill/>
          <a:ln w="38100" cmpd="dbl">
            <a:solidFill>
              <a:srgbClr val="0000FF"/>
            </a:solidFill>
            <a:miter lim="800000"/>
            <a:headEnd/>
            <a:tailEnd/>
          </a:ln>
        </p:spPr>
        <p:txBody>
          <a:bodyPr wrap="none" anchor="ctr"/>
          <a:lstStyle/>
          <a:p>
            <a:pPr algn="ctr"/>
            <a:endParaRPr lang="en-US">
              <a:solidFill>
                <a:srgbClr val="0000FF"/>
              </a:solidFill>
            </a:endParaRPr>
          </a:p>
        </p:txBody>
      </p:sp>
      <p:sp>
        <p:nvSpPr>
          <p:cNvPr id="8212" name="Rectangle 20"/>
          <p:cNvSpPr>
            <a:spLocks noChangeArrowheads="1"/>
          </p:cNvSpPr>
          <p:nvPr/>
        </p:nvSpPr>
        <p:spPr bwMode="auto">
          <a:xfrm>
            <a:off x="1123950" y="3286125"/>
            <a:ext cx="7377113" cy="793750"/>
          </a:xfrm>
          <a:prstGeom prst="rect">
            <a:avLst/>
          </a:prstGeom>
          <a:noFill/>
          <a:ln w="38100" cmpd="dbl">
            <a:solidFill>
              <a:srgbClr val="0000FF"/>
            </a:solidFill>
            <a:miter lim="800000"/>
            <a:headEnd/>
            <a:tailEnd/>
          </a:ln>
        </p:spPr>
        <p:txBody>
          <a:bodyPr wrap="none" anchor="ctr"/>
          <a:lstStyle/>
          <a:p>
            <a:pPr algn="ctr"/>
            <a:endParaRPr lang="en-US">
              <a:solidFill>
                <a:srgbClr val="0000FF"/>
              </a:solidFill>
            </a:endParaRPr>
          </a:p>
        </p:txBody>
      </p:sp>
      <p:grpSp>
        <p:nvGrpSpPr>
          <p:cNvPr id="4" name="Group 27"/>
          <p:cNvGrpSpPr>
            <a:grpSpLocks/>
          </p:cNvGrpSpPr>
          <p:nvPr/>
        </p:nvGrpSpPr>
        <p:grpSpPr bwMode="auto">
          <a:xfrm rot="5400000">
            <a:off x="121444" y="2012156"/>
            <a:ext cx="992188" cy="930275"/>
            <a:chOff x="1872" y="1824"/>
            <a:chExt cx="2014" cy="1821"/>
          </a:xfrm>
        </p:grpSpPr>
        <p:sp>
          <p:nvSpPr>
            <p:cNvPr id="8220" name="AutoShape 28"/>
            <p:cNvSpPr>
              <a:spLocks noChangeArrowheads="1"/>
            </p:cNvSpPr>
            <p:nvPr/>
          </p:nvSpPr>
          <p:spPr bwMode="gray">
            <a:xfrm rot="16200000" flipH="1">
              <a:off x="1821" y="2571"/>
              <a:ext cx="308" cy="206"/>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fontAlgn="auto">
                <a:spcBef>
                  <a:spcPts val="0"/>
                </a:spcBef>
                <a:spcAft>
                  <a:spcPts val="0"/>
                </a:spcAft>
                <a:defRPr/>
              </a:pPr>
              <a:endParaRPr lang="vi-VN">
                <a:latin typeface="+mn-lt"/>
                <a:cs typeface="+mn-cs"/>
              </a:endParaRPr>
            </a:p>
          </p:txBody>
        </p:sp>
        <p:sp>
          <p:nvSpPr>
            <p:cNvPr id="8221" name="AutoShape 29"/>
            <p:cNvSpPr>
              <a:spLocks noChangeArrowheads="1"/>
            </p:cNvSpPr>
            <p:nvPr/>
          </p:nvSpPr>
          <p:spPr bwMode="gray">
            <a:xfrm rot="5400000" flipH="1">
              <a:off x="3629" y="2533"/>
              <a:ext cx="308" cy="206"/>
            </a:xfrm>
            <a:prstGeom prst="upArrow">
              <a:avLst>
                <a:gd name="adj1" fmla="val 51676"/>
                <a:gd name="adj2" fmla="val 100000"/>
              </a:avLst>
            </a:prstGeom>
            <a:gradFill rotWithShape="1">
              <a:gsLst>
                <a:gs pos="0">
                  <a:schemeClr val="tx2"/>
                </a:gs>
                <a:gs pos="100000">
                  <a:srgbClr val="A7B8CC"/>
                </a:gs>
              </a:gsLst>
              <a:lin ang="0" scaled="1"/>
            </a:gradFill>
            <a:ln>
              <a:noFill/>
            </a:ln>
            <a:extLst/>
          </p:spPr>
          <p:txBody>
            <a:bodyPr rot="10800000" wrap="none" anchor="ctr"/>
            <a:lstStyle/>
            <a:p>
              <a:pPr fontAlgn="auto">
                <a:spcBef>
                  <a:spcPts val="0"/>
                </a:spcBef>
                <a:spcAft>
                  <a:spcPts val="0"/>
                </a:spcAft>
                <a:defRPr/>
              </a:pPr>
              <a:endParaRPr lang="vi-VN">
                <a:latin typeface="+mn-lt"/>
                <a:cs typeface="+mn-cs"/>
              </a:endParaRPr>
            </a:p>
          </p:txBody>
        </p:sp>
        <p:sp>
          <p:nvSpPr>
            <p:cNvPr id="8222" name="AutoShape 30"/>
            <p:cNvSpPr>
              <a:spLocks noChangeArrowheads="1"/>
            </p:cNvSpPr>
            <p:nvPr/>
          </p:nvSpPr>
          <p:spPr bwMode="gray">
            <a:xfrm rot="10800000" flipH="1">
              <a:off x="2726" y="3440"/>
              <a:ext cx="306" cy="205"/>
            </a:xfrm>
            <a:prstGeom prst="upArrow">
              <a:avLst>
                <a:gd name="adj1" fmla="val 51676"/>
                <a:gd name="adj2" fmla="val 100000"/>
              </a:avLst>
            </a:prstGeom>
            <a:gradFill rotWithShape="1">
              <a:gsLst>
                <a:gs pos="0">
                  <a:schemeClr val="tx2"/>
                </a:gs>
                <a:gs pos="100000">
                  <a:srgbClr val="A7B8CC"/>
                </a:gs>
              </a:gsLst>
              <a:lin ang="0" scaled="1"/>
            </a:gradFill>
            <a:ln>
              <a:noFill/>
            </a:ln>
            <a:extLst/>
          </p:spPr>
          <p:txBody>
            <a:bodyPr vert="eaVert" wrap="none" anchor="ctr"/>
            <a:lstStyle/>
            <a:p>
              <a:pPr fontAlgn="auto">
                <a:spcBef>
                  <a:spcPts val="0"/>
                </a:spcBef>
                <a:spcAft>
                  <a:spcPts val="0"/>
                </a:spcAft>
                <a:defRPr/>
              </a:pPr>
              <a:endParaRPr lang="vi-VN">
                <a:latin typeface="+mn-lt"/>
                <a:cs typeface="+mn-cs"/>
              </a:endParaRPr>
            </a:p>
          </p:txBody>
        </p:sp>
        <p:sp>
          <p:nvSpPr>
            <p:cNvPr id="22630" name="Oval 31"/>
            <p:cNvSpPr>
              <a:spLocks noChangeArrowheads="1"/>
            </p:cNvSpPr>
            <p:nvPr/>
          </p:nvSpPr>
          <p:spPr bwMode="gray">
            <a:xfrm>
              <a:off x="2078" y="1824"/>
              <a:ext cx="1615" cy="1615"/>
            </a:xfrm>
            <a:prstGeom prst="ellipse">
              <a:avLst/>
            </a:prstGeom>
            <a:gradFill rotWithShape="1">
              <a:gsLst>
                <a:gs pos="0">
                  <a:srgbClr val="767676"/>
                </a:gs>
                <a:gs pos="50000">
                  <a:srgbClr val="FFFFFF"/>
                </a:gs>
                <a:gs pos="100000">
                  <a:srgbClr val="767676"/>
                </a:gs>
              </a:gsLst>
              <a:lin ang="5400000" scaled="1"/>
            </a:gradFill>
            <a:ln w="57150" algn="ctr">
              <a:solidFill>
                <a:schemeClr val="bg1"/>
              </a:solidFill>
              <a:round/>
              <a:headEnd/>
              <a:tailEnd/>
            </a:ln>
          </p:spPr>
          <p:txBody>
            <a:bodyPr rot="10800000" vert="eaVert" wrap="none" anchor="ctr"/>
            <a:lstStyle/>
            <a:p>
              <a:endParaRPr lang="en-US"/>
            </a:p>
          </p:txBody>
        </p:sp>
        <p:sp>
          <p:nvSpPr>
            <p:cNvPr id="22631" name="Oval 32"/>
            <p:cNvSpPr>
              <a:spLocks noChangeArrowheads="1"/>
            </p:cNvSpPr>
            <p:nvPr/>
          </p:nvSpPr>
          <p:spPr bwMode="gray">
            <a:xfrm>
              <a:off x="2170" y="1915"/>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rot="10800000" vert="eaVert" wrap="none" anchor="ctr"/>
            <a:lstStyle/>
            <a:p>
              <a:endParaRPr lang="en-US"/>
            </a:p>
          </p:txBody>
        </p:sp>
        <p:sp>
          <p:nvSpPr>
            <p:cNvPr id="8225" name="Oval 33"/>
            <p:cNvSpPr>
              <a:spLocks noChangeArrowheads="1"/>
            </p:cNvSpPr>
            <p:nvPr/>
          </p:nvSpPr>
          <p:spPr bwMode="gray">
            <a:xfrm>
              <a:off x="2307" y="2924"/>
              <a:ext cx="1163" cy="180"/>
            </a:xfrm>
            <a:prstGeom prst="ellipse">
              <a:avLst/>
            </a:prstGeom>
            <a:gradFill rotWithShape="1">
              <a:gsLst>
                <a:gs pos="0">
                  <a:srgbClr val="FFFFFF"/>
                </a:gs>
                <a:gs pos="50000">
                  <a:schemeClr val="hlink"/>
                </a:gs>
                <a:gs pos="100000">
                  <a:srgbClr val="FFFFFF"/>
                </a:gs>
              </a:gsLst>
              <a:lin ang="2700000" scaled="1"/>
            </a:gradFill>
            <a:ln>
              <a:noFill/>
            </a:ln>
            <a:extLst/>
          </p:spPr>
          <p:txBody>
            <a:bodyPr rot="10800000" vert="eaVert" wrap="none" anchor="ctr">
              <a:spAutoFit/>
            </a:bodyPr>
            <a:lstStyle/>
            <a:p>
              <a:pPr fontAlgn="auto">
                <a:spcBef>
                  <a:spcPts val="0"/>
                </a:spcBef>
                <a:spcAft>
                  <a:spcPts val="0"/>
                </a:spcAft>
                <a:defRPr/>
              </a:pPr>
              <a:endParaRPr lang="vi-VN">
                <a:latin typeface="+mn-lt"/>
                <a:cs typeface="+mn-cs"/>
              </a:endParaRPr>
            </a:p>
          </p:txBody>
        </p:sp>
        <p:sp>
          <p:nvSpPr>
            <p:cNvPr id="22633" name="Oval 34"/>
            <p:cNvSpPr>
              <a:spLocks noChangeArrowheads="1"/>
            </p:cNvSpPr>
            <p:nvPr/>
          </p:nvSpPr>
          <p:spPr bwMode="gray">
            <a:xfrm>
              <a:off x="2307" y="2924"/>
              <a:ext cx="1163" cy="180"/>
            </a:xfrm>
            <a:prstGeom prst="ellipse">
              <a:avLst/>
            </a:prstGeom>
            <a:gradFill rotWithShape="1">
              <a:gsLst>
                <a:gs pos="0">
                  <a:srgbClr val="000000"/>
                </a:gs>
                <a:gs pos="100000">
                  <a:srgbClr val="FFCC00"/>
                </a:gs>
              </a:gsLst>
              <a:lin ang="2700000" scaled="1"/>
            </a:gradFill>
            <a:ln w="38100" algn="ctr">
              <a:noFill/>
              <a:round/>
              <a:headEnd/>
              <a:tailEnd/>
            </a:ln>
          </p:spPr>
          <p:txBody>
            <a:bodyPr rot="10800000" vert="eaVert" wrap="none" anchor="ctr">
              <a:spAutoFit/>
            </a:bodyPr>
            <a:lstStyle/>
            <a:p>
              <a:endParaRPr lang="en-US"/>
            </a:p>
          </p:txBody>
        </p:sp>
        <p:sp>
          <p:nvSpPr>
            <p:cNvPr id="8227" name="Oval 35"/>
            <p:cNvSpPr>
              <a:spLocks noChangeArrowheads="1"/>
            </p:cNvSpPr>
            <p:nvPr/>
          </p:nvSpPr>
          <p:spPr bwMode="gray">
            <a:xfrm>
              <a:off x="2304" y="2082"/>
              <a:ext cx="1163" cy="1100"/>
            </a:xfrm>
            <a:prstGeom prst="ellipse">
              <a:avLst/>
            </a:prstGeom>
            <a:gradFill rotWithShape="1">
              <a:gsLst>
                <a:gs pos="0">
                  <a:srgbClr val="00008A"/>
                </a:gs>
                <a:gs pos="50000">
                  <a:schemeClr val="hlink"/>
                </a:gs>
                <a:gs pos="100000">
                  <a:srgbClr val="00008A"/>
                </a:gs>
              </a:gsLst>
              <a:lin ang="18900000" scaled="1"/>
            </a:gradFill>
            <a:ln>
              <a:noFill/>
            </a:ln>
            <a:extLst/>
          </p:spPr>
          <p:txBody>
            <a:bodyPr rot="10800000" vert="eaVert" anchor="ctr">
              <a:spAutoFit/>
            </a:bodyPr>
            <a:lstStyle/>
            <a:p>
              <a:pPr fontAlgn="auto">
                <a:spcBef>
                  <a:spcPts val="0"/>
                </a:spcBef>
                <a:spcAft>
                  <a:spcPts val="0"/>
                </a:spcAft>
                <a:defRPr/>
              </a:pPr>
              <a:endParaRPr lang="vi-VN">
                <a:latin typeface="+mn-lt"/>
                <a:cs typeface="+mn-cs"/>
              </a:endParaRPr>
            </a:p>
          </p:txBody>
        </p:sp>
        <p:sp>
          <p:nvSpPr>
            <p:cNvPr id="22635" name="Oval 36"/>
            <p:cNvSpPr>
              <a:spLocks noChangeArrowheads="1"/>
            </p:cNvSpPr>
            <p:nvPr/>
          </p:nvSpPr>
          <p:spPr bwMode="gray">
            <a:xfrm>
              <a:off x="2304" y="2082"/>
              <a:ext cx="1163" cy="1100"/>
            </a:xfrm>
            <a:prstGeom prst="ellipse">
              <a:avLst/>
            </a:prstGeom>
            <a:gradFill rotWithShape="1">
              <a:gsLst>
                <a:gs pos="0">
                  <a:srgbClr val="FFCC00"/>
                </a:gs>
                <a:gs pos="100000">
                  <a:srgbClr val="7C6300"/>
                </a:gs>
              </a:gsLst>
              <a:lin ang="2700000" scaled="1"/>
            </a:gradFill>
            <a:ln w="38100" algn="ctr">
              <a:noFill/>
              <a:round/>
              <a:headEnd/>
              <a:tailEnd/>
            </a:ln>
          </p:spPr>
          <p:txBody>
            <a:bodyPr rot="10800000" vert="eaVert" anchor="ctr">
              <a:spAutoFit/>
            </a:bodyPr>
            <a:lstStyle/>
            <a:p>
              <a:endParaRPr lang="en-US"/>
            </a:p>
          </p:txBody>
        </p:sp>
      </p:grpSp>
      <p:grpSp>
        <p:nvGrpSpPr>
          <p:cNvPr id="5" name="Group 74"/>
          <p:cNvGrpSpPr>
            <a:grpSpLocks/>
          </p:cNvGrpSpPr>
          <p:nvPr/>
        </p:nvGrpSpPr>
        <p:grpSpPr bwMode="auto">
          <a:xfrm rot="5400000">
            <a:off x="473075" y="3527426"/>
            <a:ext cx="446087" cy="392112"/>
            <a:chOff x="1872" y="1824"/>
            <a:chExt cx="2014" cy="1821"/>
          </a:xfrm>
        </p:grpSpPr>
        <p:sp>
          <p:nvSpPr>
            <p:cNvPr id="94" name="AutoShape 75"/>
            <p:cNvSpPr>
              <a:spLocks noChangeArrowheads="1"/>
            </p:cNvSpPr>
            <p:nvPr/>
          </p:nvSpPr>
          <p:spPr bwMode="gray">
            <a:xfrm rot="16200000" flipH="1">
              <a:off x="1821" y="2420"/>
              <a:ext cx="310" cy="208"/>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fontAlgn="auto">
                <a:spcBef>
                  <a:spcPts val="0"/>
                </a:spcBef>
                <a:spcAft>
                  <a:spcPts val="0"/>
                </a:spcAft>
                <a:defRPr/>
              </a:pPr>
              <a:endParaRPr lang="vi-VN">
                <a:latin typeface="+mn-lt"/>
                <a:cs typeface="+mn-cs"/>
              </a:endParaRPr>
            </a:p>
          </p:txBody>
        </p:sp>
        <p:sp>
          <p:nvSpPr>
            <p:cNvPr id="95" name="AutoShape 76"/>
            <p:cNvSpPr>
              <a:spLocks noChangeArrowheads="1"/>
            </p:cNvSpPr>
            <p:nvPr/>
          </p:nvSpPr>
          <p:spPr bwMode="gray">
            <a:xfrm rot="5400000" flipH="1">
              <a:off x="3627" y="2391"/>
              <a:ext cx="310" cy="208"/>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fontAlgn="auto">
                <a:spcBef>
                  <a:spcPts val="0"/>
                </a:spcBef>
                <a:spcAft>
                  <a:spcPts val="0"/>
                </a:spcAft>
                <a:defRPr/>
              </a:pPr>
              <a:endParaRPr lang="vi-VN">
                <a:latin typeface="+mn-lt"/>
                <a:cs typeface="+mn-cs"/>
              </a:endParaRPr>
            </a:p>
          </p:txBody>
        </p:sp>
        <p:sp>
          <p:nvSpPr>
            <p:cNvPr id="96" name="AutoShape 77"/>
            <p:cNvSpPr>
              <a:spLocks noChangeArrowheads="1"/>
            </p:cNvSpPr>
            <p:nvPr/>
          </p:nvSpPr>
          <p:spPr bwMode="gray">
            <a:xfrm rot="10800000" flipH="1">
              <a:off x="2725" y="3335"/>
              <a:ext cx="308" cy="206"/>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fontAlgn="auto">
                <a:spcBef>
                  <a:spcPts val="0"/>
                </a:spcBef>
                <a:spcAft>
                  <a:spcPts val="0"/>
                </a:spcAft>
                <a:defRPr/>
              </a:pPr>
              <a:endParaRPr lang="vi-VN">
                <a:latin typeface="+mn-lt"/>
                <a:cs typeface="+mn-cs"/>
              </a:endParaRPr>
            </a:p>
          </p:txBody>
        </p:sp>
        <p:sp>
          <p:nvSpPr>
            <p:cNvPr id="22621" name="Oval 78"/>
            <p:cNvSpPr>
              <a:spLocks noChangeArrowheads="1"/>
            </p:cNvSpPr>
            <p:nvPr/>
          </p:nvSpPr>
          <p:spPr bwMode="gray">
            <a:xfrm>
              <a:off x="2078" y="1824"/>
              <a:ext cx="1615" cy="1615"/>
            </a:xfrm>
            <a:prstGeom prst="ellipse">
              <a:avLst/>
            </a:prstGeom>
            <a:gradFill rotWithShape="1">
              <a:gsLst>
                <a:gs pos="0">
                  <a:srgbClr val="767676"/>
                </a:gs>
                <a:gs pos="50000">
                  <a:srgbClr val="FFFFFF"/>
                </a:gs>
                <a:gs pos="100000">
                  <a:srgbClr val="767676"/>
                </a:gs>
              </a:gsLst>
              <a:lin ang="5400000" scaled="1"/>
            </a:gradFill>
            <a:ln w="57150" algn="ctr">
              <a:solidFill>
                <a:schemeClr val="bg1"/>
              </a:solidFill>
              <a:round/>
              <a:headEnd/>
              <a:tailEnd/>
            </a:ln>
          </p:spPr>
          <p:txBody>
            <a:bodyPr wrap="none" anchor="ctr"/>
            <a:lstStyle/>
            <a:p>
              <a:endParaRPr lang="en-US"/>
            </a:p>
          </p:txBody>
        </p:sp>
        <p:sp>
          <p:nvSpPr>
            <p:cNvPr id="22622" name="Oval 79"/>
            <p:cNvSpPr>
              <a:spLocks noChangeArrowheads="1"/>
            </p:cNvSpPr>
            <p:nvPr/>
          </p:nvSpPr>
          <p:spPr bwMode="gray">
            <a:xfrm>
              <a:off x="2170" y="1915"/>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en-US"/>
            </a:p>
          </p:txBody>
        </p:sp>
        <p:sp>
          <p:nvSpPr>
            <p:cNvPr id="99" name="Oval 80"/>
            <p:cNvSpPr>
              <a:spLocks noChangeArrowheads="1"/>
            </p:cNvSpPr>
            <p:nvPr/>
          </p:nvSpPr>
          <p:spPr bwMode="gray">
            <a:xfrm>
              <a:off x="2252" y="2001"/>
              <a:ext cx="1261" cy="1261"/>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fontAlgn="auto">
                <a:spcBef>
                  <a:spcPts val="0"/>
                </a:spcBef>
                <a:spcAft>
                  <a:spcPts val="0"/>
                </a:spcAft>
                <a:defRPr/>
              </a:pPr>
              <a:endParaRPr lang="vi-VN">
                <a:latin typeface="+mn-lt"/>
                <a:cs typeface="+mn-cs"/>
              </a:endParaRPr>
            </a:p>
          </p:txBody>
        </p:sp>
        <p:sp>
          <p:nvSpPr>
            <p:cNvPr id="22624" name="Oval 81"/>
            <p:cNvSpPr>
              <a:spLocks noChangeArrowheads="1"/>
            </p:cNvSpPr>
            <p:nvPr/>
          </p:nvSpPr>
          <p:spPr bwMode="gray">
            <a:xfrm>
              <a:off x="2254" y="2000"/>
              <a:ext cx="1262" cy="1264"/>
            </a:xfrm>
            <a:prstGeom prst="ellipse">
              <a:avLst/>
            </a:prstGeom>
            <a:gradFill rotWithShape="1">
              <a:gsLst>
                <a:gs pos="0">
                  <a:srgbClr val="000000"/>
                </a:gs>
                <a:gs pos="100000">
                  <a:srgbClr val="FFCC00"/>
                </a:gs>
              </a:gsLst>
              <a:lin ang="2700000" scaled="1"/>
            </a:gradFill>
            <a:ln w="38100" algn="ctr">
              <a:noFill/>
              <a:round/>
              <a:headEnd/>
              <a:tailEnd/>
            </a:ln>
          </p:spPr>
          <p:txBody>
            <a:bodyPr wrap="none" anchor="ctr">
              <a:spAutoFit/>
            </a:bodyPr>
            <a:lstStyle/>
            <a:p>
              <a:endParaRPr lang="en-US"/>
            </a:p>
          </p:txBody>
        </p:sp>
        <p:sp>
          <p:nvSpPr>
            <p:cNvPr id="101" name="Oval 82"/>
            <p:cNvSpPr>
              <a:spLocks noChangeArrowheads="1"/>
            </p:cNvSpPr>
            <p:nvPr/>
          </p:nvSpPr>
          <p:spPr bwMode="gray">
            <a:xfrm>
              <a:off x="2338" y="2082"/>
              <a:ext cx="1097" cy="1099"/>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fontAlgn="auto">
                <a:spcBef>
                  <a:spcPts val="0"/>
                </a:spcBef>
                <a:spcAft>
                  <a:spcPts val="0"/>
                </a:spcAft>
                <a:defRPr/>
              </a:pPr>
              <a:endParaRPr lang="vi-VN">
                <a:latin typeface="+mn-lt"/>
                <a:cs typeface="+mn-cs"/>
              </a:endParaRPr>
            </a:p>
          </p:txBody>
        </p:sp>
        <p:sp>
          <p:nvSpPr>
            <p:cNvPr id="22626" name="Oval 83"/>
            <p:cNvSpPr>
              <a:spLocks noChangeArrowheads="1"/>
            </p:cNvSpPr>
            <p:nvPr/>
          </p:nvSpPr>
          <p:spPr bwMode="gray">
            <a:xfrm>
              <a:off x="2337" y="2083"/>
              <a:ext cx="1096" cy="1098"/>
            </a:xfrm>
            <a:prstGeom prst="ellipse">
              <a:avLst/>
            </a:prstGeom>
            <a:gradFill rotWithShape="1">
              <a:gsLst>
                <a:gs pos="0">
                  <a:srgbClr val="FFCC00"/>
                </a:gs>
                <a:gs pos="100000">
                  <a:srgbClr val="7C6300"/>
                </a:gs>
              </a:gsLst>
              <a:lin ang="2700000" scaled="1"/>
            </a:gradFill>
            <a:ln w="38100" algn="ctr">
              <a:noFill/>
              <a:round/>
              <a:headEnd/>
              <a:tailEnd/>
            </a:ln>
          </p:spPr>
          <p:txBody>
            <a:bodyPr anchor="ctr">
              <a:spAutoFit/>
            </a:bodyPr>
            <a:lstStyle/>
            <a:p>
              <a:endParaRPr lang="en-US"/>
            </a:p>
          </p:txBody>
        </p:sp>
      </p:grpSp>
      <p:grpSp>
        <p:nvGrpSpPr>
          <p:cNvPr id="6" name="Group 74"/>
          <p:cNvGrpSpPr>
            <a:grpSpLocks/>
          </p:cNvGrpSpPr>
          <p:nvPr/>
        </p:nvGrpSpPr>
        <p:grpSpPr bwMode="auto">
          <a:xfrm rot="5400000">
            <a:off x="473075" y="4724401"/>
            <a:ext cx="446087" cy="392112"/>
            <a:chOff x="1872" y="1824"/>
            <a:chExt cx="2014" cy="1821"/>
          </a:xfrm>
        </p:grpSpPr>
        <p:sp>
          <p:nvSpPr>
            <p:cNvPr id="107" name="AutoShape 75"/>
            <p:cNvSpPr>
              <a:spLocks noChangeArrowheads="1"/>
            </p:cNvSpPr>
            <p:nvPr/>
          </p:nvSpPr>
          <p:spPr bwMode="gray">
            <a:xfrm rot="16200000" flipH="1">
              <a:off x="1821" y="2420"/>
              <a:ext cx="310" cy="208"/>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fontAlgn="auto">
                <a:spcBef>
                  <a:spcPts val="0"/>
                </a:spcBef>
                <a:spcAft>
                  <a:spcPts val="0"/>
                </a:spcAft>
                <a:defRPr/>
              </a:pPr>
              <a:endParaRPr lang="vi-VN">
                <a:latin typeface="+mn-lt"/>
                <a:cs typeface="+mn-cs"/>
              </a:endParaRPr>
            </a:p>
          </p:txBody>
        </p:sp>
        <p:sp>
          <p:nvSpPr>
            <p:cNvPr id="108" name="AutoShape 76"/>
            <p:cNvSpPr>
              <a:spLocks noChangeArrowheads="1"/>
            </p:cNvSpPr>
            <p:nvPr/>
          </p:nvSpPr>
          <p:spPr bwMode="gray">
            <a:xfrm rot="5400000" flipH="1">
              <a:off x="3627" y="2391"/>
              <a:ext cx="310" cy="208"/>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fontAlgn="auto">
                <a:spcBef>
                  <a:spcPts val="0"/>
                </a:spcBef>
                <a:spcAft>
                  <a:spcPts val="0"/>
                </a:spcAft>
                <a:defRPr/>
              </a:pPr>
              <a:endParaRPr lang="vi-VN">
                <a:latin typeface="+mn-lt"/>
                <a:cs typeface="+mn-cs"/>
              </a:endParaRPr>
            </a:p>
          </p:txBody>
        </p:sp>
        <p:sp>
          <p:nvSpPr>
            <p:cNvPr id="109" name="AutoShape 77"/>
            <p:cNvSpPr>
              <a:spLocks noChangeArrowheads="1"/>
            </p:cNvSpPr>
            <p:nvPr/>
          </p:nvSpPr>
          <p:spPr bwMode="gray">
            <a:xfrm rot="10800000" flipH="1">
              <a:off x="2725" y="3335"/>
              <a:ext cx="308" cy="206"/>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fontAlgn="auto">
                <a:spcBef>
                  <a:spcPts val="0"/>
                </a:spcBef>
                <a:spcAft>
                  <a:spcPts val="0"/>
                </a:spcAft>
                <a:defRPr/>
              </a:pPr>
              <a:endParaRPr lang="vi-VN">
                <a:latin typeface="+mn-lt"/>
                <a:cs typeface="+mn-cs"/>
              </a:endParaRPr>
            </a:p>
          </p:txBody>
        </p:sp>
        <p:sp>
          <p:nvSpPr>
            <p:cNvPr id="22612" name="Oval 78"/>
            <p:cNvSpPr>
              <a:spLocks noChangeArrowheads="1"/>
            </p:cNvSpPr>
            <p:nvPr/>
          </p:nvSpPr>
          <p:spPr bwMode="gray">
            <a:xfrm>
              <a:off x="2078" y="1824"/>
              <a:ext cx="1615" cy="1615"/>
            </a:xfrm>
            <a:prstGeom prst="ellipse">
              <a:avLst/>
            </a:prstGeom>
            <a:gradFill rotWithShape="1">
              <a:gsLst>
                <a:gs pos="0">
                  <a:srgbClr val="767676"/>
                </a:gs>
                <a:gs pos="50000">
                  <a:srgbClr val="FFFFFF"/>
                </a:gs>
                <a:gs pos="100000">
                  <a:srgbClr val="767676"/>
                </a:gs>
              </a:gsLst>
              <a:lin ang="5400000" scaled="1"/>
            </a:gradFill>
            <a:ln w="57150" algn="ctr">
              <a:solidFill>
                <a:schemeClr val="bg1"/>
              </a:solidFill>
              <a:round/>
              <a:headEnd/>
              <a:tailEnd/>
            </a:ln>
          </p:spPr>
          <p:txBody>
            <a:bodyPr wrap="none" anchor="ctr"/>
            <a:lstStyle/>
            <a:p>
              <a:endParaRPr lang="en-US"/>
            </a:p>
          </p:txBody>
        </p:sp>
        <p:sp>
          <p:nvSpPr>
            <p:cNvPr id="22613" name="Oval 79"/>
            <p:cNvSpPr>
              <a:spLocks noChangeArrowheads="1"/>
            </p:cNvSpPr>
            <p:nvPr/>
          </p:nvSpPr>
          <p:spPr bwMode="gray">
            <a:xfrm>
              <a:off x="2170" y="1915"/>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en-US"/>
            </a:p>
          </p:txBody>
        </p:sp>
        <p:sp>
          <p:nvSpPr>
            <p:cNvPr id="112" name="Oval 80"/>
            <p:cNvSpPr>
              <a:spLocks noChangeArrowheads="1"/>
            </p:cNvSpPr>
            <p:nvPr/>
          </p:nvSpPr>
          <p:spPr bwMode="gray">
            <a:xfrm>
              <a:off x="2252" y="2001"/>
              <a:ext cx="1261" cy="1261"/>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fontAlgn="auto">
                <a:spcBef>
                  <a:spcPts val="0"/>
                </a:spcBef>
                <a:spcAft>
                  <a:spcPts val="0"/>
                </a:spcAft>
                <a:defRPr/>
              </a:pPr>
              <a:endParaRPr lang="vi-VN">
                <a:latin typeface="+mn-lt"/>
                <a:cs typeface="+mn-cs"/>
              </a:endParaRPr>
            </a:p>
          </p:txBody>
        </p:sp>
        <p:sp>
          <p:nvSpPr>
            <p:cNvPr id="22615" name="Oval 81"/>
            <p:cNvSpPr>
              <a:spLocks noChangeArrowheads="1"/>
            </p:cNvSpPr>
            <p:nvPr/>
          </p:nvSpPr>
          <p:spPr bwMode="gray">
            <a:xfrm>
              <a:off x="2254" y="2000"/>
              <a:ext cx="1262" cy="1264"/>
            </a:xfrm>
            <a:prstGeom prst="ellipse">
              <a:avLst/>
            </a:prstGeom>
            <a:gradFill rotWithShape="1">
              <a:gsLst>
                <a:gs pos="0">
                  <a:srgbClr val="000000"/>
                </a:gs>
                <a:gs pos="100000">
                  <a:srgbClr val="FFCC00"/>
                </a:gs>
              </a:gsLst>
              <a:lin ang="2700000" scaled="1"/>
            </a:gradFill>
            <a:ln w="38100" algn="ctr">
              <a:noFill/>
              <a:round/>
              <a:headEnd/>
              <a:tailEnd/>
            </a:ln>
          </p:spPr>
          <p:txBody>
            <a:bodyPr wrap="none" anchor="ctr">
              <a:spAutoFit/>
            </a:bodyPr>
            <a:lstStyle/>
            <a:p>
              <a:endParaRPr lang="en-US"/>
            </a:p>
          </p:txBody>
        </p:sp>
        <p:sp>
          <p:nvSpPr>
            <p:cNvPr id="114" name="Oval 82"/>
            <p:cNvSpPr>
              <a:spLocks noChangeArrowheads="1"/>
            </p:cNvSpPr>
            <p:nvPr/>
          </p:nvSpPr>
          <p:spPr bwMode="gray">
            <a:xfrm>
              <a:off x="2338" y="2082"/>
              <a:ext cx="1097" cy="1099"/>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fontAlgn="auto">
                <a:spcBef>
                  <a:spcPts val="0"/>
                </a:spcBef>
                <a:spcAft>
                  <a:spcPts val="0"/>
                </a:spcAft>
                <a:defRPr/>
              </a:pPr>
              <a:endParaRPr lang="vi-VN">
                <a:latin typeface="+mn-lt"/>
                <a:cs typeface="+mn-cs"/>
              </a:endParaRPr>
            </a:p>
          </p:txBody>
        </p:sp>
        <p:sp>
          <p:nvSpPr>
            <p:cNvPr id="22617" name="Oval 83"/>
            <p:cNvSpPr>
              <a:spLocks noChangeArrowheads="1"/>
            </p:cNvSpPr>
            <p:nvPr/>
          </p:nvSpPr>
          <p:spPr bwMode="gray">
            <a:xfrm>
              <a:off x="2337" y="2083"/>
              <a:ext cx="1096" cy="1098"/>
            </a:xfrm>
            <a:prstGeom prst="ellipse">
              <a:avLst/>
            </a:prstGeom>
            <a:gradFill rotWithShape="1">
              <a:gsLst>
                <a:gs pos="0">
                  <a:srgbClr val="FFCC00"/>
                </a:gs>
                <a:gs pos="100000">
                  <a:srgbClr val="7C6300"/>
                </a:gs>
              </a:gsLst>
              <a:lin ang="2700000" scaled="1"/>
            </a:gradFill>
            <a:ln w="38100" algn="ctr">
              <a:noFill/>
              <a:round/>
              <a:headEnd/>
              <a:tailEnd/>
            </a:ln>
          </p:spPr>
          <p:txBody>
            <a:bodyPr anchor="ctr">
              <a:spAutoFit/>
            </a:bodyPr>
            <a:lstStyle/>
            <a:p>
              <a:endParaRPr lang="en-US"/>
            </a:p>
          </p:txBody>
        </p:sp>
      </p:grpSp>
      <p:grpSp>
        <p:nvGrpSpPr>
          <p:cNvPr id="7" name="Group 74"/>
          <p:cNvGrpSpPr>
            <a:grpSpLocks/>
          </p:cNvGrpSpPr>
          <p:nvPr/>
        </p:nvGrpSpPr>
        <p:grpSpPr bwMode="auto">
          <a:xfrm rot="5400000">
            <a:off x="473075" y="5867401"/>
            <a:ext cx="446087" cy="392112"/>
            <a:chOff x="1872" y="1824"/>
            <a:chExt cx="2014" cy="1821"/>
          </a:xfrm>
        </p:grpSpPr>
        <p:sp>
          <p:nvSpPr>
            <p:cNvPr id="117" name="AutoShape 75"/>
            <p:cNvSpPr>
              <a:spLocks noChangeArrowheads="1"/>
            </p:cNvSpPr>
            <p:nvPr/>
          </p:nvSpPr>
          <p:spPr bwMode="gray">
            <a:xfrm rot="16200000" flipH="1">
              <a:off x="1821" y="2420"/>
              <a:ext cx="310" cy="208"/>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fontAlgn="auto">
                <a:spcBef>
                  <a:spcPts val="0"/>
                </a:spcBef>
                <a:spcAft>
                  <a:spcPts val="0"/>
                </a:spcAft>
                <a:defRPr/>
              </a:pPr>
              <a:endParaRPr lang="vi-VN">
                <a:latin typeface="+mn-lt"/>
                <a:cs typeface="+mn-cs"/>
              </a:endParaRPr>
            </a:p>
          </p:txBody>
        </p:sp>
        <p:sp>
          <p:nvSpPr>
            <p:cNvPr id="118" name="AutoShape 76"/>
            <p:cNvSpPr>
              <a:spLocks noChangeArrowheads="1"/>
            </p:cNvSpPr>
            <p:nvPr/>
          </p:nvSpPr>
          <p:spPr bwMode="gray">
            <a:xfrm rot="5400000" flipH="1">
              <a:off x="3627" y="2391"/>
              <a:ext cx="310" cy="208"/>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fontAlgn="auto">
                <a:spcBef>
                  <a:spcPts val="0"/>
                </a:spcBef>
                <a:spcAft>
                  <a:spcPts val="0"/>
                </a:spcAft>
                <a:defRPr/>
              </a:pPr>
              <a:endParaRPr lang="vi-VN">
                <a:latin typeface="+mn-lt"/>
                <a:cs typeface="+mn-cs"/>
              </a:endParaRPr>
            </a:p>
          </p:txBody>
        </p:sp>
        <p:sp>
          <p:nvSpPr>
            <p:cNvPr id="119" name="AutoShape 77"/>
            <p:cNvSpPr>
              <a:spLocks noChangeArrowheads="1"/>
            </p:cNvSpPr>
            <p:nvPr/>
          </p:nvSpPr>
          <p:spPr bwMode="gray">
            <a:xfrm rot="10800000" flipH="1">
              <a:off x="2725" y="3335"/>
              <a:ext cx="308" cy="206"/>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fontAlgn="auto">
                <a:spcBef>
                  <a:spcPts val="0"/>
                </a:spcBef>
                <a:spcAft>
                  <a:spcPts val="0"/>
                </a:spcAft>
                <a:defRPr/>
              </a:pPr>
              <a:endParaRPr lang="vi-VN">
                <a:latin typeface="+mn-lt"/>
                <a:cs typeface="+mn-cs"/>
              </a:endParaRPr>
            </a:p>
          </p:txBody>
        </p:sp>
        <p:sp>
          <p:nvSpPr>
            <p:cNvPr id="22603" name="Oval 78"/>
            <p:cNvSpPr>
              <a:spLocks noChangeArrowheads="1"/>
            </p:cNvSpPr>
            <p:nvPr/>
          </p:nvSpPr>
          <p:spPr bwMode="gray">
            <a:xfrm>
              <a:off x="2078" y="1824"/>
              <a:ext cx="1615" cy="1615"/>
            </a:xfrm>
            <a:prstGeom prst="ellipse">
              <a:avLst/>
            </a:prstGeom>
            <a:gradFill rotWithShape="1">
              <a:gsLst>
                <a:gs pos="0">
                  <a:srgbClr val="767676"/>
                </a:gs>
                <a:gs pos="50000">
                  <a:srgbClr val="FFFFFF"/>
                </a:gs>
                <a:gs pos="100000">
                  <a:srgbClr val="767676"/>
                </a:gs>
              </a:gsLst>
              <a:lin ang="5400000" scaled="1"/>
            </a:gradFill>
            <a:ln w="57150" algn="ctr">
              <a:solidFill>
                <a:schemeClr val="bg1"/>
              </a:solidFill>
              <a:round/>
              <a:headEnd/>
              <a:tailEnd/>
            </a:ln>
          </p:spPr>
          <p:txBody>
            <a:bodyPr wrap="none" anchor="ctr"/>
            <a:lstStyle/>
            <a:p>
              <a:endParaRPr lang="en-US"/>
            </a:p>
          </p:txBody>
        </p:sp>
        <p:sp>
          <p:nvSpPr>
            <p:cNvPr id="22604" name="Oval 79"/>
            <p:cNvSpPr>
              <a:spLocks noChangeArrowheads="1"/>
            </p:cNvSpPr>
            <p:nvPr/>
          </p:nvSpPr>
          <p:spPr bwMode="gray">
            <a:xfrm>
              <a:off x="2170" y="1915"/>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en-US"/>
            </a:p>
          </p:txBody>
        </p:sp>
        <p:sp>
          <p:nvSpPr>
            <p:cNvPr id="122" name="Oval 80"/>
            <p:cNvSpPr>
              <a:spLocks noChangeArrowheads="1"/>
            </p:cNvSpPr>
            <p:nvPr/>
          </p:nvSpPr>
          <p:spPr bwMode="gray">
            <a:xfrm>
              <a:off x="2252" y="2001"/>
              <a:ext cx="1261" cy="1261"/>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fontAlgn="auto">
                <a:spcBef>
                  <a:spcPts val="0"/>
                </a:spcBef>
                <a:spcAft>
                  <a:spcPts val="0"/>
                </a:spcAft>
                <a:defRPr/>
              </a:pPr>
              <a:endParaRPr lang="vi-VN">
                <a:latin typeface="+mn-lt"/>
                <a:cs typeface="+mn-cs"/>
              </a:endParaRPr>
            </a:p>
          </p:txBody>
        </p:sp>
        <p:sp>
          <p:nvSpPr>
            <p:cNvPr id="22606" name="Oval 81"/>
            <p:cNvSpPr>
              <a:spLocks noChangeArrowheads="1"/>
            </p:cNvSpPr>
            <p:nvPr/>
          </p:nvSpPr>
          <p:spPr bwMode="gray">
            <a:xfrm>
              <a:off x="2254" y="2000"/>
              <a:ext cx="1262" cy="1264"/>
            </a:xfrm>
            <a:prstGeom prst="ellipse">
              <a:avLst/>
            </a:prstGeom>
            <a:gradFill rotWithShape="1">
              <a:gsLst>
                <a:gs pos="0">
                  <a:srgbClr val="000000"/>
                </a:gs>
                <a:gs pos="100000">
                  <a:srgbClr val="FFCC00"/>
                </a:gs>
              </a:gsLst>
              <a:lin ang="2700000" scaled="1"/>
            </a:gradFill>
            <a:ln w="38100" algn="ctr">
              <a:noFill/>
              <a:round/>
              <a:headEnd/>
              <a:tailEnd/>
            </a:ln>
          </p:spPr>
          <p:txBody>
            <a:bodyPr wrap="none" anchor="ctr">
              <a:spAutoFit/>
            </a:bodyPr>
            <a:lstStyle/>
            <a:p>
              <a:endParaRPr lang="en-US"/>
            </a:p>
          </p:txBody>
        </p:sp>
        <p:sp>
          <p:nvSpPr>
            <p:cNvPr id="124" name="Oval 82"/>
            <p:cNvSpPr>
              <a:spLocks noChangeArrowheads="1"/>
            </p:cNvSpPr>
            <p:nvPr/>
          </p:nvSpPr>
          <p:spPr bwMode="gray">
            <a:xfrm>
              <a:off x="2338" y="2082"/>
              <a:ext cx="1097" cy="1099"/>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fontAlgn="auto">
                <a:spcBef>
                  <a:spcPts val="0"/>
                </a:spcBef>
                <a:spcAft>
                  <a:spcPts val="0"/>
                </a:spcAft>
                <a:defRPr/>
              </a:pPr>
              <a:endParaRPr lang="vi-VN">
                <a:latin typeface="+mn-lt"/>
                <a:cs typeface="+mn-cs"/>
              </a:endParaRPr>
            </a:p>
          </p:txBody>
        </p:sp>
        <p:sp>
          <p:nvSpPr>
            <p:cNvPr id="22608" name="Oval 83"/>
            <p:cNvSpPr>
              <a:spLocks noChangeArrowheads="1"/>
            </p:cNvSpPr>
            <p:nvPr/>
          </p:nvSpPr>
          <p:spPr bwMode="gray">
            <a:xfrm>
              <a:off x="2337" y="2083"/>
              <a:ext cx="1096" cy="1098"/>
            </a:xfrm>
            <a:prstGeom prst="ellipse">
              <a:avLst/>
            </a:prstGeom>
            <a:gradFill rotWithShape="1">
              <a:gsLst>
                <a:gs pos="0">
                  <a:srgbClr val="FFCC00"/>
                </a:gs>
                <a:gs pos="100000">
                  <a:srgbClr val="7C6300"/>
                </a:gs>
              </a:gsLst>
              <a:lin ang="2700000" scaled="1"/>
            </a:gradFill>
            <a:ln w="38100" algn="ctr">
              <a:noFill/>
              <a:round/>
              <a:headEnd/>
              <a:tailEnd/>
            </a:ln>
          </p:spPr>
          <p:txBody>
            <a:bodyPr anchor="ctr">
              <a:spAutoFit/>
            </a:bodyPr>
            <a:lstStyle/>
            <a:p>
              <a:endParaRPr lang="en-US"/>
            </a:p>
          </p:txBody>
        </p:sp>
      </p:grpSp>
      <p:grpSp>
        <p:nvGrpSpPr>
          <p:cNvPr id="8" name="Group 11"/>
          <p:cNvGrpSpPr>
            <a:grpSpLocks/>
          </p:cNvGrpSpPr>
          <p:nvPr/>
        </p:nvGrpSpPr>
        <p:grpSpPr bwMode="auto">
          <a:xfrm>
            <a:off x="1143000" y="3365500"/>
            <a:ext cx="7289800" cy="614363"/>
            <a:chOff x="508" y="2112"/>
            <a:chExt cx="3072" cy="387"/>
          </a:xfrm>
        </p:grpSpPr>
        <p:sp>
          <p:nvSpPr>
            <p:cNvPr id="8204" name="AutoShape 12"/>
            <p:cNvSpPr>
              <a:spLocks noChangeArrowheads="1"/>
            </p:cNvSpPr>
            <p:nvPr/>
          </p:nvSpPr>
          <p:spPr bwMode="gray">
            <a:xfrm>
              <a:off x="508" y="2112"/>
              <a:ext cx="3072" cy="381"/>
            </a:xfrm>
            <a:prstGeom prst="roundRect">
              <a:avLst>
                <a:gd name="adj" fmla="val 10889"/>
              </a:avLst>
            </a:prstGeom>
            <a:gradFill rotWithShape="1">
              <a:gsLst>
                <a:gs pos="0">
                  <a:srgbClr val="DDDDDD"/>
                </a:gs>
                <a:gs pos="50000">
                  <a:srgbClr val="DDDDDD">
                    <a:gamma/>
                    <a:tint val="39216"/>
                    <a:invGamma/>
                  </a:srgbClr>
                </a:gs>
                <a:gs pos="100000">
                  <a:srgbClr val="DDDDDD"/>
                </a:gs>
              </a:gsLst>
              <a:lin ang="2700000" scaled="1"/>
            </a:gradFill>
            <a:ln w="38100">
              <a:solidFill>
                <a:srgbClr val="FFFFFF"/>
              </a:solidFill>
              <a:round/>
              <a:headEnd/>
              <a:tailEnd/>
            </a:ln>
            <a:effectLst>
              <a:outerShdw dist="135003" dir="2928844" algn="ctr" rotWithShape="0">
                <a:srgbClr val="000000">
                  <a:alpha val="50000"/>
                </a:srgbClr>
              </a:outerShdw>
            </a:effectLst>
          </p:spPr>
          <p:txBody>
            <a:bodyPr wrap="none" anchor="ctr"/>
            <a:lstStyle/>
            <a:p>
              <a:pPr fontAlgn="auto">
                <a:spcBef>
                  <a:spcPts val="0"/>
                </a:spcBef>
                <a:spcAft>
                  <a:spcPts val="0"/>
                </a:spcAft>
                <a:defRPr/>
              </a:pPr>
              <a:endParaRPr lang="vi-VN">
                <a:latin typeface="+mn-lt"/>
                <a:cs typeface="+mn-cs"/>
              </a:endParaRPr>
            </a:p>
          </p:txBody>
        </p:sp>
        <p:sp>
          <p:nvSpPr>
            <p:cNvPr id="8205" name="AutoShape 13"/>
            <p:cNvSpPr>
              <a:spLocks noChangeArrowheads="1"/>
            </p:cNvSpPr>
            <p:nvPr/>
          </p:nvSpPr>
          <p:spPr bwMode="gray">
            <a:xfrm>
              <a:off x="514" y="2147"/>
              <a:ext cx="272" cy="352"/>
            </a:xfrm>
            <a:prstGeom prst="roundRect">
              <a:avLst>
                <a:gd name="adj" fmla="val 11921"/>
              </a:avLst>
            </a:prstGeom>
            <a:solidFill>
              <a:srgbClr val="002060"/>
            </a:solidFill>
            <a:ln w="38100">
              <a:solidFill>
                <a:schemeClr val="bg1"/>
              </a:solidFill>
              <a:round/>
              <a:headEnd/>
              <a:tailEnd/>
            </a:ln>
            <a:effectLst/>
          </p:spPr>
          <p:txBody>
            <a:bodyPr wrap="none" anchor="ctr"/>
            <a:lstStyle/>
            <a:p>
              <a:pPr fontAlgn="auto">
                <a:spcBef>
                  <a:spcPts val="0"/>
                </a:spcBef>
                <a:spcAft>
                  <a:spcPts val="0"/>
                </a:spcAft>
                <a:defRPr/>
              </a:pPr>
              <a:endParaRPr lang="vi-VN">
                <a:latin typeface="+mn-lt"/>
                <a:cs typeface="+mn-cs"/>
              </a:endParaRPr>
            </a:p>
          </p:txBody>
        </p:sp>
        <p:sp>
          <p:nvSpPr>
            <p:cNvPr id="8206" name="Freeform 14"/>
            <p:cNvSpPr>
              <a:spLocks/>
            </p:cNvSpPr>
            <p:nvPr/>
          </p:nvSpPr>
          <p:spPr bwMode="gray">
            <a:xfrm>
              <a:off x="545" y="2184"/>
              <a:ext cx="295" cy="156"/>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hlink">
                    <a:gamma/>
                    <a:tint val="42353"/>
                    <a:invGamma/>
                  </a:schemeClr>
                </a:gs>
                <a:gs pos="100000">
                  <a:schemeClr val="hlink">
                    <a:alpha val="0"/>
                  </a:schemeClr>
                </a:gs>
              </a:gsLst>
              <a:lin ang="2700000" scaled="1"/>
            </a:gradFill>
            <a:ln w="0">
              <a:noFill/>
              <a:prstDash val="solid"/>
              <a:round/>
              <a:headEnd/>
              <a:tailEnd/>
            </a:ln>
          </p:spPr>
          <p:txBody>
            <a:bodyPr/>
            <a:lstStyle/>
            <a:p>
              <a:pPr fontAlgn="auto">
                <a:spcBef>
                  <a:spcPts val="0"/>
                </a:spcBef>
                <a:spcAft>
                  <a:spcPts val="0"/>
                </a:spcAft>
                <a:defRPr/>
              </a:pPr>
              <a:endParaRPr lang="vi-VN">
                <a:latin typeface="+mn-lt"/>
                <a:cs typeface="+mn-cs"/>
              </a:endParaRPr>
            </a:p>
          </p:txBody>
        </p:sp>
        <p:sp>
          <p:nvSpPr>
            <p:cNvPr id="8207" name="Text Box 15"/>
            <p:cNvSpPr txBox="1">
              <a:spLocks noChangeArrowheads="1"/>
            </p:cNvSpPr>
            <p:nvPr/>
          </p:nvSpPr>
          <p:spPr bwMode="gray">
            <a:xfrm>
              <a:off x="575" y="2139"/>
              <a:ext cx="168" cy="327"/>
            </a:xfrm>
            <a:prstGeom prst="rect">
              <a:avLst/>
            </a:prstGeom>
            <a:noFill/>
            <a:ln>
              <a:noFill/>
            </a:ln>
            <a:effectLst>
              <a:outerShdw dist="35921" dir="2700000" algn="ctr" rotWithShape="0">
                <a:schemeClr val="tx1"/>
              </a:outerShdw>
            </a:effectLst>
            <a:extLst/>
          </p:spPr>
          <p:txBody>
            <a:bodyPr>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pPr algn="ctr" eaLnBrk="0" hangingPunct="0">
                <a:defRPr/>
              </a:pPr>
              <a:r>
                <a:rPr lang="en-US" sz="2800" b="1" smtClean="0">
                  <a:solidFill>
                    <a:srgbClr val="FF0000"/>
                  </a:solidFill>
                  <a:effectLst>
                    <a:outerShdw blurRad="38100" dist="38100" dir="2700000" algn="tl">
                      <a:srgbClr val="C0C0C0"/>
                    </a:outerShdw>
                  </a:effectLst>
                  <a:latin typeface="Times New Roman" pitchFamily="18" charset="0"/>
                </a:rPr>
                <a:t>B</a:t>
              </a:r>
            </a:p>
          </p:txBody>
        </p:sp>
        <p:sp>
          <p:nvSpPr>
            <p:cNvPr id="22599" name="Text Box 16"/>
            <p:cNvSpPr txBox="1">
              <a:spLocks noChangeArrowheads="1"/>
            </p:cNvSpPr>
            <p:nvPr/>
          </p:nvSpPr>
          <p:spPr bwMode="gray">
            <a:xfrm>
              <a:off x="786" y="2197"/>
              <a:ext cx="2762" cy="231"/>
            </a:xfrm>
            <a:prstGeom prst="rect">
              <a:avLst/>
            </a:prstGeom>
            <a:noFill/>
            <a:ln w="9525" algn="ctr">
              <a:noFill/>
              <a:miter lim="800000"/>
              <a:headEnd/>
              <a:tailEnd/>
            </a:ln>
          </p:spPr>
          <p:txBody>
            <a:bodyPr>
              <a:spAutoFit/>
            </a:bodyPr>
            <a:lstStyle/>
            <a:p>
              <a:pPr eaLnBrk="0" hangingPunct="0"/>
              <a:r>
                <a:rPr lang="en-US" b="1" dirty="0">
                  <a:solidFill>
                    <a:srgbClr val="3333CC"/>
                  </a:solidFill>
                </a:rPr>
                <a:t> </a:t>
              </a:r>
              <a:r>
                <a:rPr lang="en-US" b="1" dirty="0" err="1">
                  <a:solidFill>
                    <a:srgbClr val="3333CC"/>
                  </a:solidFill>
                  <a:latin typeface="Times New Roman" pitchFamily="18" charset="0"/>
                  <a:cs typeface="Times New Roman" pitchFamily="18" charset="0"/>
                </a:rPr>
                <a:t>Chất</a:t>
              </a:r>
              <a:r>
                <a:rPr lang="en-US" b="1" dirty="0">
                  <a:solidFill>
                    <a:srgbClr val="3333CC"/>
                  </a:solidFill>
                  <a:latin typeface="Times New Roman" pitchFamily="18" charset="0"/>
                  <a:cs typeface="Times New Roman" pitchFamily="18" charset="0"/>
                </a:rPr>
                <a:t> </a:t>
              </a:r>
              <a:r>
                <a:rPr lang="en-US" b="1" dirty="0" err="1">
                  <a:solidFill>
                    <a:srgbClr val="3333CC"/>
                  </a:solidFill>
                  <a:latin typeface="Times New Roman" pitchFamily="18" charset="0"/>
                  <a:cs typeface="Times New Roman" pitchFamily="18" charset="0"/>
                </a:rPr>
                <a:t>khí</a:t>
              </a:r>
              <a:r>
                <a:rPr lang="en-US" b="1" dirty="0">
                  <a:solidFill>
                    <a:srgbClr val="3333CC"/>
                  </a:solidFill>
                  <a:latin typeface="Times New Roman" pitchFamily="18" charset="0"/>
                  <a:cs typeface="Times New Roman" pitchFamily="18" charset="0"/>
                </a:rPr>
                <a:t> , </a:t>
              </a:r>
              <a:r>
                <a:rPr lang="en-US" b="1" dirty="0" err="1">
                  <a:solidFill>
                    <a:srgbClr val="3333CC"/>
                  </a:solidFill>
                  <a:latin typeface="Times New Roman" pitchFamily="18" charset="0"/>
                  <a:cs typeface="Times New Roman" pitchFamily="18" charset="0"/>
                </a:rPr>
                <a:t>không</a:t>
              </a:r>
              <a:r>
                <a:rPr lang="en-US" b="1" dirty="0">
                  <a:solidFill>
                    <a:srgbClr val="3333CC"/>
                  </a:solidFill>
                  <a:latin typeface="Times New Roman" pitchFamily="18" charset="0"/>
                  <a:cs typeface="Times New Roman" pitchFamily="18" charset="0"/>
                </a:rPr>
                <a:t> </a:t>
              </a:r>
              <a:r>
                <a:rPr lang="en-US" b="1" dirty="0" err="1">
                  <a:solidFill>
                    <a:srgbClr val="3333CC"/>
                  </a:solidFill>
                  <a:latin typeface="Times New Roman" pitchFamily="18" charset="0"/>
                  <a:cs typeface="Times New Roman" pitchFamily="18" charset="0"/>
                </a:rPr>
                <a:t>màu</a:t>
              </a:r>
              <a:r>
                <a:rPr lang="en-US" b="1" dirty="0">
                  <a:solidFill>
                    <a:srgbClr val="3333CC"/>
                  </a:solidFill>
                  <a:latin typeface="Times New Roman" pitchFamily="18" charset="0"/>
                  <a:cs typeface="Times New Roman" pitchFamily="18" charset="0"/>
                </a:rPr>
                <a:t>, tan </a:t>
              </a:r>
              <a:r>
                <a:rPr lang="en-US" b="1" dirty="0" err="1">
                  <a:solidFill>
                    <a:srgbClr val="3333CC"/>
                  </a:solidFill>
                  <a:latin typeface="Times New Roman" pitchFamily="18" charset="0"/>
                  <a:cs typeface="Times New Roman" pitchFamily="18" charset="0"/>
                </a:rPr>
                <a:t>nhiều</a:t>
              </a:r>
              <a:r>
                <a:rPr lang="en-US" b="1" dirty="0">
                  <a:solidFill>
                    <a:srgbClr val="3333CC"/>
                  </a:solidFill>
                  <a:latin typeface="Times New Roman" pitchFamily="18" charset="0"/>
                  <a:cs typeface="Times New Roman" pitchFamily="18" charset="0"/>
                </a:rPr>
                <a:t> </a:t>
              </a:r>
              <a:r>
                <a:rPr lang="en-US" b="1" dirty="0" err="1">
                  <a:solidFill>
                    <a:srgbClr val="3333CC"/>
                  </a:solidFill>
                  <a:latin typeface="Times New Roman" pitchFamily="18" charset="0"/>
                  <a:cs typeface="Times New Roman" pitchFamily="18" charset="0"/>
                </a:rPr>
                <a:t>trong</a:t>
              </a:r>
              <a:r>
                <a:rPr lang="en-US" b="1" dirty="0">
                  <a:solidFill>
                    <a:srgbClr val="3333CC"/>
                  </a:solidFill>
                  <a:latin typeface="Times New Roman" pitchFamily="18" charset="0"/>
                  <a:cs typeface="Times New Roman" pitchFamily="18" charset="0"/>
                </a:rPr>
                <a:t> </a:t>
              </a:r>
              <a:r>
                <a:rPr lang="en-US" b="1" dirty="0" err="1">
                  <a:solidFill>
                    <a:srgbClr val="3333CC"/>
                  </a:solidFill>
                  <a:latin typeface="Times New Roman" pitchFamily="18" charset="0"/>
                  <a:cs typeface="Times New Roman" pitchFamily="18" charset="0"/>
                </a:rPr>
                <a:t>nước</a:t>
              </a:r>
              <a:endParaRPr lang="en-US" b="1" dirty="0">
                <a:solidFill>
                  <a:srgbClr val="3333CC"/>
                </a:solidFill>
                <a:latin typeface="Times New Roman" pitchFamily="18" charset="0"/>
                <a:cs typeface="Times New Roman" pitchFamily="18" charset="0"/>
              </a:endParaRPr>
            </a:p>
          </p:txBody>
        </p:sp>
      </p:grpSp>
      <p:grpSp>
        <p:nvGrpSpPr>
          <p:cNvPr id="9" name="Group 37"/>
          <p:cNvGrpSpPr>
            <a:grpSpLocks/>
          </p:cNvGrpSpPr>
          <p:nvPr/>
        </p:nvGrpSpPr>
        <p:grpSpPr bwMode="auto">
          <a:xfrm rot="5400000">
            <a:off x="181769" y="3245644"/>
            <a:ext cx="992187" cy="930275"/>
            <a:chOff x="1872" y="1824"/>
            <a:chExt cx="2014" cy="1821"/>
          </a:xfrm>
        </p:grpSpPr>
        <p:sp>
          <p:nvSpPr>
            <p:cNvPr id="8230" name="AutoShape 38"/>
            <p:cNvSpPr>
              <a:spLocks noChangeArrowheads="1"/>
            </p:cNvSpPr>
            <p:nvPr/>
          </p:nvSpPr>
          <p:spPr bwMode="gray">
            <a:xfrm rot="16200000" flipH="1">
              <a:off x="1821" y="2571"/>
              <a:ext cx="308" cy="206"/>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fontAlgn="auto">
                <a:spcBef>
                  <a:spcPts val="0"/>
                </a:spcBef>
                <a:spcAft>
                  <a:spcPts val="0"/>
                </a:spcAft>
                <a:defRPr/>
              </a:pPr>
              <a:endParaRPr lang="vi-VN">
                <a:latin typeface="+mn-lt"/>
                <a:cs typeface="+mn-cs"/>
              </a:endParaRPr>
            </a:p>
          </p:txBody>
        </p:sp>
        <p:sp>
          <p:nvSpPr>
            <p:cNvPr id="8231" name="AutoShape 39"/>
            <p:cNvSpPr>
              <a:spLocks noChangeArrowheads="1"/>
            </p:cNvSpPr>
            <p:nvPr/>
          </p:nvSpPr>
          <p:spPr bwMode="gray">
            <a:xfrm rot="5400000" flipH="1">
              <a:off x="3629" y="2537"/>
              <a:ext cx="308" cy="206"/>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fontAlgn="auto">
                <a:spcBef>
                  <a:spcPts val="0"/>
                </a:spcBef>
                <a:spcAft>
                  <a:spcPts val="0"/>
                </a:spcAft>
                <a:defRPr/>
              </a:pPr>
              <a:endParaRPr lang="vi-VN">
                <a:latin typeface="+mn-lt"/>
                <a:cs typeface="+mn-cs"/>
              </a:endParaRPr>
            </a:p>
          </p:txBody>
        </p:sp>
        <p:sp>
          <p:nvSpPr>
            <p:cNvPr id="8232" name="AutoShape 40"/>
            <p:cNvSpPr>
              <a:spLocks noChangeArrowheads="1"/>
            </p:cNvSpPr>
            <p:nvPr/>
          </p:nvSpPr>
          <p:spPr bwMode="gray">
            <a:xfrm rot="10800000" flipH="1">
              <a:off x="2726" y="3440"/>
              <a:ext cx="306" cy="205"/>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fontAlgn="auto">
                <a:spcBef>
                  <a:spcPts val="0"/>
                </a:spcBef>
                <a:spcAft>
                  <a:spcPts val="0"/>
                </a:spcAft>
                <a:defRPr/>
              </a:pPr>
              <a:endParaRPr lang="vi-VN">
                <a:latin typeface="+mn-lt"/>
                <a:cs typeface="+mn-cs"/>
              </a:endParaRPr>
            </a:p>
          </p:txBody>
        </p:sp>
        <p:sp>
          <p:nvSpPr>
            <p:cNvPr id="22589" name="Oval 41"/>
            <p:cNvSpPr>
              <a:spLocks noChangeArrowheads="1"/>
            </p:cNvSpPr>
            <p:nvPr/>
          </p:nvSpPr>
          <p:spPr bwMode="gray">
            <a:xfrm>
              <a:off x="2078" y="1824"/>
              <a:ext cx="1615" cy="1615"/>
            </a:xfrm>
            <a:prstGeom prst="ellipse">
              <a:avLst/>
            </a:prstGeom>
            <a:gradFill rotWithShape="1">
              <a:gsLst>
                <a:gs pos="0">
                  <a:srgbClr val="767676"/>
                </a:gs>
                <a:gs pos="50000">
                  <a:srgbClr val="FFFFFF"/>
                </a:gs>
                <a:gs pos="100000">
                  <a:srgbClr val="767676"/>
                </a:gs>
              </a:gsLst>
              <a:lin ang="5400000" scaled="1"/>
            </a:gradFill>
            <a:ln w="57150" algn="ctr">
              <a:solidFill>
                <a:schemeClr val="bg1"/>
              </a:solidFill>
              <a:round/>
              <a:headEnd/>
              <a:tailEnd/>
            </a:ln>
          </p:spPr>
          <p:txBody>
            <a:bodyPr wrap="none" anchor="ctr"/>
            <a:lstStyle/>
            <a:p>
              <a:endParaRPr lang="en-US"/>
            </a:p>
          </p:txBody>
        </p:sp>
        <p:sp>
          <p:nvSpPr>
            <p:cNvPr id="22590" name="Oval 42"/>
            <p:cNvSpPr>
              <a:spLocks noChangeArrowheads="1"/>
            </p:cNvSpPr>
            <p:nvPr/>
          </p:nvSpPr>
          <p:spPr bwMode="gray">
            <a:xfrm>
              <a:off x="2170" y="1915"/>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en-US"/>
            </a:p>
          </p:txBody>
        </p:sp>
        <p:sp>
          <p:nvSpPr>
            <p:cNvPr id="8235" name="Oval 43"/>
            <p:cNvSpPr>
              <a:spLocks noChangeArrowheads="1"/>
            </p:cNvSpPr>
            <p:nvPr/>
          </p:nvSpPr>
          <p:spPr bwMode="gray">
            <a:xfrm>
              <a:off x="2255" y="2001"/>
              <a:ext cx="1260" cy="1262"/>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fontAlgn="auto">
                <a:spcBef>
                  <a:spcPts val="0"/>
                </a:spcBef>
                <a:spcAft>
                  <a:spcPts val="0"/>
                </a:spcAft>
                <a:defRPr/>
              </a:pPr>
              <a:endParaRPr lang="vi-VN">
                <a:latin typeface="+mn-lt"/>
                <a:cs typeface="+mn-cs"/>
              </a:endParaRPr>
            </a:p>
          </p:txBody>
        </p:sp>
        <p:sp>
          <p:nvSpPr>
            <p:cNvPr id="22592" name="Oval 44"/>
            <p:cNvSpPr>
              <a:spLocks noChangeArrowheads="1"/>
            </p:cNvSpPr>
            <p:nvPr/>
          </p:nvSpPr>
          <p:spPr bwMode="gray">
            <a:xfrm>
              <a:off x="2254" y="2000"/>
              <a:ext cx="1262" cy="1264"/>
            </a:xfrm>
            <a:prstGeom prst="ellipse">
              <a:avLst/>
            </a:prstGeom>
            <a:gradFill rotWithShape="1">
              <a:gsLst>
                <a:gs pos="0">
                  <a:srgbClr val="000000"/>
                </a:gs>
                <a:gs pos="100000">
                  <a:srgbClr val="FFCC00"/>
                </a:gs>
              </a:gsLst>
              <a:lin ang="2700000" scaled="1"/>
            </a:gradFill>
            <a:ln w="38100" algn="ctr">
              <a:noFill/>
              <a:round/>
              <a:headEnd/>
              <a:tailEnd/>
            </a:ln>
          </p:spPr>
          <p:txBody>
            <a:bodyPr wrap="none" anchor="ctr">
              <a:spAutoFit/>
            </a:bodyPr>
            <a:lstStyle/>
            <a:p>
              <a:endParaRPr lang="en-US"/>
            </a:p>
          </p:txBody>
        </p:sp>
        <p:sp>
          <p:nvSpPr>
            <p:cNvPr id="8237" name="Oval 45"/>
            <p:cNvSpPr>
              <a:spLocks noChangeArrowheads="1"/>
            </p:cNvSpPr>
            <p:nvPr/>
          </p:nvSpPr>
          <p:spPr bwMode="gray">
            <a:xfrm>
              <a:off x="2336" y="2082"/>
              <a:ext cx="1096" cy="1100"/>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fontAlgn="auto">
                <a:spcBef>
                  <a:spcPts val="0"/>
                </a:spcBef>
                <a:spcAft>
                  <a:spcPts val="0"/>
                </a:spcAft>
                <a:defRPr/>
              </a:pPr>
              <a:endParaRPr lang="vi-VN">
                <a:latin typeface="+mn-lt"/>
                <a:cs typeface="+mn-cs"/>
              </a:endParaRPr>
            </a:p>
          </p:txBody>
        </p:sp>
        <p:sp>
          <p:nvSpPr>
            <p:cNvPr id="22594" name="Oval 46"/>
            <p:cNvSpPr>
              <a:spLocks noChangeArrowheads="1"/>
            </p:cNvSpPr>
            <p:nvPr/>
          </p:nvSpPr>
          <p:spPr bwMode="gray">
            <a:xfrm>
              <a:off x="2337" y="2083"/>
              <a:ext cx="1096" cy="1098"/>
            </a:xfrm>
            <a:prstGeom prst="ellipse">
              <a:avLst/>
            </a:prstGeom>
            <a:gradFill rotWithShape="1">
              <a:gsLst>
                <a:gs pos="0">
                  <a:srgbClr val="FFCC00"/>
                </a:gs>
                <a:gs pos="100000">
                  <a:srgbClr val="7C6300"/>
                </a:gs>
              </a:gsLst>
              <a:lin ang="2700000" scaled="1"/>
            </a:gradFill>
            <a:ln w="38100" algn="ctr">
              <a:noFill/>
              <a:round/>
              <a:headEnd/>
              <a:tailEnd/>
            </a:ln>
          </p:spPr>
          <p:txBody>
            <a:bodyPr anchor="ctr">
              <a:spAutoFit/>
            </a:bodyPr>
            <a:lstStyle/>
            <a:p>
              <a:endParaRPr lang="en-US"/>
            </a:p>
          </p:txBody>
        </p:sp>
      </p:grpSp>
      <p:grpSp>
        <p:nvGrpSpPr>
          <p:cNvPr id="10" name="Group 27"/>
          <p:cNvGrpSpPr>
            <a:grpSpLocks/>
          </p:cNvGrpSpPr>
          <p:nvPr/>
        </p:nvGrpSpPr>
        <p:grpSpPr bwMode="auto">
          <a:xfrm rot="5400000">
            <a:off x="150019" y="4468019"/>
            <a:ext cx="992187" cy="930275"/>
            <a:chOff x="1872" y="1824"/>
            <a:chExt cx="2014" cy="1821"/>
          </a:xfrm>
        </p:grpSpPr>
        <p:sp>
          <p:nvSpPr>
            <p:cNvPr id="133" name="AutoShape 28"/>
            <p:cNvSpPr>
              <a:spLocks noChangeArrowheads="1"/>
            </p:cNvSpPr>
            <p:nvPr/>
          </p:nvSpPr>
          <p:spPr bwMode="gray">
            <a:xfrm rot="16200000" flipH="1">
              <a:off x="1821" y="2571"/>
              <a:ext cx="308" cy="206"/>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fontAlgn="auto">
                <a:spcBef>
                  <a:spcPts val="0"/>
                </a:spcBef>
                <a:spcAft>
                  <a:spcPts val="0"/>
                </a:spcAft>
                <a:defRPr/>
              </a:pPr>
              <a:endParaRPr lang="vi-VN">
                <a:latin typeface="+mn-lt"/>
                <a:cs typeface="+mn-cs"/>
              </a:endParaRPr>
            </a:p>
          </p:txBody>
        </p:sp>
        <p:sp>
          <p:nvSpPr>
            <p:cNvPr id="134" name="AutoShape 29"/>
            <p:cNvSpPr>
              <a:spLocks noChangeArrowheads="1"/>
            </p:cNvSpPr>
            <p:nvPr/>
          </p:nvSpPr>
          <p:spPr bwMode="gray">
            <a:xfrm rot="5400000" flipH="1">
              <a:off x="3629" y="2537"/>
              <a:ext cx="308" cy="206"/>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fontAlgn="auto">
                <a:spcBef>
                  <a:spcPts val="0"/>
                </a:spcBef>
                <a:spcAft>
                  <a:spcPts val="0"/>
                </a:spcAft>
                <a:defRPr/>
              </a:pPr>
              <a:endParaRPr lang="vi-VN">
                <a:latin typeface="+mn-lt"/>
                <a:cs typeface="+mn-cs"/>
              </a:endParaRPr>
            </a:p>
          </p:txBody>
        </p:sp>
        <p:sp>
          <p:nvSpPr>
            <p:cNvPr id="135" name="AutoShape 30"/>
            <p:cNvSpPr>
              <a:spLocks noChangeArrowheads="1"/>
            </p:cNvSpPr>
            <p:nvPr/>
          </p:nvSpPr>
          <p:spPr bwMode="gray">
            <a:xfrm rot="10800000" flipH="1">
              <a:off x="2726" y="3440"/>
              <a:ext cx="306" cy="205"/>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fontAlgn="auto">
                <a:spcBef>
                  <a:spcPts val="0"/>
                </a:spcBef>
                <a:spcAft>
                  <a:spcPts val="0"/>
                </a:spcAft>
                <a:defRPr/>
              </a:pPr>
              <a:endParaRPr lang="vi-VN">
                <a:latin typeface="+mn-lt"/>
                <a:cs typeface="+mn-cs"/>
              </a:endParaRPr>
            </a:p>
          </p:txBody>
        </p:sp>
        <p:sp>
          <p:nvSpPr>
            <p:cNvPr id="22580" name="Oval 31"/>
            <p:cNvSpPr>
              <a:spLocks noChangeArrowheads="1"/>
            </p:cNvSpPr>
            <p:nvPr/>
          </p:nvSpPr>
          <p:spPr bwMode="gray">
            <a:xfrm>
              <a:off x="2078" y="1824"/>
              <a:ext cx="1615" cy="1615"/>
            </a:xfrm>
            <a:prstGeom prst="ellipse">
              <a:avLst/>
            </a:prstGeom>
            <a:gradFill rotWithShape="1">
              <a:gsLst>
                <a:gs pos="0">
                  <a:srgbClr val="767676"/>
                </a:gs>
                <a:gs pos="50000">
                  <a:srgbClr val="FFFFFF"/>
                </a:gs>
                <a:gs pos="100000">
                  <a:srgbClr val="767676"/>
                </a:gs>
              </a:gsLst>
              <a:lin ang="5400000" scaled="1"/>
            </a:gradFill>
            <a:ln w="57150" algn="ctr">
              <a:solidFill>
                <a:schemeClr val="bg1"/>
              </a:solidFill>
              <a:round/>
              <a:headEnd/>
              <a:tailEnd/>
            </a:ln>
          </p:spPr>
          <p:txBody>
            <a:bodyPr wrap="none" anchor="ctr"/>
            <a:lstStyle/>
            <a:p>
              <a:endParaRPr lang="en-US"/>
            </a:p>
          </p:txBody>
        </p:sp>
        <p:sp>
          <p:nvSpPr>
            <p:cNvPr id="22581" name="Oval 32"/>
            <p:cNvSpPr>
              <a:spLocks noChangeArrowheads="1"/>
            </p:cNvSpPr>
            <p:nvPr/>
          </p:nvSpPr>
          <p:spPr bwMode="gray">
            <a:xfrm>
              <a:off x="2170" y="1915"/>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en-US"/>
            </a:p>
          </p:txBody>
        </p:sp>
        <p:sp>
          <p:nvSpPr>
            <p:cNvPr id="138" name="Oval 33"/>
            <p:cNvSpPr>
              <a:spLocks noChangeArrowheads="1"/>
            </p:cNvSpPr>
            <p:nvPr/>
          </p:nvSpPr>
          <p:spPr bwMode="gray">
            <a:xfrm>
              <a:off x="2255" y="2001"/>
              <a:ext cx="1260" cy="1262"/>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fontAlgn="auto">
                <a:spcBef>
                  <a:spcPts val="0"/>
                </a:spcBef>
                <a:spcAft>
                  <a:spcPts val="0"/>
                </a:spcAft>
                <a:defRPr/>
              </a:pPr>
              <a:endParaRPr lang="vi-VN">
                <a:latin typeface="+mn-lt"/>
                <a:cs typeface="+mn-cs"/>
              </a:endParaRPr>
            </a:p>
          </p:txBody>
        </p:sp>
        <p:sp>
          <p:nvSpPr>
            <p:cNvPr id="22583" name="Oval 34"/>
            <p:cNvSpPr>
              <a:spLocks noChangeArrowheads="1"/>
            </p:cNvSpPr>
            <p:nvPr/>
          </p:nvSpPr>
          <p:spPr bwMode="gray">
            <a:xfrm>
              <a:off x="2254" y="2000"/>
              <a:ext cx="1262" cy="1264"/>
            </a:xfrm>
            <a:prstGeom prst="ellipse">
              <a:avLst/>
            </a:prstGeom>
            <a:gradFill rotWithShape="1">
              <a:gsLst>
                <a:gs pos="0">
                  <a:srgbClr val="000000"/>
                </a:gs>
                <a:gs pos="100000">
                  <a:srgbClr val="FFCC00"/>
                </a:gs>
              </a:gsLst>
              <a:lin ang="2700000" scaled="1"/>
            </a:gradFill>
            <a:ln w="38100" algn="ctr">
              <a:noFill/>
              <a:round/>
              <a:headEnd/>
              <a:tailEnd/>
            </a:ln>
          </p:spPr>
          <p:txBody>
            <a:bodyPr wrap="none" anchor="ctr">
              <a:spAutoFit/>
            </a:bodyPr>
            <a:lstStyle/>
            <a:p>
              <a:endParaRPr lang="en-US"/>
            </a:p>
          </p:txBody>
        </p:sp>
        <p:sp>
          <p:nvSpPr>
            <p:cNvPr id="140" name="Oval 35"/>
            <p:cNvSpPr>
              <a:spLocks noChangeArrowheads="1"/>
            </p:cNvSpPr>
            <p:nvPr/>
          </p:nvSpPr>
          <p:spPr bwMode="gray">
            <a:xfrm>
              <a:off x="2336" y="2082"/>
              <a:ext cx="1096" cy="1100"/>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fontAlgn="auto">
                <a:spcBef>
                  <a:spcPts val="0"/>
                </a:spcBef>
                <a:spcAft>
                  <a:spcPts val="0"/>
                </a:spcAft>
                <a:defRPr/>
              </a:pPr>
              <a:endParaRPr lang="vi-VN">
                <a:latin typeface="+mn-lt"/>
                <a:cs typeface="+mn-cs"/>
              </a:endParaRPr>
            </a:p>
          </p:txBody>
        </p:sp>
        <p:sp>
          <p:nvSpPr>
            <p:cNvPr id="22585" name="Oval 36"/>
            <p:cNvSpPr>
              <a:spLocks noChangeArrowheads="1"/>
            </p:cNvSpPr>
            <p:nvPr/>
          </p:nvSpPr>
          <p:spPr bwMode="gray">
            <a:xfrm>
              <a:off x="2337" y="2083"/>
              <a:ext cx="1096" cy="1098"/>
            </a:xfrm>
            <a:prstGeom prst="ellipse">
              <a:avLst/>
            </a:prstGeom>
            <a:gradFill rotWithShape="1">
              <a:gsLst>
                <a:gs pos="0">
                  <a:srgbClr val="FFCC00"/>
                </a:gs>
                <a:gs pos="100000">
                  <a:srgbClr val="7C6300"/>
                </a:gs>
              </a:gsLst>
              <a:lin ang="2700000" scaled="1"/>
            </a:gradFill>
            <a:ln w="38100" algn="ctr">
              <a:noFill/>
              <a:round/>
              <a:headEnd/>
              <a:tailEnd/>
            </a:ln>
          </p:spPr>
          <p:txBody>
            <a:bodyPr anchor="ctr">
              <a:spAutoFit/>
            </a:bodyPr>
            <a:lstStyle/>
            <a:p>
              <a:endParaRPr lang="en-US"/>
            </a:p>
          </p:txBody>
        </p:sp>
      </p:grpSp>
      <p:grpSp>
        <p:nvGrpSpPr>
          <p:cNvPr id="11" name="Group 11"/>
          <p:cNvGrpSpPr>
            <a:grpSpLocks/>
          </p:cNvGrpSpPr>
          <p:nvPr/>
        </p:nvGrpSpPr>
        <p:grpSpPr bwMode="auto">
          <a:xfrm>
            <a:off x="1143000" y="5638801"/>
            <a:ext cx="7162800" cy="853976"/>
            <a:chOff x="508" y="2112"/>
            <a:chExt cx="3072" cy="382"/>
          </a:xfrm>
        </p:grpSpPr>
        <p:sp>
          <p:nvSpPr>
            <p:cNvPr id="143" name="AutoShape 12"/>
            <p:cNvSpPr>
              <a:spLocks noChangeArrowheads="1"/>
            </p:cNvSpPr>
            <p:nvPr/>
          </p:nvSpPr>
          <p:spPr bwMode="gray">
            <a:xfrm>
              <a:off x="508" y="2112"/>
              <a:ext cx="3072" cy="381"/>
            </a:xfrm>
            <a:prstGeom prst="roundRect">
              <a:avLst>
                <a:gd name="adj" fmla="val 10889"/>
              </a:avLst>
            </a:prstGeom>
            <a:gradFill rotWithShape="1">
              <a:gsLst>
                <a:gs pos="0">
                  <a:srgbClr val="DDDDDD"/>
                </a:gs>
                <a:gs pos="50000">
                  <a:srgbClr val="DDDDDD">
                    <a:gamma/>
                    <a:tint val="39216"/>
                    <a:invGamma/>
                  </a:srgbClr>
                </a:gs>
                <a:gs pos="100000">
                  <a:srgbClr val="DDDDDD"/>
                </a:gs>
              </a:gsLst>
              <a:lin ang="2700000" scaled="1"/>
            </a:gradFill>
            <a:ln w="38100">
              <a:solidFill>
                <a:srgbClr val="FFFFFF"/>
              </a:solidFill>
              <a:round/>
              <a:headEnd/>
              <a:tailEnd/>
            </a:ln>
            <a:effectLst>
              <a:outerShdw dist="135003" dir="2928844" algn="ctr" rotWithShape="0">
                <a:srgbClr val="000000">
                  <a:alpha val="50000"/>
                </a:srgbClr>
              </a:outerShdw>
            </a:effectLst>
          </p:spPr>
          <p:txBody>
            <a:bodyPr wrap="none" anchor="ctr"/>
            <a:lstStyle/>
            <a:p>
              <a:pPr fontAlgn="auto">
                <a:spcBef>
                  <a:spcPts val="0"/>
                </a:spcBef>
                <a:spcAft>
                  <a:spcPts val="0"/>
                </a:spcAft>
                <a:defRPr/>
              </a:pPr>
              <a:endParaRPr lang="vi-VN">
                <a:latin typeface="+mn-lt"/>
                <a:cs typeface="+mn-cs"/>
              </a:endParaRPr>
            </a:p>
          </p:txBody>
        </p:sp>
        <p:sp>
          <p:nvSpPr>
            <p:cNvPr id="144" name="AutoShape 13"/>
            <p:cNvSpPr>
              <a:spLocks noChangeArrowheads="1"/>
            </p:cNvSpPr>
            <p:nvPr/>
          </p:nvSpPr>
          <p:spPr bwMode="gray">
            <a:xfrm>
              <a:off x="514" y="2134"/>
              <a:ext cx="273" cy="360"/>
            </a:xfrm>
            <a:prstGeom prst="roundRect">
              <a:avLst>
                <a:gd name="adj" fmla="val 11921"/>
              </a:avLst>
            </a:prstGeom>
            <a:solidFill>
              <a:srgbClr val="002060"/>
            </a:solidFill>
            <a:ln w="38100">
              <a:solidFill>
                <a:schemeClr val="bg1"/>
              </a:solidFill>
              <a:round/>
              <a:headEnd/>
              <a:tailEnd/>
            </a:ln>
            <a:effectLst/>
          </p:spPr>
          <p:txBody>
            <a:bodyPr wrap="none" anchor="ctr"/>
            <a:lstStyle/>
            <a:p>
              <a:pPr fontAlgn="auto">
                <a:spcBef>
                  <a:spcPts val="0"/>
                </a:spcBef>
                <a:spcAft>
                  <a:spcPts val="0"/>
                </a:spcAft>
                <a:defRPr/>
              </a:pPr>
              <a:endParaRPr lang="vi-VN">
                <a:latin typeface="+mn-lt"/>
                <a:cs typeface="+mn-cs"/>
              </a:endParaRPr>
            </a:p>
          </p:txBody>
        </p:sp>
        <p:sp>
          <p:nvSpPr>
            <p:cNvPr id="145" name="Freeform 14"/>
            <p:cNvSpPr>
              <a:spLocks/>
            </p:cNvSpPr>
            <p:nvPr/>
          </p:nvSpPr>
          <p:spPr bwMode="gray">
            <a:xfrm>
              <a:off x="545" y="2184"/>
              <a:ext cx="295" cy="156"/>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hlink">
                    <a:gamma/>
                    <a:tint val="42353"/>
                    <a:invGamma/>
                  </a:schemeClr>
                </a:gs>
                <a:gs pos="100000">
                  <a:schemeClr val="hlink">
                    <a:alpha val="0"/>
                  </a:schemeClr>
                </a:gs>
              </a:gsLst>
              <a:lin ang="2700000" scaled="1"/>
            </a:gradFill>
            <a:ln w="0">
              <a:noFill/>
              <a:prstDash val="solid"/>
              <a:round/>
              <a:headEnd/>
              <a:tailEnd/>
            </a:ln>
          </p:spPr>
          <p:txBody>
            <a:bodyPr/>
            <a:lstStyle/>
            <a:p>
              <a:pPr fontAlgn="auto">
                <a:spcBef>
                  <a:spcPts val="0"/>
                </a:spcBef>
                <a:spcAft>
                  <a:spcPts val="0"/>
                </a:spcAft>
                <a:defRPr/>
              </a:pPr>
              <a:endParaRPr lang="vi-VN">
                <a:latin typeface="+mn-lt"/>
                <a:cs typeface="+mn-cs"/>
              </a:endParaRPr>
            </a:p>
          </p:txBody>
        </p:sp>
        <p:sp>
          <p:nvSpPr>
            <p:cNvPr id="146" name="Text Box 15"/>
            <p:cNvSpPr txBox="1">
              <a:spLocks noChangeArrowheads="1"/>
            </p:cNvSpPr>
            <p:nvPr/>
          </p:nvSpPr>
          <p:spPr bwMode="gray">
            <a:xfrm>
              <a:off x="570" y="2140"/>
              <a:ext cx="188" cy="232"/>
            </a:xfrm>
            <a:prstGeom prst="rect">
              <a:avLst/>
            </a:prstGeom>
            <a:noFill/>
            <a:ln>
              <a:noFill/>
            </a:ln>
            <a:effectLst>
              <a:outerShdw dist="35921" dir="2700000" algn="ctr" rotWithShape="0">
                <a:schemeClr val="tx1"/>
              </a:outerShdw>
            </a:effectLst>
            <a:extLst/>
          </p:spPr>
          <p:txBody>
            <a:bodyPr>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pPr algn="ctr" eaLnBrk="0" hangingPunct="0">
                <a:defRPr/>
              </a:pPr>
              <a:r>
                <a:rPr lang="en-US" sz="2800" b="1" smtClean="0">
                  <a:solidFill>
                    <a:srgbClr val="FF0000"/>
                  </a:solidFill>
                  <a:effectLst>
                    <a:outerShdw blurRad="38100" dist="38100" dir="2700000" algn="tl">
                      <a:srgbClr val="C0C0C0"/>
                    </a:outerShdw>
                  </a:effectLst>
                  <a:latin typeface="Times New Roman" pitchFamily="18" charset="0"/>
                </a:rPr>
                <a:t>D</a:t>
              </a:r>
            </a:p>
          </p:txBody>
        </p:sp>
        <p:sp>
          <p:nvSpPr>
            <p:cNvPr id="22576" name="Text Box 16"/>
            <p:cNvSpPr txBox="1">
              <a:spLocks noChangeArrowheads="1"/>
            </p:cNvSpPr>
            <p:nvPr/>
          </p:nvSpPr>
          <p:spPr bwMode="gray">
            <a:xfrm>
              <a:off x="818" y="2199"/>
              <a:ext cx="2732" cy="289"/>
            </a:xfrm>
            <a:prstGeom prst="rect">
              <a:avLst/>
            </a:prstGeom>
            <a:noFill/>
            <a:ln w="9525" algn="ctr">
              <a:noFill/>
              <a:miter lim="800000"/>
              <a:headEnd/>
              <a:tailEnd/>
            </a:ln>
          </p:spPr>
          <p:txBody>
            <a:bodyPr>
              <a:spAutoFit/>
            </a:bodyPr>
            <a:lstStyle/>
            <a:p>
              <a:r>
                <a:rPr lang="en-US" b="1" dirty="0" err="1" smtClean="0">
                  <a:solidFill>
                    <a:srgbClr val="3333CC"/>
                  </a:solidFill>
                  <a:latin typeface="Times New Roman" pitchFamily="18" charset="0"/>
                  <a:cs typeface="Times New Roman" pitchFamily="18" charset="0"/>
                </a:rPr>
                <a:t>Chất</a:t>
              </a:r>
              <a:r>
                <a:rPr lang="en-US" b="1" dirty="0" smtClean="0">
                  <a:solidFill>
                    <a:srgbClr val="3333CC"/>
                  </a:solidFill>
                  <a:latin typeface="Times New Roman" pitchFamily="18" charset="0"/>
                  <a:cs typeface="Times New Roman" pitchFamily="18" charset="0"/>
                </a:rPr>
                <a:t> </a:t>
              </a:r>
              <a:r>
                <a:rPr lang="en-US" b="1" dirty="0" err="1">
                  <a:solidFill>
                    <a:srgbClr val="3333CC"/>
                  </a:solidFill>
                  <a:latin typeface="Times New Roman" pitchFamily="18" charset="0"/>
                  <a:cs typeface="Times New Roman" pitchFamily="18" charset="0"/>
                </a:rPr>
                <a:t>khí</a:t>
              </a:r>
              <a:r>
                <a:rPr lang="en-US" b="1" dirty="0">
                  <a:solidFill>
                    <a:srgbClr val="3333CC"/>
                  </a:solidFill>
                  <a:latin typeface="Times New Roman" pitchFamily="18" charset="0"/>
                  <a:cs typeface="Times New Roman" pitchFamily="18" charset="0"/>
                </a:rPr>
                <a:t> , </a:t>
              </a:r>
              <a:r>
                <a:rPr lang="en-US" b="1" dirty="0" err="1">
                  <a:solidFill>
                    <a:srgbClr val="3333CC"/>
                  </a:solidFill>
                  <a:latin typeface="Times New Roman" pitchFamily="18" charset="0"/>
                  <a:cs typeface="Times New Roman" pitchFamily="18" charset="0"/>
                </a:rPr>
                <a:t>không</a:t>
              </a:r>
              <a:r>
                <a:rPr lang="en-US" b="1" dirty="0">
                  <a:solidFill>
                    <a:srgbClr val="3333CC"/>
                  </a:solidFill>
                  <a:latin typeface="Times New Roman" pitchFamily="18" charset="0"/>
                  <a:cs typeface="Times New Roman" pitchFamily="18" charset="0"/>
                </a:rPr>
                <a:t> </a:t>
              </a:r>
              <a:r>
                <a:rPr lang="en-US" b="1" dirty="0" err="1">
                  <a:solidFill>
                    <a:srgbClr val="3333CC"/>
                  </a:solidFill>
                  <a:latin typeface="Times New Roman" pitchFamily="18" charset="0"/>
                  <a:cs typeface="Times New Roman" pitchFamily="18" charset="0"/>
                </a:rPr>
                <a:t>màu</a:t>
              </a:r>
              <a:r>
                <a:rPr lang="en-US" b="1" dirty="0">
                  <a:solidFill>
                    <a:srgbClr val="3333CC"/>
                  </a:solidFill>
                  <a:latin typeface="Times New Roman" pitchFamily="18" charset="0"/>
                  <a:cs typeface="Times New Roman" pitchFamily="18" charset="0"/>
                </a:rPr>
                <a:t>, </a:t>
              </a:r>
              <a:r>
                <a:rPr lang="en-US" b="1" dirty="0" err="1">
                  <a:solidFill>
                    <a:srgbClr val="3333CC"/>
                  </a:solidFill>
                  <a:latin typeface="Times New Roman" pitchFamily="18" charset="0"/>
                  <a:cs typeface="Times New Roman" pitchFamily="18" charset="0"/>
                </a:rPr>
                <a:t>không</a:t>
              </a:r>
              <a:r>
                <a:rPr lang="en-US" b="1" dirty="0">
                  <a:solidFill>
                    <a:srgbClr val="3333CC"/>
                  </a:solidFill>
                  <a:latin typeface="Times New Roman" pitchFamily="18" charset="0"/>
                  <a:cs typeface="Times New Roman" pitchFamily="18" charset="0"/>
                </a:rPr>
                <a:t> </a:t>
              </a:r>
              <a:r>
                <a:rPr lang="en-US" b="1" dirty="0" err="1">
                  <a:solidFill>
                    <a:srgbClr val="3333CC"/>
                  </a:solidFill>
                  <a:latin typeface="Times New Roman" pitchFamily="18" charset="0"/>
                  <a:cs typeface="Times New Roman" pitchFamily="18" charset="0"/>
                </a:rPr>
                <a:t>mùi</a:t>
              </a:r>
              <a:r>
                <a:rPr lang="en-US" b="1" dirty="0">
                  <a:solidFill>
                    <a:srgbClr val="3333CC"/>
                  </a:solidFill>
                  <a:latin typeface="Times New Roman" pitchFamily="18" charset="0"/>
                  <a:cs typeface="Times New Roman" pitchFamily="18" charset="0"/>
                </a:rPr>
                <a:t>, </a:t>
              </a:r>
              <a:r>
                <a:rPr lang="en-US" b="1" dirty="0" err="1">
                  <a:solidFill>
                    <a:srgbClr val="3333CC"/>
                  </a:solidFill>
                  <a:latin typeface="Times New Roman" pitchFamily="18" charset="0"/>
                  <a:cs typeface="Times New Roman" pitchFamily="18" charset="0"/>
                </a:rPr>
                <a:t>nặng</a:t>
              </a:r>
              <a:r>
                <a:rPr lang="en-US" b="1" dirty="0">
                  <a:solidFill>
                    <a:srgbClr val="3333CC"/>
                  </a:solidFill>
                  <a:latin typeface="Times New Roman" pitchFamily="18" charset="0"/>
                  <a:cs typeface="Times New Roman" pitchFamily="18" charset="0"/>
                </a:rPr>
                <a:t> </a:t>
              </a:r>
              <a:r>
                <a:rPr lang="en-US" b="1" dirty="0" err="1">
                  <a:solidFill>
                    <a:srgbClr val="3333CC"/>
                  </a:solidFill>
                  <a:latin typeface="Times New Roman" pitchFamily="18" charset="0"/>
                  <a:cs typeface="Times New Roman" pitchFamily="18" charset="0"/>
                </a:rPr>
                <a:t>hơn</a:t>
              </a:r>
              <a:r>
                <a:rPr lang="en-US" b="1" dirty="0">
                  <a:solidFill>
                    <a:srgbClr val="3333CC"/>
                  </a:solidFill>
                  <a:latin typeface="Times New Roman" pitchFamily="18" charset="0"/>
                  <a:cs typeface="Times New Roman" pitchFamily="18" charset="0"/>
                </a:rPr>
                <a:t> </a:t>
              </a:r>
              <a:r>
                <a:rPr lang="en-US" b="1" dirty="0" err="1">
                  <a:solidFill>
                    <a:srgbClr val="3333CC"/>
                  </a:solidFill>
                  <a:latin typeface="Times New Roman" pitchFamily="18" charset="0"/>
                  <a:cs typeface="Times New Roman" pitchFamily="18" charset="0"/>
                </a:rPr>
                <a:t>không</a:t>
              </a:r>
              <a:r>
                <a:rPr lang="en-US" b="1" dirty="0">
                  <a:solidFill>
                    <a:srgbClr val="3333CC"/>
                  </a:solidFill>
                  <a:latin typeface="Times New Roman" pitchFamily="18" charset="0"/>
                  <a:cs typeface="Times New Roman" pitchFamily="18" charset="0"/>
                </a:rPr>
                <a:t> </a:t>
              </a:r>
            </a:p>
            <a:p>
              <a:r>
                <a:rPr lang="en-US" b="1" dirty="0" err="1">
                  <a:solidFill>
                    <a:srgbClr val="3333CC"/>
                  </a:solidFill>
                  <a:latin typeface="Times New Roman" pitchFamily="18" charset="0"/>
                  <a:cs typeface="Times New Roman" pitchFamily="18" charset="0"/>
                </a:rPr>
                <a:t>khí</a:t>
              </a:r>
              <a:r>
                <a:rPr lang="en-US" b="1" dirty="0">
                  <a:solidFill>
                    <a:srgbClr val="3333CC"/>
                  </a:solidFill>
                  <a:latin typeface="Times New Roman" pitchFamily="18" charset="0"/>
                  <a:cs typeface="Times New Roman" pitchFamily="18" charset="0"/>
                </a:rPr>
                <a:t>, </a:t>
              </a:r>
              <a:r>
                <a:rPr lang="en-US" b="1" dirty="0" err="1" smtClean="0">
                  <a:solidFill>
                    <a:srgbClr val="3333CC"/>
                  </a:solidFill>
                  <a:latin typeface="Times New Roman" pitchFamily="18" charset="0"/>
                  <a:cs typeface="Times New Roman" pitchFamily="18" charset="0"/>
                </a:rPr>
                <a:t>ít</a:t>
              </a:r>
              <a:r>
                <a:rPr lang="en-US" b="1" dirty="0" smtClean="0">
                  <a:solidFill>
                    <a:srgbClr val="3333CC"/>
                  </a:solidFill>
                  <a:latin typeface="Times New Roman" pitchFamily="18" charset="0"/>
                  <a:cs typeface="Times New Roman" pitchFamily="18" charset="0"/>
                </a:rPr>
                <a:t> </a:t>
              </a:r>
              <a:r>
                <a:rPr lang="en-US" b="1" dirty="0">
                  <a:solidFill>
                    <a:srgbClr val="3333CC"/>
                  </a:solidFill>
                  <a:latin typeface="Times New Roman" pitchFamily="18" charset="0"/>
                  <a:cs typeface="Times New Roman" pitchFamily="18" charset="0"/>
                </a:rPr>
                <a:t>tan </a:t>
              </a:r>
              <a:r>
                <a:rPr lang="en-US" b="1" dirty="0" err="1">
                  <a:solidFill>
                    <a:srgbClr val="3333CC"/>
                  </a:solidFill>
                  <a:latin typeface="Times New Roman" pitchFamily="18" charset="0"/>
                  <a:cs typeface="Times New Roman" pitchFamily="18" charset="0"/>
                </a:rPr>
                <a:t>trong</a:t>
              </a:r>
              <a:r>
                <a:rPr lang="en-US" b="1" dirty="0">
                  <a:solidFill>
                    <a:srgbClr val="3333CC"/>
                  </a:solidFill>
                  <a:latin typeface="Times New Roman" pitchFamily="18" charset="0"/>
                  <a:cs typeface="Times New Roman" pitchFamily="18" charset="0"/>
                </a:rPr>
                <a:t> </a:t>
              </a:r>
              <a:r>
                <a:rPr lang="en-US" b="1" dirty="0" err="1">
                  <a:solidFill>
                    <a:srgbClr val="3333CC"/>
                  </a:solidFill>
                  <a:latin typeface="Times New Roman" pitchFamily="18" charset="0"/>
                  <a:cs typeface="Times New Roman" pitchFamily="18" charset="0"/>
                </a:rPr>
                <a:t>nước</a:t>
              </a:r>
              <a:r>
                <a:rPr lang="en-US" b="1" dirty="0">
                  <a:solidFill>
                    <a:srgbClr val="3333CC"/>
                  </a:solidFill>
                  <a:latin typeface="Times New Roman" pitchFamily="18" charset="0"/>
                  <a:cs typeface="Times New Roman" pitchFamily="18" charset="0"/>
                </a:rPr>
                <a:t>.</a:t>
              </a:r>
            </a:p>
          </p:txBody>
        </p:sp>
      </p:grpSp>
      <p:grpSp>
        <p:nvGrpSpPr>
          <p:cNvPr id="12" name="Group 37"/>
          <p:cNvGrpSpPr>
            <a:grpSpLocks/>
          </p:cNvGrpSpPr>
          <p:nvPr/>
        </p:nvGrpSpPr>
        <p:grpSpPr bwMode="auto">
          <a:xfrm rot="5400000">
            <a:off x="181769" y="5611019"/>
            <a:ext cx="992187" cy="930275"/>
            <a:chOff x="1872" y="1824"/>
            <a:chExt cx="2014" cy="1821"/>
          </a:xfrm>
        </p:grpSpPr>
        <p:sp>
          <p:nvSpPr>
            <p:cNvPr id="149" name="AutoShape 38"/>
            <p:cNvSpPr>
              <a:spLocks noChangeArrowheads="1"/>
            </p:cNvSpPr>
            <p:nvPr/>
          </p:nvSpPr>
          <p:spPr bwMode="gray">
            <a:xfrm rot="16200000" flipH="1">
              <a:off x="1821" y="2571"/>
              <a:ext cx="308" cy="206"/>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fontAlgn="auto">
                <a:spcBef>
                  <a:spcPts val="0"/>
                </a:spcBef>
                <a:spcAft>
                  <a:spcPts val="0"/>
                </a:spcAft>
                <a:defRPr/>
              </a:pPr>
              <a:endParaRPr lang="vi-VN">
                <a:latin typeface="+mn-lt"/>
                <a:cs typeface="+mn-cs"/>
              </a:endParaRPr>
            </a:p>
          </p:txBody>
        </p:sp>
        <p:sp>
          <p:nvSpPr>
            <p:cNvPr id="150" name="AutoShape 39"/>
            <p:cNvSpPr>
              <a:spLocks noChangeArrowheads="1"/>
            </p:cNvSpPr>
            <p:nvPr/>
          </p:nvSpPr>
          <p:spPr bwMode="gray">
            <a:xfrm rot="5400000" flipH="1">
              <a:off x="3629" y="2537"/>
              <a:ext cx="308" cy="206"/>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fontAlgn="auto">
                <a:spcBef>
                  <a:spcPts val="0"/>
                </a:spcBef>
                <a:spcAft>
                  <a:spcPts val="0"/>
                </a:spcAft>
                <a:defRPr/>
              </a:pPr>
              <a:endParaRPr lang="vi-VN">
                <a:latin typeface="+mn-lt"/>
                <a:cs typeface="+mn-cs"/>
              </a:endParaRPr>
            </a:p>
          </p:txBody>
        </p:sp>
        <p:sp>
          <p:nvSpPr>
            <p:cNvPr id="151" name="AutoShape 40"/>
            <p:cNvSpPr>
              <a:spLocks noChangeArrowheads="1"/>
            </p:cNvSpPr>
            <p:nvPr/>
          </p:nvSpPr>
          <p:spPr bwMode="gray">
            <a:xfrm rot="10800000" flipH="1">
              <a:off x="2726" y="3440"/>
              <a:ext cx="306" cy="205"/>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fontAlgn="auto">
                <a:spcBef>
                  <a:spcPts val="0"/>
                </a:spcBef>
                <a:spcAft>
                  <a:spcPts val="0"/>
                </a:spcAft>
                <a:defRPr/>
              </a:pPr>
              <a:endParaRPr lang="vi-VN">
                <a:latin typeface="+mn-lt"/>
                <a:cs typeface="+mn-cs"/>
              </a:endParaRPr>
            </a:p>
          </p:txBody>
        </p:sp>
        <p:sp>
          <p:nvSpPr>
            <p:cNvPr id="22566" name="Oval 41"/>
            <p:cNvSpPr>
              <a:spLocks noChangeArrowheads="1"/>
            </p:cNvSpPr>
            <p:nvPr/>
          </p:nvSpPr>
          <p:spPr bwMode="gray">
            <a:xfrm>
              <a:off x="2078" y="1824"/>
              <a:ext cx="1615" cy="1615"/>
            </a:xfrm>
            <a:prstGeom prst="ellipse">
              <a:avLst/>
            </a:prstGeom>
            <a:gradFill rotWithShape="1">
              <a:gsLst>
                <a:gs pos="0">
                  <a:srgbClr val="767676"/>
                </a:gs>
                <a:gs pos="50000">
                  <a:srgbClr val="FFFFFF"/>
                </a:gs>
                <a:gs pos="100000">
                  <a:srgbClr val="767676"/>
                </a:gs>
              </a:gsLst>
              <a:lin ang="5400000" scaled="1"/>
            </a:gradFill>
            <a:ln w="57150" algn="ctr">
              <a:solidFill>
                <a:schemeClr val="bg1"/>
              </a:solidFill>
              <a:round/>
              <a:headEnd/>
              <a:tailEnd/>
            </a:ln>
          </p:spPr>
          <p:txBody>
            <a:bodyPr wrap="none" anchor="ctr"/>
            <a:lstStyle/>
            <a:p>
              <a:endParaRPr lang="en-US"/>
            </a:p>
          </p:txBody>
        </p:sp>
        <p:sp>
          <p:nvSpPr>
            <p:cNvPr id="22567" name="Oval 42"/>
            <p:cNvSpPr>
              <a:spLocks noChangeArrowheads="1"/>
            </p:cNvSpPr>
            <p:nvPr/>
          </p:nvSpPr>
          <p:spPr bwMode="gray">
            <a:xfrm>
              <a:off x="2170" y="1915"/>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en-US"/>
            </a:p>
          </p:txBody>
        </p:sp>
        <p:sp>
          <p:nvSpPr>
            <p:cNvPr id="154" name="Oval 43"/>
            <p:cNvSpPr>
              <a:spLocks noChangeArrowheads="1"/>
            </p:cNvSpPr>
            <p:nvPr/>
          </p:nvSpPr>
          <p:spPr bwMode="gray">
            <a:xfrm>
              <a:off x="2255" y="2001"/>
              <a:ext cx="1260" cy="1262"/>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fontAlgn="auto">
                <a:spcBef>
                  <a:spcPts val="0"/>
                </a:spcBef>
                <a:spcAft>
                  <a:spcPts val="0"/>
                </a:spcAft>
                <a:defRPr/>
              </a:pPr>
              <a:endParaRPr lang="vi-VN">
                <a:latin typeface="+mn-lt"/>
                <a:cs typeface="+mn-cs"/>
              </a:endParaRPr>
            </a:p>
          </p:txBody>
        </p:sp>
        <p:sp>
          <p:nvSpPr>
            <p:cNvPr id="22569" name="Oval 44"/>
            <p:cNvSpPr>
              <a:spLocks noChangeArrowheads="1"/>
            </p:cNvSpPr>
            <p:nvPr/>
          </p:nvSpPr>
          <p:spPr bwMode="gray">
            <a:xfrm>
              <a:off x="2254" y="2000"/>
              <a:ext cx="1262" cy="1264"/>
            </a:xfrm>
            <a:prstGeom prst="ellipse">
              <a:avLst/>
            </a:prstGeom>
            <a:gradFill rotWithShape="1">
              <a:gsLst>
                <a:gs pos="0">
                  <a:srgbClr val="000000"/>
                </a:gs>
                <a:gs pos="100000">
                  <a:srgbClr val="FFCC00"/>
                </a:gs>
              </a:gsLst>
              <a:lin ang="2700000" scaled="1"/>
            </a:gradFill>
            <a:ln w="38100" algn="ctr">
              <a:noFill/>
              <a:round/>
              <a:headEnd/>
              <a:tailEnd/>
            </a:ln>
          </p:spPr>
          <p:txBody>
            <a:bodyPr wrap="none" anchor="ctr">
              <a:spAutoFit/>
            </a:bodyPr>
            <a:lstStyle/>
            <a:p>
              <a:endParaRPr lang="en-US"/>
            </a:p>
          </p:txBody>
        </p:sp>
        <p:sp>
          <p:nvSpPr>
            <p:cNvPr id="156" name="Oval 45"/>
            <p:cNvSpPr>
              <a:spLocks noChangeArrowheads="1"/>
            </p:cNvSpPr>
            <p:nvPr/>
          </p:nvSpPr>
          <p:spPr bwMode="gray">
            <a:xfrm>
              <a:off x="2336" y="2082"/>
              <a:ext cx="1096" cy="1100"/>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fontAlgn="auto">
                <a:spcBef>
                  <a:spcPts val="0"/>
                </a:spcBef>
                <a:spcAft>
                  <a:spcPts val="0"/>
                </a:spcAft>
                <a:defRPr/>
              </a:pPr>
              <a:endParaRPr lang="vi-VN">
                <a:latin typeface="+mn-lt"/>
                <a:cs typeface="+mn-cs"/>
              </a:endParaRPr>
            </a:p>
          </p:txBody>
        </p:sp>
        <p:sp>
          <p:nvSpPr>
            <p:cNvPr id="22571" name="Oval 46"/>
            <p:cNvSpPr>
              <a:spLocks noChangeArrowheads="1"/>
            </p:cNvSpPr>
            <p:nvPr/>
          </p:nvSpPr>
          <p:spPr bwMode="gray">
            <a:xfrm>
              <a:off x="2337" y="2083"/>
              <a:ext cx="1096" cy="1098"/>
            </a:xfrm>
            <a:prstGeom prst="ellipse">
              <a:avLst/>
            </a:prstGeom>
            <a:gradFill rotWithShape="1">
              <a:gsLst>
                <a:gs pos="0">
                  <a:srgbClr val="FFCC00"/>
                </a:gs>
                <a:gs pos="100000">
                  <a:srgbClr val="7C6300"/>
                </a:gs>
              </a:gsLst>
              <a:lin ang="2700000" scaled="1"/>
            </a:gradFill>
            <a:ln w="38100" algn="ctr">
              <a:noFill/>
              <a:round/>
              <a:headEnd/>
              <a:tailEnd/>
            </a:ln>
          </p:spPr>
          <p:txBody>
            <a:bodyPr anchor="ctr">
              <a:spAutoFit/>
            </a:bodyPr>
            <a:lstStyle/>
            <a:p>
              <a:endParaRPr lang="en-US"/>
            </a:p>
          </p:txBody>
        </p:sp>
      </p:grpSp>
      <p:sp>
        <p:nvSpPr>
          <p:cNvPr id="190" name="Rectangle 20"/>
          <p:cNvSpPr>
            <a:spLocks noChangeArrowheads="1"/>
          </p:cNvSpPr>
          <p:nvPr/>
        </p:nvSpPr>
        <p:spPr bwMode="auto">
          <a:xfrm>
            <a:off x="1123950" y="4500563"/>
            <a:ext cx="7377113" cy="793750"/>
          </a:xfrm>
          <a:prstGeom prst="rect">
            <a:avLst/>
          </a:prstGeom>
          <a:noFill/>
          <a:ln w="38100" cmpd="dbl">
            <a:solidFill>
              <a:srgbClr val="0000FF"/>
            </a:solidFill>
            <a:miter lim="800000"/>
            <a:headEnd/>
            <a:tailEnd/>
          </a:ln>
        </p:spPr>
        <p:txBody>
          <a:bodyPr wrap="none" anchor="ctr"/>
          <a:lstStyle/>
          <a:p>
            <a:pPr algn="ctr"/>
            <a:endParaRPr lang="en-US">
              <a:solidFill>
                <a:srgbClr val="0000FF"/>
              </a:solidFill>
            </a:endParaRPr>
          </a:p>
        </p:txBody>
      </p:sp>
      <p:grpSp>
        <p:nvGrpSpPr>
          <p:cNvPr id="13" name="Group 11"/>
          <p:cNvGrpSpPr>
            <a:grpSpLocks/>
          </p:cNvGrpSpPr>
          <p:nvPr/>
        </p:nvGrpSpPr>
        <p:grpSpPr bwMode="auto">
          <a:xfrm>
            <a:off x="1143000" y="4467365"/>
            <a:ext cx="7292975" cy="945462"/>
            <a:chOff x="508" y="2100"/>
            <a:chExt cx="3072" cy="399"/>
          </a:xfrm>
        </p:grpSpPr>
        <p:sp>
          <p:nvSpPr>
            <p:cNvPr id="192" name="AutoShape 12"/>
            <p:cNvSpPr>
              <a:spLocks noChangeArrowheads="1"/>
            </p:cNvSpPr>
            <p:nvPr/>
          </p:nvSpPr>
          <p:spPr bwMode="gray">
            <a:xfrm>
              <a:off x="508" y="2100"/>
              <a:ext cx="3072" cy="381"/>
            </a:xfrm>
            <a:prstGeom prst="roundRect">
              <a:avLst>
                <a:gd name="adj" fmla="val 10889"/>
              </a:avLst>
            </a:prstGeom>
            <a:gradFill rotWithShape="1">
              <a:gsLst>
                <a:gs pos="0">
                  <a:srgbClr val="DDDDDD"/>
                </a:gs>
                <a:gs pos="50000">
                  <a:srgbClr val="DDDDDD">
                    <a:gamma/>
                    <a:tint val="39216"/>
                    <a:invGamma/>
                  </a:srgbClr>
                </a:gs>
                <a:gs pos="100000">
                  <a:srgbClr val="DDDDDD"/>
                </a:gs>
              </a:gsLst>
              <a:lin ang="2700000" scaled="1"/>
            </a:gradFill>
            <a:ln w="38100">
              <a:solidFill>
                <a:srgbClr val="FFFFFF"/>
              </a:solidFill>
              <a:round/>
              <a:headEnd/>
              <a:tailEnd/>
            </a:ln>
            <a:effectLst>
              <a:outerShdw dist="135003" dir="2928844" algn="ctr" rotWithShape="0">
                <a:srgbClr val="000000">
                  <a:alpha val="50000"/>
                </a:srgbClr>
              </a:outerShdw>
            </a:effectLst>
          </p:spPr>
          <p:txBody>
            <a:bodyPr wrap="none" anchor="ctr"/>
            <a:lstStyle/>
            <a:p>
              <a:pPr fontAlgn="auto">
                <a:spcBef>
                  <a:spcPts val="0"/>
                </a:spcBef>
                <a:spcAft>
                  <a:spcPts val="0"/>
                </a:spcAft>
                <a:defRPr/>
              </a:pPr>
              <a:endParaRPr lang="vi-VN">
                <a:latin typeface="+mn-lt"/>
                <a:cs typeface="+mn-cs"/>
              </a:endParaRPr>
            </a:p>
          </p:txBody>
        </p:sp>
        <p:sp>
          <p:nvSpPr>
            <p:cNvPr id="193" name="AutoShape 13"/>
            <p:cNvSpPr>
              <a:spLocks noChangeArrowheads="1"/>
            </p:cNvSpPr>
            <p:nvPr/>
          </p:nvSpPr>
          <p:spPr bwMode="gray">
            <a:xfrm>
              <a:off x="514" y="2147"/>
              <a:ext cx="271" cy="352"/>
            </a:xfrm>
            <a:prstGeom prst="roundRect">
              <a:avLst>
                <a:gd name="adj" fmla="val 11921"/>
              </a:avLst>
            </a:prstGeom>
            <a:solidFill>
              <a:srgbClr val="002060"/>
            </a:solidFill>
            <a:ln w="38100">
              <a:solidFill>
                <a:schemeClr val="bg1"/>
              </a:solidFill>
              <a:round/>
              <a:headEnd/>
              <a:tailEnd/>
            </a:ln>
            <a:effectLst/>
          </p:spPr>
          <p:txBody>
            <a:bodyPr wrap="none" anchor="ctr"/>
            <a:lstStyle/>
            <a:p>
              <a:pPr fontAlgn="auto">
                <a:spcBef>
                  <a:spcPts val="0"/>
                </a:spcBef>
                <a:spcAft>
                  <a:spcPts val="0"/>
                </a:spcAft>
                <a:defRPr/>
              </a:pPr>
              <a:endParaRPr lang="vi-VN">
                <a:latin typeface="+mn-lt"/>
                <a:cs typeface="+mn-cs"/>
              </a:endParaRPr>
            </a:p>
          </p:txBody>
        </p:sp>
        <p:sp>
          <p:nvSpPr>
            <p:cNvPr id="194" name="Freeform 14"/>
            <p:cNvSpPr>
              <a:spLocks/>
            </p:cNvSpPr>
            <p:nvPr/>
          </p:nvSpPr>
          <p:spPr bwMode="gray">
            <a:xfrm>
              <a:off x="545" y="2184"/>
              <a:ext cx="295" cy="156"/>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hlink">
                    <a:gamma/>
                    <a:tint val="42353"/>
                    <a:invGamma/>
                  </a:schemeClr>
                </a:gs>
                <a:gs pos="100000">
                  <a:schemeClr val="hlink">
                    <a:alpha val="0"/>
                  </a:schemeClr>
                </a:gs>
              </a:gsLst>
              <a:lin ang="2700000" scaled="1"/>
            </a:gradFill>
            <a:ln w="0">
              <a:noFill/>
              <a:prstDash val="solid"/>
              <a:round/>
              <a:headEnd/>
              <a:tailEnd/>
            </a:ln>
          </p:spPr>
          <p:txBody>
            <a:bodyPr/>
            <a:lstStyle/>
            <a:p>
              <a:pPr fontAlgn="auto">
                <a:spcBef>
                  <a:spcPts val="0"/>
                </a:spcBef>
                <a:spcAft>
                  <a:spcPts val="0"/>
                </a:spcAft>
                <a:defRPr/>
              </a:pPr>
              <a:endParaRPr lang="vi-VN">
                <a:latin typeface="+mn-lt"/>
                <a:cs typeface="+mn-cs"/>
              </a:endParaRPr>
            </a:p>
          </p:txBody>
        </p:sp>
        <p:sp>
          <p:nvSpPr>
            <p:cNvPr id="195" name="Text Box 15"/>
            <p:cNvSpPr txBox="1">
              <a:spLocks noChangeArrowheads="1"/>
            </p:cNvSpPr>
            <p:nvPr/>
          </p:nvSpPr>
          <p:spPr bwMode="gray">
            <a:xfrm>
              <a:off x="551" y="2139"/>
              <a:ext cx="186" cy="219"/>
            </a:xfrm>
            <a:prstGeom prst="rect">
              <a:avLst/>
            </a:prstGeom>
            <a:noFill/>
            <a:ln w="9525" algn="ctr">
              <a:noFill/>
              <a:miter lim="800000"/>
              <a:headEnd/>
              <a:tailEnd/>
            </a:ln>
            <a:effectLst>
              <a:outerShdw dist="35921" dir="2700000" algn="ctr" rotWithShape="0">
                <a:schemeClr val="tx1"/>
              </a:outerShdw>
            </a:effectLst>
          </p:spPr>
          <p:txBody>
            <a:bodyPr wrap="none">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pPr algn="ctr" eaLnBrk="0" hangingPunct="0">
                <a:defRPr/>
              </a:pPr>
              <a:r>
                <a:rPr lang="en-US" sz="2800" b="1" smtClean="0">
                  <a:solidFill>
                    <a:srgbClr val="FF0000"/>
                  </a:solidFill>
                  <a:effectLst>
                    <a:outerShdw blurRad="38100" dist="38100" dir="2700000" algn="tl">
                      <a:srgbClr val="C0C0C0"/>
                    </a:outerShdw>
                  </a:effectLst>
                  <a:latin typeface="Times New Roman" pitchFamily="18" charset="0"/>
                </a:rPr>
                <a:t>C</a:t>
              </a:r>
            </a:p>
          </p:txBody>
        </p:sp>
        <p:sp>
          <p:nvSpPr>
            <p:cNvPr id="22562" name="Text Box 16"/>
            <p:cNvSpPr txBox="1">
              <a:spLocks noChangeArrowheads="1"/>
            </p:cNvSpPr>
            <p:nvPr/>
          </p:nvSpPr>
          <p:spPr bwMode="gray">
            <a:xfrm>
              <a:off x="785" y="2123"/>
              <a:ext cx="2793" cy="309"/>
            </a:xfrm>
            <a:prstGeom prst="rect">
              <a:avLst/>
            </a:prstGeom>
            <a:noFill/>
            <a:ln w="9525" algn="ctr">
              <a:noFill/>
              <a:miter lim="800000"/>
              <a:headEnd/>
              <a:tailEnd/>
            </a:ln>
          </p:spPr>
          <p:txBody>
            <a:bodyPr>
              <a:spAutoFit/>
            </a:bodyPr>
            <a:lstStyle/>
            <a:p>
              <a:r>
                <a:rPr lang="en-US" sz="2400" b="1" dirty="0">
                  <a:solidFill>
                    <a:srgbClr val="3333CC"/>
                  </a:solidFill>
                </a:rPr>
                <a:t> </a:t>
              </a:r>
              <a:r>
                <a:rPr lang="en-US" b="1" dirty="0" err="1" smtClean="0">
                  <a:solidFill>
                    <a:srgbClr val="3333CC"/>
                  </a:solidFill>
                  <a:latin typeface="Times New Roman" pitchFamily="18" charset="0"/>
                  <a:cs typeface="Times New Roman" pitchFamily="18" charset="0"/>
                </a:rPr>
                <a:t>Chất</a:t>
              </a:r>
              <a:r>
                <a:rPr lang="en-US" b="1" dirty="0" smtClean="0">
                  <a:solidFill>
                    <a:srgbClr val="3333CC"/>
                  </a:solidFill>
                  <a:latin typeface="Times New Roman" pitchFamily="18" charset="0"/>
                  <a:cs typeface="Times New Roman" pitchFamily="18" charset="0"/>
                </a:rPr>
                <a:t> </a:t>
              </a:r>
              <a:r>
                <a:rPr lang="en-US" b="1" dirty="0" err="1">
                  <a:solidFill>
                    <a:srgbClr val="3333CC"/>
                  </a:solidFill>
                  <a:latin typeface="Times New Roman" pitchFamily="18" charset="0"/>
                  <a:cs typeface="Times New Roman" pitchFamily="18" charset="0"/>
                </a:rPr>
                <a:t>khí</a:t>
              </a:r>
              <a:r>
                <a:rPr lang="en-US" b="1" dirty="0">
                  <a:solidFill>
                    <a:srgbClr val="3333CC"/>
                  </a:solidFill>
                  <a:latin typeface="Times New Roman" pitchFamily="18" charset="0"/>
                  <a:cs typeface="Times New Roman" pitchFamily="18" charset="0"/>
                </a:rPr>
                <a:t> , </a:t>
              </a:r>
              <a:r>
                <a:rPr lang="en-US" b="1" dirty="0" err="1">
                  <a:solidFill>
                    <a:srgbClr val="3333CC"/>
                  </a:solidFill>
                  <a:latin typeface="Times New Roman" pitchFamily="18" charset="0"/>
                  <a:cs typeface="Times New Roman" pitchFamily="18" charset="0"/>
                </a:rPr>
                <a:t>không</a:t>
              </a:r>
              <a:r>
                <a:rPr lang="en-US" b="1" dirty="0">
                  <a:solidFill>
                    <a:srgbClr val="3333CC"/>
                  </a:solidFill>
                  <a:latin typeface="Times New Roman" pitchFamily="18" charset="0"/>
                  <a:cs typeface="Times New Roman" pitchFamily="18" charset="0"/>
                </a:rPr>
                <a:t> </a:t>
              </a:r>
              <a:r>
                <a:rPr lang="en-US" b="1" dirty="0" err="1">
                  <a:solidFill>
                    <a:srgbClr val="3333CC"/>
                  </a:solidFill>
                  <a:latin typeface="Times New Roman" pitchFamily="18" charset="0"/>
                  <a:cs typeface="Times New Roman" pitchFamily="18" charset="0"/>
                </a:rPr>
                <a:t>màu</a:t>
              </a:r>
              <a:r>
                <a:rPr lang="en-US" b="1" dirty="0">
                  <a:solidFill>
                    <a:srgbClr val="3333CC"/>
                  </a:solidFill>
                  <a:latin typeface="Times New Roman" pitchFamily="18" charset="0"/>
                  <a:cs typeface="Times New Roman" pitchFamily="18" charset="0"/>
                </a:rPr>
                <a:t>, </a:t>
              </a:r>
              <a:r>
                <a:rPr lang="en-US" b="1" dirty="0" err="1">
                  <a:solidFill>
                    <a:srgbClr val="3333CC"/>
                  </a:solidFill>
                  <a:latin typeface="Times New Roman" pitchFamily="18" charset="0"/>
                  <a:cs typeface="Times New Roman" pitchFamily="18" charset="0"/>
                </a:rPr>
                <a:t>không</a:t>
              </a:r>
              <a:r>
                <a:rPr lang="en-US" b="1" dirty="0">
                  <a:solidFill>
                    <a:srgbClr val="3333CC"/>
                  </a:solidFill>
                  <a:latin typeface="Times New Roman" pitchFamily="18" charset="0"/>
                  <a:cs typeface="Times New Roman" pitchFamily="18" charset="0"/>
                </a:rPr>
                <a:t> </a:t>
              </a:r>
              <a:r>
                <a:rPr lang="en-US" b="1" dirty="0" err="1">
                  <a:solidFill>
                    <a:srgbClr val="3333CC"/>
                  </a:solidFill>
                  <a:latin typeface="Times New Roman" pitchFamily="18" charset="0"/>
                  <a:cs typeface="Times New Roman" pitchFamily="18" charset="0"/>
                </a:rPr>
                <a:t>mùi</a:t>
              </a:r>
              <a:r>
                <a:rPr lang="en-US" b="1" dirty="0">
                  <a:solidFill>
                    <a:srgbClr val="3333CC"/>
                  </a:solidFill>
                  <a:latin typeface="Times New Roman" pitchFamily="18" charset="0"/>
                  <a:cs typeface="Times New Roman" pitchFamily="18" charset="0"/>
                </a:rPr>
                <a:t>, </a:t>
              </a:r>
              <a:r>
                <a:rPr lang="en-US" b="1" dirty="0" err="1">
                  <a:solidFill>
                    <a:srgbClr val="3333CC"/>
                  </a:solidFill>
                  <a:latin typeface="Times New Roman" pitchFamily="18" charset="0"/>
                  <a:cs typeface="Times New Roman" pitchFamily="18" charset="0"/>
                </a:rPr>
                <a:t>nhẹ</a:t>
              </a:r>
              <a:r>
                <a:rPr lang="en-US" b="1" dirty="0">
                  <a:solidFill>
                    <a:srgbClr val="3333CC"/>
                  </a:solidFill>
                  <a:latin typeface="Times New Roman" pitchFamily="18" charset="0"/>
                  <a:cs typeface="Times New Roman" pitchFamily="18" charset="0"/>
                </a:rPr>
                <a:t> </a:t>
              </a:r>
              <a:r>
                <a:rPr lang="en-US" b="1" dirty="0" err="1">
                  <a:solidFill>
                    <a:srgbClr val="3333CC"/>
                  </a:solidFill>
                  <a:latin typeface="Times New Roman" pitchFamily="18" charset="0"/>
                  <a:cs typeface="Times New Roman" pitchFamily="18" charset="0"/>
                </a:rPr>
                <a:t>hơn</a:t>
              </a:r>
              <a:r>
                <a:rPr lang="en-US" b="1" dirty="0">
                  <a:solidFill>
                    <a:srgbClr val="3333CC"/>
                  </a:solidFill>
                  <a:latin typeface="Times New Roman" pitchFamily="18" charset="0"/>
                  <a:cs typeface="Times New Roman" pitchFamily="18" charset="0"/>
                </a:rPr>
                <a:t> </a:t>
              </a:r>
              <a:r>
                <a:rPr lang="en-US" b="1" dirty="0" err="1">
                  <a:solidFill>
                    <a:srgbClr val="3333CC"/>
                  </a:solidFill>
                  <a:latin typeface="Times New Roman" pitchFamily="18" charset="0"/>
                  <a:cs typeface="Times New Roman" pitchFamily="18" charset="0"/>
                </a:rPr>
                <a:t>không</a:t>
              </a:r>
              <a:r>
                <a:rPr lang="en-US" b="1" dirty="0">
                  <a:solidFill>
                    <a:srgbClr val="3333CC"/>
                  </a:solidFill>
                  <a:latin typeface="Times New Roman" pitchFamily="18" charset="0"/>
                  <a:cs typeface="Times New Roman" pitchFamily="18" charset="0"/>
                </a:rPr>
                <a:t> </a:t>
              </a:r>
            </a:p>
            <a:p>
              <a:r>
                <a:rPr lang="en-US" b="1" dirty="0" err="1">
                  <a:solidFill>
                    <a:srgbClr val="3333CC"/>
                  </a:solidFill>
                  <a:latin typeface="Times New Roman" pitchFamily="18" charset="0"/>
                  <a:cs typeface="Times New Roman" pitchFamily="18" charset="0"/>
                </a:rPr>
                <a:t>khí</a:t>
              </a:r>
              <a:r>
                <a:rPr lang="en-US" b="1" dirty="0">
                  <a:solidFill>
                    <a:srgbClr val="3333CC"/>
                  </a:solidFill>
                  <a:latin typeface="Times New Roman" pitchFamily="18" charset="0"/>
                  <a:cs typeface="Times New Roman" pitchFamily="18" charset="0"/>
                </a:rPr>
                <a:t>, </a:t>
              </a:r>
              <a:r>
                <a:rPr lang="en-US" b="1" dirty="0" err="1" smtClean="0">
                  <a:solidFill>
                    <a:srgbClr val="3333CC"/>
                  </a:solidFill>
                  <a:latin typeface="Times New Roman" pitchFamily="18" charset="0"/>
                  <a:cs typeface="Times New Roman" pitchFamily="18" charset="0"/>
                </a:rPr>
                <a:t>ít</a:t>
              </a:r>
              <a:r>
                <a:rPr lang="en-US" b="1" dirty="0" smtClean="0">
                  <a:solidFill>
                    <a:srgbClr val="3333CC"/>
                  </a:solidFill>
                  <a:latin typeface="Times New Roman" pitchFamily="18" charset="0"/>
                  <a:cs typeface="Times New Roman" pitchFamily="18" charset="0"/>
                </a:rPr>
                <a:t> </a:t>
              </a:r>
              <a:r>
                <a:rPr lang="en-US" b="1" dirty="0">
                  <a:solidFill>
                    <a:srgbClr val="3333CC"/>
                  </a:solidFill>
                  <a:latin typeface="Times New Roman" pitchFamily="18" charset="0"/>
                  <a:cs typeface="Times New Roman" pitchFamily="18" charset="0"/>
                </a:rPr>
                <a:t>tan </a:t>
              </a:r>
              <a:r>
                <a:rPr lang="en-US" b="1" dirty="0" err="1">
                  <a:solidFill>
                    <a:srgbClr val="3333CC"/>
                  </a:solidFill>
                  <a:latin typeface="Times New Roman" pitchFamily="18" charset="0"/>
                  <a:cs typeface="Times New Roman" pitchFamily="18" charset="0"/>
                </a:rPr>
                <a:t>trong</a:t>
              </a:r>
              <a:r>
                <a:rPr lang="en-US" b="1" dirty="0">
                  <a:solidFill>
                    <a:srgbClr val="3333CC"/>
                  </a:solidFill>
                  <a:latin typeface="Times New Roman" pitchFamily="18" charset="0"/>
                  <a:cs typeface="Times New Roman" pitchFamily="18" charset="0"/>
                </a:rPr>
                <a:t> </a:t>
              </a:r>
              <a:r>
                <a:rPr lang="en-US" b="1" dirty="0" err="1">
                  <a:solidFill>
                    <a:srgbClr val="3333CC"/>
                  </a:solidFill>
                  <a:latin typeface="Times New Roman" pitchFamily="18" charset="0"/>
                  <a:cs typeface="Times New Roman" pitchFamily="18" charset="0"/>
                </a:rPr>
                <a:t>nước</a:t>
              </a:r>
              <a:r>
                <a:rPr lang="en-US" b="1" dirty="0">
                  <a:solidFill>
                    <a:srgbClr val="3333CC"/>
                  </a:solidFill>
                  <a:latin typeface="Times New Roman" pitchFamily="18" charset="0"/>
                  <a:cs typeface="Times New Roman" pitchFamily="18" charset="0"/>
                </a:rPr>
                <a:t>.</a:t>
              </a:r>
            </a:p>
          </p:txBody>
        </p:sp>
      </p:grpSp>
      <p:sp>
        <p:nvSpPr>
          <p:cNvPr id="197" name="Rectangle 20"/>
          <p:cNvSpPr>
            <a:spLocks noChangeArrowheads="1"/>
          </p:cNvSpPr>
          <p:nvPr/>
        </p:nvSpPr>
        <p:spPr bwMode="auto">
          <a:xfrm>
            <a:off x="1143000" y="5715000"/>
            <a:ext cx="7391400" cy="914400"/>
          </a:xfrm>
          <a:prstGeom prst="rect">
            <a:avLst/>
          </a:prstGeom>
          <a:noFill/>
          <a:ln w="38100" cmpd="dbl">
            <a:solidFill>
              <a:srgbClr val="0000FF"/>
            </a:solidFill>
            <a:miter lim="800000"/>
            <a:headEnd/>
            <a:tailEnd/>
          </a:ln>
        </p:spPr>
        <p:txBody>
          <a:bodyPr wrap="none" anchor="ctr"/>
          <a:lstStyle/>
          <a:p>
            <a:pPr algn="ctr"/>
            <a:endParaRPr lang="en-US">
              <a:solidFill>
                <a:srgbClr val="0000FF"/>
              </a:solidFill>
            </a:endParaRPr>
          </a:p>
        </p:txBody>
      </p:sp>
      <p:sp>
        <p:nvSpPr>
          <p:cNvPr id="116" name="10-Point Star 115"/>
          <p:cNvSpPr/>
          <p:nvPr/>
        </p:nvSpPr>
        <p:spPr>
          <a:xfrm>
            <a:off x="442912" y="4684733"/>
            <a:ext cx="500064" cy="500062"/>
          </a:xfrm>
          <a:prstGeom prst="star10">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vi-VN"/>
          </a:p>
        </p:txBody>
      </p:sp>
      <p:sp>
        <p:nvSpPr>
          <p:cNvPr id="22556" name="Text Box 26"/>
          <p:cNvSpPr txBox="1">
            <a:spLocks noChangeArrowheads="1"/>
          </p:cNvSpPr>
          <p:nvPr/>
        </p:nvSpPr>
        <p:spPr bwMode="gray">
          <a:xfrm>
            <a:off x="990600" y="838200"/>
            <a:ext cx="7132638" cy="519113"/>
          </a:xfrm>
          <a:prstGeom prst="rect">
            <a:avLst/>
          </a:prstGeom>
          <a:noFill/>
          <a:ln w="9525" algn="ctr">
            <a:noFill/>
            <a:miter lim="800000"/>
            <a:headEnd/>
            <a:tailEnd/>
          </a:ln>
        </p:spPr>
        <p:txBody>
          <a:bodyPr>
            <a:spAutoFit/>
          </a:bodyPr>
          <a:lstStyle/>
          <a:p>
            <a:r>
              <a:rPr lang="en-US" sz="2800" b="1" dirty="0">
                <a:solidFill>
                  <a:srgbClr val="FFFF00"/>
                </a:solidFill>
                <a:latin typeface="Times New Roman" pitchFamily="18" charset="0"/>
                <a:cs typeface="Times New Roman" pitchFamily="18" charset="0"/>
              </a:rPr>
              <a:t>1) </a:t>
            </a:r>
            <a:r>
              <a:rPr lang="en-US" sz="2800" b="1" dirty="0" err="1">
                <a:solidFill>
                  <a:srgbClr val="FFFF00"/>
                </a:solidFill>
                <a:latin typeface="Times New Roman" pitchFamily="18" charset="0"/>
                <a:cs typeface="Times New Roman" pitchFamily="18" charset="0"/>
              </a:rPr>
              <a:t>Tính</a:t>
            </a:r>
            <a:r>
              <a:rPr lang="en-US" sz="2800" b="1" dirty="0">
                <a:solidFill>
                  <a:srgbClr val="FFFF00"/>
                </a:solidFill>
                <a:latin typeface="Times New Roman" pitchFamily="18" charset="0"/>
                <a:cs typeface="Times New Roman" pitchFamily="18" charset="0"/>
              </a:rPr>
              <a:t> </a:t>
            </a:r>
            <a:r>
              <a:rPr lang="en-US" sz="2800" b="1" dirty="0" err="1">
                <a:solidFill>
                  <a:srgbClr val="FFFF00"/>
                </a:solidFill>
                <a:latin typeface="Times New Roman" pitchFamily="18" charset="0"/>
                <a:cs typeface="Times New Roman" pitchFamily="18" charset="0"/>
              </a:rPr>
              <a:t>chất</a:t>
            </a:r>
            <a:r>
              <a:rPr lang="en-US" sz="2800" b="1" dirty="0">
                <a:solidFill>
                  <a:srgbClr val="FFFF00"/>
                </a:solidFill>
                <a:latin typeface="Times New Roman" pitchFamily="18" charset="0"/>
                <a:cs typeface="Times New Roman" pitchFamily="18" charset="0"/>
              </a:rPr>
              <a:t> </a:t>
            </a:r>
            <a:r>
              <a:rPr lang="en-US" sz="2800" b="1" dirty="0" err="1">
                <a:solidFill>
                  <a:srgbClr val="FFFF00"/>
                </a:solidFill>
                <a:latin typeface="Times New Roman" pitchFamily="18" charset="0"/>
                <a:cs typeface="Times New Roman" pitchFamily="18" charset="0"/>
              </a:rPr>
              <a:t>vật</a:t>
            </a:r>
            <a:r>
              <a:rPr lang="en-US" sz="2800" b="1" dirty="0">
                <a:solidFill>
                  <a:srgbClr val="FFFF00"/>
                </a:solidFill>
                <a:latin typeface="Times New Roman" pitchFamily="18" charset="0"/>
                <a:cs typeface="Times New Roman" pitchFamily="18" charset="0"/>
              </a:rPr>
              <a:t> </a:t>
            </a:r>
            <a:r>
              <a:rPr lang="en-US" sz="2800" b="1" dirty="0" err="1">
                <a:solidFill>
                  <a:srgbClr val="FFFF00"/>
                </a:solidFill>
                <a:latin typeface="Times New Roman" pitchFamily="18" charset="0"/>
                <a:cs typeface="Times New Roman" pitchFamily="18" charset="0"/>
              </a:rPr>
              <a:t>lý</a:t>
            </a:r>
            <a:r>
              <a:rPr lang="en-US" sz="2800" b="1" dirty="0">
                <a:solidFill>
                  <a:srgbClr val="FFFF00"/>
                </a:solidFill>
                <a:latin typeface="Times New Roman" pitchFamily="18" charset="0"/>
                <a:cs typeface="Times New Roman" pitchFamily="18" charset="0"/>
              </a:rPr>
              <a:t> </a:t>
            </a:r>
            <a:r>
              <a:rPr lang="en-US" sz="2800" b="1" dirty="0" err="1">
                <a:solidFill>
                  <a:srgbClr val="FFFF00"/>
                </a:solidFill>
                <a:latin typeface="Times New Roman" pitchFamily="18" charset="0"/>
                <a:cs typeface="Times New Roman" pitchFamily="18" charset="0"/>
              </a:rPr>
              <a:t>cơ</a:t>
            </a:r>
            <a:r>
              <a:rPr lang="en-US" sz="2800" b="1" dirty="0">
                <a:solidFill>
                  <a:srgbClr val="FFFF00"/>
                </a:solidFill>
                <a:latin typeface="Times New Roman" pitchFamily="18" charset="0"/>
                <a:cs typeface="Times New Roman" pitchFamily="18" charset="0"/>
              </a:rPr>
              <a:t> </a:t>
            </a:r>
            <a:r>
              <a:rPr lang="en-US" sz="2800" b="1" dirty="0" err="1">
                <a:solidFill>
                  <a:srgbClr val="FFFF00"/>
                </a:solidFill>
                <a:latin typeface="Times New Roman" pitchFamily="18" charset="0"/>
                <a:cs typeface="Times New Roman" pitchFamily="18" charset="0"/>
              </a:rPr>
              <a:t>bản</a:t>
            </a:r>
            <a:r>
              <a:rPr lang="en-US" sz="2800" b="1" dirty="0">
                <a:solidFill>
                  <a:srgbClr val="FFFF00"/>
                </a:solidFill>
                <a:latin typeface="Times New Roman" pitchFamily="18" charset="0"/>
                <a:cs typeface="Times New Roman" pitchFamily="18" charset="0"/>
              </a:rPr>
              <a:t>  </a:t>
            </a:r>
            <a:r>
              <a:rPr lang="en-US" sz="2800" b="1" dirty="0" err="1">
                <a:solidFill>
                  <a:srgbClr val="FFFF00"/>
                </a:solidFill>
                <a:latin typeface="Times New Roman" pitchFamily="18" charset="0"/>
                <a:cs typeface="Times New Roman" pitchFamily="18" charset="0"/>
              </a:rPr>
              <a:t>của</a:t>
            </a:r>
            <a:r>
              <a:rPr lang="en-US" sz="2800" b="1" dirty="0">
                <a:solidFill>
                  <a:srgbClr val="FFFF00"/>
                </a:solidFill>
                <a:latin typeface="Times New Roman" pitchFamily="18" charset="0"/>
                <a:cs typeface="Times New Roman" pitchFamily="18" charset="0"/>
              </a:rPr>
              <a:t> </a:t>
            </a:r>
            <a:r>
              <a:rPr lang="en-US" sz="2800" b="1" dirty="0" err="1">
                <a:solidFill>
                  <a:srgbClr val="FFFF00"/>
                </a:solidFill>
                <a:latin typeface="Times New Roman" pitchFamily="18" charset="0"/>
                <a:cs typeface="Times New Roman" pitchFamily="18" charset="0"/>
              </a:rPr>
              <a:t>metan</a:t>
            </a:r>
            <a:r>
              <a:rPr lang="en-US" sz="2800" b="1" dirty="0">
                <a:solidFill>
                  <a:srgbClr val="FFFF00"/>
                </a:solidFill>
                <a:latin typeface="Times New Roman" pitchFamily="18" charset="0"/>
                <a:cs typeface="Times New Roman" pitchFamily="18" charset="0"/>
              </a:rPr>
              <a:t> </a:t>
            </a:r>
            <a:r>
              <a:rPr lang="en-US" sz="2800" b="1" dirty="0" err="1">
                <a:solidFill>
                  <a:srgbClr val="FFFF00"/>
                </a:solidFill>
                <a:latin typeface="Times New Roman" pitchFamily="18" charset="0"/>
                <a:cs typeface="Times New Roman" pitchFamily="18" charset="0"/>
              </a:rPr>
              <a:t>là</a:t>
            </a:r>
            <a:r>
              <a:rPr lang="en-US" sz="2800" b="1" dirty="0">
                <a:solidFill>
                  <a:srgbClr val="FFFF00"/>
                </a:solidFill>
                <a:latin typeface="Times New Roman" pitchFamily="18" charset="0"/>
                <a:cs typeface="Times New Roman" pitchFamily="18" charset="0"/>
              </a:rPr>
              <a:t> :</a:t>
            </a:r>
          </a:p>
        </p:txBody>
      </p:sp>
      <p:pic>
        <p:nvPicPr>
          <p:cNvPr id="92285" name="cung coâ.avi">
            <a:hlinkClick r:id="" action="ppaction://media"/>
          </p:cNvPr>
          <p:cNvPicPr>
            <a:picLocks noRot="1" noChangeAspect="1" noChangeArrowheads="1"/>
          </p:cNvPicPr>
          <p:nvPr>
            <a:videoFile r:link="rId1"/>
          </p:nvPr>
        </p:nvPicPr>
        <p:blipFill>
          <a:blip r:embed="rId7" cstate="print"/>
          <a:srcRect/>
          <a:stretch>
            <a:fillRect/>
          </a:stretch>
        </p:blipFill>
        <p:spPr bwMode="auto">
          <a:xfrm>
            <a:off x="6096000" y="152400"/>
            <a:ext cx="3048000" cy="457200"/>
          </a:xfrm>
          <a:prstGeom prst="rect">
            <a:avLst/>
          </a:prstGeom>
          <a:noFill/>
          <a:ln w="9525">
            <a:noFill/>
            <a:miter lim="800000"/>
            <a:headEnd/>
            <a:tailEnd/>
          </a:ln>
        </p:spPr>
      </p:pic>
    </p:spTree>
  </p:cSld>
  <p:clrMapOvr>
    <a:masterClrMapping/>
  </p:clrMapOvr>
  <p:transition spd="med">
    <p:check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103"/>
                                        </p:tgtEl>
                                        <p:attrNameLst>
                                          <p:attrName>style.visibility</p:attrName>
                                        </p:attrNameLst>
                                      </p:cBhvr>
                                      <p:to>
                                        <p:strVal val="visible"/>
                                      </p:to>
                                    </p:set>
                                    <p:anim calcmode="lin" valueType="num">
                                      <p:cBhvr>
                                        <p:cTn id="7" dur="200" fill="hold"/>
                                        <p:tgtEl>
                                          <p:spTgt spid="103"/>
                                        </p:tgtEl>
                                        <p:attrNameLst>
                                          <p:attrName>ppt_w</p:attrName>
                                        </p:attrNameLst>
                                      </p:cBhvr>
                                      <p:tavLst>
                                        <p:tav tm="0">
                                          <p:val>
                                            <p:fltVal val="0"/>
                                          </p:val>
                                        </p:tav>
                                        <p:tav tm="100000">
                                          <p:val>
                                            <p:strVal val="#ppt_w"/>
                                          </p:val>
                                        </p:tav>
                                      </p:tavLst>
                                    </p:anim>
                                    <p:anim calcmode="lin" valueType="num">
                                      <p:cBhvr>
                                        <p:cTn id="8" dur="200" fill="hold"/>
                                        <p:tgtEl>
                                          <p:spTgt spid="103"/>
                                        </p:tgtEl>
                                        <p:attrNameLst>
                                          <p:attrName>ppt_h</p:attrName>
                                        </p:attrNameLst>
                                      </p:cBhvr>
                                      <p:tavLst>
                                        <p:tav tm="0">
                                          <p:val>
                                            <p:strVal val="#ppt_h"/>
                                          </p:val>
                                        </p:tav>
                                        <p:tav tm="100000">
                                          <p:val>
                                            <p:strVal val="#ppt_h"/>
                                          </p:val>
                                        </p:tav>
                                      </p:tavLst>
                                    </p:anim>
                                  </p:childTnLst>
                                </p:cTn>
                              </p:par>
                            </p:childTnLst>
                          </p:cTn>
                        </p:par>
                        <p:par>
                          <p:cTn id="9" fill="hold" nodeType="afterGroup">
                            <p:stCondLst>
                              <p:cond delay="200"/>
                            </p:stCondLst>
                            <p:childTnLst>
                              <p:par>
                                <p:cTn id="10" presetID="3" presetClass="entr" presetSubtype="10"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200"/>
                                        <p:tgtEl>
                                          <p:spTgt spid="2"/>
                                        </p:tgtEl>
                                      </p:cBhvr>
                                    </p:animEffect>
                                  </p:childTnLst>
                                </p:cTn>
                              </p:par>
                            </p:childTnLst>
                          </p:cTn>
                        </p:par>
                        <p:par>
                          <p:cTn id="13" fill="hold" nodeType="afterGroup">
                            <p:stCondLst>
                              <p:cond delay="400"/>
                            </p:stCondLst>
                            <p:childTnLst>
                              <p:par>
                                <p:cTn id="14" presetID="49" presetClass="entr" presetSubtype="0" decel="100000"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200" fill="hold"/>
                                        <p:tgtEl>
                                          <p:spTgt spid="4"/>
                                        </p:tgtEl>
                                        <p:attrNameLst>
                                          <p:attrName>ppt_w</p:attrName>
                                        </p:attrNameLst>
                                      </p:cBhvr>
                                      <p:tavLst>
                                        <p:tav tm="0">
                                          <p:val>
                                            <p:fltVal val="0"/>
                                          </p:val>
                                        </p:tav>
                                        <p:tav tm="100000">
                                          <p:val>
                                            <p:strVal val="#ppt_w"/>
                                          </p:val>
                                        </p:tav>
                                      </p:tavLst>
                                    </p:anim>
                                    <p:anim calcmode="lin" valueType="num">
                                      <p:cBhvr>
                                        <p:cTn id="17" dur="200" fill="hold"/>
                                        <p:tgtEl>
                                          <p:spTgt spid="4"/>
                                        </p:tgtEl>
                                        <p:attrNameLst>
                                          <p:attrName>ppt_h</p:attrName>
                                        </p:attrNameLst>
                                      </p:cBhvr>
                                      <p:tavLst>
                                        <p:tav tm="0">
                                          <p:val>
                                            <p:fltVal val="0"/>
                                          </p:val>
                                        </p:tav>
                                        <p:tav tm="100000">
                                          <p:val>
                                            <p:strVal val="#ppt_h"/>
                                          </p:val>
                                        </p:tav>
                                      </p:tavLst>
                                    </p:anim>
                                    <p:anim calcmode="lin" valueType="num">
                                      <p:cBhvr>
                                        <p:cTn id="18" dur="200" fill="hold"/>
                                        <p:tgtEl>
                                          <p:spTgt spid="4"/>
                                        </p:tgtEl>
                                        <p:attrNameLst>
                                          <p:attrName>style.rotation</p:attrName>
                                        </p:attrNameLst>
                                      </p:cBhvr>
                                      <p:tavLst>
                                        <p:tav tm="0">
                                          <p:val>
                                            <p:fltVal val="360"/>
                                          </p:val>
                                        </p:tav>
                                        <p:tav tm="100000">
                                          <p:val>
                                            <p:fltVal val="0"/>
                                          </p:val>
                                        </p:tav>
                                      </p:tavLst>
                                    </p:anim>
                                    <p:animEffect transition="in" filter="fade">
                                      <p:cBhvr>
                                        <p:cTn id="19" dur="200"/>
                                        <p:tgtEl>
                                          <p:spTgt spid="4"/>
                                        </p:tgtEl>
                                      </p:cBhvr>
                                    </p:animEffect>
                                  </p:childTnLst>
                                </p:cTn>
                              </p:par>
                            </p:childTnLst>
                          </p:cTn>
                        </p:par>
                        <p:par>
                          <p:cTn id="20" fill="hold" nodeType="afterGroup">
                            <p:stCondLst>
                              <p:cond delay="600"/>
                            </p:stCondLst>
                            <p:childTnLst>
                              <p:par>
                                <p:cTn id="21" presetID="17" presetClass="entr" presetSubtype="8"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p:cTn id="23" dur="200" fill="hold"/>
                                        <p:tgtEl>
                                          <p:spTgt spid="3"/>
                                        </p:tgtEl>
                                        <p:attrNameLst>
                                          <p:attrName>ppt_x</p:attrName>
                                        </p:attrNameLst>
                                      </p:cBhvr>
                                      <p:tavLst>
                                        <p:tav tm="0">
                                          <p:val>
                                            <p:strVal val="#ppt_x-#ppt_w/2"/>
                                          </p:val>
                                        </p:tav>
                                        <p:tav tm="100000">
                                          <p:val>
                                            <p:strVal val="#ppt_x"/>
                                          </p:val>
                                        </p:tav>
                                      </p:tavLst>
                                    </p:anim>
                                    <p:anim calcmode="lin" valueType="num">
                                      <p:cBhvr>
                                        <p:cTn id="24" dur="200" fill="hold"/>
                                        <p:tgtEl>
                                          <p:spTgt spid="3"/>
                                        </p:tgtEl>
                                        <p:attrNameLst>
                                          <p:attrName>ppt_y</p:attrName>
                                        </p:attrNameLst>
                                      </p:cBhvr>
                                      <p:tavLst>
                                        <p:tav tm="0">
                                          <p:val>
                                            <p:strVal val="#ppt_y"/>
                                          </p:val>
                                        </p:tav>
                                        <p:tav tm="100000">
                                          <p:val>
                                            <p:strVal val="#ppt_y"/>
                                          </p:val>
                                        </p:tav>
                                      </p:tavLst>
                                    </p:anim>
                                    <p:anim calcmode="lin" valueType="num">
                                      <p:cBhvr>
                                        <p:cTn id="25" dur="200" fill="hold"/>
                                        <p:tgtEl>
                                          <p:spTgt spid="3"/>
                                        </p:tgtEl>
                                        <p:attrNameLst>
                                          <p:attrName>ppt_w</p:attrName>
                                        </p:attrNameLst>
                                      </p:cBhvr>
                                      <p:tavLst>
                                        <p:tav tm="0">
                                          <p:val>
                                            <p:fltVal val="0"/>
                                          </p:val>
                                        </p:tav>
                                        <p:tav tm="100000">
                                          <p:val>
                                            <p:strVal val="#ppt_w"/>
                                          </p:val>
                                        </p:tav>
                                      </p:tavLst>
                                    </p:anim>
                                    <p:anim calcmode="lin" valueType="num">
                                      <p:cBhvr>
                                        <p:cTn id="26" dur="200" fill="hold"/>
                                        <p:tgtEl>
                                          <p:spTgt spid="3"/>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21"/>
                                            </p:cond>
                                          </p:stCondLst>
                                          <p:endCondLst>
                                            <p:cond evt="onStopAudio" delay="0">
                                              <p:tgtEl>
                                                <p:sldTgt/>
                                              </p:tgtEl>
                                            </p:cond>
                                          </p:endCondLst>
                                        </p:cTn>
                                        <p:tgtEl>
                                          <p:sndTgt r:embed="rId4" name="whoosh.wav"/>
                                        </p:tgtEl>
                                      </p:cMediaNode>
                                    </p:audio>
                                  </p:subTnLst>
                                </p:cTn>
                              </p:par>
                            </p:childTnLst>
                          </p:cTn>
                        </p:par>
                        <p:par>
                          <p:cTn id="27" fill="hold" nodeType="afterGroup">
                            <p:stCondLst>
                              <p:cond delay="800"/>
                            </p:stCondLst>
                            <p:childTnLst>
                              <p:par>
                                <p:cTn id="28" presetID="17" presetClass="entr" presetSubtype="10" fill="hold" grpId="0" nodeType="afterEffect">
                                  <p:stCondLst>
                                    <p:cond delay="0"/>
                                  </p:stCondLst>
                                  <p:childTnLst>
                                    <p:set>
                                      <p:cBhvr>
                                        <p:cTn id="29" dur="1" fill="hold">
                                          <p:stCondLst>
                                            <p:cond delay="0"/>
                                          </p:stCondLst>
                                        </p:cTn>
                                        <p:tgtEl>
                                          <p:spTgt spid="8255"/>
                                        </p:tgtEl>
                                        <p:attrNameLst>
                                          <p:attrName>style.visibility</p:attrName>
                                        </p:attrNameLst>
                                      </p:cBhvr>
                                      <p:to>
                                        <p:strVal val="visible"/>
                                      </p:to>
                                    </p:set>
                                    <p:anim calcmode="lin" valueType="num">
                                      <p:cBhvr>
                                        <p:cTn id="30" dur="200" fill="hold"/>
                                        <p:tgtEl>
                                          <p:spTgt spid="8255"/>
                                        </p:tgtEl>
                                        <p:attrNameLst>
                                          <p:attrName>ppt_w</p:attrName>
                                        </p:attrNameLst>
                                      </p:cBhvr>
                                      <p:tavLst>
                                        <p:tav tm="0">
                                          <p:val>
                                            <p:fltVal val="0"/>
                                          </p:val>
                                        </p:tav>
                                        <p:tav tm="100000">
                                          <p:val>
                                            <p:strVal val="#ppt_w"/>
                                          </p:val>
                                        </p:tav>
                                      </p:tavLst>
                                    </p:anim>
                                    <p:anim calcmode="lin" valueType="num">
                                      <p:cBhvr>
                                        <p:cTn id="31" dur="200" fill="hold"/>
                                        <p:tgtEl>
                                          <p:spTgt spid="8255"/>
                                        </p:tgtEl>
                                        <p:attrNameLst>
                                          <p:attrName>ppt_h</p:attrName>
                                        </p:attrNameLst>
                                      </p:cBhvr>
                                      <p:tavLst>
                                        <p:tav tm="0">
                                          <p:val>
                                            <p:strVal val="#ppt_h"/>
                                          </p:val>
                                        </p:tav>
                                        <p:tav tm="100000">
                                          <p:val>
                                            <p:strVal val="#ppt_h"/>
                                          </p:val>
                                        </p:tav>
                                      </p:tavLst>
                                    </p:anim>
                                  </p:childTnLst>
                                </p:cTn>
                              </p:par>
                            </p:childTnLst>
                          </p:cTn>
                        </p:par>
                        <p:par>
                          <p:cTn id="32" fill="hold" nodeType="afterGroup">
                            <p:stCondLst>
                              <p:cond delay="1000"/>
                            </p:stCondLst>
                            <p:childTnLst>
                              <p:par>
                                <p:cTn id="33" presetID="4" presetClass="entr" presetSubtype="16" fill="hold" nodeType="after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box(in)">
                                      <p:cBhvr>
                                        <p:cTn id="35" dur="200"/>
                                        <p:tgtEl>
                                          <p:spTgt spid="5"/>
                                        </p:tgtEl>
                                      </p:cBhvr>
                                    </p:animEffect>
                                  </p:childTnLst>
                                </p:cTn>
                              </p:par>
                            </p:childTnLst>
                          </p:cTn>
                        </p:par>
                        <p:par>
                          <p:cTn id="36" fill="hold" nodeType="afterGroup">
                            <p:stCondLst>
                              <p:cond delay="1200"/>
                            </p:stCondLst>
                            <p:childTnLst>
                              <p:par>
                                <p:cTn id="37" presetID="49" presetClass="entr" presetSubtype="0" decel="100000" fill="hold" nodeType="after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p:cTn id="39" dur="200" fill="hold"/>
                                        <p:tgtEl>
                                          <p:spTgt spid="9"/>
                                        </p:tgtEl>
                                        <p:attrNameLst>
                                          <p:attrName>ppt_w</p:attrName>
                                        </p:attrNameLst>
                                      </p:cBhvr>
                                      <p:tavLst>
                                        <p:tav tm="0">
                                          <p:val>
                                            <p:fltVal val="0"/>
                                          </p:val>
                                        </p:tav>
                                        <p:tav tm="100000">
                                          <p:val>
                                            <p:strVal val="#ppt_w"/>
                                          </p:val>
                                        </p:tav>
                                      </p:tavLst>
                                    </p:anim>
                                    <p:anim calcmode="lin" valueType="num">
                                      <p:cBhvr>
                                        <p:cTn id="40" dur="200" fill="hold"/>
                                        <p:tgtEl>
                                          <p:spTgt spid="9"/>
                                        </p:tgtEl>
                                        <p:attrNameLst>
                                          <p:attrName>ppt_h</p:attrName>
                                        </p:attrNameLst>
                                      </p:cBhvr>
                                      <p:tavLst>
                                        <p:tav tm="0">
                                          <p:val>
                                            <p:fltVal val="0"/>
                                          </p:val>
                                        </p:tav>
                                        <p:tav tm="100000">
                                          <p:val>
                                            <p:strVal val="#ppt_h"/>
                                          </p:val>
                                        </p:tav>
                                      </p:tavLst>
                                    </p:anim>
                                    <p:anim calcmode="lin" valueType="num">
                                      <p:cBhvr>
                                        <p:cTn id="41" dur="200" fill="hold"/>
                                        <p:tgtEl>
                                          <p:spTgt spid="9"/>
                                        </p:tgtEl>
                                        <p:attrNameLst>
                                          <p:attrName>style.rotation</p:attrName>
                                        </p:attrNameLst>
                                      </p:cBhvr>
                                      <p:tavLst>
                                        <p:tav tm="0">
                                          <p:val>
                                            <p:fltVal val="360"/>
                                          </p:val>
                                        </p:tav>
                                        <p:tav tm="100000">
                                          <p:val>
                                            <p:fltVal val="0"/>
                                          </p:val>
                                        </p:tav>
                                      </p:tavLst>
                                    </p:anim>
                                    <p:animEffect transition="in" filter="fade">
                                      <p:cBhvr>
                                        <p:cTn id="42" dur="200"/>
                                        <p:tgtEl>
                                          <p:spTgt spid="9"/>
                                        </p:tgtEl>
                                      </p:cBhvr>
                                    </p:animEffect>
                                  </p:childTnLst>
                                </p:cTn>
                              </p:par>
                            </p:childTnLst>
                          </p:cTn>
                        </p:par>
                        <p:par>
                          <p:cTn id="43" fill="hold" nodeType="afterGroup">
                            <p:stCondLst>
                              <p:cond delay="1400"/>
                            </p:stCondLst>
                            <p:childTnLst>
                              <p:par>
                                <p:cTn id="44" presetID="17" presetClass="entr" presetSubtype="8" fill="hold" nodeType="afterEffect">
                                  <p:stCondLst>
                                    <p:cond delay="0"/>
                                  </p:stCondLst>
                                  <p:childTnLst>
                                    <p:set>
                                      <p:cBhvr>
                                        <p:cTn id="45" dur="1" fill="hold">
                                          <p:stCondLst>
                                            <p:cond delay="0"/>
                                          </p:stCondLst>
                                        </p:cTn>
                                        <p:tgtEl>
                                          <p:spTgt spid="8"/>
                                        </p:tgtEl>
                                        <p:attrNameLst>
                                          <p:attrName>style.visibility</p:attrName>
                                        </p:attrNameLst>
                                      </p:cBhvr>
                                      <p:to>
                                        <p:strVal val="visible"/>
                                      </p:to>
                                    </p:set>
                                    <p:anim calcmode="lin" valueType="num">
                                      <p:cBhvr>
                                        <p:cTn id="46" dur="200" fill="hold"/>
                                        <p:tgtEl>
                                          <p:spTgt spid="8"/>
                                        </p:tgtEl>
                                        <p:attrNameLst>
                                          <p:attrName>ppt_x</p:attrName>
                                        </p:attrNameLst>
                                      </p:cBhvr>
                                      <p:tavLst>
                                        <p:tav tm="0">
                                          <p:val>
                                            <p:strVal val="#ppt_x-#ppt_w/2"/>
                                          </p:val>
                                        </p:tav>
                                        <p:tav tm="100000">
                                          <p:val>
                                            <p:strVal val="#ppt_x"/>
                                          </p:val>
                                        </p:tav>
                                      </p:tavLst>
                                    </p:anim>
                                    <p:anim calcmode="lin" valueType="num">
                                      <p:cBhvr>
                                        <p:cTn id="47" dur="200" fill="hold"/>
                                        <p:tgtEl>
                                          <p:spTgt spid="8"/>
                                        </p:tgtEl>
                                        <p:attrNameLst>
                                          <p:attrName>ppt_y</p:attrName>
                                        </p:attrNameLst>
                                      </p:cBhvr>
                                      <p:tavLst>
                                        <p:tav tm="0">
                                          <p:val>
                                            <p:strVal val="#ppt_y"/>
                                          </p:val>
                                        </p:tav>
                                        <p:tav tm="100000">
                                          <p:val>
                                            <p:strVal val="#ppt_y"/>
                                          </p:val>
                                        </p:tav>
                                      </p:tavLst>
                                    </p:anim>
                                    <p:anim calcmode="lin" valueType="num">
                                      <p:cBhvr>
                                        <p:cTn id="48" dur="200" fill="hold"/>
                                        <p:tgtEl>
                                          <p:spTgt spid="8"/>
                                        </p:tgtEl>
                                        <p:attrNameLst>
                                          <p:attrName>ppt_w</p:attrName>
                                        </p:attrNameLst>
                                      </p:cBhvr>
                                      <p:tavLst>
                                        <p:tav tm="0">
                                          <p:val>
                                            <p:fltVal val="0"/>
                                          </p:val>
                                        </p:tav>
                                        <p:tav tm="100000">
                                          <p:val>
                                            <p:strVal val="#ppt_w"/>
                                          </p:val>
                                        </p:tav>
                                      </p:tavLst>
                                    </p:anim>
                                    <p:anim calcmode="lin" valueType="num">
                                      <p:cBhvr>
                                        <p:cTn id="49" dur="200" fill="hold"/>
                                        <p:tgtEl>
                                          <p:spTgt spid="8"/>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44"/>
                                            </p:cond>
                                          </p:stCondLst>
                                          <p:endCondLst>
                                            <p:cond evt="onStopAudio" delay="0">
                                              <p:tgtEl>
                                                <p:sldTgt/>
                                              </p:tgtEl>
                                            </p:cond>
                                          </p:endCondLst>
                                        </p:cTn>
                                        <p:tgtEl>
                                          <p:sndTgt r:embed="rId4" name="whoosh.wav"/>
                                        </p:tgtEl>
                                      </p:cMediaNode>
                                    </p:audio>
                                  </p:subTnLst>
                                </p:cTn>
                              </p:par>
                            </p:childTnLst>
                          </p:cTn>
                        </p:par>
                        <p:par>
                          <p:cTn id="50" fill="hold" nodeType="afterGroup">
                            <p:stCondLst>
                              <p:cond delay="1600"/>
                            </p:stCondLst>
                            <p:childTnLst>
                              <p:par>
                                <p:cTn id="51" presetID="17" presetClass="entr" presetSubtype="10" fill="hold" grpId="0" nodeType="afterEffect">
                                  <p:stCondLst>
                                    <p:cond delay="0"/>
                                  </p:stCondLst>
                                  <p:childTnLst>
                                    <p:set>
                                      <p:cBhvr>
                                        <p:cTn id="52" dur="1" fill="hold">
                                          <p:stCondLst>
                                            <p:cond delay="0"/>
                                          </p:stCondLst>
                                        </p:cTn>
                                        <p:tgtEl>
                                          <p:spTgt spid="104"/>
                                        </p:tgtEl>
                                        <p:attrNameLst>
                                          <p:attrName>style.visibility</p:attrName>
                                        </p:attrNameLst>
                                      </p:cBhvr>
                                      <p:to>
                                        <p:strVal val="visible"/>
                                      </p:to>
                                    </p:set>
                                    <p:anim calcmode="lin" valueType="num">
                                      <p:cBhvr>
                                        <p:cTn id="53" dur="200" fill="hold"/>
                                        <p:tgtEl>
                                          <p:spTgt spid="104"/>
                                        </p:tgtEl>
                                        <p:attrNameLst>
                                          <p:attrName>ppt_w</p:attrName>
                                        </p:attrNameLst>
                                      </p:cBhvr>
                                      <p:tavLst>
                                        <p:tav tm="0">
                                          <p:val>
                                            <p:fltVal val="0"/>
                                          </p:val>
                                        </p:tav>
                                        <p:tav tm="100000">
                                          <p:val>
                                            <p:strVal val="#ppt_w"/>
                                          </p:val>
                                        </p:tav>
                                      </p:tavLst>
                                    </p:anim>
                                    <p:anim calcmode="lin" valueType="num">
                                      <p:cBhvr>
                                        <p:cTn id="54" dur="200" fill="hold"/>
                                        <p:tgtEl>
                                          <p:spTgt spid="104"/>
                                        </p:tgtEl>
                                        <p:attrNameLst>
                                          <p:attrName>ppt_h</p:attrName>
                                        </p:attrNameLst>
                                      </p:cBhvr>
                                      <p:tavLst>
                                        <p:tav tm="0">
                                          <p:val>
                                            <p:strVal val="#ppt_h"/>
                                          </p:val>
                                        </p:tav>
                                        <p:tav tm="100000">
                                          <p:val>
                                            <p:strVal val="#ppt_h"/>
                                          </p:val>
                                        </p:tav>
                                      </p:tavLst>
                                    </p:anim>
                                  </p:childTnLst>
                                </p:cTn>
                              </p:par>
                            </p:childTnLst>
                          </p:cTn>
                        </p:par>
                        <p:par>
                          <p:cTn id="55" fill="hold" nodeType="afterGroup">
                            <p:stCondLst>
                              <p:cond delay="1800"/>
                            </p:stCondLst>
                            <p:childTnLst>
                              <p:par>
                                <p:cTn id="56" presetID="4" presetClass="entr" presetSubtype="16" fill="hold" nodeType="afterEffect">
                                  <p:stCondLst>
                                    <p:cond delay="0"/>
                                  </p:stCondLst>
                                  <p:childTnLst>
                                    <p:set>
                                      <p:cBhvr>
                                        <p:cTn id="57" dur="1" fill="hold">
                                          <p:stCondLst>
                                            <p:cond delay="0"/>
                                          </p:stCondLst>
                                        </p:cTn>
                                        <p:tgtEl>
                                          <p:spTgt spid="6"/>
                                        </p:tgtEl>
                                        <p:attrNameLst>
                                          <p:attrName>style.visibility</p:attrName>
                                        </p:attrNameLst>
                                      </p:cBhvr>
                                      <p:to>
                                        <p:strVal val="visible"/>
                                      </p:to>
                                    </p:set>
                                    <p:animEffect transition="in" filter="box(in)">
                                      <p:cBhvr>
                                        <p:cTn id="58" dur="200"/>
                                        <p:tgtEl>
                                          <p:spTgt spid="6"/>
                                        </p:tgtEl>
                                      </p:cBhvr>
                                    </p:animEffect>
                                  </p:childTnLst>
                                </p:cTn>
                              </p:par>
                            </p:childTnLst>
                          </p:cTn>
                        </p:par>
                        <p:par>
                          <p:cTn id="59" fill="hold" nodeType="afterGroup">
                            <p:stCondLst>
                              <p:cond delay="2000"/>
                            </p:stCondLst>
                            <p:childTnLst>
                              <p:par>
                                <p:cTn id="60" presetID="49" presetClass="entr" presetSubtype="0" decel="100000" fill="hold" nodeType="afterEffect">
                                  <p:stCondLst>
                                    <p:cond delay="0"/>
                                  </p:stCondLst>
                                  <p:childTnLst>
                                    <p:set>
                                      <p:cBhvr>
                                        <p:cTn id="61" dur="1" fill="hold">
                                          <p:stCondLst>
                                            <p:cond delay="0"/>
                                          </p:stCondLst>
                                        </p:cTn>
                                        <p:tgtEl>
                                          <p:spTgt spid="10"/>
                                        </p:tgtEl>
                                        <p:attrNameLst>
                                          <p:attrName>style.visibility</p:attrName>
                                        </p:attrNameLst>
                                      </p:cBhvr>
                                      <p:to>
                                        <p:strVal val="visible"/>
                                      </p:to>
                                    </p:set>
                                    <p:anim calcmode="lin" valueType="num">
                                      <p:cBhvr>
                                        <p:cTn id="62" dur="200" fill="hold"/>
                                        <p:tgtEl>
                                          <p:spTgt spid="10"/>
                                        </p:tgtEl>
                                        <p:attrNameLst>
                                          <p:attrName>ppt_w</p:attrName>
                                        </p:attrNameLst>
                                      </p:cBhvr>
                                      <p:tavLst>
                                        <p:tav tm="0">
                                          <p:val>
                                            <p:fltVal val="0"/>
                                          </p:val>
                                        </p:tav>
                                        <p:tav tm="100000">
                                          <p:val>
                                            <p:strVal val="#ppt_w"/>
                                          </p:val>
                                        </p:tav>
                                      </p:tavLst>
                                    </p:anim>
                                    <p:anim calcmode="lin" valueType="num">
                                      <p:cBhvr>
                                        <p:cTn id="63" dur="200" fill="hold"/>
                                        <p:tgtEl>
                                          <p:spTgt spid="10"/>
                                        </p:tgtEl>
                                        <p:attrNameLst>
                                          <p:attrName>ppt_h</p:attrName>
                                        </p:attrNameLst>
                                      </p:cBhvr>
                                      <p:tavLst>
                                        <p:tav tm="0">
                                          <p:val>
                                            <p:fltVal val="0"/>
                                          </p:val>
                                        </p:tav>
                                        <p:tav tm="100000">
                                          <p:val>
                                            <p:strVal val="#ppt_h"/>
                                          </p:val>
                                        </p:tav>
                                      </p:tavLst>
                                    </p:anim>
                                    <p:anim calcmode="lin" valueType="num">
                                      <p:cBhvr>
                                        <p:cTn id="64" dur="200" fill="hold"/>
                                        <p:tgtEl>
                                          <p:spTgt spid="10"/>
                                        </p:tgtEl>
                                        <p:attrNameLst>
                                          <p:attrName>style.rotation</p:attrName>
                                        </p:attrNameLst>
                                      </p:cBhvr>
                                      <p:tavLst>
                                        <p:tav tm="0">
                                          <p:val>
                                            <p:fltVal val="360"/>
                                          </p:val>
                                        </p:tav>
                                        <p:tav tm="100000">
                                          <p:val>
                                            <p:fltVal val="0"/>
                                          </p:val>
                                        </p:tav>
                                      </p:tavLst>
                                    </p:anim>
                                    <p:animEffect transition="in" filter="fade">
                                      <p:cBhvr>
                                        <p:cTn id="65" dur="200"/>
                                        <p:tgtEl>
                                          <p:spTgt spid="10"/>
                                        </p:tgtEl>
                                      </p:cBhvr>
                                    </p:animEffect>
                                  </p:childTnLst>
                                </p:cTn>
                              </p:par>
                            </p:childTnLst>
                          </p:cTn>
                        </p:par>
                        <p:par>
                          <p:cTn id="66" fill="hold" nodeType="afterGroup">
                            <p:stCondLst>
                              <p:cond delay="2200"/>
                            </p:stCondLst>
                            <p:childTnLst>
                              <p:par>
                                <p:cTn id="67" presetID="17" presetClass="entr" presetSubtype="8" fill="hold" nodeType="afterEffect">
                                  <p:stCondLst>
                                    <p:cond delay="0"/>
                                  </p:stCondLst>
                                  <p:childTnLst>
                                    <p:set>
                                      <p:cBhvr>
                                        <p:cTn id="68" dur="1" fill="hold">
                                          <p:stCondLst>
                                            <p:cond delay="0"/>
                                          </p:stCondLst>
                                        </p:cTn>
                                        <p:tgtEl>
                                          <p:spTgt spid="13"/>
                                        </p:tgtEl>
                                        <p:attrNameLst>
                                          <p:attrName>style.visibility</p:attrName>
                                        </p:attrNameLst>
                                      </p:cBhvr>
                                      <p:to>
                                        <p:strVal val="visible"/>
                                      </p:to>
                                    </p:set>
                                    <p:anim calcmode="lin" valueType="num">
                                      <p:cBhvr>
                                        <p:cTn id="69" dur="200" fill="hold"/>
                                        <p:tgtEl>
                                          <p:spTgt spid="13"/>
                                        </p:tgtEl>
                                        <p:attrNameLst>
                                          <p:attrName>ppt_x</p:attrName>
                                        </p:attrNameLst>
                                      </p:cBhvr>
                                      <p:tavLst>
                                        <p:tav tm="0">
                                          <p:val>
                                            <p:strVal val="#ppt_x-#ppt_w/2"/>
                                          </p:val>
                                        </p:tav>
                                        <p:tav tm="100000">
                                          <p:val>
                                            <p:strVal val="#ppt_x"/>
                                          </p:val>
                                        </p:tav>
                                      </p:tavLst>
                                    </p:anim>
                                    <p:anim calcmode="lin" valueType="num">
                                      <p:cBhvr>
                                        <p:cTn id="70" dur="200" fill="hold"/>
                                        <p:tgtEl>
                                          <p:spTgt spid="13"/>
                                        </p:tgtEl>
                                        <p:attrNameLst>
                                          <p:attrName>ppt_y</p:attrName>
                                        </p:attrNameLst>
                                      </p:cBhvr>
                                      <p:tavLst>
                                        <p:tav tm="0">
                                          <p:val>
                                            <p:strVal val="#ppt_y"/>
                                          </p:val>
                                        </p:tav>
                                        <p:tav tm="100000">
                                          <p:val>
                                            <p:strVal val="#ppt_y"/>
                                          </p:val>
                                        </p:tav>
                                      </p:tavLst>
                                    </p:anim>
                                    <p:anim calcmode="lin" valueType="num">
                                      <p:cBhvr>
                                        <p:cTn id="71" dur="200" fill="hold"/>
                                        <p:tgtEl>
                                          <p:spTgt spid="13"/>
                                        </p:tgtEl>
                                        <p:attrNameLst>
                                          <p:attrName>ppt_w</p:attrName>
                                        </p:attrNameLst>
                                      </p:cBhvr>
                                      <p:tavLst>
                                        <p:tav tm="0">
                                          <p:val>
                                            <p:fltVal val="0"/>
                                          </p:val>
                                        </p:tav>
                                        <p:tav tm="100000">
                                          <p:val>
                                            <p:strVal val="#ppt_w"/>
                                          </p:val>
                                        </p:tav>
                                      </p:tavLst>
                                    </p:anim>
                                    <p:anim calcmode="lin" valueType="num">
                                      <p:cBhvr>
                                        <p:cTn id="72" dur="200" fill="hold"/>
                                        <p:tgtEl>
                                          <p:spTgt spid="13"/>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67"/>
                                            </p:cond>
                                          </p:stCondLst>
                                          <p:endCondLst>
                                            <p:cond evt="onStopAudio" delay="0">
                                              <p:tgtEl>
                                                <p:sldTgt/>
                                              </p:tgtEl>
                                            </p:cond>
                                          </p:endCondLst>
                                        </p:cTn>
                                        <p:tgtEl>
                                          <p:sndTgt r:embed="rId4" name="whoosh.wav"/>
                                        </p:tgtEl>
                                      </p:cMediaNode>
                                    </p:audio>
                                  </p:subTnLst>
                                </p:cTn>
                              </p:par>
                            </p:childTnLst>
                          </p:cTn>
                        </p:par>
                        <p:par>
                          <p:cTn id="73" fill="hold" nodeType="afterGroup">
                            <p:stCondLst>
                              <p:cond delay="2400"/>
                            </p:stCondLst>
                            <p:childTnLst>
                              <p:par>
                                <p:cTn id="74" presetID="17" presetClass="entr" presetSubtype="10" fill="hold" grpId="0" nodeType="afterEffect">
                                  <p:stCondLst>
                                    <p:cond delay="0"/>
                                  </p:stCondLst>
                                  <p:childTnLst>
                                    <p:set>
                                      <p:cBhvr>
                                        <p:cTn id="75" dur="1" fill="hold">
                                          <p:stCondLst>
                                            <p:cond delay="0"/>
                                          </p:stCondLst>
                                        </p:cTn>
                                        <p:tgtEl>
                                          <p:spTgt spid="105"/>
                                        </p:tgtEl>
                                        <p:attrNameLst>
                                          <p:attrName>style.visibility</p:attrName>
                                        </p:attrNameLst>
                                      </p:cBhvr>
                                      <p:to>
                                        <p:strVal val="visible"/>
                                      </p:to>
                                    </p:set>
                                    <p:anim calcmode="lin" valueType="num">
                                      <p:cBhvr>
                                        <p:cTn id="76" dur="200" fill="hold"/>
                                        <p:tgtEl>
                                          <p:spTgt spid="105"/>
                                        </p:tgtEl>
                                        <p:attrNameLst>
                                          <p:attrName>ppt_w</p:attrName>
                                        </p:attrNameLst>
                                      </p:cBhvr>
                                      <p:tavLst>
                                        <p:tav tm="0">
                                          <p:val>
                                            <p:fltVal val="0"/>
                                          </p:val>
                                        </p:tav>
                                        <p:tav tm="100000">
                                          <p:val>
                                            <p:strVal val="#ppt_w"/>
                                          </p:val>
                                        </p:tav>
                                      </p:tavLst>
                                    </p:anim>
                                    <p:anim calcmode="lin" valueType="num">
                                      <p:cBhvr>
                                        <p:cTn id="77" dur="200" fill="hold"/>
                                        <p:tgtEl>
                                          <p:spTgt spid="105"/>
                                        </p:tgtEl>
                                        <p:attrNameLst>
                                          <p:attrName>ppt_h</p:attrName>
                                        </p:attrNameLst>
                                      </p:cBhvr>
                                      <p:tavLst>
                                        <p:tav tm="0">
                                          <p:val>
                                            <p:strVal val="#ppt_h"/>
                                          </p:val>
                                        </p:tav>
                                        <p:tav tm="100000">
                                          <p:val>
                                            <p:strVal val="#ppt_h"/>
                                          </p:val>
                                        </p:tav>
                                      </p:tavLst>
                                    </p:anim>
                                  </p:childTnLst>
                                </p:cTn>
                              </p:par>
                            </p:childTnLst>
                          </p:cTn>
                        </p:par>
                        <p:par>
                          <p:cTn id="78" fill="hold" nodeType="afterGroup">
                            <p:stCondLst>
                              <p:cond delay="2600"/>
                            </p:stCondLst>
                            <p:childTnLst>
                              <p:par>
                                <p:cTn id="79" presetID="4" presetClass="entr" presetSubtype="16" fill="hold" nodeType="afterEffect">
                                  <p:stCondLst>
                                    <p:cond delay="0"/>
                                  </p:stCondLst>
                                  <p:childTnLst>
                                    <p:set>
                                      <p:cBhvr>
                                        <p:cTn id="80" dur="1" fill="hold">
                                          <p:stCondLst>
                                            <p:cond delay="0"/>
                                          </p:stCondLst>
                                        </p:cTn>
                                        <p:tgtEl>
                                          <p:spTgt spid="7"/>
                                        </p:tgtEl>
                                        <p:attrNameLst>
                                          <p:attrName>style.visibility</p:attrName>
                                        </p:attrNameLst>
                                      </p:cBhvr>
                                      <p:to>
                                        <p:strVal val="visible"/>
                                      </p:to>
                                    </p:set>
                                    <p:animEffect transition="in" filter="box(in)">
                                      <p:cBhvr>
                                        <p:cTn id="81" dur="200"/>
                                        <p:tgtEl>
                                          <p:spTgt spid="7"/>
                                        </p:tgtEl>
                                      </p:cBhvr>
                                    </p:animEffect>
                                  </p:childTnLst>
                                </p:cTn>
                              </p:par>
                            </p:childTnLst>
                          </p:cTn>
                        </p:par>
                        <p:par>
                          <p:cTn id="82" fill="hold" nodeType="afterGroup">
                            <p:stCondLst>
                              <p:cond delay="2800"/>
                            </p:stCondLst>
                            <p:childTnLst>
                              <p:par>
                                <p:cTn id="83" presetID="49" presetClass="entr" presetSubtype="0" decel="100000" fill="hold" nodeType="afterEffect">
                                  <p:stCondLst>
                                    <p:cond delay="0"/>
                                  </p:stCondLst>
                                  <p:childTnLst>
                                    <p:set>
                                      <p:cBhvr>
                                        <p:cTn id="84" dur="1" fill="hold">
                                          <p:stCondLst>
                                            <p:cond delay="0"/>
                                          </p:stCondLst>
                                        </p:cTn>
                                        <p:tgtEl>
                                          <p:spTgt spid="12"/>
                                        </p:tgtEl>
                                        <p:attrNameLst>
                                          <p:attrName>style.visibility</p:attrName>
                                        </p:attrNameLst>
                                      </p:cBhvr>
                                      <p:to>
                                        <p:strVal val="visible"/>
                                      </p:to>
                                    </p:set>
                                    <p:anim calcmode="lin" valueType="num">
                                      <p:cBhvr>
                                        <p:cTn id="85" dur="200" fill="hold"/>
                                        <p:tgtEl>
                                          <p:spTgt spid="12"/>
                                        </p:tgtEl>
                                        <p:attrNameLst>
                                          <p:attrName>ppt_w</p:attrName>
                                        </p:attrNameLst>
                                      </p:cBhvr>
                                      <p:tavLst>
                                        <p:tav tm="0">
                                          <p:val>
                                            <p:fltVal val="0"/>
                                          </p:val>
                                        </p:tav>
                                        <p:tav tm="100000">
                                          <p:val>
                                            <p:strVal val="#ppt_w"/>
                                          </p:val>
                                        </p:tav>
                                      </p:tavLst>
                                    </p:anim>
                                    <p:anim calcmode="lin" valueType="num">
                                      <p:cBhvr>
                                        <p:cTn id="86" dur="200" fill="hold"/>
                                        <p:tgtEl>
                                          <p:spTgt spid="12"/>
                                        </p:tgtEl>
                                        <p:attrNameLst>
                                          <p:attrName>ppt_h</p:attrName>
                                        </p:attrNameLst>
                                      </p:cBhvr>
                                      <p:tavLst>
                                        <p:tav tm="0">
                                          <p:val>
                                            <p:fltVal val="0"/>
                                          </p:val>
                                        </p:tav>
                                        <p:tav tm="100000">
                                          <p:val>
                                            <p:strVal val="#ppt_h"/>
                                          </p:val>
                                        </p:tav>
                                      </p:tavLst>
                                    </p:anim>
                                    <p:anim calcmode="lin" valueType="num">
                                      <p:cBhvr>
                                        <p:cTn id="87" dur="200" fill="hold"/>
                                        <p:tgtEl>
                                          <p:spTgt spid="12"/>
                                        </p:tgtEl>
                                        <p:attrNameLst>
                                          <p:attrName>style.rotation</p:attrName>
                                        </p:attrNameLst>
                                      </p:cBhvr>
                                      <p:tavLst>
                                        <p:tav tm="0">
                                          <p:val>
                                            <p:fltVal val="360"/>
                                          </p:val>
                                        </p:tav>
                                        <p:tav tm="100000">
                                          <p:val>
                                            <p:fltVal val="0"/>
                                          </p:val>
                                        </p:tav>
                                      </p:tavLst>
                                    </p:anim>
                                    <p:animEffect transition="in" filter="fade">
                                      <p:cBhvr>
                                        <p:cTn id="88" dur="200"/>
                                        <p:tgtEl>
                                          <p:spTgt spid="12"/>
                                        </p:tgtEl>
                                      </p:cBhvr>
                                    </p:animEffect>
                                  </p:childTnLst>
                                </p:cTn>
                              </p:par>
                            </p:childTnLst>
                          </p:cTn>
                        </p:par>
                        <p:par>
                          <p:cTn id="89" fill="hold" nodeType="afterGroup">
                            <p:stCondLst>
                              <p:cond delay="3000"/>
                            </p:stCondLst>
                            <p:childTnLst>
                              <p:par>
                                <p:cTn id="90" presetID="17" presetClass="entr" presetSubtype="8" fill="hold" nodeType="afterEffect">
                                  <p:stCondLst>
                                    <p:cond delay="0"/>
                                  </p:stCondLst>
                                  <p:childTnLst>
                                    <p:set>
                                      <p:cBhvr>
                                        <p:cTn id="91" dur="1" fill="hold">
                                          <p:stCondLst>
                                            <p:cond delay="0"/>
                                          </p:stCondLst>
                                        </p:cTn>
                                        <p:tgtEl>
                                          <p:spTgt spid="11"/>
                                        </p:tgtEl>
                                        <p:attrNameLst>
                                          <p:attrName>style.visibility</p:attrName>
                                        </p:attrNameLst>
                                      </p:cBhvr>
                                      <p:to>
                                        <p:strVal val="visible"/>
                                      </p:to>
                                    </p:set>
                                    <p:anim calcmode="lin" valueType="num">
                                      <p:cBhvr>
                                        <p:cTn id="92" dur="200" fill="hold"/>
                                        <p:tgtEl>
                                          <p:spTgt spid="11"/>
                                        </p:tgtEl>
                                        <p:attrNameLst>
                                          <p:attrName>ppt_x</p:attrName>
                                        </p:attrNameLst>
                                      </p:cBhvr>
                                      <p:tavLst>
                                        <p:tav tm="0">
                                          <p:val>
                                            <p:strVal val="#ppt_x-#ppt_w/2"/>
                                          </p:val>
                                        </p:tav>
                                        <p:tav tm="100000">
                                          <p:val>
                                            <p:strVal val="#ppt_x"/>
                                          </p:val>
                                        </p:tav>
                                      </p:tavLst>
                                    </p:anim>
                                    <p:anim calcmode="lin" valueType="num">
                                      <p:cBhvr>
                                        <p:cTn id="93" dur="200" fill="hold"/>
                                        <p:tgtEl>
                                          <p:spTgt spid="11"/>
                                        </p:tgtEl>
                                        <p:attrNameLst>
                                          <p:attrName>ppt_y</p:attrName>
                                        </p:attrNameLst>
                                      </p:cBhvr>
                                      <p:tavLst>
                                        <p:tav tm="0">
                                          <p:val>
                                            <p:strVal val="#ppt_y"/>
                                          </p:val>
                                        </p:tav>
                                        <p:tav tm="100000">
                                          <p:val>
                                            <p:strVal val="#ppt_y"/>
                                          </p:val>
                                        </p:tav>
                                      </p:tavLst>
                                    </p:anim>
                                    <p:anim calcmode="lin" valueType="num">
                                      <p:cBhvr>
                                        <p:cTn id="94" dur="200" fill="hold"/>
                                        <p:tgtEl>
                                          <p:spTgt spid="11"/>
                                        </p:tgtEl>
                                        <p:attrNameLst>
                                          <p:attrName>ppt_w</p:attrName>
                                        </p:attrNameLst>
                                      </p:cBhvr>
                                      <p:tavLst>
                                        <p:tav tm="0">
                                          <p:val>
                                            <p:fltVal val="0"/>
                                          </p:val>
                                        </p:tav>
                                        <p:tav tm="100000">
                                          <p:val>
                                            <p:strVal val="#ppt_w"/>
                                          </p:val>
                                        </p:tav>
                                      </p:tavLst>
                                    </p:anim>
                                    <p:anim calcmode="lin" valueType="num">
                                      <p:cBhvr>
                                        <p:cTn id="95" dur="200" fill="hold"/>
                                        <p:tgtEl>
                                          <p:spTgt spid="11"/>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90"/>
                                            </p:cond>
                                          </p:stCondLst>
                                          <p:endCondLst>
                                            <p:cond evt="onStopAudio" delay="0">
                                              <p:tgtEl>
                                                <p:sldTgt/>
                                              </p:tgtEl>
                                            </p:cond>
                                          </p:endCondLst>
                                        </p:cTn>
                                        <p:tgtEl>
                                          <p:sndTgt r:embed="rId4" name="whoosh.wav"/>
                                        </p:tgtEl>
                                      </p:cMediaNode>
                                    </p:audio>
                                  </p:subTnLst>
                                </p:cTn>
                              </p:par>
                            </p:childTnLst>
                          </p:cTn>
                        </p:par>
                      </p:childTnLst>
                    </p:cTn>
                  </p:par>
                  <p:par>
                    <p:cTn id="96" fill="hold" nodeType="clickPar">
                      <p:stCondLst>
                        <p:cond delay="indefinite"/>
                      </p:stCondLst>
                      <p:childTnLst>
                        <p:par>
                          <p:cTn id="97" fill="hold" nodeType="withGroup">
                            <p:stCondLst>
                              <p:cond delay="0"/>
                            </p:stCondLst>
                            <p:childTnLst>
                              <p:par>
                                <p:cTn id="98" presetID="21" presetClass="entr" presetSubtype="8" repeatCount="3000" fill="hold" nodeType="clickEffect">
                                  <p:stCondLst>
                                    <p:cond delay="0"/>
                                  </p:stCondLst>
                                  <p:childTnLst>
                                    <p:set>
                                      <p:cBhvr>
                                        <p:cTn id="99" dur="1" fill="hold">
                                          <p:stCondLst>
                                            <p:cond delay="0"/>
                                          </p:stCondLst>
                                        </p:cTn>
                                        <p:tgtEl>
                                          <p:spTgt spid="116"/>
                                        </p:tgtEl>
                                        <p:attrNameLst>
                                          <p:attrName>style.visibility</p:attrName>
                                        </p:attrNameLst>
                                      </p:cBhvr>
                                      <p:to>
                                        <p:strVal val="visible"/>
                                      </p:to>
                                    </p:set>
                                    <p:animEffect transition="in" filter="wheel(8)">
                                      <p:cBhvr>
                                        <p:cTn id="100" dur="1000"/>
                                        <p:tgtEl>
                                          <p:spTgt spid="116"/>
                                        </p:tgtEl>
                                      </p:cBhvr>
                                    </p:animEffect>
                                  </p:childTnLst>
                                </p:cTn>
                              </p:par>
                              <p:par>
                                <p:cTn id="101" presetID="2" presetClass="mediacall" presetSubtype="0" fill="hold" nodeType="withEffect">
                                  <p:stCondLst>
                                    <p:cond delay="0"/>
                                  </p:stCondLst>
                                  <p:childTnLst>
                                    <p:cmd type="call" cmd="togglePause">
                                      <p:cBhvr>
                                        <p:cTn id="102" dur="1" fill="hold"/>
                                        <p:tgtEl>
                                          <p:spTgt spid="92285"/>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103" restart="whenNotActive" fill="hold" evtFilter="cancelBubble" nodeType="interactiveSeq">
                <p:stCondLst>
                  <p:cond evt="onClick" delay="0">
                    <p:tgtEl>
                      <p:spTgt spid="3"/>
                    </p:tgtEl>
                  </p:cond>
                </p:stCondLst>
                <p:endSync evt="end" delay="0">
                  <p:rtn val="all"/>
                </p:endSync>
                <p:childTnLst>
                  <p:par>
                    <p:cTn id="104" fill="hold" nodeType="clickPar">
                      <p:stCondLst>
                        <p:cond delay="0"/>
                      </p:stCondLst>
                      <p:childTnLst>
                        <p:par>
                          <p:cTn id="105" fill="hold" nodeType="withGroup">
                            <p:stCondLst>
                              <p:cond delay="0"/>
                            </p:stCondLst>
                            <p:childTnLst>
                              <p:par>
                                <p:cTn id="106" presetID="3" presetClass="entr" presetSubtype="10" fill="hold" grpId="0" nodeType="clickEffect">
                                  <p:stCondLst>
                                    <p:cond delay="0"/>
                                  </p:stCondLst>
                                  <p:childTnLst>
                                    <p:set>
                                      <p:cBhvr>
                                        <p:cTn id="107" dur="1" fill="hold">
                                          <p:stCondLst>
                                            <p:cond delay="0"/>
                                          </p:stCondLst>
                                        </p:cTn>
                                        <p:tgtEl>
                                          <p:spTgt spid="8210"/>
                                        </p:tgtEl>
                                        <p:attrNameLst>
                                          <p:attrName>style.visibility</p:attrName>
                                        </p:attrNameLst>
                                      </p:cBhvr>
                                      <p:to>
                                        <p:strVal val="visible"/>
                                      </p:to>
                                    </p:set>
                                    <p:animEffect transition="in" filter="blinds(horizontal)">
                                      <p:cBhvr>
                                        <p:cTn id="108" dur="500"/>
                                        <p:tgtEl>
                                          <p:spTgt spid="8210"/>
                                        </p:tgtEl>
                                      </p:cBhvr>
                                    </p:animEffect>
                                  </p:childTnLst>
                                  <p:subTnLst>
                                    <p:audio>
                                      <p:cMediaNode>
                                        <p:cTn display="0" masterRel="sameClick">
                                          <p:stCondLst>
                                            <p:cond evt="begin" delay="0">
                                              <p:tn val="106"/>
                                            </p:cond>
                                          </p:stCondLst>
                                          <p:endCondLst>
                                            <p:cond evt="onStopAudio" delay="0">
                                              <p:tgtEl>
                                                <p:sldTgt/>
                                              </p:tgtEl>
                                            </p:cond>
                                          </p:endCondLst>
                                        </p:cTn>
                                        <p:tgtEl>
                                          <p:sndTgt r:embed="rId5" name="cashreg.wav"/>
                                        </p:tgtEl>
                                      </p:cMediaNode>
                                    </p:audio>
                                  </p:subTnLst>
                                </p:cTn>
                              </p:par>
                            </p:childTnLst>
                          </p:cTn>
                        </p:par>
                      </p:childTnLst>
                    </p:cTn>
                  </p:par>
                </p:childTnLst>
              </p:cTn>
              <p:nextCondLst>
                <p:cond evt="onClick" delay="0">
                  <p:tgtEl>
                    <p:spTgt spid="3"/>
                  </p:tgtEl>
                </p:cond>
              </p:nextCondLst>
            </p:seq>
            <p:seq concurrent="1" nextAc="seek">
              <p:cTn id="109" restart="whenNotActive" fill="hold" evtFilter="cancelBubble" nodeType="interactiveSeq">
                <p:stCondLst>
                  <p:cond evt="onClick" delay="0">
                    <p:tgtEl>
                      <p:spTgt spid="8"/>
                    </p:tgtEl>
                  </p:cond>
                </p:stCondLst>
                <p:endSync evt="end" delay="0">
                  <p:rtn val="all"/>
                </p:endSync>
                <p:childTnLst>
                  <p:par>
                    <p:cTn id="110" fill="hold" nodeType="clickPar">
                      <p:stCondLst>
                        <p:cond delay="indefinite"/>
                      </p:stCondLst>
                      <p:childTnLst>
                        <p:par>
                          <p:cTn id="111" fill="hold" nodeType="withGroup">
                            <p:stCondLst>
                              <p:cond delay="0"/>
                            </p:stCondLst>
                            <p:childTnLst>
                              <p:par>
                                <p:cTn id="112" presetID="3" presetClass="entr" presetSubtype="10" fill="hold" grpId="0" nodeType="clickEffect">
                                  <p:stCondLst>
                                    <p:cond delay="0"/>
                                  </p:stCondLst>
                                  <p:childTnLst>
                                    <p:set>
                                      <p:cBhvr>
                                        <p:cTn id="113" dur="1" fill="hold">
                                          <p:stCondLst>
                                            <p:cond delay="0"/>
                                          </p:stCondLst>
                                        </p:cTn>
                                        <p:tgtEl>
                                          <p:spTgt spid="8212"/>
                                        </p:tgtEl>
                                        <p:attrNameLst>
                                          <p:attrName>style.visibility</p:attrName>
                                        </p:attrNameLst>
                                      </p:cBhvr>
                                      <p:to>
                                        <p:strVal val="visible"/>
                                      </p:to>
                                    </p:set>
                                    <p:animEffect transition="in" filter="blinds(horizontal)">
                                      <p:cBhvr>
                                        <p:cTn id="114" dur="500"/>
                                        <p:tgtEl>
                                          <p:spTgt spid="8212"/>
                                        </p:tgtEl>
                                      </p:cBhvr>
                                    </p:animEffect>
                                  </p:childTnLst>
                                  <p:subTnLst>
                                    <p:audio>
                                      <p:cMediaNode>
                                        <p:cTn display="0" masterRel="sameClick">
                                          <p:stCondLst>
                                            <p:cond evt="begin" delay="0">
                                              <p:tn val="112"/>
                                            </p:cond>
                                          </p:stCondLst>
                                          <p:endCondLst>
                                            <p:cond evt="onStopAudio" delay="0">
                                              <p:tgtEl>
                                                <p:sldTgt/>
                                              </p:tgtEl>
                                            </p:cond>
                                          </p:endCondLst>
                                        </p:cTn>
                                        <p:tgtEl>
                                          <p:sndTgt r:embed="rId5" name="cashreg.wav"/>
                                        </p:tgtEl>
                                      </p:cMediaNode>
                                    </p:audio>
                                  </p:subTnLst>
                                </p:cTn>
                              </p:par>
                            </p:childTnLst>
                          </p:cTn>
                        </p:par>
                      </p:childTnLst>
                    </p:cTn>
                  </p:par>
                </p:childTnLst>
              </p:cTn>
              <p:nextCondLst>
                <p:cond evt="onClick" delay="0">
                  <p:tgtEl>
                    <p:spTgt spid="8"/>
                  </p:tgtEl>
                </p:cond>
              </p:nextCondLst>
            </p:seq>
            <p:seq concurrent="1" nextAc="seek">
              <p:cTn id="115" restart="whenNotActive" fill="hold" evtFilter="cancelBubble" nodeType="interactiveSeq">
                <p:stCondLst>
                  <p:cond evt="onClick" delay="0">
                    <p:tgtEl>
                      <p:spTgt spid="13"/>
                    </p:tgtEl>
                  </p:cond>
                </p:stCondLst>
                <p:endSync evt="end" delay="0">
                  <p:rtn val="all"/>
                </p:endSync>
                <p:childTnLst>
                  <p:par>
                    <p:cTn id="116" fill="hold" nodeType="clickPar">
                      <p:stCondLst>
                        <p:cond delay="0"/>
                      </p:stCondLst>
                      <p:childTnLst>
                        <p:par>
                          <p:cTn id="117" fill="hold" nodeType="withGroup">
                            <p:stCondLst>
                              <p:cond delay="0"/>
                            </p:stCondLst>
                            <p:childTnLst>
                              <p:par>
                                <p:cTn id="118" presetID="3" presetClass="entr" presetSubtype="10" fill="hold" grpId="0" nodeType="clickEffect">
                                  <p:stCondLst>
                                    <p:cond delay="0"/>
                                  </p:stCondLst>
                                  <p:childTnLst>
                                    <p:set>
                                      <p:cBhvr>
                                        <p:cTn id="119" dur="1" fill="hold">
                                          <p:stCondLst>
                                            <p:cond delay="0"/>
                                          </p:stCondLst>
                                        </p:cTn>
                                        <p:tgtEl>
                                          <p:spTgt spid="190"/>
                                        </p:tgtEl>
                                        <p:attrNameLst>
                                          <p:attrName>style.visibility</p:attrName>
                                        </p:attrNameLst>
                                      </p:cBhvr>
                                      <p:to>
                                        <p:strVal val="visible"/>
                                      </p:to>
                                    </p:set>
                                    <p:animEffect transition="in" filter="blinds(horizontal)">
                                      <p:cBhvr>
                                        <p:cTn id="120" dur="500"/>
                                        <p:tgtEl>
                                          <p:spTgt spid="190"/>
                                        </p:tgtEl>
                                      </p:cBhvr>
                                    </p:animEffect>
                                  </p:childTnLst>
                                  <p:subTnLst>
                                    <p:audio>
                                      <p:cMediaNode>
                                        <p:cTn display="0" masterRel="sameClick">
                                          <p:stCondLst>
                                            <p:cond evt="begin" delay="0">
                                              <p:tn val="118"/>
                                            </p:cond>
                                          </p:stCondLst>
                                          <p:endCondLst>
                                            <p:cond evt="onStopAudio" delay="0">
                                              <p:tgtEl>
                                                <p:sldTgt/>
                                              </p:tgtEl>
                                            </p:cond>
                                          </p:endCondLst>
                                        </p:cTn>
                                        <p:tgtEl>
                                          <p:sndTgt r:embed="rId5" name="cashreg.wav"/>
                                        </p:tgtEl>
                                      </p:cMediaNode>
                                    </p:audio>
                                  </p:subTnLst>
                                </p:cTn>
                              </p:par>
                            </p:childTnLst>
                          </p:cTn>
                        </p:par>
                      </p:childTnLst>
                    </p:cTn>
                  </p:par>
                </p:childTnLst>
              </p:cTn>
              <p:nextCondLst>
                <p:cond evt="onClick" delay="0">
                  <p:tgtEl>
                    <p:spTgt spid="13"/>
                  </p:tgtEl>
                </p:cond>
              </p:nextCondLst>
            </p:seq>
            <p:seq concurrent="1" nextAc="seek">
              <p:cTn id="121" restart="whenNotActive" fill="hold" evtFilter="cancelBubble" nodeType="interactiveSeq">
                <p:stCondLst>
                  <p:cond evt="onClick" delay="0">
                    <p:tgtEl>
                      <p:spTgt spid="11"/>
                    </p:tgtEl>
                  </p:cond>
                </p:stCondLst>
                <p:endSync evt="end" delay="0">
                  <p:rtn val="all"/>
                </p:endSync>
                <p:childTnLst>
                  <p:par>
                    <p:cTn id="122" fill="hold" nodeType="clickPar">
                      <p:stCondLst>
                        <p:cond delay="0"/>
                      </p:stCondLst>
                      <p:childTnLst>
                        <p:par>
                          <p:cTn id="123" fill="hold" nodeType="withGroup">
                            <p:stCondLst>
                              <p:cond delay="0"/>
                            </p:stCondLst>
                            <p:childTnLst>
                              <p:par>
                                <p:cTn id="124" presetID="4" presetClass="entr" presetSubtype="16" fill="hold" grpId="0" nodeType="clickEffect">
                                  <p:stCondLst>
                                    <p:cond delay="0"/>
                                  </p:stCondLst>
                                  <p:childTnLst>
                                    <p:set>
                                      <p:cBhvr>
                                        <p:cTn id="125" dur="1" fill="hold">
                                          <p:stCondLst>
                                            <p:cond delay="0"/>
                                          </p:stCondLst>
                                        </p:cTn>
                                        <p:tgtEl>
                                          <p:spTgt spid="197"/>
                                        </p:tgtEl>
                                        <p:attrNameLst>
                                          <p:attrName>style.visibility</p:attrName>
                                        </p:attrNameLst>
                                      </p:cBhvr>
                                      <p:to>
                                        <p:strVal val="visible"/>
                                      </p:to>
                                    </p:set>
                                    <p:animEffect transition="in" filter="box(in)">
                                      <p:cBhvr>
                                        <p:cTn id="126" dur="500"/>
                                        <p:tgtEl>
                                          <p:spTgt spid="197"/>
                                        </p:tgtEl>
                                      </p:cBhvr>
                                    </p:animEffect>
                                  </p:childTnLst>
                                </p:cTn>
                              </p:par>
                            </p:childTnLst>
                          </p:cTn>
                        </p:par>
                      </p:childTnLst>
                    </p:cTn>
                  </p:par>
                </p:childTnLst>
              </p:cTn>
              <p:nextCondLst>
                <p:cond evt="onClick" delay="0">
                  <p:tgtEl>
                    <p:spTgt spid="11"/>
                  </p:tgtEl>
                </p:cond>
              </p:nextCondLst>
            </p:seq>
            <p:seq concurrent="1" nextAc="seek">
              <p:cTn id="127" restart="whenNotActive" fill="hold" evtFilter="cancelBubble" nodeType="interactiveSeq">
                <p:stCondLst>
                  <p:cond evt="onClick" delay="0">
                    <p:tgtEl>
                      <p:spTgt spid="116"/>
                    </p:tgtEl>
                  </p:cond>
                </p:stCondLst>
                <p:endSync evt="end" delay="0">
                  <p:rtn val="all"/>
                </p:endSync>
                <p:childTnLst>
                  <p:par>
                    <p:cTn id="128" fill="hold" nodeType="clickPar">
                      <p:stCondLst>
                        <p:cond delay="0"/>
                      </p:stCondLst>
                      <p:childTnLst>
                        <p:par>
                          <p:cTn id="129" fill="hold" nodeType="withGroup">
                            <p:stCondLst>
                              <p:cond delay="0"/>
                            </p:stCondLst>
                            <p:childTnLst>
                              <p:par>
                                <p:cTn id="130" presetID="26" presetClass="emph" presetSubtype="0" repeatCount="indefinite" fill="hold" nodeType="clickEffect">
                                  <p:stCondLst>
                                    <p:cond delay="0"/>
                                  </p:stCondLst>
                                  <p:endCondLst>
                                    <p:cond evt="onNext" delay="0">
                                      <p:tgtEl>
                                        <p:sldTgt/>
                                      </p:tgtEl>
                                    </p:cond>
                                  </p:endCondLst>
                                  <p:childTnLst>
                                    <p:animEffect transition="out" filter="fade">
                                      <p:cBhvr>
                                        <p:cTn id="131" dur="500" tmFilter="0, 0; .2, .5; .8, .5; 1, 0"/>
                                        <p:tgtEl>
                                          <p:spTgt spid="3"/>
                                        </p:tgtEl>
                                      </p:cBhvr>
                                    </p:animEffect>
                                    <p:animScale>
                                      <p:cBhvr>
                                        <p:cTn id="132" dur="250" autoRev="1" fill="hold"/>
                                        <p:tgtEl>
                                          <p:spTgt spid="3"/>
                                        </p:tgtEl>
                                      </p:cBhvr>
                                      <p:by x="105000" y="105000"/>
                                    </p:animScale>
                                  </p:childTnLst>
                                </p:cTn>
                              </p:par>
                            </p:childTnLst>
                          </p:cTn>
                        </p:par>
                      </p:childTnLst>
                    </p:cTn>
                  </p:par>
                  <p:par>
                    <p:cTn id="133" fill="hold" nodeType="clickPar">
                      <p:stCondLst>
                        <p:cond delay="indefinite"/>
                      </p:stCondLst>
                      <p:childTnLst>
                        <p:par>
                          <p:cTn id="134" fill="hold" nodeType="withGroup">
                            <p:stCondLst>
                              <p:cond delay="0"/>
                            </p:stCondLst>
                            <p:childTnLst>
                              <p:par>
                                <p:cTn id="135" presetID="53" presetClass="entr" presetSubtype="0" fill="hold" nodeType="clickEffect">
                                  <p:stCondLst>
                                    <p:cond delay="0"/>
                                  </p:stCondLst>
                                  <p:childTnLst>
                                    <p:set>
                                      <p:cBhvr>
                                        <p:cTn id="136" dur="1" fill="hold">
                                          <p:stCondLst>
                                            <p:cond delay="0"/>
                                          </p:stCondLst>
                                        </p:cTn>
                                        <p:tgtEl>
                                          <p:spTgt spid="116"/>
                                        </p:tgtEl>
                                        <p:attrNameLst>
                                          <p:attrName>style.visibility</p:attrName>
                                        </p:attrNameLst>
                                      </p:cBhvr>
                                      <p:to>
                                        <p:strVal val="visible"/>
                                      </p:to>
                                    </p:set>
                                    <p:anim calcmode="lin" valueType="num">
                                      <p:cBhvr>
                                        <p:cTn id="137" dur="500" fill="hold"/>
                                        <p:tgtEl>
                                          <p:spTgt spid="116"/>
                                        </p:tgtEl>
                                        <p:attrNameLst>
                                          <p:attrName>ppt_w</p:attrName>
                                        </p:attrNameLst>
                                      </p:cBhvr>
                                      <p:tavLst>
                                        <p:tav tm="0">
                                          <p:val>
                                            <p:fltVal val="0"/>
                                          </p:val>
                                        </p:tav>
                                        <p:tav tm="100000">
                                          <p:val>
                                            <p:strVal val="#ppt_w"/>
                                          </p:val>
                                        </p:tav>
                                      </p:tavLst>
                                    </p:anim>
                                    <p:anim calcmode="lin" valueType="num">
                                      <p:cBhvr>
                                        <p:cTn id="138" dur="500" fill="hold"/>
                                        <p:tgtEl>
                                          <p:spTgt spid="116"/>
                                        </p:tgtEl>
                                        <p:attrNameLst>
                                          <p:attrName>ppt_h</p:attrName>
                                        </p:attrNameLst>
                                      </p:cBhvr>
                                      <p:tavLst>
                                        <p:tav tm="0">
                                          <p:val>
                                            <p:fltVal val="0"/>
                                          </p:val>
                                        </p:tav>
                                        <p:tav tm="100000">
                                          <p:val>
                                            <p:strVal val="#ppt_h"/>
                                          </p:val>
                                        </p:tav>
                                      </p:tavLst>
                                    </p:anim>
                                    <p:animEffect transition="in" filter="fade">
                                      <p:cBhvr>
                                        <p:cTn id="139" dur="500"/>
                                        <p:tgtEl>
                                          <p:spTgt spid="116"/>
                                        </p:tgtEl>
                                      </p:cBhvr>
                                    </p:animEffect>
                                  </p:childTnLst>
                                  <p:subTnLst>
                                    <p:audio>
                                      <p:cMediaNode>
                                        <p:cTn display="0" masterRel="sameClick">
                                          <p:stCondLst>
                                            <p:cond evt="begin" delay="0">
                                              <p:tn val="135"/>
                                            </p:cond>
                                          </p:stCondLst>
                                          <p:endCondLst>
                                            <p:cond evt="onStopAudio" delay="0">
                                              <p:tgtEl>
                                                <p:sldTgt/>
                                              </p:tgtEl>
                                            </p:cond>
                                          </p:endCondLst>
                                        </p:cTn>
                                        <p:tgtEl>
                                          <p:sndTgt r:embed="rId6" name="chimes.wav"/>
                                        </p:tgtEl>
                                      </p:cMediaNode>
                                    </p:audio>
                                  </p:subTnLst>
                                </p:cTn>
                              </p:par>
                            </p:childTnLst>
                          </p:cTn>
                        </p:par>
                      </p:childTnLst>
                    </p:cTn>
                  </p:par>
                </p:childTnLst>
              </p:cTn>
              <p:nextCondLst>
                <p:cond evt="onClick" delay="0">
                  <p:tgtEl>
                    <p:spTgt spid="116"/>
                  </p:tgtEl>
                </p:cond>
              </p:nextCondLst>
            </p:seq>
            <p:video>
              <p:cMediaNode>
                <p:cTn id="140" fill="hold" display="0">
                  <p:stCondLst>
                    <p:cond delay="indefinite"/>
                  </p:stCondLst>
                  <p:endCondLst>
                    <p:cond evt="onNext" delay="0">
                      <p:tgtEl>
                        <p:sldTgt/>
                      </p:tgtEl>
                    </p:cond>
                    <p:cond evt="onPrev" delay="0">
                      <p:tgtEl>
                        <p:sldTgt/>
                      </p:tgtEl>
                    </p:cond>
                  </p:endCondLst>
                </p:cTn>
                <p:tgtEl>
                  <p:spTgt spid="92285"/>
                </p:tgtEl>
              </p:cMediaNode>
            </p:video>
          </p:childTnLst>
        </p:cTn>
      </p:par>
    </p:tnLst>
    <p:bldLst>
      <p:bldP spid="8255" grpId="0" animBg="1"/>
      <p:bldP spid="103" grpId="0" animBg="1"/>
      <p:bldP spid="104" grpId="0" animBg="1"/>
      <p:bldP spid="105" grpId="0" animBg="1"/>
      <p:bldP spid="8210" grpId="0" animBg="1"/>
      <p:bldP spid="8212" grpId="0" animBg="1"/>
      <p:bldP spid="190" grpId="0" animBg="1"/>
      <p:bldP spid="197"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55" name="Rectangle 63"/>
          <p:cNvSpPr>
            <a:spLocks noChangeArrowheads="1"/>
          </p:cNvSpPr>
          <p:nvPr/>
        </p:nvSpPr>
        <p:spPr bwMode="gray">
          <a:xfrm rot="5400000">
            <a:off x="250032" y="3036094"/>
            <a:ext cx="928687" cy="142875"/>
          </a:xfrm>
          <a:prstGeom prst="rect">
            <a:avLst/>
          </a:prstGeom>
          <a:gradFill rotWithShape="1">
            <a:gsLst>
              <a:gs pos="0">
                <a:srgbClr val="CFCFCF"/>
              </a:gs>
              <a:gs pos="100000">
                <a:srgbClr val="5F5F5F"/>
              </a:gs>
            </a:gsLst>
            <a:lin ang="5400000" scaled="1"/>
          </a:gradFill>
          <a:ln w="9525" algn="ctr">
            <a:noFill/>
            <a:miter lim="800000"/>
            <a:headEnd/>
            <a:tailEnd/>
          </a:ln>
        </p:spPr>
        <p:txBody>
          <a:bodyPr wrap="none" anchor="ctr"/>
          <a:lstStyle/>
          <a:p>
            <a:endParaRPr lang="en-US"/>
          </a:p>
        </p:txBody>
      </p:sp>
      <p:sp>
        <p:nvSpPr>
          <p:cNvPr id="103" name="Rectangle 63"/>
          <p:cNvSpPr>
            <a:spLocks noChangeArrowheads="1"/>
          </p:cNvSpPr>
          <p:nvPr/>
        </p:nvSpPr>
        <p:spPr bwMode="gray">
          <a:xfrm rot="5400000">
            <a:off x="250032" y="1893094"/>
            <a:ext cx="928687" cy="142875"/>
          </a:xfrm>
          <a:prstGeom prst="rect">
            <a:avLst/>
          </a:prstGeom>
          <a:gradFill rotWithShape="1">
            <a:gsLst>
              <a:gs pos="0">
                <a:srgbClr val="CFCFCF"/>
              </a:gs>
              <a:gs pos="100000">
                <a:srgbClr val="5F5F5F"/>
              </a:gs>
            </a:gsLst>
            <a:lin ang="5400000" scaled="1"/>
          </a:gradFill>
          <a:ln w="9525" algn="ctr">
            <a:noFill/>
            <a:miter lim="800000"/>
            <a:headEnd/>
            <a:tailEnd/>
          </a:ln>
        </p:spPr>
        <p:txBody>
          <a:bodyPr wrap="none" anchor="ctr"/>
          <a:lstStyle/>
          <a:p>
            <a:endParaRPr lang="en-US"/>
          </a:p>
        </p:txBody>
      </p:sp>
      <p:sp>
        <p:nvSpPr>
          <p:cNvPr id="104" name="Rectangle 63"/>
          <p:cNvSpPr>
            <a:spLocks noChangeArrowheads="1"/>
          </p:cNvSpPr>
          <p:nvPr/>
        </p:nvSpPr>
        <p:spPr bwMode="gray">
          <a:xfrm rot="5400000">
            <a:off x="250032" y="4250531"/>
            <a:ext cx="928688" cy="142875"/>
          </a:xfrm>
          <a:prstGeom prst="rect">
            <a:avLst/>
          </a:prstGeom>
          <a:gradFill rotWithShape="1">
            <a:gsLst>
              <a:gs pos="0">
                <a:srgbClr val="CFCFCF"/>
              </a:gs>
              <a:gs pos="100000">
                <a:srgbClr val="5F5F5F"/>
              </a:gs>
            </a:gsLst>
            <a:lin ang="5400000" scaled="1"/>
          </a:gradFill>
          <a:ln w="9525" algn="ctr">
            <a:noFill/>
            <a:miter lim="800000"/>
            <a:headEnd/>
            <a:tailEnd/>
          </a:ln>
        </p:spPr>
        <p:txBody>
          <a:bodyPr wrap="none" anchor="ctr"/>
          <a:lstStyle/>
          <a:p>
            <a:endParaRPr lang="en-US"/>
          </a:p>
        </p:txBody>
      </p:sp>
      <p:sp>
        <p:nvSpPr>
          <p:cNvPr id="105" name="Rectangle 63"/>
          <p:cNvSpPr>
            <a:spLocks noChangeArrowheads="1"/>
          </p:cNvSpPr>
          <p:nvPr/>
        </p:nvSpPr>
        <p:spPr bwMode="gray">
          <a:xfrm rot="5400000">
            <a:off x="250032" y="5464969"/>
            <a:ext cx="928687" cy="142875"/>
          </a:xfrm>
          <a:prstGeom prst="rect">
            <a:avLst/>
          </a:prstGeom>
          <a:gradFill rotWithShape="1">
            <a:gsLst>
              <a:gs pos="0">
                <a:srgbClr val="CFCFCF"/>
              </a:gs>
              <a:gs pos="100000">
                <a:srgbClr val="5F5F5F"/>
              </a:gs>
            </a:gsLst>
            <a:lin ang="5400000" scaled="1"/>
          </a:gradFill>
          <a:ln w="9525" algn="ctr">
            <a:noFill/>
            <a:miter lim="800000"/>
            <a:headEnd/>
            <a:tailEnd/>
          </a:ln>
        </p:spPr>
        <p:txBody>
          <a:bodyPr wrap="none" anchor="ctr"/>
          <a:lstStyle/>
          <a:p>
            <a:endParaRPr lang="en-US"/>
          </a:p>
        </p:txBody>
      </p:sp>
      <p:grpSp>
        <p:nvGrpSpPr>
          <p:cNvPr id="2" name="Group 74"/>
          <p:cNvGrpSpPr>
            <a:grpSpLocks/>
          </p:cNvGrpSpPr>
          <p:nvPr/>
        </p:nvGrpSpPr>
        <p:grpSpPr bwMode="auto">
          <a:xfrm rot="5400000">
            <a:off x="473075" y="2312988"/>
            <a:ext cx="446088" cy="392112"/>
            <a:chOff x="1872" y="1824"/>
            <a:chExt cx="2014" cy="1821"/>
          </a:xfrm>
        </p:grpSpPr>
        <p:sp>
          <p:nvSpPr>
            <p:cNvPr id="8267" name="AutoShape 75"/>
            <p:cNvSpPr>
              <a:spLocks noChangeArrowheads="1"/>
            </p:cNvSpPr>
            <p:nvPr/>
          </p:nvSpPr>
          <p:spPr bwMode="gray">
            <a:xfrm rot="16200000" flipH="1">
              <a:off x="1821" y="2420"/>
              <a:ext cx="310" cy="208"/>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fontAlgn="auto">
                <a:spcBef>
                  <a:spcPts val="0"/>
                </a:spcBef>
                <a:spcAft>
                  <a:spcPts val="0"/>
                </a:spcAft>
                <a:defRPr/>
              </a:pPr>
              <a:endParaRPr lang="vi-VN">
                <a:latin typeface="+mn-lt"/>
                <a:cs typeface="+mn-cs"/>
              </a:endParaRPr>
            </a:p>
          </p:txBody>
        </p:sp>
        <p:sp>
          <p:nvSpPr>
            <p:cNvPr id="8268" name="AutoShape 76"/>
            <p:cNvSpPr>
              <a:spLocks noChangeArrowheads="1"/>
            </p:cNvSpPr>
            <p:nvPr/>
          </p:nvSpPr>
          <p:spPr bwMode="gray">
            <a:xfrm rot="5400000" flipH="1">
              <a:off x="3627" y="2391"/>
              <a:ext cx="310" cy="208"/>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fontAlgn="auto">
                <a:spcBef>
                  <a:spcPts val="0"/>
                </a:spcBef>
                <a:spcAft>
                  <a:spcPts val="0"/>
                </a:spcAft>
                <a:defRPr/>
              </a:pPr>
              <a:endParaRPr lang="vi-VN">
                <a:latin typeface="+mn-lt"/>
                <a:cs typeface="+mn-cs"/>
              </a:endParaRPr>
            </a:p>
          </p:txBody>
        </p:sp>
        <p:sp>
          <p:nvSpPr>
            <p:cNvPr id="8269" name="AutoShape 77"/>
            <p:cNvSpPr>
              <a:spLocks noChangeArrowheads="1"/>
            </p:cNvSpPr>
            <p:nvPr/>
          </p:nvSpPr>
          <p:spPr bwMode="gray">
            <a:xfrm rot="10800000" flipH="1">
              <a:off x="2725" y="3335"/>
              <a:ext cx="308" cy="206"/>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fontAlgn="auto">
                <a:spcBef>
                  <a:spcPts val="0"/>
                </a:spcBef>
                <a:spcAft>
                  <a:spcPts val="0"/>
                </a:spcAft>
                <a:defRPr/>
              </a:pPr>
              <a:endParaRPr lang="vi-VN">
                <a:latin typeface="+mn-lt"/>
                <a:cs typeface="+mn-cs"/>
              </a:endParaRPr>
            </a:p>
          </p:txBody>
        </p:sp>
        <p:sp>
          <p:nvSpPr>
            <p:cNvPr id="1143" name="Oval 78"/>
            <p:cNvSpPr>
              <a:spLocks noChangeArrowheads="1"/>
            </p:cNvSpPr>
            <p:nvPr/>
          </p:nvSpPr>
          <p:spPr bwMode="gray">
            <a:xfrm>
              <a:off x="2078" y="1824"/>
              <a:ext cx="1615" cy="1615"/>
            </a:xfrm>
            <a:prstGeom prst="ellipse">
              <a:avLst/>
            </a:prstGeom>
            <a:gradFill rotWithShape="1">
              <a:gsLst>
                <a:gs pos="0">
                  <a:srgbClr val="767676"/>
                </a:gs>
                <a:gs pos="50000">
                  <a:srgbClr val="FFFFFF"/>
                </a:gs>
                <a:gs pos="100000">
                  <a:srgbClr val="767676"/>
                </a:gs>
              </a:gsLst>
              <a:lin ang="5400000" scaled="1"/>
            </a:gradFill>
            <a:ln w="57150" algn="ctr">
              <a:solidFill>
                <a:schemeClr val="bg1"/>
              </a:solidFill>
              <a:round/>
              <a:headEnd/>
              <a:tailEnd/>
            </a:ln>
          </p:spPr>
          <p:txBody>
            <a:bodyPr wrap="none" anchor="ctr"/>
            <a:lstStyle/>
            <a:p>
              <a:endParaRPr lang="en-US"/>
            </a:p>
          </p:txBody>
        </p:sp>
        <p:sp>
          <p:nvSpPr>
            <p:cNvPr id="1144" name="Oval 79"/>
            <p:cNvSpPr>
              <a:spLocks noChangeArrowheads="1"/>
            </p:cNvSpPr>
            <p:nvPr/>
          </p:nvSpPr>
          <p:spPr bwMode="gray">
            <a:xfrm>
              <a:off x="2170" y="1915"/>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en-US"/>
            </a:p>
          </p:txBody>
        </p:sp>
        <p:sp>
          <p:nvSpPr>
            <p:cNvPr id="8272" name="Oval 80"/>
            <p:cNvSpPr>
              <a:spLocks noChangeArrowheads="1"/>
            </p:cNvSpPr>
            <p:nvPr/>
          </p:nvSpPr>
          <p:spPr bwMode="gray">
            <a:xfrm>
              <a:off x="2252" y="2001"/>
              <a:ext cx="1261" cy="1261"/>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fontAlgn="auto">
                <a:spcBef>
                  <a:spcPts val="0"/>
                </a:spcBef>
                <a:spcAft>
                  <a:spcPts val="0"/>
                </a:spcAft>
                <a:defRPr/>
              </a:pPr>
              <a:endParaRPr lang="vi-VN">
                <a:latin typeface="+mn-lt"/>
                <a:cs typeface="+mn-cs"/>
              </a:endParaRPr>
            </a:p>
          </p:txBody>
        </p:sp>
        <p:sp>
          <p:nvSpPr>
            <p:cNvPr id="1146" name="Oval 81"/>
            <p:cNvSpPr>
              <a:spLocks noChangeArrowheads="1"/>
            </p:cNvSpPr>
            <p:nvPr/>
          </p:nvSpPr>
          <p:spPr bwMode="gray">
            <a:xfrm>
              <a:off x="2254" y="2000"/>
              <a:ext cx="1262" cy="1264"/>
            </a:xfrm>
            <a:prstGeom prst="ellipse">
              <a:avLst/>
            </a:prstGeom>
            <a:gradFill rotWithShape="1">
              <a:gsLst>
                <a:gs pos="0">
                  <a:srgbClr val="000000"/>
                </a:gs>
                <a:gs pos="100000">
                  <a:srgbClr val="FFCC00"/>
                </a:gs>
              </a:gsLst>
              <a:lin ang="2700000" scaled="1"/>
            </a:gradFill>
            <a:ln w="38100" algn="ctr">
              <a:noFill/>
              <a:round/>
              <a:headEnd/>
              <a:tailEnd/>
            </a:ln>
          </p:spPr>
          <p:txBody>
            <a:bodyPr wrap="none" anchor="ctr">
              <a:spAutoFit/>
            </a:bodyPr>
            <a:lstStyle/>
            <a:p>
              <a:endParaRPr lang="en-US"/>
            </a:p>
          </p:txBody>
        </p:sp>
        <p:sp>
          <p:nvSpPr>
            <p:cNvPr id="8274" name="Oval 82"/>
            <p:cNvSpPr>
              <a:spLocks noChangeArrowheads="1"/>
            </p:cNvSpPr>
            <p:nvPr/>
          </p:nvSpPr>
          <p:spPr bwMode="gray">
            <a:xfrm>
              <a:off x="2338" y="2082"/>
              <a:ext cx="1097" cy="1099"/>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fontAlgn="auto">
                <a:spcBef>
                  <a:spcPts val="0"/>
                </a:spcBef>
                <a:spcAft>
                  <a:spcPts val="0"/>
                </a:spcAft>
                <a:defRPr/>
              </a:pPr>
              <a:endParaRPr lang="vi-VN">
                <a:latin typeface="+mn-lt"/>
                <a:cs typeface="+mn-cs"/>
              </a:endParaRPr>
            </a:p>
          </p:txBody>
        </p:sp>
        <p:sp>
          <p:nvSpPr>
            <p:cNvPr id="1148" name="Oval 83"/>
            <p:cNvSpPr>
              <a:spLocks noChangeArrowheads="1"/>
            </p:cNvSpPr>
            <p:nvPr/>
          </p:nvSpPr>
          <p:spPr bwMode="gray">
            <a:xfrm>
              <a:off x="2337" y="2083"/>
              <a:ext cx="1096" cy="1098"/>
            </a:xfrm>
            <a:prstGeom prst="ellipse">
              <a:avLst/>
            </a:prstGeom>
            <a:gradFill rotWithShape="1">
              <a:gsLst>
                <a:gs pos="0">
                  <a:srgbClr val="FFCC00"/>
                </a:gs>
                <a:gs pos="100000">
                  <a:srgbClr val="7C6300"/>
                </a:gs>
              </a:gsLst>
              <a:lin ang="2700000" scaled="1"/>
            </a:gradFill>
            <a:ln w="38100" algn="ctr">
              <a:noFill/>
              <a:round/>
              <a:headEnd/>
              <a:tailEnd/>
            </a:ln>
          </p:spPr>
          <p:txBody>
            <a:bodyPr anchor="ctr">
              <a:spAutoFit/>
            </a:bodyPr>
            <a:lstStyle/>
            <a:p>
              <a:endParaRPr lang="en-US"/>
            </a:p>
          </p:txBody>
        </p:sp>
      </p:grpSp>
      <p:grpSp>
        <p:nvGrpSpPr>
          <p:cNvPr id="3" name="Group 5"/>
          <p:cNvGrpSpPr>
            <a:grpSpLocks/>
          </p:cNvGrpSpPr>
          <p:nvPr/>
        </p:nvGrpSpPr>
        <p:grpSpPr bwMode="auto">
          <a:xfrm>
            <a:off x="1066800" y="2209800"/>
            <a:ext cx="7239000" cy="580097"/>
            <a:chOff x="384" y="1344"/>
            <a:chExt cx="3072" cy="413"/>
          </a:xfrm>
        </p:grpSpPr>
        <p:sp>
          <p:nvSpPr>
            <p:cNvPr id="22639" name="AutoShape 6"/>
            <p:cNvSpPr>
              <a:spLocks noChangeArrowheads="1"/>
            </p:cNvSpPr>
            <p:nvPr/>
          </p:nvSpPr>
          <p:spPr bwMode="gray">
            <a:xfrm>
              <a:off x="384" y="1344"/>
              <a:ext cx="3072" cy="381"/>
            </a:xfrm>
            <a:prstGeom prst="roundRect">
              <a:avLst>
                <a:gd name="adj" fmla="val 10889"/>
              </a:avLst>
            </a:prstGeom>
            <a:gradFill rotWithShape="1">
              <a:gsLst>
                <a:gs pos="0">
                  <a:srgbClr val="DDDDDD"/>
                </a:gs>
                <a:gs pos="50000">
                  <a:srgbClr val="F3F3F3"/>
                </a:gs>
                <a:gs pos="100000">
                  <a:srgbClr val="DDDDDD"/>
                </a:gs>
              </a:gsLst>
              <a:lin ang="2700000" scaled="1"/>
            </a:gradFill>
            <a:ln w="38100">
              <a:solidFill>
                <a:srgbClr val="FFFFFF"/>
              </a:solidFill>
              <a:round/>
              <a:headEnd/>
              <a:tailEnd/>
            </a:ln>
            <a:effectLst>
              <a:outerShdw dist="135003" dir="2928844" algn="ctr" rotWithShape="0">
                <a:srgbClr val="000000">
                  <a:alpha val="50000"/>
                </a:srgbClr>
              </a:outerShdw>
            </a:effectLst>
          </p:spPr>
          <p:txBody>
            <a:bodyPr wrap="none" anchor="ctr"/>
            <a:lstStyle/>
            <a:p>
              <a:pPr>
                <a:defRPr/>
              </a:pPr>
              <a:r>
                <a:rPr lang="en-US"/>
                <a:t>                                                           </a:t>
              </a:r>
            </a:p>
          </p:txBody>
        </p:sp>
        <p:sp>
          <p:nvSpPr>
            <p:cNvPr id="1136" name="AutoShape 7"/>
            <p:cNvSpPr>
              <a:spLocks noChangeArrowheads="1"/>
            </p:cNvSpPr>
            <p:nvPr/>
          </p:nvSpPr>
          <p:spPr bwMode="gray">
            <a:xfrm>
              <a:off x="448" y="1379"/>
              <a:ext cx="271" cy="331"/>
            </a:xfrm>
            <a:prstGeom prst="roundRect">
              <a:avLst>
                <a:gd name="adj" fmla="val 11921"/>
              </a:avLst>
            </a:prstGeom>
            <a:solidFill>
              <a:srgbClr val="002060"/>
            </a:solidFill>
            <a:ln w="38100">
              <a:solidFill>
                <a:schemeClr val="bg1"/>
              </a:solidFill>
              <a:round/>
              <a:headEnd/>
              <a:tailEnd/>
            </a:ln>
          </p:spPr>
          <p:txBody>
            <a:bodyPr wrap="none" anchor="ctr"/>
            <a:lstStyle/>
            <a:p>
              <a:endParaRPr lang="en-US"/>
            </a:p>
          </p:txBody>
        </p:sp>
        <p:sp>
          <p:nvSpPr>
            <p:cNvPr id="8200" name="Freeform 8"/>
            <p:cNvSpPr>
              <a:spLocks/>
            </p:cNvSpPr>
            <p:nvPr/>
          </p:nvSpPr>
          <p:spPr bwMode="gray">
            <a:xfrm>
              <a:off x="488" y="1399"/>
              <a:ext cx="295" cy="156"/>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accent1">
                    <a:gamma/>
                    <a:tint val="54510"/>
                    <a:invGamma/>
                  </a:schemeClr>
                </a:gs>
                <a:gs pos="50000">
                  <a:schemeClr val="accent1">
                    <a:alpha val="0"/>
                  </a:schemeClr>
                </a:gs>
                <a:gs pos="100000">
                  <a:schemeClr val="accent1">
                    <a:gamma/>
                    <a:tint val="54510"/>
                    <a:invGamma/>
                  </a:schemeClr>
                </a:gs>
              </a:gsLst>
              <a:lin ang="2700000" scaled="1"/>
            </a:gradFill>
            <a:ln w="0">
              <a:noFill/>
              <a:prstDash val="solid"/>
              <a:round/>
              <a:headEnd/>
              <a:tailEnd/>
            </a:ln>
          </p:spPr>
          <p:txBody>
            <a:bodyPr/>
            <a:lstStyle/>
            <a:p>
              <a:pPr fontAlgn="auto">
                <a:spcBef>
                  <a:spcPts val="0"/>
                </a:spcBef>
                <a:spcAft>
                  <a:spcPts val="0"/>
                </a:spcAft>
                <a:defRPr/>
              </a:pPr>
              <a:endParaRPr lang="vi-VN">
                <a:latin typeface="+mn-lt"/>
                <a:cs typeface="+mn-cs"/>
              </a:endParaRPr>
            </a:p>
          </p:txBody>
        </p:sp>
        <p:sp>
          <p:nvSpPr>
            <p:cNvPr id="8201" name="Text Box 9"/>
            <p:cNvSpPr txBox="1">
              <a:spLocks noChangeArrowheads="1"/>
            </p:cNvSpPr>
            <p:nvPr/>
          </p:nvSpPr>
          <p:spPr bwMode="gray">
            <a:xfrm>
              <a:off x="478" y="1384"/>
              <a:ext cx="211" cy="373"/>
            </a:xfrm>
            <a:prstGeom prst="rect">
              <a:avLst/>
            </a:prstGeom>
            <a:noFill/>
            <a:ln w="9525" algn="ctr">
              <a:noFill/>
              <a:miter lim="800000"/>
              <a:headEnd/>
              <a:tailEnd/>
            </a:ln>
            <a:effectLst>
              <a:outerShdw dist="35921" dir="2700000" algn="ctr" rotWithShape="0">
                <a:schemeClr val="tx1"/>
              </a:outerShdw>
            </a:effectLst>
          </p:spPr>
          <p:txBody>
            <a:bodyPr>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pPr algn="ctr" eaLnBrk="0" hangingPunct="0">
                <a:defRPr/>
              </a:pPr>
              <a:r>
                <a:rPr lang="en-US" sz="2800" b="1" smtClean="0">
                  <a:solidFill>
                    <a:srgbClr val="FF0000"/>
                  </a:solidFill>
                  <a:effectLst>
                    <a:outerShdw blurRad="38100" dist="38100" dir="2700000" algn="tl">
                      <a:srgbClr val="C0C0C0"/>
                    </a:outerShdw>
                  </a:effectLst>
                  <a:latin typeface="Times New Roman" pitchFamily="18" charset="0"/>
                </a:rPr>
                <a:t>A</a:t>
              </a:r>
            </a:p>
          </p:txBody>
        </p:sp>
        <p:sp>
          <p:nvSpPr>
            <p:cNvPr id="1139" name="Text Box 10"/>
            <p:cNvSpPr txBox="1">
              <a:spLocks noChangeArrowheads="1"/>
            </p:cNvSpPr>
            <p:nvPr/>
          </p:nvSpPr>
          <p:spPr bwMode="gray">
            <a:xfrm>
              <a:off x="719" y="1375"/>
              <a:ext cx="2737" cy="370"/>
            </a:xfrm>
            <a:prstGeom prst="rect">
              <a:avLst/>
            </a:prstGeom>
            <a:noFill/>
            <a:ln w="9525" algn="ctr">
              <a:noFill/>
              <a:miter lim="800000"/>
              <a:headEnd/>
              <a:tailEnd/>
            </a:ln>
          </p:spPr>
          <p:txBody>
            <a:bodyPr>
              <a:spAutoFit/>
            </a:bodyPr>
            <a:lstStyle/>
            <a:p>
              <a:pPr eaLnBrk="0" hangingPunct="0"/>
              <a:r>
                <a:rPr lang="en-US" sz="2800" b="1" dirty="0">
                  <a:solidFill>
                    <a:srgbClr val="3333CC"/>
                  </a:solidFill>
                </a:rPr>
                <a:t>    </a:t>
              </a:r>
              <a:r>
                <a:rPr lang="en-US" sz="2400" b="1" dirty="0">
                  <a:solidFill>
                    <a:srgbClr val="3333CC"/>
                  </a:solidFill>
                  <a:latin typeface="Times New Roman" pitchFamily="18" charset="0"/>
                  <a:cs typeface="Times New Roman" pitchFamily="18" charset="0"/>
                </a:rPr>
                <a:t>CH</a:t>
              </a:r>
              <a:r>
                <a:rPr lang="en-US" sz="2400" b="1" baseline="-25000" dirty="0">
                  <a:solidFill>
                    <a:srgbClr val="3333CC"/>
                  </a:solidFill>
                  <a:latin typeface="Times New Roman" pitchFamily="18" charset="0"/>
                  <a:cs typeface="Times New Roman" pitchFamily="18" charset="0"/>
                </a:rPr>
                <a:t>4</a:t>
              </a:r>
              <a:r>
                <a:rPr lang="en-US" sz="2400" b="1" dirty="0">
                  <a:solidFill>
                    <a:srgbClr val="3333CC"/>
                  </a:solidFill>
                  <a:latin typeface="Times New Roman" pitchFamily="18" charset="0"/>
                  <a:cs typeface="Times New Roman" pitchFamily="18" charset="0"/>
                </a:rPr>
                <a:t> + O</a:t>
              </a:r>
              <a:r>
                <a:rPr lang="en-US" sz="2400" b="1" baseline="-25000" dirty="0">
                  <a:solidFill>
                    <a:srgbClr val="3333CC"/>
                  </a:solidFill>
                  <a:latin typeface="Times New Roman" pitchFamily="18" charset="0"/>
                  <a:cs typeface="Times New Roman" pitchFamily="18" charset="0"/>
                </a:rPr>
                <a:t>2</a:t>
              </a:r>
              <a:r>
                <a:rPr lang="en-US" sz="2400" b="1" dirty="0">
                  <a:solidFill>
                    <a:srgbClr val="3333CC"/>
                  </a:solidFill>
                  <a:latin typeface="Times New Roman" pitchFamily="18" charset="0"/>
                  <a:cs typeface="Times New Roman" pitchFamily="18" charset="0"/>
                </a:rPr>
                <a:t>                 CO + H</a:t>
              </a:r>
              <a:r>
                <a:rPr lang="en-US" sz="2400" b="1" baseline="-25000" dirty="0">
                  <a:solidFill>
                    <a:srgbClr val="3333CC"/>
                  </a:solidFill>
                  <a:latin typeface="Times New Roman" pitchFamily="18" charset="0"/>
                  <a:cs typeface="Times New Roman" pitchFamily="18" charset="0"/>
                </a:rPr>
                <a:t>2</a:t>
              </a:r>
              <a:endParaRPr lang="en-US" sz="2400" b="1" dirty="0">
                <a:solidFill>
                  <a:srgbClr val="3333CC"/>
                </a:solidFill>
                <a:latin typeface="Times New Roman" pitchFamily="18" charset="0"/>
                <a:cs typeface="Times New Roman" pitchFamily="18" charset="0"/>
              </a:endParaRPr>
            </a:p>
          </p:txBody>
        </p:sp>
      </p:grpSp>
      <p:sp>
        <p:nvSpPr>
          <p:cNvPr id="8209" name="AutoShape 17"/>
          <p:cNvSpPr>
            <a:spLocks noChangeArrowheads="1"/>
          </p:cNvSpPr>
          <p:nvPr/>
        </p:nvSpPr>
        <p:spPr bwMode="gray">
          <a:xfrm>
            <a:off x="457200" y="607815"/>
            <a:ext cx="8186766" cy="1098660"/>
          </a:xfrm>
          <a:prstGeom prst="roundRect">
            <a:avLst>
              <a:gd name="adj" fmla="val 50000"/>
            </a:avLst>
          </a:prstGeom>
          <a:gradFill rotWithShape="1">
            <a:gsLst>
              <a:gs pos="0">
                <a:schemeClr val="accent1">
                  <a:gamma/>
                  <a:shade val="46275"/>
                  <a:invGamma/>
                </a:schemeClr>
              </a:gs>
              <a:gs pos="50000">
                <a:schemeClr val="accent1"/>
              </a:gs>
              <a:gs pos="100000">
                <a:schemeClr val="accent1">
                  <a:gamma/>
                  <a:shade val="46275"/>
                  <a:invGamma/>
                </a:schemeClr>
              </a:gs>
            </a:gsLst>
            <a:lin ang="0" scaled="1"/>
          </a:gradFill>
          <a:ln w="38100" cap="rnd" algn="ctr">
            <a:solidFill>
              <a:srgbClr val="FFC000"/>
            </a:solidFill>
            <a:round/>
            <a:headEnd/>
            <a:tailEnd/>
          </a:ln>
          <a:effectLst>
            <a:outerShdw blurRad="50800" dist="38100" dir="5400000" algn="t" rotWithShape="0">
              <a:prstClr val="black">
                <a:alpha val="40000"/>
              </a:prstClr>
            </a:outerShdw>
          </a:effectLst>
          <a:scene3d>
            <a:camera prst="orthographicFront">
              <a:rot lat="0" lon="0" rev="0"/>
            </a:camera>
            <a:lightRig rig="threePt" dir="t"/>
          </a:scene3d>
          <a:sp3d>
            <a:bevelT h="12700"/>
            <a:bevelB/>
          </a:sp3d>
        </p:spPr>
        <p:txBody>
          <a:bodyPr lIns="36000" tIns="36000" rIns="36000" bIns="36000" anchor="ct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pPr algn="ctr">
              <a:defRPr/>
            </a:pPr>
            <a:endParaRPr lang="en-US" sz="4000" b="1" smtClean="0">
              <a:solidFill>
                <a:srgbClr val="FFFF00"/>
              </a:solidFill>
              <a:effectLst>
                <a:outerShdw blurRad="38100" dist="38100" dir="2700000" algn="tl">
                  <a:srgbClr val="C0C0C0"/>
                </a:outerShdw>
              </a:effectLst>
              <a:latin typeface="Times New Roman" pitchFamily="18" charset="0"/>
            </a:endParaRPr>
          </a:p>
        </p:txBody>
      </p:sp>
      <p:sp>
        <p:nvSpPr>
          <p:cNvPr id="8210" name="Rectangle 18"/>
          <p:cNvSpPr>
            <a:spLocks noChangeArrowheads="1"/>
          </p:cNvSpPr>
          <p:nvPr/>
        </p:nvSpPr>
        <p:spPr bwMode="auto">
          <a:xfrm>
            <a:off x="1143000" y="2209800"/>
            <a:ext cx="7377113" cy="685800"/>
          </a:xfrm>
          <a:prstGeom prst="rect">
            <a:avLst/>
          </a:prstGeom>
          <a:noFill/>
          <a:ln w="38100" cmpd="dbl">
            <a:solidFill>
              <a:srgbClr val="0000FF"/>
            </a:solidFill>
            <a:miter lim="800000"/>
            <a:headEnd/>
            <a:tailEnd/>
          </a:ln>
        </p:spPr>
        <p:txBody>
          <a:bodyPr wrap="none" anchor="ctr"/>
          <a:lstStyle/>
          <a:p>
            <a:pPr algn="ctr"/>
            <a:endParaRPr lang="en-US">
              <a:solidFill>
                <a:srgbClr val="0000FF"/>
              </a:solidFill>
            </a:endParaRPr>
          </a:p>
        </p:txBody>
      </p:sp>
      <p:sp>
        <p:nvSpPr>
          <p:cNvPr id="8212" name="Rectangle 20"/>
          <p:cNvSpPr>
            <a:spLocks noChangeArrowheads="1"/>
          </p:cNvSpPr>
          <p:nvPr/>
        </p:nvSpPr>
        <p:spPr bwMode="auto">
          <a:xfrm>
            <a:off x="1123950" y="3286125"/>
            <a:ext cx="7377113" cy="793750"/>
          </a:xfrm>
          <a:prstGeom prst="rect">
            <a:avLst/>
          </a:prstGeom>
          <a:noFill/>
          <a:ln w="38100" cmpd="dbl">
            <a:solidFill>
              <a:srgbClr val="0000FF"/>
            </a:solidFill>
            <a:miter lim="800000"/>
            <a:headEnd/>
            <a:tailEnd/>
          </a:ln>
        </p:spPr>
        <p:txBody>
          <a:bodyPr wrap="none" anchor="ctr"/>
          <a:lstStyle/>
          <a:p>
            <a:pPr algn="ctr"/>
            <a:endParaRPr lang="en-US">
              <a:solidFill>
                <a:srgbClr val="0000FF"/>
              </a:solidFill>
            </a:endParaRPr>
          </a:p>
        </p:txBody>
      </p:sp>
      <p:grpSp>
        <p:nvGrpSpPr>
          <p:cNvPr id="4" name="Group 27"/>
          <p:cNvGrpSpPr>
            <a:grpSpLocks/>
          </p:cNvGrpSpPr>
          <p:nvPr/>
        </p:nvGrpSpPr>
        <p:grpSpPr bwMode="auto">
          <a:xfrm rot="5400000">
            <a:off x="121444" y="2012156"/>
            <a:ext cx="992188" cy="930275"/>
            <a:chOff x="1872" y="1824"/>
            <a:chExt cx="2014" cy="1821"/>
          </a:xfrm>
        </p:grpSpPr>
        <p:sp>
          <p:nvSpPr>
            <p:cNvPr id="8220" name="AutoShape 28"/>
            <p:cNvSpPr>
              <a:spLocks noChangeArrowheads="1"/>
            </p:cNvSpPr>
            <p:nvPr/>
          </p:nvSpPr>
          <p:spPr bwMode="gray">
            <a:xfrm rot="16200000" flipH="1">
              <a:off x="1821" y="2571"/>
              <a:ext cx="308" cy="206"/>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fontAlgn="auto">
                <a:spcBef>
                  <a:spcPts val="0"/>
                </a:spcBef>
                <a:spcAft>
                  <a:spcPts val="0"/>
                </a:spcAft>
                <a:defRPr/>
              </a:pPr>
              <a:endParaRPr lang="vi-VN">
                <a:latin typeface="+mn-lt"/>
                <a:cs typeface="+mn-cs"/>
              </a:endParaRPr>
            </a:p>
          </p:txBody>
        </p:sp>
        <p:sp>
          <p:nvSpPr>
            <p:cNvPr id="8221" name="AutoShape 29"/>
            <p:cNvSpPr>
              <a:spLocks noChangeArrowheads="1"/>
            </p:cNvSpPr>
            <p:nvPr/>
          </p:nvSpPr>
          <p:spPr bwMode="gray">
            <a:xfrm rot="5400000" flipH="1">
              <a:off x="3629" y="2533"/>
              <a:ext cx="308" cy="206"/>
            </a:xfrm>
            <a:prstGeom prst="upArrow">
              <a:avLst>
                <a:gd name="adj1" fmla="val 51676"/>
                <a:gd name="adj2" fmla="val 100000"/>
              </a:avLst>
            </a:prstGeom>
            <a:gradFill rotWithShape="1">
              <a:gsLst>
                <a:gs pos="0">
                  <a:schemeClr val="tx2"/>
                </a:gs>
                <a:gs pos="100000">
                  <a:srgbClr val="A7B8CC"/>
                </a:gs>
              </a:gsLst>
              <a:lin ang="0" scaled="1"/>
            </a:gradFill>
            <a:ln>
              <a:noFill/>
            </a:ln>
            <a:extLst/>
          </p:spPr>
          <p:txBody>
            <a:bodyPr rot="10800000" wrap="none" anchor="ctr"/>
            <a:lstStyle/>
            <a:p>
              <a:pPr fontAlgn="auto">
                <a:spcBef>
                  <a:spcPts val="0"/>
                </a:spcBef>
                <a:spcAft>
                  <a:spcPts val="0"/>
                </a:spcAft>
                <a:defRPr/>
              </a:pPr>
              <a:endParaRPr lang="vi-VN">
                <a:latin typeface="+mn-lt"/>
                <a:cs typeface="+mn-cs"/>
              </a:endParaRPr>
            </a:p>
          </p:txBody>
        </p:sp>
        <p:sp>
          <p:nvSpPr>
            <p:cNvPr id="8222" name="AutoShape 30"/>
            <p:cNvSpPr>
              <a:spLocks noChangeArrowheads="1"/>
            </p:cNvSpPr>
            <p:nvPr/>
          </p:nvSpPr>
          <p:spPr bwMode="gray">
            <a:xfrm rot="10800000" flipH="1">
              <a:off x="2726" y="3440"/>
              <a:ext cx="306" cy="205"/>
            </a:xfrm>
            <a:prstGeom prst="upArrow">
              <a:avLst>
                <a:gd name="adj1" fmla="val 51676"/>
                <a:gd name="adj2" fmla="val 100000"/>
              </a:avLst>
            </a:prstGeom>
            <a:gradFill rotWithShape="1">
              <a:gsLst>
                <a:gs pos="0">
                  <a:schemeClr val="tx2"/>
                </a:gs>
                <a:gs pos="100000">
                  <a:srgbClr val="A7B8CC"/>
                </a:gs>
              </a:gsLst>
              <a:lin ang="0" scaled="1"/>
            </a:gradFill>
            <a:ln>
              <a:noFill/>
            </a:ln>
            <a:extLst/>
          </p:spPr>
          <p:txBody>
            <a:bodyPr vert="eaVert" wrap="none" anchor="ctr"/>
            <a:lstStyle/>
            <a:p>
              <a:pPr fontAlgn="auto">
                <a:spcBef>
                  <a:spcPts val="0"/>
                </a:spcBef>
                <a:spcAft>
                  <a:spcPts val="0"/>
                </a:spcAft>
                <a:defRPr/>
              </a:pPr>
              <a:endParaRPr lang="vi-VN">
                <a:latin typeface="+mn-lt"/>
                <a:cs typeface="+mn-cs"/>
              </a:endParaRPr>
            </a:p>
          </p:txBody>
        </p:sp>
        <p:sp>
          <p:nvSpPr>
            <p:cNvPr id="1129" name="Oval 31"/>
            <p:cNvSpPr>
              <a:spLocks noChangeArrowheads="1"/>
            </p:cNvSpPr>
            <p:nvPr/>
          </p:nvSpPr>
          <p:spPr bwMode="gray">
            <a:xfrm>
              <a:off x="2078" y="1824"/>
              <a:ext cx="1615" cy="1615"/>
            </a:xfrm>
            <a:prstGeom prst="ellipse">
              <a:avLst/>
            </a:prstGeom>
            <a:gradFill rotWithShape="1">
              <a:gsLst>
                <a:gs pos="0">
                  <a:srgbClr val="767676"/>
                </a:gs>
                <a:gs pos="50000">
                  <a:srgbClr val="FFFFFF"/>
                </a:gs>
                <a:gs pos="100000">
                  <a:srgbClr val="767676"/>
                </a:gs>
              </a:gsLst>
              <a:lin ang="5400000" scaled="1"/>
            </a:gradFill>
            <a:ln w="57150" algn="ctr">
              <a:solidFill>
                <a:schemeClr val="bg1"/>
              </a:solidFill>
              <a:round/>
              <a:headEnd/>
              <a:tailEnd/>
            </a:ln>
          </p:spPr>
          <p:txBody>
            <a:bodyPr rot="10800000" vert="eaVert" wrap="none" anchor="ctr"/>
            <a:lstStyle/>
            <a:p>
              <a:endParaRPr lang="en-US"/>
            </a:p>
          </p:txBody>
        </p:sp>
        <p:sp>
          <p:nvSpPr>
            <p:cNvPr id="1130" name="Oval 32"/>
            <p:cNvSpPr>
              <a:spLocks noChangeArrowheads="1"/>
            </p:cNvSpPr>
            <p:nvPr/>
          </p:nvSpPr>
          <p:spPr bwMode="gray">
            <a:xfrm>
              <a:off x="2170" y="1915"/>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rot="10800000" vert="eaVert" wrap="none" anchor="ctr"/>
            <a:lstStyle/>
            <a:p>
              <a:endParaRPr lang="en-US"/>
            </a:p>
          </p:txBody>
        </p:sp>
        <p:sp>
          <p:nvSpPr>
            <p:cNvPr id="8225" name="Oval 33"/>
            <p:cNvSpPr>
              <a:spLocks noChangeArrowheads="1"/>
            </p:cNvSpPr>
            <p:nvPr/>
          </p:nvSpPr>
          <p:spPr bwMode="gray">
            <a:xfrm>
              <a:off x="2307" y="2924"/>
              <a:ext cx="1163" cy="180"/>
            </a:xfrm>
            <a:prstGeom prst="ellipse">
              <a:avLst/>
            </a:prstGeom>
            <a:gradFill rotWithShape="1">
              <a:gsLst>
                <a:gs pos="0">
                  <a:srgbClr val="FFFFFF"/>
                </a:gs>
                <a:gs pos="50000">
                  <a:schemeClr val="hlink"/>
                </a:gs>
                <a:gs pos="100000">
                  <a:srgbClr val="FFFFFF"/>
                </a:gs>
              </a:gsLst>
              <a:lin ang="2700000" scaled="1"/>
            </a:gradFill>
            <a:ln>
              <a:noFill/>
            </a:ln>
            <a:extLst/>
          </p:spPr>
          <p:txBody>
            <a:bodyPr rot="10800000" vert="eaVert" wrap="none" anchor="ctr">
              <a:spAutoFit/>
            </a:bodyPr>
            <a:lstStyle/>
            <a:p>
              <a:pPr fontAlgn="auto">
                <a:spcBef>
                  <a:spcPts val="0"/>
                </a:spcBef>
                <a:spcAft>
                  <a:spcPts val="0"/>
                </a:spcAft>
                <a:defRPr/>
              </a:pPr>
              <a:endParaRPr lang="vi-VN">
                <a:latin typeface="+mn-lt"/>
                <a:cs typeface="+mn-cs"/>
              </a:endParaRPr>
            </a:p>
          </p:txBody>
        </p:sp>
        <p:sp>
          <p:nvSpPr>
            <p:cNvPr id="1132" name="Oval 34"/>
            <p:cNvSpPr>
              <a:spLocks noChangeArrowheads="1"/>
            </p:cNvSpPr>
            <p:nvPr/>
          </p:nvSpPr>
          <p:spPr bwMode="gray">
            <a:xfrm>
              <a:off x="2307" y="2924"/>
              <a:ext cx="1163" cy="180"/>
            </a:xfrm>
            <a:prstGeom prst="ellipse">
              <a:avLst/>
            </a:prstGeom>
            <a:gradFill rotWithShape="1">
              <a:gsLst>
                <a:gs pos="0">
                  <a:srgbClr val="000000"/>
                </a:gs>
                <a:gs pos="100000">
                  <a:srgbClr val="FFCC00"/>
                </a:gs>
              </a:gsLst>
              <a:lin ang="2700000" scaled="1"/>
            </a:gradFill>
            <a:ln w="38100" algn="ctr">
              <a:noFill/>
              <a:round/>
              <a:headEnd/>
              <a:tailEnd/>
            </a:ln>
          </p:spPr>
          <p:txBody>
            <a:bodyPr rot="10800000" vert="eaVert" wrap="none" anchor="ctr">
              <a:spAutoFit/>
            </a:bodyPr>
            <a:lstStyle/>
            <a:p>
              <a:endParaRPr lang="en-US"/>
            </a:p>
          </p:txBody>
        </p:sp>
        <p:sp>
          <p:nvSpPr>
            <p:cNvPr id="8227" name="Oval 35"/>
            <p:cNvSpPr>
              <a:spLocks noChangeArrowheads="1"/>
            </p:cNvSpPr>
            <p:nvPr/>
          </p:nvSpPr>
          <p:spPr bwMode="gray">
            <a:xfrm>
              <a:off x="2304" y="2082"/>
              <a:ext cx="1163" cy="1100"/>
            </a:xfrm>
            <a:prstGeom prst="ellipse">
              <a:avLst/>
            </a:prstGeom>
            <a:gradFill rotWithShape="1">
              <a:gsLst>
                <a:gs pos="0">
                  <a:srgbClr val="00008A"/>
                </a:gs>
                <a:gs pos="50000">
                  <a:schemeClr val="hlink"/>
                </a:gs>
                <a:gs pos="100000">
                  <a:srgbClr val="00008A"/>
                </a:gs>
              </a:gsLst>
              <a:lin ang="18900000" scaled="1"/>
            </a:gradFill>
            <a:ln>
              <a:noFill/>
            </a:ln>
            <a:extLst/>
          </p:spPr>
          <p:txBody>
            <a:bodyPr rot="10800000" vert="eaVert" anchor="ctr">
              <a:spAutoFit/>
            </a:bodyPr>
            <a:lstStyle/>
            <a:p>
              <a:pPr fontAlgn="auto">
                <a:spcBef>
                  <a:spcPts val="0"/>
                </a:spcBef>
                <a:spcAft>
                  <a:spcPts val="0"/>
                </a:spcAft>
                <a:defRPr/>
              </a:pPr>
              <a:endParaRPr lang="vi-VN">
                <a:latin typeface="+mn-lt"/>
                <a:cs typeface="+mn-cs"/>
              </a:endParaRPr>
            </a:p>
          </p:txBody>
        </p:sp>
        <p:sp>
          <p:nvSpPr>
            <p:cNvPr id="1134" name="Oval 36"/>
            <p:cNvSpPr>
              <a:spLocks noChangeArrowheads="1"/>
            </p:cNvSpPr>
            <p:nvPr/>
          </p:nvSpPr>
          <p:spPr bwMode="gray">
            <a:xfrm>
              <a:off x="2304" y="2082"/>
              <a:ext cx="1163" cy="1100"/>
            </a:xfrm>
            <a:prstGeom prst="ellipse">
              <a:avLst/>
            </a:prstGeom>
            <a:gradFill rotWithShape="1">
              <a:gsLst>
                <a:gs pos="0">
                  <a:srgbClr val="FFCC00"/>
                </a:gs>
                <a:gs pos="100000">
                  <a:srgbClr val="7C6300"/>
                </a:gs>
              </a:gsLst>
              <a:lin ang="2700000" scaled="1"/>
            </a:gradFill>
            <a:ln w="38100" algn="ctr">
              <a:noFill/>
              <a:round/>
              <a:headEnd/>
              <a:tailEnd/>
            </a:ln>
          </p:spPr>
          <p:txBody>
            <a:bodyPr rot="10800000" vert="eaVert" anchor="ctr">
              <a:spAutoFit/>
            </a:bodyPr>
            <a:lstStyle/>
            <a:p>
              <a:endParaRPr lang="en-US"/>
            </a:p>
          </p:txBody>
        </p:sp>
      </p:grpSp>
      <p:grpSp>
        <p:nvGrpSpPr>
          <p:cNvPr id="5" name="Group 74"/>
          <p:cNvGrpSpPr>
            <a:grpSpLocks/>
          </p:cNvGrpSpPr>
          <p:nvPr/>
        </p:nvGrpSpPr>
        <p:grpSpPr bwMode="auto">
          <a:xfrm rot="5400000">
            <a:off x="473075" y="3527426"/>
            <a:ext cx="446087" cy="392112"/>
            <a:chOff x="1872" y="1824"/>
            <a:chExt cx="2014" cy="1821"/>
          </a:xfrm>
        </p:grpSpPr>
        <p:sp>
          <p:nvSpPr>
            <p:cNvPr id="94" name="AutoShape 75"/>
            <p:cNvSpPr>
              <a:spLocks noChangeArrowheads="1"/>
            </p:cNvSpPr>
            <p:nvPr/>
          </p:nvSpPr>
          <p:spPr bwMode="gray">
            <a:xfrm rot="16200000" flipH="1">
              <a:off x="1821" y="2420"/>
              <a:ext cx="310" cy="208"/>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fontAlgn="auto">
                <a:spcBef>
                  <a:spcPts val="0"/>
                </a:spcBef>
                <a:spcAft>
                  <a:spcPts val="0"/>
                </a:spcAft>
                <a:defRPr/>
              </a:pPr>
              <a:endParaRPr lang="vi-VN">
                <a:latin typeface="+mn-lt"/>
                <a:cs typeface="+mn-cs"/>
              </a:endParaRPr>
            </a:p>
          </p:txBody>
        </p:sp>
        <p:sp>
          <p:nvSpPr>
            <p:cNvPr id="95" name="AutoShape 76"/>
            <p:cNvSpPr>
              <a:spLocks noChangeArrowheads="1"/>
            </p:cNvSpPr>
            <p:nvPr/>
          </p:nvSpPr>
          <p:spPr bwMode="gray">
            <a:xfrm rot="5400000" flipH="1">
              <a:off x="3627" y="2391"/>
              <a:ext cx="310" cy="208"/>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fontAlgn="auto">
                <a:spcBef>
                  <a:spcPts val="0"/>
                </a:spcBef>
                <a:spcAft>
                  <a:spcPts val="0"/>
                </a:spcAft>
                <a:defRPr/>
              </a:pPr>
              <a:endParaRPr lang="vi-VN">
                <a:latin typeface="+mn-lt"/>
                <a:cs typeface="+mn-cs"/>
              </a:endParaRPr>
            </a:p>
          </p:txBody>
        </p:sp>
        <p:sp>
          <p:nvSpPr>
            <p:cNvPr id="96" name="AutoShape 77"/>
            <p:cNvSpPr>
              <a:spLocks noChangeArrowheads="1"/>
            </p:cNvSpPr>
            <p:nvPr/>
          </p:nvSpPr>
          <p:spPr bwMode="gray">
            <a:xfrm rot="10800000" flipH="1">
              <a:off x="2725" y="3335"/>
              <a:ext cx="308" cy="206"/>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fontAlgn="auto">
                <a:spcBef>
                  <a:spcPts val="0"/>
                </a:spcBef>
                <a:spcAft>
                  <a:spcPts val="0"/>
                </a:spcAft>
                <a:defRPr/>
              </a:pPr>
              <a:endParaRPr lang="vi-VN">
                <a:latin typeface="+mn-lt"/>
                <a:cs typeface="+mn-cs"/>
              </a:endParaRPr>
            </a:p>
          </p:txBody>
        </p:sp>
        <p:sp>
          <p:nvSpPr>
            <p:cNvPr id="1120" name="Oval 78"/>
            <p:cNvSpPr>
              <a:spLocks noChangeArrowheads="1"/>
            </p:cNvSpPr>
            <p:nvPr/>
          </p:nvSpPr>
          <p:spPr bwMode="gray">
            <a:xfrm>
              <a:off x="2078" y="1824"/>
              <a:ext cx="1615" cy="1615"/>
            </a:xfrm>
            <a:prstGeom prst="ellipse">
              <a:avLst/>
            </a:prstGeom>
            <a:gradFill rotWithShape="1">
              <a:gsLst>
                <a:gs pos="0">
                  <a:srgbClr val="767676"/>
                </a:gs>
                <a:gs pos="50000">
                  <a:srgbClr val="FFFFFF"/>
                </a:gs>
                <a:gs pos="100000">
                  <a:srgbClr val="767676"/>
                </a:gs>
              </a:gsLst>
              <a:lin ang="5400000" scaled="1"/>
            </a:gradFill>
            <a:ln w="57150" algn="ctr">
              <a:solidFill>
                <a:schemeClr val="bg1"/>
              </a:solidFill>
              <a:round/>
              <a:headEnd/>
              <a:tailEnd/>
            </a:ln>
          </p:spPr>
          <p:txBody>
            <a:bodyPr wrap="none" anchor="ctr"/>
            <a:lstStyle/>
            <a:p>
              <a:endParaRPr lang="en-US"/>
            </a:p>
          </p:txBody>
        </p:sp>
        <p:sp>
          <p:nvSpPr>
            <p:cNvPr id="1121" name="Oval 79"/>
            <p:cNvSpPr>
              <a:spLocks noChangeArrowheads="1"/>
            </p:cNvSpPr>
            <p:nvPr/>
          </p:nvSpPr>
          <p:spPr bwMode="gray">
            <a:xfrm>
              <a:off x="2170" y="1915"/>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en-US"/>
            </a:p>
          </p:txBody>
        </p:sp>
        <p:sp>
          <p:nvSpPr>
            <p:cNvPr id="99" name="Oval 80"/>
            <p:cNvSpPr>
              <a:spLocks noChangeArrowheads="1"/>
            </p:cNvSpPr>
            <p:nvPr/>
          </p:nvSpPr>
          <p:spPr bwMode="gray">
            <a:xfrm>
              <a:off x="2252" y="2001"/>
              <a:ext cx="1261" cy="1261"/>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fontAlgn="auto">
                <a:spcBef>
                  <a:spcPts val="0"/>
                </a:spcBef>
                <a:spcAft>
                  <a:spcPts val="0"/>
                </a:spcAft>
                <a:defRPr/>
              </a:pPr>
              <a:endParaRPr lang="vi-VN">
                <a:latin typeface="+mn-lt"/>
                <a:cs typeface="+mn-cs"/>
              </a:endParaRPr>
            </a:p>
          </p:txBody>
        </p:sp>
        <p:sp>
          <p:nvSpPr>
            <p:cNvPr id="1123" name="Oval 81"/>
            <p:cNvSpPr>
              <a:spLocks noChangeArrowheads="1"/>
            </p:cNvSpPr>
            <p:nvPr/>
          </p:nvSpPr>
          <p:spPr bwMode="gray">
            <a:xfrm>
              <a:off x="2254" y="2000"/>
              <a:ext cx="1262" cy="1264"/>
            </a:xfrm>
            <a:prstGeom prst="ellipse">
              <a:avLst/>
            </a:prstGeom>
            <a:gradFill rotWithShape="1">
              <a:gsLst>
                <a:gs pos="0">
                  <a:srgbClr val="000000"/>
                </a:gs>
                <a:gs pos="100000">
                  <a:srgbClr val="FFCC00"/>
                </a:gs>
              </a:gsLst>
              <a:lin ang="2700000" scaled="1"/>
            </a:gradFill>
            <a:ln w="38100" algn="ctr">
              <a:noFill/>
              <a:round/>
              <a:headEnd/>
              <a:tailEnd/>
            </a:ln>
          </p:spPr>
          <p:txBody>
            <a:bodyPr wrap="none" anchor="ctr">
              <a:spAutoFit/>
            </a:bodyPr>
            <a:lstStyle/>
            <a:p>
              <a:endParaRPr lang="en-US"/>
            </a:p>
          </p:txBody>
        </p:sp>
        <p:sp>
          <p:nvSpPr>
            <p:cNvPr id="101" name="Oval 82"/>
            <p:cNvSpPr>
              <a:spLocks noChangeArrowheads="1"/>
            </p:cNvSpPr>
            <p:nvPr/>
          </p:nvSpPr>
          <p:spPr bwMode="gray">
            <a:xfrm>
              <a:off x="2338" y="2082"/>
              <a:ext cx="1097" cy="1099"/>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fontAlgn="auto">
                <a:spcBef>
                  <a:spcPts val="0"/>
                </a:spcBef>
                <a:spcAft>
                  <a:spcPts val="0"/>
                </a:spcAft>
                <a:defRPr/>
              </a:pPr>
              <a:endParaRPr lang="vi-VN">
                <a:latin typeface="+mn-lt"/>
                <a:cs typeface="+mn-cs"/>
              </a:endParaRPr>
            </a:p>
          </p:txBody>
        </p:sp>
        <p:sp>
          <p:nvSpPr>
            <p:cNvPr id="1125" name="Oval 83"/>
            <p:cNvSpPr>
              <a:spLocks noChangeArrowheads="1"/>
            </p:cNvSpPr>
            <p:nvPr/>
          </p:nvSpPr>
          <p:spPr bwMode="gray">
            <a:xfrm>
              <a:off x="2337" y="2083"/>
              <a:ext cx="1096" cy="1098"/>
            </a:xfrm>
            <a:prstGeom prst="ellipse">
              <a:avLst/>
            </a:prstGeom>
            <a:gradFill rotWithShape="1">
              <a:gsLst>
                <a:gs pos="0">
                  <a:srgbClr val="FFCC00"/>
                </a:gs>
                <a:gs pos="100000">
                  <a:srgbClr val="7C6300"/>
                </a:gs>
              </a:gsLst>
              <a:lin ang="2700000" scaled="1"/>
            </a:gradFill>
            <a:ln w="38100" algn="ctr">
              <a:noFill/>
              <a:round/>
              <a:headEnd/>
              <a:tailEnd/>
            </a:ln>
          </p:spPr>
          <p:txBody>
            <a:bodyPr anchor="ctr">
              <a:spAutoFit/>
            </a:bodyPr>
            <a:lstStyle/>
            <a:p>
              <a:endParaRPr lang="en-US"/>
            </a:p>
          </p:txBody>
        </p:sp>
      </p:grpSp>
      <p:grpSp>
        <p:nvGrpSpPr>
          <p:cNvPr id="6" name="Group 74"/>
          <p:cNvGrpSpPr>
            <a:grpSpLocks/>
          </p:cNvGrpSpPr>
          <p:nvPr/>
        </p:nvGrpSpPr>
        <p:grpSpPr bwMode="auto">
          <a:xfrm rot="5400000">
            <a:off x="473075" y="4724401"/>
            <a:ext cx="446087" cy="392112"/>
            <a:chOff x="1872" y="1824"/>
            <a:chExt cx="2014" cy="1821"/>
          </a:xfrm>
        </p:grpSpPr>
        <p:sp>
          <p:nvSpPr>
            <p:cNvPr id="107" name="AutoShape 75"/>
            <p:cNvSpPr>
              <a:spLocks noChangeArrowheads="1"/>
            </p:cNvSpPr>
            <p:nvPr/>
          </p:nvSpPr>
          <p:spPr bwMode="gray">
            <a:xfrm rot="16200000" flipH="1">
              <a:off x="1821" y="2420"/>
              <a:ext cx="310" cy="208"/>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fontAlgn="auto">
                <a:spcBef>
                  <a:spcPts val="0"/>
                </a:spcBef>
                <a:spcAft>
                  <a:spcPts val="0"/>
                </a:spcAft>
                <a:defRPr/>
              </a:pPr>
              <a:endParaRPr lang="vi-VN">
                <a:latin typeface="+mn-lt"/>
                <a:cs typeface="+mn-cs"/>
              </a:endParaRPr>
            </a:p>
          </p:txBody>
        </p:sp>
        <p:sp>
          <p:nvSpPr>
            <p:cNvPr id="108" name="AutoShape 76"/>
            <p:cNvSpPr>
              <a:spLocks noChangeArrowheads="1"/>
            </p:cNvSpPr>
            <p:nvPr/>
          </p:nvSpPr>
          <p:spPr bwMode="gray">
            <a:xfrm rot="5400000" flipH="1">
              <a:off x="3627" y="2391"/>
              <a:ext cx="310" cy="208"/>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fontAlgn="auto">
                <a:spcBef>
                  <a:spcPts val="0"/>
                </a:spcBef>
                <a:spcAft>
                  <a:spcPts val="0"/>
                </a:spcAft>
                <a:defRPr/>
              </a:pPr>
              <a:endParaRPr lang="vi-VN">
                <a:latin typeface="+mn-lt"/>
                <a:cs typeface="+mn-cs"/>
              </a:endParaRPr>
            </a:p>
          </p:txBody>
        </p:sp>
        <p:sp>
          <p:nvSpPr>
            <p:cNvPr id="109" name="AutoShape 77"/>
            <p:cNvSpPr>
              <a:spLocks noChangeArrowheads="1"/>
            </p:cNvSpPr>
            <p:nvPr/>
          </p:nvSpPr>
          <p:spPr bwMode="gray">
            <a:xfrm rot="10800000" flipH="1">
              <a:off x="2725" y="3335"/>
              <a:ext cx="308" cy="206"/>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fontAlgn="auto">
                <a:spcBef>
                  <a:spcPts val="0"/>
                </a:spcBef>
                <a:spcAft>
                  <a:spcPts val="0"/>
                </a:spcAft>
                <a:defRPr/>
              </a:pPr>
              <a:endParaRPr lang="vi-VN">
                <a:latin typeface="+mn-lt"/>
                <a:cs typeface="+mn-cs"/>
              </a:endParaRPr>
            </a:p>
          </p:txBody>
        </p:sp>
        <p:sp>
          <p:nvSpPr>
            <p:cNvPr id="1111" name="Oval 78"/>
            <p:cNvSpPr>
              <a:spLocks noChangeArrowheads="1"/>
            </p:cNvSpPr>
            <p:nvPr/>
          </p:nvSpPr>
          <p:spPr bwMode="gray">
            <a:xfrm>
              <a:off x="2078" y="1824"/>
              <a:ext cx="1615" cy="1615"/>
            </a:xfrm>
            <a:prstGeom prst="ellipse">
              <a:avLst/>
            </a:prstGeom>
            <a:gradFill rotWithShape="1">
              <a:gsLst>
                <a:gs pos="0">
                  <a:srgbClr val="767676"/>
                </a:gs>
                <a:gs pos="50000">
                  <a:srgbClr val="FFFFFF"/>
                </a:gs>
                <a:gs pos="100000">
                  <a:srgbClr val="767676"/>
                </a:gs>
              </a:gsLst>
              <a:lin ang="5400000" scaled="1"/>
            </a:gradFill>
            <a:ln w="57150" algn="ctr">
              <a:solidFill>
                <a:schemeClr val="bg1"/>
              </a:solidFill>
              <a:round/>
              <a:headEnd/>
              <a:tailEnd/>
            </a:ln>
          </p:spPr>
          <p:txBody>
            <a:bodyPr wrap="none" anchor="ctr"/>
            <a:lstStyle/>
            <a:p>
              <a:endParaRPr lang="en-US"/>
            </a:p>
          </p:txBody>
        </p:sp>
        <p:sp>
          <p:nvSpPr>
            <p:cNvPr id="1112" name="Oval 79"/>
            <p:cNvSpPr>
              <a:spLocks noChangeArrowheads="1"/>
            </p:cNvSpPr>
            <p:nvPr/>
          </p:nvSpPr>
          <p:spPr bwMode="gray">
            <a:xfrm>
              <a:off x="2170" y="1915"/>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en-US"/>
            </a:p>
          </p:txBody>
        </p:sp>
        <p:sp>
          <p:nvSpPr>
            <p:cNvPr id="112" name="Oval 80"/>
            <p:cNvSpPr>
              <a:spLocks noChangeArrowheads="1"/>
            </p:cNvSpPr>
            <p:nvPr/>
          </p:nvSpPr>
          <p:spPr bwMode="gray">
            <a:xfrm>
              <a:off x="2252" y="2001"/>
              <a:ext cx="1261" cy="1261"/>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fontAlgn="auto">
                <a:spcBef>
                  <a:spcPts val="0"/>
                </a:spcBef>
                <a:spcAft>
                  <a:spcPts val="0"/>
                </a:spcAft>
                <a:defRPr/>
              </a:pPr>
              <a:endParaRPr lang="vi-VN">
                <a:latin typeface="+mn-lt"/>
                <a:cs typeface="+mn-cs"/>
              </a:endParaRPr>
            </a:p>
          </p:txBody>
        </p:sp>
        <p:sp>
          <p:nvSpPr>
            <p:cNvPr id="1114" name="Oval 81"/>
            <p:cNvSpPr>
              <a:spLocks noChangeArrowheads="1"/>
            </p:cNvSpPr>
            <p:nvPr/>
          </p:nvSpPr>
          <p:spPr bwMode="gray">
            <a:xfrm>
              <a:off x="2254" y="2000"/>
              <a:ext cx="1262" cy="1264"/>
            </a:xfrm>
            <a:prstGeom prst="ellipse">
              <a:avLst/>
            </a:prstGeom>
            <a:gradFill rotWithShape="1">
              <a:gsLst>
                <a:gs pos="0">
                  <a:srgbClr val="000000"/>
                </a:gs>
                <a:gs pos="100000">
                  <a:srgbClr val="FFCC00"/>
                </a:gs>
              </a:gsLst>
              <a:lin ang="2700000" scaled="1"/>
            </a:gradFill>
            <a:ln w="38100" algn="ctr">
              <a:noFill/>
              <a:round/>
              <a:headEnd/>
              <a:tailEnd/>
            </a:ln>
          </p:spPr>
          <p:txBody>
            <a:bodyPr wrap="none" anchor="ctr">
              <a:spAutoFit/>
            </a:bodyPr>
            <a:lstStyle/>
            <a:p>
              <a:endParaRPr lang="en-US"/>
            </a:p>
          </p:txBody>
        </p:sp>
        <p:sp>
          <p:nvSpPr>
            <p:cNvPr id="114" name="Oval 82"/>
            <p:cNvSpPr>
              <a:spLocks noChangeArrowheads="1"/>
            </p:cNvSpPr>
            <p:nvPr/>
          </p:nvSpPr>
          <p:spPr bwMode="gray">
            <a:xfrm>
              <a:off x="2338" y="2082"/>
              <a:ext cx="1097" cy="1099"/>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fontAlgn="auto">
                <a:spcBef>
                  <a:spcPts val="0"/>
                </a:spcBef>
                <a:spcAft>
                  <a:spcPts val="0"/>
                </a:spcAft>
                <a:defRPr/>
              </a:pPr>
              <a:endParaRPr lang="vi-VN">
                <a:latin typeface="+mn-lt"/>
                <a:cs typeface="+mn-cs"/>
              </a:endParaRPr>
            </a:p>
          </p:txBody>
        </p:sp>
        <p:sp>
          <p:nvSpPr>
            <p:cNvPr id="1116" name="Oval 83"/>
            <p:cNvSpPr>
              <a:spLocks noChangeArrowheads="1"/>
            </p:cNvSpPr>
            <p:nvPr/>
          </p:nvSpPr>
          <p:spPr bwMode="gray">
            <a:xfrm>
              <a:off x="2337" y="2083"/>
              <a:ext cx="1096" cy="1098"/>
            </a:xfrm>
            <a:prstGeom prst="ellipse">
              <a:avLst/>
            </a:prstGeom>
            <a:gradFill rotWithShape="1">
              <a:gsLst>
                <a:gs pos="0">
                  <a:srgbClr val="FFCC00"/>
                </a:gs>
                <a:gs pos="100000">
                  <a:srgbClr val="7C6300"/>
                </a:gs>
              </a:gsLst>
              <a:lin ang="2700000" scaled="1"/>
            </a:gradFill>
            <a:ln w="38100" algn="ctr">
              <a:noFill/>
              <a:round/>
              <a:headEnd/>
              <a:tailEnd/>
            </a:ln>
          </p:spPr>
          <p:txBody>
            <a:bodyPr anchor="ctr">
              <a:spAutoFit/>
            </a:bodyPr>
            <a:lstStyle/>
            <a:p>
              <a:endParaRPr lang="en-US"/>
            </a:p>
          </p:txBody>
        </p:sp>
      </p:grpSp>
      <p:grpSp>
        <p:nvGrpSpPr>
          <p:cNvPr id="7" name="Group 74"/>
          <p:cNvGrpSpPr>
            <a:grpSpLocks/>
          </p:cNvGrpSpPr>
          <p:nvPr/>
        </p:nvGrpSpPr>
        <p:grpSpPr bwMode="auto">
          <a:xfrm rot="5400000">
            <a:off x="473075" y="5867401"/>
            <a:ext cx="446087" cy="392112"/>
            <a:chOff x="1872" y="1824"/>
            <a:chExt cx="2014" cy="1821"/>
          </a:xfrm>
        </p:grpSpPr>
        <p:sp>
          <p:nvSpPr>
            <p:cNvPr id="117" name="AutoShape 75"/>
            <p:cNvSpPr>
              <a:spLocks noChangeArrowheads="1"/>
            </p:cNvSpPr>
            <p:nvPr/>
          </p:nvSpPr>
          <p:spPr bwMode="gray">
            <a:xfrm rot="16200000" flipH="1">
              <a:off x="1821" y="2420"/>
              <a:ext cx="310" cy="208"/>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fontAlgn="auto">
                <a:spcBef>
                  <a:spcPts val="0"/>
                </a:spcBef>
                <a:spcAft>
                  <a:spcPts val="0"/>
                </a:spcAft>
                <a:defRPr/>
              </a:pPr>
              <a:endParaRPr lang="vi-VN">
                <a:latin typeface="+mn-lt"/>
                <a:cs typeface="+mn-cs"/>
              </a:endParaRPr>
            </a:p>
          </p:txBody>
        </p:sp>
        <p:sp>
          <p:nvSpPr>
            <p:cNvPr id="118" name="AutoShape 76"/>
            <p:cNvSpPr>
              <a:spLocks noChangeArrowheads="1"/>
            </p:cNvSpPr>
            <p:nvPr/>
          </p:nvSpPr>
          <p:spPr bwMode="gray">
            <a:xfrm rot="5400000" flipH="1">
              <a:off x="3627" y="2391"/>
              <a:ext cx="310" cy="208"/>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fontAlgn="auto">
                <a:spcBef>
                  <a:spcPts val="0"/>
                </a:spcBef>
                <a:spcAft>
                  <a:spcPts val="0"/>
                </a:spcAft>
                <a:defRPr/>
              </a:pPr>
              <a:endParaRPr lang="vi-VN">
                <a:latin typeface="+mn-lt"/>
                <a:cs typeface="+mn-cs"/>
              </a:endParaRPr>
            </a:p>
          </p:txBody>
        </p:sp>
        <p:sp>
          <p:nvSpPr>
            <p:cNvPr id="119" name="AutoShape 77"/>
            <p:cNvSpPr>
              <a:spLocks noChangeArrowheads="1"/>
            </p:cNvSpPr>
            <p:nvPr/>
          </p:nvSpPr>
          <p:spPr bwMode="gray">
            <a:xfrm rot="10800000" flipH="1">
              <a:off x="2725" y="3335"/>
              <a:ext cx="308" cy="206"/>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fontAlgn="auto">
                <a:spcBef>
                  <a:spcPts val="0"/>
                </a:spcBef>
                <a:spcAft>
                  <a:spcPts val="0"/>
                </a:spcAft>
                <a:defRPr/>
              </a:pPr>
              <a:endParaRPr lang="vi-VN">
                <a:latin typeface="+mn-lt"/>
                <a:cs typeface="+mn-cs"/>
              </a:endParaRPr>
            </a:p>
          </p:txBody>
        </p:sp>
        <p:sp>
          <p:nvSpPr>
            <p:cNvPr id="1102" name="Oval 78"/>
            <p:cNvSpPr>
              <a:spLocks noChangeArrowheads="1"/>
            </p:cNvSpPr>
            <p:nvPr/>
          </p:nvSpPr>
          <p:spPr bwMode="gray">
            <a:xfrm>
              <a:off x="2078" y="1824"/>
              <a:ext cx="1615" cy="1615"/>
            </a:xfrm>
            <a:prstGeom prst="ellipse">
              <a:avLst/>
            </a:prstGeom>
            <a:gradFill rotWithShape="1">
              <a:gsLst>
                <a:gs pos="0">
                  <a:srgbClr val="767676"/>
                </a:gs>
                <a:gs pos="50000">
                  <a:srgbClr val="FFFFFF"/>
                </a:gs>
                <a:gs pos="100000">
                  <a:srgbClr val="767676"/>
                </a:gs>
              </a:gsLst>
              <a:lin ang="5400000" scaled="1"/>
            </a:gradFill>
            <a:ln w="57150" algn="ctr">
              <a:solidFill>
                <a:schemeClr val="bg1"/>
              </a:solidFill>
              <a:round/>
              <a:headEnd/>
              <a:tailEnd/>
            </a:ln>
          </p:spPr>
          <p:txBody>
            <a:bodyPr wrap="none" anchor="ctr"/>
            <a:lstStyle/>
            <a:p>
              <a:endParaRPr lang="en-US"/>
            </a:p>
          </p:txBody>
        </p:sp>
        <p:sp>
          <p:nvSpPr>
            <p:cNvPr id="1103" name="Oval 79"/>
            <p:cNvSpPr>
              <a:spLocks noChangeArrowheads="1"/>
            </p:cNvSpPr>
            <p:nvPr/>
          </p:nvSpPr>
          <p:spPr bwMode="gray">
            <a:xfrm>
              <a:off x="2170" y="1915"/>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en-US"/>
            </a:p>
          </p:txBody>
        </p:sp>
        <p:sp>
          <p:nvSpPr>
            <p:cNvPr id="122" name="Oval 80"/>
            <p:cNvSpPr>
              <a:spLocks noChangeArrowheads="1"/>
            </p:cNvSpPr>
            <p:nvPr/>
          </p:nvSpPr>
          <p:spPr bwMode="gray">
            <a:xfrm>
              <a:off x="2252" y="2001"/>
              <a:ext cx="1261" cy="1261"/>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fontAlgn="auto">
                <a:spcBef>
                  <a:spcPts val="0"/>
                </a:spcBef>
                <a:spcAft>
                  <a:spcPts val="0"/>
                </a:spcAft>
                <a:defRPr/>
              </a:pPr>
              <a:endParaRPr lang="vi-VN">
                <a:latin typeface="+mn-lt"/>
                <a:cs typeface="+mn-cs"/>
              </a:endParaRPr>
            </a:p>
          </p:txBody>
        </p:sp>
        <p:sp>
          <p:nvSpPr>
            <p:cNvPr id="1105" name="Oval 81"/>
            <p:cNvSpPr>
              <a:spLocks noChangeArrowheads="1"/>
            </p:cNvSpPr>
            <p:nvPr/>
          </p:nvSpPr>
          <p:spPr bwMode="gray">
            <a:xfrm>
              <a:off x="2254" y="2000"/>
              <a:ext cx="1262" cy="1264"/>
            </a:xfrm>
            <a:prstGeom prst="ellipse">
              <a:avLst/>
            </a:prstGeom>
            <a:gradFill rotWithShape="1">
              <a:gsLst>
                <a:gs pos="0">
                  <a:srgbClr val="000000"/>
                </a:gs>
                <a:gs pos="100000">
                  <a:srgbClr val="FFCC00"/>
                </a:gs>
              </a:gsLst>
              <a:lin ang="2700000" scaled="1"/>
            </a:gradFill>
            <a:ln w="38100" algn="ctr">
              <a:noFill/>
              <a:round/>
              <a:headEnd/>
              <a:tailEnd/>
            </a:ln>
          </p:spPr>
          <p:txBody>
            <a:bodyPr wrap="none" anchor="ctr">
              <a:spAutoFit/>
            </a:bodyPr>
            <a:lstStyle/>
            <a:p>
              <a:endParaRPr lang="en-US"/>
            </a:p>
          </p:txBody>
        </p:sp>
        <p:sp>
          <p:nvSpPr>
            <p:cNvPr id="124" name="Oval 82"/>
            <p:cNvSpPr>
              <a:spLocks noChangeArrowheads="1"/>
            </p:cNvSpPr>
            <p:nvPr/>
          </p:nvSpPr>
          <p:spPr bwMode="gray">
            <a:xfrm>
              <a:off x="2338" y="2082"/>
              <a:ext cx="1097" cy="1099"/>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fontAlgn="auto">
                <a:spcBef>
                  <a:spcPts val="0"/>
                </a:spcBef>
                <a:spcAft>
                  <a:spcPts val="0"/>
                </a:spcAft>
                <a:defRPr/>
              </a:pPr>
              <a:endParaRPr lang="vi-VN">
                <a:latin typeface="+mn-lt"/>
                <a:cs typeface="+mn-cs"/>
              </a:endParaRPr>
            </a:p>
          </p:txBody>
        </p:sp>
        <p:sp>
          <p:nvSpPr>
            <p:cNvPr id="1107" name="Oval 83"/>
            <p:cNvSpPr>
              <a:spLocks noChangeArrowheads="1"/>
            </p:cNvSpPr>
            <p:nvPr/>
          </p:nvSpPr>
          <p:spPr bwMode="gray">
            <a:xfrm>
              <a:off x="2337" y="2083"/>
              <a:ext cx="1096" cy="1098"/>
            </a:xfrm>
            <a:prstGeom prst="ellipse">
              <a:avLst/>
            </a:prstGeom>
            <a:gradFill rotWithShape="1">
              <a:gsLst>
                <a:gs pos="0">
                  <a:srgbClr val="FFCC00"/>
                </a:gs>
                <a:gs pos="100000">
                  <a:srgbClr val="7C6300"/>
                </a:gs>
              </a:gsLst>
              <a:lin ang="2700000" scaled="1"/>
            </a:gradFill>
            <a:ln w="38100" algn="ctr">
              <a:noFill/>
              <a:round/>
              <a:headEnd/>
              <a:tailEnd/>
            </a:ln>
          </p:spPr>
          <p:txBody>
            <a:bodyPr anchor="ctr">
              <a:spAutoFit/>
            </a:bodyPr>
            <a:lstStyle/>
            <a:p>
              <a:endParaRPr lang="en-US"/>
            </a:p>
          </p:txBody>
        </p:sp>
      </p:grpSp>
      <p:grpSp>
        <p:nvGrpSpPr>
          <p:cNvPr id="8" name="Group 11"/>
          <p:cNvGrpSpPr>
            <a:grpSpLocks/>
          </p:cNvGrpSpPr>
          <p:nvPr/>
        </p:nvGrpSpPr>
        <p:grpSpPr bwMode="auto">
          <a:xfrm>
            <a:off x="1143000" y="3365500"/>
            <a:ext cx="7289800" cy="614363"/>
            <a:chOff x="508" y="2112"/>
            <a:chExt cx="3072" cy="387"/>
          </a:xfrm>
        </p:grpSpPr>
        <p:sp>
          <p:nvSpPr>
            <p:cNvPr id="8204" name="AutoShape 12"/>
            <p:cNvSpPr>
              <a:spLocks noChangeArrowheads="1"/>
            </p:cNvSpPr>
            <p:nvPr/>
          </p:nvSpPr>
          <p:spPr bwMode="gray">
            <a:xfrm>
              <a:off x="508" y="2112"/>
              <a:ext cx="3072" cy="381"/>
            </a:xfrm>
            <a:prstGeom prst="roundRect">
              <a:avLst>
                <a:gd name="adj" fmla="val 10889"/>
              </a:avLst>
            </a:prstGeom>
            <a:gradFill rotWithShape="1">
              <a:gsLst>
                <a:gs pos="0">
                  <a:srgbClr val="DDDDDD"/>
                </a:gs>
                <a:gs pos="50000">
                  <a:srgbClr val="DDDDDD">
                    <a:gamma/>
                    <a:tint val="39216"/>
                    <a:invGamma/>
                  </a:srgbClr>
                </a:gs>
                <a:gs pos="100000">
                  <a:srgbClr val="DDDDDD"/>
                </a:gs>
              </a:gsLst>
              <a:lin ang="2700000" scaled="1"/>
            </a:gradFill>
            <a:ln w="38100">
              <a:solidFill>
                <a:srgbClr val="FFFFFF"/>
              </a:solidFill>
              <a:round/>
              <a:headEnd/>
              <a:tailEnd/>
            </a:ln>
            <a:effectLst>
              <a:outerShdw dist="135003" dir="2928844" algn="ctr" rotWithShape="0">
                <a:srgbClr val="000000">
                  <a:alpha val="50000"/>
                </a:srgbClr>
              </a:outerShdw>
            </a:effectLst>
          </p:spPr>
          <p:txBody>
            <a:bodyPr wrap="none" anchor="ctr"/>
            <a:lstStyle/>
            <a:p>
              <a:pPr fontAlgn="auto">
                <a:spcBef>
                  <a:spcPts val="0"/>
                </a:spcBef>
                <a:spcAft>
                  <a:spcPts val="0"/>
                </a:spcAft>
                <a:defRPr/>
              </a:pPr>
              <a:endParaRPr lang="vi-VN">
                <a:latin typeface="+mn-lt"/>
                <a:cs typeface="+mn-cs"/>
              </a:endParaRPr>
            </a:p>
          </p:txBody>
        </p:sp>
        <p:sp>
          <p:nvSpPr>
            <p:cNvPr id="8205" name="AutoShape 13"/>
            <p:cNvSpPr>
              <a:spLocks noChangeArrowheads="1"/>
            </p:cNvSpPr>
            <p:nvPr/>
          </p:nvSpPr>
          <p:spPr bwMode="gray">
            <a:xfrm>
              <a:off x="514" y="2147"/>
              <a:ext cx="272" cy="352"/>
            </a:xfrm>
            <a:prstGeom prst="roundRect">
              <a:avLst>
                <a:gd name="adj" fmla="val 11921"/>
              </a:avLst>
            </a:prstGeom>
            <a:solidFill>
              <a:srgbClr val="002060"/>
            </a:solidFill>
            <a:ln w="38100">
              <a:solidFill>
                <a:schemeClr val="bg1"/>
              </a:solidFill>
              <a:round/>
              <a:headEnd/>
              <a:tailEnd/>
            </a:ln>
            <a:effectLst/>
          </p:spPr>
          <p:txBody>
            <a:bodyPr wrap="none" anchor="ctr"/>
            <a:lstStyle/>
            <a:p>
              <a:pPr fontAlgn="auto">
                <a:spcBef>
                  <a:spcPts val="0"/>
                </a:spcBef>
                <a:spcAft>
                  <a:spcPts val="0"/>
                </a:spcAft>
                <a:defRPr/>
              </a:pPr>
              <a:endParaRPr lang="vi-VN">
                <a:latin typeface="+mn-lt"/>
                <a:cs typeface="+mn-cs"/>
              </a:endParaRPr>
            </a:p>
          </p:txBody>
        </p:sp>
        <p:sp>
          <p:nvSpPr>
            <p:cNvPr id="8206" name="Freeform 14"/>
            <p:cNvSpPr>
              <a:spLocks/>
            </p:cNvSpPr>
            <p:nvPr/>
          </p:nvSpPr>
          <p:spPr bwMode="gray">
            <a:xfrm>
              <a:off x="545" y="2184"/>
              <a:ext cx="295" cy="156"/>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hlink">
                    <a:gamma/>
                    <a:tint val="42353"/>
                    <a:invGamma/>
                  </a:schemeClr>
                </a:gs>
                <a:gs pos="100000">
                  <a:schemeClr val="hlink">
                    <a:alpha val="0"/>
                  </a:schemeClr>
                </a:gs>
              </a:gsLst>
              <a:lin ang="2700000" scaled="1"/>
            </a:gradFill>
            <a:ln w="0">
              <a:noFill/>
              <a:prstDash val="solid"/>
              <a:round/>
              <a:headEnd/>
              <a:tailEnd/>
            </a:ln>
          </p:spPr>
          <p:txBody>
            <a:bodyPr/>
            <a:lstStyle/>
            <a:p>
              <a:pPr fontAlgn="auto">
                <a:spcBef>
                  <a:spcPts val="0"/>
                </a:spcBef>
                <a:spcAft>
                  <a:spcPts val="0"/>
                </a:spcAft>
                <a:defRPr/>
              </a:pPr>
              <a:endParaRPr lang="vi-VN">
                <a:latin typeface="+mn-lt"/>
                <a:cs typeface="+mn-cs"/>
              </a:endParaRPr>
            </a:p>
          </p:txBody>
        </p:sp>
        <p:sp>
          <p:nvSpPr>
            <p:cNvPr id="8207" name="Text Box 15"/>
            <p:cNvSpPr txBox="1">
              <a:spLocks noChangeArrowheads="1"/>
            </p:cNvSpPr>
            <p:nvPr/>
          </p:nvSpPr>
          <p:spPr bwMode="gray">
            <a:xfrm>
              <a:off x="575" y="2139"/>
              <a:ext cx="168" cy="327"/>
            </a:xfrm>
            <a:prstGeom prst="rect">
              <a:avLst/>
            </a:prstGeom>
            <a:noFill/>
            <a:ln>
              <a:noFill/>
            </a:ln>
            <a:effectLst>
              <a:outerShdw dist="35921" dir="2700000" algn="ctr" rotWithShape="0">
                <a:schemeClr val="tx1"/>
              </a:outerShdw>
            </a:effectLst>
            <a:extLst/>
          </p:spPr>
          <p:txBody>
            <a:bodyPr>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pPr algn="ctr" eaLnBrk="0" hangingPunct="0">
                <a:defRPr/>
              </a:pPr>
              <a:r>
                <a:rPr lang="en-US" sz="2800" b="1" smtClean="0">
                  <a:solidFill>
                    <a:srgbClr val="FF0000"/>
                  </a:solidFill>
                  <a:effectLst>
                    <a:outerShdw blurRad="38100" dist="38100" dir="2700000" algn="tl">
                      <a:srgbClr val="C0C0C0"/>
                    </a:outerShdw>
                  </a:effectLst>
                  <a:latin typeface="Times New Roman" pitchFamily="18" charset="0"/>
                </a:rPr>
                <a:t>B</a:t>
              </a:r>
            </a:p>
          </p:txBody>
        </p:sp>
        <p:sp>
          <p:nvSpPr>
            <p:cNvPr id="1098" name="Text Box 16"/>
            <p:cNvSpPr txBox="1">
              <a:spLocks noChangeArrowheads="1"/>
            </p:cNvSpPr>
            <p:nvPr/>
          </p:nvSpPr>
          <p:spPr bwMode="gray">
            <a:xfrm>
              <a:off x="786" y="2197"/>
              <a:ext cx="2762" cy="288"/>
            </a:xfrm>
            <a:prstGeom prst="rect">
              <a:avLst/>
            </a:prstGeom>
            <a:noFill/>
            <a:ln w="9525" algn="ctr">
              <a:noFill/>
              <a:miter lim="800000"/>
              <a:headEnd/>
              <a:tailEnd/>
            </a:ln>
          </p:spPr>
          <p:txBody>
            <a:bodyPr>
              <a:spAutoFit/>
            </a:bodyPr>
            <a:lstStyle/>
            <a:p>
              <a:pPr eaLnBrk="0" hangingPunct="0"/>
              <a:r>
                <a:rPr lang="en-US" b="1" dirty="0">
                  <a:solidFill>
                    <a:srgbClr val="3333CC"/>
                  </a:solidFill>
                </a:rPr>
                <a:t>       </a:t>
              </a:r>
              <a:r>
                <a:rPr lang="en-US" sz="2400" b="1" dirty="0">
                  <a:solidFill>
                    <a:srgbClr val="3333CC"/>
                  </a:solidFill>
                  <a:latin typeface="Times New Roman" pitchFamily="18" charset="0"/>
                  <a:cs typeface="Times New Roman" pitchFamily="18" charset="0"/>
                </a:rPr>
                <a:t>CH</a:t>
              </a:r>
              <a:r>
                <a:rPr lang="en-US" sz="2400" b="1" baseline="-25000" dirty="0">
                  <a:solidFill>
                    <a:srgbClr val="3333CC"/>
                  </a:solidFill>
                  <a:latin typeface="Times New Roman" pitchFamily="18" charset="0"/>
                  <a:cs typeface="Times New Roman" pitchFamily="18" charset="0"/>
                </a:rPr>
                <a:t>4</a:t>
              </a:r>
              <a:r>
                <a:rPr lang="en-US" sz="2400" b="1" dirty="0">
                  <a:solidFill>
                    <a:srgbClr val="3333CC"/>
                  </a:solidFill>
                  <a:latin typeface="Times New Roman" pitchFamily="18" charset="0"/>
                  <a:cs typeface="Times New Roman" pitchFamily="18" charset="0"/>
                </a:rPr>
                <a:t>  + 2O</a:t>
              </a:r>
              <a:r>
                <a:rPr lang="en-US" sz="2400" b="1" baseline="-25000" dirty="0">
                  <a:solidFill>
                    <a:srgbClr val="3333CC"/>
                  </a:solidFill>
                  <a:latin typeface="Times New Roman" pitchFamily="18" charset="0"/>
                  <a:cs typeface="Times New Roman" pitchFamily="18" charset="0"/>
                </a:rPr>
                <a:t>2</a:t>
              </a:r>
              <a:r>
                <a:rPr lang="en-US" sz="2400" b="1" dirty="0">
                  <a:solidFill>
                    <a:srgbClr val="3333CC"/>
                  </a:solidFill>
                  <a:latin typeface="Times New Roman" pitchFamily="18" charset="0"/>
                  <a:cs typeface="Times New Roman" pitchFamily="18" charset="0"/>
                </a:rPr>
                <a:t>              CO</a:t>
              </a:r>
              <a:r>
                <a:rPr lang="en-US" sz="2400" b="1" baseline="-25000" dirty="0">
                  <a:solidFill>
                    <a:srgbClr val="3333CC"/>
                  </a:solidFill>
                  <a:latin typeface="Times New Roman" pitchFamily="18" charset="0"/>
                  <a:cs typeface="Times New Roman" pitchFamily="18" charset="0"/>
                </a:rPr>
                <a:t>2</a:t>
              </a:r>
              <a:r>
                <a:rPr lang="en-US" sz="2400" b="1" dirty="0">
                  <a:solidFill>
                    <a:srgbClr val="3333CC"/>
                  </a:solidFill>
                  <a:latin typeface="Times New Roman" pitchFamily="18" charset="0"/>
                  <a:cs typeface="Times New Roman" pitchFamily="18" charset="0"/>
                </a:rPr>
                <a:t> + 2H</a:t>
              </a:r>
              <a:r>
                <a:rPr lang="en-US" sz="2400" b="1" baseline="-25000" dirty="0">
                  <a:solidFill>
                    <a:srgbClr val="3333CC"/>
                  </a:solidFill>
                  <a:latin typeface="Times New Roman" pitchFamily="18" charset="0"/>
                  <a:cs typeface="Times New Roman" pitchFamily="18" charset="0"/>
                </a:rPr>
                <a:t>2</a:t>
              </a:r>
              <a:r>
                <a:rPr lang="en-US" sz="2400" b="1" dirty="0">
                  <a:solidFill>
                    <a:srgbClr val="3333CC"/>
                  </a:solidFill>
                  <a:latin typeface="Times New Roman" pitchFamily="18" charset="0"/>
                  <a:cs typeface="Times New Roman" pitchFamily="18" charset="0"/>
                </a:rPr>
                <a:t>O</a:t>
              </a:r>
            </a:p>
          </p:txBody>
        </p:sp>
      </p:grpSp>
      <p:grpSp>
        <p:nvGrpSpPr>
          <p:cNvPr id="9" name="Group 37"/>
          <p:cNvGrpSpPr>
            <a:grpSpLocks/>
          </p:cNvGrpSpPr>
          <p:nvPr/>
        </p:nvGrpSpPr>
        <p:grpSpPr bwMode="auto">
          <a:xfrm rot="5400000">
            <a:off x="181769" y="3245644"/>
            <a:ext cx="992187" cy="930275"/>
            <a:chOff x="1872" y="1824"/>
            <a:chExt cx="2014" cy="1821"/>
          </a:xfrm>
        </p:grpSpPr>
        <p:sp>
          <p:nvSpPr>
            <p:cNvPr id="8230" name="AutoShape 38"/>
            <p:cNvSpPr>
              <a:spLocks noChangeArrowheads="1"/>
            </p:cNvSpPr>
            <p:nvPr/>
          </p:nvSpPr>
          <p:spPr bwMode="gray">
            <a:xfrm rot="16200000" flipH="1">
              <a:off x="1821" y="2571"/>
              <a:ext cx="308" cy="206"/>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fontAlgn="auto">
                <a:spcBef>
                  <a:spcPts val="0"/>
                </a:spcBef>
                <a:spcAft>
                  <a:spcPts val="0"/>
                </a:spcAft>
                <a:defRPr/>
              </a:pPr>
              <a:endParaRPr lang="vi-VN">
                <a:latin typeface="+mn-lt"/>
                <a:cs typeface="+mn-cs"/>
              </a:endParaRPr>
            </a:p>
          </p:txBody>
        </p:sp>
        <p:sp>
          <p:nvSpPr>
            <p:cNvPr id="8231" name="AutoShape 39"/>
            <p:cNvSpPr>
              <a:spLocks noChangeArrowheads="1"/>
            </p:cNvSpPr>
            <p:nvPr/>
          </p:nvSpPr>
          <p:spPr bwMode="gray">
            <a:xfrm rot="5400000" flipH="1">
              <a:off x="3629" y="2537"/>
              <a:ext cx="308" cy="206"/>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fontAlgn="auto">
                <a:spcBef>
                  <a:spcPts val="0"/>
                </a:spcBef>
                <a:spcAft>
                  <a:spcPts val="0"/>
                </a:spcAft>
                <a:defRPr/>
              </a:pPr>
              <a:endParaRPr lang="vi-VN">
                <a:latin typeface="+mn-lt"/>
                <a:cs typeface="+mn-cs"/>
              </a:endParaRPr>
            </a:p>
          </p:txBody>
        </p:sp>
        <p:sp>
          <p:nvSpPr>
            <p:cNvPr id="8232" name="AutoShape 40"/>
            <p:cNvSpPr>
              <a:spLocks noChangeArrowheads="1"/>
            </p:cNvSpPr>
            <p:nvPr/>
          </p:nvSpPr>
          <p:spPr bwMode="gray">
            <a:xfrm rot="10800000" flipH="1">
              <a:off x="2726" y="3440"/>
              <a:ext cx="306" cy="205"/>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fontAlgn="auto">
                <a:spcBef>
                  <a:spcPts val="0"/>
                </a:spcBef>
                <a:spcAft>
                  <a:spcPts val="0"/>
                </a:spcAft>
                <a:defRPr/>
              </a:pPr>
              <a:endParaRPr lang="vi-VN">
                <a:latin typeface="+mn-lt"/>
                <a:cs typeface="+mn-cs"/>
              </a:endParaRPr>
            </a:p>
          </p:txBody>
        </p:sp>
        <p:sp>
          <p:nvSpPr>
            <p:cNvPr id="1088" name="Oval 41"/>
            <p:cNvSpPr>
              <a:spLocks noChangeArrowheads="1"/>
            </p:cNvSpPr>
            <p:nvPr/>
          </p:nvSpPr>
          <p:spPr bwMode="gray">
            <a:xfrm>
              <a:off x="2078" y="1824"/>
              <a:ext cx="1615" cy="1615"/>
            </a:xfrm>
            <a:prstGeom prst="ellipse">
              <a:avLst/>
            </a:prstGeom>
            <a:gradFill rotWithShape="1">
              <a:gsLst>
                <a:gs pos="0">
                  <a:srgbClr val="767676"/>
                </a:gs>
                <a:gs pos="50000">
                  <a:srgbClr val="FFFFFF"/>
                </a:gs>
                <a:gs pos="100000">
                  <a:srgbClr val="767676"/>
                </a:gs>
              </a:gsLst>
              <a:lin ang="5400000" scaled="1"/>
            </a:gradFill>
            <a:ln w="57150" algn="ctr">
              <a:solidFill>
                <a:schemeClr val="bg1"/>
              </a:solidFill>
              <a:round/>
              <a:headEnd/>
              <a:tailEnd/>
            </a:ln>
          </p:spPr>
          <p:txBody>
            <a:bodyPr wrap="none" anchor="ctr"/>
            <a:lstStyle/>
            <a:p>
              <a:endParaRPr lang="en-US"/>
            </a:p>
          </p:txBody>
        </p:sp>
        <p:sp>
          <p:nvSpPr>
            <p:cNvPr id="1089" name="Oval 42"/>
            <p:cNvSpPr>
              <a:spLocks noChangeArrowheads="1"/>
            </p:cNvSpPr>
            <p:nvPr/>
          </p:nvSpPr>
          <p:spPr bwMode="gray">
            <a:xfrm>
              <a:off x="2170" y="1915"/>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en-US"/>
            </a:p>
          </p:txBody>
        </p:sp>
        <p:sp>
          <p:nvSpPr>
            <p:cNvPr id="8235" name="Oval 43"/>
            <p:cNvSpPr>
              <a:spLocks noChangeArrowheads="1"/>
            </p:cNvSpPr>
            <p:nvPr/>
          </p:nvSpPr>
          <p:spPr bwMode="gray">
            <a:xfrm>
              <a:off x="2255" y="2001"/>
              <a:ext cx="1260" cy="1262"/>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fontAlgn="auto">
                <a:spcBef>
                  <a:spcPts val="0"/>
                </a:spcBef>
                <a:spcAft>
                  <a:spcPts val="0"/>
                </a:spcAft>
                <a:defRPr/>
              </a:pPr>
              <a:endParaRPr lang="vi-VN">
                <a:latin typeface="+mn-lt"/>
                <a:cs typeface="+mn-cs"/>
              </a:endParaRPr>
            </a:p>
          </p:txBody>
        </p:sp>
        <p:sp>
          <p:nvSpPr>
            <p:cNvPr id="1091" name="Oval 44"/>
            <p:cNvSpPr>
              <a:spLocks noChangeArrowheads="1"/>
            </p:cNvSpPr>
            <p:nvPr/>
          </p:nvSpPr>
          <p:spPr bwMode="gray">
            <a:xfrm>
              <a:off x="2254" y="2000"/>
              <a:ext cx="1262" cy="1264"/>
            </a:xfrm>
            <a:prstGeom prst="ellipse">
              <a:avLst/>
            </a:prstGeom>
            <a:gradFill rotWithShape="1">
              <a:gsLst>
                <a:gs pos="0">
                  <a:srgbClr val="000000"/>
                </a:gs>
                <a:gs pos="100000">
                  <a:srgbClr val="FFCC00"/>
                </a:gs>
              </a:gsLst>
              <a:lin ang="2700000" scaled="1"/>
            </a:gradFill>
            <a:ln w="38100" algn="ctr">
              <a:noFill/>
              <a:round/>
              <a:headEnd/>
              <a:tailEnd/>
            </a:ln>
          </p:spPr>
          <p:txBody>
            <a:bodyPr wrap="none" anchor="ctr">
              <a:spAutoFit/>
            </a:bodyPr>
            <a:lstStyle/>
            <a:p>
              <a:endParaRPr lang="en-US"/>
            </a:p>
          </p:txBody>
        </p:sp>
        <p:sp>
          <p:nvSpPr>
            <p:cNvPr id="8237" name="Oval 45"/>
            <p:cNvSpPr>
              <a:spLocks noChangeArrowheads="1"/>
            </p:cNvSpPr>
            <p:nvPr/>
          </p:nvSpPr>
          <p:spPr bwMode="gray">
            <a:xfrm>
              <a:off x="2336" y="2082"/>
              <a:ext cx="1096" cy="1100"/>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fontAlgn="auto">
                <a:spcBef>
                  <a:spcPts val="0"/>
                </a:spcBef>
                <a:spcAft>
                  <a:spcPts val="0"/>
                </a:spcAft>
                <a:defRPr/>
              </a:pPr>
              <a:endParaRPr lang="vi-VN">
                <a:latin typeface="+mn-lt"/>
                <a:cs typeface="+mn-cs"/>
              </a:endParaRPr>
            </a:p>
          </p:txBody>
        </p:sp>
        <p:sp>
          <p:nvSpPr>
            <p:cNvPr id="1093" name="Oval 46"/>
            <p:cNvSpPr>
              <a:spLocks noChangeArrowheads="1"/>
            </p:cNvSpPr>
            <p:nvPr/>
          </p:nvSpPr>
          <p:spPr bwMode="gray">
            <a:xfrm>
              <a:off x="2337" y="2083"/>
              <a:ext cx="1096" cy="1098"/>
            </a:xfrm>
            <a:prstGeom prst="ellipse">
              <a:avLst/>
            </a:prstGeom>
            <a:gradFill rotWithShape="1">
              <a:gsLst>
                <a:gs pos="0">
                  <a:srgbClr val="FFCC00"/>
                </a:gs>
                <a:gs pos="100000">
                  <a:srgbClr val="7C6300"/>
                </a:gs>
              </a:gsLst>
              <a:lin ang="2700000" scaled="1"/>
            </a:gradFill>
            <a:ln w="38100" algn="ctr">
              <a:noFill/>
              <a:round/>
              <a:headEnd/>
              <a:tailEnd/>
            </a:ln>
          </p:spPr>
          <p:txBody>
            <a:bodyPr anchor="ctr">
              <a:spAutoFit/>
            </a:bodyPr>
            <a:lstStyle/>
            <a:p>
              <a:endParaRPr lang="en-US"/>
            </a:p>
          </p:txBody>
        </p:sp>
      </p:grpSp>
      <p:grpSp>
        <p:nvGrpSpPr>
          <p:cNvPr id="10" name="Group 27"/>
          <p:cNvGrpSpPr>
            <a:grpSpLocks/>
          </p:cNvGrpSpPr>
          <p:nvPr/>
        </p:nvGrpSpPr>
        <p:grpSpPr bwMode="auto">
          <a:xfrm rot="5400000">
            <a:off x="150019" y="4468019"/>
            <a:ext cx="992187" cy="930275"/>
            <a:chOff x="1872" y="1824"/>
            <a:chExt cx="2014" cy="1821"/>
          </a:xfrm>
        </p:grpSpPr>
        <p:sp>
          <p:nvSpPr>
            <p:cNvPr id="133" name="AutoShape 28"/>
            <p:cNvSpPr>
              <a:spLocks noChangeArrowheads="1"/>
            </p:cNvSpPr>
            <p:nvPr/>
          </p:nvSpPr>
          <p:spPr bwMode="gray">
            <a:xfrm rot="16200000" flipH="1">
              <a:off x="1821" y="2571"/>
              <a:ext cx="308" cy="206"/>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fontAlgn="auto">
                <a:spcBef>
                  <a:spcPts val="0"/>
                </a:spcBef>
                <a:spcAft>
                  <a:spcPts val="0"/>
                </a:spcAft>
                <a:defRPr/>
              </a:pPr>
              <a:endParaRPr lang="vi-VN">
                <a:latin typeface="+mn-lt"/>
                <a:cs typeface="+mn-cs"/>
              </a:endParaRPr>
            </a:p>
          </p:txBody>
        </p:sp>
        <p:sp>
          <p:nvSpPr>
            <p:cNvPr id="134" name="AutoShape 29"/>
            <p:cNvSpPr>
              <a:spLocks noChangeArrowheads="1"/>
            </p:cNvSpPr>
            <p:nvPr/>
          </p:nvSpPr>
          <p:spPr bwMode="gray">
            <a:xfrm rot="5400000" flipH="1">
              <a:off x="3629" y="2537"/>
              <a:ext cx="308" cy="206"/>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fontAlgn="auto">
                <a:spcBef>
                  <a:spcPts val="0"/>
                </a:spcBef>
                <a:spcAft>
                  <a:spcPts val="0"/>
                </a:spcAft>
                <a:defRPr/>
              </a:pPr>
              <a:endParaRPr lang="vi-VN">
                <a:latin typeface="+mn-lt"/>
                <a:cs typeface="+mn-cs"/>
              </a:endParaRPr>
            </a:p>
          </p:txBody>
        </p:sp>
        <p:sp>
          <p:nvSpPr>
            <p:cNvPr id="135" name="AutoShape 30"/>
            <p:cNvSpPr>
              <a:spLocks noChangeArrowheads="1"/>
            </p:cNvSpPr>
            <p:nvPr/>
          </p:nvSpPr>
          <p:spPr bwMode="gray">
            <a:xfrm rot="10800000" flipH="1">
              <a:off x="2726" y="3440"/>
              <a:ext cx="306" cy="205"/>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fontAlgn="auto">
                <a:spcBef>
                  <a:spcPts val="0"/>
                </a:spcBef>
                <a:spcAft>
                  <a:spcPts val="0"/>
                </a:spcAft>
                <a:defRPr/>
              </a:pPr>
              <a:endParaRPr lang="vi-VN">
                <a:latin typeface="+mn-lt"/>
                <a:cs typeface="+mn-cs"/>
              </a:endParaRPr>
            </a:p>
          </p:txBody>
        </p:sp>
        <p:sp>
          <p:nvSpPr>
            <p:cNvPr id="1079" name="Oval 31"/>
            <p:cNvSpPr>
              <a:spLocks noChangeArrowheads="1"/>
            </p:cNvSpPr>
            <p:nvPr/>
          </p:nvSpPr>
          <p:spPr bwMode="gray">
            <a:xfrm>
              <a:off x="2078" y="1824"/>
              <a:ext cx="1615" cy="1615"/>
            </a:xfrm>
            <a:prstGeom prst="ellipse">
              <a:avLst/>
            </a:prstGeom>
            <a:gradFill rotWithShape="1">
              <a:gsLst>
                <a:gs pos="0">
                  <a:srgbClr val="767676"/>
                </a:gs>
                <a:gs pos="50000">
                  <a:srgbClr val="FFFFFF"/>
                </a:gs>
                <a:gs pos="100000">
                  <a:srgbClr val="767676"/>
                </a:gs>
              </a:gsLst>
              <a:lin ang="5400000" scaled="1"/>
            </a:gradFill>
            <a:ln w="57150" algn="ctr">
              <a:solidFill>
                <a:schemeClr val="bg1"/>
              </a:solidFill>
              <a:round/>
              <a:headEnd/>
              <a:tailEnd/>
            </a:ln>
          </p:spPr>
          <p:txBody>
            <a:bodyPr wrap="none" anchor="ctr"/>
            <a:lstStyle/>
            <a:p>
              <a:endParaRPr lang="en-US"/>
            </a:p>
          </p:txBody>
        </p:sp>
        <p:sp>
          <p:nvSpPr>
            <p:cNvPr id="1080" name="Oval 32"/>
            <p:cNvSpPr>
              <a:spLocks noChangeArrowheads="1"/>
            </p:cNvSpPr>
            <p:nvPr/>
          </p:nvSpPr>
          <p:spPr bwMode="gray">
            <a:xfrm>
              <a:off x="2170" y="1915"/>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en-US"/>
            </a:p>
          </p:txBody>
        </p:sp>
        <p:sp>
          <p:nvSpPr>
            <p:cNvPr id="138" name="Oval 33"/>
            <p:cNvSpPr>
              <a:spLocks noChangeArrowheads="1"/>
            </p:cNvSpPr>
            <p:nvPr/>
          </p:nvSpPr>
          <p:spPr bwMode="gray">
            <a:xfrm>
              <a:off x="2255" y="2001"/>
              <a:ext cx="1260" cy="1262"/>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fontAlgn="auto">
                <a:spcBef>
                  <a:spcPts val="0"/>
                </a:spcBef>
                <a:spcAft>
                  <a:spcPts val="0"/>
                </a:spcAft>
                <a:defRPr/>
              </a:pPr>
              <a:endParaRPr lang="vi-VN">
                <a:latin typeface="+mn-lt"/>
                <a:cs typeface="+mn-cs"/>
              </a:endParaRPr>
            </a:p>
          </p:txBody>
        </p:sp>
        <p:sp>
          <p:nvSpPr>
            <p:cNvPr id="1082" name="Oval 34"/>
            <p:cNvSpPr>
              <a:spLocks noChangeArrowheads="1"/>
            </p:cNvSpPr>
            <p:nvPr/>
          </p:nvSpPr>
          <p:spPr bwMode="gray">
            <a:xfrm>
              <a:off x="2254" y="2000"/>
              <a:ext cx="1262" cy="1264"/>
            </a:xfrm>
            <a:prstGeom prst="ellipse">
              <a:avLst/>
            </a:prstGeom>
            <a:gradFill rotWithShape="1">
              <a:gsLst>
                <a:gs pos="0">
                  <a:srgbClr val="000000"/>
                </a:gs>
                <a:gs pos="100000">
                  <a:srgbClr val="FFCC00"/>
                </a:gs>
              </a:gsLst>
              <a:lin ang="2700000" scaled="1"/>
            </a:gradFill>
            <a:ln w="38100" algn="ctr">
              <a:noFill/>
              <a:round/>
              <a:headEnd/>
              <a:tailEnd/>
            </a:ln>
          </p:spPr>
          <p:txBody>
            <a:bodyPr wrap="none" anchor="ctr">
              <a:spAutoFit/>
            </a:bodyPr>
            <a:lstStyle/>
            <a:p>
              <a:endParaRPr lang="en-US"/>
            </a:p>
          </p:txBody>
        </p:sp>
        <p:sp>
          <p:nvSpPr>
            <p:cNvPr id="140" name="Oval 35"/>
            <p:cNvSpPr>
              <a:spLocks noChangeArrowheads="1"/>
            </p:cNvSpPr>
            <p:nvPr/>
          </p:nvSpPr>
          <p:spPr bwMode="gray">
            <a:xfrm>
              <a:off x="2336" y="2082"/>
              <a:ext cx="1096" cy="1100"/>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fontAlgn="auto">
                <a:spcBef>
                  <a:spcPts val="0"/>
                </a:spcBef>
                <a:spcAft>
                  <a:spcPts val="0"/>
                </a:spcAft>
                <a:defRPr/>
              </a:pPr>
              <a:endParaRPr lang="vi-VN">
                <a:latin typeface="+mn-lt"/>
                <a:cs typeface="+mn-cs"/>
              </a:endParaRPr>
            </a:p>
          </p:txBody>
        </p:sp>
        <p:sp>
          <p:nvSpPr>
            <p:cNvPr id="1084" name="Oval 36"/>
            <p:cNvSpPr>
              <a:spLocks noChangeArrowheads="1"/>
            </p:cNvSpPr>
            <p:nvPr/>
          </p:nvSpPr>
          <p:spPr bwMode="gray">
            <a:xfrm>
              <a:off x="2337" y="2083"/>
              <a:ext cx="1096" cy="1098"/>
            </a:xfrm>
            <a:prstGeom prst="ellipse">
              <a:avLst/>
            </a:prstGeom>
            <a:gradFill rotWithShape="1">
              <a:gsLst>
                <a:gs pos="0">
                  <a:srgbClr val="FFCC00"/>
                </a:gs>
                <a:gs pos="100000">
                  <a:srgbClr val="7C6300"/>
                </a:gs>
              </a:gsLst>
              <a:lin ang="2700000" scaled="1"/>
            </a:gradFill>
            <a:ln w="38100" algn="ctr">
              <a:noFill/>
              <a:round/>
              <a:headEnd/>
              <a:tailEnd/>
            </a:ln>
          </p:spPr>
          <p:txBody>
            <a:bodyPr anchor="ctr">
              <a:spAutoFit/>
            </a:bodyPr>
            <a:lstStyle/>
            <a:p>
              <a:endParaRPr lang="en-US"/>
            </a:p>
          </p:txBody>
        </p:sp>
      </p:grpSp>
      <p:grpSp>
        <p:nvGrpSpPr>
          <p:cNvPr id="11" name="Group 11"/>
          <p:cNvGrpSpPr>
            <a:grpSpLocks/>
          </p:cNvGrpSpPr>
          <p:nvPr/>
        </p:nvGrpSpPr>
        <p:grpSpPr bwMode="auto">
          <a:xfrm>
            <a:off x="1143000" y="5715000"/>
            <a:ext cx="7162800" cy="609600"/>
            <a:chOff x="508" y="2112"/>
            <a:chExt cx="3072" cy="382"/>
          </a:xfrm>
        </p:grpSpPr>
        <p:sp>
          <p:nvSpPr>
            <p:cNvPr id="143" name="AutoShape 12"/>
            <p:cNvSpPr>
              <a:spLocks noChangeArrowheads="1"/>
            </p:cNvSpPr>
            <p:nvPr/>
          </p:nvSpPr>
          <p:spPr bwMode="gray">
            <a:xfrm>
              <a:off x="508" y="2112"/>
              <a:ext cx="3072" cy="381"/>
            </a:xfrm>
            <a:prstGeom prst="roundRect">
              <a:avLst>
                <a:gd name="adj" fmla="val 10889"/>
              </a:avLst>
            </a:prstGeom>
            <a:gradFill rotWithShape="1">
              <a:gsLst>
                <a:gs pos="0">
                  <a:srgbClr val="DDDDDD"/>
                </a:gs>
                <a:gs pos="50000">
                  <a:srgbClr val="DDDDDD">
                    <a:gamma/>
                    <a:tint val="39216"/>
                    <a:invGamma/>
                  </a:srgbClr>
                </a:gs>
                <a:gs pos="100000">
                  <a:srgbClr val="DDDDDD"/>
                </a:gs>
              </a:gsLst>
              <a:lin ang="2700000" scaled="1"/>
            </a:gradFill>
            <a:ln w="38100">
              <a:solidFill>
                <a:srgbClr val="FFFFFF"/>
              </a:solidFill>
              <a:round/>
              <a:headEnd/>
              <a:tailEnd/>
            </a:ln>
            <a:effectLst>
              <a:outerShdw dist="135003" dir="2928844" algn="ctr" rotWithShape="0">
                <a:srgbClr val="000000">
                  <a:alpha val="50000"/>
                </a:srgbClr>
              </a:outerShdw>
            </a:effectLst>
          </p:spPr>
          <p:txBody>
            <a:bodyPr wrap="none" anchor="ctr"/>
            <a:lstStyle/>
            <a:p>
              <a:pPr fontAlgn="auto">
                <a:spcBef>
                  <a:spcPts val="0"/>
                </a:spcBef>
                <a:spcAft>
                  <a:spcPts val="0"/>
                </a:spcAft>
                <a:defRPr/>
              </a:pPr>
              <a:endParaRPr lang="vi-VN">
                <a:latin typeface="+mn-lt"/>
                <a:cs typeface="+mn-cs"/>
              </a:endParaRPr>
            </a:p>
          </p:txBody>
        </p:sp>
        <p:sp>
          <p:nvSpPr>
            <p:cNvPr id="144" name="AutoShape 13"/>
            <p:cNvSpPr>
              <a:spLocks noChangeArrowheads="1"/>
            </p:cNvSpPr>
            <p:nvPr/>
          </p:nvSpPr>
          <p:spPr bwMode="gray">
            <a:xfrm>
              <a:off x="514" y="2134"/>
              <a:ext cx="273" cy="360"/>
            </a:xfrm>
            <a:prstGeom prst="roundRect">
              <a:avLst>
                <a:gd name="adj" fmla="val 11921"/>
              </a:avLst>
            </a:prstGeom>
            <a:solidFill>
              <a:srgbClr val="002060"/>
            </a:solidFill>
            <a:ln w="38100">
              <a:solidFill>
                <a:schemeClr val="bg1"/>
              </a:solidFill>
              <a:round/>
              <a:headEnd/>
              <a:tailEnd/>
            </a:ln>
            <a:effectLst/>
          </p:spPr>
          <p:txBody>
            <a:bodyPr wrap="none" anchor="ctr"/>
            <a:lstStyle/>
            <a:p>
              <a:pPr fontAlgn="auto">
                <a:spcBef>
                  <a:spcPts val="0"/>
                </a:spcBef>
                <a:spcAft>
                  <a:spcPts val="0"/>
                </a:spcAft>
                <a:defRPr/>
              </a:pPr>
              <a:endParaRPr lang="vi-VN">
                <a:latin typeface="+mn-lt"/>
                <a:cs typeface="+mn-cs"/>
              </a:endParaRPr>
            </a:p>
          </p:txBody>
        </p:sp>
        <p:sp>
          <p:nvSpPr>
            <p:cNvPr id="145" name="Freeform 14"/>
            <p:cNvSpPr>
              <a:spLocks/>
            </p:cNvSpPr>
            <p:nvPr/>
          </p:nvSpPr>
          <p:spPr bwMode="gray">
            <a:xfrm>
              <a:off x="545" y="2184"/>
              <a:ext cx="295" cy="156"/>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hlink">
                    <a:gamma/>
                    <a:tint val="42353"/>
                    <a:invGamma/>
                  </a:schemeClr>
                </a:gs>
                <a:gs pos="100000">
                  <a:schemeClr val="hlink">
                    <a:alpha val="0"/>
                  </a:schemeClr>
                </a:gs>
              </a:gsLst>
              <a:lin ang="2700000" scaled="1"/>
            </a:gradFill>
            <a:ln w="0">
              <a:noFill/>
              <a:prstDash val="solid"/>
              <a:round/>
              <a:headEnd/>
              <a:tailEnd/>
            </a:ln>
          </p:spPr>
          <p:txBody>
            <a:bodyPr/>
            <a:lstStyle/>
            <a:p>
              <a:pPr fontAlgn="auto">
                <a:spcBef>
                  <a:spcPts val="0"/>
                </a:spcBef>
                <a:spcAft>
                  <a:spcPts val="0"/>
                </a:spcAft>
                <a:defRPr/>
              </a:pPr>
              <a:endParaRPr lang="vi-VN">
                <a:latin typeface="+mn-lt"/>
                <a:cs typeface="+mn-cs"/>
              </a:endParaRPr>
            </a:p>
          </p:txBody>
        </p:sp>
        <p:sp>
          <p:nvSpPr>
            <p:cNvPr id="146" name="Text Box 15"/>
            <p:cNvSpPr txBox="1">
              <a:spLocks noChangeArrowheads="1"/>
            </p:cNvSpPr>
            <p:nvPr/>
          </p:nvSpPr>
          <p:spPr bwMode="gray">
            <a:xfrm>
              <a:off x="570" y="2140"/>
              <a:ext cx="188" cy="325"/>
            </a:xfrm>
            <a:prstGeom prst="rect">
              <a:avLst/>
            </a:prstGeom>
            <a:noFill/>
            <a:ln>
              <a:noFill/>
            </a:ln>
            <a:effectLst>
              <a:outerShdw dist="35921" dir="2700000" algn="ctr" rotWithShape="0">
                <a:schemeClr val="tx1"/>
              </a:outerShdw>
            </a:effectLst>
            <a:extLst/>
          </p:spPr>
          <p:txBody>
            <a:bodyPr>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pPr algn="ctr" eaLnBrk="0" hangingPunct="0">
                <a:defRPr/>
              </a:pPr>
              <a:r>
                <a:rPr lang="en-US" sz="2800" b="1" smtClean="0">
                  <a:solidFill>
                    <a:srgbClr val="FF0000"/>
                  </a:solidFill>
                  <a:effectLst>
                    <a:outerShdw blurRad="38100" dist="38100" dir="2700000" algn="tl">
                      <a:srgbClr val="C0C0C0"/>
                    </a:outerShdw>
                  </a:effectLst>
                  <a:latin typeface="Times New Roman" pitchFamily="18" charset="0"/>
                </a:rPr>
                <a:t>D</a:t>
              </a:r>
            </a:p>
          </p:txBody>
        </p:sp>
        <p:sp>
          <p:nvSpPr>
            <p:cNvPr id="1075" name="Text Box 16"/>
            <p:cNvSpPr txBox="1">
              <a:spLocks noChangeArrowheads="1"/>
            </p:cNvSpPr>
            <p:nvPr/>
          </p:nvSpPr>
          <p:spPr bwMode="gray">
            <a:xfrm>
              <a:off x="818" y="2199"/>
              <a:ext cx="2732" cy="289"/>
            </a:xfrm>
            <a:prstGeom prst="rect">
              <a:avLst/>
            </a:prstGeom>
            <a:noFill/>
            <a:ln w="9525" algn="ctr">
              <a:noFill/>
              <a:miter lim="800000"/>
              <a:headEnd/>
              <a:tailEnd/>
            </a:ln>
          </p:spPr>
          <p:txBody>
            <a:bodyPr>
              <a:spAutoFit/>
            </a:bodyPr>
            <a:lstStyle/>
            <a:p>
              <a:pPr eaLnBrk="0" hangingPunct="0"/>
              <a:r>
                <a:rPr lang="en-US" sz="2400" b="1" dirty="0">
                  <a:solidFill>
                    <a:srgbClr val="3333CC"/>
                  </a:solidFill>
                </a:rPr>
                <a:t>    </a:t>
              </a:r>
              <a:r>
                <a:rPr lang="en-US" sz="2400" b="1" dirty="0">
                  <a:solidFill>
                    <a:srgbClr val="3333CC"/>
                  </a:solidFill>
                  <a:latin typeface="Times New Roman" pitchFamily="18" charset="0"/>
                  <a:cs typeface="Times New Roman" pitchFamily="18" charset="0"/>
                </a:rPr>
                <a:t>CH</a:t>
              </a:r>
              <a:r>
                <a:rPr lang="en-US" sz="2400" b="1" baseline="-25000" dirty="0">
                  <a:solidFill>
                    <a:srgbClr val="3333CC"/>
                  </a:solidFill>
                  <a:latin typeface="Times New Roman" pitchFamily="18" charset="0"/>
                  <a:cs typeface="Times New Roman" pitchFamily="18" charset="0"/>
                </a:rPr>
                <a:t>4</a:t>
              </a:r>
              <a:r>
                <a:rPr lang="en-US" sz="2400" b="1" dirty="0">
                  <a:solidFill>
                    <a:srgbClr val="3333CC"/>
                  </a:solidFill>
                  <a:latin typeface="Times New Roman" pitchFamily="18" charset="0"/>
                  <a:cs typeface="Times New Roman" pitchFamily="18" charset="0"/>
                </a:rPr>
                <a:t> + O</a:t>
              </a:r>
              <a:r>
                <a:rPr lang="en-US" sz="2400" b="1" baseline="-25000" dirty="0">
                  <a:solidFill>
                    <a:srgbClr val="3333CC"/>
                  </a:solidFill>
                  <a:latin typeface="Times New Roman" pitchFamily="18" charset="0"/>
                  <a:cs typeface="Times New Roman" pitchFamily="18" charset="0"/>
                </a:rPr>
                <a:t>2</a:t>
              </a:r>
              <a:r>
                <a:rPr lang="en-US" sz="2400" b="1" dirty="0">
                  <a:solidFill>
                    <a:srgbClr val="3333CC"/>
                  </a:solidFill>
                  <a:latin typeface="Times New Roman" pitchFamily="18" charset="0"/>
                  <a:cs typeface="Times New Roman" pitchFamily="18" charset="0"/>
                </a:rPr>
                <a:t>                   C + H</a:t>
              </a:r>
              <a:r>
                <a:rPr lang="en-US" sz="2400" b="1" baseline="-25000" dirty="0">
                  <a:solidFill>
                    <a:srgbClr val="3333CC"/>
                  </a:solidFill>
                  <a:latin typeface="Times New Roman" pitchFamily="18" charset="0"/>
                  <a:cs typeface="Times New Roman" pitchFamily="18" charset="0"/>
                </a:rPr>
                <a:t>2</a:t>
              </a:r>
              <a:r>
                <a:rPr lang="en-US" sz="2400" b="1" dirty="0">
                  <a:solidFill>
                    <a:srgbClr val="3333CC"/>
                  </a:solidFill>
                  <a:latin typeface="Times New Roman" pitchFamily="18" charset="0"/>
                  <a:cs typeface="Times New Roman" pitchFamily="18" charset="0"/>
                </a:rPr>
                <a:t>O</a:t>
              </a:r>
              <a:endParaRPr lang="en-US" sz="2800" b="1" dirty="0">
                <a:solidFill>
                  <a:srgbClr val="3333CC"/>
                </a:solidFill>
                <a:latin typeface="Times New Roman" pitchFamily="18" charset="0"/>
                <a:cs typeface="Times New Roman" pitchFamily="18" charset="0"/>
              </a:endParaRPr>
            </a:p>
          </p:txBody>
        </p:sp>
      </p:grpSp>
      <p:grpSp>
        <p:nvGrpSpPr>
          <p:cNvPr id="12" name="Group 37"/>
          <p:cNvGrpSpPr>
            <a:grpSpLocks/>
          </p:cNvGrpSpPr>
          <p:nvPr/>
        </p:nvGrpSpPr>
        <p:grpSpPr bwMode="auto">
          <a:xfrm rot="5400000">
            <a:off x="181769" y="5611019"/>
            <a:ext cx="992187" cy="930275"/>
            <a:chOff x="1872" y="1824"/>
            <a:chExt cx="2014" cy="1821"/>
          </a:xfrm>
        </p:grpSpPr>
        <p:sp>
          <p:nvSpPr>
            <p:cNvPr id="149" name="AutoShape 38"/>
            <p:cNvSpPr>
              <a:spLocks noChangeArrowheads="1"/>
            </p:cNvSpPr>
            <p:nvPr/>
          </p:nvSpPr>
          <p:spPr bwMode="gray">
            <a:xfrm rot="16200000" flipH="1">
              <a:off x="1821" y="2571"/>
              <a:ext cx="308" cy="206"/>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fontAlgn="auto">
                <a:spcBef>
                  <a:spcPts val="0"/>
                </a:spcBef>
                <a:spcAft>
                  <a:spcPts val="0"/>
                </a:spcAft>
                <a:defRPr/>
              </a:pPr>
              <a:endParaRPr lang="vi-VN">
                <a:latin typeface="+mn-lt"/>
                <a:cs typeface="+mn-cs"/>
              </a:endParaRPr>
            </a:p>
          </p:txBody>
        </p:sp>
        <p:sp>
          <p:nvSpPr>
            <p:cNvPr id="150" name="AutoShape 39"/>
            <p:cNvSpPr>
              <a:spLocks noChangeArrowheads="1"/>
            </p:cNvSpPr>
            <p:nvPr/>
          </p:nvSpPr>
          <p:spPr bwMode="gray">
            <a:xfrm rot="5400000" flipH="1">
              <a:off x="3629" y="2537"/>
              <a:ext cx="308" cy="206"/>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fontAlgn="auto">
                <a:spcBef>
                  <a:spcPts val="0"/>
                </a:spcBef>
                <a:spcAft>
                  <a:spcPts val="0"/>
                </a:spcAft>
                <a:defRPr/>
              </a:pPr>
              <a:endParaRPr lang="vi-VN">
                <a:latin typeface="+mn-lt"/>
                <a:cs typeface="+mn-cs"/>
              </a:endParaRPr>
            </a:p>
          </p:txBody>
        </p:sp>
        <p:sp>
          <p:nvSpPr>
            <p:cNvPr id="151" name="AutoShape 40"/>
            <p:cNvSpPr>
              <a:spLocks noChangeArrowheads="1"/>
            </p:cNvSpPr>
            <p:nvPr/>
          </p:nvSpPr>
          <p:spPr bwMode="gray">
            <a:xfrm rot="10800000" flipH="1">
              <a:off x="2726" y="3440"/>
              <a:ext cx="306" cy="205"/>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fontAlgn="auto">
                <a:spcBef>
                  <a:spcPts val="0"/>
                </a:spcBef>
                <a:spcAft>
                  <a:spcPts val="0"/>
                </a:spcAft>
                <a:defRPr/>
              </a:pPr>
              <a:endParaRPr lang="vi-VN">
                <a:latin typeface="+mn-lt"/>
                <a:cs typeface="+mn-cs"/>
              </a:endParaRPr>
            </a:p>
          </p:txBody>
        </p:sp>
        <p:sp>
          <p:nvSpPr>
            <p:cNvPr id="1065" name="Oval 41"/>
            <p:cNvSpPr>
              <a:spLocks noChangeArrowheads="1"/>
            </p:cNvSpPr>
            <p:nvPr/>
          </p:nvSpPr>
          <p:spPr bwMode="gray">
            <a:xfrm>
              <a:off x="2078" y="1824"/>
              <a:ext cx="1615" cy="1615"/>
            </a:xfrm>
            <a:prstGeom prst="ellipse">
              <a:avLst/>
            </a:prstGeom>
            <a:gradFill rotWithShape="1">
              <a:gsLst>
                <a:gs pos="0">
                  <a:srgbClr val="767676"/>
                </a:gs>
                <a:gs pos="50000">
                  <a:srgbClr val="FFFFFF"/>
                </a:gs>
                <a:gs pos="100000">
                  <a:srgbClr val="767676"/>
                </a:gs>
              </a:gsLst>
              <a:lin ang="5400000" scaled="1"/>
            </a:gradFill>
            <a:ln w="57150" algn="ctr">
              <a:solidFill>
                <a:schemeClr val="bg1"/>
              </a:solidFill>
              <a:round/>
              <a:headEnd/>
              <a:tailEnd/>
            </a:ln>
          </p:spPr>
          <p:txBody>
            <a:bodyPr wrap="none" anchor="ctr"/>
            <a:lstStyle/>
            <a:p>
              <a:endParaRPr lang="en-US"/>
            </a:p>
          </p:txBody>
        </p:sp>
        <p:sp>
          <p:nvSpPr>
            <p:cNvPr id="1066" name="Oval 42"/>
            <p:cNvSpPr>
              <a:spLocks noChangeArrowheads="1"/>
            </p:cNvSpPr>
            <p:nvPr/>
          </p:nvSpPr>
          <p:spPr bwMode="gray">
            <a:xfrm>
              <a:off x="2170" y="1915"/>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en-US"/>
            </a:p>
          </p:txBody>
        </p:sp>
        <p:sp>
          <p:nvSpPr>
            <p:cNvPr id="154" name="Oval 43"/>
            <p:cNvSpPr>
              <a:spLocks noChangeArrowheads="1"/>
            </p:cNvSpPr>
            <p:nvPr/>
          </p:nvSpPr>
          <p:spPr bwMode="gray">
            <a:xfrm>
              <a:off x="2255" y="2001"/>
              <a:ext cx="1260" cy="1262"/>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fontAlgn="auto">
                <a:spcBef>
                  <a:spcPts val="0"/>
                </a:spcBef>
                <a:spcAft>
                  <a:spcPts val="0"/>
                </a:spcAft>
                <a:defRPr/>
              </a:pPr>
              <a:endParaRPr lang="vi-VN">
                <a:latin typeface="+mn-lt"/>
                <a:cs typeface="+mn-cs"/>
              </a:endParaRPr>
            </a:p>
          </p:txBody>
        </p:sp>
        <p:sp>
          <p:nvSpPr>
            <p:cNvPr id="1068" name="Oval 44"/>
            <p:cNvSpPr>
              <a:spLocks noChangeArrowheads="1"/>
            </p:cNvSpPr>
            <p:nvPr/>
          </p:nvSpPr>
          <p:spPr bwMode="gray">
            <a:xfrm>
              <a:off x="2254" y="2000"/>
              <a:ext cx="1262" cy="1264"/>
            </a:xfrm>
            <a:prstGeom prst="ellipse">
              <a:avLst/>
            </a:prstGeom>
            <a:gradFill rotWithShape="1">
              <a:gsLst>
                <a:gs pos="0">
                  <a:srgbClr val="000000"/>
                </a:gs>
                <a:gs pos="100000">
                  <a:srgbClr val="FFCC00"/>
                </a:gs>
              </a:gsLst>
              <a:lin ang="2700000" scaled="1"/>
            </a:gradFill>
            <a:ln w="38100" algn="ctr">
              <a:noFill/>
              <a:round/>
              <a:headEnd/>
              <a:tailEnd/>
            </a:ln>
          </p:spPr>
          <p:txBody>
            <a:bodyPr wrap="none" anchor="ctr">
              <a:spAutoFit/>
            </a:bodyPr>
            <a:lstStyle/>
            <a:p>
              <a:endParaRPr lang="en-US"/>
            </a:p>
          </p:txBody>
        </p:sp>
        <p:sp>
          <p:nvSpPr>
            <p:cNvPr id="156" name="Oval 45"/>
            <p:cNvSpPr>
              <a:spLocks noChangeArrowheads="1"/>
            </p:cNvSpPr>
            <p:nvPr/>
          </p:nvSpPr>
          <p:spPr bwMode="gray">
            <a:xfrm>
              <a:off x="2336" y="2082"/>
              <a:ext cx="1096" cy="1100"/>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fontAlgn="auto">
                <a:spcBef>
                  <a:spcPts val="0"/>
                </a:spcBef>
                <a:spcAft>
                  <a:spcPts val="0"/>
                </a:spcAft>
                <a:defRPr/>
              </a:pPr>
              <a:endParaRPr lang="vi-VN">
                <a:latin typeface="+mn-lt"/>
                <a:cs typeface="+mn-cs"/>
              </a:endParaRPr>
            </a:p>
          </p:txBody>
        </p:sp>
        <p:sp>
          <p:nvSpPr>
            <p:cNvPr id="1070" name="Oval 46"/>
            <p:cNvSpPr>
              <a:spLocks noChangeArrowheads="1"/>
            </p:cNvSpPr>
            <p:nvPr/>
          </p:nvSpPr>
          <p:spPr bwMode="gray">
            <a:xfrm>
              <a:off x="2337" y="2083"/>
              <a:ext cx="1096" cy="1098"/>
            </a:xfrm>
            <a:prstGeom prst="ellipse">
              <a:avLst/>
            </a:prstGeom>
            <a:gradFill rotWithShape="1">
              <a:gsLst>
                <a:gs pos="0">
                  <a:srgbClr val="FFCC00"/>
                </a:gs>
                <a:gs pos="100000">
                  <a:srgbClr val="7C6300"/>
                </a:gs>
              </a:gsLst>
              <a:lin ang="2700000" scaled="1"/>
            </a:gradFill>
            <a:ln w="38100" algn="ctr">
              <a:noFill/>
              <a:round/>
              <a:headEnd/>
              <a:tailEnd/>
            </a:ln>
          </p:spPr>
          <p:txBody>
            <a:bodyPr anchor="ctr">
              <a:spAutoFit/>
            </a:bodyPr>
            <a:lstStyle/>
            <a:p>
              <a:endParaRPr lang="en-US"/>
            </a:p>
          </p:txBody>
        </p:sp>
      </p:grpSp>
      <p:sp>
        <p:nvSpPr>
          <p:cNvPr id="190" name="Rectangle 20"/>
          <p:cNvSpPr>
            <a:spLocks noChangeArrowheads="1"/>
          </p:cNvSpPr>
          <p:nvPr/>
        </p:nvSpPr>
        <p:spPr bwMode="auto">
          <a:xfrm>
            <a:off x="1123950" y="4500563"/>
            <a:ext cx="7377113" cy="793750"/>
          </a:xfrm>
          <a:prstGeom prst="rect">
            <a:avLst/>
          </a:prstGeom>
          <a:noFill/>
          <a:ln w="38100" cmpd="dbl">
            <a:solidFill>
              <a:srgbClr val="0000FF"/>
            </a:solidFill>
            <a:miter lim="800000"/>
            <a:headEnd/>
            <a:tailEnd/>
          </a:ln>
        </p:spPr>
        <p:txBody>
          <a:bodyPr wrap="none" anchor="ctr"/>
          <a:lstStyle/>
          <a:p>
            <a:pPr algn="ctr"/>
            <a:endParaRPr lang="en-US">
              <a:solidFill>
                <a:srgbClr val="0000FF"/>
              </a:solidFill>
            </a:endParaRPr>
          </a:p>
        </p:txBody>
      </p:sp>
      <p:grpSp>
        <p:nvGrpSpPr>
          <p:cNvPr id="13" name="Group 11"/>
          <p:cNvGrpSpPr>
            <a:grpSpLocks/>
          </p:cNvGrpSpPr>
          <p:nvPr/>
        </p:nvGrpSpPr>
        <p:grpSpPr bwMode="auto">
          <a:xfrm>
            <a:off x="1143000" y="4572000"/>
            <a:ext cx="7292975" cy="685800"/>
            <a:chOff x="508" y="2112"/>
            <a:chExt cx="3072" cy="387"/>
          </a:xfrm>
        </p:grpSpPr>
        <p:sp>
          <p:nvSpPr>
            <p:cNvPr id="192" name="AutoShape 12"/>
            <p:cNvSpPr>
              <a:spLocks noChangeArrowheads="1"/>
            </p:cNvSpPr>
            <p:nvPr/>
          </p:nvSpPr>
          <p:spPr bwMode="gray">
            <a:xfrm>
              <a:off x="508" y="2112"/>
              <a:ext cx="3072" cy="381"/>
            </a:xfrm>
            <a:prstGeom prst="roundRect">
              <a:avLst>
                <a:gd name="adj" fmla="val 10889"/>
              </a:avLst>
            </a:prstGeom>
            <a:gradFill rotWithShape="1">
              <a:gsLst>
                <a:gs pos="0">
                  <a:srgbClr val="DDDDDD"/>
                </a:gs>
                <a:gs pos="50000">
                  <a:srgbClr val="DDDDDD">
                    <a:gamma/>
                    <a:tint val="39216"/>
                    <a:invGamma/>
                  </a:srgbClr>
                </a:gs>
                <a:gs pos="100000">
                  <a:srgbClr val="DDDDDD"/>
                </a:gs>
              </a:gsLst>
              <a:lin ang="2700000" scaled="1"/>
            </a:gradFill>
            <a:ln w="38100">
              <a:solidFill>
                <a:srgbClr val="FFFFFF"/>
              </a:solidFill>
              <a:round/>
              <a:headEnd/>
              <a:tailEnd/>
            </a:ln>
            <a:effectLst>
              <a:outerShdw dist="135003" dir="2928844" algn="ctr" rotWithShape="0">
                <a:srgbClr val="000000">
                  <a:alpha val="50000"/>
                </a:srgbClr>
              </a:outerShdw>
            </a:effectLst>
          </p:spPr>
          <p:txBody>
            <a:bodyPr wrap="none" anchor="ctr"/>
            <a:lstStyle/>
            <a:p>
              <a:pPr fontAlgn="auto">
                <a:spcBef>
                  <a:spcPts val="0"/>
                </a:spcBef>
                <a:spcAft>
                  <a:spcPts val="0"/>
                </a:spcAft>
                <a:defRPr/>
              </a:pPr>
              <a:endParaRPr lang="vi-VN">
                <a:latin typeface="+mn-lt"/>
                <a:cs typeface="+mn-cs"/>
              </a:endParaRPr>
            </a:p>
          </p:txBody>
        </p:sp>
        <p:sp>
          <p:nvSpPr>
            <p:cNvPr id="193" name="AutoShape 13"/>
            <p:cNvSpPr>
              <a:spLocks noChangeArrowheads="1"/>
            </p:cNvSpPr>
            <p:nvPr/>
          </p:nvSpPr>
          <p:spPr bwMode="gray">
            <a:xfrm>
              <a:off x="514" y="2147"/>
              <a:ext cx="271" cy="352"/>
            </a:xfrm>
            <a:prstGeom prst="roundRect">
              <a:avLst>
                <a:gd name="adj" fmla="val 11921"/>
              </a:avLst>
            </a:prstGeom>
            <a:solidFill>
              <a:srgbClr val="002060"/>
            </a:solidFill>
            <a:ln w="38100">
              <a:solidFill>
                <a:schemeClr val="bg1"/>
              </a:solidFill>
              <a:round/>
              <a:headEnd/>
              <a:tailEnd/>
            </a:ln>
            <a:effectLst/>
          </p:spPr>
          <p:txBody>
            <a:bodyPr wrap="none" anchor="ctr"/>
            <a:lstStyle/>
            <a:p>
              <a:pPr fontAlgn="auto">
                <a:spcBef>
                  <a:spcPts val="0"/>
                </a:spcBef>
                <a:spcAft>
                  <a:spcPts val="0"/>
                </a:spcAft>
                <a:defRPr/>
              </a:pPr>
              <a:endParaRPr lang="vi-VN">
                <a:latin typeface="+mn-lt"/>
                <a:cs typeface="+mn-cs"/>
              </a:endParaRPr>
            </a:p>
          </p:txBody>
        </p:sp>
        <p:sp>
          <p:nvSpPr>
            <p:cNvPr id="194" name="Freeform 14"/>
            <p:cNvSpPr>
              <a:spLocks/>
            </p:cNvSpPr>
            <p:nvPr/>
          </p:nvSpPr>
          <p:spPr bwMode="gray">
            <a:xfrm>
              <a:off x="545" y="2184"/>
              <a:ext cx="295" cy="159"/>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hlink">
                    <a:gamma/>
                    <a:tint val="42353"/>
                    <a:invGamma/>
                  </a:schemeClr>
                </a:gs>
                <a:gs pos="100000">
                  <a:schemeClr val="hlink">
                    <a:alpha val="0"/>
                  </a:schemeClr>
                </a:gs>
              </a:gsLst>
              <a:lin ang="2700000" scaled="1"/>
            </a:gradFill>
            <a:ln w="0">
              <a:noFill/>
              <a:prstDash val="solid"/>
              <a:round/>
              <a:headEnd/>
              <a:tailEnd/>
            </a:ln>
          </p:spPr>
          <p:txBody>
            <a:bodyPr/>
            <a:lstStyle/>
            <a:p>
              <a:pPr fontAlgn="auto">
                <a:spcBef>
                  <a:spcPts val="0"/>
                </a:spcBef>
                <a:spcAft>
                  <a:spcPts val="0"/>
                </a:spcAft>
                <a:defRPr/>
              </a:pPr>
              <a:endParaRPr lang="vi-VN">
                <a:latin typeface="+mn-lt"/>
                <a:cs typeface="+mn-cs"/>
              </a:endParaRPr>
            </a:p>
          </p:txBody>
        </p:sp>
        <p:sp>
          <p:nvSpPr>
            <p:cNvPr id="195" name="Text Box 15"/>
            <p:cNvSpPr txBox="1">
              <a:spLocks noChangeArrowheads="1"/>
            </p:cNvSpPr>
            <p:nvPr/>
          </p:nvSpPr>
          <p:spPr bwMode="gray">
            <a:xfrm>
              <a:off x="551" y="2139"/>
              <a:ext cx="186" cy="293"/>
            </a:xfrm>
            <a:prstGeom prst="rect">
              <a:avLst/>
            </a:prstGeom>
            <a:noFill/>
            <a:ln w="9525" algn="ctr">
              <a:noFill/>
              <a:miter lim="800000"/>
              <a:headEnd/>
              <a:tailEnd/>
            </a:ln>
            <a:effectLst>
              <a:outerShdw dist="35921" dir="2700000" algn="ctr" rotWithShape="0">
                <a:schemeClr val="tx1"/>
              </a:outerShdw>
            </a:effectLst>
          </p:spPr>
          <p:txBody>
            <a:bodyPr wrap="none">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pPr algn="ctr" eaLnBrk="0" hangingPunct="0">
                <a:defRPr/>
              </a:pPr>
              <a:r>
                <a:rPr lang="en-US" sz="2800" b="1" smtClean="0">
                  <a:solidFill>
                    <a:srgbClr val="FF0000"/>
                  </a:solidFill>
                  <a:effectLst>
                    <a:outerShdw blurRad="38100" dist="38100" dir="2700000" algn="tl">
                      <a:srgbClr val="C0C0C0"/>
                    </a:outerShdw>
                  </a:effectLst>
                  <a:latin typeface="Times New Roman" pitchFamily="18" charset="0"/>
                </a:rPr>
                <a:t>C</a:t>
              </a:r>
            </a:p>
          </p:txBody>
        </p:sp>
        <p:sp>
          <p:nvSpPr>
            <p:cNvPr id="1061" name="Text Box 16"/>
            <p:cNvSpPr txBox="1">
              <a:spLocks noChangeArrowheads="1"/>
            </p:cNvSpPr>
            <p:nvPr/>
          </p:nvSpPr>
          <p:spPr bwMode="gray">
            <a:xfrm>
              <a:off x="785" y="2211"/>
              <a:ext cx="2793" cy="258"/>
            </a:xfrm>
            <a:prstGeom prst="rect">
              <a:avLst/>
            </a:prstGeom>
            <a:noFill/>
            <a:ln w="9525" algn="ctr">
              <a:noFill/>
              <a:miter lim="800000"/>
              <a:headEnd/>
              <a:tailEnd/>
            </a:ln>
          </p:spPr>
          <p:txBody>
            <a:bodyPr>
              <a:spAutoFit/>
            </a:bodyPr>
            <a:lstStyle/>
            <a:p>
              <a:pPr eaLnBrk="0" hangingPunct="0"/>
              <a:r>
                <a:rPr lang="en-US" sz="2400" b="1" dirty="0">
                  <a:solidFill>
                    <a:srgbClr val="3333CC"/>
                  </a:solidFill>
                </a:rPr>
                <a:t>     </a:t>
              </a:r>
              <a:r>
                <a:rPr lang="en-US" sz="2400" b="1" dirty="0">
                  <a:solidFill>
                    <a:srgbClr val="3333CC"/>
                  </a:solidFill>
                  <a:latin typeface="Times New Roman" pitchFamily="18" charset="0"/>
                  <a:cs typeface="Times New Roman" pitchFamily="18" charset="0"/>
                </a:rPr>
                <a:t>CH</a:t>
              </a:r>
              <a:r>
                <a:rPr lang="en-US" sz="2400" b="1" baseline="-25000" dirty="0">
                  <a:solidFill>
                    <a:srgbClr val="3333CC"/>
                  </a:solidFill>
                  <a:latin typeface="Times New Roman" pitchFamily="18" charset="0"/>
                  <a:cs typeface="Times New Roman" pitchFamily="18" charset="0"/>
                </a:rPr>
                <a:t>4</a:t>
              </a:r>
              <a:r>
                <a:rPr lang="en-US" sz="2400" b="1" dirty="0">
                  <a:solidFill>
                    <a:srgbClr val="3333CC"/>
                  </a:solidFill>
                  <a:latin typeface="Times New Roman" pitchFamily="18" charset="0"/>
                  <a:cs typeface="Times New Roman" pitchFamily="18" charset="0"/>
                </a:rPr>
                <a:t> + 2O</a:t>
              </a:r>
              <a:r>
                <a:rPr lang="en-US" sz="2400" b="1" baseline="-25000" dirty="0">
                  <a:solidFill>
                    <a:srgbClr val="3333CC"/>
                  </a:solidFill>
                  <a:latin typeface="Times New Roman" pitchFamily="18" charset="0"/>
                  <a:cs typeface="Times New Roman" pitchFamily="18" charset="0"/>
                </a:rPr>
                <a:t>2</a:t>
              </a:r>
              <a:r>
                <a:rPr lang="en-US" sz="2400" b="1" dirty="0">
                  <a:solidFill>
                    <a:srgbClr val="3333CC"/>
                  </a:solidFill>
                  <a:latin typeface="Times New Roman" pitchFamily="18" charset="0"/>
                  <a:cs typeface="Times New Roman" pitchFamily="18" charset="0"/>
                </a:rPr>
                <a:t>                CO + H</a:t>
              </a:r>
              <a:r>
                <a:rPr lang="en-US" sz="2400" b="1" baseline="-25000" dirty="0">
                  <a:solidFill>
                    <a:srgbClr val="3333CC"/>
                  </a:solidFill>
                  <a:latin typeface="Times New Roman" pitchFamily="18" charset="0"/>
                  <a:cs typeface="Times New Roman" pitchFamily="18" charset="0"/>
                </a:rPr>
                <a:t>2</a:t>
              </a:r>
              <a:r>
                <a:rPr lang="en-US" sz="2400" b="1" dirty="0">
                  <a:solidFill>
                    <a:srgbClr val="3333CC"/>
                  </a:solidFill>
                  <a:latin typeface="Times New Roman" pitchFamily="18" charset="0"/>
                  <a:cs typeface="Times New Roman" pitchFamily="18" charset="0"/>
                </a:rPr>
                <a:t>O</a:t>
              </a:r>
              <a:endParaRPr lang="en-US" sz="2800" b="1" dirty="0">
                <a:solidFill>
                  <a:srgbClr val="3333CC"/>
                </a:solidFill>
                <a:latin typeface="Times New Roman" pitchFamily="18" charset="0"/>
                <a:cs typeface="Times New Roman" pitchFamily="18" charset="0"/>
              </a:endParaRPr>
            </a:p>
          </p:txBody>
        </p:sp>
      </p:grpSp>
      <p:sp>
        <p:nvSpPr>
          <p:cNvPr id="197" name="Rectangle 20"/>
          <p:cNvSpPr>
            <a:spLocks noChangeArrowheads="1"/>
          </p:cNvSpPr>
          <p:nvPr/>
        </p:nvSpPr>
        <p:spPr bwMode="auto">
          <a:xfrm>
            <a:off x="1143000" y="5715000"/>
            <a:ext cx="7391400" cy="762000"/>
          </a:xfrm>
          <a:prstGeom prst="rect">
            <a:avLst/>
          </a:prstGeom>
          <a:noFill/>
          <a:ln w="38100" cmpd="dbl">
            <a:solidFill>
              <a:srgbClr val="0000FF"/>
            </a:solidFill>
            <a:miter lim="800000"/>
            <a:headEnd/>
            <a:tailEnd/>
          </a:ln>
        </p:spPr>
        <p:txBody>
          <a:bodyPr wrap="none" anchor="ctr"/>
          <a:lstStyle/>
          <a:p>
            <a:pPr algn="ctr"/>
            <a:endParaRPr lang="en-US">
              <a:solidFill>
                <a:srgbClr val="0000FF"/>
              </a:solidFill>
            </a:endParaRPr>
          </a:p>
        </p:txBody>
      </p:sp>
      <p:sp>
        <p:nvSpPr>
          <p:cNvPr id="116" name="10-Point Star 115"/>
          <p:cNvSpPr/>
          <p:nvPr/>
        </p:nvSpPr>
        <p:spPr>
          <a:xfrm>
            <a:off x="519112" y="3465533"/>
            <a:ext cx="500064" cy="500062"/>
          </a:xfrm>
          <a:prstGeom prst="star10">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vi-VN"/>
          </a:p>
        </p:txBody>
      </p:sp>
      <p:sp>
        <p:nvSpPr>
          <p:cNvPr id="1056" name="Text Box 26"/>
          <p:cNvSpPr txBox="1">
            <a:spLocks noChangeArrowheads="1"/>
          </p:cNvSpPr>
          <p:nvPr/>
        </p:nvSpPr>
        <p:spPr bwMode="gray">
          <a:xfrm>
            <a:off x="1023938" y="649288"/>
            <a:ext cx="7132637" cy="1066800"/>
          </a:xfrm>
          <a:prstGeom prst="rect">
            <a:avLst/>
          </a:prstGeom>
          <a:noFill/>
          <a:ln w="9525" algn="ctr">
            <a:noFill/>
            <a:miter lim="800000"/>
            <a:headEnd/>
            <a:tailEnd/>
          </a:ln>
        </p:spPr>
        <p:txBody>
          <a:bodyPr>
            <a:spAutoFit/>
          </a:bodyPr>
          <a:lstStyle/>
          <a:p>
            <a:r>
              <a:rPr lang="en-US" sz="3200" b="1" dirty="0">
                <a:solidFill>
                  <a:srgbClr val="FFFF00"/>
                </a:solidFill>
                <a:latin typeface="Times New Roman" pitchFamily="18" charset="0"/>
                <a:cs typeface="Times New Roman" pitchFamily="18" charset="0"/>
              </a:rPr>
              <a:t>2) </a:t>
            </a:r>
            <a:r>
              <a:rPr lang="en-US" sz="3200" b="1" dirty="0" err="1">
                <a:solidFill>
                  <a:srgbClr val="FFFF00"/>
                </a:solidFill>
                <a:latin typeface="Times New Roman" pitchFamily="18" charset="0"/>
                <a:cs typeface="Times New Roman" pitchFamily="18" charset="0"/>
              </a:rPr>
              <a:t>Phản</a:t>
            </a:r>
            <a:r>
              <a:rPr lang="en-US" sz="3200" b="1" dirty="0">
                <a:solidFill>
                  <a:srgbClr val="FFFF00"/>
                </a:solidFill>
                <a:latin typeface="Times New Roman" pitchFamily="18" charset="0"/>
                <a:cs typeface="Times New Roman" pitchFamily="18" charset="0"/>
              </a:rPr>
              <a:t> </a:t>
            </a:r>
            <a:r>
              <a:rPr lang="en-US" sz="3200" b="1" dirty="0" err="1">
                <a:solidFill>
                  <a:srgbClr val="FFFF00"/>
                </a:solidFill>
                <a:latin typeface="Times New Roman" pitchFamily="18" charset="0"/>
                <a:cs typeface="Times New Roman" pitchFamily="18" charset="0"/>
              </a:rPr>
              <a:t>ứng</a:t>
            </a:r>
            <a:r>
              <a:rPr lang="en-US" sz="3200" b="1" dirty="0">
                <a:solidFill>
                  <a:srgbClr val="FFFF00"/>
                </a:solidFill>
                <a:latin typeface="Times New Roman" pitchFamily="18" charset="0"/>
                <a:cs typeface="Times New Roman" pitchFamily="18" charset="0"/>
              </a:rPr>
              <a:t> </a:t>
            </a:r>
            <a:r>
              <a:rPr lang="en-US" sz="3200" b="1" dirty="0" err="1">
                <a:solidFill>
                  <a:srgbClr val="FFFF00"/>
                </a:solidFill>
                <a:latin typeface="Times New Roman" pitchFamily="18" charset="0"/>
                <a:cs typeface="Times New Roman" pitchFamily="18" charset="0"/>
              </a:rPr>
              <a:t>nào</a:t>
            </a:r>
            <a:r>
              <a:rPr lang="en-US" sz="3200" b="1" dirty="0">
                <a:solidFill>
                  <a:srgbClr val="FFFF00"/>
                </a:solidFill>
                <a:latin typeface="Times New Roman" pitchFamily="18" charset="0"/>
                <a:cs typeface="Times New Roman" pitchFamily="18" charset="0"/>
              </a:rPr>
              <a:t> </a:t>
            </a:r>
            <a:r>
              <a:rPr lang="en-US" sz="3200" b="1" dirty="0" err="1">
                <a:solidFill>
                  <a:srgbClr val="FFFF00"/>
                </a:solidFill>
                <a:latin typeface="Times New Roman" pitchFamily="18" charset="0"/>
                <a:cs typeface="Times New Roman" pitchFamily="18" charset="0"/>
              </a:rPr>
              <a:t>sau</a:t>
            </a:r>
            <a:r>
              <a:rPr lang="en-US" sz="3200" b="1" dirty="0">
                <a:solidFill>
                  <a:srgbClr val="FFFF00"/>
                </a:solidFill>
                <a:latin typeface="Times New Roman" pitchFamily="18" charset="0"/>
                <a:cs typeface="Times New Roman" pitchFamily="18" charset="0"/>
              </a:rPr>
              <a:t> </a:t>
            </a:r>
            <a:r>
              <a:rPr lang="en-US" sz="3200" b="1" dirty="0" err="1">
                <a:solidFill>
                  <a:srgbClr val="FFFF00"/>
                </a:solidFill>
                <a:latin typeface="Times New Roman" pitchFamily="18" charset="0"/>
                <a:cs typeface="Times New Roman" pitchFamily="18" charset="0"/>
              </a:rPr>
              <a:t>đây</a:t>
            </a:r>
            <a:r>
              <a:rPr lang="en-US" sz="3200" b="1" dirty="0">
                <a:solidFill>
                  <a:srgbClr val="FFFF00"/>
                </a:solidFill>
                <a:latin typeface="Times New Roman" pitchFamily="18" charset="0"/>
                <a:cs typeface="Times New Roman" pitchFamily="18" charset="0"/>
              </a:rPr>
              <a:t> </a:t>
            </a:r>
            <a:r>
              <a:rPr lang="en-US" sz="3200" b="1" dirty="0" err="1">
                <a:solidFill>
                  <a:srgbClr val="FFFF00"/>
                </a:solidFill>
                <a:latin typeface="Times New Roman" pitchFamily="18" charset="0"/>
                <a:cs typeface="Times New Roman" pitchFamily="18" charset="0"/>
              </a:rPr>
              <a:t>biểu</a:t>
            </a:r>
            <a:r>
              <a:rPr lang="en-US" sz="3200" b="1" dirty="0">
                <a:solidFill>
                  <a:srgbClr val="FFFF00"/>
                </a:solidFill>
                <a:latin typeface="Times New Roman" pitchFamily="18" charset="0"/>
                <a:cs typeface="Times New Roman" pitchFamily="18" charset="0"/>
              </a:rPr>
              <a:t> </a:t>
            </a:r>
            <a:r>
              <a:rPr lang="en-US" sz="3200" b="1" dirty="0" err="1">
                <a:solidFill>
                  <a:srgbClr val="FFFF00"/>
                </a:solidFill>
                <a:latin typeface="Times New Roman" pitchFamily="18" charset="0"/>
                <a:cs typeface="Times New Roman" pitchFamily="18" charset="0"/>
              </a:rPr>
              <a:t>diễn</a:t>
            </a:r>
            <a:r>
              <a:rPr lang="en-US" sz="3200" b="1" dirty="0">
                <a:solidFill>
                  <a:srgbClr val="FFFF00"/>
                </a:solidFill>
                <a:latin typeface="Times New Roman" pitchFamily="18" charset="0"/>
                <a:cs typeface="Times New Roman" pitchFamily="18" charset="0"/>
              </a:rPr>
              <a:t> </a:t>
            </a:r>
            <a:r>
              <a:rPr lang="en-US" sz="3200" b="1" dirty="0" err="1">
                <a:solidFill>
                  <a:srgbClr val="FFFF00"/>
                </a:solidFill>
                <a:latin typeface="Times New Roman" pitchFamily="18" charset="0"/>
                <a:cs typeface="Times New Roman" pitchFamily="18" charset="0"/>
              </a:rPr>
              <a:t>sự</a:t>
            </a:r>
            <a:r>
              <a:rPr lang="en-US" sz="3200" b="1" dirty="0">
                <a:solidFill>
                  <a:srgbClr val="FFFF00"/>
                </a:solidFill>
                <a:latin typeface="Times New Roman" pitchFamily="18" charset="0"/>
                <a:cs typeface="Times New Roman" pitchFamily="18" charset="0"/>
              </a:rPr>
              <a:t> </a:t>
            </a:r>
            <a:r>
              <a:rPr lang="en-US" sz="3200" b="1" dirty="0" err="1">
                <a:solidFill>
                  <a:srgbClr val="FFFF00"/>
                </a:solidFill>
                <a:latin typeface="Times New Roman" pitchFamily="18" charset="0"/>
                <a:cs typeface="Times New Roman" pitchFamily="18" charset="0"/>
              </a:rPr>
              <a:t>cháy</a:t>
            </a:r>
            <a:r>
              <a:rPr lang="en-US" sz="3200" b="1" dirty="0">
                <a:solidFill>
                  <a:srgbClr val="FFFF00"/>
                </a:solidFill>
                <a:latin typeface="Times New Roman" pitchFamily="18" charset="0"/>
                <a:cs typeface="Times New Roman" pitchFamily="18" charset="0"/>
              </a:rPr>
              <a:t> </a:t>
            </a:r>
            <a:r>
              <a:rPr lang="en-US" sz="3200" b="1" dirty="0" err="1">
                <a:solidFill>
                  <a:srgbClr val="FFFF00"/>
                </a:solidFill>
                <a:latin typeface="Times New Roman" pitchFamily="18" charset="0"/>
                <a:cs typeface="Times New Roman" pitchFamily="18" charset="0"/>
              </a:rPr>
              <a:t>của</a:t>
            </a:r>
            <a:r>
              <a:rPr lang="en-US" sz="3200" b="1" dirty="0">
                <a:solidFill>
                  <a:srgbClr val="FFFF00"/>
                </a:solidFill>
                <a:latin typeface="Times New Roman" pitchFamily="18" charset="0"/>
                <a:cs typeface="Times New Roman" pitchFamily="18" charset="0"/>
              </a:rPr>
              <a:t> </a:t>
            </a:r>
            <a:r>
              <a:rPr lang="en-US" sz="3200" b="1" dirty="0" err="1">
                <a:solidFill>
                  <a:srgbClr val="FFFF00"/>
                </a:solidFill>
                <a:latin typeface="Times New Roman" pitchFamily="18" charset="0"/>
                <a:cs typeface="Times New Roman" pitchFamily="18" charset="0"/>
              </a:rPr>
              <a:t>metan</a:t>
            </a:r>
            <a:r>
              <a:rPr lang="en-US" sz="3200" b="1" dirty="0">
                <a:solidFill>
                  <a:srgbClr val="FFFF00"/>
                </a:solidFill>
                <a:latin typeface="Times New Roman" pitchFamily="18" charset="0"/>
                <a:cs typeface="Times New Roman" pitchFamily="18" charset="0"/>
              </a:rPr>
              <a:t>:</a:t>
            </a:r>
          </a:p>
        </p:txBody>
      </p:sp>
      <p:graphicFrame>
        <p:nvGraphicFramePr>
          <p:cNvPr id="85113" name="Object 121"/>
          <p:cNvGraphicFramePr>
            <a:graphicFrameLocks noChangeAspect="1"/>
          </p:cNvGraphicFramePr>
          <p:nvPr/>
        </p:nvGraphicFramePr>
        <p:xfrm>
          <a:off x="3706090" y="2133595"/>
          <a:ext cx="1066800" cy="609600"/>
        </p:xfrm>
        <a:graphic>
          <a:graphicData uri="http://schemas.openxmlformats.org/presentationml/2006/ole">
            <mc:AlternateContent xmlns:mc="http://schemas.openxmlformats.org/markup-compatibility/2006">
              <mc:Choice xmlns:v="urn:schemas-microsoft-com:vml" Requires="v">
                <p:oleObj spid="_x0000_s3078" name="Equation" r:id="rId7" imgW="431613" imgH="228501" progId="Equation.DSMT4">
                  <p:embed/>
                </p:oleObj>
              </mc:Choice>
              <mc:Fallback>
                <p:oleObj name="Equation" r:id="rId7" imgW="431613" imgH="228501" progId="Equation.DSMT4">
                  <p:embed/>
                  <p:pic>
                    <p:nvPicPr>
                      <p:cNvPr id="0" name="Object 12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706090" y="2133595"/>
                        <a:ext cx="1066800" cy="609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85126" name="Object 134"/>
          <p:cNvGraphicFramePr>
            <a:graphicFrameLocks noChangeAspect="1"/>
          </p:cNvGraphicFramePr>
          <p:nvPr/>
        </p:nvGraphicFramePr>
        <p:xfrm>
          <a:off x="3726865" y="3345870"/>
          <a:ext cx="1066800" cy="609600"/>
        </p:xfrm>
        <a:graphic>
          <a:graphicData uri="http://schemas.openxmlformats.org/presentationml/2006/ole">
            <mc:AlternateContent xmlns:mc="http://schemas.openxmlformats.org/markup-compatibility/2006">
              <mc:Choice xmlns:v="urn:schemas-microsoft-com:vml" Requires="v">
                <p:oleObj spid="_x0000_s3079" name="Equation" r:id="rId9" imgW="431613" imgH="228501" progId="Equation.DSMT4">
                  <p:embed/>
                </p:oleObj>
              </mc:Choice>
              <mc:Fallback>
                <p:oleObj name="Equation" r:id="rId9" imgW="431613" imgH="228501" progId="Equation.DSMT4">
                  <p:embed/>
                  <p:pic>
                    <p:nvPicPr>
                      <p:cNvPr id="0" name="Object 13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726865" y="3345870"/>
                        <a:ext cx="1066800" cy="609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85127" name="Object 135"/>
          <p:cNvGraphicFramePr>
            <a:graphicFrameLocks noChangeAspect="1"/>
          </p:cNvGraphicFramePr>
          <p:nvPr/>
        </p:nvGraphicFramePr>
        <p:xfrm>
          <a:off x="3678375" y="4585855"/>
          <a:ext cx="1066800" cy="609600"/>
        </p:xfrm>
        <a:graphic>
          <a:graphicData uri="http://schemas.openxmlformats.org/presentationml/2006/ole">
            <mc:AlternateContent xmlns:mc="http://schemas.openxmlformats.org/markup-compatibility/2006">
              <mc:Choice xmlns:v="urn:schemas-microsoft-com:vml" Requires="v">
                <p:oleObj spid="_x0000_s3080" name="Equation" r:id="rId10" imgW="431613" imgH="228501" progId="Equation.DSMT4">
                  <p:embed/>
                </p:oleObj>
              </mc:Choice>
              <mc:Fallback>
                <p:oleObj name="Equation" r:id="rId10" imgW="431613" imgH="228501" progId="Equation.DSMT4">
                  <p:embed/>
                  <p:pic>
                    <p:nvPicPr>
                      <p:cNvPr id="0" name="Object 13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678375" y="4585855"/>
                        <a:ext cx="1066800" cy="609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85128" name="Object 136"/>
          <p:cNvGraphicFramePr>
            <a:graphicFrameLocks noChangeAspect="1"/>
          </p:cNvGraphicFramePr>
          <p:nvPr/>
        </p:nvGraphicFramePr>
        <p:xfrm>
          <a:off x="3733800" y="5715000"/>
          <a:ext cx="1066800" cy="609600"/>
        </p:xfrm>
        <a:graphic>
          <a:graphicData uri="http://schemas.openxmlformats.org/presentationml/2006/ole">
            <mc:AlternateContent xmlns:mc="http://schemas.openxmlformats.org/markup-compatibility/2006">
              <mc:Choice xmlns:v="urn:schemas-microsoft-com:vml" Requires="v">
                <p:oleObj spid="_x0000_s3081" name="Equation" r:id="rId11" imgW="431613" imgH="228501" progId="Equation.DSMT4">
                  <p:embed/>
                </p:oleObj>
              </mc:Choice>
              <mc:Fallback>
                <p:oleObj name="Equation" r:id="rId11" imgW="431613" imgH="228501" progId="Equation.DSMT4">
                  <p:embed/>
                  <p:pic>
                    <p:nvPicPr>
                      <p:cNvPr id="0" name="Object 13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733800" y="5715000"/>
                        <a:ext cx="1066800" cy="609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spd="med">
    <p:check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103"/>
                                        </p:tgtEl>
                                        <p:attrNameLst>
                                          <p:attrName>style.visibility</p:attrName>
                                        </p:attrNameLst>
                                      </p:cBhvr>
                                      <p:to>
                                        <p:strVal val="visible"/>
                                      </p:to>
                                    </p:set>
                                    <p:anim calcmode="lin" valueType="num">
                                      <p:cBhvr>
                                        <p:cTn id="7" dur="200" fill="hold"/>
                                        <p:tgtEl>
                                          <p:spTgt spid="103"/>
                                        </p:tgtEl>
                                        <p:attrNameLst>
                                          <p:attrName>ppt_w</p:attrName>
                                        </p:attrNameLst>
                                      </p:cBhvr>
                                      <p:tavLst>
                                        <p:tav tm="0">
                                          <p:val>
                                            <p:fltVal val="0"/>
                                          </p:val>
                                        </p:tav>
                                        <p:tav tm="100000">
                                          <p:val>
                                            <p:strVal val="#ppt_w"/>
                                          </p:val>
                                        </p:tav>
                                      </p:tavLst>
                                    </p:anim>
                                    <p:anim calcmode="lin" valueType="num">
                                      <p:cBhvr>
                                        <p:cTn id="8" dur="200" fill="hold"/>
                                        <p:tgtEl>
                                          <p:spTgt spid="103"/>
                                        </p:tgtEl>
                                        <p:attrNameLst>
                                          <p:attrName>ppt_h</p:attrName>
                                        </p:attrNameLst>
                                      </p:cBhvr>
                                      <p:tavLst>
                                        <p:tav tm="0">
                                          <p:val>
                                            <p:strVal val="#ppt_h"/>
                                          </p:val>
                                        </p:tav>
                                        <p:tav tm="100000">
                                          <p:val>
                                            <p:strVal val="#ppt_h"/>
                                          </p:val>
                                        </p:tav>
                                      </p:tavLst>
                                    </p:anim>
                                  </p:childTnLst>
                                </p:cTn>
                              </p:par>
                            </p:childTnLst>
                          </p:cTn>
                        </p:par>
                        <p:par>
                          <p:cTn id="9" fill="hold" nodeType="afterGroup">
                            <p:stCondLst>
                              <p:cond delay="200"/>
                            </p:stCondLst>
                            <p:childTnLst>
                              <p:par>
                                <p:cTn id="10" presetID="3" presetClass="entr" presetSubtype="10"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200"/>
                                        <p:tgtEl>
                                          <p:spTgt spid="2"/>
                                        </p:tgtEl>
                                      </p:cBhvr>
                                    </p:animEffect>
                                  </p:childTnLst>
                                </p:cTn>
                              </p:par>
                            </p:childTnLst>
                          </p:cTn>
                        </p:par>
                        <p:par>
                          <p:cTn id="13" fill="hold" nodeType="afterGroup">
                            <p:stCondLst>
                              <p:cond delay="400"/>
                            </p:stCondLst>
                            <p:childTnLst>
                              <p:par>
                                <p:cTn id="14" presetID="49" presetClass="entr" presetSubtype="0" decel="100000"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200" fill="hold"/>
                                        <p:tgtEl>
                                          <p:spTgt spid="4"/>
                                        </p:tgtEl>
                                        <p:attrNameLst>
                                          <p:attrName>ppt_w</p:attrName>
                                        </p:attrNameLst>
                                      </p:cBhvr>
                                      <p:tavLst>
                                        <p:tav tm="0">
                                          <p:val>
                                            <p:fltVal val="0"/>
                                          </p:val>
                                        </p:tav>
                                        <p:tav tm="100000">
                                          <p:val>
                                            <p:strVal val="#ppt_w"/>
                                          </p:val>
                                        </p:tav>
                                      </p:tavLst>
                                    </p:anim>
                                    <p:anim calcmode="lin" valueType="num">
                                      <p:cBhvr>
                                        <p:cTn id="17" dur="200" fill="hold"/>
                                        <p:tgtEl>
                                          <p:spTgt spid="4"/>
                                        </p:tgtEl>
                                        <p:attrNameLst>
                                          <p:attrName>ppt_h</p:attrName>
                                        </p:attrNameLst>
                                      </p:cBhvr>
                                      <p:tavLst>
                                        <p:tav tm="0">
                                          <p:val>
                                            <p:fltVal val="0"/>
                                          </p:val>
                                        </p:tav>
                                        <p:tav tm="100000">
                                          <p:val>
                                            <p:strVal val="#ppt_h"/>
                                          </p:val>
                                        </p:tav>
                                      </p:tavLst>
                                    </p:anim>
                                    <p:anim calcmode="lin" valueType="num">
                                      <p:cBhvr>
                                        <p:cTn id="18" dur="200" fill="hold"/>
                                        <p:tgtEl>
                                          <p:spTgt spid="4"/>
                                        </p:tgtEl>
                                        <p:attrNameLst>
                                          <p:attrName>style.rotation</p:attrName>
                                        </p:attrNameLst>
                                      </p:cBhvr>
                                      <p:tavLst>
                                        <p:tav tm="0">
                                          <p:val>
                                            <p:fltVal val="360"/>
                                          </p:val>
                                        </p:tav>
                                        <p:tav tm="100000">
                                          <p:val>
                                            <p:fltVal val="0"/>
                                          </p:val>
                                        </p:tav>
                                      </p:tavLst>
                                    </p:anim>
                                    <p:animEffect transition="in" filter="fade">
                                      <p:cBhvr>
                                        <p:cTn id="19" dur="200"/>
                                        <p:tgtEl>
                                          <p:spTgt spid="4"/>
                                        </p:tgtEl>
                                      </p:cBhvr>
                                    </p:animEffect>
                                  </p:childTnLst>
                                </p:cTn>
                              </p:par>
                            </p:childTnLst>
                          </p:cTn>
                        </p:par>
                        <p:par>
                          <p:cTn id="20" fill="hold" nodeType="afterGroup">
                            <p:stCondLst>
                              <p:cond delay="600"/>
                            </p:stCondLst>
                            <p:childTnLst>
                              <p:par>
                                <p:cTn id="21" presetID="17" presetClass="entr" presetSubtype="8"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p:cTn id="23" dur="200" fill="hold"/>
                                        <p:tgtEl>
                                          <p:spTgt spid="3"/>
                                        </p:tgtEl>
                                        <p:attrNameLst>
                                          <p:attrName>ppt_x</p:attrName>
                                        </p:attrNameLst>
                                      </p:cBhvr>
                                      <p:tavLst>
                                        <p:tav tm="0">
                                          <p:val>
                                            <p:strVal val="#ppt_x-#ppt_w/2"/>
                                          </p:val>
                                        </p:tav>
                                        <p:tav tm="100000">
                                          <p:val>
                                            <p:strVal val="#ppt_x"/>
                                          </p:val>
                                        </p:tav>
                                      </p:tavLst>
                                    </p:anim>
                                    <p:anim calcmode="lin" valueType="num">
                                      <p:cBhvr>
                                        <p:cTn id="24" dur="200" fill="hold"/>
                                        <p:tgtEl>
                                          <p:spTgt spid="3"/>
                                        </p:tgtEl>
                                        <p:attrNameLst>
                                          <p:attrName>ppt_y</p:attrName>
                                        </p:attrNameLst>
                                      </p:cBhvr>
                                      <p:tavLst>
                                        <p:tav tm="0">
                                          <p:val>
                                            <p:strVal val="#ppt_y"/>
                                          </p:val>
                                        </p:tav>
                                        <p:tav tm="100000">
                                          <p:val>
                                            <p:strVal val="#ppt_y"/>
                                          </p:val>
                                        </p:tav>
                                      </p:tavLst>
                                    </p:anim>
                                    <p:anim calcmode="lin" valueType="num">
                                      <p:cBhvr>
                                        <p:cTn id="25" dur="200" fill="hold"/>
                                        <p:tgtEl>
                                          <p:spTgt spid="3"/>
                                        </p:tgtEl>
                                        <p:attrNameLst>
                                          <p:attrName>ppt_w</p:attrName>
                                        </p:attrNameLst>
                                      </p:cBhvr>
                                      <p:tavLst>
                                        <p:tav tm="0">
                                          <p:val>
                                            <p:fltVal val="0"/>
                                          </p:val>
                                        </p:tav>
                                        <p:tav tm="100000">
                                          <p:val>
                                            <p:strVal val="#ppt_w"/>
                                          </p:val>
                                        </p:tav>
                                      </p:tavLst>
                                    </p:anim>
                                    <p:anim calcmode="lin" valueType="num">
                                      <p:cBhvr>
                                        <p:cTn id="26" dur="200" fill="hold"/>
                                        <p:tgtEl>
                                          <p:spTgt spid="3"/>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21"/>
                                            </p:cond>
                                          </p:stCondLst>
                                          <p:endCondLst>
                                            <p:cond evt="onStopAudio" delay="0">
                                              <p:tgtEl>
                                                <p:sldTgt/>
                                              </p:tgtEl>
                                            </p:cond>
                                          </p:endCondLst>
                                        </p:cTn>
                                        <p:tgtEl>
                                          <p:sndTgt r:embed="rId4" name="whoosh.wav"/>
                                        </p:tgtEl>
                                      </p:cMediaNode>
                                    </p:audio>
                                  </p:subTnLst>
                                </p:cTn>
                              </p:par>
                            </p:childTnLst>
                          </p:cTn>
                        </p:par>
                        <p:par>
                          <p:cTn id="27" fill="hold" nodeType="afterGroup">
                            <p:stCondLst>
                              <p:cond delay="800"/>
                            </p:stCondLst>
                            <p:childTnLst>
                              <p:par>
                                <p:cTn id="28" presetID="17" presetClass="entr" presetSubtype="10" fill="hold" grpId="0" nodeType="afterEffect">
                                  <p:stCondLst>
                                    <p:cond delay="0"/>
                                  </p:stCondLst>
                                  <p:childTnLst>
                                    <p:set>
                                      <p:cBhvr>
                                        <p:cTn id="29" dur="1" fill="hold">
                                          <p:stCondLst>
                                            <p:cond delay="0"/>
                                          </p:stCondLst>
                                        </p:cTn>
                                        <p:tgtEl>
                                          <p:spTgt spid="8255"/>
                                        </p:tgtEl>
                                        <p:attrNameLst>
                                          <p:attrName>style.visibility</p:attrName>
                                        </p:attrNameLst>
                                      </p:cBhvr>
                                      <p:to>
                                        <p:strVal val="visible"/>
                                      </p:to>
                                    </p:set>
                                    <p:anim calcmode="lin" valueType="num">
                                      <p:cBhvr>
                                        <p:cTn id="30" dur="200" fill="hold"/>
                                        <p:tgtEl>
                                          <p:spTgt spid="8255"/>
                                        </p:tgtEl>
                                        <p:attrNameLst>
                                          <p:attrName>ppt_w</p:attrName>
                                        </p:attrNameLst>
                                      </p:cBhvr>
                                      <p:tavLst>
                                        <p:tav tm="0">
                                          <p:val>
                                            <p:fltVal val="0"/>
                                          </p:val>
                                        </p:tav>
                                        <p:tav tm="100000">
                                          <p:val>
                                            <p:strVal val="#ppt_w"/>
                                          </p:val>
                                        </p:tav>
                                      </p:tavLst>
                                    </p:anim>
                                    <p:anim calcmode="lin" valueType="num">
                                      <p:cBhvr>
                                        <p:cTn id="31" dur="200" fill="hold"/>
                                        <p:tgtEl>
                                          <p:spTgt spid="8255"/>
                                        </p:tgtEl>
                                        <p:attrNameLst>
                                          <p:attrName>ppt_h</p:attrName>
                                        </p:attrNameLst>
                                      </p:cBhvr>
                                      <p:tavLst>
                                        <p:tav tm="0">
                                          <p:val>
                                            <p:strVal val="#ppt_h"/>
                                          </p:val>
                                        </p:tav>
                                        <p:tav tm="100000">
                                          <p:val>
                                            <p:strVal val="#ppt_h"/>
                                          </p:val>
                                        </p:tav>
                                      </p:tavLst>
                                    </p:anim>
                                  </p:childTnLst>
                                </p:cTn>
                              </p:par>
                            </p:childTnLst>
                          </p:cTn>
                        </p:par>
                        <p:par>
                          <p:cTn id="32" fill="hold" nodeType="afterGroup">
                            <p:stCondLst>
                              <p:cond delay="1000"/>
                            </p:stCondLst>
                            <p:childTnLst>
                              <p:par>
                                <p:cTn id="33" presetID="4" presetClass="entr" presetSubtype="16" fill="hold" nodeType="after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box(in)">
                                      <p:cBhvr>
                                        <p:cTn id="35" dur="200"/>
                                        <p:tgtEl>
                                          <p:spTgt spid="5"/>
                                        </p:tgtEl>
                                      </p:cBhvr>
                                    </p:animEffect>
                                  </p:childTnLst>
                                </p:cTn>
                              </p:par>
                            </p:childTnLst>
                          </p:cTn>
                        </p:par>
                        <p:par>
                          <p:cTn id="36" fill="hold" nodeType="afterGroup">
                            <p:stCondLst>
                              <p:cond delay="1200"/>
                            </p:stCondLst>
                            <p:childTnLst>
                              <p:par>
                                <p:cTn id="37" presetID="49" presetClass="entr" presetSubtype="0" decel="100000" fill="hold" nodeType="after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p:cTn id="39" dur="200" fill="hold"/>
                                        <p:tgtEl>
                                          <p:spTgt spid="9"/>
                                        </p:tgtEl>
                                        <p:attrNameLst>
                                          <p:attrName>ppt_w</p:attrName>
                                        </p:attrNameLst>
                                      </p:cBhvr>
                                      <p:tavLst>
                                        <p:tav tm="0">
                                          <p:val>
                                            <p:fltVal val="0"/>
                                          </p:val>
                                        </p:tav>
                                        <p:tav tm="100000">
                                          <p:val>
                                            <p:strVal val="#ppt_w"/>
                                          </p:val>
                                        </p:tav>
                                      </p:tavLst>
                                    </p:anim>
                                    <p:anim calcmode="lin" valueType="num">
                                      <p:cBhvr>
                                        <p:cTn id="40" dur="200" fill="hold"/>
                                        <p:tgtEl>
                                          <p:spTgt spid="9"/>
                                        </p:tgtEl>
                                        <p:attrNameLst>
                                          <p:attrName>ppt_h</p:attrName>
                                        </p:attrNameLst>
                                      </p:cBhvr>
                                      <p:tavLst>
                                        <p:tav tm="0">
                                          <p:val>
                                            <p:fltVal val="0"/>
                                          </p:val>
                                        </p:tav>
                                        <p:tav tm="100000">
                                          <p:val>
                                            <p:strVal val="#ppt_h"/>
                                          </p:val>
                                        </p:tav>
                                      </p:tavLst>
                                    </p:anim>
                                    <p:anim calcmode="lin" valueType="num">
                                      <p:cBhvr>
                                        <p:cTn id="41" dur="200" fill="hold"/>
                                        <p:tgtEl>
                                          <p:spTgt spid="9"/>
                                        </p:tgtEl>
                                        <p:attrNameLst>
                                          <p:attrName>style.rotation</p:attrName>
                                        </p:attrNameLst>
                                      </p:cBhvr>
                                      <p:tavLst>
                                        <p:tav tm="0">
                                          <p:val>
                                            <p:fltVal val="360"/>
                                          </p:val>
                                        </p:tav>
                                        <p:tav tm="100000">
                                          <p:val>
                                            <p:fltVal val="0"/>
                                          </p:val>
                                        </p:tav>
                                      </p:tavLst>
                                    </p:anim>
                                    <p:animEffect transition="in" filter="fade">
                                      <p:cBhvr>
                                        <p:cTn id="42" dur="200"/>
                                        <p:tgtEl>
                                          <p:spTgt spid="9"/>
                                        </p:tgtEl>
                                      </p:cBhvr>
                                    </p:animEffect>
                                  </p:childTnLst>
                                </p:cTn>
                              </p:par>
                            </p:childTnLst>
                          </p:cTn>
                        </p:par>
                        <p:par>
                          <p:cTn id="43" fill="hold" nodeType="afterGroup">
                            <p:stCondLst>
                              <p:cond delay="1400"/>
                            </p:stCondLst>
                            <p:childTnLst>
                              <p:par>
                                <p:cTn id="44" presetID="17" presetClass="entr" presetSubtype="8" fill="hold" nodeType="afterEffect">
                                  <p:stCondLst>
                                    <p:cond delay="0"/>
                                  </p:stCondLst>
                                  <p:childTnLst>
                                    <p:set>
                                      <p:cBhvr>
                                        <p:cTn id="45" dur="1" fill="hold">
                                          <p:stCondLst>
                                            <p:cond delay="0"/>
                                          </p:stCondLst>
                                        </p:cTn>
                                        <p:tgtEl>
                                          <p:spTgt spid="8"/>
                                        </p:tgtEl>
                                        <p:attrNameLst>
                                          <p:attrName>style.visibility</p:attrName>
                                        </p:attrNameLst>
                                      </p:cBhvr>
                                      <p:to>
                                        <p:strVal val="visible"/>
                                      </p:to>
                                    </p:set>
                                    <p:anim calcmode="lin" valueType="num">
                                      <p:cBhvr>
                                        <p:cTn id="46" dur="200" fill="hold"/>
                                        <p:tgtEl>
                                          <p:spTgt spid="8"/>
                                        </p:tgtEl>
                                        <p:attrNameLst>
                                          <p:attrName>ppt_x</p:attrName>
                                        </p:attrNameLst>
                                      </p:cBhvr>
                                      <p:tavLst>
                                        <p:tav tm="0">
                                          <p:val>
                                            <p:strVal val="#ppt_x-#ppt_w/2"/>
                                          </p:val>
                                        </p:tav>
                                        <p:tav tm="100000">
                                          <p:val>
                                            <p:strVal val="#ppt_x"/>
                                          </p:val>
                                        </p:tav>
                                      </p:tavLst>
                                    </p:anim>
                                    <p:anim calcmode="lin" valueType="num">
                                      <p:cBhvr>
                                        <p:cTn id="47" dur="200" fill="hold"/>
                                        <p:tgtEl>
                                          <p:spTgt spid="8"/>
                                        </p:tgtEl>
                                        <p:attrNameLst>
                                          <p:attrName>ppt_y</p:attrName>
                                        </p:attrNameLst>
                                      </p:cBhvr>
                                      <p:tavLst>
                                        <p:tav tm="0">
                                          <p:val>
                                            <p:strVal val="#ppt_y"/>
                                          </p:val>
                                        </p:tav>
                                        <p:tav tm="100000">
                                          <p:val>
                                            <p:strVal val="#ppt_y"/>
                                          </p:val>
                                        </p:tav>
                                      </p:tavLst>
                                    </p:anim>
                                    <p:anim calcmode="lin" valueType="num">
                                      <p:cBhvr>
                                        <p:cTn id="48" dur="200" fill="hold"/>
                                        <p:tgtEl>
                                          <p:spTgt spid="8"/>
                                        </p:tgtEl>
                                        <p:attrNameLst>
                                          <p:attrName>ppt_w</p:attrName>
                                        </p:attrNameLst>
                                      </p:cBhvr>
                                      <p:tavLst>
                                        <p:tav tm="0">
                                          <p:val>
                                            <p:fltVal val="0"/>
                                          </p:val>
                                        </p:tav>
                                        <p:tav tm="100000">
                                          <p:val>
                                            <p:strVal val="#ppt_w"/>
                                          </p:val>
                                        </p:tav>
                                      </p:tavLst>
                                    </p:anim>
                                    <p:anim calcmode="lin" valueType="num">
                                      <p:cBhvr>
                                        <p:cTn id="49" dur="200" fill="hold"/>
                                        <p:tgtEl>
                                          <p:spTgt spid="8"/>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44"/>
                                            </p:cond>
                                          </p:stCondLst>
                                          <p:endCondLst>
                                            <p:cond evt="onStopAudio" delay="0">
                                              <p:tgtEl>
                                                <p:sldTgt/>
                                              </p:tgtEl>
                                            </p:cond>
                                          </p:endCondLst>
                                        </p:cTn>
                                        <p:tgtEl>
                                          <p:sndTgt r:embed="rId4" name="whoosh.wav"/>
                                        </p:tgtEl>
                                      </p:cMediaNode>
                                    </p:audio>
                                  </p:subTnLst>
                                </p:cTn>
                              </p:par>
                            </p:childTnLst>
                          </p:cTn>
                        </p:par>
                        <p:par>
                          <p:cTn id="50" fill="hold" nodeType="afterGroup">
                            <p:stCondLst>
                              <p:cond delay="1600"/>
                            </p:stCondLst>
                            <p:childTnLst>
                              <p:par>
                                <p:cTn id="51" presetID="17" presetClass="entr" presetSubtype="10" fill="hold" grpId="0" nodeType="afterEffect">
                                  <p:stCondLst>
                                    <p:cond delay="0"/>
                                  </p:stCondLst>
                                  <p:childTnLst>
                                    <p:set>
                                      <p:cBhvr>
                                        <p:cTn id="52" dur="1" fill="hold">
                                          <p:stCondLst>
                                            <p:cond delay="0"/>
                                          </p:stCondLst>
                                        </p:cTn>
                                        <p:tgtEl>
                                          <p:spTgt spid="104"/>
                                        </p:tgtEl>
                                        <p:attrNameLst>
                                          <p:attrName>style.visibility</p:attrName>
                                        </p:attrNameLst>
                                      </p:cBhvr>
                                      <p:to>
                                        <p:strVal val="visible"/>
                                      </p:to>
                                    </p:set>
                                    <p:anim calcmode="lin" valueType="num">
                                      <p:cBhvr>
                                        <p:cTn id="53" dur="200" fill="hold"/>
                                        <p:tgtEl>
                                          <p:spTgt spid="104"/>
                                        </p:tgtEl>
                                        <p:attrNameLst>
                                          <p:attrName>ppt_w</p:attrName>
                                        </p:attrNameLst>
                                      </p:cBhvr>
                                      <p:tavLst>
                                        <p:tav tm="0">
                                          <p:val>
                                            <p:fltVal val="0"/>
                                          </p:val>
                                        </p:tav>
                                        <p:tav tm="100000">
                                          <p:val>
                                            <p:strVal val="#ppt_w"/>
                                          </p:val>
                                        </p:tav>
                                      </p:tavLst>
                                    </p:anim>
                                    <p:anim calcmode="lin" valueType="num">
                                      <p:cBhvr>
                                        <p:cTn id="54" dur="200" fill="hold"/>
                                        <p:tgtEl>
                                          <p:spTgt spid="104"/>
                                        </p:tgtEl>
                                        <p:attrNameLst>
                                          <p:attrName>ppt_h</p:attrName>
                                        </p:attrNameLst>
                                      </p:cBhvr>
                                      <p:tavLst>
                                        <p:tav tm="0">
                                          <p:val>
                                            <p:strVal val="#ppt_h"/>
                                          </p:val>
                                        </p:tav>
                                        <p:tav tm="100000">
                                          <p:val>
                                            <p:strVal val="#ppt_h"/>
                                          </p:val>
                                        </p:tav>
                                      </p:tavLst>
                                    </p:anim>
                                  </p:childTnLst>
                                </p:cTn>
                              </p:par>
                            </p:childTnLst>
                          </p:cTn>
                        </p:par>
                        <p:par>
                          <p:cTn id="55" fill="hold" nodeType="afterGroup">
                            <p:stCondLst>
                              <p:cond delay="1800"/>
                            </p:stCondLst>
                            <p:childTnLst>
                              <p:par>
                                <p:cTn id="56" presetID="4" presetClass="entr" presetSubtype="16" fill="hold" nodeType="afterEffect">
                                  <p:stCondLst>
                                    <p:cond delay="0"/>
                                  </p:stCondLst>
                                  <p:childTnLst>
                                    <p:set>
                                      <p:cBhvr>
                                        <p:cTn id="57" dur="1" fill="hold">
                                          <p:stCondLst>
                                            <p:cond delay="0"/>
                                          </p:stCondLst>
                                        </p:cTn>
                                        <p:tgtEl>
                                          <p:spTgt spid="6"/>
                                        </p:tgtEl>
                                        <p:attrNameLst>
                                          <p:attrName>style.visibility</p:attrName>
                                        </p:attrNameLst>
                                      </p:cBhvr>
                                      <p:to>
                                        <p:strVal val="visible"/>
                                      </p:to>
                                    </p:set>
                                    <p:animEffect transition="in" filter="box(in)">
                                      <p:cBhvr>
                                        <p:cTn id="58" dur="200"/>
                                        <p:tgtEl>
                                          <p:spTgt spid="6"/>
                                        </p:tgtEl>
                                      </p:cBhvr>
                                    </p:animEffect>
                                  </p:childTnLst>
                                </p:cTn>
                              </p:par>
                            </p:childTnLst>
                          </p:cTn>
                        </p:par>
                        <p:par>
                          <p:cTn id="59" fill="hold" nodeType="afterGroup">
                            <p:stCondLst>
                              <p:cond delay="2000"/>
                            </p:stCondLst>
                            <p:childTnLst>
                              <p:par>
                                <p:cTn id="60" presetID="49" presetClass="entr" presetSubtype="0" decel="100000" fill="hold" nodeType="afterEffect">
                                  <p:stCondLst>
                                    <p:cond delay="0"/>
                                  </p:stCondLst>
                                  <p:childTnLst>
                                    <p:set>
                                      <p:cBhvr>
                                        <p:cTn id="61" dur="1" fill="hold">
                                          <p:stCondLst>
                                            <p:cond delay="0"/>
                                          </p:stCondLst>
                                        </p:cTn>
                                        <p:tgtEl>
                                          <p:spTgt spid="10"/>
                                        </p:tgtEl>
                                        <p:attrNameLst>
                                          <p:attrName>style.visibility</p:attrName>
                                        </p:attrNameLst>
                                      </p:cBhvr>
                                      <p:to>
                                        <p:strVal val="visible"/>
                                      </p:to>
                                    </p:set>
                                    <p:anim calcmode="lin" valueType="num">
                                      <p:cBhvr>
                                        <p:cTn id="62" dur="200" fill="hold"/>
                                        <p:tgtEl>
                                          <p:spTgt spid="10"/>
                                        </p:tgtEl>
                                        <p:attrNameLst>
                                          <p:attrName>ppt_w</p:attrName>
                                        </p:attrNameLst>
                                      </p:cBhvr>
                                      <p:tavLst>
                                        <p:tav tm="0">
                                          <p:val>
                                            <p:fltVal val="0"/>
                                          </p:val>
                                        </p:tav>
                                        <p:tav tm="100000">
                                          <p:val>
                                            <p:strVal val="#ppt_w"/>
                                          </p:val>
                                        </p:tav>
                                      </p:tavLst>
                                    </p:anim>
                                    <p:anim calcmode="lin" valueType="num">
                                      <p:cBhvr>
                                        <p:cTn id="63" dur="200" fill="hold"/>
                                        <p:tgtEl>
                                          <p:spTgt spid="10"/>
                                        </p:tgtEl>
                                        <p:attrNameLst>
                                          <p:attrName>ppt_h</p:attrName>
                                        </p:attrNameLst>
                                      </p:cBhvr>
                                      <p:tavLst>
                                        <p:tav tm="0">
                                          <p:val>
                                            <p:fltVal val="0"/>
                                          </p:val>
                                        </p:tav>
                                        <p:tav tm="100000">
                                          <p:val>
                                            <p:strVal val="#ppt_h"/>
                                          </p:val>
                                        </p:tav>
                                      </p:tavLst>
                                    </p:anim>
                                    <p:anim calcmode="lin" valueType="num">
                                      <p:cBhvr>
                                        <p:cTn id="64" dur="200" fill="hold"/>
                                        <p:tgtEl>
                                          <p:spTgt spid="10"/>
                                        </p:tgtEl>
                                        <p:attrNameLst>
                                          <p:attrName>style.rotation</p:attrName>
                                        </p:attrNameLst>
                                      </p:cBhvr>
                                      <p:tavLst>
                                        <p:tav tm="0">
                                          <p:val>
                                            <p:fltVal val="360"/>
                                          </p:val>
                                        </p:tav>
                                        <p:tav tm="100000">
                                          <p:val>
                                            <p:fltVal val="0"/>
                                          </p:val>
                                        </p:tav>
                                      </p:tavLst>
                                    </p:anim>
                                    <p:animEffect transition="in" filter="fade">
                                      <p:cBhvr>
                                        <p:cTn id="65" dur="200"/>
                                        <p:tgtEl>
                                          <p:spTgt spid="10"/>
                                        </p:tgtEl>
                                      </p:cBhvr>
                                    </p:animEffect>
                                  </p:childTnLst>
                                </p:cTn>
                              </p:par>
                            </p:childTnLst>
                          </p:cTn>
                        </p:par>
                        <p:par>
                          <p:cTn id="66" fill="hold" nodeType="afterGroup">
                            <p:stCondLst>
                              <p:cond delay="2200"/>
                            </p:stCondLst>
                            <p:childTnLst>
                              <p:par>
                                <p:cTn id="67" presetID="17" presetClass="entr" presetSubtype="8" fill="hold" nodeType="afterEffect">
                                  <p:stCondLst>
                                    <p:cond delay="0"/>
                                  </p:stCondLst>
                                  <p:childTnLst>
                                    <p:set>
                                      <p:cBhvr>
                                        <p:cTn id="68" dur="1" fill="hold">
                                          <p:stCondLst>
                                            <p:cond delay="0"/>
                                          </p:stCondLst>
                                        </p:cTn>
                                        <p:tgtEl>
                                          <p:spTgt spid="13"/>
                                        </p:tgtEl>
                                        <p:attrNameLst>
                                          <p:attrName>style.visibility</p:attrName>
                                        </p:attrNameLst>
                                      </p:cBhvr>
                                      <p:to>
                                        <p:strVal val="visible"/>
                                      </p:to>
                                    </p:set>
                                    <p:anim calcmode="lin" valueType="num">
                                      <p:cBhvr>
                                        <p:cTn id="69" dur="200" fill="hold"/>
                                        <p:tgtEl>
                                          <p:spTgt spid="13"/>
                                        </p:tgtEl>
                                        <p:attrNameLst>
                                          <p:attrName>ppt_x</p:attrName>
                                        </p:attrNameLst>
                                      </p:cBhvr>
                                      <p:tavLst>
                                        <p:tav tm="0">
                                          <p:val>
                                            <p:strVal val="#ppt_x-#ppt_w/2"/>
                                          </p:val>
                                        </p:tav>
                                        <p:tav tm="100000">
                                          <p:val>
                                            <p:strVal val="#ppt_x"/>
                                          </p:val>
                                        </p:tav>
                                      </p:tavLst>
                                    </p:anim>
                                    <p:anim calcmode="lin" valueType="num">
                                      <p:cBhvr>
                                        <p:cTn id="70" dur="200" fill="hold"/>
                                        <p:tgtEl>
                                          <p:spTgt spid="13"/>
                                        </p:tgtEl>
                                        <p:attrNameLst>
                                          <p:attrName>ppt_y</p:attrName>
                                        </p:attrNameLst>
                                      </p:cBhvr>
                                      <p:tavLst>
                                        <p:tav tm="0">
                                          <p:val>
                                            <p:strVal val="#ppt_y"/>
                                          </p:val>
                                        </p:tav>
                                        <p:tav tm="100000">
                                          <p:val>
                                            <p:strVal val="#ppt_y"/>
                                          </p:val>
                                        </p:tav>
                                      </p:tavLst>
                                    </p:anim>
                                    <p:anim calcmode="lin" valueType="num">
                                      <p:cBhvr>
                                        <p:cTn id="71" dur="200" fill="hold"/>
                                        <p:tgtEl>
                                          <p:spTgt spid="13"/>
                                        </p:tgtEl>
                                        <p:attrNameLst>
                                          <p:attrName>ppt_w</p:attrName>
                                        </p:attrNameLst>
                                      </p:cBhvr>
                                      <p:tavLst>
                                        <p:tav tm="0">
                                          <p:val>
                                            <p:fltVal val="0"/>
                                          </p:val>
                                        </p:tav>
                                        <p:tav tm="100000">
                                          <p:val>
                                            <p:strVal val="#ppt_w"/>
                                          </p:val>
                                        </p:tav>
                                      </p:tavLst>
                                    </p:anim>
                                    <p:anim calcmode="lin" valueType="num">
                                      <p:cBhvr>
                                        <p:cTn id="72" dur="200" fill="hold"/>
                                        <p:tgtEl>
                                          <p:spTgt spid="13"/>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67"/>
                                            </p:cond>
                                          </p:stCondLst>
                                          <p:endCondLst>
                                            <p:cond evt="onStopAudio" delay="0">
                                              <p:tgtEl>
                                                <p:sldTgt/>
                                              </p:tgtEl>
                                            </p:cond>
                                          </p:endCondLst>
                                        </p:cTn>
                                        <p:tgtEl>
                                          <p:sndTgt r:embed="rId4" name="whoosh.wav"/>
                                        </p:tgtEl>
                                      </p:cMediaNode>
                                    </p:audio>
                                  </p:subTnLst>
                                </p:cTn>
                              </p:par>
                            </p:childTnLst>
                          </p:cTn>
                        </p:par>
                        <p:par>
                          <p:cTn id="73" fill="hold" nodeType="afterGroup">
                            <p:stCondLst>
                              <p:cond delay="2400"/>
                            </p:stCondLst>
                            <p:childTnLst>
                              <p:par>
                                <p:cTn id="74" presetID="17" presetClass="entr" presetSubtype="10" fill="hold" grpId="0" nodeType="afterEffect">
                                  <p:stCondLst>
                                    <p:cond delay="0"/>
                                  </p:stCondLst>
                                  <p:childTnLst>
                                    <p:set>
                                      <p:cBhvr>
                                        <p:cTn id="75" dur="1" fill="hold">
                                          <p:stCondLst>
                                            <p:cond delay="0"/>
                                          </p:stCondLst>
                                        </p:cTn>
                                        <p:tgtEl>
                                          <p:spTgt spid="105"/>
                                        </p:tgtEl>
                                        <p:attrNameLst>
                                          <p:attrName>style.visibility</p:attrName>
                                        </p:attrNameLst>
                                      </p:cBhvr>
                                      <p:to>
                                        <p:strVal val="visible"/>
                                      </p:to>
                                    </p:set>
                                    <p:anim calcmode="lin" valueType="num">
                                      <p:cBhvr>
                                        <p:cTn id="76" dur="200" fill="hold"/>
                                        <p:tgtEl>
                                          <p:spTgt spid="105"/>
                                        </p:tgtEl>
                                        <p:attrNameLst>
                                          <p:attrName>ppt_w</p:attrName>
                                        </p:attrNameLst>
                                      </p:cBhvr>
                                      <p:tavLst>
                                        <p:tav tm="0">
                                          <p:val>
                                            <p:fltVal val="0"/>
                                          </p:val>
                                        </p:tav>
                                        <p:tav tm="100000">
                                          <p:val>
                                            <p:strVal val="#ppt_w"/>
                                          </p:val>
                                        </p:tav>
                                      </p:tavLst>
                                    </p:anim>
                                    <p:anim calcmode="lin" valueType="num">
                                      <p:cBhvr>
                                        <p:cTn id="77" dur="200" fill="hold"/>
                                        <p:tgtEl>
                                          <p:spTgt spid="105"/>
                                        </p:tgtEl>
                                        <p:attrNameLst>
                                          <p:attrName>ppt_h</p:attrName>
                                        </p:attrNameLst>
                                      </p:cBhvr>
                                      <p:tavLst>
                                        <p:tav tm="0">
                                          <p:val>
                                            <p:strVal val="#ppt_h"/>
                                          </p:val>
                                        </p:tav>
                                        <p:tav tm="100000">
                                          <p:val>
                                            <p:strVal val="#ppt_h"/>
                                          </p:val>
                                        </p:tav>
                                      </p:tavLst>
                                    </p:anim>
                                  </p:childTnLst>
                                </p:cTn>
                              </p:par>
                            </p:childTnLst>
                          </p:cTn>
                        </p:par>
                        <p:par>
                          <p:cTn id="78" fill="hold" nodeType="afterGroup">
                            <p:stCondLst>
                              <p:cond delay="2600"/>
                            </p:stCondLst>
                            <p:childTnLst>
                              <p:par>
                                <p:cTn id="79" presetID="4" presetClass="entr" presetSubtype="16" fill="hold" nodeType="afterEffect">
                                  <p:stCondLst>
                                    <p:cond delay="0"/>
                                  </p:stCondLst>
                                  <p:childTnLst>
                                    <p:set>
                                      <p:cBhvr>
                                        <p:cTn id="80" dur="1" fill="hold">
                                          <p:stCondLst>
                                            <p:cond delay="0"/>
                                          </p:stCondLst>
                                        </p:cTn>
                                        <p:tgtEl>
                                          <p:spTgt spid="7"/>
                                        </p:tgtEl>
                                        <p:attrNameLst>
                                          <p:attrName>style.visibility</p:attrName>
                                        </p:attrNameLst>
                                      </p:cBhvr>
                                      <p:to>
                                        <p:strVal val="visible"/>
                                      </p:to>
                                    </p:set>
                                    <p:animEffect transition="in" filter="box(in)">
                                      <p:cBhvr>
                                        <p:cTn id="81" dur="200"/>
                                        <p:tgtEl>
                                          <p:spTgt spid="7"/>
                                        </p:tgtEl>
                                      </p:cBhvr>
                                    </p:animEffect>
                                  </p:childTnLst>
                                </p:cTn>
                              </p:par>
                            </p:childTnLst>
                          </p:cTn>
                        </p:par>
                        <p:par>
                          <p:cTn id="82" fill="hold" nodeType="afterGroup">
                            <p:stCondLst>
                              <p:cond delay="2800"/>
                            </p:stCondLst>
                            <p:childTnLst>
                              <p:par>
                                <p:cTn id="83" presetID="49" presetClass="entr" presetSubtype="0" decel="100000" fill="hold" nodeType="afterEffect">
                                  <p:stCondLst>
                                    <p:cond delay="0"/>
                                  </p:stCondLst>
                                  <p:childTnLst>
                                    <p:set>
                                      <p:cBhvr>
                                        <p:cTn id="84" dur="1" fill="hold">
                                          <p:stCondLst>
                                            <p:cond delay="0"/>
                                          </p:stCondLst>
                                        </p:cTn>
                                        <p:tgtEl>
                                          <p:spTgt spid="12"/>
                                        </p:tgtEl>
                                        <p:attrNameLst>
                                          <p:attrName>style.visibility</p:attrName>
                                        </p:attrNameLst>
                                      </p:cBhvr>
                                      <p:to>
                                        <p:strVal val="visible"/>
                                      </p:to>
                                    </p:set>
                                    <p:anim calcmode="lin" valueType="num">
                                      <p:cBhvr>
                                        <p:cTn id="85" dur="200" fill="hold"/>
                                        <p:tgtEl>
                                          <p:spTgt spid="12"/>
                                        </p:tgtEl>
                                        <p:attrNameLst>
                                          <p:attrName>ppt_w</p:attrName>
                                        </p:attrNameLst>
                                      </p:cBhvr>
                                      <p:tavLst>
                                        <p:tav tm="0">
                                          <p:val>
                                            <p:fltVal val="0"/>
                                          </p:val>
                                        </p:tav>
                                        <p:tav tm="100000">
                                          <p:val>
                                            <p:strVal val="#ppt_w"/>
                                          </p:val>
                                        </p:tav>
                                      </p:tavLst>
                                    </p:anim>
                                    <p:anim calcmode="lin" valueType="num">
                                      <p:cBhvr>
                                        <p:cTn id="86" dur="200" fill="hold"/>
                                        <p:tgtEl>
                                          <p:spTgt spid="12"/>
                                        </p:tgtEl>
                                        <p:attrNameLst>
                                          <p:attrName>ppt_h</p:attrName>
                                        </p:attrNameLst>
                                      </p:cBhvr>
                                      <p:tavLst>
                                        <p:tav tm="0">
                                          <p:val>
                                            <p:fltVal val="0"/>
                                          </p:val>
                                        </p:tav>
                                        <p:tav tm="100000">
                                          <p:val>
                                            <p:strVal val="#ppt_h"/>
                                          </p:val>
                                        </p:tav>
                                      </p:tavLst>
                                    </p:anim>
                                    <p:anim calcmode="lin" valueType="num">
                                      <p:cBhvr>
                                        <p:cTn id="87" dur="200" fill="hold"/>
                                        <p:tgtEl>
                                          <p:spTgt spid="12"/>
                                        </p:tgtEl>
                                        <p:attrNameLst>
                                          <p:attrName>style.rotation</p:attrName>
                                        </p:attrNameLst>
                                      </p:cBhvr>
                                      <p:tavLst>
                                        <p:tav tm="0">
                                          <p:val>
                                            <p:fltVal val="360"/>
                                          </p:val>
                                        </p:tav>
                                        <p:tav tm="100000">
                                          <p:val>
                                            <p:fltVal val="0"/>
                                          </p:val>
                                        </p:tav>
                                      </p:tavLst>
                                    </p:anim>
                                    <p:animEffect transition="in" filter="fade">
                                      <p:cBhvr>
                                        <p:cTn id="88" dur="200"/>
                                        <p:tgtEl>
                                          <p:spTgt spid="12"/>
                                        </p:tgtEl>
                                      </p:cBhvr>
                                    </p:animEffect>
                                  </p:childTnLst>
                                </p:cTn>
                              </p:par>
                            </p:childTnLst>
                          </p:cTn>
                        </p:par>
                        <p:par>
                          <p:cTn id="89" fill="hold" nodeType="afterGroup">
                            <p:stCondLst>
                              <p:cond delay="3000"/>
                            </p:stCondLst>
                            <p:childTnLst>
                              <p:par>
                                <p:cTn id="90" presetID="17" presetClass="entr" presetSubtype="8" fill="hold" nodeType="afterEffect">
                                  <p:stCondLst>
                                    <p:cond delay="0"/>
                                  </p:stCondLst>
                                  <p:childTnLst>
                                    <p:set>
                                      <p:cBhvr>
                                        <p:cTn id="91" dur="1" fill="hold">
                                          <p:stCondLst>
                                            <p:cond delay="0"/>
                                          </p:stCondLst>
                                        </p:cTn>
                                        <p:tgtEl>
                                          <p:spTgt spid="11"/>
                                        </p:tgtEl>
                                        <p:attrNameLst>
                                          <p:attrName>style.visibility</p:attrName>
                                        </p:attrNameLst>
                                      </p:cBhvr>
                                      <p:to>
                                        <p:strVal val="visible"/>
                                      </p:to>
                                    </p:set>
                                    <p:anim calcmode="lin" valueType="num">
                                      <p:cBhvr>
                                        <p:cTn id="92" dur="200" fill="hold"/>
                                        <p:tgtEl>
                                          <p:spTgt spid="11"/>
                                        </p:tgtEl>
                                        <p:attrNameLst>
                                          <p:attrName>ppt_x</p:attrName>
                                        </p:attrNameLst>
                                      </p:cBhvr>
                                      <p:tavLst>
                                        <p:tav tm="0">
                                          <p:val>
                                            <p:strVal val="#ppt_x-#ppt_w/2"/>
                                          </p:val>
                                        </p:tav>
                                        <p:tav tm="100000">
                                          <p:val>
                                            <p:strVal val="#ppt_x"/>
                                          </p:val>
                                        </p:tav>
                                      </p:tavLst>
                                    </p:anim>
                                    <p:anim calcmode="lin" valueType="num">
                                      <p:cBhvr>
                                        <p:cTn id="93" dur="200" fill="hold"/>
                                        <p:tgtEl>
                                          <p:spTgt spid="11"/>
                                        </p:tgtEl>
                                        <p:attrNameLst>
                                          <p:attrName>ppt_y</p:attrName>
                                        </p:attrNameLst>
                                      </p:cBhvr>
                                      <p:tavLst>
                                        <p:tav tm="0">
                                          <p:val>
                                            <p:strVal val="#ppt_y"/>
                                          </p:val>
                                        </p:tav>
                                        <p:tav tm="100000">
                                          <p:val>
                                            <p:strVal val="#ppt_y"/>
                                          </p:val>
                                        </p:tav>
                                      </p:tavLst>
                                    </p:anim>
                                    <p:anim calcmode="lin" valueType="num">
                                      <p:cBhvr>
                                        <p:cTn id="94" dur="200" fill="hold"/>
                                        <p:tgtEl>
                                          <p:spTgt spid="11"/>
                                        </p:tgtEl>
                                        <p:attrNameLst>
                                          <p:attrName>ppt_w</p:attrName>
                                        </p:attrNameLst>
                                      </p:cBhvr>
                                      <p:tavLst>
                                        <p:tav tm="0">
                                          <p:val>
                                            <p:fltVal val="0"/>
                                          </p:val>
                                        </p:tav>
                                        <p:tav tm="100000">
                                          <p:val>
                                            <p:strVal val="#ppt_w"/>
                                          </p:val>
                                        </p:tav>
                                      </p:tavLst>
                                    </p:anim>
                                    <p:anim calcmode="lin" valueType="num">
                                      <p:cBhvr>
                                        <p:cTn id="95" dur="200" fill="hold"/>
                                        <p:tgtEl>
                                          <p:spTgt spid="11"/>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90"/>
                                            </p:cond>
                                          </p:stCondLst>
                                          <p:endCondLst>
                                            <p:cond evt="onStopAudio" delay="0">
                                              <p:tgtEl>
                                                <p:sldTgt/>
                                              </p:tgtEl>
                                            </p:cond>
                                          </p:endCondLst>
                                        </p:cTn>
                                        <p:tgtEl>
                                          <p:sndTgt r:embed="rId4" name="whoosh.wav"/>
                                        </p:tgtEl>
                                      </p:cMediaNode>
                                    </p:audio>
                                  </p:subTnLst>
                                </p:cTn>
                              </p:par>
                            </p:childTnLst>
                          </p:cTn>
                        </p:par>
                        <p:par>
                          <p:cTn id="96" fill="hold" nodeType="afterGroup">
                            <p:stCondLst>
                              <p:cond delay="3200"/>
                            </p:stCondLst>
                            <p:childTnLst>
                              <p:par>
                                <p:cTn id="97" presetID="22" presetClass="entr" presetSubtype="8" fill="hold" nodeType="afterEffect">
                                  <p:stCondLst>
                                    <p:cond delay="0"/>
                                  </p:stCondLst>
                                  <p:childTnLst>
                                    <p:set>
                                      <p:cBhvr>
                                        <p:cTn id="98" dur="1" fill="hold">
                                          <p:stCondLst>
                                            <p:cond delay="0"/>
                                          </p:stCondLst>
                                        </p:cTn>
                                        <p:tgtEl>
                                          <p:spTgt spid="85113"/>
                                        </p:tgtEl>
                                        <p:attrNameLst>
                                          <p:attrName>style.visibility</p:attrName>
                                        </p:attrNameLst>
                                      </p:cBhvr>
                                      <p:to>
                                        <p:strVal val="visible"/>
                                      </p:to>
                                    </p:set>
                                    <p:animEffect transition="in" filter="wipe(left)">
                                      <p:cBhvr>
                                        <p:cTn id="99" dur="500"/>
                                        <p:tgtEl>
                                          <p:spTgt spid="85113"/>
                                        </p:tgtEl>
                                      </p:cBhvr>
                                    </p:animEffect>
                                  </p:childTnLst>
                                </p:cTn>
                              </p:par>
                            </p:childTnLst>
                          </p:cTn>
                        </p:par>
                        <p:par>
                          <p:cTn id="100" fill="hold" nodeType="afterGroup">
                            <p:stCondLst>
                              <p:cond delay="3700"/>
                            </p:stCondLst>
                            <p:childTnLst>
                              <p:par>
                                <p:cTn id="101" presetID="22" presetClass="entr" presetSubtype="8" fill="hold" nodeType="afterEffect">
                                  <p:stCondLst>
                                    <p:cond delay="0"/>
                                  </p:stCondLst>
                                  <p:childTnLst>
                                    <p:set>
                                      <p:cBhvr>
                                        <p:cTn id="102" dur="1" fill="hold">
                                          <p:stCondLst>
                                            <p:cond delay="0"/>
                                          </p:stCondLst>
                                        </p:cTn>
                                        <p:tgtEl>
                                          <p:spTgt spid="85126"/>
                                        </p:tgtEl>
                                        <p:attrNameLst>
                                          <p:attrName>style.visibility</p:attrName>
                                        </p:attrNameLst>
                                      </p:cBhvr>
                                      <p:to>
                                        <p:strVal val="visible"/>
                                      </p:to>
                                    </p:set>
                                    <p:animEffect transition="in" filter="wipe(left)">
                                      <p:cBhvr>
                                        <p:cTn id="103" dur="500"/>
                                        <p:tgtEl>
                                          <p:spTgt spid="85126"/>
                                        </p:tgtEl>
                                      </p:cBhvr>
                                    </p:animEffect>
                                  </p:childTnLst>
                                </p:cTn>
                              </p:par>
                            </p:childTnLst>
                          </p:cTn>
                        </p:par>
                        <p:par>
                          <p:cTn id="104" fill="hold" nodeType="afterGroup">
                            <p:stCondLst>
                              <p:cond delay="4200"/>
                            </p:stCondLst>
                            <p:childTnLst>
                              <p:par>
                                <p:cTn id="105" presetID="22" presetClass="entr" presetSubtype="8" fill="hold" nodeType="afterEffect">
                                  <p:stCondLst>
                                    <p:cond delay="0"/>
                                  </p:stCondLst>
                                  <p:childTnLst>
                                    <p:set>
                                      <p:cBhvr>
                                        <p:cTn id="106" dur="1" fill="hold">
                                          <p:stCondLst>
                                            <p:cond delay="0"/>
                                          </p:stCondLst>
                                        </p:cTn>
                                        <p:tgtEl>
                                          <p:spTgt spid="85127"/>
                                        </p:tgtEl>
                                        <p:attrNameLst>
                                          <p:attrName>style.visibility</p:attrName>
                                        </p:attrNameLst>
                                      </p:cBhvr>
                                      <p:to>
                                        <p:strVal val="visible"/>
                                      </p:to>
                                    </p:set>
                                    <p:animEffect transition="in" filter="wipe(left)">
                                      <p:cBhvr>
                                        <p:cTn id="107" dur="500"/>
                                        <p:tgtEl>
                                          <p:spTgt spid="85127"/>
                                        </p:tgtEl>
                                      </p:cBhvr>
                                    </p:animEffect>
                                  </p:childTnLst>
                                </p:cTn>
                              </p:par>
                            </p:childTnLst>
                          </p:cTn>
                        </p:par>
                        <p:par>
                          <p:cTn id="108" fill="hold" nodeType="afterGroup">
                            <p:stCondLst>
                              <p:cond delay="4700"/>
                            </p:stCondLst>
                            <p:childTnLst>
                              <p:par>
                                <p:cTn id="109" presetID="22" presetClass="entr" presetSubtype="8" fill="hold" nodeType="afterEffect">
                                  <p:stCondLst>
                                    <p:cond delay="0"/>
                                  </p:stCondLst>
                                  <p:childTnLst>
                                    <p:set>
                                      <p:cBhvr>
                                        <p:cTn id="110" dur="1" fill="hold">
                                          <p:stCondLst>
                                            <p:cond delay="0"/>
                                          </p:stCondLst>
                                        </p:cTn>
                                        <p:tgtEl>
                                          <p:spTgt spid="85128"/>
                                        </p:tgtEl>
                                        <p:attrNameLst>
                                          <p:attrName>style.visibility</p:attrName>
                                        </p:attrNameLst>
                                      </p:cBhvr>
                                      <p:to>
                                        <p:strVal val="visible"/>
                                      </p:to>
                                    </p:set>
                                    <p:animEffect transition="in" filter="wipe(left)">
                                      <p:cBhvr>
                                        <p:cTn id="111" dur="500"/>
                                        <p:tgtEl>
                                          <p:spTgt spid="85128"/>
                                        </p:tgtEl>
                                      </p:cBhvr>
                                    </p:animEffect>
                                  </p:childTnLst>
                                </p:cTn>
                              </p:par>
                            </p:childTnLst>
                          </p:cTn>
                        </p:par>
                      </p:childTnLst>
                    </p:cTn>
                  </p:par>
                  <p:par>
                    <p:cTn id="112" fill="hold" nodeType="clickPar">
                      <p:stCondLst>
                        <p:cond delay="indefinite"/>
                      </p:stCondLst>
                      <p:childTnLst>
                        <p:par>
                          <p:cTn id="113" fill="hold" nodeType="withGroup">
                            <p:stCondLst>
                              <p:cond delay="0"/>
                            </p:stCondLst>
                            <p:childTnLst>
                              <p:par>
                                <p:cTn id="114" presetID="21" presetClass="entr" presetSubtype="8" repeatCount="3000" fill="hold" nodeType="clickEffect">
                                  <p:stCondLst>
                                    <p:cond delay="0"/>
                                  </p:stCondLst>
                                  <p:childTnLst>
                                    <p:set>
                                      <p:cBhvr>
                                        <p:cTn id="115" dur="1" fill="hold">
                                          <p:stCondLst>
                                            <p:cond delay="0"/>
                                          </p:stCondLst>
                                        </p:cTn>
                                        <p:tgtEl>
                                          <p:spTgt spid="116"/>
                                        </p:tgtEl>
                                        <p:attrNameLst>
                                          <p:attrName>style.visibility</p:attrName>
                                        </p:attrNameLst>
                                      </p:cBhvr>
                                      <p:to>
                                        <p:strVal val="visible"/>
                                      </p:to>
                                    </p:set>
                                    <p:animEffect transition="in" filter="wheel(8)">
                                      <p:cBhvr>
                                        <p:cTn id="116" dur="1000"/>
                                        <p:tgtEl>
                                          <p:spTgt spid="116"/>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17" restart="whenNotActive" fill="hold" evtFilter="cancelBubble" nodeType="interactiveSeq">
                <p:stCondLst>
                  <p:cond evt="onClick" delay="0">
                    <p:tgtEl>
                      <p:spTgt spid="3"/>
                    </p:tgtEl>
                  </p:cond>
                </p:stCondLst>
                <p:endSync evt="end" delay="0">
                  <p:rtn val="all"/>
                </p:endSync>
                <p:childTnLst>
                  <p:par>
                    <p:cTn id="118" fill="hold" nodeType="clickPar">
                      <p:stCondLst>
                        <p:cond delay="0"/>
                      </p:stCondLst>
                      <p:childTnLst>
                        <p:par>
                          <p:cTn id="119" fill="hold" nodeType="withGroup">
                            <p:stCondLst>
                              <p:cond delay="0"/>
                            </p:stCondLst>
                            <p:childTnLst>
                              <p:par>
                                <p:cTn id="120" presetID="3" presetClass="entr" presetSubtype="10" fill="hold" grpId="0" nodeType="clickEffect">
                                  <p:stCondLst>
                                    <p:cond delay="0"/>
                                  </p:stCondLst>
                                  <p:childTnLst>
                                    <p:set>
                                      <p:cBhvr>
                                        <p:cTn id="121" dur="1" fill="hold">
                                          <p:stCondLst>
                                            <p:cond delay="0"/>
                                          </p:stCondLst>
                                        </p:cTn>
                                        <p:tgtEl>
                                          <p:spTgt spid="8210"/>
                                        </p:tgtEl>
                                        <p:attrNameLst>
                                          <p:attrName>style.visibility</p:attrName>
                                        </p:attrNameLst>
                                      </p:cBhvr>
                                      <p:to>
                                        <p:strVal val="visible"/>
                                      </p:to>
                                    </p:set>
                                    <p:animEffect transition="in" filter="blinds(horizontal)">
                                      <p:cBhvr>
                                        <p:cTn id="122" dur="500"/>
                                        <p:tgtEl>
                                          <p:spTgt spid="8210"/>
                                        </p:tgtEl>
                                      </p:cBhvr>
                                    </p:animEffect>
                                  </p:childTnLst>
                                  <p:subTnLst>
                                    <p:audio>
                                      <p:cMediaNode>
                                        <p:cTn display="0" masterRel="sameClick">
                                          <p:stCondLst>
                                            <p:cond evt="begin" delay="0">
                                              <p:tn val="120"/>
                                            </p:cond>
                                          </p:stCondLst>
                                          <p:endCondLst>
                                            <p:cond evt="onStopAudio" delay="0">
                                              <p:tgtEl>
                                                <p:sldTgt/>
                                              </p:tgtEl>
                                            </p:cond>
                                          </p:endCondLst>
                                        </p:cTn>
                                        <p:tgtEl>
                                          <p:sndTgt r:embed="rId5" name="cashreg.wav"/>
                                        </p:tgtEl>
                                      </p:cMediaNode>
                                    </p:audio>
                                  </p:subTnLst>
                                </p:cTn>
                              </p:par>
                            </p:childTnLst>
                          </p:cTn>
                        </p:par>
                      </p:childTnLst>
                    </p:cTn>
                  </p:par>
                </p:childTnLst>
              </p:cTn>
              <p:nextCondLst>
                <p:cond evt="onClick" delay="0">
                  <p:tgtEl>
                    <p:spTgt spid="3"/>
                  </p:tgtEl>
                </p:cond>
              </p:nextCondLst>
            </p:seq>
            <p:seq concurrent="1" nextAc="seek">
              <p:cTn id="123" restart="whenNotActive" fill="hold" evtFilter="cancelBubble" nodeType="interactiveSeq">
                <p:stCondLst>
                  <p:cond evt="onClick" delay="0">
                    <p:tgtEl>
                      <p:spTgt spid="8"/>
                    </p:tgtEl>
                  </p:cond>
                </p:stCondLst>
                <p:endSync evt="end" delay="0">
                  <p:rtn val="all"/>
                </p:endSync>
                <p:childTnLst>
                  <p:par>
                    <p:cTn id="124" fill="hold" nodeType="clickPar">
                      <p:stCondLst>
                        <p:cond delay="indefinite"/>
                      </p:stCondLst>
                      <p:childTnLst>
                        <p:par>
                          <p:cTn id="125" fill="hold" nodeType="withGroup">
                            <p:stCondLst>
                              <p:cond delay="0"/>
                            </p:stCondLst>
                            <p:childTnLst>
                              <p:par>
                                <p:cTn id="126" presetID="3" presetClass="entr" presetSubtype="10" fill="hold" grpId="0" nodeType="clickEffect">
                                  <p:stCondLst>
                                    <p:cond delay="0"/>
                                  </p:stCondLst>
                                  <p:childTnLst>
                                    <p:set>
                                      <p:cBhvr>
                                        <p:cTn id="127" dur="1" fill="hold">
                                          <p:stCondLst>
                                            <p:cond delay="0"/>
                                          </p:stCondLst>
                                        </p:cTn>
                                        <p:tgtEl>
                                          <p:spTgt spid="8212"/>
                                        </p:tgtEl>
                                        <p:attrNameLst>
                                          <p:attrName>style.visibility</p:attrName>
                                        </p:attrNameLst>
                                      </p:cBhvr>
                                      <p:to>
                                        <p:strVal val="visible"/>
                                      </p:to>
                                    </p:set>
                                    <p:animEffect transition="in" filter="blinds(horizontal)">
                                      <p:cBhvr>
                                        <p:cTn id="128" dur="500"/>
                                        <p:tgtEl>
                                          <p:spTgt spid="8212"/>
                                        </p:tgtEl>
                                      </p:cBhvr>
                                    </p:animEffect>
                                  </p:childTnLst>
                                  <p:subTnLst>
                                    <p:audio>
                                      <p:cMediaNode>
                                        <p:cTn display="0" masterRel="sameClick">
                                          <p:stCondLst>
                                            <p:cond evt="begin" delay="0">
                                              <p:tn val="126"/>
                                            </p:cond>
                                          </p:stCondLst>
                                          <p:endCondLst>
                                            <p:cond evt="onStopAudio" delay="0">
                                              <p:tgtEl>
                                                <p:sldTgt/>
                                              </p:tgtEl>
                                            </p:cond>
                                          </p:endCondLst>
                                        </p:cTn>
                                        <p:tgtEl>
                                          <p:sndTgt r:embed="rId5" name="cashreg.wav"/>
                                        </p:tgtEl>
                                      </p:cMediaNode>
                                    </p:audio>
                                  </p:subTnLst>
                                </p:cTn>
                              </p:par>
                            </p:childTnLst>
                          </p:cTn>
                        </p:par>
                      </p:childTnLst>
                    </p:cTn>
                  </p:par>
                </p:childTnLst>
              </p:cTn>
              <p:nextCondLst>
                <p:cond evt="onClick" delay="0">
                  <p:tgtEl>
                    <p:spTgt spid="8"/>
                  </p:tgtEl>
                </p:cond>
              </p:nextCondLst>
            </p:seq>
            <p:seq concurrent="1" nextAc="seek">
              <p:cTn id="129" restart="whenNotActive" fill="hold" evtFilter="cancelBubble" nodeType="interactiveSeq">
                <p:stCondLst>
                  <p:cond evt="onClick" delay="0">
                    <p:tgtEl>
                      <p:spTgt spid="13"/>
                    </p:tgtEl>
                  </p:cond>
                </p:stCondLst>
                <p:endSync evt="end" delay="0">
                  <p:rtn val="all"/>
                </p:endSync>
                <p:childTnLst>
                  <p:par>
                    <p:cTn id="130" fill="hold" nodeType="clickPar">
                      <p:stCondLst>
                        <p:cond delay="0"/>
                      </p:stCondLst>
                      <p:childTnLst>
                        <p:par>
                          <p:cTn id="131" fill="hold" nodeType="withGroup">
                            <p:stCondLst>
                              <p:cond delay="0"/>
                            </p:stCondLst>
                            <p:childTnLst>
                              <p:par>
                                <p:cTn id="132" presetID="3" presetClass="entr" presetSubtype="10" fill="hold" grpId="0" nodeType="clickEffect">
                                  <p:stCondLst>
                                    <p:cond delay="0"/>
                                  </p:stCondLst>
                                  <p:childTnLst>
                                    <p:set>
                                      <p:cBhvr>
                                        <p:cTn id="133" dur="1" fill="hold">
                                          <p:stCondLst>
                                            <p:cond delay="0"/>
                                          </p:stCondLst>
                                        </p:cTn>
                                        <p:tgtEl>
                                          <p:spTgt spid="190"/>
                                        </p:tgtEl>
                                        <p:attrNameLst>
                                          <p:attrName>style.visibility</p:attrName>
                                        </p:attrNameLst>
                                      </p:cBhvr>
                                      <p:to>
                                        <p:strVal val="visible"/>
                                      </p:to>
                                    </p:set>
                                    <p:animEffect transition="in" filter="blinds(horizontal)">
                                      <p:cBhvr>
                                        <p:cTn id="134" dur="500"/>
                                        <p:tgtEl>
                                          <p:spTgt spid="190"/>
                                        </p:tgtEl>
                                      </p:cBhvr>
                                    </p:animEffect>
                                  </p:childTnLst>
                                  <p:subTnLst>
                                    <p:audio>
                                      <p:cMediaNode>
                                        <p:cTn display="0" masterRel="sameClick">
                                          <p:stCondLst>
                                            <p:cond evt="begin" delay="0">
                                              <p:tn val="132"/>
                                            </p:cond>
                                          </p:stCondLst>
                                          <p:endCondLst>
                                            <p:cond evt="onStopAudio" delay="0">
                                              <p:tgtEl>
                                                <p:sldTgt/>
                                              </p:tgtEl>
                                            </p:cond>
                                          </p:endCondLst>
                                        </p:cTn>
                                        <p:tgtEl>
                                          <p:sndTgt r:embed="rId5" name="cashreg.wav"/>
                                        </p:tgtEl>
                                      </p:cMediaNode>
                                    </p:audio>
                                  </p:subTnLst>
                                </p:cTn>
                              </p:par>
                            </p:childTnLst>
                          </p:cTn>
                        </p:par>
                      </p:childTnLst>
                    </p:cTn>
                  </p:par>
                </p:childTnLst>
              </p:cTn>
              <p:nextCondLst>
                <p:cond evt="onClick" delay="0">
                  <p:tgtEl>
                    <p:spTgt spid="13"/>
                  </p:tgtEl>
                </p:cond>
              </p:nextCondLst>
            </p:seq>
            <p:seq concurrent="1" nextAc="seek">
              <p:cTn id="135" restart="whenNotActive" fill="hold" evtFilter="cancelBubble" nodeType="interactiveSeq">
                <p:stCondLst>
                  <p:cond evt="onClick" delay="0">
                    <p:tgtEl>
                      <p:spTgt spid="11"/>
                    </p:tgtEl>
                  </p:cond>
                </p:stCondLst>
                <p:endSync evt="end" delay="0">
                  <p:rtn val="all"/>
                </p:endSync>
                <p:childTnLst>
                  <p:par>
                    <p:cTn id="136" fill="hold" nodeType="clickPar">
                      <p:stCondLst>
                        <p:cond delay="0"/>
                      </p:stCondLst>
                      <p:childTnLst>
                        <p:par>
                          <p:cTn id="137" fill="hold" nodeType="withGroup">
                            <p:stCondLst>
                              <p:cond delay="0"/>
                            </p:stCondLst>
                            <p:childTnLst>
                              <p:par>
                                <p:cTn id="138" presetID="4" presetClass="entr" presetSubtype="16" fill="hold" grpId="0" nodeType="clickEffect">
                                  <p:stCondLst>
                                    <p:cond delay="0"/>
                                  </p:stCondLst>
                                  <p:childTnLst>
                                    <p:set>
                                      <p:cBhvr>
                                        <p:cTn id="139" dur="1" fill="hold">
                                          <p:stCondLst>
                                            <p:cond delay="0"/>
                                          </p:stCondLst>
                                        </p:cTn>
                                        <p:tgtEl>
                                          <p:spTgt spid="197"/>
                                        </p:tgtEl>
                                        <p:attrNameLst>
                                          <p:attrName>style.visibility</p:attrName>
                                        </p:attrNameLst>
                                      </p:cBhvr>
                                      <p:to>
                                        <p:strVal val="visible"/>
                                      </p:to>
                                    </p:set>
                                    <p:animEffect transition="in" filter="box(in)">
                                      <p:cBhvr>
                                        <p:cTn id="140" dur="500"/>
                                        <p:tgtEl>
                                          <p:spTgt spid="197"/>
                                        </p:tgtEl>
                                      </p:cBhvr>
                                    </p:animEffect>
                                  </p:childTnLst>
                                </p:cTn>
                              </p:par>
                            </p:childTnLst>
                          </p:cTn>
                        </p:par>
                      </p:childTnLst>
                    </p:cTn>
                  </p:par>
                </p:childTnLst>
              </p:cTn>
              <p:nextCondLst>
                <p:cond evt="onClick" delay="0">
                  <p:tgtEl>
                    <p:spTgt spid="11"/>
                  </p:tgtEl>
                </p:cond>
              </p:nextCondLst>
            </p:seq>
            <p:seq concurrent="1" nextAc="seek">
              <p:cTn id="141" restart="whenNotActive" fill="hold" evtFilter="cancelBubble" nodeType="interactiveSeq">
                <p:stCondLst>
                  <p:cond evt="onClick" delay="0">
                    <p:tgtEl>
                      <p:spTgt spid="116"/>
                    </p:tgtEl>
                  </p:cond>
                </p:stCondLst>
                <p:endSync evt="end" delay="0">
                  <p:rtn val="all"/>
                </p:endSync>
                <p:childTnLst>
                  <p:par>
                    <p:cTn id="142" fill="hold" nodeType="clickPar">
                      <p:stCondLst>
                        <p:cond delay="0"/>
                      </p:stCondLst>
                      <p:childTnLst>
                        <p:par>
                          <p:cTn id="143" fill="hold" nodeType="withGroup">
                            <p:stCondLst>
                              <p:cond delay="0"/>
                            </p:stCondLst>
                            <p:childTnLst>
                              <p:par>
                                <p:cTn id="144" presetID="26" presetClass="emph" presetSubtype="0" repeatCount="indefinite" fill="hold" nodeType="clickEffect">
                                  <p:stCondLst>
                                    <p:cond delay="0"/>
                                  </p:stCondLst>
                                  <p:endCondLst>
                                    <p:cond evt="onNext" delay="0">
                                      <p:tgtEl>
                                        <p:sldTgt/>
                                      </p:tgtEl>
                                    </p:cond>
                                  </p:endCondLst>
                                  <p:childTnLst>
                                    <p:animEffect transition="out" filter="fade">
                                      <p:cBhvr>
                                        <p:cTn id="145" dur="500" tmFilter="0, 0; .2, .5; .8, .5; 1, 0"/>
                                        <p:tgtEl>
                                          <p:spTgt spid="3"/>
                                        </p:tgtEl>
                                      </p:cBhvr>
                                    </p:animEffect>
                                    <p:animScale>
                                      <p:cBhvr>
                                        <p:cTn id="146" dur="250" autoRev="1" fill="hold"/>
                                        <p:tgtEl>
                                          <p:spTgt spid="3"/>
                                        </p:tgtEl>
                                      </p:cBhvr>
                                      <p:by x="105000" y="105000"/>
                                    </p:animScale>
                                  </p:childTnLst>
                                </p:cTn>
                              </p:par>
                            </p:childTnLst>
                          </p:cTn>
                        </p:par>
                      </p:childTnLst>
                    </p:cTn>
                  </p:par>
                  <p:par>
                    <p:cTn id="147" fill="hold" nodeType="clickPar">
                      <p:stCondLst>
                        <p:cond delay="indefinite"/>
                      </p:stCondLst>
                      <p:childTnLst>
                        <p:par>
                          <p:cTn id="148" fill="hold" nodeType="withGroup">
                            <p:stCondLst>
                              <p:cond delay="0"/>
                            </p:stCondLst>
                            <p:childTnLst>
                              <p:par>
                                <p:cTn id="149" presetID="53" presetClass="entr" presetSubtype="0" fill="hold" nodeType="clickEffect">
                                  <p:stCondLst>
                                    <p:cond delay="0"/>
                                  </p:stCondLst>
                                  <p:childTnLst>
                                    <p:set>
                                      <p:cBhvr>
                                        <p:cTn id="150" dur="1" fill="hold">
                                          <p:stCondLst>
                                            <p:cond delay="0"/>
                                          </p:stCondLst>
                                        </p:cTn>
                                        <p:tgtEl>
                                          <p:spTgt spid="116"/>
                                        </p:tgtEl>
                                        <p:attrNameLst>
                                          <p:attrName>style.visibility</p:attrName>
                                        </p:attrNameLst>
                                      </p:cBhvr>
                                      <p:to>
                                        <p:strVal val="visible"/>
                                      </p:to>
                                    </p:set>
                                    <p:anim calcmode="lin" valueType="num">
                                      <p:cBhvr>
                                        <p:cTn id="151" dur="500" fill="hold"/>
                                        <p:tgtEl>
                                          <p:spTgt spid="116"/>
                                        </p:tgtEl>
                                        <p:attrNameLst>
                                          <p:attrName>ppt_w</p:attrName>
                                        </p:attrNameLst>
                                      </p:cBhvr>
                                      <p:tavLst>
                                        <p:tav tm="0">
                                          <p:val>
                                            <p:fltVal val="0"/>
                                          </p:val>
                                        </p:tav>
                                        <p:tav tm="100000">
                                          <p:val>
                                            <p:strVal val="#ppt_w"/>
                                          </p:val>
                                        </p:tav>
                                      </p:tavLst>
                                    </p:anim>
                                    <p:anim calcmode="lin" valueType="num">
                                      <p:cBhvr>
                                        <p:cTn id="152" dur="500" fill="hold"/>
                                        <p:tgtEl>
                                          <p:spTgt spid="116"/>
                                        </p:tgtEl>
                                        <p:attrNameLst>
                                          <p:attrName>ppt_h</p:attrName>
                                        </p:attrNameLst>
                                      </p:cBhvr>
                                      <p:tavLst>
                                        <p:tav tm="0">
                                          <p:val>
                                            <p:fltVal val="0"/>
                                          </p:val>
                                        </p:tav>
                                        <p:tav tm="100000">
                                          <p:val>
                                            <p:strVal val="#ppt_h"/>
                                          </p:val>
                                        </p:tav>
                                      </p:tavLst>
                                    </p:anim>
                                    <p:animEffect transition="in" filter="fade">
                                      <p:cBhvr>
                                        <p:cTn id="153" dur="500"/>
                                        <p:tgtEl>
                                          <p:spTgt spid="116"/>
                                        </p:tgtEl>
                                      </p:cBhvr>
                                    </p:animEffect>
                                  </p:childTnLst>
                                  <p:subTnLst>
                                    <p:audio>
                                      <p:cMediaNode>
                                        <p:cTn display="0" masterRel="sameClick">
                                          <p:stCondLst>
                                            <p:cond evt="begin" delay="0">
                                              <p:tn val="149"/>
                                            </p:cond>
                                          </p:stCondLst>
                                          <p:endCondLst>
                                            <p:cond evt="onStopAudio" delay="0">
                                              <p:tgtEl>
                                                <p:sldTgt/>
                                              </p:tgtEl>
                                            </p:cond>
                                          </p:endCondLst>
                                        </p:cTn>
                                        <p:tgtEl>
                                          <p:sndTgt r:embed="rId6" name="chimes.wav"/>
                                        </p:tgtEl>
                                      </p:cMediaNode>
                                    </p:audio>
                                  </p:subTnLst>
                                </p:cTn>
                              </p:par>
                            </p:childTnLst>
                          </p:cTn>
                        </p:par>
                      </p:childTnLst>
                    </p:cTn>
                  </p:par>
                </p:childTnLst>
              </p:cTn>
              <p:nextCondLst>
                <p:cond evt="onClick" delay="0">
                  <p:tgtEl>
                    <p:spTgt spid="116"/>
                  </p:tgtEl>
                </p:cond>
              </p:nextCondLst>
            </p:seq>
          </p:childTnLst>
        </p:cTn>
      </p:par>
    </p:tnLst>
    <p:bldLst>
      <p:bldP spid="8255" grpId="0" animBg="1"/>
      <p:bldP spid="103" grpId="0" animBg="1"/>
      <p:bldP spid="104" grpId="0" animBg="1"/>
      <p:bldP spid="105" grpId="0" animBg="1"/>
      <p:bldP spid="8210" grpId="0" animBg="1"/>
      <p:bldP spid="8212" grpId="0" animBg="1"/>
      <p:bldP spid="190" grpId="0" animBg="1"/>
      <p:bldP spid="197"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4" name="Text Box 4"/>
          <p:cNvSpPr txBox="1">
            <a:spLocks noChangeArrowheads="1"/>
          </p:cNvSpPr>
          <p:nvPr/>
        </p:nvSpPr>
        <p:spPr bwMode="auto">
          <a:xfrm>
            <a:off x="993775" y="1711005"/>
            <a:ext cx="4464050" cy="519113"/>
          </a:xfrm>
          <a:prstGeom prst="rect">
            <a:avLst/>
          </a:prstGeom>
          <a:noFill/>
          <a:ln w="9525">
            <a:noFill/>
            <a:miter lim="800000"/>
            <a:headEnd/>
            <a:tailEnd/>
          </a:ln>
        </p:spPr>
        <p:txBody>
          <a:bodyPr>
            <a:spAutoFit/>
          </a:bodyPr>
          <a:lstStyle/>
          <a:p>
            <a:pPr>
              <a:spcBef>
                <a:spcPct val="50000"/>
              </a:spcBef>
            </a:pPr>
            <a:r>
              <a:rPr lang="en-AU" sz="2800" b="1" dirty="0">
                <a:latin typeface="Times New Roman" pitchFamily="18" charset="0"/>
                <a:cs typeface="Times New Roman" pitchFamily="18" charset="0"/>
              </a:rPr>
              <a:t>D</a:t>
            </a:r>
            <a:r>
              <a:rPr lang="en-US" sz="2800" b="1" dirty="0" err="1">
                <a:latin typeface="Times New Roman" pitchFamily="18" charset="0"/>
                <a:cs typeface="Times New Roman" pitchFamily="18" charset="0"/>
              </a:rPr>
              <a:t>ẫn</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hỗn</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hợp</a:t>
            </a:r>
            <a:r>
              <a:rPr lang="en-US" sz="2800" b="1" dirty="0">
                <a:latin typeface="Times New Roman" pitchFamily="18" charset="0"/>
                <a:cs typeface="Times New Roman" pitchFamily="18" charset="0"/>
              </a:rPr>
              <a:t> qua </a:t>
            </a:r>
            <a:r>
              <a:rPr lang="en-US" sz="2800" b="1" dirty="0" err="1">
                <a:latin typeface="Times New Roman" pitchFamily="18" charset="0"/>
                <a:cs typeface="Times New Roman" pitchFamily="18" charset="0"/>
              </a:rPr>
              <a:t>nước</a:t>
            </a:r>
            <a:endParaRPr lang="en-US" sz="2800" b="1" dirty="0">
              <a:latin typeface="Times New Roman" pitchFamily="18" charset="0"/>
              <a:cs typeface="Times New Roman" pitchFamily="18" charset="0"/>
            </a:endParaRPr>
          </a:p>
        </p:txBody>
      </p:sp>
      <p:sp>
        <p:nvSpPr>
          <p:cNvPr id="102405" name="Text Box 5"/>
          <p:cNvSpPr txBox="1">
            <a:spLocks noChangeArrowheads="1"/>
          </p:cNvSpPr>
          <p:nvPr/>
        </p:nvSpPr>
        <p:spPr bwMode="auto">
          <a:xfrm>
            <a:off x="1004888" y="2534913"/>
            <a:ext cx="3671887" cy="519112"/>
          </a:xfrm>
          <a:prstGeom prst="rect">
            <a:avLst/>
          </a:prstGeom>
          <a:noFill/>
          <a:ln w="9525">
            <a:noFill/>
            <a:miter lim="800000"/>
            <a:headEnd/>
            <a:tailEnd/>
          </a:ln>
        </p:spPr>
        <p:txBody>
          <a:bodyPr>
            <a:spAutoFit/>
          </a:bodyPr>
          <a:lstStyle/>
          <a:p>
            <a:pPr>
              <a:spcBef>
                <a:spcPct val="50000"/>
              </a:spcBef>
            </a:pPr>
            <a:r>
              <a:rPr lang="en-US" sz="2800" b="1" dirty="0" err="1">
                <a:latin typeface="Times New Roman" pitchFamily="18" charset="0"/>
                <a:cs typeface="Times New Roman" pitchFamily="18" charset="0"/>
              </a:rPr>
              <a:t>Đốt</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cháy</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hỗn</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hợp</a:t>
            </a:r>
            <a:r>
              <a:rPr lang="en-US" sz="2800" b="1" dirty="0">
                <a:latin typeface="Times New Roman" pitchFamily="18" charset="0"/>
                <a:cs typeface="Times New Roman" pitchFamily="18" charset="0"/>
              </a:rPr>
              <a:t> </a:t>
            </a:r>
          </a:p>
        </p:txBody>
      </p:sp>
      <p:sp>
        <p:nvSpPr>
          <p:cNvPr id="102406" name="Text Box 6"/>
          <p:cNvSpPr txBox="1">
            <a:spLocks noChangeArrowheads="1"/>
          </p:cNvSpPr>
          <p:nvPr/>
        </p:nvSpPr>
        <p:spPr bwMode="auto">
          <a:xfrm>
            <a:off x="1033463" y="4447270"/>
            <a:ext cx="7086600" cy="519113"/>
          </a:xfrm>
          <a:prstGeom prst="rect">
            <a:avLst/>
          </a:prstGeom>
          <a:noFill/>
          <a:ln w="9525">
            <a:noFill/>
            <a:miter lim="800000"/>
            <a:headEnd/>
            <a:tailEnd/>
          </a:ln>
        </p:spPr>
        <p:txBody>
          <a:bodyPr>
            <a:spAutoFit/>
          </a:bodyPr>
          <a:lstStyle/>
          <a:p>
            <a:pPr>
              <a:spcBef>
                <a:spcPct val="50000"/>
              </a:spcBef>
            </a:pPr>
            <a:r>
              <a:rPr lang="en-AU" sz="2800" b="1" dirty="0">
                <a:latin typeface="Times New Roman" pitchFamily="18" charset="0"/>
                <a:cs typeface="Times New Roman" pitchFamily="18" charset="0"/>
              </a:rPr>
              <a:t>D</a:t>
            </a:r>
            <a:r>
              <a:rPr lang="en-US" sz="2800" b="1" dirty="0" err="1">
                <a:latin typeface="Times New Roman" pitchFamily="18" charset="0"/>
                <a:cs typeface="Times New Roman" pitchFamily="18" charset="0"/>
              </a:rPr>
              <a:t>ẫn</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hỗn</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hợp</a:t>
            </a:r>
            <a:r>
              <a:rPr lang="en-US" sz="2800" b="1" dirty="0">
                <a:latin typeface="Times New Roman" pitchFamily="18" charset="0"/>
                <a:cs typeface="Times New Roman" pitchFamily="18" charset="0"/>
              </a:rPr>
              <a:t> qua dung </a:t>
            </a:r>
            <a:r>
              <a:rPr lang="en-US" sz="2800" b="1" dirty="0" err="1">
                <a:latin typeface="Times New Roman" pitchFamily="18" charset="0"/>
                <a:cs typeface="Times New Roman" pitchFamily="18" charset="0"/>
              </a:rPr>
              <a:t>dịch</a:t>
            </a:r>
            <a:r>
              <a:rPr lang="en-US" sz="2800" b="1" dirty="0">
                <a:latin typeface="Times New Roman" pitchFamily="18" charset="0"/>
                <a:cs typeface="Times New Roman" pitchFamily="18" charset="0"/>
              </a:rPr>
              <a:t> H</a:t>
            </a:r>
            <a:r>
              <a:rPr lang="en-US" sz="2800" b="1" baseline="-25000" dirty="0">
                <a:latin typeface="Times New Roman" pitchFamily="18" charset="0"/>
                <a:cs typeface="Times New Roman" pitchFamily="18" charset="0"/>
              </a:rPr>
              <a:t>2</a:t>
            </a:r>
            <a:r>
              <a:rPr lang="en-US" sz="2800" b="1" dirty="0">
                <a:latin typeface="Times New Roman" pitchFamily="18" charset="0"/>
                <a:cs typeface="Times New Roman" pitchFamily="18" charset="0"/>
              </a:rPr>
              <a:t>SO</a:t>
            </a:r>
            <a:r>
              <a:rPr lang="en-US" sz="2800" b="1" baseline="-25000" dirty="0">
                <a:latin typeface="Times New Roman" pitchFamily="18" charset="0"/>
                <a:cs typeface="Times New Roman" pitchFamily="18" charset="0"/>
              </a:rPr>
              <a:t>4</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đặc</a:t>
            </a:r>
            <a:endParaRPr lang="en-US" sz="2800" b="1" dirty="0">
              <a:latin typeface="Times New Roman" pitchFamily="18" charset="0"/>
              <a:cs typeface="Times New Roman" pitchFamily="18" charset="0"/>
            </a:endParaRPr>
          </a:p>
        </p:txBody>
      </p:sp>
      <p:sp>
        <p:nvSpPr>
          <p:cNvPr id="102407" name="Text Box 7"/>
          <p:cNvSpPr txBox="1">
            <a:spLocks noChangeArrowheads="1"/>
          </p:cNvSpPr>
          <p:nvPr/>
        </p:nvSpPr>
        <p:spPr bwMode="auto">
          <a:xfrm>
            <a:off x="990600" y="3488130"/>
            <a:ext cx="7596188" cy="519113"/>
          </a:xfrm>
          <a:prstGeom prst="rect">
            <a:avLst/>
          </a:prstGeom>
          <a:noFill/>
          <a:ln w="9525">
            <a:noFill/>
            <a:miter lim="800000"/>
            <a:headEnd/>
            <a:tailEnd/>
          </a:ln>
        </p:spPr>
        <p:txBody>
          <a:bodyPr>
            <a:spAutoFit/>
          </a:bodyPr>
          <a:lstStyle/>
          <a:p>
            <a:pPr>
              <a:spcBef>
                <a:spcPct val="50000"/>
              </a:spcBef>
            </a:pPr>
            <a:r>
              <a:rPr lang="en-AU" sz="2800" b="1" dirty="0">
                <a:latin typeface="Times New Roman" pitchFamily="18" charset="0"/>
                <a:cs typeface="Times New Roman" pitchFamily="18" charset="0"/>
              </a:rPr>
              <a:t>D</a:t>
            </a:r>
            <a:r>
              <a:rPr lang="en-US" sz="2800" b="1" dirty="0" err="1">
                <a:latin typeface="Times New Roman" pitchFamily="18" charset="0"/>
                <a:cs typeface="Times New Roman" pitchFamily="18" charset="0"/>
              </a:rPr>
              <a:t>ẫn</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hỗn</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hợp</a:t>
            </a:r>
            <a:r>
              <a:rPr lang="en-US" sz="2800" b="1" dirty="0">
                <a:latin typeface="Times New Roman" pitchFamily="18" charset="0"/>
                <a:cs typeface="Times New Roman" pitchFamily="18" charset="0"/>
              </a:rPr>
              <a:t> qua dung </a:t>
            </a:r>
            <a:r>
              <a:rPr lang="en-US" sz="2800" b="1" dirty="0" err="1">
                <a:latin typeface="Times New Roman" pitchFamily="18" charset="0"/>
                <a:cs typeface="Times New Roman" pitchFamily="18" charset="0"/>
              </a:rPr>
              <a:t>dịch</a:t>
            </a:r>
            <a:r>
              <a:rPr lang="en-US" sz="2800" b="1" dirty="0">
                <a:latin typeface="Times New Roman" pitchFamily="18" charset="0"/>
                <a:cs typeface="Times New Roman" pitchFamily="18" charset="0"/>
              </a:rPr>
              <a:t> Ca(OH)</a:t>
            </a:r>
            <a:r>
              <a:rPr lang="en-US" sz="2800" b="1" baseline="-25000" dirty="0">
                <a:latin typeface="Times New Roman" pitchFamily="18" charset="0"/>
                <a:cs typeface="Times New Roman" pitchFamily="18" charset="0"/>
              </a:rPr>
              <a:t>2</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dư</a:t>
            </a:r>
            <a:endParaRPr lang="en-US" sz="2800" b="1" dirty="0">
              <a:latin typeface="Times New Roman" pitchFamily="18" charset="0"/>
              <a:cs typeface="Times New Roman" pitchFamily="18" charset="0"/>
            </a:endParaRPr>
          </a:p>
        </p:txBody>
      </p:sp>
      <p:sp>
        <p:nvSpPr>
          <p:cNvPr id="102409" name="Oval 9"/>
          <p:cNvSpPr>
            <a:spLocks noChangeArrowheads="1"/>
          </p:cNvSpPr>
          <p:nvPr/>
        </p:nvSpPr>
        <p:spPr bwMode="auto">
          <a:xfrm>
            <a:off x="169863" y="1576353"/>
            <a:ext cx="685800" cy="609600"/>
          </a:xfrm>
          <a:prstGeom prst="ellipse">
            <a:avLst/>
          </a:prstGeom>
          <a:solidFill>
            <a:schemeClr val="accent1"/>
          </a:solidFill>
          <a:ln w="9525">
            <a:solidFill>
              <a:schemeClr val="tx1"/>
            </a:solidFill>
            <a:round/>
            <a:headEnd/>
            <a:tailEnd/>
          </a:ln>
        </p:spPr>
        <p:txBody>
          <a:bodyPr wrap="none" anchor="ctr"/>
          <a:lstStyle/>
          <a:p>
            <a:pPr algn="ctr"/>
            <a:r>
              <a:rPr lang="en-US" sz="2800" b="1" dirty="0"/>
              <a:t>A</a:t>
            </a:r>
          </a:p>
        </p:txBody>
      </p:sp>
      <p:sp>
        <p:nvSpPr>
          <p:cNvPr id="102410" name="Oval 10"/>
          <p:cNvSpPr>
            <a:spLocks noChangeArrowheads="1"/>
          </p:cNvSpPr>
          <p:nvPr/>
        </p:nvSpPr>
        <p:spPr bwMode="auto">
          <a:xfrm>
            <a:off x="179388" y="2511100"/>
            <a:ext cx="685800" cy="609600"/>
          </a:xfrm>
          <a:prstGeom prst="ellipse">
            <a:avLst/>
          </a:prstGeom>
          <a:solidFill>
            <a:schemeClr val="accent1"/>
          </a:solidFill>
          <a:ln w="9525">
            <a:solidFill>
              <a:schemeClr val="tx1"/>
            </a:solidFill>
            <a:round/>
            <a:headEnd/>
            <a:tailEnd/>
          </a:ln>
        </p:spPr>
        <p:txBody>
          <a:bodyPr wrap="none" anchor="ctr"/>
          <a:lstStyle/>
          <a:p>
            <a:pPr algn="ctr"/>
            <a:r>
              <a:rPr lang="en-US" sz="2800" b="1" dirty="0"/>
              <a:t>B</a:t>
            </a:r>
          </a:p>
        </p:txBody>
      </p:sp>
      <p:sp>
        <p:nvSpPr>
          <p:cNvPr id="102411" name="Oval 11"/>
          <p:cNvSpPr>
            <a:spLocks noChangeArrowheads="1"/>
          </p:cNvSpPr>
          <p:nvPr/>
        </p:nvSpPr>
        <p:spPr bwMode="auto">
          <a:xfrm>
            <a:off x="169863" y="3434588"/>
            <a:ext cx="685800" cy="609600"/>
          </a:xfrm>
          <a:prstGeom prst="ellipse">
            <a:avLst/>
          </a:prstGeom>
          <a:solidFill>
            <a:schemeClr val="accent1"/>
          </a:solidFill>
          <a:ln w="9525">
            <a:solidFill>
              <a:schemeClr val="tx1"/>
            </a:solidFill>
            <a:round/>
            <a:headEnd/>
            <a:tailEnd/>
          </a:ln>
        </p:spPr>
        <p:txBody>
          <a:bodyPr wrap="none" anchor="ctr"/>
          <a:lstStyle/>
          <a:p>
            <a:pPr algn="ctr"/>
            <a:r>
              <a:rPr lang="en-US" sz="2800" b="1" dirty="0"/>
              <a:t>C</a:t>
            </a:r>
          </a:p>
        </p:txBody>
      </p:sp>
      <p:sp>
        <p:nvSpPr>
          <p:cNvPr id="102412" name="Oval 12"/>
          <p:cNvSpPr>
            <a:spLocks noChangeArrowheads="1"/>
          </p:cNvSpPr>
          <p:nvPr/>
        </p:nvSpPr>
        <p:spPr bwMode="auto">
          <a:xfrm>
            <a:off x="169863" y="4405705"/>
            <a:ext cx="685800" cy="609600"/>
          </a:xfrm>
          <a:prstGeom prst="ellipse">
            <a:avLst/>
          </a:prstGeom>
          <a:solidFill>
            <a:schemeClr val="accent1"/>
          </a:solidFill>
          <a:ln w="9525">
            <a:solidFill>
              <a:schemeClr val="tx1"/>
            </a:solidFill>
            <a:round/>
            <a:headEnd/>
            <a:tailEnd/>
          </a:ln>
        </p:spPr>
        <p:txBody>
          <a:bodyPr wrap="none" anchor="ctr"/>
          <a:lstStyle/>
          <a:p>
            <a:pPr algn="ctr"/>
            <a:r>
              <a:rPr lang="en-US" sz="2800" b="1" dirty="0"/>
              <a:t>D</a:t>
            </a:r>
          </a:p>
        </p:txBody>
      </p:sp>
      <p:sp>
        <p:nvSpPr>
          <p:cNvPr id="14" name="AutoShape 17"/>
          <p:cNvSpPr>
            <a:spLocks noChangeArrowheads="1"/>
          </p:cNvSpPr>
          <p:nvPr/>
        </p:nvSpPr>
        <p:spPr bwMode="gray">
          <a:xfrm>
            <a:off x="457200" y="164455"/>
            <a:ext cx="8186766" cy="1098660"/>
          </a:xfrm>
          <a:prstGeom prst="roundRect">
            <a:avLst>
              <a:gd name="adj" fmla="val 50000"/>
            </a:avLst>
          </a:prstGeom>
          <a:gradFill rotWithShape="1">
            <a:gsLst>
              <a:gs pos="0">
                <a:schemeClr val="accent1">
                  <a:gamma/>
                  <a:shade val="46275"/>
                  <a:invGamma/>
                </a:schemeClr>
              </a:gs>
              <a:gs pos="50000">
                <a:schemeClr val="accent1"/>
              </a:gs>
              <a:gs pos="100000">
                <a:schemeClr val="accent1">
                  <a:gamma/>
                  <a:shade val="46275"/>
                  <a:invGamma/>
                </a:schemeClr>
              </a:gs>
            </a:gsLst>
            <a:lin ang="0" scaled="1"/>
          </a:gradFill>
          <a:ln w="38100" cap="rnd" algn="ctr">
            <a:solidFill>
              <a:srgbClr val="FFC000"/>
            </a:solidFill>
            <a:round/>
            <a:headEnd/>
            <a:tailEnd/>
          </a:ln>
          <a:effectLst>
            <a:outerShdw blurRad="50800" dist="38100" dir="5400000" algn="t" rotWithShape="0">
              <a:prstClr val="black">
                <a:alpha val="40000"/>
              </a:prstClr>
            </a:outerShdw>
          </a:effectLst>
          <a:scene3d>
            <a:camera prst="orthographicFront">
              <a:rot lat="0" lon="0" rev="0"/>
            </a:camera>
            <a:lightRig rig="threePt" dir="t"/>
          </a:scene3d>
          <a:sp3d>
            <a:bevelT h="12700"/>
            <a:bevelB/>
          </a:sp3d>
        </p:spPr>
        <p:txBody>
          <a:bodyPr lIns="36000" tIns="36000" rIns="36000" bIns="36000" anchor="ct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pPr algn="ctr">
              <a:defRPr/>
            </a:pPr>
            <a:endParaRPr lang="en-US" sz="4000" b="1" smtClean="0">
              <a:solidFill>
                <a:srgbClr val="FFFF00"/>
              </a:solidFill>
              <a:effectLst>
                <a:outerShdw blurRad="38100" dist="38100" dir="2700000" algn="tl">
                  <a:srgbClr val="C0C0C0"/>
                </a:outerShdw>
              </a:effectLst>
              <a:latin typeface="Times New Roman" pitchFamily="18" charset="0"/>
            </a:endParaRPr>
          </a:p>
        </p:txBody>
      </p:sp>
      <p:sp>
        <p:nvSpPr>
          <p:cNvPr id="15" name="Text Box 3"/>
          <p:cNvSpPr txBox="1">
            <a:spLocks noChangeArrowheads="1"/>
          </p:cNvSpPr>
          <p:nvPr/>
        </p:nvSpPr>
        <p:spPr bwMode="auto">
          <a:xfrm>
            <a:off x="539750" y="208645"/>
            <a:ext cx="8375650" cy="885825"/>
          </a:xfrm>
          <a:prstGeom prst="rect">
            <a:avLst/>
          </a:prstGeom>
          <a:noFill/>
          <a:ln w="9525">
            <a:noFill/>
            <a:miter lim="800000"/>
            <a:headEnd/>
            <a:tailEnd/>
          </a:ln>
        </p:spPr>
        <p:txBody>
          <a:bodyPr>
            <a:spAutoFit/>
          </a:bodyPr>
          <a:lstStyle/>
          <a:p>
            <a:pPr>
              <a:spcBef>
                <a:spcPct val="50000"/>
              </a:spcBef>
            </a:pPr>
            <a:r>
              <a:rPr lang="en-US" sz="2600" b="1" dirty="0">
                <a:solidFill>
                  <a:srgbClr val="0000FF"/>
                </a:solidFill>
              </a:rPr>
              <a:t> </a:t>
            </a:r>
            <a:r>
              <a:rPr lang="en-US" sz="2400" b="1" dirty="0" smtClean="0">
                <a:solidFill>
                  <a:srgbClr val="FFFF00"/>
                </a:solidFill>
              </a:rPr>
              <a:t>3) </a:t>
            </a:r>
            <a:r>
              <a:rPr lang="en-US" sz="2400" b="1" dirty="0" err="1" smtClean="0">
                <a:solidFill>
                  <a:srgbClr val="FFFF00"/>
                </a:solidFill>
                <a:latin typeface="Times New Roman" pitchFamily="18" charset="0"/>
                <a:cs typeface="Times New Roman" pitchFamily="18" charset="0"/>
              </a:rPr>
              <a:t>Một</a:t>
            </a:r>
            <a:r>
              <a:rPr lang="en-US" sz="2400" b="1" dirty="0" smtClean="0">
                <a:solidFill>
                  <a:srgbClr val="FFFF00"/>
                </a:solidFill>
                <a:latin typeface="Times New Roman" pitchFamily="18" charset="0"/>
                <a:cs typeface="Times New Roman" pitchFamily="18" charset="0"/>
              </a:rPr>
              <a:t> </a:t>
            </a:r>
            <a:r>
              <a:rPr lang="en-US" sz="2400" b="1" dirty="0" err="1">
                <a:solidFill>
                  <a:srgbClr val="FFFF00"/>
                </a:solidFill>
                <a:latin typeface="Times New Roman" pitchFamily="18" charset="0"/>
                <a:cs typeface="Times New Roman" pitchFamily="18" charset="0"/>
              </a:rPr>
              <a:t>hỗn</a:t>
            </a:r>
            <a:r>
              <a:rPr lang="en-US" sz="2400" b="1" dirty="0">
                <a:solidFill>
                  <a:srgbClr val="FFFF00"/>
                </a:solidFill>
                <a:latin typeface="Times New Roman" pitchFamily="18" charset="0"/>
                <a:cs typeface="Times New Roman" pitchFamily="18" charset="0"/>
              </a:rPr>
              <a:t> </a:t>
            </a:r>
            <a:r>
              <a:rPr lang="en-US" sz="2400" b="1" dirty="0" err="1">
                <a:solidFill>
                  <a:srgbClr val="FFFF00"/>
                </a:solidFill>
                <a:latin typeface="Times New Roman" pitchFamily="18" charset="0"/>
                <a:cs typeface="Times New Roman" pitchFamily="18" charset="0"/>
              </a:rPr>
              <a:t>hợp</a:t>
            </a:r>
            <a:r>
              <a:rPr lang="en-US" sz="2400" b="1" dirty="0">
                <a:solidFill>
                  <a:srgbClr val="FFFF00"/>
                </a:solidFill>
                <a:latin typeface="Times New Roman" pitchFamily="18" charset="0"/>
                <a:cs typeface="Times New Roman" pitchFamily="18" charset="0"/>
              </a:rPr>
              <a:t> </a:t>
            </a:r>
            <a:r>
              <a:rPr lang="en-US" sz="2400" b="1" dirty="0" err="1">
                <a:solidFill>
                  <a:srgbClr val="FFFF00"/>
                </a:solidFill>
                <a:latin typeface="Times New Roman" pitchFamily="18" charset="0"/>
                <a:cs typeface="Times New Roman" pitchFamily="18" charset="0"/>
              </a:rPr>
              <a:t>khí</a:t>
            </a:r>
            <a:r>
              <a:rPr lang="en-US" sz="2400" b="1" dirty="0">
                <a:solidFill>
                  <a:srgbClr val="FFFF00"/>
                </a:solidFill>
                <a:latin typeface="Times New Roman" pitchFamily="18" charset="0"/>
                <a:cs typeface="Times New Roman" pitchFamily="18" charset="0"/>
              </a:rPr>
              <a:t> </a:t>
            </a:r>
            <a:r>
              <a:rPr lang="en-US" sz="2400" b="1" dirty="0" err="1">
                <a:solidFill>
                  <a:srgbClr val="FFFF00"/>
                </a:solidFill>
                <a:latin typeface="Times New Roman" pitchFamily="18" charset="0"/>
                <a:cs typeface="Times New Roman" pitchFamily="18" charset="0"/>
              </a:rPr>
              <a:t>gồm</a:t>
            </a:r>
            <a:r>
              <a:rPr lang="en-US" sz="2400" b="1" dirty="0">
                <a:solidFill>
                  <a:srgbClr val="FFFF00"/>
                </a:solidFill>
                <a:latin typeface="Times New Roman" pitchFamily="18" charset="0"/>
                <a:cs typeface="Times New Roman" pitchFamily="18" charset="0"/>
              </a:rPr>
              <a:t> CO</a:t>
            </a:r>
            <a:r>
              <a:rPr lang="en-US" sz="2400" b="1" baseline="-25000" dirty="0">
                <a:solidFill>
                  <a:srgbClr val="FFFF00"/>
                </a:solidFill>
                <a:latin typeface="Times New Roman" pitchFamily="18" charset="0"/>
                <a:cs typeface="Times New Roman" pitchFamily="18" charset="0"/>
              </a:rPr>
              <a:t>2 </a:t>
            </a:r>
            <a:r>
              <a:rPr lang="en-US" sz="2400" b="1" dirty="0" err="1">
                <a:solidFill>
                  <a:srgbClr val="FFFF00"/>
                </a:solidFill>
                <a:latin typeface="Times New Roman" pitchFamily="18" charset="0"/>
                <a:cs typeface="Times New Roman" pitchFamily="18" charset="0"/>
              </a:rPr>
              <a:t>và</a:t>
            </a:r>
            <a:r>
              <a:rPr lang="en-US" sz="2400" b="1" dirty="0">
                <a:solidFill>
                  <a:srgbClr val="FFFF00"/>
                </a:solidFill>
                <a:latin typeface="Times New Roman" pitchFamily="18" charset="0"/>
                <a:cs typeface="Times New Roman" pitchFamily="18" charset="0"/>
              </a:rPr>
              <a:t> CH</a:t>
            </a:r>
            <a:r>
              <a:rPr lang="en-US" sz="2400" b="1" baseline="-25000" dirty="0">
                <a:solidFill>
                  <a:srgbClr val="FFFF00"/>
                </a:solidFill>
                <a:latin typeface="Times New Roman" pitchFamily="18" charset="0"/>
                <a:cs typeface="Times New Roman" pitchFamily="18" charset="0"/>
              </a:rPr>
              <a:t>4</a:t>
            </a:r>
            <a:r>
              <a:rPr lang="en-US" sz="2400" b="1" dirty="0">
                <a:solidFill>
                  <a:srgbClr val="FFFF00"/>
                </a:solidFill>
                <a:latin typeface="Times New Roman" pitchFamily="18" charset="0"/>
                <a:cs typeface="Times New Roman" pitchFamily="18" charset="0"/>
              </a:rPr>
              <a:t>. </a:t>
            </a:r>
            <a:r>
              <a:rPr lang="en-US" sz="2400" b="1" dirty="0" err="1">
                <a:solidFill>
                  <a:srgbClr val="FFFF00"/>
                </a:solidFill>
                <a:latin typeface="Times New Roman" pitchFamily="18" charset="0"/>
                <a:cs typeface="Times New Roman" pitchFamily="18" charset="0"/>
              </a:rPr>
              <a:t>Bằng</a:t>
            </a:r>
            <a:r>
              <a:rPr lang="en-US" sz="2400" b="1" dirty="0">
                <a:solidFill>
                  <a:srgbClr val="FFFF00"/>
                </a:solidFill>
                <a:latin typeface="Times New Roman" pitchFamily="18" charset="0"/>
                <a:cs typeface="Times New Roman" pitchFamily="18" charset="0"/>
              </a:rPr>
              <a:t> </a:t>
            </a:r>
            <a:r>
              <a:rPr lang="en-US" sz="2400" b="1" dirty="0" err="1">
                <a:solidFill>
                  <a:srgbClr val="FFFF00"/>
                </a:solidFill>
                <a:latin typeface="Times New Roman" pitchFamily="18" charset="0"/>
                <a:cs typeface="Times New Roman" pitchFamily="18" charset="0"/>
              </a:rPr>
              <a:t>cách</a:t>
            </a:r>
            <a:r>
              <a:rPr lang="en-US" sz="2400" b="1" dirty="0">
                <a:solidFill>
                  <a:srgbClr val="FFFF00"/>
                </a:solidFill>
                <a:latin typeface="Times New Roman" pitchFamily="18" charset="0"/>
                <a:cs typeface="Times New Roman" pitchFamily="18" charset="0"/>
              </a:rPr>
              <a:t> </a:t>
            </a:r>
            <a:r>
              <a:rPr lang="en-US" sz="2400" b="1" dirty="0" err="1">
                <a:solidFill>
                  <a:srgbClr val="FFFF00"/>
                </a:solidFill>
                <a:latin typeface="Times New Roman" pitchFamily="18" charset="0"/>
                <a:cs typeface="Times New Roman" pitchFamily="18" charset="0"/>
              </a:rPr>
              <a:t>nào</a:t>
            </a:r>
            <a:r>
              <a:rPr lang="en-US" sz="2400" b="1" dirty="0">
                <a:solidFill>
                  <a:srgbClr val="FFFF00"/>
                </a:solidFill>
                <a:latin typeface="Times New Roman" pitchFamily="18" charset="0"/>
                <a:cs typeface="Times New Roman" pitchFamily="18" charset="0"/>
              </a:rPr>
              <a:t> </a:t>
            </a:r>
            <a:r>
              <a:rPr lang="en-US" sz="2400" b="1" dirty="0" err="1">
                <a:solidFill>
                  <a:srgbClr val="FFFF00"/>
                </a:solidFill>
                <a:latin typeface="Times New Roman" pitchFamily="18" charset="0"/>
                <a:cs typeface="Times New Roman" pitchFamily="18" charset="0"/>
              </a:rPr>
              <a:t>để</a:t>
            </a:r>
            <a:r>
              <a:rPr lang="en-US" sz="2400" b="1" dirty="0">
                <a:solidFill>
                  <a:srgbClr val="FFFF00"/>
                </a:solidFill>
                <a:latin typeface="Times New Roman" pitchFamily="18" charset="0"/>
                <a:cs typeface="Times New Roman" pitchFamily="18" charset="0"/>
              </a:rPr>
              <a:t> </a:t>
            </a:r>
            <a:r>
              <a:rPr lang="en-US" sz="2400" b="1" dirty="0" err="1">
                <a:solidFill>
                  <a:srgbClr val="FFFF00"/>
                </a:solidFill>
                <a:latin typeface="Times New Roman" pitchFamily="18" charset="0"/>
                <a:cs typeface="Times New Roman" pitchFamily="18" charset="0"/>
              </a:rPr>
              <a:t>thu</a:t>
            </a:r>
            <a:r>
              <a:rPr lang="en-US" sz="2400" b="1" dirty="0">
                <a:solidFill>
                  <a:srgbClr val="FFFF00"/>
                </a:solidFill>
                <a:latin typeface="Times New Roman" pitchFamily="18" charset="0"/>
                <a:cs typeface="Times New Roman" pitchFamily="18" charset="0"/>
              </a:rPr>
              <a:t> </a:t>
            </a:r>
            <a:r>
              <a:rPr lang="en-US" sz="2400" b="1" dirty="0" err="1">
                <a:solidFill>
                  <a:srgbClr val="FFFF00"/>
                </a:solidFill>
                <a:latin typeface="Times New Roman" pitchFamily="18" charset="0"/>
                <a:cs typeface="Times New Roman" pitchFamily="18" charset="0"/>
              </a:rPr>
              <a:t>được</a:t>
            </a:r>
            <a:r>
              <a:rPr lang="en-US" sz="2400" b="1" dirty="0">
                <a:solidFill>
                  <a:srgbClr val="FFFF00"/>
                </a:solidFill>
                <a:latin typeface="Times New Roman" pitchFamily="18" charset="0"/>
                <a:cs typeface="Times New Roman" pitchFamily="18" charset="0"/>
              </a:rPr>
              <a:t> </a:t>
            </a:r>
            <a:r>
              <a:rPr lang="en-US" sz="2400" b="1" dirty="0" err="1">
                <a:solidFill>
                  <a:srgbClr val="FFFF00"/>
                </a:solidFill>
                <a:latin typeface="Times New Roman" pitchFamily="18" charset="0"/>
                <a:cs typeface="Times New Roman" pitchFamily="18" charset="0"/>
              </a:rPr>
              <a:t>metan</a:t>
            </a:r>
            <a:r>
              <a:rPr lang="en-US" sz="2400" b="1" dirty="0">
                <a:solidFill>
                  <a:srgbClr val="FFFF00"/>
                </a:solidFill>
                <a:latin typeface="Times New Roman" pitchFamily="18" charset="0"/>
                <a:cs typeface="Times New Roman" pitchFamily="18" charset="0"/>
              </a:rPr>
              <a:t> </a:t>
            </a:r>
            <a:r>
              <a:rPr lang="en-US" sz="2400" b="1" dirty="0" err="1">
                <a:solidFill>
                  <a:srgbClr val="FFFF00"/>
                </a:solidFill>
                <a:latin typeface="Times New Roman" pitchFamily="18" charset="0"/>
                <a:cs typeface="Times New Roman" pitchFamily="18" charset="0"/>
              </a:rPr>
              <a:t>tinh</a:t>
            </a:r>
            <a:r>
              <a:rPr lang="en-US" sz="2400" b="1" dirty="0">
                <a:solidFill>
                  <a:srgbClr val="FFFF00"/>
                </a:solidFill>
                <a:latin typeface="Times New Roman" pitchFamily="18" charset="0"/>
                <a:cs typeface="Times New Roman" pitchFamily="18" charset="0"/>
              </a:rPr>
              <a:t> </a:t>
            </a:r>
            <a:r>
              <a:rPr lang="en-US" sz="2400" b="1" dirty="0" err="1">
                <a:solidFill>
                  <a:srgbClr val="FFFF00"/>
                </a:solidFill>
                <a:latin typeface="Times New Roman" pitchFamily="18" charset="0"/>
                <a:cs typeface="Times New Roman" pitchFamily="18" charset="0"/>
              </a:rPr>
              <a:t>khiết</a:t>
            </a:r>
            <a:r>
              <a:rPr lang="en-US" sz="2400" b="1" dirty="0">
                <a:solidFill>
                  <a:srgbClr val="FFFF00"/>
                </a:solidFill>
                <a:latin typeface="Times New Roman" pitchFamily="18" charset="0"/>
                <a:cs typeface="Times New Roman" pitchFamily="18" charset="0"/>
              </a:rPr>
              <a:t> </a:t>
            </a:r>
            <a:r>
              <a:rPr lang="en-US" sz="2400" b="1" dirty="0" err="1">
                <a:solidFill>
                  <a:srgbClr val="FFFF00"/>
                </a:solidFill>
                <a:latin typeface="Times New Roman" pitchFamily="18" charset="0"/>
                <a:cs typeface="Times New Roman" pitchFamily="18" charset="0"/>
              </a:rPr>
              <a:t>trong</a:t>
            </a:r>
            <a:r>
              <a:rPr lang="en-US" sz="2400" b="1" dirty="0">
                <a:solidFill>
                  <a:srgbClr val="FFFF00"/>
                </a:solidFill>
                <a:latin typeface="Times New Roman" pitchFamily="18" charset="0"/>
                <a:cs typeface="Times New Roman" pitchFamily="18" charset="0"/>
              </a:rPr>
              <a:t> </a:t>
            </a:r>
            <a:r>
              <a:rPr lang="en-US" sz="2400" b="1" dirty="0" err="1">
                <a:solidFill>
                  <a:srgbClr val="FFFF00"/>
                </a:solidFill>
                <a:latin typeface="Times New Roman" pitchFamily="18" charset="0"/>
                <a:cs typeface="Times New Roman" pitchFamily="18" charset="0"/>
              </a:rPr>
              <a:t>các</a:t>
            </a:r>
            <a:r>
              <a:rPr lang="en-US" sz="2400" b="1" dirty="0">
                <a:solidFill>
                  <a:srgbClr val="FFFF00"/>
                </a:solidFill>
                <a:latin typeface="Times New Roman" pitchFamily="18" charset="0"/>
                <a:cs typeface="Times New Roman" pitchFamily="18" charset="0"/>
              </a:rPr>
              <a:t> </a:t>
            </a:r>
            <a:r>
              <a:rPr lang="en-US" sz="2400" b="1" dirty="0" err="1">
                <a:solidFill>
                  <a:srgbClr val="FFFF00"/>
                </a:solidFill>
                <a:latin typeface="Times New Roman" pitchFamily="18" charset="0"/>
                <a:cs typeface="Times New Roman" pitchFamily="18" charset="0"/>
              </a:rPr>
              <a:t>cách</a:t>
            </a:r>
            <a:r>
              <a:rPr lang="en-US" sz="2400" b="1" dirty="0">
                <a:solidFill>
                  <a:srgbClr val="FFFF00"/>
                </a:solidFill>
                <a:latin typeface="Times New Roman" pitchFamily="18" charset="0"/>
                <a:cs typeface="Times New Roman" pitchFamily="18" charset="0"/>
              </a:rPr>
              <a:t> </a:t>
            </a:r>
            <a:r>
              <a:rPr lang="en-US" sz="2400" b="1" dirty="0" err="1">
                <a:solidFill>
                  <a:srgbClr val="FFFF00"/>
                </a:solidFill>
                <a:latin typeface="Times New Roman" pitchFamily="18" charset="0"/>
                <a:cs typeface="Times New Roman" pitchFamily="18" charset="0"/>
              </a:rPr>
              <a:t>sau</a:t>
            </a:r>
            <a:r>
              <a:rPr lang="en-US" sz="2400" b="1" dirty="0">
                <a:solidFill>
                  <a:srgbClr val="FFFF00"/>
                </a:solidFill>
                <a:latin typeface="Times New Roman" pitchFamily="18" charset="0"/>
                <a:cs typeface="Times New Roman" pitchFamily="18" charset="0"/>
              </a:rPr>
              <a:t>?</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mph" presetSubtype="2" fill="hold" grpId="0" nodeType="clickEffect">
                                  <p:stCondLst>
                                    <p:cond delay="0"/>
                                  </p:stCondLst>
                                  <p:childTnLst>
                                    <p:animClr clrSpc="rgb" dir="cw">
                                      <p:cBhvr override="childStyle">
                                        <p:cTn id="6" dur="2000" fill="hold"/>
                                        <p:tgtEl>
                                          <p:spTgt spid="102411">
                                            <p:txEl>
                                              <p:charRg st="4294967295" end="4294967295"/>
                                            </p:txEl>
                                          </p:spTgt>
                                        </p:tgtEl>
                                        <p:attrNameLst>
                                          <p:attrName>style.color</p:attrName>
                                        </p:attrNameLst>
                                      </p:cBhvr>
                                      <p:to>
                                        <a:srgbClr val="FF0000"/>
                                      </p:to>
                                    </p:animClr>
                                  </p:childTnLst>
                                </p:cTn>
                              </p:par>
                              <p:par>
                                <p:cTn id="7" presetID="3" presetClass="emph" presetSubtype="2" fill="hold" grpId="0" nodeType="withEffect">
                                  <p:stCondLst>
                                    <p:cond delay="0"/>
                                  </p:stCondLst>
                                  <p:childTnLst>
                                    <p:animClr clrSpc="rgb" dir="cw">
                                      <p:cBhvr override="childStyle">
                                        <p:cTn id="8" dur="2000" fill="hold"/>
                                        <p:tgtEl>
                                          <p:spTgt spid="102407"/>
                                        </p:tgtEl>
                                        <p:attrNameLst>
                                          <p:attrName>style.color</p:attrName>
                                        </p:attrNameLst>
                                      </p:cBhvr>
                                      <p:to>
                                        <a:srgbClr val="FF0000"/>
                                      </p:to>
                                    </p:animClr>
                                  </p:childTnLst>
                                </p:cTn>
                              </p:par>
                              <p:par>
                                <p:cTn id="9" presetID="12" presetClass="exit" presetSubtype="4" fill="hold" grpId="0" nodeType="withEffect">
                                  <p:stCondLst>
                                    <p:cond delay="0"/>
                                  </p:stCondLst>
                                  <p:childTnLst>
                                    <p:animEffect transition="out" filter="slide(fromBottom)">
                                      <p:cBhvr>
                                        <p:cTn id="10" dur="500"/>
                                        <p:tgtEl>
                                          <p:spTgt spid="102409"/>
                                        </p:tgtEl>
                                      </p:cBhvr>
                                    </p:animEffect>
                                    <p:set>
                                      <p:cBhvr>
                                        <p:cTn id="11" dur="1" fill="hold">
                                          <p:stCondLst>
                                            <p:cond delay="499"/>
                                          </p:stCondLst>
                                        </p:cTn>
                                        <p:tgtEl>
                                          <p:spTgt spid="102409"/>
                                        </p:tgtEl>
                                        <p:attrNameLst>
                                          <p:attrName>style.visibility</p:attrName>
                                        </p:attrNameLst>
                                      </p:cBhvr>
                                      <p:to>
                                        <p:strVal val="hidden"/>
                                      </p:to>
                                    </p:set>
                                  </p:childTnLst>
                                </p:cTn>
                              </p:par>
                              <p:par>
                                <p:cTn id="12" presetID="12" presetClass="exit" presetSubtype="4" fill="hold" grpId="0" nodeType="withEffect">
                                  <p:stCondLst>
                                    <p:cond delay="0"/>
                                  </p:stCondLst>
                                  <p:childTnLst>
                                    <p:animEffect transition="out" filter="slide(fromBottom)">
                                      <p:cBhvr>
                                        <p:cTn id="13" dur="500"/>
                                        <p:tgtEl>
                                          <p:spTgt spid="102404"/>
                                        </p:tgtEl>
                                      </p:cBhvr>
                                    </p:animEffect>
                                    <p:set>
                                      <p:cBhvr>
                                        <p:cTn id="14" dur="1" fill="hold">
                                          <p:stCondLst>
                                            <p:cond delay="499"/>
                                          </p:stCondLst>
                                        </p:cTn>
                                        <p:tgtEl>
                                          <p:spTgt spid="102404"/>
                                        </p:tgtEl>
                                        <p:attrNameLst>
                                          <p:attrName>style.visibility</p:attrName>
                                        </p:attrNameLst>
                                      </p:cBhvr>
                                      <p:to>
                                        <p:strVal val="hidden"/>
                                      </p:to>
                                    </p:set>
                                  </p:childTnLst>
                                </p:cTn>
                              </p:par>
                              <p:par>
                                <p:cTn id="15" presetID="12" presetClass="exit" presetSubtype="4" fill="hold" grpId="0" nodeType="withEffect">
                                  <p:stCondLst>
                                    <p:cond delay="0"/>
                                  </p:stCondLst>
                                  <p:childTnLst>
                                    <p:animEffect transition="out" filter="slide(fromBottom)">
                                      <p:cBhvr>
                                        <p:cTn id="16" dur="500"/>
                                        <p:tgtEl>
                                          <p:spTgt spid="102410"/>
                                        </p:tgtEl>
                                      </p:cBhvr>
                                    </p:animEffect>
                                    <p:set>
                                      <p:cBhvr>
                                        <p:cTn id="17" dur="1" fill="hold">
                                          <p:stCondLst>
                                            <p:cond delay="499"/>
                                          </p:stCondLst>
                                        </p:cTn>
                                        <p:tgtEl>
                                          <p:spTgt spid="102410"/>
                                        </p:tgtEl>
                                        <p:attrNameLst>
                                          <p:attrName>style.visibility</p:attrName>
                                        </p:attrNameLst>
                                      </p:cBhvr>
                                      <p:to>
                                        <p:strVal val="hidden"/>
                                      </p:to>
                                    </p:set>
                                  </p:childTnLst>
                                </p:cTn>
                              </p:par>
                              <p:par>
                                <p:cTn id="18" presetID="12" presetClass="exit" presetSubtype="4" fill="hold" grpId="0" nodeType="withEffect">
                                  <p:stCondLst>
                                    <p:cond delay="0"/>
                                  </p:stCondLst>
                                  <p:childTnLst>
                                    <p:animEffect transition="out" filter="slide(fromBottom)">
                                      <p:cBhvr>
                                        <p:cTn id="19" dur="500"/>
                                        <p:tgtEl>
                                          <p:spTgt spid="102405"/>
                                        </p:tgtEl>
                                      </p:cBhvr>
                                    </p:animEffect>
                                    <p:set>
                                      <p:cBhvr>
                                        <p:cTn id="20" dur="1" fill="hold">
                                          <p:stCondLst>
                                            <p:cond delay="499"/>
                                          </p:stCondLst>
                                        </p:cTn>
                                        <p:tgtEl>
                                          <p:spTgt spid="102405"/>
                                        </p:tgtEl>
                                        <p:attrNameLst>
                                          <p:attrName>style.visibility</p:attrName>
                                        </p:attrNameLst>
                                      </p:cBhvr>
                                      <p:to>
                                        <p:strVal val="hidden"/>
                                      </p:to>
                                    </p:set>
                                  </p:childTnLst>
                                </p:cTn>
                              </p:par>
                              <p:par>
                                <p:cTn id="21" presetID="12" presetClass="exit" presetSubtype="4" fill="hold" grpId="0" nodeType="withEffect">
                                  <p:stCondLst>
                                    <p:cond delay="0"/>
                                  </p:stCondLst>
                                  <p:childTnLst>
                                    <p:animEffect transition="out" filter="slide(fromBottom)">
                                      <p:cBhvr>
                                        <p:cTn id="22" dur="500"/>
                                        <p:tgtEl>
                                          <p:spTgt spid="102412"/>
                                        </p:tgtEl>
                                      </p:cBhvr>
                                    </p:animEffect>
                                    <p:set>
                                      <p:cBhvr>
                                        <p:cTn id="23" dur="1" fill="hold">
                                          <p:stCondLst>
                                            <p:cond delay="499"/>
                                          </p:stCondLst>
                                        </p:cTn>
                                        <p:tgtEl>
                                          <p:spTgt spid="102412"/>
                                        </p:tgtEl>
                                        <p:attrNameLst>
                                          <p:attrName>style.visibility</p:attrName>
                                        </p:attrNameLst>
                                      </p:cBhvr>
                                      <p:to>
                                        <p:strVal val="hidden"/>
                                      </p:to>
                                    </p:set>
                                  </p:childTnLst>
                                </p:cTn>
                              </p:par>
                              <p:par>
                                <p:cTn id="24" presetID="12" presetClass="exit" presetSubtype="4" fill="hold" grpId="0" nodeType="withEffect">
                                  <p:stCondLst>
                                    <p:cond delay="0"/>
                                  </p:stCondLst>
                                  <p:childTnLst>
                                    <p:animEffect transition="out" filter="slide(fromBottom)">
                                      <p:cBhvr>
                                        <p:cTn id="25" dur="500"/>
                                        <p:tgtEl>
                                          <p:spTgt spid="102406"/>
                                        </p:tgtEl>
                                      </p:cBhvr>
                                    </p:animEffect>
                                    <p:set>
                                      <p:cBhvr>
                                        <p:cTn id="26" dur="1" fill="hold">
                                          <p:stCondLst>
                                            <p:cond delay="499"/>
                                          </p:stCondLst>
                                        </p:cTn>
                                        <p:tgtEl>
                                          <p:spTgt spid="10240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04" grpId="0"/>
      <p:bldP spid="102405" grpId="0"/>
      <p:bldP spid="102406" grpId="0"/>
      <p:bldP spid="102407" grpId="0"/>
      <p:bldP spid="102409" grpId="0" animBg="1"/>
      <p:bldP spid="102410" grpId="0" animBg="1"/>
      <p:bldP spid="102411" grpId="0"/>
      <p:bldP spid="102412"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5" name="Oval 11">
            <a:hlinkClick r:id="rId2" action="ppaction://hlinkpres?slideindex=1&amp;slidetitle="/>
          </p:cNvPr>
          <p:cNvSpPr>
            <a:spLocks noChangeArrowheads="1"/>
          </p:cNvSpPr>
          <p:nvPr/>
        </p:nvSpPr>
        <p:spPr bwMode="auto">
          <a:xfrm>
            <a:off x="1042988" y="2852738"/>
            <a:ext cx="609600" cy="457200"/>
          </a:xfrm>
          <a:prstGeom prst="ellipse">
            <a:avLst/>
          </a:prstGeom>
          <a:solidFill>
            <a:srgbClr val="00FFFF"/>
          </a:solidFill>
          <a:ln w="9525">
            <a:solidFill>
              <a:schemeClr val="tx1"/>
            </a:solidFill>
            <a:round/>
            <a:headEnd/>
            <a:tailEnd/>
          </a:ln>
        </p:spPr>
        <p:txBody>
          <a:bodyPr wrap="none" anchor="ctr"/>
          <a:lstStyle/>
          <a:p>
            <a:pPr algn="ctr"/>
            <a:r>
              <a:rPr lang="en-US" b="1" dirty="0" smtClean="0">
                <a:latin typeface="Times New Roman" pitchFamily="18" charset="0"/>
                <a:cs typeface="Times New Roman" pitchFamily="18" charset="0"/>
              </a:rPr>
              <a:t>A</a:t>
            </a:r>
            <a:endParaRPr lang="en-US" b="1" dirty="0">
              <a:latin typeface="Times New Roman" pitchFamily="18" charset="0"/>
              <a:cs typeface="Times New Roman" pitchFamily="18" charset="0"/>
            </a:endParaRPr>
          </a:p>
        </p:txBody>
      </p:sp>
      <p:sp>
        <p:nvSpPr>
          <p:cNvPr id="33796" name="Text Box 12"/>
          <p:cNvSpPr txBox="1">
            <a:spLocks noChangeArrowheads="1"/>
          </p:cNvSpPr>
          <p:nvPr/>
        </p:nvSpPr>
        <p:spPr bwMode="auto">
          <a:xfrm>
            <a:off x="1908175" y="2708275"/>
            <a:ext cx="4175125" cy="523220"/>
          </a:xfrm>
          <a:prstGeom prst="rect">
            <a:avLst/>
          </a:prstGeom>
          <a:noFill/>
          <a:ln w="9525">
            <a:noFill/>
            <a:miter lim="800000"/>
            <a:headEnd/>
            <a:tailEnd/>
          </a:ln>
        </p:spPr>
        <p:txBody>
          <a:bodyPr>
            <a:spAutoFit/>
          </a:bodyPr>
          <a:lstStyle/>
          <a:p>
            <a:pPr>
              <a:spcBef>
                <a:spcPct val="50000"/>
              </a:spcBef>
            </a:pPr>
            <a:r>
              <a:rPr lang="en-US" sz="2800" b="1" dirty="0">
                <a:latin typeface="Times New Roman" pitchFamily="18" charset="0"/>
                <a:cs typeface="Times New Roman" pitchFamily="18" charset="0"/>
              </a:rPr>
              <a:t>H</a:t>
            </a:r>
            <a:r>
              <a:rPr lang="en-US" sz="2800" b="1" baseline="-25000" dirty="0">
                <a:latin typeface="Times New Roman" pitchFamily="18" charset="0"/>
                <a:cs typeface="Times New Roman" pitchFamily="18" charset="0"/>
              </a:rPr>
              <a:t>2</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và</a:t>
            </a:r>
            <a:r>
              <a:rPr lang="en-US" sz="2800" b="1" dirty="0">
                <a:latin typeface="Times New Roman" pitchFamily="18" charset="0"/>
                <a:cs typeface="Times New Roman" pitchFamily="18" charset="0"/>
              </a:rPr>
              <a:t> Cl</a:t>
            </a:r>
            <a:r>
              <a:rPr lang="en-US" sz="2800" b="1" baseline="-25000" dirty="0">
                <a:latin typeface="Times New Roman" pitchFamily="18" charset="0"/>
                <a:cs typeface="Times New Roman" pitchFamily="18" charset="0"/>
              </a:rPr>
              <a:t>2</a:t>
            </a:r>
            <a:r>
              <a:rPr lang="en-US" sz="2800" b="1" dirty="0">
                <a:latin typeface="Times New Roman" pitchFamily="18" charset="0"/>
                <a:cs typeface="Times New Roman" pitchFamily="18" charset="0"/>
              </a:rPr>
              <a:t>, CH</a:t>
            </a:r>
            <a:r>
              <a:rPr lang="en-US" sz="2800" b="1" baseline="-25000" dirty="0">
                <a:latin typeface="Times New Roman" pitchFamily="18" charset="0"/>
                <a:cs typeface="Times New Roman" pitchFamily="18" charset="0"/>
              </a:rPr>
              <a:t>4</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và</a:t>
            </a:r>
            <a:r>
              <a:rPr lang="en-US" sz="2800" b="1" dirty="0">
                <a:latin typeface="Times New Roman" pitchFamily="18" charset="0"/>
                <a:cs typeface="Times New Roman" pitchFamily="18" charset="0"/>
              </a:rPr>
              <a:t> Cl</a:t>
            </a:r>
            <a:r>
              <a:rPr lang="en-US" sz="2800" b="1" baseline="-25000" dirty="0">
                <a:latin typeface="Times New Roman" pitchFamily="18" charset="0"/>
                <a:cs typeface="Times New Roman" pitchFamily="18" charset="0"/>
              </a:rPr>
              <a:t>2</a:t>
            </a:r>
          </a:p>
        </p:txBody>
      </p:sp>
      <p:sp>
        <p:nvSpPr>
          <p:cNvPr id="33797" name="Text Box 13"/>
          <p:cNvSpPr txBox="1">
            <a:spLocks noChangeArrowheads="1"/>
          </p:cNvSpPr>
          <p:nvPr/>
        </p:nvSpPr>
        <p:spPr bwMode="auto">
          <a:xfrm>
            <a:off x="1682745" y="3500438"/>
            <a:ext cx="3887788" cy="523220"/>
          </a:xfrm>
          <a:prstGeom prst="rect">
            <a:avLst/>
          </a:prstGeom>
          <a:noFill/>
          <a:ln w="9525">
            <a:noFill/>
            <a:miter lim="800000"/>
            <a:headEnd/>
            <a:tailEnd/>
          </a:ln>
        </p:spPr>
        <p:txBody>
          <a:bodyPr>
            <a:spAutoFit/>
          </a:bodyPr>
          <a:lstStyle/>
          <a:p>
            <a:pPr algn="ctr"/>
            <a:r>
              <a:rPr lang="en-US" sz="2800" b="1" dirty="0">
                <a:latin typeface="Times New Roman" pitchFamily="18" charset="0"/>
                <a:cs typeface="Times New Roman" pitchFamily="18" charset="0"/>
              </a:rPr>
              <a:t>Cl</a:t>
            </a:r>
            <a:r>
              <a:rPr lang="en-US" sz="2800" b="1" baseline="-25000" dirty="0">
                <a:latin typeface="Times New Roman" pitchFamily="18" charset="0"/>
                <a:cs typeface="Times New Roman" pitchFamily="18" charset="0"/>
              </a:rPr>
              <a:t>2</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và</a:t>
            </a:r>
            <a:r>
              <a:rPr lang="en-US" sz="2800" b="1" dirty="0">
                <a:latin typeface="Times New Roman" pitchFamily="18" charset="0"/>
                <a:cs typeface="Times New Roman" pitchFamily="18" charset="0"/>
              </a:rPr>
              <a:t> O</a:t>
            </a:r>
            <a:r>
              <a:rPr lang="en-US" sz="2800" b="1" baseline="-25000" dirty="0">
                <a:latin typeface="Times New Roman" pitchFamily="18" charset="0"/>
                <a:cs typeface="Times New Roman" pitchFamily="18" charset="0"/>
              </a:rPr>
              <a:t>2</a:t>
            </a:r>
            <a:r>
              <a:rPr lang="en-US" sz="2800" b="1" dirty="0">
                <a:latin typeface="Times New Roman" pitchFamily="18" charset="0"/>
                <a:cs typeface="Times New Roman" pitchFamily="18" charset="0"/>
              </a:rPr>
              <a:t>, CH</a:t>
            </a:r>
            <a:r>
              <a:rPr lang="en-US" sz="2800" b="1" baseline="-25000" dirty="0">
                <a:latin typeface="Times New Roman" pitchFamily="18" charset="0"/>
                <a:cs typeface="Times New Roman" pitchFamily="18" charset="0"/>
              </a:rPr>
              <a:t>4</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và</a:t>
            </a:r>
            <a:r>
              <a:rPr lang="en-US" sz="2800" b="1" dirty="0">
                <a:latin typeface="Times New Roman" pitchFamily="18" charset="0"/>
                <a:cs typeface="Times New Roman" pitchFamily="18" charset="0"/>
              </a:rPr>
              <a:t> H</a:t>
            </a:r>
            <a:r>
              <a:rPr lang="en-US" sz="2800" b="1" baseline="-25000" dirty="0">
                <a:latin typeface="Times New Roman" pitchFamily="18" charset="0"/>
                <a:cs typeface="Times New Roman" pitchFamily="18" charset="0"/>
              </a:rPr>
              <a:t>2</a:t>
            </a:r>
          </a:p>
        </p:txBody>
      </p:sp>
      <p:sp>
        <p:nvSpPr>
          <p:cNvPr id="33798" name="Oval 14">
            <a:hlinkClick r:id="rId2" action="ppaction://hlinkpres?slideindex=1&amp;slidetitle="/>
          </p:cNvPr>
          <p:cNvSpPr>
            <a:spLocks noChangeArrowheads="1"/>
          </p:cNvSpPr>
          <p:nvPr/>
        </p:nvSpPr>
        <p:spPr bwMode="auto">
          <a:xfrm>
            <a:off x="1042988" y="3573463"/>
            <a:ext cx="609600" cy="457200"/>
          </a:xfrm>
          <a:prstGeom prst="ellipse">
            <a:avLst/>
          </a:prstGeom>
          <a:solidFill>
            <a:srgbClr val="00FFFF"/>
          </a:solidFill>
          <a:ln w="9525">
            <a:solidFill>
              <a:schemeClr val="tx1"/>
            </a:solidFill>
            <a:round/>
            <a:headEnd/>
            <a:tailEnd/>
          </a:ln>
        </p:spPr>
        <p:txBody>
          <a:bodyPr wrap="none" anchor="ctr"/>
          <a:lstStyle/>
          <a:p>
            <a:pPr algn="ctr"/>
            <a:r>
              <a:rPr lang="en-US" b="1" dirty="0" smtClean="0">
                <a:latin typeface="Times New Roman" pitchFamily="18" charset="0"/>
                <a:cs typeface="Times New Roman" pitchFamily="18" charset="0"/>
              </a:rPr>
              <a:t>B</a:t>
            </a:r>
            <a:endParaRPr lang="en-US" b="1" dirty="0">
              <a:latin typeface="Times New Roman" pitchFamily="18" charset="0"/>
              <a:cs typeface="Times New Roman" pitchFamily="18" charset="0"/>
            </a:endParaRPr>
          </a:p>
        </p:txBody>
      </p:sp>
      <p:sp>
        <p:nvSpPr>
          <p:cNvPr id="33799" name="Oval 15">
            <a:hlinkClick r:id="rId2" action="ppaction://hlinkpres?slideindex=1&amp;slidetitle="/>
          </p:cNvPr>
          <p:cNvSpPr>
            <a:spLocks noChangeArrowheads="1"/>
          </p:cNvSpPr>
          <p:nvPr/>
        </p:nvSpPr>
        <p:spPr bwMode="auto">
          <a:xfrm>
            <a:off x="1042988" y="4292600"/>
            <a:ext cx="609600" cy="457200"/>
          </a:xfrm>
          <a:prstGeom prst="ellipse">
            <a:avLst/>
          </a:prstGeom>
          <a:solidFill>
            <a:srgbClr val="00FFFF"/>
          </a:solidFill>
          <a:ln w="9525">
            <a:solidFill>
              <a:schemeClr val="tx1"/>
            </a:solidFill>
            <a:round/>
            <a:headEnd/>
            <a:tailEnd/>
          </a:ln>
        </p:spPr>
        <p:txBody>
          <a:bodyPr wrap="none" anchor="ctr"/>
          <a:lstStyle/>
          <a:p>
            <a:pPr algn="ctr"/>
            <a:r>
              <a:rPr lang="en-US" b="1" dirty="0" smtClean="0">
                <a:latin typeface="Times New Roman" pitchFamily="18" charset="0"/>
                <a:cs typeface="Times New Roman" pitchFamily="18" charset="0"/>
              </a:rPr>
              <a:t>C</a:t>
            </a:r>
            <a:endParaRPr lang="en-US" b="1" dirty="0">
              <a:latin typeface="Times New Roman" pitchFamily="18" charset="0"/>
              <a:cs typeface="Times New Roman" pitchFamily="18" charset="0"/>
            </a:endParaRPr>
          </a:p>
        </p:txBody>
      </p:sp>
      <p:sp>
        <p:nvSpPr>
          <p:cNvPr id="33800" name="Text Box 17"/>
          <p:cNvSpPr txBox="1">
            <a:spLocks noChangeArrowheads="1"/>
          </p:cNvSpPr>
          <p:nvPr/>
        </p:nvSpPr>
        <p:spPr bwMode="auto">
          <a:xfrm>
            <a:off x="1326133" y="4221163"/>
            <a:ext cx="4248150" cy="523220"/>
          </a:xfrm>
          <a:prstGeom prst="rect">
            <a:avLst/>
          </a:prstGeom>
          <a:noFill/>
          <a:ln w="9525">
            <a:noFill/>
            <a:miter lim="800000"/>
            <a:headEnd/>
            <a:tailEnd/>
          </a:ln>
        </p:spPr>
        <p:txBody>
          <a:bodyPr>
            <a:spAutoFit/>
          </a:bodyPr>
          <a:lstStyle/>
          <a:p>
            <a:pPr algn="ctr"/>
            <a:r>
              <a:rPr lang="en-US" sz="2800" b="1" dirty="0">
                <a:latin typeface="Times New Roman" pitchFamily="18" charset="0"/>
                <a:cs typeface="Times New Roman" pitchFamily="18" charset="0"/>
              </a:rPr>
              <a:t>H</a:t>
            </a:r>
            <a:r>
              <a:rPr lang="en-US" sz="2800" b="1" baseline="-25000" dirty="0">
                <a:latin typeface="Times New Roman" pitchFamily="18" charset="0"/>
                <a:cs typeface="Times New Roman" pitchFamily="18" charset="0"/>
              </a:rPr>
              <a:t>2</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và</a:t>
            </a:r>
            <a:r>
              <a:rPr lang="en-US" sz="2800" b="1" dirty="0">
                <a:latin typeface="Times New Roman" pitchFamily="18" charset="0"/>
                <a:cs typeface="Times New Roman" pitchFamily="18" charset="0"/>
              </a:rPr>
              <a:t> Cl</a:t>
            </a:r>
            <a:r>
              <a:rPr lang="en-US" sz="2800" b="1" baseline="-25000" dirty="0">
                <a:latin typeface="Times New Roman" pitchFamily="18" charset="0"/>
                <a:cs typeface="Times New Roman" pitchFamily="18" charset="0"/>
              </a:rPr>
              <a:t>2</a:t>
            </a:r>
            <a:r>
              <a:rPr lang="en-US" sz="2800" b="1" dirty="0">
                <a:latin typeface="Times New Roman" pitchFamily="18" charset="0"/>
                <a:cs typeface="Times New Roman" pitchFamily="18" charset="0"/>
              </a:rPr>
              <a:t>, Cl</a:t>
            </a:r>
            <a:r>
              <a:rPr lang="en-US" sz="2800" b="1" baseline="-25000" dirty="0">
                <a:latin typeface="Times New Roman" pitchFamily="18" charset="0"/>
                <a:cs typeface="Times New Roman" pitchFamily="18" charset="0"/>
              </a:rPr>
              <a:t>2 </a:t>
            </a:r>
            <a:r>
              <a:rPr lang="en-US" sz="2800" b="1" dirty="0" err="1">
                <a:latin typeface="Times New Roman" pitchFamily="18" charset="0"/>
                <a:cs typeface="Times New Roman" pitchFamily="18" charset="0"/>
              </a:rPr>
              <a:t>và</a:t>
            </a:r>
            <a:r>
              <a:rPr lang="en-US" sz="2800" b="1" dirty="0">
                <a:latin typeface="Times New Roman" pitchFamily="18" charset="0"/>
                <a:cs typeface="Times New Roman" pitchFamily="18" charset="0"/>
              </a:rPr>
              <a:t> O</a:t>
            </a:r>
            <a:r>
              <a:rPr lang="en-US" sz="2800" b="1" baseline="-25000" dirty="0">
                <a:latin typeface="Times New Roman" pitchFamily="18" charset="0"/>
                <a:cs typeface="Times New Roman" pitchFamily="18" charset="0"/>
              </a:rPr>
              <a:t>2</a:t>
            </a:r>
            <a:endParaRPr lang="en-US" sz="2800" b="1" dirty="0">
              <a:latin typeface="Times New Roman" pitchFamily="18" charset="0"/>
              <a:cs typeface="Times New Roman" pitchFamily="18" charset="0"/>
            </a:endParaRPr>
          </a:p>
        </p:txBody>
      </p:sp>
      <p:sp>
        <p:nvSpPr>
          <p:cNvPr id="33801" name="Oval 18">
            <a:hlinkClick r:id="rId3" action="ppaction://hlinkpres?slideindex=1&amp;slidetitle="/>
          </p:cNvPr>
          <p:cNvSpPr>
            <a:spLocks noChangeArrowheads="1"/>
          </p:cNvSpPr>
          <p:nvPr/>
        </p:nvSpPr>
        <p:spPr bwMode="auto">
          <a:xfrm>
            <a:off x="1042988" y="5084763"/>
            <a:ext cx="609600" cy="485775"/>
          </a:xfrm>
          <a:prstGeom prst="ellipse">
            <a:avLst/>
          </a:prstGeom>
          <a:solidFill>
            <a:srgbClr val="00FFFF"/>
          </a:solidFill>
          <a:ln w="9525">
            <a:solidFill>
              <a:schemeClr val="tx1"/>
            </a:solidFill>
            <a:round/>
            <a:headEnd/>
            <a:tailEnd/>
          </a:ln>
        </p:spPr>
        <p:txBody>
          <a:bodyPr wrap="none" anchor="ctr"/>
          <a:lstStyle/>
          <a:p>
            <a:pPr algn="ctr"/>
            <a:r>
              <a:rPr lang="en-US" b="1" dirty="0" smtClean="0">
                <a:latin typeface="Arial" charset="0"/>
              </a:rPr>
              <a:t>D</a:t>
            </a:r>
            <a:endParaRPr lang="en-US" b="1" dirty="0">
              <a:latin typeface="Arial" charset="0"/>
            </a:endParaRPr>
          </a:p>
        </p:txBody>
      </p:sp>
      <p:sp>
        <p:nvSpPr>
          <p:cNvPr id="33802" name="Text Box 19"/>
          <p:cNvSpPr txBox="1">
            <a:spLocks noChangeArrowheads="1"/>
          </p:cNvSpPr>
          <p:nvPr/>
        </p:nvSpPr>
        <p:spPr bwMode="auto">
          <a:xfrm>
            <a:off x="1431193" y="5084763"/>
            <a:ext cx="4103687" cy="523220"/>
          </a:xfrm>
          <a:prstGeom prst="rect">
            <a:avLst/>
          </a:prstGeom>
          <a:noFill/>
          <a:ln w="9525">
            <a:noFill/>
            <a:miter lim="800000"/>
            <a:headEnd/>
            <a:tailEnd/>
          </a:ln>
        </p:spPr>
        <p:txBody>
          <a:bodyPr>
            <a:spAutoFit/>
          </a:bodyPr>
          <a:lstStyle/>
          <a:p>
            <a:pPr algn="ctr"/>
            <a:r>
              <a:rPr lang="en-US" sz="2800" b="1" dirty="0">
                <a:latin typeface="Times New Roman" pitchFamily="18" charset="0"/>
                <a:cs typeface="Times New Roman" pitchFamily="18" charset="0"/>
              </a:rPr>
              <a:t>CH</a:t>
            </a:r>
            <a:r>
              <a:rPr lang="en-US" sz="2800" b="1" baseline="-25000" dirty="0">
                <a:latin typeface="Times New Roman" pitchFamily="18" charset="0"/>
                <a:cs typeface="Times New Roman" pitchFamily="18" charset="0"/>
              </a:rPr>
              <a:t>4</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và</a:t>
            </a:r>
            <a:r>
              <a:rPr lang="en-US" sz="2800" b="1" dirty="0">
                <a:latin typeface="Times New Roman" pitchFamily="18" charset="0"/>
                <a:cs typeface="Times New Roman" pitchFamily="18" charset="0"/>
              </a:rPr>
              <a:t> O</a:t>
            </a:r>
            <a:r>
              <a:rPr lang="en-US" sz="2800" b="1" baseline="-25000" dirty="0">
                <a:latin typeface="Times New Roman" pitchFamily="18" charset="0"/>
                <a:cs typeface="Times New Roman" pitchFamily="18" charset="0"/>
              </a:rPr>
              <a:t>2</a:t>
            </a:r>
            <a:r>
              <a:rPr lang="en-US" sz="2800" b="1" dirty="0">
                <a:latin typeface="Times New Roman" pitchFamily="18" charset="0"/>
                <a:cs typeface="Times New Roman" pitchFamily="18" charset="0"/>
              </a:rPr>
              <a:t>, H</a:t>
            </a:r>
            <a:r>
              <a:rPr lang="en-US" sz="2800" b="1" baseline="-25000" dirty="0">
                <a:latin typeface="Times New Roman" pitchFamily="18" charset="0"/>
                <a:cs typeface="Times New Roman" pitchFamily="18" charset="0"/>
              </a:rPr>
              <a:t>2</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và</a:t>
            </a:r>
            <a:r>
              <a:rPr lang="en-US" sz="2800" b="1" dirty="0">
                <a:latin typeface="Times New Roman" pitchFamily="18" charset="0"/>
                <a:cs typeface="Times New Roman" pitchFamily="18" charset="0"/>
              </a:rPr>
              <a:t> O</a:t>
            </a:r>
            <a:r>
              <a:rPr lang="en-US" sz="2800" b="1" baseline="-25000" dirty="0">
                <a:latin typeface="Times New Roman" pitchFamily="18" charset="0"/>
                <a:cs typeface="Times New Roman" pitchFamily="18" charset="0"/>
              </a:rPr>
              <a:t>2</a:t>
            </a:r>
          </a:p>
        </p:txBody>
      </p:sp>
      <p:sp>
        <p:nvSpPr>
          <p:cNvPr id="11" name="Oval 6"/>
          <p:cNvSpPr>
            <a:spLocks noChangeArrowheads="1"/>
          </p:cNvSpPr>
          <p:nvPr/>
        </p:nvSpPr>
        <p:spPr bwMode="auto">
          <a:xfrm>
            <a:off x="838200" y="4953000"/>
            <a:ext cx="936625" cy="681038"/>
          </a:xfrm>
          <a:prstGeom prst="ellipse">
            <a:avLst/>
          </a:prstGeom>
          <a:gradFill rotWithShape="1">
            <a:gsLst>
              <a:gs pos="0">
                <a:srgbClr val="FF00FF"/>
              </a:gs>
              <a:gs pos="100000">
                <a:schemeClr val="tx1"/>
              </a:gs>
            </a:gsLst>
            <a:path path="shape">
              <a:fillToRect l="50000" t="50000" r="50000" b="50000"/>
            </a:path>
          </a:gradFill>
          <a:ln w="38100">
            <a:solidFill>
              <a:srgbClr val="66FF33"/>
            </a:solidFill>
            <a:round/>
            <a:headEnd/>
            <a:tailEnd/>
          </a:ln>
        </p:spPr>
        <p:txBody>
          <a:bodyPr wrap="none" lIns="91384" tIns="45693" rIns="91384" bIns="45693" anchor="ctr"/>
          <a:lstStyle/>
          <a:p>
            <a:pPr algn="ctr"/>
            <a:r>
              <a:rPr lang="en-US" b="1" dirty="0" smtClean="0">
                <a:solidFill>
                  <a:schemeClr val="bg1"/>
                </a:solidFill>
                <a:latin typeface="Times New Roman" pitchFamily="18" charset="0"/>
                <a:cs typeface="Times New Roman" pitchFamily="18" charset="0"/>
              </a:rPr>
              <a:t>D</a:t>
            </a:r>
            <a:endParaRPr lang="en-US" b="1" dirty="0">
              <a:solidFill>
                <a:schemeClr val="bg1"/>
              </a:solidFill>
              <a:latin typeface="Times New Roman" pitchFamily="18" charset="0"/>
              <a:cs typeface="Times New Roman" pitchFamily="18" charset="0"/>
            </a:endParaRPr>
          </a:p>
        </p:txBody>
      </p:sp>
      <p:sp>
        <p:nvSpPr>
          <p:cNvPr id="12" name="AutoShape 17"/>
          <p:cNvSpPr>
            <a:spLocks noChangeArrowheads="1"/>
          </p:cNvSpPr>
          <p:nvPr/>
        </p:nvSpPr>
        <p:spPr bwMode="gray">
          <a:xfrm>
            <a:off x="533400" y="739185"/>
            <a:ext cx="8186766" cy="1098660"/>
          </a:xfrm>
          <a:prstGeom prst="roundRect">
            <a:avLst>
              <a:gd name="adj" fmla="val 50000"/>
            </a:avLst>
          </a:prstGeom>
          <a:solidFill>
            <a:schemeClr val="bg1"/>
          </a:solidFill>
          <a:ln w="38100" cap="rnd" algn="ctr">
            <a:solidFill>
              <a:srgbClr val="FFC000"/>
            </a:solidFill>
            <a:round/>
            <a:headEnd/>
            <a:tailEnd/>
          </a:ln>
          <a:effectLst>
            <a:outerShdw blurRad="50800" dist="38100" dir="5400000" algn="t" rotWithShape="0">
              <a:prstClr val="black">
                <a:alpha val="40000"/>
              </a:prstClr>
            </a:outerShdw>
          </a:effectLst>
          <a:scene3d>
            <a:camera prst="orthographicFront">
              <a:rot lat="0" lon="0" rev="0"/>
            </a:camera>
            <a:lightRig rig="threePt" dir="t"/>
          </a:scene3d>
          <a:sp3d>
            <a:bevelT h="12700"/>
            <a:bevelB/>
          </a:sp3d>
        </p:spPr>
        <p:txBody>
          <a:bodyPr lIns="36000" tIns="36000" rIns="36000" bIns="36000" anchor="ct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pPr>
              <a:spcBef>
                <a:spcPct val="50000"/>
              </a:spcBef>
            </a:pPr>
            <a:r>
              <a:rPr lang="en-AU" sz="2400" b="1" u="sng" dirty="0" err="1" smtClean="0">
                <a:solidFill>
                  <a:srgbClr val="0000FF"/>
                </a:solidFill>
                <a:latin typeface="Times New Roman" pitchFamily="18" charset="0"/>
                <a:cs typeface="Times New Roman" pitchFamily="18" charset="0"/>
              </a:rPr>
              <a:t>Bài</a:t>
            </a:r>
            <a:r>
              <a:rPr lang="en-AU" sz="2400" b="1" u="sng" dirty="0" smtClean="0">
                <a:solidFill>
                  <a:srgbClr val="0000FF"/>
                </a:solidFill>
                <a:latin typeface="Times New Roman" pitchFamily="18" charset="0"/>
                <a:cs typeface="Times New Roman" pitchFamily="18" charset="0"/>
              </a:rPr>
              <a:t> 2</a:t>
            </a:r>
            <a:r>
              <a:rPr lang="en-US" sz="2400" b="1" dirty="0" smtClean="0">
                <a:latin typeface="Times New Roman" pitchFamily="18" charset="0"/>
                <a:cs typeface="Times New Roman" pitchFamily="18" charset="0"/>
              </a:rPr>
              <a:t>: Cho </a:t>
            </a:r>
            <a:r>
              <a:rPr lang="en-US" sz="2400" b="1" dirty="0" err="1" smtClean="0">
                <a:latin typeface="Times New Roman" pitchFamily="18" charset="0"/>
                <a:cs typeface="Times New Roman" pitchFamily="18" charset="0"/>
              </a:rPr>
              <a:t>các</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khí</a:t>
            </a:r>
            <a:r>
              <a:rPr lang="en-US" sz="2400" b="1" dirty="0" smtClean="0">
                <a:latin typeface="Times New Roman" pitchFamily="18" charset="0"/>
                <a:cs typeface="Times New Roman" pitchFamily="18" charset="0"/>
              </a:rPr>
              <a:t>: CH</a:t>
            </a:r>
            <a:r>
              <a:rPr lang="en-US" sz="2400" b="1" baseline="-25000" dirty="0" smtClean="0">
                <a:latin typeface="Times New Roman" pitchFamily="18" charset="0"/>
                <a:cs typeface="Times New Roman" pitchFamily="18" charset="0"/>
              </a:rPr>
              <a:t>4</a:t>
            </a:r>
            <a:r>
              <a:rPr lang="en-US" sz="2400" b="1" dirty="0" smtClean="0">
                <a:latin typeface="Times New Roman" pitchFamily="18" charset="0"/>
                <a:cs typeface="Times New Roman" pitchFamily="18" charset="0"/>
              </a:rPr>
              <a:t>, H</a:t>
            </a:r>
            <a:r>
              <a:rPr lang="en-US" sz="2400" b="1" baseline="-25000" dirty="0" smtClean="0">
                <a:latin typeface="Times New Roman" pitchFamily="18" charset="0"/>
                <a:cs typeface="Times New Roman" pitchFamily="18" charset="0"/>
              </a:rPr>
              <a:t>2</a:t>
            </a:r>
            <a:r>
              <a:rPr lang="en-US" sz="2400" b="1" dirty="0" smtClean="0">
                <a:latin typeface="Times New Roman" pitchFamily="18" charset="0"/>
                <a:cs typeface="Times New Roman" pitchFamily="18" charset="0"/>
              </a:rPr>
              <a:t>, Cl</a:t>
            </a:r>
            <a:r>
              <a:rPr lang="en-US" sz="2400" b="1" baseline="-25000" dirty="0" smtClean="0">
                <a:latin typeface="Times New Roman" pitchFamily="18" charset="0"/>
                <a:cs typeface="Times New Roman" pitchFamily="18" charset="0"/>
              </a:rPr>
              <a:t>2</a:t>
            </a:r>
            <a:r>
              <a:rPr lang="en-US" sz="2400" b="1" dirty="0" smtClean="0">
                <a:latin typeface="Times New Roman" pitchFamily="18" charset="0"/>
                <a:cs typeface="Times New Roman" pitchFamily="18" charset="0"/>
              </a:rPr>
              <a:t>, O</a:t>
            </a:r>
            <a:r>
              <a:rPr lang="en-US" sz="2400" b="1" baseline="-25000" dirty="0" smtClean="0">
                <a:latin typeface="Times New Roman" pitchFamily="18" charset="0"/>
                <a:cs typeface="Times New Roman" pitchFamily="18" charset="0"/>
              </a:rPr>
              <a:t>2</a:t>
            </a:r>
            <a:r>
              <a:rPr lang="en-US" sz="2400" b="1" dirty="0" smtClean="0">
                <a:latin typeface="Times New Roman" pitchFamily="18" charset="0"/>
                <a:cs typeface="Times New Roman" pitchFamily="18" charset="0"/>
              </a:rPr>
              <a:t>.</a:t>
            </a:r>
            <a:r>
              <a:rPr lang="en-US" sz="2400" b="1" baseline="-25000"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Dãy</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nào</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gồm</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các</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cặp</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chất</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khí</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khi</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trộn</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với</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nhau</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tạo</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thành</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hỗn</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hợp</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nổ</a:t>
            </a:r>
            <a:endParaRPr lang="en-US" sz="2400" b="1"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PND\My Documents\My Pictures\hinh-nen-phao-hoa-cho-powerpoint_123446847.png"/>
          <p:cNvPicPr>
            <a:picLocks noChangeAspect="1" noChangeArrowheads="1"/>
          </p:cNvPicPr>
          <p:nvPr/>
        </p:nvPicPr>
        <p:blipFill>
          <a:blip r:embed="rId2" cstate="print"/>
          <a:srcRect/>
          <a:stretch>
            <a:fillRect/>
          </a:stretch>
        </p:blipFill>
        <p:spPr bwMode="auto">
          <a:xfrm>
            <a:off x="304800" y="304800"/>
            <a:ext cx="8685213" cy="6019800"/>
          </a:xfrm>
          <a:prstGeom prst="rect">
            <a:avLst/>
          </a:prstGeom>
          <a:noFill/>
        </p:spPr>
      </p:pic>
      <p:sp>
        <p:nvSpPr>
          <p:cNvPr id="5" name="Horizontal Scroll 4"/>
          <p:cNvSpPr/>
          <p:nvPr/>
        </p:nvSpPr>
        <p:spPr>
          <a:xfrm>
            <a:off x="1905000" y="256290"/>
            <a:ext cx="6400800" cy="1524000"/>
          </a:xfrm>
          <a:prstGeom prst="horizontalScroll">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smtClean="0">
                <a:latin typeface="Times New Roman" pitchFamily="18" charset="0"/>
                <a:cs typeface="Times New Roman" pitchFamily="18" charset="0"/>
              </a:rPr>
              <a:t>LUYỆN TẬP</a:t>
            </a:r>
            <a:endParaRPr lang="en-US" sz="3600" b="1" dirty="0">
              <a:latin typeface="Times New Roman" pitchFamily="18" charset="0"/>
              <a:cs typeface="Times New Roman" pitchFamily="18" charset="0"/>
            </a:endParaRPr>
          </a:p>
        </p:txBody>
      </p:sp>
      <p:sp>
        <p:nvSpPr>
          <p:cNvPr id="6" name="TextBox 5"/>
          <p:cNvSpPr txBox="1"/>
          <p:nvPr/>
        </p:nvSpPr>
        <p:spPr>
          <a:xfrm>
            <a:off x="381000" y="1835720"/>
            <a:ext cx="7848600" cy="769441"/>
          </a:xfrm>
          <a:prstGeom prst="rect">
            <a:avLst/>
          </a:prstGeom>
          <a:noFill/>
        </p:spPr>
        <p:txBody>
          <a:bodyPr wrap="square" rtlCol="0">
            <a:spAutoFit/>
          </a:bodyPr>
          <a:lstStyle/>
          <a:p>
            <a:r>
              <a:rPr lang="en-US" sz="2400" b="1" u="sng" dirty="0" err="1" smtClean="0">
                <a:solidFill>
                  <a:srgbClr val="0000FF"/>
                </a:solidFill>
                <a:latin typeface="Times New Roman" pitchFamily="18" charset="0"/>
                <a:cs typeface="Times New Roman" pitchFamily="18" charset="0"/>
              </a:rPr>
              <a:t>Bài</a:t>
            </a:r>
            <a:r>
              <a:rPr lang="en-US" sz="2400" b="1" u="sng" dirty="0" smtClean="0">
                <a:solidFill>
                  <a:srgbClr val="0000FF"/>
                </a:solidFill>
                <a:latin typeface="Times New Roman" pitchFamily="18" charset="0"/>
                <a:cs typeface="Times New Roman" pitchFamily="18" charset="0"/>
              </a:rPr>
              <a:t> 3:</a:t>
            </a:r>
            <a:r>
              <a:rPr lang="en-US" sz="2400" b="1" dirty="0" smtClean="0">
                <a:latin typeface="Times New Roman" pitchFamily="18" charset="0"/>
                <a:cs typeface="Times New Roman" pitchFamily="18" charset="0"/>
              </a:rPr>
              <a:t> </a:t>
            </a:r>
            <a:r>
              <a:rPr lang="en-US" sz="2000" b="1" dirty="0" err="1" smtClean="0">
                <a:latin typeface="Times New Roman" pitchFamily="18" charset="0"/>
              </a:rPr>
              <a:t>Đốt</a:t>
            </a:r>
            <a:r>
              <a:rPr lang="en-US" sz="2000" b="1" dirty="0" smtClean="0">
                <a:latin typeface="Times New Roman" pitchFamily="18" charset="0"/>
              </a:rPr>
              <a:t> </a:t>
            </a:r>
            <a:r>
              <a:rPr lang="en-US" sz="2000" b="1" dirty="0" err="1" smtClean="0">
                <a:latin typeface="Times New Roman" pitchFamily="18" charset="0"/>
              </a:rPr>
              <a:t>cháy</a:t>
            </a:r>
            <a:r>
              <a:rPr lang="en-US" sz="2000" b="1" dirty="0" smtClean="0">
                <a:latin typeface="Times New Roman" pitchFamily="18" charset="0"/>
              </a:rPr>
              <a:t> 11,2 </a:t>
            </a:r>
            <a:r>
              <a:rPr lang="en-US" sz="2000" b="1" dirty="0" err="1" smtClean="0">
                <a:latin typeface="Times New Roman" pitchFamily="18" charset="0"/>
              </a:rPr>
              <a:t>lít</a:t>
            </a:r>
            <a:r>
              <a:rPr lang="en-US" sz="2000" b="1" dirty="0" smtClean="0">
                <a:latin typeface="Times New Roman" pitchFamily="18" charset="0"/>
              </a:rPr>
              <a:t> </a:t>
            </a:r>
            <a:r>
              <a:rPr lang="en-US" sz="2000" b="1" dirty="0" err="1" smtClean="0">
                <a:latin typeface="Times New Roman" pitchFamily="18" charset="0"/>
              </a:rPr>
              <a:t>khí</a:t>
            </a:r>
            <a:r>
              <a:rPr lang="en-US" sz="2000" b="1" dirty="0" smtClean="0">
                <a:latin typeface="Times New Roman" pitchFamily="18" charset="0"/>
              </a:rPr>
              <a:t> </a:t>
            </a:r>
            <a:r>
              <a:rPr lang="en-US" sz="2000" b="1" dirty="0" err="1" smtClean="0">
                <a:latin typeface="Times New Roman" pitchFamily="18" charset="0"/>
              </a:rPr>
              <a:t>metan</a:t>
            </a:r>
            <a:r>
              <a:rPr lang="en-US" sz="2000" b="1" dirty="0" smtClean="0">
                <a:latin typeface="Times New Roman" pitchFamily="18" charset="0"/>
              </a:rPr>
              <a:t>. </a:t>
            </a:r>
            <a:r>
              <a:rPr lang="en-US" sz="2000" b="1" dirty="0" err="1" smtClean="0">
                <a:latin typeface="Times New Roman" pitchFamily="18" charset="0"/>
              </a:rPr>
              <a:t>Hãy</a:t>
            </a:r>
            <a:r>
              <a:rPr lang="en-US" sz="2000" b="1" dirty="0" smtClean="0">
                <a:latin typeface="Times New Roman" pitchFamily="18" charset="0"/>
              </a:rPr>
              <a:t> </a:t>
            </a:r>
            <a:r>
              <a:rPr lang="en-US" sz="2000" b="1" dirty="0" err="1" smtClean="0">
                <a:latin typeface="Times New Roman" pitchFamily="18" charset="0"/>
              </a:rPr>
              <a:t>tính</a:t>
            </a:r>
            <a:r>
              <a:rPr lang="en-US" sz="2000" b="1" dirty="0" smtClean="0">
                <a:latin typeface="Times New Roman" pitchFamily="18" charset="0"/>
              </a:rPr>
              <a:t> </a:t>
            </a:r>
            <a:r>
              <a:rPr lang="en-US" sz="2000" b="1" dirty="0" err="1" smtClean="0">
                <a:latin typeface="Times New Roman" pitchFamily="18" charset="0"/>
              </a:rPr>
              <a:t>thể</a:t>
            </a:r>
            <a:r>
              <a:rPr lang="en-US" sz="2000" b="1" dirty="0" smtClean="0">
                <a:latin typeface="Times New Roman" pitchFamily="18" charset="0"/>
              </a:rPr>
              <a:t> </a:t>
            </a:r>
            <a:r>
              <a:rPr lang="en-US" sz="2000" b="1" dirty="0" err="1" smtClean="0">
                <a:latin typeface="Times New Roman" pitchFamily="18" charset="0"/>
              </a:rPr>
              <a:t>tích</a:t>
            </a:r>
            <a:r>
              <a:rPr lang="en-US" sz="2000" b="1" dirty="0" smtClean="0">
                <a:latin typeface="Times New Roman" pitchFamily="18" charset="0"/>
              </a:rPr>
              <a:t> </a:t>
            </a:r>
            <a:r>
              <a:rPr lang="en-US" sz="2000" b="1" dirty="0" err="1" smtClean="0">
                <a:latin typeface="Times New Roman" pitchFamily="18" charset="0"/>
              </a:rPr>
              <a:t>khí</a:t>
            </a:r>
            <a:r>
              <a:rPr lang="en-US" sz="2000" b="1" dirty="0" smtClean="0">
                <a:latin typeface="Times New Roman" pitchFamily="18" charset="0"/>
              </a:rPr>
              <a:t> </a:t>
            </a:r>
            <a:r>
              <a:rPr lang="en-US" sz="2000" b="1" dirty="0" err="1" smtClean="0">
                <a:latin typeface="Times New Roman" pitchFamily="18" charset="0"/>
              </a:rPr>
              <a:t>oxi</a:t>
            </a:r>
            <a:r>
              <a:rPr lang="en-US" sz="2000" b="1" dirty="0" smtClean="0">
                <a:latin typeface="Times New Roman" pitchFamily="18" charset="0"/>
              </a:rPr>
              <a:t> </a:t>
            </a:r>
            <a:r>
              <a:rPr lang="en-US" sz="2000" b="1" dirty="0" err="1" smtClean="0">
                <a:latin typeface="Times New Roman" pitchFamily="18" charset="0"/>
              </a:rPr>
              <a:t>cần</a:t>
            </a:r>
            <a:r>
              <a:rPr lang="en-US" sz="2000" b="1" dirty="0" smtClean="0">
                <a:latin typeface="Times New Roman" pitchFamily="18" charset="0"/>
              </a:rPr>
              <a:t> </a:t>
            </a:r>
            <a:r>
              <a:rPr lang="en-US" sz="2000" b="1" dirty="0" err="1" smtClean="0">
                <a:latin typeface="Times New Roman" pitchFamily="18" charset="0"/>
              </a:rPr>
              <a:t>dùng</a:t>
            </a:r>
            <a:r>
              <a:rPr lang="en-US" sz="2000" b="1" dirty="0" smtClean="0">
                <a:latin typeface="Times New Roman" pitchFamily="18" charset="0"/>
              </a:rPr>
              <a:t> </a:t>
            </a:r>
            <a:r>
              <a:rPr lang="en-US" sz="2000" b="1" dirty="0" err="1" smtClean="0">
                <a:latin typeface="Times New Roman" pitchFamily="18" charset="0"/>
              </a:rPr>
              <a:t>và</a:t>
            </a:r>
            <a:r>
              <a:rPr lang="en-US" sz="2000" b="1" dirty="0" smtClean="0">
                <a:latin typeface="Times New Roman" pitchFamily="18" charset="0"/>
              </a:rPr>
              <a:t> </a:t>
            </a:r>
            <a:r>
              <a:rPr lang="en-US" sz="2000" b="1" dirty="0" err="1" smtClean="0">
                <a:latin typeface="Times New Roman" pitchFamily="18" charset="0"/>
              </a:rPr>
              <a:t>thể</a:t>
            </a:r>
            <a:r>
              <a:rPr lang="en-US" sz="2000" b="1" dirty="0" smtClean="0">
                <a:latin typeface="Times New Roman" pitchFamily="18" charset="0"/>
              </a:rPr>
              <a:t> </a:t>
            </a:r>
            <a:r>
              <a:rPr lang="en-US" sz="2000" b="1" dirty="0" err="1" smtClean="0">
                <a:latin typeface="Times New Roman" pitchFamily="18" charset="0"/>
              </a:rPr>
              <a:t>tích</a:t>
            </a:r>
            <a:r>
              <a:rPr lang="en-US" sz="2000" b="1" dirty="0" smtClean="0">
                <a:latin typeface="Times New Roman" pitchFamily="18" charset="0"/>
              </a:rPr>
              <a:t> </a:t>
            </a:r>
            <a:r>
              <a:rPr lang="en-US" sz="2000" b="1" dirty="0" err="1" smtClean="0">
                <a:latin typeface="Times New Roman" pitchFamily="18" charset="0"/>
              </a:rPr>
              <a:t>khí</a:t>
            </a:r>
            <a:r>
              <a:rPr lang="en-US" sz="2000" b="1" dirty="0" smtClean="0">
                <a:latin typeface="Times New Roman" pitchFamily="18" charset="0"/>
              </a:rPr>
              <a:t> </a:t>
            </a:r>
            <a:r>
              <a:rPr lang="en-US" sz="2000" b="1" dirty="0" err="1" smtClean="0">
                <a:latin typeface="Times New Roman" pitchFamily="18" charset="0"/>
              </a:rPr>
              <a:t>cacbonic</a:t>
            </a:r>
            <a:r>
              <a:rPr lang="en-US" sz="2000" b="1" dirty="0" smtClean="0">
                <a:latin typeface="Times New Roman" pitchFamily="18" charset="0"/>
              </a:rPr>
              <a:t> </a:t>
            </a:r>
            <a:r>
              <a:rPr lang="en-US" sz="2000" b="1" dirty="0" err="1" smtClean="0">
                <a:latin typeface="Times New Roman" pitchFamily="18" charset="0"/>
              </a:rPr>
              <a:t>tạo</a:t>
            </a:r>
            <a:r>
              <a:rPr lang="en-US" sz="2000" b="1" dirty="0" smtClean="0">
                <a:latin typeface="Times New Roman" pitchFamily="18" charset="0"/>
              </a:rPr>
              <a:t> </a:t>
            </a:r>
            <a:r>
              <a:rPr lang="en-US" sz="2000" b="1" dirty="0" err="1" smtClean="0">
                <a:latin typeface="Times New Roman" pitchFamily="18" charset="0"/>
              </a:rPr>
              <a:t>thành</a:t>
            </a:r>
            <a:r>
              <a:rPr lang="en-US" sz="2000" b="1" dirty="0" smtClean="0">
                <a:latin typeface="Times New Roman" pitchFamily="18" charset="0"/>
              </a:rPr>
              <a:t>. </a:t>
            </a:r>
            <a:r>
              <a:rPr lang="en-US" sz="2000" b="1" dirty="0" err="1" smtClean="0">
                <a:latin typeface="Times New Roman" pitchFamily="18" charset="0"/>
              </a:rPr>
              <a:t>Biết</a:t>
            </a:r>
            <a:r>
              <a:rPr lang="en-US" sz="2000" b="1" dirty="0" smtClean="0">
                <a:latin typeface="Times New Roman" pitchFamily="18" charset="0"/>
              </a:rPr>
              <a:t> </a:t>
            </a:r>
            <a:r>
              <a:rPr lang="en-US" sz="2000" b="1" dirty="0" err="1" smtClean="0">
                <a:latin typeface="Times New Roman" pitchFamily="18" charset="0"/>
              </a:rPr>
              <a:t>rằng</a:t>
            </a:r>
            <a:r>
              <a:rPr lang="en-US" sz="2000" b="1" dirty="0" smtClean="0">
                <a:latin typeface="Times New Roman" pitchFamily="18" charset="0"/>
              </a:rPr>
              <a:t> </a:t>
            </a:r>
            <a:r>
              <a:rPr lang="en-US" sz="2000" b="1" dirty="0" err="1" smtClean="0">
                <a:latin typeface="Times New Roman" pitchFamily="18" charset="0"/>
              </a:rPr>
              <a:t>thể</a:t>
            </a:r>
            <a:r>
              <a:rPr lang="en-US" sz="2000" b="1" dirty="0" smtClean="0">
                <a:latin typeface="Times New Roman" pitchFamily="18" charset="0"/>
              </a:rPr>
              <a:t> </a:t>
            </a:r>
            <a:r>
              <a:rPr lang="en-US" sz="2000" b="1" dirty="0" err="1" smtClean="0">
                <a:latin typeface="Times New Roman" pitchFamily="18" charset="0"/>
              </a:rPr>
              <a:t>tích</a:t>
            </a:r>
            <a:r>
              <a:rPr lang="en-US" sz="2000" b="1" dirty="0" smtClean="0">
                <a:latin typeface="Times New Roman" pitchFamily="18" charset="0"/>
              </a:rPr>
              <a:t> </a:t>
            </a:r>
            <a:r>
              <a:rPr lang="en-US" sz="2000" b="1" dirty="0" err="1" smtClean="0">
                <a:latin typeface="Times New Roman" pitchFamily="18" charset="0"/>
              </a:rPr>
              <a:t>các</a:t>
            </a:r>
            <a:r>
              <a:rPr lang="en-US" sz="2000" b="1" dirty="0" smtClean="0">
                <a:latin typeface="Times New Roman" pitchFamily="18" charset="0"/>
              </a:rPr>
              <a:t> </a:t>
            </a:r>
            <a:r>
              <a:rPr lang="en-US" sz="2000" b="1" dirty="0" err="1" smtClean="0">
                <a:latin typeface="Times New Roman" pitchFamily="18" charset="0"/>
              </a:rPr>
              <a:t>khí</a:t>
            </a:r>
            <a:r>
              <a:rPr lang="en-US" sz="2000" b="1" dirty="0" smtClean="0">
                <a:latin typeface="Times New Roman" pitchFamily="18" charset="0"/>
              </a:rPr>
              <a:t> </a:t>
            </a:r>
            <a:r>
              <a:rPr lang="en-US" sz="2000" b="1" dirty="0" err="1" smtClean="0">
                <a:latin typeface="Times New Roman" pitchFamily="18" charset="0"/>
              </a:rPr>
              <a:t>đo</a:t>
            </a:r>
            <a:r>
              <a:rPr lang="en-US" sz="2000" b="1" dirty="0" smtClean="0">
                <a:latin typeface="Times New Roman" pitchFamily="18" charset="0"/>
              </a:rPr>
              <a:t> ở </a:t>
            </a:r>
            <a:r>
              <a:rPr lang="en-US" sz="2000" b="1" dirty="0" err="1" smtClean="0">
                <a:latin typeface="Times New Roman" pitchFamily="18" charset="0"/>
              </a:rPr>
              <a:t>đktc</a:t>
            </a:r>
            <a:endParaRPr lang="en-US" sz="2000" b="1" dirty="0">
              <a:latin typeface="Times New Roman" pitchFamily="18" charset="0"/>
              <a:cs typeface="Times New Roman" pitchFamily="18" charset="0"/>
            </a:endParaRPr>
          </a:p>
        </p:txBody>
      </p:sp>
      <p:sp>
        <p:nvSpPr>
          <p:cNvPr id="8" name="Text Box 3"/>
          <p:cNvSpPr txBox="1">
            <a:spLocks noChangeArrowheads="1"/>
          </p:cNvSpPr>
          <p:nvPr/>
        </p:nvSpPr>
        <p:spPr bwMode="auto">
          <a:xfrm>
            <a:off x="685800" y="3110325"/>
            <a:ext cx="4535488" cy="461665"/>
          </a:xfrm>
          <a:prstGeom prst="rect">
            <a:avLst/>
          </a:prstGeom>
          <a:noFill/>
          <a:ln w="9525">
            <a:noFill/>
            <a:miter lim="800000"/>
            <a:headEnd/>
            <a:tailEnd/>
          </a:ln>
        </p:spPr>
        <p:txBody>
          <a:bodyPr>
            <a:spAutoFit/>
          </a:bodyPr>
          <a:lstStyle/>
          <a:p>
            <a:pPr>
              <a:spcBef>
                <a:spcPct val="50000"/>
              </a:spcBef>
            </a:pPr>
            <a:r>
              <a:rPr lang="en-AU" sz="2400" b="1" dirty="0">
                <a:latin typeface="Times New Roman" pitchFamily="18" charset="0"/>
              </a:rPr>
              <a:t>n</a:t>
            </a:r>
            <a:r>
              <a:rPr lang="en-AU" sz="2400" b="1" baseline="-25000" dirty="0">
                <a:latin typeface="Times New Roman" pitchFamily="18" charset="0"/>
              </a:rPr>
              <a:t>CH4  </a:t>
            </a:r>
            <a:r>
              <a:rPr lang="en-AU" sz="2400" b="1" dirty="0">
                <a:latin typeface="Times New Roman" pitchFamily="18" charset="0"/>
              </a:rPr>
              <a:t>= </a:t>
            </a:r>
            <a:r>
              <a:rPr lang="en-AU" sz="2400" b="1" dirty="0" smtClean="0">
                <a:latin typeface="Times New Roman" pitchFamily="18" charset="0"/>
              </a:rPr>
              <a:t>11,2  :  22,4 </a:t>
            </a:r>
            <a:r>
              <a:rPr lang="en-AU" sz="2400" b="1" dirty="0">
                <a:latin typeface="Times New Roman" pitchFamily="18" charset="0"/>
              </a:rPr>
              <a:t>= 0,5 (mol)</a:t>
            </a:r>
            <a:endParaRPr lang="en-US" sz="2400" b="1" baseline="-25000" dirty="0">
              <a:latin typeface="Times New Roman" pitchFamily="18" charset="0"/>
            </a:endParaRPr>
          </a:p>
        </p:txBody>
      </p:sp>
      <p:sp>
        <p:nvSpPr>
          <p:cNvPr id="9" name="Text Box 6"/>
          <p:cNvSpPr txBox="1">
            <a:spLocks noChangeArrowheads="1"/>
          </p:cNvSpPr>
          <p:nvPr/>
        </p:nvSpPr>
        <p:spPr bwMode="auto">
          <a:xfrm>
            <a:off x="609600" y="3706070"/>
            <a:ext cx="2592387" cy="461665"/>
          </a:xfrm>
          <a:prstGeom prst="rect">
            <a:avLst/>
          </a:prstGeom>
          <a:noFill/>
          <a:ln w="9525">
            <a:noFill/>
            <a:miter lim="800000"/>
            <a:headEnd/>
            <a:tailEnd/>
          </a:ln>
        </p:spPr>
        <p:txBody>
          <a:bodyPr>
            <a:spAutoFit/>
          </a:bodyPr>
          <a:lstStyle/>
          <a:p>
            <a:pPr>
              <a:spcBef>
                <a:spcPct val="50000"/>
              </a:spcBef>
            </a:pPr>
            <a:r>
              <a:rPr lang="en-AU" sz="2400" b="1" dirty="0">
                <a:latin typeface="Times New Roman" pitchFamily="18" charset="0"/>
              </a:rPr>
              <a:t>CH</a:t>
            </a:r>
            <a:r>
              <a:rPr lang="en-AU" sz="2400" b="1" baseline="-25000" dirty="0">
                <a:latin typeface="Times New Roman" pitchFamily="18" charset="0"/>
              </a:rPr>
              <a:t>4</a:t>
            </a:r>
            <a:r>
              <a:rPr lang="en-AU" sz="2400" b="1" dirty="0">
                <a:latin typeface="Times New Roman" pitchFamily="18" charset="0"/>
              </a:rPr>
              <a:t>    +  </a:t>
            </a:r>
            <a:r>
              <a:rPr lang="en-US" sz="2400" b="1" dirty="0">
                <a:latin typeface="Times New Roman" pitchFamily="18" charset="0"/>
              </a:rPr>
              <a:t>2O</a:t>
            </a:r>
            <a:r>
              <a:rPr lang="en-US" sz="2400" b="1" baseline="-25000" dirty="0">
                <a:latin typeface="Times New Roman" pitchFamily="18" charset="0"/>
              </a:rPr>
              <a:t>2 </a:t>
            </a:r>
          </a:p>
        </p:txBody>
      </p:sp>
      <p:sp>
        <p:nvSpPr>
          <p:cNvPr id="10" name="Text Box 8"/>
          <p:cNvSpPr txBox="1">
            <a:spLocks noChangeArrowheads="1"/>
          </p:cNvSpPr>
          <p:nvPr/>
        </p:nvSpPr>
        <p:spPr bwMode="auto">
          <a:xfrm>
            <a:off x="3844615" y="3671435"/>
            <a:ext cx="3382962" cy="461665"/>
          </a:xfrm>
          <a:prstGeom prst="rect">
            <a:avLst/>
          </a:prstGeom>
          <a:noFill/>
          <a:ln w="9525">
            <a:noFill/>
            <a:miter lim="800000"/>
            <a:headEnd/>
            <a:tailEnd/>
          </a:ln>
        </p:spPr>
        <p:txBody>
          <a:bodyPr>
            <a:spAutoFit/>
          </a:bodyPr>
          <a:lstStyle/>
          <a:p>
            <a:pPr>
              <a:spcBef>
                <a:spcPct val="50000"/>
              </a:spcBef>
            </a:pPr>
            <a:r>
              <a:rPr lang="en-AU" sz="2400" b="1" dirty="0">
                <a:latin typeface="Times New Roman" pitchFamily="18" charset="0"/>
              </a:rPr>
              <a:t>C</a:t>
            </a:r>
            <a:r>
              <a:rPr lang="en-US" sz="2400" b="1" dirty="0">
                <a:latin typeface="Times New Roman" pitchFamily="18" charset="0"/>
              </a:rPr>
              <a:t>O</a:t>
            </a:r>
            <a:r>
              <a:rPr lang="en-US" sz="2400" b="1" baseline="-25000" dirty="0">
                <a:latin typeface="Times New Roman" pitchFamily="18" charset="0"/>
              </a:rPr>
              <a:t>2</a:t>
            </a:r>
            <a:r>
              <a:rPr lang="en-US" sz="2400" b="1" dirty="0">
                <a:latin typeface="Times New Roman" pitchFamily="18" charset="0"/>
              </a:rPr>
              <a:t>     +    2H</a:t>
            </a:r>
            <a:r>
              <a:rPr lang="en-US" sz="2400" b="1" baseline="-25000" dirty="0">
                <a:latin typeface="Times New Roman" pitchFamily="18" charset="0"/>
              </a:rPr>
              <a:t>2</a:t>
            </a:r>
            <a:r>
              <a:rPr lang="en-US" sz="2400" b="1" dirty="0">
                <a:latin typeface="Times New Roman" pitchFamily="18" charset="0"/>
              </a:rPr>
              <a:t>O</a:t>
            </a:r>
          </a:p>
        </p:txBody>
      </p:sp>
      <p:sp>
        <p:nvSpPr>
          <p:cNvPr id="11" name="Text Box 9"/>
          <p:cNvSpPr txBox="1">
            <a:spLocks noChangeArrowheads="1"/>
          </p:cNvSpPr>
          <p:nvPr/>
        </p:nvSpPr>
        <p:spPr bwMode="auto">
          <a:xfrm>
            <a:off x="2900928" y="3470565"/>
            <a:ext cx="792162" cy="457200"/>
          </a:xfrm>
          <a:prstGeom prst="rect">
            <a:avLst/>
          </a:prstGeom>
          <a:noFill/>
          <a:ln w="9525">
            <a:noFill/>
            <a:miter lim="800000"/>
            <a:headEnd/>
            <a:tailEnd/>
          </a:ln>
        </p:spPr>
        <p:txBody>
          <a:bodyPr>
            <a:spAutoFit/>
          </a:bodyPr>
          <a:lstStyle/>
          <a:p>
            <a:pPr>
              <a:spcBef>
                <a:spcPct val="50000"/>
              </a:spcBef>
            </a:pPr>
            <a:r>
              <a:rPr lang="en-AU" sz="2400" dirty="0">
                <a:latin typeface="Times New Roman" pitchFamily="18" charset="0"/>
              </a:rPr>
              <a:t>t</a:t>
            </a:r>
            <a:r>
              <a:rPr lang="en-AU" sz="2400" baseline="30000" dirty="0">
                <a:latin typeface="Times New Roman" pitchFamily="18" charset="0"/>
              </a:rPr>
              <a:t>0</a:t>
            </a:r>
            <a:endParaRPr lang="en-US" sz="2400" baseline="30000" dirty="0">
              <a:latin typeface="Times New Roman" pitchFamily="18" charset="0"/>
            </a:endParaRPr>
          </a:p>
        </p:txBody>
      </p:sp>
      <p:sp>
        <p:nvSpPr>
          <p:cNvPr id="12" name="Text Box 17"/>
          <p:cNvSpPr txBox="1">
            <a:spLocks noChangeArrowheads="1"/>
          </p:cNvSpPr>
          <p:nvPr/>
        </p:nvSpPr>
        <p:spPr bwMode="auto">
          <a:xfrm>
            <a:off x="468313" y="5162113"/>
            <a:ext cx="4895850" cy="461665"/>
          </a:xfrm>
          <a:prstGeom prst="rect">
            <a:avLst/>
          </a:prstGeom>
          <a:noFill/>
          <a:ln w="9525">
            <a:noFill/>
            <a:miter lim="800000"/>
            <a:headEnd/>
            <a:tailEnd/>
          </a:ln>
        </p:spPr>
        <p:txBody>
          <a:bodyPr>
            <a:spAutoFit/>
          </a:bodyPr>
          <a:lstStyle/>
          <a:p>
            <a:pPr>
              <a:spcBef>
                <a:spcPct val="50000"/>
              </a:spcBef>
            </a:pPr>
            <a:r>
              <a:rPr lang="en-AU" sz="2400" b="1" dirty="0">
                <a:latin typeface="Times New Roman" pitchFamily="18" charset="0"/>
              </a:rPr>
              <a:t>V</a:t>
            </a:r>
            <a:r>
              <a:rPr lang="en-US" sz="2400" b="1" baseline="-25000" dirty="0">
                <a:latin typeface="Times New Roman" pitchFamily="18" charset="0"/>
              </a:rPr>
              <a:t>O2  </a:t>
            </a:r>
            <a:r>
              <a:rPr lang="en-US" sz="2400" b="1" dirty="0">
                <a:latin typeface="Times New Roman" pitchFamily="18" charset="0"/>
              </a:rPr>
              <a:t>= </a:t>
            </a:r>
            <a:r>
              <a:rPr lang="en-US" sz="2400" b="1" dirty="0" smtClean="0">
                <a:latin typeface="Times New Roman" pitchFamily="18" charset="0"/>
              </a:rPr>
              <a:t> 1 x </a:t>
            </a:r>
            <a:r>
              <a:rPr lang="en-US" sz="2400" b="1" dirty="0">
                <a:latin typeface="Times New Roman" pitchFamily="18" charset="0"/>
              </a:rPr>
              <a:t>22,4 </a:t>
            </a:r>
            <a:r>
              <a:rPr lang="en-US" sz="2400" b="1" dirty="0" smtClean="0">
                <a:latin typeface="Times New Roman" pitchFamily="18" charset="0"/>
              </a:rPr>
              <a:t>  =   </a:t>
            </a:r>
            <a:r>
              <a:rPr lang="en-US" sz="2400" b="1" dirty="0">
                <a:latin typeface="Times New Roman" pitchFamily="18" charset="0"/>
              </a:rPr>
              <a:t>22,4(</a:t>
            </a:r>
            <a:r>
              <a:rPr lang="en-US" sz="2400" b="1" dirty="0" err="1">
                <a:latin typeface="Times New Roman" pitchFamily="18" charset="0"/>
              </a:rPr>
              <a:t>lít</a:t>
            </a:r>
            <a:r>
              <a:rPr lang="en-US" sz="2400" b="1" dirty="0">
                <a:latin typeface="Times New Roman" pitchFamily="18" charset="0"/>
              </a:rPr>
              <a:t>)</a:t>
            </a:r>
          </a:p>
        </p:txBody>
      </p:sp>
      <p:sp>
        <p:nvSpPr>
          <p:cNvPr id="13" name="Text Box 18"/>
          <p:cNvSpPr txBox="1">
            <a:spLocks noChangeArrowheads="1"/>
          </p:cNvSpPr>
          <p:nvPr/>
        </p:nvSpPr>
        <p:spPr bwMode="auto">
          <a:xfrm>
            <a:off x="401200" y="5771998"/>
            <a:ext cx="5251450" cy="461665"/>
          </a:xfrm>
          <a:prstGeom prst="rect">
            <a:avLst/>
          </a:prstGeom>
          <a:noFill/>
          <a:ln w="9525">
            <a:noFill/>
            <a:miter lim="800000"/>
            <a:headEnd/>
            <a:tailEnd/>
          </a:ln>
        </p:spPr>
        <p:txBody>
          <a:bodyPr>
            <a:spAutoFit/>
          </a:bodyPr>
          <a:lstStyle/>
          <a:p>
            <a:pPr>
              <a:spcBef>
                <a:spcPct val="50000"/>
              </a:spcBef>
            </a:pPr>
            <a:r>
              <a:rPr lang="en-AU" sz="2400" b="1" dirty="0">
                <a:latin typeface="Times New Roman" pitchFamily="18" charset="0"/>
              </a:rPr>
              <a:t>V</a:t>
            </a:r>
            <a:r>
              <a:rPr lang="en-AU" sz="2400" b="1" baseline="-25000" dirty="0">
                <a:latin typeface="Times New Roman" pitchFamily="18" charset="0"/>
              </a:rPr>
              <a:t>C</a:t>
            </a:r>
            <a:r>
              <a:rPr lang="en-US" sz="2400" b="1" baseline="-25000" dirty="0">
                <a:latin typeface="Times New Roman" pitchFamily="18" charset="0"/>
              </a:rPr>
              <a:t>O2  </a:t>
            </a:r>
            <a:r>
              <a:rPr lang="en-US" sz="2400" b="1" dirty="0">
                <a:latin typeface="Times New Roman" pitchFamily="18" charset="0"/>
              </a:rPr>
              <a:t>= </a:t>
            </a:r>
            <a:r>
              <a:rPr lang="en-US" sz="2400" b="1" dirty="0" smtClean="0">
                <a:latin typeface="Times New Roman" pitchFamily="18" charset="0"/>
              </a:rPr>
              <a:t>0,5 </a:t>
            </a:r>
            <a:r>
              <a:rPr lang="en-US" sz="2400" b="1" dirty="0">
                <a:latin typeface="Times New Roman" pitchFamily="18" charset="0"/>
              </a:rPr>
              <a:t>x 22,4 = </a:t>
            </a:r>
            <a:r>
              <a:rPr lang="en-US" sz="2400" b="1" dirty="0" smtClean="0">
                <a:latin typeface="Times New Roman" pitchFamily="18" charset="0"/>
              </a:rPr>
              <a:t>11,2(</a:t>
            </a:r>
            <a:r>
              <a:rPr lang="en-US" sz="2400" b="1" dirty="0" err="1" smtClean="0">
                <a:latin typeface="Times New Roman" pitchFamily="18" charset="0"/>
              </a:rPr>
              <a:t>lít</a:t>
            </a:r>
            <a:r>
              <a:rPr lang="en-US" sz="2400" b="1" dirty="0">
                <a:latin typeface="Times New Roman" pitchFamily="18" charset="0"/>
              </a:rPr>
              <a:t>)</a:t>
            </a:r>
          </a:p>
        </p:txBody>
      </p:sp>
      <p:cxnSp>
        <p:nvCxnSpPr>
          <p:cNvPr id="15" name="Straight Arrow Connector 14"/>
          <p:cNvCxnSpPr/>
          <p:nvPr/>
        </p:nvCxnSpPr>
        <p:spPr>
          <a:xfrm>
            <a:off x="2590790" y="3962400"/>
            <a:ext cx="9906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6" name="Text Box 11"/>
          <p:cNvSpPr txBox="1">
            <a:spLocks noChangeArrowheads="1"/>
          </p:cNvSpPr>
          <p:nvPr/>
        </p:nvSpPr>
        <p:spPr bwMode="auto">
          <a:xfrm>
            <a:off x="519408" y="4151175"/>
            <a:ext cx="863600" cy="457200"/>
          </a:xfrm>
          <a:prstGeom prst="rect">
            <a:avLst/>
          </a:prstGeom>
          <a:noFill/>
          <a:ln w="9525">
            <a:noFill/>
            <a:miter lim="800000"/>
            <a:headEnd/>
            <a:tailEnd/>
          </a:ln>
        </p:spPr>
        <p:txBody>
          <a:bodyPr>
            <a:spAutoFit/>
          </a:bodyPr>
          <a:lstStyle/>
          <a:p>
            <a:pPr>
              <a:spcBef>
                <a:spcPct val="50000"/>
              </a:spcBef>
            </a:pPr>
            <a:r>
              <a:rPr lang="en-AU" sz="2400" dirty="0">
                <a:latin typeface="Times New Roman" pitchFamily="18" charset="0"/>
              </a:rPr>
              <a:t>1mol</a:t>
            </a:r>
            <a:endParaRPr lang="en-US" sz="2400" dirty="0">
              <a:latin typeface="Times New Roman" pitchFamily="18" charset="0"/>
            </a:endParaRPr>
          </a:p>
        </p:txBody>
      </p:sp>
      <p:sp>
        <p:nvSpPr>
          <p:cNvPr id="17" name="Text Box 11"/>
          <p:cNvSpPr txBox="1">
            <a:spLocks noChangeArrowheads="1"/>
          </p:cNvSpPr>
          <p:nvPr/>
        </p:nvSpPr>
        <p:spPr bwMode="auto">
          <a:xfrm>
            <a:off x="3733800" y="4599705"/>
            <a:ext cx="1524000" cy="461665"/>
          </a:xfrm>
          <a:prstGeom prst="rect">
            <a:avLst/>
          </a:prstGeom>
          <a:noFill/>
          <a:ln w="9525">
            <a:noFill/>
            <a:miter lim="800000"/>
            <a:headEnd/>
            <a:tailEnd/>
          </a:ln>
        </p:spPr>
        <p:txBody>
          <a:bodyPr wrap="square">
            <a:spAutoFit/>
          </a:bodyPr>
          <a:lstStyle/>
          <a:p>
            <a:pPr>
              <a:spcBef>
                <a:spcPct val="50000"/>
              </a:spcBef>
            </a:pPr>
            <a:r>
              <a:rPr lang="en-AU" sz="2400" dirty="0" smtClean="0">
                <a:latin typeface="Times New Roman" pitchFamily="18" charset="0"/>
              </a:rPr>
              <a:t>0,5mol</a:t>
            </a:r>
            <a:endParaRPr lang="en-US" sz="2400" dirty="0">
              <a:latin typeface="Times New Roman" pitchFamily="18" charset="0"/>
            </a:endParaRPr>
          </a:p>
        </p:txBody>
      </p:sp>
      <p:sp>
        <p:nvSpPr>
          <p:cNvPr id="18" name="Text Box 11"/>
          <p:cNvSpPr txBox="1">
            <a:spLocks noChangeArrowheads="1"/>
          </p:cNvSpPr>
          <p:nvPr/>
        </p:nvSpPr>
        <p:spPr bwMode="auto">
          <a:xfrm>
            <a:off x="1676400" y="4613560"/>
            <a:ext cx="863600" cy="457200"/>
          </a:xfrm>
          <a:prstGeom prst="rect">
            <a:avLst/>
          </a:prstGeom>
          <a:noFill/>
          <a:ln w="9525">
            <a:noFill/>
            <a:miter lim="800000"/>
            <a:headEnd/>
            <a:tailEnd/>
          </a:ln>
        </p:spPr>
        <p:txBody>
          <a:bodyPr>
            <a:spAutoFit/>
          </a:bodyPr>
          <a:lstStyle/>
          <a:p>
            <a:pPr>
              <a:spcBef>
                <a:spcPct val="50000"/>
              </a:spcBef>
            </a:pPr>
            <a:r>
              <a:rPr lang="en-AU" sz="2400" dirty="0" smtClean="0">
                <a:latin typeface="Times New Roman" pitchFamily="18" charset="0"/>
              </a:rPr>
              <a:t>1mol    </a:t>
            </a:r>
            <a:endParaRPr lang="en-US" sz="2400" dirty="0">
              <a:latin typeface="Times New Roman" pitchFamily="18" charset="0"/>
            </a:endParaRPr>
          </a:p>
        </p:txBody>
      </p:sp>
      <p:sp>
        <p:nvSpPr>
          <p:cNvPr id="19" name="Text Box 11"/>
          <p:cNvSpPr txBox="1">
            <a:spLocks noChangeArrowheads="1"/>
          </p:cNvSpPr>
          <p:nvPr/>
        </p:nvSpPr>
        <p:spPr bwMode="auto">
          <a:xfrm>
            <a:off x="1752600" y="4149435"/>
            <a:ext cx="863600" cy="457200"/>
          </a:xfrm>
          <a:prstGeom prst="rect">
            <a:avLst/>
          </a:prstGeom>
          <a:noFill/>
          <a:ln w="9525">
            <a:noFill/>
            <a:miter lim="800000"/>
            <a:headEnd/>
            <a:tailEnd/>
          </a:ln>
        </p:spPr>
        <p:txBody>
          <a:bodyPr>
            <a:spAutoFit/>
          </a:bodyPr>
          <a:lstStyle/>
          <a:p>
            <a:pPr>
              <a:spcBef>
                <a:spcPct val="50000"/>
              </a:spcBef>
            </a:pPr>
            <a:r>
              <a:rPr lang="en-AU" sz="2400" dirty="0" smtClean="0">
                <a:latin typeface="Times New Roman" pitchFamily="18" charset="0"/>
              </a:rPr>
              <a:t>2mol</a:t>
            </a:r>
            <a:endParaRPr lang="en-US" sz="2400" dirty="0">
              <a:latin typeface="Times New Roman" pitchFamily="18" charset="0"/>
            </a:endParaRPr>
          </a:p>
        </p:txBody>
      </p:sp>
      <p:sp>
        <p:nvSpPr>
          <p:cNvPr id="20" name="Text Box 11"/>
          <p:cNvSpPr txBox="1">
            <a:spLocks noChangeArrowheads="1"/>
          </p:cNvSpPr>
          <p:nvPr/>
        </p:nvSpPr>
        <p:spPr bwMode="auto">
          <a:xfrm>
            <a:off x="3733800" y="4135580"/>
            <a:ext cx="863600" cy="457200"/>
          </a:xfrm>
          <a:prstGeom prst="rect">
            <a:avLst/>
          </a:prstGeom>
          <a:noFill/>
          <a:ln w="9525">
            <a:noFill/>
            <a:miter lim="800000"/>
            <a:headEnd/>
            <a:tailEnd/>
          </a:ln>
        </p:spPr>
        <p:txBody>
          <a:bodyPr>
            <a:spAutoFit/>
          </a:bodyPr>
          <a:lstStyle/>
          <a:p>
            <a:pPr>
              <a:spcBef>
                <a:spcPct val="50000"/>
              </a:spcBef>
            </a:pPr>
            <a:r>
              <a:rPr lang="en-AU" sz="2400" dirty="0">
                <a:latin typeface="Times New Roman" pitchFamily="18" charset="0"/>
              </a:rPr>
              <a:t>1mol</a:t>
            </a:r>
            <a:endParaRPr lang="en-US" sz="2400" dirty="0">
              <a:latin typeface="Times New Roman" pitchFamily="18" charset="0"/>
            </a:endParaRPr>
          </a:p>
        </p:txBody>
      </p:sp>
      <p:sp>
        <p:nvSpPr>
          <p:cNvPr id="21" name="Text Box 11"/>
          <p:cNvSpPr txBox="1">
            <a:spLocks noChangeArrowheads="1"/>
          </p:cNvSpPr>
          <p:nvPr/>
        </p:nvSpPr>
        <p:spPr bwMode="auto">
          <a:xfrm>
            <a:off x="5334000" y="4142510"/>
            <a:ext cx="863600" cy="457200"/>
          </a:xfrm>
          <a:prstGeom prst="rect">
            <a:avLst/>
          </a:prstGeom>
          <a:noFill/>
          <a:ln w="9525">
            <a:noFill/>
            <a:miter lim="800000"/>
            <a:headEnd/>
            <a:tailEnd/>
          </a:ln>
        </p:spPr>
        <p:txBody>
          <a:bodyPr>
            <a:spAutoFit/>
          </a:bodyPr>
          <a:lstStyle/>
          <a:p>
            <a:pPr>
              <a:spcBef>
                <a:spcPct val="50000"/>
              </a:spcBef>
            </a:pPr>
            <a:r>
              <a:rPr lang="en-AU" sz="2400" dirty="0" smtClean="0">
                <a:latin typeface="Times New Roman" pitchFamily="18" charset="0"/>
              </a:rPr>
              <a:t>2mol</a:t>
            </a:r>
            <a:endParaRPr lang="en-US" sz="2400" dirty="0">
              <a:latin typeface="Times New Roman" pitchFamily="18" charset="0"/>
            </a:endParaRPr>
          </a:p>
        </p:txBody>
      </p:sp>
      <p:sp>
        <p:nvSpPr>
          <p:cNvPr id="22" name="Text Box 11"/>
          <p:cNvSpPr txBox="1">
            <a:spLocks noChangeArrowheads="1"/>
          </p:cNvSpPr>
          <p:nvPr/>
        </p:nvSpPr>
        <p:spPr bwMode="auto">
          <a:xfrm>
            <a:off x="228600" y="4592780"/>
            <a:ext cx="1295400" cy="461665"/>
          </a:xfrm>
          <a:prstGeom prst="rect">
            <a:avLst/>
          </a:prstGeom>
          <a:noFill/>
          <a:ln w="9525">
            <a:noFill/>
            <a:miter lim="800000"/>
            <a:headEnd/>
            <a:tailEnd/>
          </a:ln>
        </p:spPr>
        <p:txBody>
          <a:bodyPr wrap="square">
            <a:spAutoFit/>
          </a:bodyPr>
          <a:lstStyle/>
          <a:p>
            <a:pPr>
              <a:spcBef>
                <a:spcPct val="50000"/>
              </a:spcBef>
            </a:pPr>
            <a:r>
              <a:rPr lang="en-AU" sz="2400" dirty="0" smtClean="0">
                <a:latin typeface="Times New Roman" pitchFamily="18" charset="0"/>
              </a:rPr>
              <a:t>0,5mol</a:t>
            </a:r>
            <a:endParaRPr lang="en-US" sz="2400" dirty="0">
              <a:latin typeface="Times New Roman" pitchFamily="18" charset="0"/>
            </a:endParaRPr>
          </a:p>
        </p:txBody>
      </p:sp>
      <p:sp>
        <p:nvSpPr>
          <p:cNvPr id="23" name="TextBox 22"/>
          <p:cNvSpPr txBox="1"/>
          <p:nvPr/>
        </p:nvSpPr>
        <p:spPr>
          <a:xfrm>
            <a:off x="3124200" y="2563085"/>
            <a:ext cx="2743200" cy="461665"/>
          </a:xfrm>
          <a:prstGeom prst="rect">
            <a:avLst/>
          </a:prstGeom>
          <a:noFill/>
        </p:spPr>
        <p:txBody>
          <a:bodyPr wrap="square" rtlCol="0">
            <a:spAutoFit/>
          </a:bodyPr>
          <a:lstStyle/>
          <a:p>
            <a:r>
              <a:rPr lang="en-US" sz="2400" b="1" dirty="0" err="1" smtClean="0">
                <a:solidFill>
                  <a:srgbClr val="0000FF"/>
                </a:solidFill>
                <a:latin typeface="Times New Roman" pitchFamily="18" charset="0"/>
                <a:cs typeface="Times New Roman" pitchFamily="18" charset="0"/>
              </a:rPr>
              <a:t>Bài</a:t>
            </a:r>
            <a:r>
              <a:rPr lang="en-US" sz="2400" b="1" dirty="0" smtClean="0">
                <a:solidFill>
                  <a:srgbClr val="0000FF"/>
                </a:solidFill>
                <a:latin typeface="Times New Roman" pitchFamily="18" charset="0"/>
                <a:cs typeface="Times New Roman" pitchFamily="18" charset="0"/>
              </a:rPr>
              <a:t> </a:t>
            </a:r>
            <a:r>
              <a:rPr lang="en-US" sz="2400" b="1" dirty="0" err="1" smtClean="0">
                <a:solidFill>
                  <a:srgbClr val="0000FF"/>
                </a:solidFill>
                <a:latin typeface="Times New Roman" pitchFamily="18" charset="0"/>
                <a:cs typeface="Times New Roman" pitchFamily="18" charset="0"/>
              </a:rPr>
              <a:t>giải</a:t>
            </a:r>
            <a:r>
              <a:rPr lang="en-US" sz="2400" b="1" dirty="0" smtClean="0">
                <a:solidFill>
                  <a:srgbClr val="0000FF"/>
                </a:solidFill>
                <a:latin typeface="Times New Roman" pitchFamily="18" charset="0"/>
                <a:cs typeface="Times New Roman" pitchFamily="18" charset="0"/>
              </a:rPr>
              <a:t>:</a:t>
            </a:r>
            <a:endParaRPr lang="en-US" sz="2400" b="1" dirty="0">
              <a:solidFill>
                <a:srgbClr val="0000FF"/>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blinds(horizontal)">
                                      <p:cBhvr>
                                        <p:cTn id="12" dur="500"/>
                                        <p:tgtEl>
                                          <p:spTgt spid="2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blinds(horizontal)">
                                      <p:cBhvr>
                                        <p:cTn id="25" dur="500"/>
                                        <p:tgtEl>
                                          <p:spTgt spid="10"/>
                                        </p:tgtEl>
                                      </p:cBhvr>
                                    </p:animEffect>
                                  </p:childTnLst>
                                </p:cTn>
                              </p:par>
                              <p:par>
                                <p:cTn id="26" presetID="3" presetClass="entr" presetSubtype="10" fill="hold" nodeType="with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blinds(horizontal)">
                                      <p:cBhvr>
                                        <p:cTn id="28" dur="500"/>
                                        <p:tgtEl>
                                          <p:spTgt spid="15"/>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blinds(horizontal)">
                                      <p:cBhvr>
                                        <p:cTn id="31" dur="500"/>
                                        <p:tgtEl>
                                          <p:spTgt spid="11"/>
                                        </p:tgtEl>
                                      </p:cBhvr>
                                    </p:animEffect>
                                  </p:childTnLst>
                                </p:cTn>
                              </p:par>
                            </p:childTnLst>
                          </p:cTn>
                        </p:par>
                      </p:childTnLst>
                    </p:cTn>
                  </p:par>
                  <p:par>
                    <p:cTn id="32" fill="hold">
                      <p:stCondLst>
                        <p:cond delay="indefinite"/>
                      </p:stCondLst>
                      <p:childTnLst>
                        <p:par>
                          <p:cTn id="33" fill="hold">
                            <p:stCondLst>
                              <p:cond delay="0"/>
                            </p:stCondLst>
                            <p:childTnLst>
                              <p:par>
                                <p:cTn id="34" presetID="3" presetClass="entr" presetSubtype="10" fill="hold" grpId="0" nodeType="click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blinds(horizontal)">
                                      <p:cBhvr>
                                        <p:cTn id="36" dur="500"/>
                                        <p:tgtEl>
                                          <p:spTgt spid="16"/>
                                        </p:tgtEl>
                                      </p:cBhvr>
                                    </p:animEffect>
                                  </p:childTnLst>
                                </p:cTn>
                              </p:par>
                              <p:par>
                                <p:cTn id="37" presetID="3" presetClass="entr" presetSubtype="10" fill="hold" grpId="0" nodeType="with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blinds(horizontal)">
                                      <p:cBhvr>
                                        <p:cTn id="39" dur="500"/>
                                        <p:tgtEl>
                                          <p:spTgt spid="19"/>
                                        </p:tgtEl>
                                      </p:cBhvr>
                                    </p:animEffect>
                                  </p:childTnLst>
                                </p:cTn>
                              </p:par>
                              <p:par>
                                <p:cTn id="40" presetID="3" presetClass="entr" presetSubtype="10" fill="hold" grpId="0" nodeType="with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blinds(horizontal)">
                                      <p:cBhvr>
                                        <p:cTn id="42" dur="500"/>
                                        <p:tgtEl>
                                          <p:spTgt spid="20"/>
                                        </p:tgtEl>
                                      </p:cBhvr>
                                    </p:animEffect>
                                  </p:childTnLst>
                                </p:cTn>
                              </p:par>
                              <p:par>
                                <p:cTn id="43" presetID="3" presetClass="entr" presetSubtype="10" fill="hold" grpId="0" nodeType="with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blinds(horizontal)">
                                      <p:cBhvr>
                                        <p:cTn id="45" dur="500"/>
                                        <p:tgtEl>
                                          <p:spTgt spid="21"/>
                                        </p:tgtEl>
                                      </p:cBhvr>
                                    </p:animEffect>
                                  </p:childTnLst>
                                </p:cTn>
                              </p:par>
                            </p:childTnLst>
                          </p:cTn>
                        </p:par>
                      </p:childTnLst>
                    </p:cTn>
                  </p:par>
                  <p:par>
                    <p:cTn id="46" fill="hold">
                      <p:stCondLst>
                        <p:cond delay="indefinite"/>
                      </p:stCondLst>
                      <p:childTnLst>
                        <p:par>
                          <p:cTn id="47" fill="hold">
                            <p:stCondLst>
                              <p:cond delay="0"/>
                            </p:stCondLst>
                            <p:childTnLst>
                              <p:par>
                                <p:cTn id="48" presetID="3" presetClass="entr" presetSubtype="10" fill="hold" grpId="0" nodeType="clickEffect">
                                  <p:stCondLst>
                                    <p:cond delay="0"/>
                                  </p:stCondLst>
                                  <p:childTnLst>
                                    <p:set>
                                      <p:cBhvr>
                                        <p:cTn id="49" dur="1" fill="hold">
                                          <p:stCondLst>
                                            <p:cond delay="0"/>
                                          </p:stCondLst>
                                        </p:cTn>
                                        <p:tgtEl>
                                          <p:spTgt spid="22"/>
                                        </p:tgtEl>
                                        <p:attrNameLst>
                                          <p:attrName>style.visibility</p:attrName>
                                        </p:attrNameLst>
                                      </p:cBhvr>
                                      <p:to>
                                        <p:strVal val="visible"/>
                                      </p:to>
                                    </p:set>
                                    <p:animEffect transition="in" filter="blinds(horizontal)">
                                      <p:cBhvr>
                                        <p:cTn id="50" dur="500"/>
                                        <p:tgtEl>
                                          <p:spTgt spid="22"/>
                                        </p:tgtEl>
                                      </p:cBhvr>
                                    </p:animEffect>
                                  </p:childTnLst>
                                </p:cTn>
                              </p:par>
                              <p:par>
                                <p:cTn id="51" presetID="3" presetClass="entr" presetSubtype="10" fill="hold" grpId="0" nodeType="with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blinds(horizontal)">
                                      <p:cBhvr>
                                        <p:cTn id="53" dur="500"/>
                                        <p:tgtEl>
                                          <p:spTgt spid="18"/>
                                        </p:tgtEl>
                                      </p:cBhvr>
                                    </p:animEffect>
                                  </p:childTnLst>
                                </p:cTn>
                              </p:par>
                              <p:par>
                                <p:cTn id="54" presetID="3" presetClass="entr" presetSubtype="10" fill="hold" grpId="0" nodeType="with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blinds(horizontal)">
                                      <p:cBhvr>
                                        <p:cTn id="56" dur="500"/>
                                        <p:tgtEl>
                                          <p:spTgt spid="17"/>
                                        </p:tgtEl>
                                      </p:cBhvr>
                                    </p:animEffect>
                                  </p:childTnLst>
                                </p:cTn>
                              </p:par>
                            </p:childTnLst>
                          </p:cTn>
                        </p:par>
                      </p:childTnLst>
                    </p:cTn>
                  </p:par>
                  <p:par>
                    <p:cTn id="57" fill="hold">
                      <p:stCondLst>
                        <p:cond delay="indefinite"/>
                      </p:stCondLst>
                      <p:childTnLst>
                        <p:par>
                          <p:cTn id="58" fill="hold">
                            <p:stCondLst>
                              <p:cond delay="0"/>
                            </p:stCondLst>
                            <p:childTnLst>
                              <p:par>
                                <p:cTn id="59" presetID="3" presetClass="entr" presetSubtype="10" fill="hold" grpId="0" nodeType="clickEffect">
                                  <p:stCondLst>
                                    <p:cond delay="0"/>
                                  </p:stCondLst>
                                  <p:childTnLst>
                                    <p:set>
                                      <p:cBhvr>
                                        <p:cTn id="60" dur="1" fill="hold">
                                          <p:stCondLst>
                                            <p:cond delay="0"/>
                                          </p:stCondLst>
                                        </p:cTn>
                                        <p:tgtEl>
                                          <p:spTgt spid="12"/>
                                        </p:tgtEl>
                                        <p:attrNameLst>
                                          <p:attrName>style.visibility</p:attrName>
                                        </p:attrNameLst>
                                      </p:cBhvr>
                                      <p:to>
                                        <p:strVal val="visible"/>
                                      </p:to>
                                    </p:set>
                                    <p:animEffect transition="in" filter="blinds(horizontal)">
                                      <p:cBhvr>
                                        <p:cTn id="61" dur="500"/>
                                        <p:tgtEl>
                                          <p:spTgt spid="12"/>
                                        </p:tgtEl>
                                      </p:cBhvr>
                                    </p:animEffect>
                                  </p:childTnLst>
                                </p:cTn>
                              </p:par>
                            </p:childTnLst>
                          </p:cTn>
                        </p:par>
                      </p:childTnLst>
                    </p:cTn>
                  </p:par>
                  <p:par>
                    <p:cTn id="62" fill="hold">
                      <p:stCondLst>
                        <p:cond delay="indefinite"/>
                      </p:stCondLst>
                      <p:childTnLst>
                        <p:par>
                          <p:cTn id="63" fill="hold">
                            <p:stCondLst>
                              <p:cond delay="0"/>
                            </p:stCondLst>
                            <p:childTnLst>
                              <p:par>
                                <p:cTn id="64" presetID="3" presetClass="entr" presetSubtype="10" fill="hold" grpId="0" nodeType="clickEffect">
                                  <p:stCondLst>
                                    <p:cond delay="0"/>
                                  </p:stCondLst>
                                  <p:childTnLst>
                                    <p:set>
                                      <p:cBhvr>
                                        <p:cTn id="65" dur="1" fill="hold">
                                          <p:stCondLst>
                                            <p:cond delay="0"/>
                                          </p:stCondLst>
                                        </p:cTn>
                                        <p:tgtEl>
                                          <p:spTgt spid="13"/>
                                        </p:tgtEl>
                                        <p:attrNameLst>
                                          <p:attrName>style.visibility</p:attrName>
                                        </p:attrNameLst>
                                      </p:cBhvr>
                                      <p:to>
                                        <p:strVal val="visible"/>
                                      </p:to>
                                    </p:set>
                                    <p:animEffect transition="in" filter="blinds(horizontal)">
                                      <p:cBhvr>
                                        <p:cTn id="6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9" grpId="0"/>
      <p:bldP spid="10" grpId="0"/>
      <p:bldP spid="11" grpId="0"/>
      <p:bldP spid="12" grpId="0"/>
      <p:bldP spid="13" grpId="0"/>
      <p:bldP spid="16" grpId="0"/>
      <p:bldP spid="17" grpId="0"/>
      <p:bldP spid="18" grpId="0"/>
      <p:bldP spid="19" grpId="0"/>
      <p:bldP spid="20" grpId="0"/>
      <p:bldP spid="21" grpId="0"/>
      <p:bldP spid="22" grpId="0"/>
      <p:bldP spid="2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PND\My Documents\My Pictures\hinh-nen-phao-hoa-cho-powerpoint_123446847.png"/>
          <p:cNvPicPr>
            <a:picLocks noChangeAspect="1" noChangeArrowheads="1"/>
          </p:cNvPicPr>
          <p:nvPr/>
        </p:nvPicPr>
        <p:blipFill>
          <a:blip r:embed="rId2" cstate="print"/>
          <a:srcRect/>
          <a:stretch>
            <a:fillRect/>
          </a:stretch>
        </p:blipFill>
        <p:spPr bwMode="auto">
          <a:xfrm>
            <a:off x="228601" y="304800"/>
            <a:ext cx="8534399" cy="6019800"/>
          </a:xfrm>
          <a:prstGeom prst="rect">
            <a:avLst/>
          </a:prstGeom>
          <a:noFill/>
        </p:spPr>
      </p:pic>
      <p:sp>
        <p:nvSpPr>
          <p:cNvPr id="5" name="Text Box 2"/>
          <p:cNvSpPr txBox="1">
            <a:spLocks noChangeArrowheads="1"/>
          </p:cNvSpPr>
          <p:nvPr/>
        </p:nvSpPr>
        <p:spPr bwMode="auto">
          <a:xfrm>
            <a:off x="914400" y="782800"/>
            <a:ext cx="7543800" cy="1077218"/>
          </a:xfrm>
          <a:prstGeom prst="rect">
            <a:avLst/>
          </a:prstGeom>
          <a:solidFill>
            <a:srgbClr val="FFCC99">
              <a:alpha val="41176"/>
            </a:srgbClr>
          </a:solidFill>
          <a:ln w="9525">
            <a:noFill/>
            <a:miter lim="800000"/>
            <a:headEnd/>
            <a:tailEnd/>
          </a:ln>
          <a:effectLst/>
        </p:spPr>
        <p:txBody>
          <a:bodyPr wrap="square">
            <a:spAutoFit/>
          </a:bodyPr>
          <a:lstStyle/>
          <a:p>
            <a:pPr>
              <a:spcBef>
                <a:spcPct val="50000"/>
              </a:spcBef>
            </a:pPr>
            <a:r>
              <a:rPr lang="en-US" sz="2400" b="1" dirty="0" smtClean="0">
                <a:latin typeface="Times New Roman" pitchFamily="18" charset="0"/>
                <a:cs typeface="Times New Roman" pitchFamily="18" charset="0"/>
              </a:rPr>
              <a:t> </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Đốt</a:t>
            </a:r>
            <a:r>
              <a:rPr lang="en-US" sz="2000" b="1" dirty="0" smtClean="0">
                <a:latin typeface="Times New Roman" pitchFamily="18" charset="0"/>
                <a:cs typeface="Times New Roman" pitchFamily="18" charset="0"/>
              </a:rPr>
              <a:t> </a:t>
            </a:r>
            <a:r>
              <a:rPr lang="en-US" sz="2000" b="1" dirty="0" err="1">
                <a:latin typeface="Times New Roman" pitchFamily="18" charset="0"/>
                <a:cs typeface="Times New Roman" pitchFamily="18" charset="0"/>
              </a:rPr>
              <a:t>cháy</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hoàn</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toàn</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một</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hiđrocacbon</a:t>
            </a:r>
            <a:r>
              <a:rPr lang="en-US" sz="2000" b="1" dirty="0">
                <a:latin typeface="Times New Roman" pitchFamily="18" charset="0"/>
                <a:cs typeface="Times New Roman" pitchFamily="18" charset="0"/>
              </a:rPr>
              <a:t> A, </a:t>
            </a:r>
            <a:r>
              <a:rPr lang="en-US" sz="2000" b="1" dirty="0" err="1">
                <a:latin typeface="Times New Roman" pitchFamily="18" charset="0"/>
                <a:cs typeface="Times New Roman" pitchFamily="18" charset="0"/>
              </a:rPr>
              <a:t>thu</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được</a:t>
            </a:r>
            <a:r>
              <a:rPr lang="en-US" sz="2000" b="1" dirty="0">
                <a:latin typeface="Times New Roman" pitchFamily="18" charset="0"/>
                <a:cs typeface="Times New Roman" pitchFamily="18" charset="0"/>
              </a:rPr>
              <a:t> 13,2 gam CO</a:t>
            </a:r>
            <a:r>
              <a:rPr lang="en-US" sz="2000" b="1" baseline="-25000" dirty="0">
                <a:latin typeface="Times New Roman" pitchFamily="18" charset="0"/>
                <a:cs typeface="Times New Roman" pitchFamily="18" charset="0"/>
              </a:rPr>
              <a:t>2</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và</a:t>
            </a:r>
            <a:r>
              <a:rPr lang="en-US" sz="2000" b="1" dirty="0">
                <a:latin typeface="Times New Roman" pitchFamily="18" charset="0"/>
                <a:cs typeface="Times New Roman" pitchFamily="18" charset="0"/>
              </a:rPr>
              <a:t> 5,4 gam H</a:t>
            </a:r>
            <a:r>
              <a:rPr lang="en-US" sz="2000" b="1" baseline="-25000" dirty="0">
                <a:latin typeface="Times New Roman" pitchFamily="18" charset="0"/>
                <a:cs typeface="Times New Roman" pitchFamily="18" charset="0"/>
              </a:rPr>
              <a:t>2</a:t>
            </a:r>
            <a:r>
              <a:rPr lang="en-US" sz="2000" b="1" dirty="0">
                <a:latin typeface="Times New Roman" pitchFamily="18" charset="0"/>
                <a:cs typeface="Times New Roman" pitchFamily="18" charset="0"/>
              </a:rPr>
              <a:t>O. </a:t>
            </a:r>
            <a:r>
              <a:rPr lang="en-US" sz="2000" b="1" dirty="0" err="1">
                <a:latin typeface="Times New Roman" pitchFamily="18" charset="0"/>
                <a:cs typeface="Times New Roman" pitchFamily="18" charset="0"/>
              </a:rPr>
              <a:t>Biết</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khối</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lượng</a:t>
            </a:r>
            <a:r>
              <a:rPr lang="en-US" sz="2000" b="1" dirty="0">
                <a:latin typeface="Times New Roman" pitchFamily="18" charset="0"/>
                <a:cs typeface="Times New Roman" pitchFamily="18" charset="0"/>
              </a:rPr>
              <a:t> mol </a:t>
            </a:r>
            <a:r>
              <a:rPr lang="en-US" sz="2000" b="1" dirty="0" err="1">
                <a:latin typeface="Times New Roman" pitchFamily="18" charset="0"/>
                <a:cs typeface="Times New Roman" pitchFamily="18" charset="0"/>
              </a:rPr>
              <a:t>của</a:t>
            </a:r>
            <a:r>
              <a:rPr lang="en-US" sz="2000" b="1" dirty="0">
                <a:latin typeface="Times New Roman" pitchFamily="18" charset="0"/>
                <a:cs typeface="Times New Roman" pitchFamily="18" charset="0"/>
              </a:rPr>
              <a:t> A </a:t>
            </a:r>
            <a:r>
              <a:rPr lang="en-US" sz="2000" b="1" dirty="0" err="1">
                <a:latin typeface="Times New Roman" pitchFamily="18" charset="0"/>
                <a:cs typeface="Times New Roman" pitchFamily="18" charset="0"/>
              </a:rPr>
              <a:t>là</a:t>
            </a:r>
            <a:r>
              <a:rPr lang="en-US" sz="2000" b="1" dirty="0">
                <a:latin typeface="Times New Roman" pitchFamily="18" charset="0"/>
                <a:cs typeface="Times New Roman" pitchFamily="18" charset="0"/>
              </a:rPr>
              <a:t> 28 </a:t>
            </a:r>
            <a:r>
              <a:rPr lang="en-US" sz="2000" b="1" dirty="0" err="1">
                <a:latin typeface="Times New Roman" pitchFamily="18" charset="0"/>
                <a:cs typeface="Times New Roman" pitchFamily="18" charset="0"/>
              </a:rPr>
              <a:t>gam</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Hãy</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xác</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định</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công</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thức</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phân</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tử</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của</a:t>
            </a:r>
            <a:r>
              <a:rPr lang="en-US" sz="2000" b="1" dirty="0">
                <a:latin typeface="Times New Roman" pitchFamily="18" charset="0"/>
                <a:cs typeface="Times New Roman" pitchFamily="18" charset="0"/>
              </a:rPr>
              <a:t> A.</a:t>
            </a:r>
          </a:p>
        </p:txBody>
      </p:sp>
      <p:sp>
        <p:nvSpPr>
          <p:cNvPr id="6" name="TextBox 5"/>
          <p:cNvSpPr txBox="1"/>
          <p:nvPr/>
        </p:nvSpPr>
        <p:spPr>
          <a:xfrm>
            <a:off x="2209800" y="762000"/>
            <a:ext cx="5943600" cy="369332"/>
          </a:xfrm>
          <a:prstGeom prst="rect">
            <a:avLst/>
          </a:prstGeom>
          <a:noFill/>
        </p:spPr>
        <p:txBody>
          <a:bodyPr wrap="square" rtlCol="0">
            <a:spAutoFit/>
          </a:bodyPr>
          <a:lstStyle/>
          <a:p>
            <a:endParaRPr lang="en-US" dirty="0"/>
          </a:p>
        </p:txBody>
      </p:sp>
      <p:sp>
        <p:nvSpPr>
          <p:cNvPr id="7" name="TextBox 6"/>
          <p:cNvSpPr txBox="1"/>
          <p:nvPr/>
        </p:nvSpPr>
        <p:spPr>
          <a:xfrm>
            <a:off x="2133600" y="344630"/>
            <a:ext cx="6019800" cy="461665"/>
          </a:xfrm>
          <a:prstGeom prst="rect">
            <a:avLst/>
          </a:prstGeom>
          <a:noFill/>
        </p:spPr>
        <p:txBody>
          <a:bodyPr wrap="square" rtlCol="0">
            <a:spAutoFit/>
          </a:bodyPr>
          <a:lstStyle/>
          <a:p>
            <a:pPr algn="ctr"/>
            <a:r>
              <a:rPr lang="en-US" sz="2400" b="1" dirty="0" smtClean="0">
                <a:solidFill>
                  <a:srgbClr val="0000FF"/>
                </a:solidFill>
                <a:latin typeface="Times New Roman" pitchFamily="18" charset="0"/>
                <a:cs typeface="Times New Roman" pitchFamily="18" charset="0"/>
              </a:rPr>
              <a:t>BÀI TẬP MỞ RỘNG</a:t>
            </a:r>
            <a:endParaRPr lang="en-US" sz="2400" b="1" dirty="0">
              <a:solidFill>
                <a:srgbClr val="0000FF"/>
              </a:solidFill>
              <a:latin typeface="Times New Roman" pitchFamily="18" charset="0"/>
              <a:cs typeface="Times New Roman" pitchFamily="18" charset="0"/>
            </a:endParaRPr>
          </a:p>
        </p:txBody>
      </p:sp>
      <p:sp>
        <p:nvSpPr>
          <p:cNvPr id="8" name="Text Box 9"/>
          <p:cNvSpPr txBox="1">
            <a:spLocks noChangeArrowheads="1"/>
          </p:cNvSpPr>
          <p:nvPr/>
        </p:nvSpPr>
        <p:spPr bwMode="auto">
          <a:xfrm>
            <a:off x="301625" y="2112815"/>
            <a:ext cx="4041775" cy="1323975"/>
          </a:xfrm>
          <a:prstGeom prst="rect">
            <a:avLst/>
          </a:prstGeom>
          <a:noFill/>
          <a:ln w="9525">
            <a:noFill/>
            <a:miter lim="800000"/>
            <a:headEnd/>
            <a:tailEnd/>
          </a:ln>
          <a:effectLst/>
        </p:spPr>
        <p:txBody>
          <a:bodyPr>
            <a:spAutoFit/>
          </a:bodyPr>
          <a:lstStyle/>
          <a:p>
            <a:pPr>
              <a:spcBef>
                <a:spcPct val="50000"/>
              </a:spcBef>
            </a:pPr>
            <a:r>
              <a:rPr lang="en-US" sz="2000" b="1" dirty="0">
                <a:latin typeface="Times New Roman" pitchFamily="18" charset="0"/>
                <a:cs typeface="Times New Roman" pitchFamily="18" charset="0"/>
              </a:rPr>
              <a:t>A </a:t>
            </a:r>
            <a:r>
              <a:rPr lang="en-US" sz="2000" b="1" dirty="0" err="1">
                <a:latin typeface="Times New Roman" pitchFamily="18" charset="0"/>
                <a:cs typeface="Times New Roman" pitchFamily="18" charset="0"/>
              </a:rPr>
              <a:t>là</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một</a:t>
            </a:r>
            <a:r>
              <a:rPr lang="en-US" sz="2000" b="1" dirty="0">
                <a:latin typeface="Times New Roman" pitchFamily="18" charset="0"/>
                <a:cs typeface="Times New Roman" pitchFamily="18" charset="0"/>
              </a:rPr>
              <a:t> </a:t>
            </a:r>
            <a:r>
              <a:rPr lang="en-US" sz="2000" b="1" i="1" dirty="0" err="1">
                <a:latin typeface="Times New Roman" pitchFamily="18" charset="0"/>
                <a:cs typeface="Times New Roman" pitchFamily="18" charset="0"/>
              </a:rPr>
              <a:t>hidrocacbon</a:t>
            </a:r>
            <a:endParaRPr lang="en-US" sz="2000" b="1" i="1" dirty="0">
              <a:latin typeface="Times New Roman" pitchFamily="18" charset="0"/>
              <a:cs typeface="Times New Roman" pitchFamily="18" charset="0"/>
            </a:endParaRPr>
          </a:p>
          <a:p>
            <a:pPr>
              <a:spcBef>
                <a:spcPct val="50000"/>
              </a:spcBef>
            </a:pPr>
            <a:r>
              <a:rPr lang="en-US" sz="2000" b="1" dirty="0">
                <a:latin typeface="Times New Roman" pitchFamily="18" charset="0"/>
                <a:cs typeface="Times New Roman" pitchFamily="18" charset="0"/>
              </a:rPr>
              <a:t>→ A </a:t>
            </a:r>
            <a:r>
              <a:rPr lang="en-US" sz="2000" b="1" dirty="0" err="1">
                <a:latin typeface="Times New Roman" pitchFamily="18" charset="0"/>
                <a:cs typeface="Times New Roman" pitchFamily="18" charset="0"/>
              </a:rPr>
              <a:t>chứa</a:t>
            </a:r>
            <a:r>
              <a:rPr lang="en-US" sz="2000" b="1" dirty="0">
                <a:latin typeface="Times New Roman" pitchFamily="18" charset="0"/>
                <a:cs typeface="Times New Roman" pitchFamily="18" charset="0"/>
              </a:rPr>
              <a:t> 2 </a:t>
            </a:r>
            <a:r>
              <a:rPr lang="en-US" sz="2000" b="1" dirty="0" err="1">
                <a:latin typeface="Times New Roman" pitchFamily="18" charset="0"/>
                <a:cs typeface="Times New Roman" pitchFamily="18" charset="0"/>
              </a:rPr>
              <a:t>nguyên</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tố</a:t>
            </a:r>
            <a:r>
              <a:rPr lang="en-US" sz="2000" b="1" dirty="0">
                <a:latin typeface="Times New Roman" pitchFamily="18" charset="0"/>
                <a:cs typeface="Times New Roman" pitchFamily="18" charset="0"/>
              </a:rPr>
              <a:t> C, H</a:t>
            </a:r>
          </a:p>
          <a:p>
            <a:pPr>
              <a:spcBef>
                <a:spcPct val="50000"/>
              </a:spcBef>
            </a:pPr>
            <a:r>
              <a:rPr lang="en-US" sz="2000" b="1" dirty="0" err="1">
                <a:latin typeface="Times New Roman" pitchFamily="18" charset="0"/>
                <a:cs typeface="Times New Roman" pitchFamily="18" charset="0"/>
              </a:rPr>
              <a:t>Gọi</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công</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thức</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của</a:t>
            </a:r>
            <a:r>
              <a:rPr lang="en-US" sz="2000" b="1" dirty="0">
                <a:latin typeface="Times New Roman" pitchFamily="18" charset="0"/>
                <a:cs typeface="Times New Roman" pitchFamily="18" charset="0"/>
              </a:rPr>
              <a:t> A </a:t>
            </a:r>
            <a:r>
              <a:rPr lang="en-US" sz="2000" b="1" dirty="0" err="1">
                <a:latin typeface="Times New Roman" pitchFamily="18" charset="0"/>
                <a:cs typeface="Times New Roman" pitchFamily="18" charset="0"/>
              </a:rPr>
              <a:t>là</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C</a:t>
            </a:r>
            <a:r>
              <a:rPr lang="en-US" sz="2000" b="1" baseline="-25000" dirty="0" err="1">
                <a:latin typeface="Times New Roman" pitchFamily="18" charset="0"/>
                <a:cs typeface="Times New Roman" pitchFamily="18" charset="0"/>
              </a:rPr>
              <a:t>x</a:t>
            </a:r>
            <a:r>
              <a:rPr lang="en-US" sz="2000" b="1" dirty="0" err="1">
                <a:latin typeface="Times New Roman" pitchFamily="18" charset="0"/>
                <a:cs typeface="Times New Roman" pitchFamily="18" charset="0"/>
              </a:rPr>
              <a:t>H</a:t>
            </a:r>
            <a:r>
              <a:rPr lang="en-US" sz="2000" b="1" baseline="-25000" dirty="0" err="1">
                <a:latin typeface="Times New Roman" pitchFamily="18" charset="0"/>
                <a:cs typeface="Times New Roman" pitchFamily="18" charset="0"/>
              </a:rPr>
              <a:t>y</a:t>
            </a:r>
            <a:endParaRPr lang="en-US" sz="2000" b="1" dirty="0">
              <a:latin typeface="Times New Roman" pitchFamily="18" charset="0"/>
              <a:cs typeface="Times New Roman" pitchFamily="18" charset="0"/>
            </a:endParaRPr>
          </a:p>
        </p:txBody>
      </p:sp>
      <p:sp>
        <p:nvSpPr>
          <p:cNvPr id="9" name="TextBox 8"/>
          <p:cNvSpPr txBox="1"/>
          <p:nvPr/>
        </p:nvSpPr>
        <p:spPr>
          <a:xfrm>
            <a:off x="3276600" y="1752565"/>
            <a:ext cx="1981200" cy="461665"/>
          </a:xfrm>
          <a:prstGeom prst="rect">
            <a:avLst/>
          </a:prstGeom>
          <a:noFill/>
        </p:spPr>
        <p:txBody>
          <a:bodyPr wrap="square" rtlCol="0">
            <a:spAutoFit/>
          </a:bodyPr>
          <a:lstStyle/>
          <a:p>
            <a:pPr algn="ctr"/>
            <a:r>
              <a:rPr lang="en-US" sz="2400" b="1" dirty="0" err="1" smtClean="0">
                <a:solidFill>
                  <a:srgbClr val="0000FF"/>
                </a:solidFill>
                <a:latin typeface="Times New Roman" pitchFamily="18" charset="0"/>
                <a:cs typeface="Times New Roman" pitchFamily="18" charset="0"/>
              </a:rPr>
              <a:t>Bài</a:t>
            </a:r>
            <a:r>
              <a:rPr lang="en-US" sz="2400" b="1" dirty="0" smtClean="0">
                <a:solidFill>
                  <a:srgbClr val="0000FF"/>
                </a:solidFill>
                <a:latin typeface="Times New Roman" pitchFamily="18" charset="0"/>
                <a:cs typeface="Times New Roman" pitchFamily="18" charset="0"/>
              </a:rPr>
              <a:t> </a:t>
            </a:r>
            <a:r>
              <a:rPr lang="en-US" sz="2400" b="1" dirty="0" err="1" smtClean="0">
                <a:solidFill>
                  <a:srgbClr val="0000FF"/>
                </a:solidFill>
                <a:latin typeface="Times New Roman" pitchFamily="18" charset="0"/>
                <a:cs typeface="Times New Roman" pitchFamily="18" charset="0"/>
              </a:rPr>
              <a:t>giải</a:t>
            </a:r>
            <a:r>
              <a:rPr lang="en-US" sz="2400" b="1" dirty="0" smtClean="0">
                <a:solidFill>
                  <a:srgbClr val="0000FF"/>
                </a:solidFill>
                <a:latin typeface="Times New Roman" pitchFamily="18" charset="0"/>
                <a:cs typeface="Times New Roman" pitchFamily="18" charset="0"/>
              </a:rPr>
              <a:t>:</a:t>
            </a:r>
            <a:endParaRPr lang="en-US" sz="2400" b="1" dirty="0">
              <a:solidFill>
                <a:srgbClr val="0000FF"/>
              </a:solidFill>
              <a:latin typeface="Times New Roman" pitchFamily="18" charset="0"/>
              <a:cs typeface="Times New Roman" pitchFamily="18" charset="0"/>
            </a:endParaRPr>
          </a:p>
        </p:txBody>
      </p:sp>
      <p:sp>
        <p:nvSpPr>
          <p:cNvPr id="10" name="TextBox 9"/>
          <p:cNvSpPr txBox="1">
            <a:spLocks noRot="1" noChangeAspect="1" noMove="1" noResize="1" noEditPoints="1" noAdjustHandles="1" noChangeArrowheads="1" noChangeShapeType="1" noTextEdit="1"/>
          </p:cNvSpPr>
          <p:nvPr/>
        </p:nvSpPr>
        <p:spPr>
          <a:xfrm>
            <a:off x="301484" y="3540917"/>
            <a:ext cx="4194315" cy="2990049"/>
          </a:xfrm>
          <a:prstGeom prst="rect">
            <a:avLst/>
          </a:prstGeom>
          <a:blipFill rotWithShape="1">
            <a:blip r:embed="rId3" cstate="print"/>
            <a:stretch>
              <a:fillRect l="-1163" b="-2449"/>
            </a:stretch>
          </a:blipFill>
        </p:spPr>
        <p:txBody>
          <a:bodyPr/>
          <a:lstStyle/>
          <a:p>
            <a:pPr>
              <a:defRPr/>
            </a:pPr>
            <a:r>
              <a:rPr lang="en-US">
                <a:noFill/>
              </a:rPr>
              <a:t> </a:t>
            </a:r>
          </a:p>
        </p:txBody>
      </p:sp>
      <p:sp>
        <p:nvSpPr>
          <p:cNvPr id="11" name="Text Box 10"/>
          <p:cNvSpPr txBox="1">
            <a:spLocks noChangeArrowheads="1"/>
          </p:cNvSpPr>
          <p:nvPr/>
        </p:nvSpPr>
        <p:spPr bwMode="auto">
          <a:xfrm>
            <a:off x="4225615" y="2251370"/>
            <a:ext cx="4114800" cy="4032250"/>
          </a:xfrm>
          <a:prstGeom prst="rect">
            <a:avLst/>
          </a:prstGeom>
          <a:noFill/>
          <a:ln w="9525">
            <a:noFill/>
            <a:miter lim="800000"/>
            <a:headEnd/>
            <a:tailEnd/>
          </a:ln>
          <a:effectLst/>
        </p:spPr>
        <p:txBody>
          <a:bodyPr>
            <a:spAutoFit/>
          </a:bodyPr>
          <a:lstStyle/>
          <a:p>
            <a:pPr>
              <a:spcBef>
                <a:spcPct val="50000"/>
              </a:spcBef>
            </a:pPr>
            <a:r>
              <a:rPr lang="en-US" sz="2000" b="1" dirty="0">
                <a:latin typeface="Times New Roman" pitchFamily="18" charset="0"/>
                <a:cs typeface="Times New Roman" pitchFamily="18" charset="0"/>
              </a:rPr>
              <a:t>Ta </a:t>
            </a:r>
            <a:r>
              <a:rPr lang="en-US" sz="2000" b="1" dirty="0" err="1">
                <a:latin typeface="Times New Roman" pitchFamily="18" charset="0"/>
                <a:cs typeface="Times New Roman" pitchFamily="18" charset="0"/>
              </a:rPr>
              <a:t>có</a:t>
            </a:r>
            <a:r>
              <a:rPr lang="en-US" sz="2000" b="1" dirty="0">
                <a:latin typeface="Times New Roman" pitchFamily="18" charset="0"/>
                <a:cs typeface="Times New Roman" pitchFamily="18" charset="0"/>
              </a:rPr>
              <a:t>:</a:t>
            </a:r>
          </a:p>
          <a:p>
            <a:pPr>
              <a:spcBef>
                <a:spcPct val="50000"/>
              </a:spcBef>
            </a:pPr>
            <a:r>
              <a:rPr lang="en-US" sz="2000" b="1" dirty="0">
                <a:latin typeface="Times New Roman" pitchFamily="18" charset="0"/>
                <a:cs typeface="Times New Roman" pitchFamily="18" charset="0"/>
              </a:rPr>
              <a:t>x : y = </a:t>
            </a:r>
            <a:r>
              <a:rPr lang="en-US" sz="2000" b="1" dirty="0" err="1">
                <a:latin typeface="Times New Roman" pitchFamily="18" charset="0"/>
                <a:cs typeface="Times New Roman" pitchFamily="18" charset="0"/>
              </a:rPr>
              <a:t>n</a:t>
            </a:r>
            <a:r>
              <a:rPr lang="en-US" sz="2000" b="1" baseline="-25000" dirty="0" err="1">
                <a:latin typeface="Times New Roman" pitchFamily="18" charset="0"/>
                <a:cs typeface="Times New Roman" pitchFamily="18" charset="0"/>
              </a:rPr>
              <a:t>C</a:t>
            </a:r>
            <a:r>
              <a:rPr lang="en-US" sz="2000" b="1" dirty="0">
                <a:latin typeface="Times New Roman" pitchFamily="18" charset="0"/>
                <a:cs typeface="Times New Roman" pitchFamily="18" charset="0"/>
              </a:rPr>
              <a:t> : </a:t>
            </a:r>
            <a:r>
              <a:rPr lang="en-US" sz="2000" b="1" dirty="0" err="1">
                <a:latin typeface="Times New Roman" pitchFamily="18" charset="0"/>
                <a:cs typeface="Times New Roman" pitchFamily="18" charset="0"/>
              </a:rPr>
              <a:t>n</a:t>
            </a:r>
            <a:r>
              <a:rPr lang="en-US" sz="2000" b="1" baseline="-25000" dirty="0" err="1">
                <a:latin typeface="Times New Roman" pitchFamily="18" charset="0"/>
                <a:cs typeface="Times New Roman" pitchFamily="18" charset="0"/>
              </a:rPr>
              <a:t>H</a:t>
            </a:r>
            <a:r>
              <a:rPr lang="en-US" sz="2000" b="1" dirty="0">
                <a:latin typeface="Times New Roman" pitchFamily="18" charset="0"/>
                <a:cs typeface="Times New Roman" pitchFamily="18" charset="0"/>
              </a:rPr>
              <a:t> = 0,3 : 0,6 = 1:2</a:t>
            </a:r>
          </a:p>
          <a:p>
            <a:pPr>
              <a:spcBef>
                <a:spcPct val="50000"/>
              </a:spcBef>
            </a:pP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Công</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thức</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đơn</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giản</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nhất</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của</a:t>
            </a:r>
            <a:r>
              <a:rPr lang="en-US" sz="2000" b="1" dirty="0">
                <a:latin typeface="Times New Roman" pitchFamily="18" charset="0"/>
                <a:cs typeface="Times New Roman" pitchFamily="18" charset="0"/>
              </a:rPr>
              <a:t> A </a:t>
            </a:r>
            <a:r>
              <a:rPr lang="en-US" sz="2000" b="1" dirty="0" err="1">
                <a:latin typeface="Times New Roman" pitchFamily="18" charset="0"/>
                <a:cs typeface="Times New Roman" pitchFamily="18" charset="0"/>
              </a:rPr>
              <a:t>là</a:t>
            </a:r>
            <a:r>
              <a:rPr lang="en-US" sz="2000" b="1" dirty="0">
                <a:latin typeface="Times New Roman" pitchFamily="18" charset="0"/>
                <a:cs typeface="Times New Roman" pitchFamily="18" charset="0"/>
              </a:rPr>
              <a:t> CH</a:t>
            </a:r>
            <a:r>
              <a:rPr lang="en-US" sz="2000" b="1" baseline="-25000" dirty="0">
                <a:latin typeface="Times New Roman" pitchFamily="18" charset="0"/>
                <a:cs typeface="Times New Roman" pitchFamily="18" charset="0"/>
              </a:rPr>
              <a:t>2</a:t>
            </a:r>
          </a:p>
          <a:p>
            <a:pPr>
              <a:spcBef>
                <a:spcPct val="50000"/>
              </a:spcBef>
            </a:pP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Công</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thức</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phân</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tử</a:t>
            </a:r>
            <a:r>
              <a:rPr lang="en-US" sz="2000" b="1" dirty="0">
                <a:latin typeface="Times New Roman" pitchFamily="18" charset="0"/>
                <a:cs typeface="Times New Roman" pitchFamily="18" charset="0"/>
              </a:rPr>
              <a:t> A </a:t>
            </a:r>
            <a:r>
              <a:rPr lang="en-US" sz="2000" b="1" dirty="0" err="1">
                <a:latin typeface="Times New Roman" pitchFamily="18" charset="0"/>
                <a:cs typeface="Times New Roman" pitchFamily="18" charset="0"/>
              </a:rPr>
              <a:t>là</a:t>
            </a:r>
            <a:r>
              <a:rPr lang="en-US" sz="2000" b="1" dirty="0">
                <a:latin typeface="Times New Roman" pitchFamily="18" charset="0"/>
                <a:cs typeface="Times New Roman" pitchFamily="18" charset="0"/>
              </a:rPr>
              <a:t> (CH</a:t>
            </a:r>
            <a:r>
              <a:rPr lang="en-US" sz="2000" b="1" baseline="-25000" dirty="0">
                <a:latin typeface="Times New Roman" pitchFamily="18" charset="0"/>
                <a:cs typeface="Times New Roman" pitchFamily="18" charset="0"/>
              </a:rPr>
              <a:t>2</a:t>
            </a:r>
            <a:r>
              <a:rPr lang="en-US" sz="2000" b="1" dirty="0">
                <a:latin typeface="Times New Roman" pitchFamily="18" charset="0"/>
                <a:cs typeface="Times New Roman" pitchFamily="18" charset="0"/>
              </a:rPr>
              <a:t>)</a:t>
            </a:r>
            <a:r>
              <a:rPr lang="en-US" sz="2000" b="1" baseline="-25000" dirty="0">
                <a:latin typeface="Times New Roman" pitchFamily="18" charset="0"/>
                <a:cs typeface="Times New Roman" pitchFamily="18" charset="0"/>
              </a:rPr>
              <a:t>n</a:t>
            </a:r>
          </a:p>
          <a:p>
            <a:pPr>
              <a:spcBef>
                <a:spcPct val="50000"/>
              </a:spcBef>
            </a:pP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mà</a:t>
            </a:r>
            <a:r>
              <a:rPr lang="en-US" sz="2000" b="1" dirty="0">
                <a:latin typeface="Times New Roman" pitchFamily="18" charset="0"/>
                <a:cs typeface="Times New Roman" pitchFamily="18" charset="0"/>
              </a:rPr>
              <a:t> M</a:t>
            </a:r>
            <a:r>
              <a:rPr lang="en-US" sz="2000" b="1" baseline="-25000" dirty="0">
                <a:latin typeface="Times New Roman" pitchFamily="18" charset="0"/>
                <a:cs typeface="Times New Roman" pitchFamily="18" charset="0"/>
              </a:rPr>
              <a:t>A</a:t>
            </a:r>
            <a:r>
              <a:rPr lang="en-US" sz="2000" b="1" dirty="0">
                <a:latin typeface="Times New Roman" pitchFamily="18" charset="0"/>
                <a:cs typeface="Times New Roman" pitchFamily="18" charset="0"/>
              </a:rPr>
              <a:t> = 28 </a:t>
            </a:r>
          </a:p>
          <a:p>
            <a:pPr>
              <a:spcBef>
                <a:spcPct val="50000"/>
              </a:spcBef>
            </a:pPr>
            <a:r>
              <a:rPr lang="en-US" sz="2000" b="1" dirty="0">
                <a:latin typeface="Times New Roman" pitchFamily="18" charset="0"/>
                <a:cs typeface="Times New Roman" pitchFamily="18" charset="0"/>
              </a:rPr>
              <a:t>→ (12+2).n = 28 → n = 2</a:t>
            </a:r>
          </a:p>
          <a:p>
            <a:pPr>
              <a:spcBef>
                <a:spcPct val="50000"/>
              </a:spcBef>
            </a:pPr>
            <a:r>
              <a:rPr lang="en-US" sz="2000" b="1" dirty="0">
                <a:latin typeface="Times New Roman" pitchFamily="18" charset="0"/>
                <a:cs typeface="Times New Roman" pitchFamily="18" charset="0"/>
              </a:rPr>
              <a:t>CTPT </a:t>
            </a:r>
            <a:r>
              <a:rPr lang="en-US" sz="2000" b="1" dirty="0" err="1">
                <a:latin typeface="Times New Roman" pitchFamily="18" charset="0"/>
                <a:cs typeface="Times New Roman" pitchFamily="18" charset="0"/>
              </a:rPr>
              <a:t>của</a:t>
            </a:r>
            <a:r>
              <a:rPr lang="en-US" sz="2000" b="1" dirty="0">
                <a:latin typeface="Times New Roman" pitchFamily="18" charset="0"/>
                <a:cs typeface="Times New Roman" pitchFamily="18" charset="0"/>
              </a:rPr>
              <a:t> A </a:t>
            </a:r>
            <a:r>
              <a:rPr lang="en-US" sz="2000" b="1" dirty="0" err="1">
                <a:latin typeface="Times New Roman" pitchFamily="18" charset="0"/>
                <a:cs typeface="Times New Roman" pitchFamily="18" charset="0"/>
              </a:rPr>
              <a:t>là</a:t>
            </a:r>
            <a:r>
              <a:rPr lang="en-US" sz="2000" b="1" dirty="0">
                <a:latin typeface="Times New Roman" pitchFamily="18" charset="0"/>
                <a:cs typeface="Times New Roman" pitchFamily="18" charset="0"/>
              </a:rPr>
              <a:t> C</a:t>
            </a:r>
            <a:r>
              <a:rPr lang="en-US" sz="2000" b="1" baseline="-25000" dirty="0">
                <a:latin typeface="Times New Roman" pitchFamily="18" charset="0"/>
                <a:cs typeface="Times New Roman" pitchFamily="18" charset="0"/>
              </a:rPr>
              <a:t>2</a:t>
            </a:r>
            <a:r>
              <a:rPr lang="en-US" sz="2000" b="1" dirty="0">
                <a:latin typeface="Times New Roman" pitchFamily="18" charset="0"/>
                <a:cs typeface="Times New Roman" pitchFamily="18" charset="0"/>
              </a:rPr>
              <a:t>H</a:t>
            </a:r>
            <a:r>
              <a:rPr lang="en-US" sz="2000" b="1" baseline="-25000" dirty="0">
                <a:latin typeface="Times New Roman" pitchFamily="18" charset="0"/>
                <a:cs typeface="Times New Roman" pitchFamily="18" charset="0"/>
              </a:rPr>
              <a:t>4</a:t>
            </a:r>
            <a:endParaRPr lang="en-US" sz="2000" b="1" dirty="0">
              <a:latin typeface="Times New Roman" pitchFamily="18" charset="0"/>
              <a:cs typeface="Times New Roman" pitchFamily="18" charset="0"/>
            </a:endParaRPr>
          </a:p>
          <a:p>
            <a:pPr>
              <a:spcBef>
                <a:spcPct val="50000"/>
              </a:spcBef>
            </a:pPr>
            <a:endParaRPr lang="en-US" sz="2400" dirty="0"/>
          </a:p>
        </p:txBody>
      </p:sp>
    </p:spTree>
    <p:extLst>
      <p:ext uri="{BB962C8B-B14F-4D97-AF65-F5344CB8AC3E}">
        <p14:creationId xmlns:p14="http://schemas.microsoft.com/office/powerpoint/2010/main" val="7486557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PND\My Documents\My Pictures\hinh-nen-phao-hoa-cho-powerpoint_123446847.png"/>
          <p:cNvPicPr>
            <a:picLocks noChangeAspect="1" noChangeArrowheads="1"/>
          </p:cNvPicPr>
          <p:nvPr/>
        </p:nvPicPr>
        <p:blipFill>
          <a:blip r:embed="rId2" cstate="print"/>
          <a:srcRect/>
          <a:stretch>
            <a:fillRect/>
          </a:stretch>
        </p:blipFill>
        <p:spPr bwMode="auto">
          <a:xfrm>
            <a:off x="228600" y="381000"/>
            <a:ext cx="8685213" cy="6019800"/>
          </a:xfrm>
          <a:prstGeom prst="rect">
            <a:avLst/>
          </a:prstGeom>
          <a:noFill/>
        </p:spPr>
      </p:pic>
      <p:sp>
        <p:nvSpPr>
          <p:cNvPr id="3" name="Rectangle 2"/>
          <p:cNvSpPr/>
          <p:nvPr/>
        </p:nvSpPr>
        <p:spPr>
          <a:xfrm>
            <a:off x="1648735" y="401780"/>
            <a:ext cx="7467600" cy="738664"/>
          </a:xfrm>
          <a:prstGeom prst="rect">
            <a:avLst/>
          </a:prstGeom>
        </p:spPr>
        <p:txBody>
          <a:bodyPr wrap="square">
            <a:spAutoFit/>
          </a:bodyPr>
          <a:lstStyle/>
          <a:p>
            <a:pPr marL="571500" indent="-571500">
              <a:lnSpc>
                <a:spcPct val="150000"/>
              </a:lnSpc>
            </a:pPr>
            <a:r>
              <a:rPr lang="en-US" sz="2800" b="1" dirty="0">
                <a:solidFill>
                  <a:srgbClr val="0000FF"/>
                </a:solidFill>
                <a:latin typeface="Times New Roman" pitchFamily="18" charset="0"/>
                <a:cs typeface="Times New Roman" pitchFamily="18" charset="0"/>
              </a:rPr>
              <a:t>I</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Trạng</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thái</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tự</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nhiên</a:t>
            </a:r>
            <a:r>
              <a:rPr lang="en-US" sz="2800" b="1" dirty="0">
                <a:solidFill>
                  <a:srgbClr val="0000FF"/>
                </a:solidFill>
                <a:latin typeface="Times New Roman" pitchFamily="18" charset="0"/>
                <a:cs typeface="Times New Roman" pitchFamily="18" charset="0"/>
              </a:rPr>
              <a:t> </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Tính</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chất</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vật</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lí</a:t>
            </a:r>
            <a:r>
              <a:rPr lang="en-US" sz="2800" b="1" dirty="0" smtClean="0">
                <a:solidFill>
                  <a:srgbClr val="0000FF"/>
                </a:solidFill>
                <a:latin typeface="Times New Roman" pitchFamily="18" charset="0"/>
                <a:cs typeface="Times New Roman" pitchFamily="18" charset="0"/>
              </a:rPr>
              <a:t>(SGK):</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PND\My Documents\My Pictures\hinh-nen-phao-hoa-cho-powerpoint_123446847.png"/>
          <p:cNvPicPr>
            <a:picLocks noChangeAspect="1" noChangeArrowheads="1"/>
          </p:cNvPicPr>
          <p:nvPr/>
        </p:nvPicPr>
        <p:blipFill>
          <a:blip r:embed="rId2" cstate="print"/>
          <a:srcRect/>
          <a:stretch>
            <a:fillRect/>
          </a:stretch>
        </p:blipFill>
        <p:spPr bwMode="auto">
          <a:xfrm>
            <a:off x="228600" y="381000"/>
            <a:ext cx="8685213" cy="6019800"/>
          </a:xfrm>
          <a:prstGeom prst="rect">
            <a:avLst/>
          </a:prstGeom>
          <a:noFill/>
        </p:spPr>
      </p:pic>
      <p:sp>
        <p:nvSpPr>
          <p:cNvPr id="4" name="Rectangle 3"/>
          <p:cNvSpPr/>
          <p:nvPr/>
        </p:nvSpPr>
        <p:spPr>
          <a:xfrm>
            <a:off x="2286000" y="2828836"/>
            <a:ext cx="4572000" cy="369332"/>
          </a:xfrm>
          <a:prstGeom prst="rect">
            <a:avLst/>
          </a:prstGeom>
        </p:spPr>
        <p:txBody>
          <a:bodyPr>
            <a:spAutoFit/>
          </a:bodyPr>
          <a:lstStyle/>
          <a:p>
            <a:pPr>
              <a:spcBef>
                <a:spcPct val="50000"/>
              </a:spcBef>
            </a:pPr>
            <a:endParaRPr lang="en-US" b="1" dirty="0">
              <a:latin typeface="Times New Roman" pitchFamily="18" charset="0"/>
            </a:endParaRPr>
          </a:p>
        </p:txBody>
      </p:sp>
      <p:sp>
        <p:nvSpPr>
          <p:cNvPr id="5" name="Horizontal Scroll 4"/>
          <p:cNvSpPr/>
          <p:nvPr/>
        </p:nvSpPr>
        <p:spPr>
          <a:xfrm>
            <a:off x="1752600" y="436409"/>
            <a:ext cx="6477000" cy="1995035"/>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latin typeface="Times New Roman" pitchFamily="18" charset="0"/>
                <a:cs typeface="Times New Roman" pitchFamily="18" charset="0"/>
              </a:rPr>
              <a:t>HƯỚNG DẪN VỀ NHÀ</a:t>
            </a:r>
            <a:endParaRPr lang="en-US" sz="2800" b="1" dirty="0">
              <a:latin typeface="Times New Roman" pitchFamily="18" charset="0"/>
              <a:cs typeface="Times New Roman" pitchFamily="18" charset="0"/>
            </a:endParaRPr>
          </a:p>
        </p:txBody>
      </p:sp>
      <p:sp>
        <p:nvSpPr>
          <p:cNvPr id="6" name="TextBox 5"/>
          <p:cNvSpPr txBox="1"/>
          <p:nvPr/>
        </p:nvSpPr>
        <p:spPr>
          <a:xfrm>
            <a:off x="1239990" y="2902520"/>
            <a:ext cx="7010400" cy="2123658"/>
          </a:xfrm>
          <a:prstGeom prst="rect">
            <a:avLst/>
          </a:prstGeom>
          <a:noFill/>
        </p:spPr>
        <p:txBody>
          <a:bodyPr wrap="square" rtlCol="0">
            <a:spAutoFit/>
          </a:bodyPr>
          <a:lstStyle/>
          <a:p>
            <a:pPr>
              <a:lnSpc>
                <a:spcPct val="150000"/>
              </a:lnSpc>
              <a:buFontTx/>
              <a:buChar char="-"/>
            </a:pPr>
            <a:r>
              <a:rPr lang="en-US" sz="2400" b="1" dirty="0" smtClean="0">
                <a:solidFill>
                  <a:srgbClr val="0000FF"/>
                </a:solidFill>
                <a:latin typeface="Times New Roman" pitchFamily="18" charset="0"/>
                <a:cs typeface="Times New Roman" pitchFamily="18" charset="0"/>
              </a:rPr>
              <a:t> </a:t>
            </a:r>
            <a:r>
              <a:rPr lang="en-US" sz="2400" b="1" dirty="0" err="1" smtClean="0">
                <a:solidFill>
                  <a:srgbClr val="0000FF"/>
                </a:solidFill>
                <a:latin typeface="Times New Roman" pitchFamily="18" charset="0"/>
                <a:cs typeface="Times New Roman" pitchFamily="18" charset="0"/>
              </a:rPr>
              <a:t>Học</a:t>
            </a:r>
            <a:r>
              <a:rPr lang="en-US" sz="2400" b="1" dirty="0" smtClean="0">
                <a:solidFill>
                  <a:srgbClr val="0000FF"/>
                </a:solidFill>
                <a:latin typeface="Times New Roman" pitchFamily="18" charset="0"/>
                <a:cs typeface="Times New Roman" pitchFamily="18" charset="0"/>
              </a:rPr>
              <a:t> </a:t>
            </a:r>
            <a:r>
              <a:rPr lang="en-US" sz="2400" b="1" dirty="0" err="1" smtClean="0">
                <a:solidFill>
                  <a:srgbClr val="0000FF"/>
                </a:solidFill>
                <a:latin typeface="Times New Roman" pitchFamily="18" charset="0"/>
                <a:cs typeface="Times New Roman" pitchFamily="18" charset="0"/>
              </a:rPr>
              <a:t>bài</a:t>
            </a:r>
            <a:r>
              <a:rPr lang="en-US" sz="2400" b="1" dirty="0" smtClean="0">
                <a:solidFill>
                  <a:srgbClr val="0000FF"/>
                </a:solidFill>
                <a:latin typeface="Times New Roman" pitchFamily="18" charset="0"/>
                <a:cs typeface="Times New Roman" pitchFamily="18" charset="0"/>
              </a:rPr>
              <a:t> </a:t>
            </a:r>
            <a:r>
              <a:rPr lang="en-US" sz="2400" b="1" dirty="0" err="1" smtClean="0">
                <a:solidFill>
                  <a:srgbClr val="0000FF"/>
                </a:solidFill>
                <a:latin typeface="Times New Roman" pitchFamily="18" charset="0"/>
                <a:cs typeface="Times New Roman" pitchFamily="18" charset="0"/>
              </a:rPr>
              <a:t>và</a:t>
            </a:r>
            <a:r>
              <a:rPr lang="en-US" sz="2400" b="1" dirty="0" smtClean="0">
                <a:solidFill>
                  <a:srgbClr val="0000FF"/>
                </a:solidFill>
                <a:latin typeface="Times New Roman" pitchFamily="18" charset="0"/>
                <a:cs typeface="Times New Roman" pitchFamily="18" charset="0"/>
              </a:rPr>
              <a:t> </a:t>
            </a:r>
            <a:r>
              <a:rPr lang="en-US" sz="2400" b="1" dirty="0" err="1" smtClean="0">
                <a:solidFill>
                  <a:srgbClr val="0000FF"/>
                </a:solidFill>
                <a:latin typeface="Times New Roman" pitchFamily="18" charset="0"/>
                <a:cs typeface="Times New Roman" pitchFamily="18" charset="0"/>
              </a:rPr>
              <a:t>làm</a:t>
            </a:r>
            <a:r>
              <a:rPr lang="en-US" sz="2400" b="1" dirty="0" smtClean="0">
                <a:solidFill>
                  <a:srgbClr val="0000FF"/>
                </a:solidFill>
                <a:latin typeface="Times New Roman" pitchFamily="18" charset="0"/>
                <a:cs typeface="Times New Roman" pitchFamily="18" charset="0"/>
              </a:rPr>
              <a:t> BT 2,4 (SGK –T116)</a:t>
            </a:r>
          </a:p>
          <a:p>
            <a:pPr>
              <a:lnSpc>
                <a:spcPct val="150000"/>
              </a:lnSpc>
              <a:buFontTx/>
              <a:buChar char="-"/>
            </a:pPr>
            <a:r>
              <a:rPr lang="en-US" sz="2400" dirty="0" smtClean="0">
                <a:solidFill>
                  <a:srgbClr val="0000FF"/>
                </a:solidFill>
                <a:latin typeface="Times New Roman" pitchFamily="18" charset="0"/>
                <a:cs typeface="Times New Roman" pitchFamily="18" charset="0"/>
              </a:rPr>
              <a:t> </a:t>
            </a:r>
            <a:r>
              <a:rPr lang="en-US" sz="2400" b="1" dirty="0" smtClean="0">
                <a:solidFill>
                  <a:srgbClr val="0000FF"/>
                </a:solidFill>
                <a:latin typeface="Times New Roman" pitchFamily="18" charset="0"/>
                <a:cs typeface="Times New Roman" pitchFamily="18" charset="0"/>
              </a:rPr>
              <a:t>BT: </a:t>
            </a:r>
            <a:r>
              <a:rPr lang="en-US" sz="2400" b="1" dirty="0" err="1" smtClean="0">
                <a:solidFill>
                  <a:srgbClr val="0000FF"/>
                </a:solidFill>
                <a:latin typeface="Times New Roman" pitchFamily="18" charset="0"/>
                <a:cs typeface="Times New Roman" pitchFamily="18" charset="0"/>
              </a:rPr>
              <a:t>Bằng</a:t>
            </a:r>
            <a:r>
              <a:rPr lang="en-US" sz="2400" b="1" dirty="0" smtClean="0">
                <a:solidFill>
                  <a:srgbClr val="0000FF"/>
                </a:solidFill>
                <a:latin typeface="Times New Roman" pitchFamily="18" charset="0"/>
                <a:cs typeface="Times New Roman" pitchFamily="18" charset="0"/>
              </a:rPr>
              <a:t> pp </a:t>
            </a:r>
            <a:r>
              <a:rPr lang="en-US" sz="2400" b="1" dirty="0" err="1" smtClean="0">
                <a:solidFill>
                  <a:srgbClr val="0000FF"/>
                </a:solidFill>
                <a:latin typeface="Times New Roman" pitchFamily="18" charset="0"/>
                <a:cs typeface="Times New Roman" pitchFamily="18" charset="0"/>
              </a:rPr>
              <a:t>hóa</a:t>
            </a:r>
            <a:r>
              <a:rPr lang="en-US" sz="2400" b="1" dirty="0" smtClean="0">
                <a:solidFill>
                  <a:srgbClr val="0000FF"/>
                </a:solidFill>
                <a:latin typeface="Times New Roman" pitchFamily="18" charset="0"/>
                <a:cs typeface="Times New Roman" pitchFamily="18" charset="0"/>
              </a:rPr>
              <a:t> </a:t>
            </a:r>
            <a:r>
              <a:rPr lang="en-US" sz="2400" b="1" dirty="0" err="1" smtClean="0">
                <a:solidFill>
                  <a:srgbClr val="0000FF"/>
                </a:solidFill>
                <a:latin typeface="Times New Roman" pitchFamily="18" charset="0"/>
                <a:cs typeface="Times New Roman" pitchFamily="18" charset="0"/>
              </a:rPr>
              <a:t>học</a:t>
            </a:r>
            <a:r>
              <a:rPr lang="en-US" sz="2400" b="1" dirty="0" smtClean="0">
                <a:solidFill>
                  <a:srgbClr val="0000FF"/>
                </a:solidFill>
                <a:latin typeface="Times New Roman" pitchFamily="18" charset="0"/>
                <a:cs typeface="Times New Roman" pitchFamily="18" charset="0"/>
              </a:rPr>
              <a:t> </a:t>
            </a:r>
            <a:r>
              <a:rPr lang="en-US" sz="2400" b="1" dirty="0" err="1" smtClean="0">
                <a:solidFill>
                  <a:srgbClr val="0000FF"/>
                </a:solidFill>
                <a:latin typeface="Times New Roman" pitchFamily="18" charset="0"/>
                <a:cs typeface="Times New Roman" pitchFamily="18" charset="0"/>
              </a:rPr>
              <a:t>phân</a:t>
            </a:r>
            <a:r>
              <a:rPr lang="en-US" sz="2400" b="1" dirty="0" smtClean="0">
                <a:solidFill>
                  <a:srgbClr val="0000FF"/>
                </a:solidFill>
                <a:latin typeface="Times New Roman" pitchFamily="18" charset="0"/>
                <a:cs typeface="Times New Roman" pitchFamily="18" charset="0"/>
              </a:rPr>
              <a:t> </a:t>
            </a:r>
            <a:r>
              <a:rPr lang="en-US" sz="2400" b="1" dirty="0" err="1" smtClean="0">
                <a:solidFill>
                  <a:srgbClr val="0000FF"/>
                </a:solidFill>
                <a:latin typeface="Times New Roman" pitchFamily="18" charset="0"/>
                <a:cs typeface="Times New Roman" pitchFamily="18" charset="0"/>
              </a:rPr>
              <a:t>biệt</a:t>
            </a:r>
            <a:r>
              <a:rPr lang="en-US" sz="2400" b="1" dirty="0" smtClean="0">
                <a:solidFill>
                  <a:srgbClr val="0000FF"/>
                </a:solidFill>
                <a:latin typeface="Times New Roman" pitchFamily="18" charset="0"/>
                <a:cs typeface="Times New Roman" pitchFamily="18" charset="0"/>
              </a:rPr>
              <a:t>: </a:t>
            </a:r>
            <a:r>
              <a:rPr lang="en-US" sz="2400" b="1" dirty="0" err="1" smtClean="0">
                <a:solidFill>
                  <a:srgbClr val="0000FF"/>
                </a:solidFill>
                <a:latin typeface="Times New Roman" pitchFamily="18" charset="0"/>
                <a:cs typeface="Times New Roman" pitchFamily="18" charset="0"/>
              </a:rPr>
              <a:t>metan</a:t>
            </a:r>
            <a:r>
              <a:rPr lang="en-US" sz="2400" b="1" dirty="0" smtClean="0">
                <a:solidFill>
                  <a:srgbClr val="0000FF"/>
                </a:solidFill>
                <a:latin typeface="Times New Roman" pitchFamily="18" charset="0"/>
                <a:cs typeface="Times New Roman" pitchFamily="18" charset="0"/>
              </a:rPr>
              <a:t>, </a:t>
            </a:r>
            <a:r>
              <a:rPr lang="en-US" sz="2400" b="1" dirty="0" err="1" smtClean="0">
                <a:solidFill>
                  <a:srgbClr val="0000FF"/>
                </a:solidFill>
                <a:latin typeface="Times New Roman" pitchFamily="18" charset="0"/>
                <a:cs typeface="Times New Roman" pitchFamily="18" charset="0"/>
              </a:rPr>
              <a:t>oxi</a:t>
            </a:r>
            <a:r>
              <a:rPr lang="en-US" sz="2400" b="1" dirty="0" smtClean="0">
                <a:solidFill>
                  <a:srgbClr val="0000FF"/>
                </a:solidFill>
                <a:latin typeface="Times New Roman" pitchFamily="18" charset="0"/>
                <a:cs typeface="Times New Roman" pitchFamily="18" charset="0"/>
              </a:rPr>
              <a:t>, </a:t>
            </a:r>
            <a:r>
              <a:rPr lang="en-US" sz="2400" b="1" dirty="0" err="1" smtClean="0">
                <a:solidFill>
                  <a:srgbClr val="0000FF"/>
                </a:solidFill>
                <a:latin typeface="Times New Roman" pitchFamily="18" charset="0"/>
                <a:cs typeface="Times New Roman" pitchFamily="18" charset="0"/>
              </a:rPr>
              <a:t>cacbonic</a:t>
            </a:r>
            <a:endParaRPr lang="en-US" sz="2400" b="1" dirty="0" smtClean="0">
              <a:solidFill>
                <a:srgbClr val="0000FF"/>
              </a:solidFill>
              <a:latin typeface="Times New Roman" pitchFamily="18" charset="0"/>
              <a:cs typeface="Times New Roman" pitchFamily="18" charset="0"/>
            </a:endParaRPr>
          </a:p>
          <a:p>
            <a:pPr>
              <a:buFontTx/>
              <a:buChar char="-"/>
            </a:pPr>
            <a:endParaRPr lang="en-US" sz="2400" b="1" dirty="0">
              <a:solidFill>
                <a:srgbClr val="0000FF"/>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3"/>
          <p:cNvSpPr>
            <a:spLocks noGrp="1" noChangeArrowheads="1"/>
          </p:cNvSpPr>
          <p:nvPr>
            <p:ph type="body" idx="1"/>
          </p:nvPr>
        </p:nvSpPr>
        <p:spPr>
          <a:xfrm>
            <a:off x="381000" y="381000"/>
            <a:ext cx="8458200" cy="1143000"/>
          </a:xfrm>
        </p:spPr>
        <p:txBody>
          <a:bodyPr/>
          <a:lstStyle/>
          <a:p>
            <a:pPr eaLnBrk="1" hangingPunct="1">
              <a:buNone/>
            </a:pP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Quan</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sát</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các</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hình</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ảnh</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cho</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biết</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khí</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Metan</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có</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nhiều</a:t>
            </a:r>
            <a:r>
              <a:rPr lang="en-US" sz="2800" b="1" dirty="0" smtClean="0">
                <a:solidFill>
                  <a:srgbClr val="0000FF"/>
                </a:solidFill>
                <a:latin typeface="Times New Roman" pitchFamily="18" charset="0"/>
                <a:cs typeface="Times New Roman" pitchFamily="18" charset="0"/>
              </a:rPr>
              <a:t> ở </a:t>
            </a:r>
            <a:r>
              <a:rPr lang="en-US" sz="2800" b="1" dirty="0" err="1" smtClean="0">
                <a:solidFill>
                  <a:srgbClr val="0000FF"/>
                </a:solidFill>
                <a:latin typeface="Times New Roman" pitchFamily="18" charset="0"/>
                <a:cs typeface="Times New Roman" pitchFamily="18" charset="0"/>
              </a:rPr>
              <a:t>đâu</a:t>
            </a:r>
            <a:r>
              <a:rPr lang="en-US" sz="2800" b="1" dirty="0" smtClean="0">
                <a:solidFill>
                  <a:srgbClr val="0000FF"/>
                </a:solidFill>
                <a:latin typeface="Times New Roman" pitchFamily="18" charset="0"/>
                <a:cs typeface="Times New Roman" pitchFamily="18" charset="0"/>
              </a:rPr>
              <a:t>?</a:t>
            </a:r>
          </a:p>
          <a:p>
            <a:pPr eaLnBrk="1" hangingPunct="1"/>
            <a:endParaRPr lang="en-US" sz="2800" dirty="0" smtClean="0"/>
          </a:p>
        </p:txBody>
      </p:sp>
      <p:sp>
        <p:nvSpPr>
          <p:cNvPr id="2" name="Rectangle 4"/>
          <p:cNvSpPr>
            <a:spLocks noChangeArrowheads="1"/>
          </p:cNvSpPr>
          <p:nvPr/>
        </p:nvSpPr>
        <p:spPr bwMode="auto">
          <a:xfrm>
            <a:off x="457200" y="1676400"/>
            <a:ext cx="8229600" cy="1143000"/>
          </a:xfrm>
          <a:prstGeom prst="rect">
            <a:avLst/>
          </a:prstGeom>
          <a:noFill/>
          <a:ln w="9525">
            <a:noFill/>
            <a:miter lim="800000"/>
            <a:headEnd/>
            <a:tailEnd/>
          </a:ln>
        </p:spPr>
        <p:txBody>
          <a:bodyPr lIns="91426" tIns="45714" rIns="91426" bIns="45714"/>
          <a:lstStyle/>
          <a:p>
            <a:pPr marL="342900" indent="-342900">
              <a:spcBef>
                <a:spcPct val="20000"/>
              </a:spcBef>
              <a:buFontTx/>
              <a:buChar char="•"/>
            </a:pPr>
            <a:endParaRPr lang="en-US">
              <a:latin typeface=".VnTime" pitchFamily="34" charset="0"/>
            </a:endParaRPr>
          </a:p>
        </p:txBody>
      </p:sp>
      <p:pic>
        <p:nvPicPr>
          <p:cNvPr id="8197" name="Picture 5"/>
          <p:cNvPicPr>
            <a:picLocks noChangeAspect="1" noChangeArrowheads="1"/>
          </p:cNvPicPr>
          <p:nvPr/>
        </p:nvPicPr>
        <p:blipFill>
          <a:blip r:embed="rId2" cstate="print"/>
          <a:srcRect l="48956" t="38268" r="14537" b="36220"/>
          <a:stretch>
            <a:fillRect/>
          </a:stretch>
        </p:blipFill>
        <p:spPr bwMode="auto">
          <a:xfrm>
            <a:off x="4876800" y="4191000"/>
            <a:ext cx="3657600" cy="2362200"/>
          </a:xfrm>
          <a:prstGeom prst="rect">
            <a:avLst/>
          </a:prstGeom>
          <a:noFill/>
          <a:ln w="9525">
            <a:noFill/>
            <a:miter lim="800000"/>
            <a:headEnd/>
            <a:tailEnd/>
          </a:ln>
        </p:spPr>
      </p:pic>
      <p:pic>
        <p:nvPicPr>
          <p:cNvPr id="8198" name="Picture 6" descr="d53d68bf90f2c3ad89ab749c0379b447"/>
          <p:cNvPicPr>
            <a:picLocks noChangeAspect="1" noChangeArrowheads="1"/>
          </p:cNvPicPr>
          <p:nvPr/>
        </p:nvPicPr>
        <p:blipFill>
          <a:blip r:embed="rId3" cstate="print"/>
          <a:srcRect/>
          <a:stretch>
            <a:fillRect/>
          </a:stretch>
        </p:blipFill>
        <p:spPr bwMode="auto">
          <a:xfrm>
            <a:off x="4876800" y="1447800"/>
            <a:ext cx="3676650" cy="2438400"/>
          </a:xfrm>
          <a:prstGeom prst="rect">
            <a:avLst/>
          </a:prstGeom>
          <a:noFill/>
          <a:ln w="9525">
            <a:noFill/>
            <a:miter lim="800000"/>
            <a:headEnd/>
            <a:tailEnd/>
          </a:ln>
        </p:spPr>
      </p:pic>
      <p:pic>
        <p:nvPicPr>
          <p:cNvPr id="8199" name="Picture 7" descr="images"/>
          <p:cNvPicPr>
            <a:picLocks noChangeAspect="1" noChangeArrowheads="1"/>
          </p:cNvPicPr>
          <p:nvPr/>
        </p:nvPicPr>
        <p:blipFill>
          <a:blip r:embed="rId4" cstate="print"/>
          <a:srcRect/>
          <a:stretch>
            <a:fillRect/>
          </a:stretch>
        </p:blipFill>
        <p:spPr bwMode="auto">
          <a:xfrm>
            <a:off x="457200" y="1447800"/>
            <a:ext cx="3810000" cy="2438400"/>
          </a:xfrm>
          <a:prstGeom prst="rect">
            <a:avLst/>
          </a:prstGeom>
          <a:noFill/>
          <a:ln w="9525">
            <a:noFill/>
            <a:miter lim="800000"/>
            <a:headEnd/>
            <a:tailEnd/>
          </a:ln>
        </p:spPr>
      </p:pic>
      <p:pic>
        <p:nvPicPr>
          <p:cNvPr id="8200" name="Picture 8" descr="biogas10"/>
          <p:cNvPicPr>
            <a:picLocks noChangeAspect="1" noChangeArrowheads="1"/>
          </p:cNvPicPr>
          <p:nvPr/>
        </p:nvPicPr>
        <p:blipFill>
          <a:blip r:embed="rId5" cstate="print"/>
          <a:srcRect/>
          <a:stretch>
            <a:fillRect/>
          </a:stretch>
        </p:blipFill>
        <p:spPr bwMode="auto">
          <a:xfrm>
            <a:off x="457200" y="4191000"/>
            <a:ext cx="3886200" cy="2362200"/>
          </a:xfrm>
          <a:prstGeom prst="rect">
            <a:avLst/>
          </a:prstGeom>
          <a:noFill/>
          <a:ln w="9525">
            <a:noFill/>
            <a:miter lim="800000"/>
            <a:headEnd/>
            <a:tailEnd/>
          </a:ln>
        </p:spPr>
      </p:pic>
      <p:sp>
        <p:nvSpPr>
          <p:cNvPr id="8201" name="Text Box 9"/>
          <p:cNvSpPr txBox="1">
            <a:spLocks noChangeArrowheads="1"/>
          </p:cNvSpPr>
          <p:nvPr/>
        </p:nvSpPr>
        <p:spPr bwMode="auto">
          <a:xfrm>
            <a:off x="2971800" y="3389313"/>
            <a:ext cx="1295400" cy="400050"/>
          </a:xfrm>
          <a:prstGeom prst="rect">
            <a:avLst/>
          </a:prstGeom>
          <a:noFill/>
          <a:ln w="9525">
            <a:noFill/>
            <a:miter lim="800000"/>
            <a:headEnd/>
            <a:tailEnd/>
          </a:ln>
        </p:spPr>
        <p:txBody>
          <a:bodyPr lIns="91426" tIns="45714" rIns="91426" bIns="45714">
            <a:spAutoFit/>
          </a:bodyPr>
          <a:lstStyle/>
          <a:p>
            <a:pPr eaLnBrk="0" hangingPunct="0">
              <a:spcBef>
                <a:spcPct val="50000"/>
              </a:spcBef>
            </a:pPr>
            <a:r>
              <a:rPr lang="en-US" sz="2000" b="1" dirty="0">
                <a:solidFill>
                  <a:schemeClr val="bg1"/>
                </a:solidFill>
                <a:latin typeface="Times New Roman" pitchFamily="18" charset="0"/>
                <a:cs typeface="Times New Roman" pitchFamily="18" charset="0"/>
              </a:rPr>
              <a:t>MỎ DẦU         </a:t>
            </a:r>
          </a:p>
        </p:txBody>
      </p:sp>
      <p:sp>
        <p:nvSpPr>
          <p:cNvPr id="8202" name="Text Box 10"/>
          <p:cNvSpPr txBox="1">
            <a:spLocks noChangeArrowheads="1"/>
          </p:cNvSpPr>
          <p:nvPr/>
        </p:nvSpPr>
        <p:spPr bwMode="auto">
          <a:xfrm>
            <a:off x="6934200" y="3352800"/>
            <a:ext cx="1543050" cy="369320"/>
          </a:xfrm>
          <a:prstGeom prst="rect">
            <a:avLst/>
          </a:prstGeom>
          <a:noFill/>
          <a:ln w="9525">
            <a:noFill/>
            <a:miter lim="800000"/>
            <a:headEnd/>
            <a:tailEnd/>
          </a:ln>
        </p:spPr>
        <p:txBody>
          <a:bodyPr lIns="91426" tIns="45714" rIns="91426" bIns="45714">
            <a:spAutoFit/>
          </a:bodyPr>
          <a:lstStyle/>
          <a:p>
            <a:pPr eaLnBrk="0" hangingPunct="0">
              <a:spcBef>
                <a:spcPct val="50000"/>
              </a:spcBef>
            </a:pPr>
            <a:r>
              <a:rPr lang="en-US" b="1" dirty="0">
                <a:solidFill>
                  <a:schemeClr val="bg1"/>
                </a:solidFill>
                <a:latin typeface="Times New Roman" pitchFamily="18" charset="0"/>
                <a:cs typeface="Times New Roman" pitchFamily="18" charset="0"/>
              </a:rPr>
              <a:t>MỎ THAN</a:t>
            </a:r>
            <a:r>
              <a:rPr lang="en-US" b="1" dirty="0">
                <a:latin typeface="Times New Roman" pitchFamily="18" charset="0"/>
                <a:cs typeface="Times New Roman" pitchFamily="18" charset="0"/>
              </a:rPr>
              <a:t>        </a:t>
            </a:r>
          </a:p>
        </p:txBody>
      </p:sp>
      <p:sp>
        <p:nvSpPr>
          <p:cNvPr id="8203" name="Text Box 11"/>
          <p:cNvSpPr txBox="1">
            <a:spLocks noChangeArrowheads="1"/>
          </p:cNvSpPr>
          <p:nvPr/>
        </p:nvSpPr>
        <p:spPr bwMode="auto">
          <a:xfrm>
            <a:off x="2057400" y="6096000"/>
            <a:ext cx="2062162" cy="369320"/>
          </a:xfrm>
          <a:prstGeom prst="rect">
            <a:avLst/>
          </a:prstGeom>
          <a:noFill/>
          <a:ln w="9525">
            <a:noFill/>
            <a:miter lim="800000"/>
            <a:headEnd/>
            <a:tailEnd/>
          </a:ln>
        </p:spPr>
        <p:txBody>
          <a:bodyPr lIns="91426" tIns="45714" rIns="91426" bIns="45714">
            <a:spAutoFit/>
          </a:bodyPr>
          <a:lstStyle/>
          <a:p>
            <a:pPr eaLnBrk="0" hangingPunct="0">
              <a:spcBef>
                <a:spcPct val="50000"/>
              </a:spcBef>
            </a:pPr>
            <a:r>
              <a:rPr lang="en-US" b="1" dirty="0">
                <a:solidFill>
                  <a:schemeClr val="bg1"/>
                </a:solidFill>
                <a:latin typeface="Times New Roman" pitchFamily="18" charset="0"/>
                <a:cs typeface="Times New Roman" pitchFamily="18" charset="0"/>
              </a:rPr>
              <a:t>HẦM BIOGAS</a:t>
            </a:r>
            <a:r>
              <a:rPr lang="en-US" b="1" dirty="0">
                <a:latin typeface="Times New Roman" pitchFamily="18" charset="0"/>
                <a:cs typeface="Times New Roman" pitchFamily="18" charset="0"/>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199"/>
                                        </p:tgtEl>
                                        <p:attrNameLst>
                                          <p:attrName>style.visibility</p:attrName>
                                        </p:attrNameLst>
                                      </p:cBhvr>
                                      <p:to>
                                        <p:strVal val="visible"/>
                                      </p:to>
                                    </p:set>
                                    <p:animEffect transition="in" filter="blinds(horizontal)">
                                      <p:cBhvr>
                                        <p:cTn id="7" dur="500"/>
                                        <p:tgtEl>
                                          <p:spTgt spid="8199"/>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8201"/>
                                        </p:tgtEl>
                                        <p:attrNameLst>
                                          <p:attrName>style.visibility</p:attrName>
                                        </p:attrNameLst>
                                      </p:cBhvr>
                                      <p:to>
                                        <p:strVal val="visible"/>
                                      </p:to>
                                    </p:set>
                                    <p:animEffect transition="in" filter="blinds(horizontal)">
                                      <p:cBhvr>
                                        <p:cTn id="10" dur="500"/>
                                        <p:tgtEl>
                                          <p:spTgt spid="8201"/>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8198"/>
                                        </p:tgtEl>
                                        <p:attrNameLst>
                                          <p:attrName>style.visibility</p:attrName>
                                        </p:attrNameLst>
                                      </p:cBhvr>
                                      <p:to>
                                        <p:strVal val="visible"/>
                                      </p:to>
                                    </p:set>
                                    <p:animEffect transition="in" filter="blinds(horizontal)">
                                      <p:cBhvr>
                                        <p:cTn id="15" dur="500"/>
                                        <p:tgtEl>
                                          <p:spTgt spid="8198"/>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8202"/>
                                        </p:tgtEl>
                                        <p:attrNameLst>
                                          <p:attrName>style.visibility</p:attrName>
                                        </p:attrNameLst>
                                      </p:cBhvr>
                                      <p:to>
                                        <p:strVal val="visible"/>
                                      </p:to>
                                    </p:set>
                                    <p:animEffect transition="in" filter="blinds(horizontal)">
                                      <p:cBhvr>
                                        <p:cTn id="18" dur="500"/>
                                        <p:tgtEl>
                                          <p:spTgt spid="8202"/>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8200"/>
                                        </p:tgtEl>
                                        <p:attrNameLst>
                                          <p:attrName>style.visibility</p:attrName>
                                        </p:attrNameLst>
                                      </p:cBhvr>
                                      <p:to>
                                        <p:strVal val="visible"/>
                                      </p:to>
                                    </p:set>
                                    <p:animEffect transition="in" filter="blinds(horizontal)">
                                      <p:cBhvr>
                                        <p:cTn id="23" dur="500"/>
                                        <p:tgtEl>
                                          <p:spTgt spid="8200"/>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8203"/>
                                        </p:tgtEl>
                                        <p:attrNameLst>
                                          <p:attrName>style.visibility</p:attrName>
                                        </p:attrNameLst>
                                      </p:cBhvr>
                                      <p:to>
                                        <p:strVal val="visible"/>
                                      </p:to>
                                    </p:set>
                                    <p:animEffect transition="in" filter="blinds(horizontal)">
                                      <p:cBhvr>
                                        <p:cTn id="26" dur="500"/>
                                        <p:tgtEl>
                                          <p:spTgt spid="8203"/>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nodeType="clickEffect">
                                  <p:stCondLst>
                                    <p:cond delay="0"/>
                                  </p:stCondLst>
                                  <p:childTnLst>
                                    <p:set>
                                      <p:cBhvr>
                                        <p:cTn id="30" dur="1" fill="hold">
                                          <p:stCondLst>
                                            <p:cond delay="0"/>
                                          </p:stCondLst>
                                        </p:cTn>
                                        <p:tgtEl>
                                          <p:spTgt spid="8197"/>
                                        </p:tgtEl>
                                        <p:attrNameLst>
                                          <p:attrName>style.visibility</p:attrName>
                                        </p:attrNameLst>
                                      </p:cBhvr>
                                      <p:to>
                                        <p:strVal val="visible"/>
                                      </p:to>
                                    </p:set>
                                    <p:animEffect transition="in" filter="blinds(horizontal)">
                                      <p:cBhvr>
                                        <p:cTn id="31" dur="500"/>
                                        <p:tgtEl>
                                          <p:spTgt spid="81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01" grpId="0"/>
      <p:bldP spid="8202" grpId="0"/>
      <p:bldP spid="820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PND\My Documents\My Pictures\hinh-nen-phao-hoa-cho-powerpoint_123446847.png"/>
          <p:cNvPicPr>
            <a:picLocks noChangeAspect="1" noChangeArrowheads="1"/>
          </p:cNvPicPr>
          <p:nvPr/>
        </p:nvPicPr>
        <p:blipFill>
          <a:blip r:embed="rId2" cstate="print"/>
          <a:srcRect/>
          <a:stretch>
            <a:fillRect/>
          </a:stretch>
        </p:blipFill>
        <p:spPr bwMode="auto">
          <a:xfrm>
            <a:off x="228600" y="381000"/>
            <a:ext cx="8685213" cy="6019800"/>
          </a:xfrm>
          <a:prstGeom prst="rect">
            <a:avLst/>
          </a:prstGeom>
          <a:noFill/>
        </p:spPr>
      </p:pic>
      <p:sp>
        <p:nvSpPr>
          <p:cNvPr id="3" name="Rectangle 2"/>
          <p:cNvSpPr/>
          <p:nvPr/>
        </p:nvSpPr>
        <p:spPr>
          <a:xfrm>
            <a:off x="1648735" y="401780"/>
            <a:ext cx="7467600" cy="738664"/>
          </a:xfrm>
          <a:prstGeom prst="rect">
            <a:avLst/>
          </a:prstGeom>
        </p:spPr>
        <p:txBody>
          <a:bodyPr wrap="square">
            <a:spAutoFit/>
          </a:bodyPr>
          <a:lstStyle/>
          <a:p>
            <a:pPr marL="571500" indent="-571500">
              <a:lnSpc>
                <a:spcPct val="150000"/>
              </a:lnSpc>
            </a:pPr>
            <a:r>
              <a:rPr lang="en-US" sz="2800" b="1" dirty="0">
                <a:solidFill>
                  <a:srgbClr val="0000FF"/>
                </a:solidFill>
                <a:latin typeface="Times New Roman" pitchFamily="18" charset="0"/>
                <a:cs typeface="Times New Roman" pitchFamily="18" charset="0"/>
              </a:rPr>
              <a:t>I</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Trạng</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thái</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tự</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nhiên</a:t>
            </a:r>
            <a:r>
              <a:rPr lang="en-US" sz="2800" b="1" dirty="0">
                <a:solidFill>
                  <a:srgbClr val="0000FF"/>
                </a:solidFill>
                <a:latin typeface="Times New Roman" pitchFamily="18" charset="0"/>
                <a:cs typeface="Times New Roman" pitchFamily="18" charset="0"/>
              </a:rPr>
              <a:t> </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Tính</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chất</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vật</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lí</a:t>
            </a:r>
            <a:r>
              <a:rPr lang="en-US" sz="2800" b="1" dirty="0" smtClean="0">
                <a:solidFill>
                  <a:srgbClr val="0000FF"/>
                </a:solidFill>
                <a:latin typeface="Times New Roman" pitchFamily="18" charset="0"/>
                <a:cs typeface="Times New Roman" pitchFamily="18" charset="0"/>
              </a:rPr>
              <a:t>(SGK):</a:t>
            </a:r>
          </a:p>
        </p:txBody>
      </p:sp>
      <p:sp>
        <p:nvSpPr>
          <p:cNvPr id="5" name="TextBox 4"/>
          <p:cNvSpPr txBox="1"/>
          <p:nvPr/>
        </p:nvSpPr>
        <p:spPr>
          <a:xfrm>
            <a:off x="1295400" y="1219200"/>
            <a:ext cx="7010400" cy="1107996"/>
          </a:xfrm>
          <a:prstGeom prst="rect">
            <a:avLst/>
          </a:prstGeom>
          <a:noFill/>
        </p:spPr>
        <p:txBody>
          <a:bodyPr wrap="square" rtlCol="0">
            <a:spAutoFit/>
          </a:bodyPr>
          <a:lstStyle/>
          <a:p>
            <a:r>
              <a:rPr lang="en-US" sz="2400" dirty="0" smtClean="0">
                <a:solidFill>
                  <a:schemeClr val="tx2"/>
                </a:solidFill>
                <a:latin typeface="Times New Roman" pitchFamily="18" charset="0"/>
                <a:cs typeface="Times New Roman" pitchFamily="18" charset="0"/>
              </a:rPr>
              <a:t>- </a:t>
            </a:r>
            <a:r>
              <a:rPr lang="en-US" sz="2400" dirty="0" err="1" smtClean="0">
                <a:solidFill>
                  <a:schemeClr val="tx2"/>
                </a:solidFill>
                <a:latin typeface="Times New Roman" pitchFamily="18" charset="0"/>
                <a:cs typeface="Times New Roman" pitchFamily="18" charset="0"/>
              </a:rPr>
              <a:t>Metan</a:t>
            </a:r>
            <a:r>
              <a:rPr lang="en-US" sz="2400" dirty="0" smtClean="0">
                <a:solidFill>
                  <a:schemeClr val="tx2"/>
                </a:solidFill>
                <a:latin typeface="Times New Roman" pitchFamily="18" charset="0"/>
                <a:cs typeface="Times New Roman" pitchFamily="18" charset="0"/>
              </a:rPr>
              <a:t> </a:t>
            </a:r>
            <a:r>
              <a:rPr lang="en-US" sz="2400" dirty="0" err="1" smtClean="0">
                <a:solidFill>
                  <a:schemeClr val="tx2"/>
                </a:solidFill>
                <a:latin typeface="Times New Roman" pitchFamily="18" charset="0"/>
                <a:cs typeface="Times New Roman" pitchFamily="18" charset="0"/>
              </a:rPr>
              <a:t>có</a:t>
            </a:r>
            <a:r>
              <a:rPr lang="en-US" sz="2400" dirty="0" smtClean="0">
                <a:solidFill>
                  <a:schemeClr val="tx2"/>
                </a:solidFill>
                <a:latin typeface="Times New Roman" pitchFamily="18" charset="0"/>
                <a:cs typeface="Times New Roman" pitchFamily="18" charset="0"/>
              </a:rPr>
              <a:t> </a:t>
            </a:r>
            <a:r>
              <a:rPr lang="en-US" sz="2400" dirty="0" err="1" smtClean="0">
                <a:solidFill>
                  <a:schemeClr val="tx2"/>
                </a:solidFill>
                <a:latin typeface="Times New Roman" pitchFamily="18" charset="0"/>
                <a:cs typeface="Times New Roman" pitchFamily="18" charset="0"/>
              </a:rPr>
              <a:t>nhiều</a:t>
            </a:r>
            <a:r>
              <a:rPr lang="en-US" sz="2400" dirty="0" smtClean="0">
                <a:solidFill>
                  <a:schemeClr val="tx2"/>
                </a:solidFill>
                <a:latin typeface="Times New Roman" pitchFamily="18" charset="0"/>
                <a:cs typeface="Times New Roman" pitchFamily="18" charset="0"/>
              </a:rPr>
              <a:t> </a:t>
            </a:r>
            <a:r>
              <a:rPr lang="en-US" sz="2400" dirty="0" err="1" smtClean="0">
                <a:solidFill>
                  <a:schemeClr val="tx2"/>
                </a:solidFill>
                <a:latin typeface="Times New Roman" pitchFamily="18" charset="0"/>
                <a:cs typeface="Times New Roman" pitchFamily="18" charset="0"/>
              </a:rPr>
              <a:t>trong</a:t>
            </a:r>
            <a:r>
              <a:rPr lang="en-US" sz="2400" dirty="0" smtClean="0">
                <a:solidFill>
                  <a:schemeClr val="tx2"/>
                </a:solidFill>
                <a:latin typeface="Times New Roman" pitchFamily="18" charset="0"/>
                <a:cs typeface="Times New Roman" pitchFamily="18" charset="0"/>
              </a:rPr>
              <a:t> </a:t>
            </a:r>
            <a:r>
              <a:rPr lang="en-US" sz="2400" dirty="0" err="1" smtClean="0">
                <a:solidFill>
                  <a:schemeClr val="tx2"/>
                </a:solidFill>
                <a:latin typeface="Times New Roman" pitchFamily="18" charset="0"/>
                <a:cs typeface="Times New Roman" pitchFamily="18" charset="0"/>
              </a:rPr>
              <a:t>các</a:t>
            </a:r>
            <a:r>
              <a:rPr lang="en-US" sz="2400" dirty="0" smtClean="0">
                <a:solidFill>
                  <a:schemeClr val="tx2"/>
                </a:solidFill>
                <a:latin typeface="Times New Roman" pitchFamily="18" charset="0"/>
                <a:cs typeface="Times New Roman" pitchFamily="18" charset="0"/>
              </a:rPr>
              <a:t> </a:t>
            </a:r>
            <a:r>
              <a:rPr lang="en-US" sz="2400" dirty="0" err="1" smtClean="0">
                <a:solidFill>
                  <a:schemeClr val="tx2"/>
                </a:solidFill>
                <a:latin typeface="Times New Roman" pitchFamily="18" charset="0"/>
                <a:cs typeface="Times New Roman" pitchFamily="18" charset="0"/>
              </a:rPr>
              <a:t>mỏ</a:t>
            </a:r>
            <a:r>
              <a:rPr lang="en-US" sz="2400" dirty="0" smtClean="0">
                <a:solidFill>
                  <a:schemeClr val="tx2"/>
                </a:solidFill>
                <a:latin typeface="Times New Roman" pitchFamily="18" charset="0"/>
                <a:cs typeface="Times New Roman" pitchFamily="18" charset="0"/>
              </a:rPr>
              <a:t> </a:t>
            </a:r>
            <a:r>
              <a:rPr lang="en-US" sz="2400" dirty="0" err="1" smtClean="0">
                <a:solidFill>
                  <a:schemeClr val="tx2"/>
                </a:solidFill>
                <a:latin typeface="Times New Roman" pitchFamily="18" charset="0"/>
                <a:cs typeface="Times New Roman" pitchFamily="18" charset="0"/>
              </a:rPr>
              <a:t>khí</a:t>
            </a:r>
            <a:r>
              <a:rPr lang="en-US" sz="2400" dirty="0" smtClean="0">
                <a:solidFill>
                  <a:schemeClr val="tx2"/>
                </a:solidFill>
                <a:latin typeface="Times New Roman" pitchFamily="18" charset="0"/>
                <a:cs typeface="Times New Roman" pitchFamily="18" charset="0"/>
              </a:rPr>
              <a:t>, </a:t>
            </a:r>
            <a:r>
              <a:rPr lang="en-US" sz="2400" dirty="0" err="1" smtClean="0">
                <a:solidFill>
                  <a:schemeClr val="tx2"/>
                </a:solidFill>
                <a:latin typeface="Times New Roman" pitchFamily="18" charset="0"/>
                <a:cs typeface="Times New Roman" pitchFamily="18" charset="0"/>
              </a:rPr>
              <a:t>mỏ</a:t>
            </a:r>
            <a:r>
              <a:rPr lang="en-US" sz="2400" dirty="0" smtClean="0">
                <a:solidFill>
                  <a:schemeClr val="tx2"/>
                </a:solidFill>
                <a:latin typeface="Times New Roman" pitchFamily="18" charset="0"/>
                <a:cs typeface="Times New Roman" pitchFamily="18" charset="0"/>
              </a:rPr>
              <a:t> </a:t>
            </a:r>
            <a:r>
              <a:rPr lang="en-US" sz="2400" dirty="0" err="1" smtClean="0">
                <a:solidFill>
                  <a:schemeClr val="tx2"/>
                </a:solidFill>
                <a:latin typeface="Times New Roman" pitchFamily="18" charset="0"/>
                <a:cs typeface="Times New Roman" pitchFamily="18" charset="0"/>
              </a:rPr>
              <a:t>dầu</a:t>
            </a:r>
            <a:r>
              <a:rPr lang="en-US" sz="2400" dirty="0" smtClean="0">
                <a:solidFill>
                  <a:schemeClr val="tx2"/>
                </a:solidFill>
                <a:latin typeface="Times New Roman" pitchFamily="18" charset="0"/>
                <a:cs typeface="Times New Roman" pitchFamily="18" charset="0"/>
              </a:rPr>
              <a:t>, </a:t>
            </a:r>
            <a:r>
              <a:rPr lang="en-US" sz="2400" dirty="0" err="1" smtClean="0">
                <a:solidFill>
                  <a:schemeClr val="tx2"/>
                </a:solidFill>
                <a:latin typeface="Times New Roman" pitchFamily="18" charset="0"/>
                <a:cs typeface="Times New Roman" pitchFamily="18" charset="0"/>
              </a:rPr>
              <a:t>mỏ</a:t>
            </a:r>
            <a:r>
              <a:rPr lang="en-US" sz="2400" dirty="0" smtClean="0">
                <a:solidFill>
                  <a:schemeClr val="tx2"/>
                </a:solidFill>
                <a:latin typeface="Times New Roman" pitchFamily="18" charset="0"/>
                <a:cs typeface="Times New Roman" pitchFamily="18" charset="0"/>
              </a:rPr>
              <a:t> than, </a:t>
            </a:r>
            <a:r>
              <a:rPr lang="en-US" sz="2400" dirty="0" err="1" smtClean="0">
                <a:solidFill>
                  <a:schemeClr val="tx2"/>
                </a:solidFill>
                <a:latin typeface="Times New Roman" pitchFamily="18" charset="0"/>
                <a:cs typeface="Times New Roman" pitchFamily="18" charset="0"/>
              </a:rPr>
              <a:t>trong</a:t>
            </a:r>
            <a:r>
              <a:rPr lang="en-US" sz="2400" dirty="0" smtClean="0">
                <a:solidFill>
                  <a:schemeClr val="tx2"/>
                </a:solidFill>
                <a:latin typeface="Times New Roman" pitchFamily="18" charset="0"/>
                <a:cs typeface="Times New Roman" pitchFamily="18" charset="0"/>
              </a:rPr>
              <a:t> </a:t>
            </a:r>
            <a:r>
              <a:rPr lang="en-US" sz="2400" dirty="0" err="1" smtClean="0">
                <a:solidFill>
                  <a:schemeClr val="tx2"/>
                </a:solidFill>
                <a:latin typeface="Times New Roman" pitchFamily="18" charset="0"/>
                <a:cs typeface="Times New Roman" pitchFamily="18" charset="0"/>
              </a:rPr>
              <a:t>bùn</a:t>
            </a:r>
            <a:r>
              <a:rPr lang="en-US" sz="2400" dirty="0" smtClean="0">
                <a:solidFill>
                  <a:schemeClr val="tx2"/>
                </a:solidFill>
                <a:latin typeface="Times New Roman" pitchFamily="18" charset="0"/>
                <a:cs typeface="Times New Roman" pitchFamily="18" charset="0"/>
              </a:rPr>
              <a:t> </a:t>
            </a:r>
            <a:r>
              <a:rPr lang="en-US" sz="2400" dirty="0" err="1" smtClean="0">
                <a:solidFill>
                  <a:schemeClr val="tx2"/>
                </a:solidFill>
                <a:latin typeface="Times New Roman" pitchFamily="18" charset="0"/>
                <a:cs typeface="Times New Roman" pitchFamily="18" charset="0"/>
              </a:rPr>
              <a:t>ao</a:t>
            </a:r>
            <a:r>
              <a:rPr lang="en-US" sz="2400" dirty="0" smtClean="0">
                <a:solidFill>
                  <a:schemeClr val="tx2"/>
                </a:solidFill>
                <a:latin typeface="Times New Roman" pitchFamily="18" charset="0"/>
                <a:cs typeface="Times New Roman" pitchFamily="18" charset="0"/>
              </a:rPr>
              <a:t>, </a:t>
            </a:r>
            <a:r>
              <a:rPr lang="en-US" sz="2400" dirty="0" err="1" smtClean="0">
                <a:solidFill>
                  <a:schemeClr val="tx2"/>
                </a:solidFill>
                <a:latin typeface="Times New Roman" pitchFamily="18" charset="0"/>
                <a:cs typeface="Times New Roman" pitchFamily="18" charset="0"/>
              </a:rPr>
              <a:t>trong</a:t>
            </a:r>
            <a:r>
              <a:rPr lang="en-US" sz="2400" dirty="0" smtClean="0">
                <a:solidFill>
                  <a:schemeClr val="tx2"/>
                </a:solidFill>
                <a:latin typeface="Times New Roman" pitchFamily="18" charset="0"/>
                <a:cs typeface="Times New Roman" pitchFamily="18" charset="0"/>
              </a:rPr>
              <a:t> </a:t>
            </a:r>
            <a:r>
              <a:rPr lang="en-US" sz="2400" dirty="0" err="1" smtClean="0">
                <a:solidFill>
                  <a:schemeClr val="tx2"/>
                </a:solidFill>
                <a:latin typeface="Times New Roman" pitchFamily="18" charset="0"/>
                <a:cs typeface="Times New Roman" pitchFamily="18" charset="0"/>
              </a:rPr>
              <a:t>khí</a:t>
            </a:r>
            <a:r>
              <a:rPr lang="en-US" sz="2400" dirty="0" smtClean="0">
                <a:solidFill>
                  <a:schemeClr val="tx2"/>
                </a:solidFill>
                <a:latin typeface="Times New Roman" pitchFamily="18" charset="0"/>
                <a:cs typeface="Times New Roman" pitchFamily="18" charset="0"/>
              </a:rPr>
              <a:t> biogas.</a:t>
            </a:r>
          </a:p>
          <a:p>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CaptureWiz007"/>
          <p:cNvPicPr>
            <a:picLocks noChangeAspect="1" noChangeArrowheads="1" noCrop="1"/>
          </p:cNvPicPr>
          <p:nvPr/>
        </p:nvPicPr>
        <p:blipFill>
          <a:blip r:embed="rId2" cstate="print"/>
          <a:srcRect/>
          <a:stretch>
            <a:fillRect/>
          </a:stretch>
        </p:blipFill>
        <p:spPr bwMode="auto">
          <a:xfrm>
            <a:off x="4648200" y="381000"/>
            <a:ext cx="4267200" cy="3352800"/>
          </a:xfrm>
          <a:prstGeom prst="rect">
            <a:avLst/>
          </a:prstGeom>
          <a:noFill/>
          <a:ln w="9525">
            <a:noFill/>
            <a:miter lim="800000"/>
            <a:headEnd/>
            <a:tailEnd/>
          </a:ln>
        </p:spPr>
      </p:pic>
      <p:sp>
        <p:nvSpPr>
          <p:cNvPr id="10243" name="Text Box 3"/>
          <p:cNvSpPr txBox="1">
            <a:spLocks noChangeArrowheads="1"/>
          </p:cNvSpPr>
          <p:nvPr/>
        </p:nvSpPr>
        <p:spPr bwMode="auto">
          <a:xfrm>
            <a:off x="4768413" y="3849973"/>
            <a:ext cx="4237037" cy="396875"/>
          </a:xfrm>
          <a:prstGeom prst="rect">
            <a:avLst/>
          </a:prstGeom>
          <a:noFill/>
          <a:ln w="9525">
            <a:noFill/>
            <a:miter lim="800000"/>
            <a:headEnd/>
            <a:tailEnd/>
          </a:ln>
        </p:spPr>
        <p:txBody>
          <a:bodyPr lIns="91426" tIns="45714" rIns="91426" bIns="45714">
            <a:spAutoFit/>
          </a:bodyPr>
          <a:lstStyle/>
          <a:p>
            <a:pPr eaLnBrk="0" hangingPunct="0">
              <a:spcBef>
                <a:spcPct val="50000"/>
              </a:spcBef>
            </a:pPr>
            <a:r>
              <a:rPr lang="en-US" sz="2000" b="1" dirty="0" err="1">
                <a:latin typeface="Times New Roman" pitchFamily="18" charset="0"/>
                <a:cs typeface="Times New Roman" pitchFamily="18" charset="0"/>
              </a:rPr>
              <a:t>Hình</a:t>
            </a:r>
            <a:r>
              <a:rPr lang="en-US" sz="2000" b="1" dirty="0">
                <a:latin typeface="Times New Roman" pitchFamily="18" charset="0"/>
                <a:cs typeface="Times New Roman" pitchFamily="18" charset="0"/>
              </a:rPr>
              <a:t> 4.3 </a:t>
            </a:r>
            <a:r>
              <a:rPr lang="en-US" sz="2000" b="1" dirty="0" err="1">
                <a:latin typeface="Times New Roman" pitchFamily="18" charset="0"/>
                <a:cs typeface="Times New Roman" pitchFamily="18" charset="0"/>
              </a:rPr>
              <a:t>Khí</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metan</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có</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trong</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bùn</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ao</a:t>
            </a:r>
            <a:endParaRPr lang="en-US" sz="2000" b="1" dirty="0">
              <a:latin typeface="Times New Roman" pitchFamily="18" charset="0"/>
              <a:cs typeface="Times New Roman" pitchFamily="18" charset="0"/>
            </a:endParaRPr>
          </a:p>
        </p:txBody>
      </p:sp>
      <p:sp>
        <p:nvSpPr>
          <p:cNvPr id="9220" name="Text Box 4"/>
          <p:cNvSpPr txBox="1">
            <a:spLocks noChangeArrowheads="1"/>
          </p:cNvSpPr>
          <p:nvPr/>
        </p:nvSpPr>
        <p:spPr bwMode="auto">
          <a:xfrm>
            <a:off x="360363" y="4824413"/>
            <a:ext cx="8459787" cy="830985"/>
          </a:xfrm>
          <a:prstGeom prst="rect">
            <a:avLst/>
          </a:prstGeom>
          <a:noFill/>
          <a:ln w="9525">
            <a:noFill/>
            <a:miter lim="800000"/>
            <a:headEnd/>
            <a:tailEnd/>
          </a:ln>
        </p:spPr>
        <p:txBody>
          <a:bodyPr lIns="91426" tIns="45714" rIns="91426" bIns="45714">
            <a:spAutoFit/>
          </a:bodyPr>
          <a:lstStyle/>
          <a:p>
            <a:pPr eaLnBrk="0" hangingPunct="0">
              <a:spcBef>
                <a:spcPct val="50000"/>
              </a:spcBef>
            </a:pPr>
            <a:r>
              <a:rPr lang="en-US" sz="2400" b="1" dirty="0" smtClean="0">
                <a:solidFill>
                  <a:srgbClr val="FF0000"/>
                </a:solidFill>
                <a:latin typeface="Times New Roman" pitchFamily="18" charset="0"/>
                <a:cs typeface="Times New Roman" pitchFamily="18" charset="0"/>
              </a:rPr>
              <a:t>? </a:t>
            </a:r>
            <a:r>
              <a:rPr lang="en-US" sz="2400" b="1" dirty="0" err="1" smtClean="0">
                <a:solidFill>
                  <a:srgbClr val="FF0000"/>
                </a:solidFill>
                <a:latin typeface="Times New Roman" pitchFamily="18" charset="0"/>
                <a:cs typeface="Times New Roman" pitchFamily="18" charset="0"/>
              </a:rPr>
              <a:t>Hãy</a:t>
            </a:r>
            <a:r>
              <a:rPr lang="en-US" sz="2400" b="1" dirty="0" smtClean="0">
                <a:solidFill>
                  <a:srgbClr val="FF0000"/>
                </a:solidFill>
                <a:latin typeface="Times New Roman" pitchFamily="18" charset="0"/>
                <a:cs typeface="Times New Roman" pitchFamily="18" charset="0"/>
              </a:rPr>
              <a:t> </a:t>
            </a:r>
            <a:r>
              <a:rPr lang="en-US" sz="2400" b="1" dirty="0" err="1">
                <a:solidFill>
                  <a:srgbClr val="FF0000"/>
                </a:solidFill>
                <a:latin typeface="Times New Roman" pitchFamily="18" charset="0"/>
                <a:cs typeface="Times New Roman" pitchFamily="18" charset="0"/>
              </a:rPr>
              <a:t>cho</a:t>
            </a:r>
            <a:r>
              <a:rPr lang="en-US" sz="2400" b="1" dirty="0">
                <a:solidFill>
                  <a:srgbClr val="FF0000"/>
                </a:solidFill>
                <a:latin typeface="Times New Roman" pitchFamily="18" charset="0"/>
                <a:cs typeface="Times New Roman" pitchFamily="18" charset="0"/>
              </a:rPr>
              <a:t> </a:t>
            </a:r>
            <a:r>
              <a:rPr lang="en-US" sz="2400" b="1" dirty="0" err="1">
                <a:solidFill>
                  <a:srgbClr val="FF0000"/>
                </a:solidFill>
                <a:latin typeface="Times New Roman" pitchFamily="18" charset="0"/>
                <a:cs typeface="Times New Roman" pitchFamily="18" charset="0"/>
              </a:rPr>
              <a:t>biết</a:t>
            </a:r>
            <a:r>
              <a:rPr lang="en-US" sz="2400" b="1" dirty="0">
                <a:solidFill>
                  <a:srgbClr val="FF0000"/>
                </a:solidFill>
                <a:latin typeface="Times New Roman" pitchFamily="18" charset="0"/>
                <a:cs typeface="Times New Roman" pitchFamily="18" charset="0"/>
              </a:rPr>
              <a:t> </a:t>
            </a:r>
            <a:r>
              <a:rPr lang="en-US" sz="2400" b="1" dirty="0" err="1">
                <a:solidFill>
                  <a:srgbClr val="FF0000"/>
                </a:solidFill>
                <a:latin typeface="Times New Roman" pitchFamily="18" charset="0"/>
                <a:cs typeface="Times New Roman" pitchFamily="18" charset="0"/>
              </a:rPr>
              <a:t>trạng</a:t>
            </a:r>
            <a:r>
              <a:rPr lang="en-US" sz="2400" b="1" dirty="0">
                <a:solidFill>
                  <a:srgbClr val="FF0000"/>
                </a:solidFill>
                <a:latin typeface="Times New Roman" pitchFamily="18" charset="0"/>
                <a:cs typeface="Times New Roman" pitchFamily="18" charset="0"/>
              </a:rPr>
              <a:t> </a:t>
            </a:r>
            <a:r>
              <a:rPr lang="en-US" sz="2400" b="1" dirty="0" err="1">
                <a:solidFill>
                  <a:srgbClr val="FF0000"/>
                </a:solidFill>
                <a:latin typeface="Times New Roman" pitchFamily="18" charset="0"/>
                <a:cs typeface="Times New Roman" pitchFamily="18" charset="0"/>
              </a:rPr>
              <a:t>thái</a:t>
            </a:r>
            <a:r>
              <a:rPr lang="en-US" sz="2400" b="1" dirty="0">
                <a:solidFill>
                  <a:srgbClr val="FF0000"/>
                </a:solidFill>
                <a:latin typeface="Times New Roman" pitchFamily="18" charset="0"/>
                <a:cs typeface="Times New Roman" pitchFamily="18" charset="0"/>
              </a:rPr>
              <a:t>, </a:t>
            </a:r>
            <a:r>
              <a:rPr lang="en-US" sz="2400" b="1" dirty="0" err="1">
                <a:solidFill>
                  <a:srgbClr val="FF0000"/>
                </a:solidFill>
                <a:latin typeface="Times New Roman" pitchFamily="18" charset="0"/>
                <a:cs typeface="Times New Roman" pitchFamily="18" charset="0"/>
              </a:rPr>
              <a:t>màu</a:t>
            </a:r>
            <a:r>
              <a:rPr lang="en-US" sz="2400" b="1" dirty="0">
                <a:solidFill>
                  <a:srgbClr val="FF0000"/>
                </a:solidFill>
                <a:latin typeface="Times New Roman" pitchFamily="18" charset="0"/>
                <a:cs typeface="Times New Roman" pitchFamily="18" charset="0"/>
              </a:rPr>
              <a:t> </a:t>
            </a:r>
            <a:r>
              <a:rPr lang="en-US" sz="2400" b="1" dirty="0" err="1">
                <a:solidFill>
                  <a:srgbClr val="FF0000"/>
                </a:solidFill>
                <a:latin typeface="Times New Roman" pitchFamily="18" charset="0"/>
                <a:cs typeface="Times New Roman" pitchFamily="18" charset="0"/>
              </a:rPr>
              <a:t>sắc</a:t>
            </a:r>
            <a:r>
              <a:rPr lang="en-US" sz="2400" b="1" dirty="0">
                <a:solidFill>
                  <a:srgbClr val="FF0000"/>
                </a:solidFill>
                <a:latin typeface="Times New Roman" pitchFamily="18" charset="0"/>
                <a:cs typeface="Times New Roman" pitchFamily="18" charset="0"/>
              </a:rPr>
              <a:t>, </a:t>
            </a:r>
            <a:r>
              <a:rPr lang="en-US" sz="2400" b="1" dirty="0" err="1">
                <a:solidFill>
                  <a:srgbClr val="FF0000"/>
                </a:solidFill>
                <a:latin typeface="Times New Roman" pitchFamily="18" charset="0"/>
                <a:cs typeface="Times New Roman" pitchFamily="18" charset="0"/>
              </a:rPr>
              <a:t>tính</a:t>
            </a:r>
            <a:r>
              <a:rPr lang="en-US" sz="2400" b="1" dirty="0">
                <a:solidFill>
                  <a:srgbClr val="FF0000"/>
                </a:solidFill>
                <a:latin typeface="Times New Roman" pitchFamily="18" charset="0"/>
                <a:cs typeface="Times New Roman" pitchFamily="18" charset="0"/>
              </a:rPr>
              <a:t> tan </a:t>
            </a:r>
            <a:r>
              <a:rPr lang="en-US" sz="2400" b="1" dirty="0" err="1">
                <a:solidFill>
                  <a:srgbClr val="FF0000"/>
                </a:solidFill>
                <a:latin typeface="Times New Roman" pitchFamily="18" charset="0"/>
                <a:cs typeface="Times New Roman" pitchFamily="18" charset="0"/>
              </a:rPr>
              <a:t>trong</a:t>
            </a:r>
            <a:r>
              <a:rPr lang="en-US" sz="2400" b="1" dirty="0">
                <a:solidFill>
                  <a:srgbClr val="FF0000"/>
                </a:solidFill>
                <a:latin typeface="Times New Roman" pitchFamily="18" charset="0"/>
                <a:cs typeface="Times New Roman" pitchFamily="18" charset="0"/>
              </a:rPr>
              <a:t> </a:t>
            </a:r>
            <a:r>
              <a:rPr lang="en-US" sz="2400" b="1" dirty="0" err="1">
                <a:solidFill>
                  <a:srgbClr val="FF0000"/>
                </a:solidFill>
                <a:latin typeface="Times New Roman" pitchFamily="18" charset="0"/>
                <a:cs typeface="Times New Roman" pitchFamily="18" charset="0"/>
              </a:rPr>
              <a:t>nước</a:t>
            </a:r>
            <a:r>
              <a:rPr lang="en-US" sz="2400" b="1" dirty="0">
                <a:solidFill>
                  <a:srgbClr val="FF0000"/>
                </a:solidFill>
                <a:latin typeface="Times New Roman" pitchFamily="18" charset="0"/>
                <a:cs typeface="Times New Roman" pitchFamily="18" charset="0"/>
              </a:rPr>
              <a:t> </a:t>
            </a:r>
            <a:r>
              <a:rPr lang="en-US" sz="2400" b="1" dirty="0" err="1">
                <a:solidFill>
                  <a:srgbClr val="FF0000"/>
                </a:solidFill>
                <a:latin typeface="Times New Roman" pitchFamily="18" charset="0"/>
                <a:cs typeface="Times New Roman" pitchFamily="18" charset="0"/>
              </a:rPr>
              <a:t>của</a:t>
            </a:r>
            <a:r>
              <a:rPr lang="en-US" sz="2400" b="1" dirty="0">
                <a:solidFill>
                  <a:srgbClr val="FF0000"/>
                </a:solidFill>
                <a:latin typeface="Times New Roman" pitchFamily="18" charset="0"/>
                <a:cs typeface="Times New Roman" pitchFamily="18" charset="0"/>
              </a:rPr>
              <a:t> </a:t>
            </a:r>
            <a:r>
              <a:rPr lang="en-US" sz="2400" b="1" dirty="0" err="1" smtClean="0">
                <a:solidFill>
                  <a:srgbClr val="FF0000"/>
                </a:solidFill>
                <a:latin typeface="Times New Roman" pitchFamily="18" charset="0"/>
                <a:cs typeface="Times New Roman" pitchFamily="18" charset="0"/>
              </a:rPr>
              <a:t>metan</a:t>
            </a:r>
            <a:r>
              <a:rPr lang="en-US" sz="2400" b="1" dirty="0" smtClean="0">
                <a:solidFill>
                  <a:srgbClr val="FF0000"/>
                </a:solidFill>
                <a:latin typeface="Times New Roman" pitchFamily="18" charset="0"/>
                <a:cs typeface="Times New Roman" pitchFamily="18" charset="0"/>
              </a:rPr>
              <a:t>?</a:t>
            </a:r>
            <a:endParaRPr lang="en-US" sz="2400" b="1" dirty="0">
              <a:solidFill>
                <a:srgbClr val="FF0000"/>
              </a:solidFill>
              <a:latin typeface="Times New Roman" pitchFamily="18" charset="0"/>
              <a:cs typeface="Times New Roman" pitchFamily="18" charset="0"/>
            </a:endParaRPr>
          </a:p>
        </p:txBody>
      </p:sp>
      <p:pic>
        <p:nvPicPr>
          <p:cNvPr id="9221" name="Picture 5" descr="erlenmeyer%20flask%20one%20glassware"/>
          <p:cNvPicPr>
            <a:picLocks noChangeAspect="1" noChangeArrowheads="1"/>
          </p:cNvPicPr>
          <p:nvPr/>
        </p:nvPicPr>
        <p:blipFill>
          <a:blip r:embed="rId3" cstate="print"/>
          <a:srcRect/>
          <a:stretch>
            <a:fillRect/>
          </a:stretch>
        </p:blipFill>
        <p:spPr bwMode="auto">
          <a:xfrm>
            <a:off x="55420" y="325565"/>
            <a:ext cx="4038600" cy="3446463"/>
          </a:xfrm>
          <a:prstGeom prst="rect">
            <a:avLst/>
          </a:prstGeom>
          <a:noFill/>
          <a:ln w="9525">
            <a:noFill/>
            <a:miter lim="800000"/>
            <a:headEnd/>
            <a:tailEnd/>
          </a:ln>
        </p:spPr>
      </p:pic>
      <p:sp>
        <p:nvSpPr>
          <p:cNvPr id="9222" name="AutoShape 6"/>
          <p:cNvSpPr>
            <a:spLocks noChangeArrowheads="1"/>
          </p:cNvSpPr>
          <p:nvPr/>
        </p:nvSpPr>
        <p:spPr bwMode="auto">
          <a:xfrm>
            <a:off x="1737748" y="526490"/>
            <a:ext cx="533400" cy="533400"/>
          </a:xfrm>
          <a:prstGeom prst="flowChartMagneticDisk">
            <a:avLst/>
          </a:prstGeom>
          <a:gradFill rotWithShape="1">
            <a:gsLst>
              <a:gs pos="0">
                <a:srgbClr val="CC6600"/>
              </a:gs>
              <a:gs pos="50000">
                <a:srgbClr val="990000"/>
              </a:gs>
              <a:gs pos="100000">
                <a:srgbClr val="CC6600"/>
              </a:gs>
            </a:gsLst>
            <a:lin ang="0" scaled="1"/>
          </a:gradFill>
          <a:ln w="9525">
            <a:solidFill>
              <a:srgbClr val="CC6600"/>
            </a:solidFill>
            <a:round/>
            <a:headEnd/>
            <a:tailEnd/>
          </a:ln>
        </p:spPr>
        <p:txBody>
          <a:bodyPr wrap="none" anchor="ctr"/>
          <a:lstStyle/>
          <a:p>
            <a:endParaRPr lang="en-US"/>
          </a:p>
        </p:txBody>
      </p:sp>
      <p:sp>
        <p:nvSpPr>
          <p:cNvPr id="9223" name="Oval 7"/>
          <p:cNvSpPr>
            <a:spLocks noChangeArrowheads="1"/>
          </p:cNvSpPr>
          <p:nvPr/>
        </p:nvSpPr>
        <p:spPr bwMode="auto">
          <a:xfrm>
            <a:off x="1657218" y="457215"/>
            <a:ext cx="685800" cy="228600"/>
          </a:xfrm>
          <a:prstGeom prst="ellipse">
            <a:avLst/>
          </a:prstGeom>
          <a:solidFill>
            <a:srgbClr val="990000"/>
          </a:solidFill>
          <a:ln w="9525">
            <a:noFill/>
            <a:round/>
            <a:headEnd/>
            <a:tailEnd/>
          </a:ln>
        </p:spPr>
        <p:txBody>
          <a:bodyPr wrap="none" anchor="ctr"/>
          <a:lstStyle/>
          <a:p>
            <a:endParaRPr lang="en-US"/>
          </a:p>
        </p:txBody>
      </p:sp>
      <p:sp>
        <p:nvSpPr>
          <p:cNvPr id="9" name="TextBox 8"/>
          <p:cNvSpPr txBox="1"/>
          <p:nvPr/>
        </p:nvSpPr>
        <p:spPr>
          <a:xfrm>
            <a:off x="1094520" y="3934685"/>
            <a:ext cx="3352800" cy="400110"/>
          </a:xfrm>
          <a:prstGeom prst="rect">
            <a:avLst/>
          </a:prstGeom>
          <a:noFill/>
        </p:spPr>
        <p:txBody>
          <a:bodyPr wrap="square" rtlCol="0">
            <a:spAutoFit/>
          </a:bodyPr>
          <a:lstStyle/>
          <a:p>
            <a:r>
              <a:rPr lang="en-US" sz="2000" b="1" dirty="0" err="1" smtClean="0">
                <a:latin typeface="Times New Roman" pitchFamily="18" charset="0"/>
                <a:cs typeface="Times New Roman" pitchFamily="18" charset="0"/>
              </a:rPr>
              <a:t>Lọ</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đựng</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metan</a:t>
            </a:r>
            <a:endParaRPr lang="en-US" sz="2000"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PND\My Documents\My Pictures\hinh-nen-phao-hoa-cho-powerpoint_123446847.png"/>
          <p:cNvPicPr>
            <a:picLocks noChangeAspect="1" noChangeArrowheads="1"/>
          </p:cNvPicPr>
          <p:nvPr/>
        </p:nvPicPr>
        <p:blipFill>
          <a:blip r:embed="rId2" cstate="print"/>
          <a:srcRect/>
          <a:stretch>
            <a:fillRect/>
          </a:stretch>
        </p:blipFill>
        <p:spPr bwMode="auto">
          <a:xfrm>
            <a:off x="228600" y="381000"/>
            <a:ext cx="8685213" cy="6019800"/>
          </a:xfrm>
          <a:prstGeom prst="rect">
            <a:avLst/>
          </a:prstGeom>
          <a:noFill/>
        </p:spPr>
      </p:pic>
      <p:sp>
        <p:nvSpPr>
          <p:cNvPr id="3" name="Rectangle 2"/>
          <p:cNvSpPr/>
          <p:nvPr/>
        </p:nvSpPr>
        <p:spPr>
          <a:xfrm>
            <a:off x="1648735" y="401780"/>
            <a:ext cx="7467600" cy="738664"/>
          </a:xfrm>
          <a:prstGeom prst="rect">
            <a:avLst/>
          </a:prstGeom>
        </p:spPr>
        <p:txBody>
          <a:bodyPr wrap="square">
            <a:spAutoFit/>
          </a:bodyPr>
          <a:lstStyle/>
          <a:p>
            <a:pPr marL="571500" indent="-571500">
              <a:lnSpc>
                <a:spcPct val="150000"/>
              </a:lnSpc>
            </a:pPr>
            <a:r>
              <a:rPr lang="en-US" sz="2800" b="1" dirty="0">
                <a:solidFill>
                  <a:srgbClr val="0000FF"/>
                </a:solidFill>
                <a:latin typeface="Times New Roman" pitchFamily="18" charset="0"/>
                <a:cs typeface="Times New Roman" pitchFamily="18" charset="0"/>
              </a:rPr>
              <a:t>I</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Trạng</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thái</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tự</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nhiên</a:t>
            </a:r>
            <a:r>
              <a:rPr lang="en-US" sz="2800" b="1" dirty="0">
                <a:solidFill>
                  <a:srgbClr val="0000FF"/>
                </a:solidFill>
                <a:latin typeface="Times New Roman" pitchFamily="18" charset="0"/>
                <a:cs typeface="Times New Roman" pitchFamily="18" charset="0"/>
              </a:rPr>
              <a:t> </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Tính</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chất</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vật</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lí</a:t>
            </a:r>
            <a:r>
              <a:rPr lang="en-US" sz="2800" b="1" dirty="0" smtClean="0">
                <a:solidFill>
                  <a:srgbClr val="0000FF"/>
                </a:solidFill>
                <a:latin typeface="Times New Roman" pitchFamily="18" charset="0"/>
                <a:cs typeface="Times New Roman" pitchFamily="18" charset="0"/>
              </a:rPr>
              <a:t>(SGK):</a:t>
            </a:r>
          </a:p>
        </p:txBody>
      </p:sp>
      <p:sp>
        <p:nvSpPr>
          <p:cNvPr id="5" name="TextBox 4"/>
          <p:cNvSpPr txBox="1"/>
          <p:nvPr/>
        </p:nvSpPr>
        <p:spPr>
          <a:xfrm>
            <a:off x="1295400" y="1219200"/>
            <a:ext cx="7010400" cy="1107996"/>
          </a:xfrm>
          <a:prstGeom prst="rect">
            <a:avLst/>
          </a:prstGeom>
          <a:noFill/>
        </p:spPr>
        <p:txBody>
          <a:bodyPr wrap="square" rtlCol="0">
            <a:spAutoFit/>
          </a:bodyPr>
          <a:lstStyle/>
          <a:p>
            <a:r>
              <a:rPr lang="en-US" sz="2400" dirty="0" smtClean="0">
                <a:solidFill>
                  <a:schemeClr val="tx2"/>
                </a:solidFill>
                <a:latin typeface="Times New Roman" pitchFamily="18" charset="0"/>
                <a:cs typeface="Times New Roman" pitchFamily="18" charset="0"/>
              </a:rPr>
              <a:t>- </a:t>
            </a:r>
            <a:r>
              <a:rPr lang="en-US" sz="2400" dirty="0" err="1" smtClean="0">
                <a:solidFill>
                  <a:schemeClr val="tx2"/>
                </a:solidFill>
                <a:latin typeface="Times New Roman" pitchFamily="18" charset="0"/>
                <a:cs typeface="Times New Roman" pitchFamily="18" charset="0"/>
              </a:rPr>
              <a:t>Metan</a:t>
            </a:r>
            <a:r>
              <a:rPr lang="en-US" sz="2400" dirty="0" smtClean="0">
                <a:solidFill>
                  <a:schemeClr val="tx2"/>
                </a:solidFill>
                <a:latin typeface="Times New Roman" pitchFamily="18" charset="0"/>
                <a:cs typeface="Times New Roman" pitchFamily="18" charset="0"/>
              </a:rPr>
              <a:t> </a:t>
            </a:r>
            <a:r>
              <a:rPr lang="en-US" sz="2400" dirty="0" err="1" smtClean="0">
                <a:solidFill>
                  <a:schemeClr val="tx2"/>
                </a:solidFill>
                <a:latin typeface="Times New Roman" pitchFamily="18" charset="0"/>
                <a:cs typeface="Times New Roman" pitchFamily="18" charset="0"/>
              </a:rPr>
              <a:t>có</a:t>
            </a:r>
            <a:r>
              <a:rPr lang="en-US" sz="2400" dirty="0" smtClean="0">
                <a:solidFill>
                  <a:schemeClr val="tx2"/>
                </a:solidFill>
                <a:latin typeface="Times New Roman" pitchFamily="18" charset="0"/>
                <a:cs typeface="Times New Roman" pitchFamily="18" charset="0"/>
              </a:rPr>
              <a:t> </a:t>
            </a:r>
            <a:r>
              <a:rPr lang="en-US" sz="2400" dirty="0" err="1" smtClean="0">
                <a:solidFill>
                  <a:schemeClr val="tx2"/>
                </a:solidFill>
                <a:latin typeface="Times New Roman" pitchFamily="18" charset="0"/>
                <a:cs typeface="Times New Roman" pitchFamily="18" charset="0"/>
              </a:rPr>
              <a:t>nhiều</a:t>
            </a:r>
            <a:r>
              <a:rPr lang="en-US" sz="2400" dirty="0" smtClean="0">
                <a:solidFill>
                  <a:schemeClr val="tx2"/>
                </a:solidFill>
                <a:latin typeface="Times New Roman" pitchFamily="18" charset="0"/>
                <a:cs typeface="Times New Roman" pitchFamily="18" charset="0"/>
              </a:rPr>
              <a:t> </a:t>
            </a:r>
            <a:r>
              <a:rPr lang="en-US" sz="2400" dirty="0" err="1" smtClean="0">
                <a:solidFill>
                  <a:schemeClr val="tx2"/>
                </a:solidFill>
                <a:latin typeface="Times New Roman" pitchFamily="18" charset="0"/>
                <a:cs typeface="Times New Roman" pitchFamily="18" charset="0"/>
              </a:rPr>
              <a:t>trong</a:t>
            </a:r>
            <a:r>
              <a:rPr lang="en-US" sz="2400" dirty="0" smtClean="0">
                <a:solidFill>
                  <a:schemeClr val="tx2"/>
                </a:solidFill>
                <a:latin typeface="Times New Roman" pitchFamily="18" charset="0"/>
                <a:cs typeface="Times New Roman" pitchFamily="18" charset="0"/>
              </a:rPr>
              <a:t> </a:t>
            </a:r>
            <a:r>
              <a:rPr lang="en-US" sz="2400" dirty="0" err="1" smtClean="0">
                <a:solidFill>
                  <a:schemeClr val="tx2"/>
                </a:solidFill>
                <a:latin typeface="Times New Roman" pitchFamily="18" charset="0"/>
                <a:cs typeface="Times New Roman" pitchFamily="18" charset="0"/>
              </a:rPr>
              <a:t>các</a:t>
            </a:r>
            <a:r>
              <a:rPr lang="en-US" sz="2400" dirty="0" smtClean="0">
                <a:solidFill>
                  <a:schemeClr val="tx2"/>
                </a:solidFill>
                <a:latin typeface="Times New Roman" pitchFamily="18" charset="0"/>
                <a:cs typeface="Times New Roman" pitchFamily="18" charset="0"/>
              </a:rPr>
              <a:t> </a:t>
            </a:r>
            <a:r>
              <a:rPr lang="en-US" sz="2400" dirty="0" err="1" smtClean="0">
                <a:solidFill>
                  <a:schemeClr val="tx2"/>
                </a:solidFill>
                <a:latin typeface="Times New Roman" pitchFamily="18" charset="0"/>
                <a:cs typeface="Times New Roman" pitchFamily="18" charset="0"/>
              </a:rPr>
              <a:t>mỏ</a:t>
            </a:r>
            <a:r>
              <a:rPr lang="en-US" sz="2400" dirty="0" smtClean="0">
                <a:solidFill>
                  <a:schemeClr val="tx2"/>
                </a:solidFill>
                <a:latin typeface="Times New Roman" pitchFamily="18" charset="0"/>
                <a:cs typeface="Times New Roman" pitchFamily="18" charset="0"/>
              </a:rPr>
              <a:t> </a:t>
            </a:r>
            <a:r>
              <a:rPr lang="en-US" sz="2400" dirty="0" err="1" smtClean="0">
                <a:solidFill>
                  <a:schemeClr val="tx2"/>
                </a:solidFill>
                <a:latin typeface="Times New Roman" pitchFamily="18" charset="0"/>
                <a:cs typeface="Times New Roman" pitchFamily="18" charset="0"/>
              </a:rPr>
              <a:t>khí</a:t>
            </a:r>
            <a:r>
              <a:rPr lang="en-US" sz="2400" dirty="0" smtClean="0">
                <a:solidFill>
                  <a:schemeClr val="tx2"/>
                </a:solidFill>
                <a:latin typeface="Times New Roman" pitchFamily="18" charset="0"/>
                <a:cs typeface="Times New Roman" pitchFamily="18" charset="0"/>
              </a:rPr>
              <a:t>, </a:t>
            </a:r>
            <a:r>
              <a:rPr lang="en-US" sz="2400" dirty="0" err="1" smtClean="0">
                <a:solidFill>
                  <a:schemeClr val="tx2"/>
                </a:solidFill>
                <a:latin typeface="Times New Roman" pitchFamily="18" charset="0"/>
                <a:cs typeface="Times New Roman" pitchFamily="18" charset="0"/>
              </a:rPr>
              <a:t>mỏ</a:t>
            </a:r>
            <a:r>
              <a:rPr lang="en-US" sz="2400" dirty="0" smtClean="0">
                <a:solidFill>
                  <a:schemeClr val="tx2"/>
                </a:solidFill>
                <a:latin typeface="Times New Roman" pitchFamily="18" charset="0"/>
                <a:cs typeface="Times New Roman" pitchFamily="18" charset="0"/>
              </a:rPr>
              <a:t> </a:t>
            </a:r>
            <a:r>
              <a:rPr lang="en-US" sz="2400" dirty="0" err="1" smtClean="0">
                <a:solidFill>
                  <a:schemeClr val="tx2"/>
                </a:solidFill>
                <a:latin typeface="Times New Roman" pitchFamily="18" charset="0"/>
                <a:cs typeface="Times New Roman" pitchFamily="18" charset="0"/>
              </a:rPr>
              <a:t>dầu</a:t>
            </a:r>
            <a:r>
              <a:rPr lang="en-US" sz="2400" dirty="0" smtClean="0">
                <a:solidFill>
                  <a:schemeClr val="tx2"/>
                </a:solidFill>
                <a:latin typeface="Times New Roman" pitchFamily="18" charset="0"/>
                <a:cs typeface="Times New Roman" pitchFamily="18" charset="0"/>
              </a:rPr>
              <a:t>, </a:t>
            </a:r>
            <a:r>
              <a:rPr lang="en-US" sz="2400" dirty="0" err="1" smtClean="0">
                <a:solidFill>
                  <a:schemeClr val="tx2"/>
                </a:solidFill>
                <a:latin typeface="Times New Roman" pitchFamily="18" charset="0"/>
                <a:cs typeface="Times New Roman" pitchFamily="18" charset="0"/>
              </a:rPr>
              <a:t>mỏ</a:t>
            </a:r>
            <a:r>
              <a:rPr lang="en-US" sz="2400" dirty="0" smtClean="0">
                <a:solidFill>
                  <a:schemeClr val="tx2"/>
                </a:solidFill>
                <a:latin typeface="Times New Roman" pitchFamily="18" charset="0"/>
                <a:cs typeface="Times New Roman" pitchFamily="18" charset="0"/>
              </a:rPr>
              <a:t> than, </a:t>
            </a:r>
            <a:r>
              <a:rPr lang="en-US" sz="2400" dirty="0" err="1" smtClean="0">
                <a:solidFill>
                  <a:schemeClr val="tx2"/>
                </a:solidFill>
                <a:latin typeface="Times New Roman" pitchFamily="18" charset="0"/>
                <a:cs typeface="Times New Roman" pitchFamily="18" charset="0"/>
              </a:rPr>
              <a:t>trong</a:t>
            </a:r>
            <a:r>
              <a:rPr lang="en-US" sz="2400" dirty="0" smtClean="0">
                <a:solidFill>
                  <a:schemeClr val="tx2"/>
                </a:solidFill>
                <a:latin typeface="Times New Roman" pitchFamily="18" charset="0"/>
                <a:cs typeface="Times New Roman" pitchFamily="18" charset="0"/>
              </a:rPr>
              <a:t> </a:t>
            </a:r>
            <a:r>
              <a:rPr lang="en-US" sz="2400" dirty="0" err="1" smtClean="0">
                <a:solidFill>
                  <a:schemeClr val="tx2"/>
                </a:solidFill>
                <a:latin typeface="Times New Roman" pitchFamily="18" charset="0"/>
                <a:cs typeface="Times New Roman" pitchFamily="18" charset="0"/>
              </a:rPr>
              <a:t>bùn</a:t>
            </a:r>
            <a:r>
              <a:rPr lang="en-US" sz="2400" dirty="0" smtClean="0">
                <a:solidFill>
                  <a:schemeClr val="tx2"/>
                </a:solidFill>
                <a:latin typeface="Times New Roman" pitchFamily="18" charset="0"/>
                <a:cs typeface="Times New Roman" pitchFamily="18" charset="0"/>
              </a:rPr>
              <a:t> </a:t>
            </a:r>
            <a:r>
              <a:rPr lang="en-US" sz="2400" dirty="0" err="1" smtClean="0">
                <a:solidFill>
                  <a:schemeClr val="tx2"/>
                </a:solidFill>
                <a:latin typeface="Times New Roman" pitchFamily="18" charset="0"/>
                <a:cs typeface="Times New Roman" pitchFamily="18" charset="0"/>
              </a:rPr>
              <a:t>ao</a:t>
            </a:r>
            <a:r>
              <a:rPr lang="en-US" sz="2400" dirty="0" smtClean="0">
                <a:solidFill>
                  <a:schemeClr val="tx2"/>
                </a:solidFill>
                <a:latin typeface="Times New Roman" pitchFamily="18" charset="0"/>
                <a:cs typeface="Times New Roman" pitchFamily="18" charset="0"/>
              </a:rPr>
              <a:t>, </a:t>
            </a:r>
            <a:r>
              <a:rPr lang="en-US" sz="2400" dirty="0" err="1" smtClean="0">
                <a:solidFill>
                  <a:schemeClr val="tx2"/>
                </a:solidFill>
                <a:latin typeface="Times New Roman" pitchFamily="18" charset="0"/>
                <a:cs typeface="Times New Roman" pitchFamily="18" charset="0"/>
              </a:rPr>
              <a:t>trong</a:t>
            </a:r>
            <a:r>
              <a:rPr lang="en-US" sz="2400" dirty="0" smtClean="0">
                <a:solidFill>
                  <a:schemeClr val="tx2"/>
                </a:solidFill>
                <a:latin typeface="Times New Roman" pitchFamily="18" charset="0"/>
                <a:cs typeface="Times New Roman" pitchFamily="18" charset="0"/>
              </a:rPr>
              <a:t> </a:t>
            </a:r>
            <a:r>
              <a:rPr lang="en-US" sz="2400" dirty="0" err="1" smtClean="0">
                <a:solidFill>
                  <a:schemeClr val="tx2"/>
                </a:solidFill>
                <a:latin typeface="Times New Roman" pitchFamily="18" charset="0"/>
                <a:cs typeface="Times New Roman" pitchFamily="18" charset="0"/>
              </a:rPr>
              <a:t>khí</a:t>
            </a:r>
            <a:r>
              <a:rPr lang="en-US" sz="2400" dirty="0" smtClean="0">
                <a:solidFill>
                  <a:schemeClr val="tx2"/>
                </a:solidFill>
                <a:latin typeface="Times New Roman" pitchFamily="18" charset="0"/>
                <a:cs typeface="Times New Roman" pitchFamily="18" charset="0"/>
              </a:rPr>
              <a:t> biogas.</a:t>
            </a:r>
          </a:p>
          <a:p>
            <a:endParaRPr lang="en-US" dirty="0"/>
          </a:p>
        </p:txBody>
      </p:sp>
      <p:sp>
        <p:nvSpPr>
          <p:cNvPr id="8" name="Text Box 16"/>
          <p:cNvSpPr txBox="1">
            <a:spLocks noChangeArrowheads="1"/>
          </p:cNvSpPr>
          <p:nvPr/>
        </p:nvSpPr>
        <p:spPr bwMode="auto">
          <a:xfrm>
            <a:off x="1274615" y="1994980"/>
            <a:ext cx="6858000" cy="830997"/>
          </a:xfrm>
          <a:prstGeom prst="rect">
            <a:avLst/>
          </a:prstGeom>
          <a:noFill/>
          <a:ln w="9525">
            <a:noFill/>
            <a:miter lim="800000"/>
            <a:headEnd/>
            <a:tailEnd/>
          </a:ln>
        </p:spPr>
        <p:txBody>
          <a:bodyPr wrap="square">
            <a:spAutoFit/>
          </a:bodyPr>
          <a:lstStyle/>
          <a:p>
            <a:pPr algn="just">
              <a:spcBef>
                <a:spcPct val="20000"/>
              </a:spcBef>
            </a:pP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Metan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là</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chất</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khí</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không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màu</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không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mùi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nhẹ</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hơn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không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khí</a:t>
            </a:r>
            <a:r>
              <a:rPr lang="en-US" sz="2400" dirty="0">
                <a:latin typeface="Times New Roman" pitchFamily="18" charset="0"/>
                <a:cs typeface="Times New Roman" pitchFamily="18" charset="0"/>
              </a:rPr>
              <a:t> ( d = 16/29 </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rất</a:t>
            </a:r>
            <a:r>
              <a:rPr lang="en-US" sz="2400" dirty="0" smtClean="0">
                <a:latin typeface="Times New Roman" pitchFamily="18" charset="0"/>
                <a:cs typeface="Times New Roman" pitchFamily="18" charset="0"/>
              </a:rPr>
              <a:t> </a:t>
            </a:r>
            <a:r>
              <a:rPr lang="en-US" sz="2400" dirty="0" err="1">
                <a:latin typeface="Times New Roman" pitchFamily="18" charset="0"/>
                <a:cs typeface="Times New Roman" pitchFamily="18" charset="0"/>
              </a:rPr>
              <a:t>ít</a:t>
            </a:r>
            <a:r>
              <a:rPr lang="en-US" sz="2400" dirty="0">
                <a:latin typeface="Times New Roman" pitchFamily="18" charset="0"/>
                <a:cs typeface="Times New Roman" pitchFamily="18" charset="0"/>
              </a:rPr>
              <a:t> tan </a:t>
            </a:r>
            <a:r>
              <a:rPr lang="en-US" sz="2400" dirty="0" err="1">
                <a:latin typeface="Times New Roman" pitchFamily="18" charset="0"/>
                <a:cs typeface="Times New Roman" pitchFamily="18" charset="0"/>
              </a:rPr>
              <a:t>trong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nước</a:t>
            </a:r>
            <a:r>
              <a:rPr lang="en-US" sz="2400" dirty="0">
                <a:latin typeface="Times New Roman" pitchFamily="18" charset="0"/>
                <a:cs typeface="Times New Roman" pitchFamily="18" charset="0"/>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8"/>
                                        </p:tgtEl>
                                        <p:attrNameLst>
                                          <p:attrName>style.visibility</p:attrName>
                                        </p:attrNameLst>
                                      </p:cBhvr>
                                      <p:to>
                                        <p:strVal val="visible"/>
                                      </p:to>
                                    </p:set>
                                    <p:anim calcmode="discrete" valueType="clr">
                                      <p:cBhvr override="childStyle">
                                        <p:cTn id="7" dur="80"/>
                                        <p:tgtEl>
                                          <p:spTgt spid="8"/>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8"/>
                                        </p:tgtEl>
                                        <p:attrNameLst>
                                          <p:attrName>fillcolor</p:attrName>
                                        </p:attrNameLst>
                                      </p:cBhvr>
                                      <p:tavLst>
                                        <p:tav tm="0">
                                          <p:val>
                                            <p:clrVal>
                                              <a:schemeClr val="accent2"/>
                                            </p:clrVal>
                                          </p:val>
                                        </p:tav>
                                        <p:tav tm="50000">
                                          <p:val>
                                            <p:clrVal>
                                              <a:schemeClr val="hlink"/>
                                            </p:clrVal>
                                          </p:val>
                                        </p:tav>
                                      </p:tavLst>
                                    </p:anim>
                                    <p:set>
                                      <p:cBhvr>
                                        <p:cTn id="9" dur="80"/>
                                        <p:tgtEl>
                                          <p:spTgt spid="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PND\My Documents\My Pictures\hinh-nen-phao-hoa-cho-powerpoint_123446847.png"/>
          <p:cNvPicPr>
            <a:picLocks noChangeAspect="1" noChangeArrowheads="1"/>
          </p:cNvPicPr>
          <p:nvPr/>
        </p:nvPicPr>
        <p:blipFill>
          <a:blip r:embed="rId2" cstate="print"/>
          <a:srcRect/>
          <a:stretch>
            <a:fillRect/>
          </a:stretch>
        </p:blipFill>
        <p:spPr bwMode="auto">
          <a:xfrm>
            <a:off x="228600" y="381000"/>
            <a:ext cx="8685213" cy="6019800"/>
          </a:xfrm>
          <a:prstGeom prst="rect">
            <a:avLst/>
          </a:prstGeom>
          <a:noFill/>
        </p:spPr>
      </p:pic>
      <p:sp>
        <p:nvSpPr>
          <p:cNvPr id="3" name="TextBox 2"/>
          <p:cNvSpPr txBox="1"/>
          <p:nvPr/>
        </p:nvSpPr>
        <p:spPr>
          <a:xfrm>
            <a:off x="1603705" y="365370"/>
            <a:ext cx="5067300" cy="523220"/>
          </a:xfrm>
          <a:prstGeom prst="rect">
            <a:avLst/>
          </a:prstGeom>
          <a:noFill/>
        </p:spPr>
        <p:txBody>
          <a:bodyPr wrap="square" rtlCol="0">
            <a:spAutoFit/>
          </a:bodyPr>
          <a:lstStyle/>
          <a:p>
            <a:r>
              <a:rPr lang="en-US" sz="2800" b="1" dirty="0" smtClean="0">
                <a:solidFill>
                  <a:srgbClr val="0000FF"/>
                </a:solidFill>
                <a:latin typeface="Times New Roman" pitchFamily="18" charset="0"/>
                <a:cs typeface="Times New Roman" pitchFamily="18" charset="0"/>
              </a:rPr>
              <a:t>II. </a:t>
            </a:r>
            <a:r>
              <a:rPr lang="en-US" sz="2800" b="1" dirty="0" err="1" smtClean="0">
                <a:solidFill>
                  <a:srgbClr val="0000FF"/>
                </a:solidFill>
                <a:latin typeface="Times New Roman" pitchFamily="18" charset="0"/>
                <a:cs typeface="Times New Roman" pitchFamily="18" charset="0"/>
              </a:rPr>
              <a:t>Cấu</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tạo</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phân</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tử</a:t>
            </a:r>
            <a:r>
              <a:rPr lang="en-US" sz="2800" b="1" dirty="0" smtClean="0">
                <a:solidFill>
                  <a:srgbClr val="0000FF"/>
                </a:solidFill>
                <a:latin typeface="Times New Roman" pitchFamily="18" charset="0"/>
                <a:cs typeface="Times New Roman" pitchFamily="18" charset="0"/>
              </a:rPr>
              <a:t>:</a:t>
            </a:r>
            <a:endParaRPr lang="en-US" sz="2800" b="1" dirty="0">
              <a:solidFill>
                <a:srgbClr val="0000FF"/>
              </a:solidFill>
              <a:latin typeface="Times New Roman" pitchFamily="18" charset="0"/>
              <a:cs typeface="Times New Roman" pitchFamily="18" charset="0"/>
            </a:endParaRPr>
          </a:p>
        </p:txBody>
      </p:sp>
      <p:pic>
        <p:nvPicPr>
          <p:cNvPr id="4" name="Picture 9" descr="cau tao dang dac metan"/>
          <p:cNvPicPr>
            <a:picLocks noChangeAspect="1" noChangeArrowheads="1"/>
          </p:cNvPicPr>
          <p:nvPr/>
        </p:nvPicPr>
        <p:blipFill>
          <a:blip r:embed="rId3" cstate="print"/>
          <a:srcRect/>
          <a:stretch>
            <a:fillRect/>
          </a:stretch>
        </p:blipFill>
        <p:spPr bwMode="auto">
          <a:xfrm>
            <a:off x="332505" y="1233060"/>
            <a:ext cx="2819400" cy="2438400"/>
          </a:xfrm>
          <a:prstGeom prst="rect">
            <a:avLst/>
          </a:prstGeom>
          <a:noFill/>
          <a:ln w="9525">
            <a:noFill/>
            <a:miter lim="800000"/>
            <a:headEnd/>
            <a:tailEnd/>
          </a:ln>
        </p:spPr>
      </p:pic>
      <p:pic>
        <p:nvPicPr>
          <p:cNvPr id="5" name="Picture 10" descr="cau tao dang rong metan"/>
          <p:cNvPicPr>
            <a:picLocks noChangeAspect="1" noChangeArrowheads="1"/>
          </p:cNvPicPr>
          <p:nvPr/>
        </p:nvPicPr>
        <p:blipFill>
          <a:blip r:embed="rId4" cstate="print"/>
          <a:srcRect/>
          <a:stretch>
            <a:fillRect/>
          </a:stretch>
        </p:blipFill>
        <p:spPr bwMode="auto">
          <a:xfrm>
            <a:off x="3449740" y="1219200"/>
            <a:ext cx="2743200" cy="2438400"/>
          </a:xfrm>
          <a:prstGeom prst="rect">
            <a:avLst/>
          </a:prstGeom>
          <a:solidFill>
            <a:schemeClr val="bg2"/>
          </a:solidFill>
          <a:ln w="9525">
            <a:noFill/>
            <a:miter lim="800000"/>
            <a:headEnd/>
            <a:tailEnd/>
          </a:ln>
        </p:spPr>
      </p:pic>
      <p:sp>
        <p:nvSpPr>
          <p:cNvPr id="6" name="Text Box 6"/>
          <p:cNvSpPr txBox="1">
            <a:spLocks noChangeArrowheads="1"/>
          </p:cNvSpPr>
          <p:nvPr/>
        </p:nvSpPr>
        <p:spPr bwMode="auto">
          <a:xfrm>
            <a:off x="304800" y="3886200"/>
            <a:ext cx="2743200" cy="646319"/>
          </a:xfrm>
          <a:prstGeom prst="rect">
            <a:avLst/>
          </a:prstGeom>
          <a:noFill/>
          <a:ln w="9525">
            <a:noFill/>
            <a:miter lim="800000"/>
            <a:headEnd/>
            <a:tailEnd/>
          </a:ln>
        </p:spPr>
        <p:txBody>
          <a:bodyPr wrap="square" lIns="91426" tIns="45714" rIns="91426" bIns="45714">
            <a:spAutoFit/>
          </a:bodyPr>
          <a:lstStyle/>
          <a:p>
            <a:pPr eaLnBrk="0" hangingPunct="0">
              <a:spcBef>
                <a:spcPct val="50000"/>
              </a:spcBef>
            </a:pPr>
            <a:r>
              <a:rPr lang="en-US" b="1">
                <a:solidFill>
                  <a:srgbClr val="F41302"/>
                </a:solidFill>
                <a:latin typeface="Times New Roman" pitchFamily="18" charset="0"/>
                <a:cs typeface="Times New Roman" pitchFamily="18" charset="0"/>
              </a:rPr>
              <a:t>Mô hình cấu tạo metan dạng rỗng</a:t>
            </a:r>
          </a:p>
        </p:txBody>
      </p:sp>
      <p:sp>
        <p:nvSpPr>
          <p:cNvPr id="7" name="Text Box 6"/>
          <p:cNvSpPr txBox="1">
            <a:spLocks noChangeArrowheads="1"/>
          </p:cNvSpPr>
          <p:nvPr/>
        </p:nvSpPr>
        <p:spPr bwMode="auto">
          <a:xfrm>
            <a:off x="3429000" y="3886201"/>
            <a:ext cx="2667000" cy="646319"/>
          </a:xfrm>
          <a:prstGeom prst="rect">
            <a:avLst/>
          </a:prstGeom>
          <a:noFill/>
          <a:ln w="9525">
            <a:noFill/>
            <a:miter lim="800000"/>
            <a:headEnd/>
            <a:tailEnd/>
          </a:ln>
        </p:spPr>
        <p:txBody>
          <a:bodyPr wrap="square" lIns="91426" tIns="45714" rIns="91426" bIns="45714">
            <a:spAutoFit/>
          </a:bodyPr>
          <a:lstStyle/>
          <a:p>
            <a:pPr eaLnBrk="0" hangingPunct="0">
              <a:spcBef>
                <a:spcPct val="50000"/>
              </a:spcBef>
            </a:pPr>
            <a:r>
              <a:rPr lang="en-US" b="1" dirty="0" err="1">
                <a:solidFill>
                  <a:srgbClr val="F41302"/>
                </a:solidFill>
                <a:latin typeface="Times New Roman" pitchFamily="18" charset="0"/>
                <a:cs typeface="Times New Roman" pitchFamily="18" charset="0"/>
              </a:rPr>
              <a:t>Mô</a:t>
            </a:r>
            <a:r>
              <a:rPr lang="en-US" b="1" dirty="0">
                <a:solidFill>
                  <a:srgbClr val="F41302"/>
                </a:solidFill>
                <a:latin typeface="Times New Roman" pitchFamily="18" charset="0"/>
                <a:cs typeface="Times New Roman" pitchFamily="18" charset="0"/>
              </a:rPr>
              <a:t> </a:t>
            </a:r>
            <a:r>
              <a:rPr lang="en-US" b="1" dirty="0" err="1">
                <a:solidFill>
                  <a:srgbClr val="F41302"/>
                </a:solidFill>
                <a:latin typeface="Times New Roman" pitchFamily="18" charset="0"/>
                <a:cs typeface="Times New Roman" pitchFamily="18" charset="0"/>
              </a:rPr>
              <a:t>hình</a:t>
            </a:r>
            <a:r>
              <a:rPr lang="en-US" b="1" dirty="0">
                <a:solidFill>
                  <a:srgbClr val="F41302"/>
                </a:solidFill>
                <a:latin typeface="Times New Roman" pitchFamily="18" charset="0"/>
                <a:cs typeface="Times New Roman" pitchFamily="18" charset="0"/>
              </a:rPr>
              <a:t> </a:t>
            </a:r>
            <a:r>
              <a:rPr lang="en-US" b="1" dirty="0" err="1">
                <a:solidFill>
                  <a:srgbClr val="F41302"/>
                </a:solidFill>
                <a:latin typeface="Times New Roman" pitchFamily="18" charset="0"/>
                <a:cs typeface="Times New Roman" pitchFamily="18" charset="0"/>
              </a:rPr>
              <a:t>cấu</a:t>
            </a:r>
            <a:r>
              <a:rPr lang="en-US" b="1" dirty="0">
                <a:solidFill>
                  <a:srgbClr val="F41302"/>
                </a:solidFill>
                <a:latin typeface="Times New Roman" pitchFamily="18" charset="0"/>
                <a:cs typeface="Times New Roman" pitchFamily="18" charset="0"/>
              </a:rPr>
              <a:t> </a:t>
            </a:r>
            <a:r>
              <a:rPr lang="en-US" b="1" dirty="0" err="1">
                <a:solidFill>
                  <a:srgbClr val="F41302"/>
                </a:solidFill>
                <a:latin typeface="Times New Roman" pitchFamily="18" charset="0"/>
                <a:cs typeface="Times New Roman" pitchFamily="18" charset="0"/>
              </a:rPr>
              <a:t>tạo</a:t>
            </a:r>
            <a:r>
              <a:rPr lang="en-US" b="1" dirty="0">
                <a:solidFill>
                  <a:srgbClr val="F41302"/>
                </a:solidFill>
                <a:latin typeface="Times New Roman" pitchFamily="18" charset="0"/>
                <a:cs typeface="Times New Roman" pitchFamily="18" charset="0"/>
              </a:rPr>
              <a:t> </a:t>
            </a:r>
            <a:r>
              <a:rPr lang="en-US" b="1" dirty="0" err="1">
                <a:solidFill>
                  <a:srgbClr val="F41302"/>
                </a:solidFill>
                <a:latin typeface="Times New Roman" pitchFamily="18" charset="0"/>
                <a:cs typeface="Times New Roman" pitchFamily="18" charset="0"/>
              </a:rPr>
              <a:t>metan</a:t>
            </a:r>
            <a:r>
              <a:rPr lang="en-US" b="1" dirty="0">
                <a:solidFill>
                  <a:srgbClr val="F41302"/>
                </a:solidFill>
                <a:latin typeface="Times New Roman" pitchFamily="18" charset="0"/>
                <a:cs typeface="Times New Roman" pitchFamily="18" charset="0"/>
              </a:rPr>
              <a:t> </a:t>
            </a:r>
            <a:r>
              <a:rPr lang="en-US" b="1" dirty="0" err="1">
                <a:solidFill>
                  <a:srgbClr val="F41302"/>
                </a:solidFill>
                <a:latin typeface="Times New Roman" pitchFamily="18" charset="0"/>
                <a:cs typeface="Times New Roman" pitchFamily="18" charset="0"/>
              </a:rPr>
              <a:t>dạng</a:t>
            </a:r>
            <a:r>
              <a:rPr lang="en-US" b="1" dirty="0">
                <a:solidFill>
                  <a:srgbClr val="F41302"/>
                </a:solidFill>
                <a:latin typeface="Times New Roman" pitchFamily="18" charset="0"/>
                <a:cs typeface="Times New Roman" pitchFamily="18" charset="0"/>
              </a:rPr>
              <a:t> </a:t>
            </a:r>
            <a:r>
              <a:rPr lang="en-US" b="1" dirty="0" err="1">
                <a:solidFill>
                  <a:srgbClr val="F41302"/>
                </a:solidFill>
                <a:latin typeface="Times New Roman" pitchFamily="18" charset="0"/>
                <a:cs typeface="Times New Roman" pitchFamily="18" charset="0"/>
              </a:rPr>
              <a:t>đặc</a:t>
            </a:r>
            <a:endParaRPr lang="en-US" b="1" dirty="0">
              <a:solidFill>
                <a:srgbClr val="F41302"/>
              </a:solidFill>
              <a:latin typeface="Times New Roman" pitchFamily="18" charset="0"/>
              <a:cs typeface="Times New Roman" pitchFamily="18" charset="0"/>
            </a:endParaRPr>
          </a:p>
        </p:txBody>
      </p:sp>
      <p:sp>
        <p:nvSpPr>
          <p:cNvPr id="8" name="Cloud 7"/>
          <p:cNvSpPr/>
          <p:nvPr/>
        </p:nvSpPr>
        <p:spPr>
          <a:xfrm>
            <a:off x="6241470" y="574946"/>
            <a:ext cx="2445330" cy="1330054"/>
          </a:xfrm>
          <a:prstGeom prst="cloud">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smtClean="0">
                <a:solidFill>
                  <a:srgbClr val="0000FF"/>
                </a:solidFill>
                <a:latin typeface="Times New Roman" pitchFamily="18" charset="0"/>
                <a:cs typeface="Times New Roman" pitchFamily="18" charset="0"/>
              </a:rPr>
              <a:t>? </a:t>
            </a:r>
            <a:r>
              <a:rPr lang="en-US" sz="2000" b="1" dirty="0" err="1" smtClean="0">
                <a:solidFill>
                  <a:srgbClr val="0000FF"/>
                </a:solidFill>
                <a:latin typeface="Times New Roman" pitchFamily="18" charset="0"/>
                <a:cs typeface="Times New Roman" pitchFamily="18" charset="0"/>
              </a:rPr>
              <a:t>Viết</a:t>
            </a:r>
            <a:r>
              <a:rPr lang="en-US" sz="2000" b="1" dirty="0" smtClean="0">
                <a:solidFill>
                  <a:srgbClr val="0000FF"/>
                </a:solidFill>
                <a:latin typeface="Times New Roman" pitchFamily="18" charset="0"/>
                <a:cs typeface="Times New Roman" pitchFamily="18" charset="0"/>
              </a:rPr>
              <a:t> CTCT </a:t>
            </a:r>
            <a:r>
              <a:rPr lang="en-US" sz="2000" b="1" dirty="0" err="1" smtClean="0">
                <a:solidFill>
                  <a:srgbClr val="0000FF"/>
                </a:solidFill>
                <a:latin typeface="Times New Roman" pitchFamily="18" charset="0"/>
                <a:cs typeface="Times New Roman" pitchFamily="18" charset="0"/>
              </a:rPr>
              <a:t>của</a:t>
            </a:r>
            <a:r>
              <a:rPr lang="en-US" sz="2000" b="1" dirty="0" smtClean="0">
                <a:solidFill>
                  <a:srgbClr val="0000FF"/>
                </a:solidFill>
                <a:latin typeface="Times New Roman" pitchFamily="18" charset="0"/>
                <a:cs typeface="Times New Roman" pitchFamily="18" charset="0"/>
              </a:rPr>
              <a:t> </a:t>
            </a:r>
            <a:r>
              <a:rPr lang="en-US" sz="2000" b="1" dirty="0" err="1" smtClean="0">
                <a:solidFill>
                  <a:srgbClr val="0000FF"/>
                </a:solidFill>
                <a:latin typeface="Times New Roman" pitchFamily="18" charset="0"/>
                <a:cs typeface="Times New Roman" pitchFamily="18" charset="0"/>
              </a:rPr>
              <a:t>metan</a:t>
            </a:r>
            <a:r>
              <a:rPr lang="en-US" sz="2000" b="1" dirty="0" smtClean="0">
                <a:solidFill>
                  <a:srgbClr val="0000FF"/>
                </a:solidFill>
                <a:latin typeface="Times New Roman" pitchFamily="18" charset="0"/>
                <a:cs typeface="Times New Roman" pitchFamily="18" charset="0"/>
              </a:rPr>
              <a:t> ?</a:t>
            </a:r>
            <a:endParaRPr lang="en-US" sz="2000" b="1" dirty="0">
              <a:solidFill>
                <a:srgbClr val="0000FF"/>
              </a:solidFill>
              <a:latin typeface="Times New Roman" pitchFamily="18" charset="0"/>
              <a:cs typeface="Times New Roman" pitchFamily="18" charset="0"/>
            </a:endParaRPr>
          </a:p>
        </p:txBody>
      </p:sp>
      <p:pic>
        <p:nvPicPr>
          <p:cNvPr id="9" name="Picture 8" descr="choe"/>
          <p:cNvPicPr>
            <a:picLocks noChangeAspect="1" noChangeArrowheads="1"/>
          </p:cNvPicPr>
          <p:nvPr/>
        </p:nvPicPr>
        <p:blipFill>
          <a:blip r:embed="rId5" cstate="print"/>
          <a:srcRect r="33334"/>
          <a:stretch>
            <a:fillRect/>
          </a:stretch>
        </p:blipFill>
        <p:spPr>
          <a:xfrm>
            <a:off x="1773375" y="4939160"/>
            <a:ext cx="1828800" cy="1143000"/>
          </a:xfrm>
          <a:prstGeom prst="rect">
            <a:avLst/>
          </a:prstGeom>
          <a:noFill/>
        </p:spPr>
      </p:pic>
      <p:sp>
        <p:nvSpPr>
          <p:cNvPr id="10" name="TextBox 9"/>
          <p:cNvSpPr txBox="1"/>
          <p:nvPr/>
        </p:nvSpPr>
        <p:spPr>
          <a:xfrm>
            <a:off x="457200" y="5209325"/>
            <a:ext cx="1295400" cy="461665"/>
          </a:xfrm>
          <a:prstGeom prst="rect">
            <a:avLst/>
          </a:prstGeom>
          <a:noFill/>
        </p:spPr>
        <p:txBody>
          <a:bodyPr wrap="square" rtlCol="0">
            <a:spAutoFit/>
          </a:bodyPr>
          <a:lstStyle/>
          <a:p>
            <a:r>
              <a:rPr lang="en-US" sz="2400" b="1" dirty="0" smtClean="0">
                <a:latin typeface="Times New Roman" pitchFamily="18" charset="0"/>
                <a:cs typeface="Times New Roman" pitchFamily="18" charset="0"/>
              </a:rPr>
              <a:t>- CTCT: </a:t>
            </a:r>
            <a:endParaRPr lang="en-US" sz="2400" b="1" dirty="0">
              <a:latin typeface="Times New Roman" pitchFamily="18" charset="0"/>
              <a:cs typeface="Times New Roman" pitchFamily="18" charset="0"/>
            </a:endParaRPr>
          </a:p>
        </p:txBody>
      </p:sp>
      <p:sp>
        <p:nvSpPr>
          <p:cNvPr id="11" name="TextBox 10"/>
          <p:cNvSpPr txBox="1"/>
          <p:nvPr/>
        </p:nvSpPr>
        <p:spPr>
          <a:xfrm>
            <a:off x="3810000" y="4842170"/>
            <a:ext cx="3581400" cy="1323439"/>
          </a:xfrm>
          <a:prstGeom prst="rect">
            <a:avLst/>
          </a:prstGeom>
          <a:noFill/>
        </p:spPr>
        <p:txBody>
          <a:bodyPr wrap="square" rtlCol="0">
            <a:spAutoFit/>
          </a:bodyPr>
          <a:lstStyle/>
          <a:p>
            <a:pPr>
              <a:buFontTx/>
              <a:buChar char="-"/>
            </a:pPr>
            <a:r>
              <a:rPr lang="nl-NL" b="1" dirty="0" smtClean="0">
                <a:solidFill>
                  <a:srgbClr val="0000FF"/>
                </a:solidFill>
                <a:latin typeface="Times New Roman" pitchFamily="18" charset="0"/>
                <a:cs typeface="Times New Roman" pitchFamily="18" charset="0"/>
              </a:rPr>
              <a:t> </a:t>
            </a:r>
            <a:r>
              <a:rPr lang="nl-NL" sz="2000" b="1" dirty="0" smtClean="0">
                <a:solidFill>
                  <a:srgbClr val="0000FF"/>
                </a:solidFill>
                <a:latin typeface="Times New Roman" pitchFamily="18" charset="0"/>
                <a:cs typeface="Times New Roman" pitchFamily="18" charset="0"/>
              </a:rPr>
              <a:t>Giữa ngtử C và ngtử H chỉ có 1 liên kết, gọi là LK đơn.</a:t>
            </a:r>
            <a:endParaRPr lang="nl-NL" sz="2000" b="1" dirty="0">
              <a:solidFill>
                <a:srgbClr val="0000FF"/>
              </a:solidFill>
              <a:latin typeface="Times New Roman" pitchFamily="18" charset="0"/>
              <a:cs typeface="Times New Roman" pitchFamily="18" charset="0"/>
            </a:endParaRPr>
          </a:p>
          <a:p>
            <a:pPr>
              <a:buFontTx/>
              <a:buChar char="-"/>
            </a:pPr>
            <a:r>
              <a:rPr lang="nl-NL" sz="2000" b="1" dirty="0">
                <a:solidFill>
                  <a:schemeClr val="dk1"/>
                </a:solidFill>
                <a:latin typeface="Times New Roman" pitchFamily="18" charset="0"/>
                <a:cs typeface="Times New Roman" pitchFamily="18" charset="0"/>
              </a:rPr>
              <a:t> Trong phân tử Metan có 4 liên kết đơn.</a:t>
            </a:r>
            <a:endParaRPr lang="en-US" sz="2000" dirty="0"/>
          </a:p>
        </p:txBody>
      </p:sp>
      <p:sp>
        <p:nvSpPr>
          <p:cNvPr id="12" name="Cloud 11"/>
          <p:cNvSpPr/>
          <p:nvPr/>
        </p:nvSpPr>
        <p:spPr>
          <a:xfrm>
            <a:off x="6248400" y="2119750"/>
            <a:ext cx="2597730" cy="2209800"/>
          </a:xfrm>
          <a:prstGeom prst="cloud">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smtClean="0">
                <a:solidFill>
                  <a:srgbClr val="7030A0"/>
                </a:solidFill>
                <a:latin typeface="Times New Roman" pitchFamily="18" charset="0"/>
                <a:cs typeface="Times New Roman" pitchFamily="18" charset="0"/>
              </a:rPr>
              <a:t>        </a:t>
            </a:r>
            <a:r>
              <a:rPr lang="en-US" sz="2000" b="1" dirty="0" smtClean="0">
                <a:solidFill>
                  <a:schemeClr val="tx1"/>
                </a:solidFill>
                <a:latin typeface="Times New Roman" pitchFamily="18" charset="0"/>
                <a:cs typeface="Times New Roman" pitchFamily="18" charset="0"/>
              </a:rPr>
              <a:t>?</a:t>
            </a:r>
            <a:r>
              <a:rPr lang="nl-NL" sz="2000" dirty="0" smtClean="0">
                <a:solidFill>
                  <a:schemeClr val="tx1"/>
                </a:solidFill>
              </a:rPr>
              <a:t> </a:t>
            </a:r>
            <a:r>
              <a:rPr lang="nl-NL" sz="2000" b="1" dirty="0" smtClean="0">
                <a:solidFill>
                  <a:schemeClr val="tx1"/>
                </a:solidFill>
                <a:latin typeface="Times New Roman" pitchFamily="18" charset="0"/>
                <a:cs typeface="Times New Roman" pitchFamily="18" charset="0"/>
              </a:rPr>
              <a:t>Em có nhận xét gì về LK giữa ngtử C với ngtử H?</a:t>
            </a:r>
            <a:endParaRPr lang="en-US" sz="2000" b="1" dirty="0" smtClean="0">
              <a:solidFill>
                <a:schemeClr val="tx1"/>
              </a:solidFill>
              <a:latin typeface="Times New Roman" pitchFamily="18" charset="0"/>
              <a:cs typeface="Times New Roman" pitchFamily="18" charset="0"/>
            </a:endParaRPr>
          </a:p>
          <a:p>
            <a:pPr algn="ctr"/>
            <a:endParaRPr lang="en-US" sz="2000" b="1" dirty="0">
              <a:solidFill>
                <a:srgbClr val="0000FF"/>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2000"/>
                                        <p:tgtEl>
                                          <p:spTgt spid="4"/>
                                        </p:tgtEl>
                                      </p:cBhvr>
                                    </p:animEffect>
                                  </p:childTnLst>
                                </p:cTn>
                              </p:par>
                            </p:childTnLst>
                          </p:cTn>
                        </p:par>
                        <p:par>
                          <p:cTn id="13" fill="hold">
                            <p:stCondLst>
                              <p:cond delay="2000"/>
                            </p:stCondLst>
                            <p:childTnLst>
                              <p:par>
                                <p:cTn id="14" presetID="27" presetClass="entr" presetSubtype="0" fill="hold" grpId="0" nodeType="afterEffect">
                                  <p:stCondLst>
                                    <p:cond delay="0"/>
                                  </p:stCondLst>
                                  <p:iterate type="lt">
                                    <p:tmPct val="50000"/>
                                  </p:iterate>
                                  <p:childTnLst>
                                    <p:set>
                                      <p:cBhvr>
                                        <p:cTn id="15" dur="1" fill="hold">
                                          <p:stCondLst>
                                            <p:cond delay="0"/>
                                          </p:stCondLst>
                                        </p:cTn>
                                        <p:tgtEl>
                                          <p:spTgt spid="6"/>
                                        </p:tgtEl>
                                        <p:attrNameLst>
                                          <p:attrName>style.visibility</p:attrName>
                                        </p:attrNameLst>
                                      </p:cBhvr>
                                      <p:to>
                                        <p:strVal val="visible"/>
                                      </p:to>
                                    </p:set>
                                    <p:anim calcmode="discrete" valueType="clr">
                                      <p:cBhvr override="childStyle">
                                        <p:cTn id="16" dur="80"/>
                                        <p:tgtEl>
                                          <p:spTgt spid="6"/>
                                        </p:tgtEl>
                                        <p:attrNameLst>
                                          <p:attrName>style.color</p:attrName>
                                        </p:attrNameLst>
                                      </p:cBhvr>
                                      <p:tavLst>
                                        <p:tav tm="0">
                                          <p:val>
                                            <p:clrVal>
                                              <a:schemeClr val="accent2"/>
                                            </p:clrVal>
                                          </p:val>
                                        </p:tav>
                                        <p:tav tm="50000">
                                          <p:val>
                                            <p:clrVal>
                                              <a:schemeClr val="hlink"/>
                                            </p:clrVal>
                                          </p:val>
                                        </p:tav>
                                      </p:tavLst>
                                    </p:anim>
                                    <p:anim calcmode="discrete" valueType="clr">
                                      <p:cBhvr>
                                        <p:cTn id="17" dur="80"/>
                                        <p:tgtEl>
                                          <p:spTgt spid="6"/>
                                        </p:tgtEl>
                                        <p:attrNameLst>
                                          <p:attrName>fillcolor</p:attrName>
                                        </p:attrNameLst>
                                      </p:cBhvr>
                                      <p:tavLst>
                                        <p:tav tm="0">
                                          <p:val>
                                            <p:clrVal>
                                              <a:schemeClr val="accent2"/>
                                            </p:clrVal>
                                          </p:val>
                                        </p:tav>
                                        <p:tav tm="50000">
                                          <p:val>
                                            <p:clrVal>
                                              <a:schemeClr val="hlink"/>
                                            </p:clrVal>
                                          </p:val>
                                        </p:tav>
                                      </p:tavLst>
                                    </p:anim>
                                    <p:set>
                                      <p:cBhvr>
                                        <p:cTn id="18" dur="80"/>
                                        <p:tgtEl>
                                          <p:spTgt spid="6"/>
                                        </p:tgtEl>
                                        <p:attrNameLst>
                                          <p:attrName>fill.type</p:attrName>
                                        </p:attrNameLst>
                                      </p:cBhvr>
                                      <p:to>
                                        <p:strVal val="solid"/>
                                      </p:to>
                                    </p:se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left)">
                                      <p:cBhvr>
                                        <p:cTn id="23" dur="2000"/>
                                        <p:tgtEl>
                                          <p:spTgt spid="5"/>
                                        </p:tgtEl>
                                      </p:cBhvr>
                                    </p:animEffect>
                                  </p:childTnLst>
                                </p:cTn>
                              </p:par>
                            </p:childTnLst>
                          </p:cTn>
                        </p:par>
                        <p:par>
                          <p:cTn id="24" fill="hold">
                            <p:stCondLst>
                              <p:cond delay="2000"/>
                            </p:stCondLst>
                            <p:childTnLst>
                              <p:par>
                                <p:cTn id="25" presetID="27" presetClass="entr" presetSubtype="0" fill="hold" grpId="0" nodeType="afterEffect">
                                  <p:stCondLst>
                                    <p:cond delay="0"/>
                                  </p:stCondLst>
                                  <p:iterate type="lt">
                                    <p:tmPct val="50000"/>
                                  </p:iterate>
                                  <p:childTnLst>
                                    <p:set>
                                      <p:cBhvr>
                                        <p:cTn id="26" dur="1" fill="hold">
                                          <p:stCondLst>
                                            <p:cond delay="0"/>
                                          </p:stCondLst>
                                        </p:cTn>
                                        <p:tgtEl>
                                          <p:spTgt spid="7"/>
                                        </p:tgtEl>
                                        <p:attrNameLst>
                                          <p:attrName>style.visibility</p:attrName>
                                        </p:attrNameLst>
                                      </p:cBhvr>
                                      <p:to>
                                        <p:strVal val="visible"/>
                                      </p:to>
                                    </p:set>
                                    <p:anim calcmode="discrete" valueType="clr">
                                      <p:cBhvr override="childStyle">
                                        <p:cTn id="27" dur="80"/>
                                        <p:tgtEl>
                                          <p:spTgt spid="7"/>
                                        </p:tgtEl>
                                        <p:attrNameLst>
                                          <p:attrName>style.color</p:attrName>
                                        </p:attrNameLst>
                                      </p:cBhvr>
                                      <p:tavLst>
                                        <p:tav tm="0">
                                          <p:val>
                                            <p:clrVal>
                                              <a:schemeClr val="accent2"/>
                                            </p:clrVal>
                                          </p:val>
                                        </p:tav>
                                        <p:tav tm="50000">
                                          <p:val>
                                            <p:clrVal>
                                              <a:schemeClr val="hlink"/>
                                            </p:clrVal>
                                          </p:val>
                                        </p:tav>
                                      </p:tavLst>
                                    </p:anim>
                                    <p:anim calcmode="discrete" valueType="clr">
                                      <p:cBhvr>
                                        <p:cTn id="28" dur="80"/>
                                        <p:tgtEl>
                                          <p:spTgt spid="7"/>
                                        </p:tgtEl>
                                        <p:attrNameLst>
                                          <p:attrName>fillcolor</p:attrName>
                                        </p:attrNameLst>
                                      </p:cBhvr>
                                      <p:tavLst>
                                        <p:tav tm="0">
                                          <p:val>
                                            <p:clrVal>
                                              <a:schemeClr val="accent2"/>
                                            </p:clrVal>
                                          </p:val>
                                        </p:tav>
                                        <p:tav tm="50000">
                                          <p:val>
                                            <p:clrVal>
                                              <a:schemeClr val="hlink"/>
                                            </p:clrVal>
                                          </p:val>
                                        </p:tav>
                                      </p:tavLst>
                                    </p:anim>
                                    <p:set>
                                      <p:cBhvr>
                                        <p:cTn id="29" dur="80"/>
                                        <p:tgtEl>
                                          <p:spTgt spid="7"/>
                                        </p:tgtEl>
                                        <p:attrNameLst>
                                          <p:attrName>fill.type</p:attrName>
                                        </p:attrNameLst>
                                      </p:cBhvr>
                                      <p:to>
                                        <p:strVal val="solid"/>
                                      </p:to>
                                    </p:set>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grpId="0" nodeType="click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blinds(horizontal)">
                                      <p:cBhvr>
                                        <p:cTn id="34" dur="500"/>
                                        <p:tgtEl>
                                          <p:spTgt spid="8"/>
                                        </p:tgtEl>
                                      </p:cBhvr>
                                    </p:animEffect>
                                  </p:childTnLst>
                                </p:cTn>
                              </p:par>
                            </p:childTnLst>
                          </p:cTn>
                        </p:par>
                      </p:childTnLst>
                    </p:cTn>
                  </p:par>
                  <p:par>
                    <p:cTn id="35" fill="hold">
                      <p:stCondLst>
                        <p:cond delay="indefinite"/>
                      </p:stCondLst>
                      <p:childTnLst>
                        <p:par>
                          <p:cTn id="36" fill="hold">
                            <p:stCondLst>
                              <p:cond delay="0"/>
                            </p:stCondLst>
                            <p:childTnLst>
                              <p:par>
                                <p:cTn id="37" presetID="3" presetClass="entr" presetSubtype="10" fill="hold" grpId="0" nodeType="click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blinds(horizontal)">
                                      <p:cBhvr>
                                        <p:cTn id="39" dur="500"/>
                                        <p:tgtEl>
                                          <p:spTgt spid="10"/>
                                        </p:tgtEl>
                                      </p:cBhvr>
                                    </p:animEffect>
                                  </p:childTnLst>
                                </p:cTn>
                              </p:par>
                              <p:par>
                                <p:cTn id="40" presetID="3" presetClass="entr" presetSubtype="10" fill="hold" nodeType="with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blinds(horizontal)">
                                      <p:cBhvr>
                                        <p:cTn id="42" dur="500"/>
                                        <p:tgtEl>
                                          <p:spTgt spid="9"/>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blinds(horizontal)">
                                      <p:cBhvr>
                                        <p:cTn id="47" dur="500"/>
                                        <p:tgtEl>
                                          <p:spTgt spid="12"/>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blinds(horizontal)">
                                      <p:cBhvr>
                                        <p:cTn id="5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7" grpId="0"/>
      <p:bldP spid="8" grpId="0" animBg="1"/>
      <p:bldP spid="10" grpId="0"/>
      <p:bldP spid="11" grpId="0"/>
      <p:bldP spid="1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PND\My Documents\My Pictures\hinh-nen-phao-hoa-cho-powerpoint_123446847.png"/>
          <p:cNvPicPr>
            <a:picLocks noChangeAspect="1" noChangeArrowheads="1"/>
          </p:cNvPicPr>
          <p:nvPr/>
        </p:nvPicPr>
        <p:blipFill>
          <a:blip r:embed="rId2" cstate="print"/>
          <a:srcRect/>
          <a:stretch>
            <a:fillRect/>
          </a:stretch>
        </p:blipFill>
        <p:spPr bwMode="auto">
          <a:xfrm>
            <a:off x="228600" y="381000"/>
            <a:ext cx="8685213" cy="6019800"/>
          </a:xfrm>
          <a:prstGeom prst="rect">
            <a:avLst/>
          </a:prstGeom>
          <a:noFill/>
        </p:spPr>
      </p:pic>
      <p:sp>
        <p:nvSpPr>
          <p:cNvPr id="3" name="Rectangle 2"/>
          <p:cNvSpPr/>
          <p:nvPr/>
        </p:nvSpPr>
        <p:spPr>
          <a:xfrm>
            <a:off x="1648735" y="401780"/>
            <a:ext cx="7467600" cy="738664"/>
          </a:xfrm>
          <a:prstGeom prst="rect">
            <a:avLst/>
          </a:prstGeom>
        </p:spPr>
        <p:txBody>
          <a:bodyPr wrap="square">
            <a:spAutoFit/>
          </a:bodyPr>
          <a:lstStyle/>
          <a:p>
            <a:pPr marL="571500" indent="-571500">
              <a:lnSpc>
                <a:spcPct val="150000"/>
              </a:lnSpc>
            </a:pPr>
            <a:r>
              <a:rPr lang="en-US" sz="2800" b="1" dirty="0" smtClean="0">
                <a:solidFill>
                  <a:srgbClr val="0000FF"/>
                </a:solidFill>
                <a:latin typeface="Times New Roman" pitchFamily="18" charset="0"/>
                <a:cs typeface="Times New Roman" pitchFamily="18" charset="0"/>
              </a:rPr>
              <a:t>III. </a:t>
            </a:r>
            <a:r>
              <a:rPr lang="en-US" sz="2800" b="1" dirty="0" err="1" smtClean="0">
                <a:solidFill>
                  <a:srgbClr val="0000FF"/>
                </a:solidFill>
                <a:latin typeface="Times New Roman" pitchFamily="18" charset="0"/>
                <a:cs typeface="Times New Roman" pitchFamily="18" charset="0"/>
              </a:rPr>
              <a:t>Tính</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chất</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hóa</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học</a:t>
            </a:r>
            <a:r>
              <a:rPr lang="en-US" sz="2800" b="1" dirty="0" smtClean="0">
                <a:solidFill>
                  <a:srgbClr val="0000FF"/>
                </a:solidFill>
                <a:latin typeface="Times New Roman" pitchFamily="18" charset="0"/>
                <a:cs typeface="Times New Roman" pitchFamily="18" charset="0"/>
              </a:rPr>
              <a:t>:</a:t>
            </a:r>
          </a:p>
        </p:txBody>
      </p:sp>
      <p:sp>
        <p:nvSpPr>
          <p:cNvPr id="4" name="TextBox 3"/>
          <p:cNvSpPr txBox="1"/>
          <p:nvPr/>
        </p:nvSpPr>
        <p:spPr>
          <a:xfrm>
            <a:off x="2015845" y="935165"/>
            <a:ext cx="3810000" cy="461665"/>
          </a:xfrm>
          <a:prstGeom prst="rect">
            <a:avLst/>
          </a:prstGeom>
          <a:noFill/>
        </p:spPr>
        <p:txBody>
          <a:bodyPr wrap="square" rtlCol="0">
            <a:spAutoFit/>
          </a:bodyPr>
          <a:lstStyle/>
          <a:p>
            <a:r>
              <a:rPr lang="en-US" sz="2400" b="1" dirty="0" smtClean="0">
                <a:latin typeface="Times New Roman" pitchFamily="18" charset="0"/>
                <a:cs typeface="Times New Roman" pitchFamily="18" charset="0"/>
              </a:rPr>
              <a:t>1. </a:t>
            </a:r>
            <a:r>
              <a:rPr lang="en-US" sz="2400" b="1" dirty="0" err="1" smtClean="0">
                <a:latin typeface="Times New Roman" pitchFamily="18" charset="0"/>
                <a:cs typeface="Times New Roman" pitchFamily="18" charset="0"/>
              </a:rPr>
              <a:t>Tác</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dụng</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với</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oxi</a:t>
            </a:r>
            <a:r>
              <a:rPr lang="en-US" sz="2400" b="1" dirty="0" smtClean="0">
                <a:latin typeface="Times New Roman" pitchFamily="18" charset="0"/>
                <a:cs typeface="Times New Roman" pitchFamily="18" charset="0"/>
              </a:rPr>
              <a:t>:</a:t>
            </a:r>
            <a:endParaRPr lang="en-US" sz="2400" b="1"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425</TotalTime>
  <Words>1325</Words>
  <Application>Microsoft Office PowerPoint</Application>
  <PresentationFormat>On-screen Show (4:3)</PresentationFormat>
  <Paragraphs>236</Paragraphs>
  <Slides>30</Slides>
  <Notes>4</Notes>
  <HiddenSlides>0</HiddenSlides>
  <MMClips>1</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2</vt:i4>
      </vt:variant>
      <vt:variant>
        <vt:lpstr>Slide Titles</vt:lpstr>
      </vt:variant>
      <vt:variant>
        <vt:i4>30</vt:i4>
      </vt:variant>
    </vt:vector>
  </HeadingPairs>
  <TitlesOfParts>
    <vt:vector size="40" baseType="lpstr">
      <vt:lpstr>.VnTime</vt:lpstr>
      <vt:lpstr>Arial</vt:lpstr>
      <vt:lpstr>Calibri</vt:lpstr>
      <vt:lpstr>Symbol</vt:lpstr>
      <vt:lpstr>Times New Roman</vt:lpstr>
      <vt:lpstr>VNI-Book</vt:lpstr>
      <vt:lpstr>VNI-Times</vt:lpstr>
      <vt:lpstr>Office Theme</vt:lpstr>
      <vt:lpstr>Equation</vt:lpstr>
      <vt:lpstr>CS ChemDraw Drawing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Le Thanh Nghi</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PND</dc:creator>
  <cp:lastModifiedBy>maytinh</cp:lastModifiedBy>
  <cp:revision>112</cp:revision>
  <dcterms:created xsi:type="dcterms:W3CDTF">2020-04-13T13:39:46Z</dcterms:created>
  <dcterms:modified xsi:type="dcterms:W3CDTF">2021-02-22T17:51:54Z</dcterms:modified>
</cp:coreProperties>
</file>