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48"/>
  </p:notesMasterIdLst>
  <p:sldIdLst>
    <p:sldId id="333" r:id="rId2"/>
    <p:sldId id="334" r:id="rId3"/>
    <p:sldId id="256" r:id="rId4"/>
    <p:sldId id="287" r:id="rId5"/>
    <p:sldId id="291" r:id="rId6"/>
    <p:sldId id="290" r:id="rId7"/>
    <p:sldId id="300" r:id="rId8"/>
    <p:sldId id="301" r:id="rId9"/>
    <p:sldId id="302" r:id="rId10"/>
    <p:sldId id="303" r:id="rId11"/>
    <p:sldId id="304" r:id="rId12"/>
    <p:sldId id="305" r:id="rId13"/>
    <p:sldId id="307" r:id="rId14"/>
    <p:sldId id="308" r:id="rId15"/>
    <p:sldId id="309" r:id="rId16"/>
    <p:sldId id="335" r:id="rId17"/>
    <p:sldId id="306" r:id="rId18"/>
    <p:sldId id="295" r:id="rId19"/>
    <p:sldId id="337" r:id="rId20"/>
    <p:sldId id="311" r:id="rId21"/>
    <p:sldId id="346" r:id="rId22"/>
    <p:sldId id="347" r:id="rId23"/>
    <p:sldId id="348" r:id="rId24"/>
    <p:sldId id="312" r:id="rId25"/>
    <p:sldId id="313" r:id="rId26"/>
    <p:sldId id="336" r:id="rId27"/>
    <p:sldId id="314" r:id="rId28"/>
    <p:sldId id="315" r:id="rId29"/>
    <p:sldId id="316" r:id="rId30"/>
    <p:sldId id="317" r:id="rId31"/>
    <p:sldId id="321" r:id="rId32"/>
    <p:sldId id="322" r:id="rId33"/>
    <p:sldId id="323" r:id="rId34"/>
    <p:sldId id="324" r:id="rId35"/>
    <p:sldId id="325" r:id="rId36"/>
    <p:sldId id="326" r:id="rId37"/>
    <p:sldId id="332" r:id="rId38"/>
    <p:sldId id="327" r:id="rId39"/>
    <p:sldId id="341" r:id="rId40"/>
    <p:sldId id="342" r:id="rId41"/>
    <p:sldId id="343" r:id="rId42"/>
    <p:sldId id="344" r:id="rId43"/>
    <p:sldId id="345" r:id="rId44"/>
    <p:sldId id="338" r:id="rId45"/>
    <p:sldId id="339" r:id="rId46"/>
    <p:sldId id="340" r:id="rId47"/>
  </p:sldIdLst>
  <p:sldSz cx="9144000" cy="6858000" type="screen4x3"/>
  <p:notesSz cx="9144000" cy="6858000"/>
  <p:custDataLst>
    <p:tags r:id="rId4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D4E1B9"/>
    <a:srgbClr val="E4DCAA"/>
    <a:srgbClr val="BAB68C"/>
    <a:srgbClr val="E5E5CB"/>
    <a:srgbClr val="B2AC71"/>
    <a:srgbClr val="FCD20B"/>
    <a:srgbClr val="B7CD8B"/>
    <a:srgbClr val="DCDAC5"/>
    <a:srgbClr val="9DBB63"/>
    <a:srgbClr val="8AA85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74" d="100"/>
          <a:sy n="74" d="100"/>
        </p:scale>
        <p:origin x="-630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印品黑体" panose="00000500000000000000" pitchFamily="2" charset="-122"/>
                <a:ea typeface="印品黑体" panose="00000500000000000000" pitchFamily="2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5179484" y="0"/>
            <a:ext cx="3962400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印品黑体" panose="00000500000000000000" pitchFamily="2" charset="-122"/>
                <a:ea typeface="印品黑体" panose="00000500000000000000" pitchFamily="2" charset="-122"/>
              </a:defRPr>
            </a:lvl1pPr>
          </a:lstStyle>
          <a:p>
            <a:fld id="{70BAAE13-C3F9-49D3-AC84-0D643E12784E}" type="datetimeFigureOut">
              <a:rPr lang="zh-CN" altLang="en-US" smtClean="0"/>
              <a:pPr/>
              <a:t>2021/3/27</a:t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028950" y="857250"/>
            <a:ext cx="3086100" cy="23145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914400" y="3300412"/>
            <a:ext cx="7315200" cy="2700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/>
              <a:t>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6513910"/>
            <a:ext cx="3962400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印品黑体" panose="00000500000000000000" pitchFamily="2" charset="-122"/>
                <a:ea typeface="印品黑体" panose="00000500000000000000" pitchFamily="2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5179484" y="6513910"/>
            <a:ext cx="3962400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印品黑体" panose="00000500000000000000" pitchFamily="2" charset="-122"/>
                <a:ea typeface="印品黑体" panose="00000500000000000000" pitchFamily="2" charset="-122"/>
              </a:defRPr>
            </a:lvl1pPr>
          </a:lstStyle>
          <a:p>
            <a:fld id="{A28FE9A6-B993-4CF3-9653-AD72ADA64B3D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330872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印品黑体" panose="00000500000000000000" pitchFamily="2" charset="-122"/>
        <a:ea typeface="印品黑体" panose="00000500000000000000" pitchFamily="2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印品黑体" panose="00000500000000000000" pitchFamily="2" charset="-122"/>
        <a:ea typeface="印品黑体" panose="00000500000000000000" pitchFamily="2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印品黑体" panose="00000500000000000000" pitchFamily="2" charset="-122"/>
        <a:ea typeface="印品黑体" panose="00000500000000000000" pitchFamily="2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印品黑体" panose="00000500000000000000" pitchFamily="2" charset="-122"/>
        <a:ea typeface="印品黑体" panose="00000500000000000000" pitchFamily="2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印品黑体" panose="00000500000000000000" pitchFamily="2" charset="-122"/>
        <a:ea typeface="印品黑体" panose="00000500000000000000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028950" y="857250"/>
            <a:ext cx="3086100" cy="2314575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8FE9A6-B993-4CF3-9653-AD72ADA64B3D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310430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hdr" sz="quarter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mtClean="0"/>
              <a:t>Một số ứng dụng của sự nở vì nhiệt</a:t>
            </a:r>
          </a:p>
        </p:txBody>
      </p:sp>
      <p:sp>
        <p:nvSpPr>
          <p:cNvPr id="38915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mtClean="0"/>
              <a:t>Phạm Duy Phương\ THCS Thống Nhất  Huyện Gia Lộc\Tỉnh Hải Dương</a:t>
            </a:r>
          </a:p>
        </p:txBody>
      </p:sp>
      <p:sp>
        <p:nvSpPr>
          <p:cNvPr id="38916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8917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fld id="{4A8FA3B9-8277-4356-802A-C96C25D7779E}" type="slidenum">
              <a:rPr lang="en-US" altLang="en-US"/>
              <a:pPr/>
              <a:t>17</a:t>
            </a:fld>
            <a:endParaRPr lang="en-US" altLang="en-US"/>
          </a:p>
        </p:txBody>
      </p:sp>
      <p:sp>
        <p:nvSpPr>
          <p:cNvPr id="501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018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vi-VN" altLang="en-US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pPr eaLnBrk="1" hangingPunct="1"/>
            <a:fld id="{C7B610C0-8A10-42E6-A5B1-B36BFCC43A3E}" type="slidenum">
              <a:rPr lang="en-US">
                <a:latin typeface="Arial" charset="0"/>
              </a:rPr>
              <a:pPr eaLnBrk="1" hangingPunct="1"/>
              <a:t>35</a:t>
            </a:fld>
            <a:endParaRPr lang="en-US">
              <a:latin typeface="Arial" charset="0"/>
            </a:endParaRPr>
          </a:p>
        </p:txBody>
      </p:sp>
      <p:sp>
        <p:nvSpPr>
          <p:cNvPr id="337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3796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>
              <a:latin typeface="Arial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9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5F1AF4-CC8B-4C8B-A010-0D726CDC1AFD}" type="datetimeFigureOut">
              <a:rPr lang="zh-CN" altLang="en-US" smtClean="0"/>
              <a:pPr/>
              <a:t>2021/3/27</a:t>
            </a:fld>
            <a:endParaRPr lang="zh-CN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6762DA-AE91-4C76-8419-8E07635FE778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042391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5F1AF4-CC8B-4C8B-A010-0D726CDC1AFD}" type="datetimeFigureOut">
              <a:rPr lang="zh-CN" altLang="en-US" smtClean="0"/>
              <a:pPr/>
              <a:t>2021/3/27</a:t>
            </a:fld>
            <a:endParaRPr lang="zh-CN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6762DA-AE91-4C76-8419-8E07635FE778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53893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44"/>
            <a:ext cx="27432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44"/>
            <a:ext cx="80772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5F1AF4-CC8B-4C8B-A010-0D726CDC1AFD}" type="datetimeFigureOut">
              <a:rPr lang="zh-CN" altLang="en-US" smtClean="0"/>
              <a:pPr/>
              <a:t>2021/3/27</a:t>
            </a:fld>
            <a:endParaRPr lang="zh-CN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6762DA-AE91-4C76-8419-8E07635FE778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7108276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72771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5F1AF4-CC8B-4C8B-A010-0D726CDC1AFD}" type="datetimeFigureOut">
              <a:rPr lang="zh-CN" altLang="en-US" smtClean="0"/>
              <a:pPr/>
              <a:t>2021/3/27</a:t>
            </a:fld>
            <a:endParaRPr lang="zh-CN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6762DA-AE91-4C76-8419-8E07635FE778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629018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6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6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5F1AF4-CC8B-4C8B-A010-0D726CDC1AFD}" type="datetimeFigureOut">
              <a:rPr lang="zh-CN" altLang="en-US" smtClean="0"/>
              <a:pPr/>
              <a:t>2021/3/27</a:t>
            </a:fld>
            <a:endParaRPr lang="zh-CN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6762DA-AE91-4C76-8419-8E07635FE778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27021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4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600204"/>
            <a:ext cx="54102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5F1AF4-CC8B-4C8B-A010-0D726CDC1AFD}" type="datetimeFigureOut">
              <a:rPr lang="zh-CN" altLang="en-US" smtClean="0"/>
              <a:pPr/>
              <a:t>2021/3/27</a:t>
            </a:fld>
            <a:endParaRPr lang="zh-CN" alt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6762DA-AE91-4C76-8419-8E07635FE778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766705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3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3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9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9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5F1AF4-CC8B-4C8B-A010-0D726CDC1AFD}" type="datetimeFigureOut">
              <a:rPr lang="zh-CN" altLang="en-US" smtClean="0"/>
              <a:pPr/>
              <a:t>2021/3/27</a:t>
            </a:fld>
            <a:endParaRPr lang="zh-CN" alt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6762DA-AE91-4C76-8419-8E07635FE778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149946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5F1AF4-CC8B-4C8B-A010-0D726CDC1AFD}" type="datetimeFigureOut">
              <a:rPr lang="zh-CN" altLang="en-US" smtClean="0"/>
              <a:pPr/>
              <a:t>2021/3/27</a:t>
            </a:fld>
            <a:endParaRPr lang="zh-CN" alt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6762DA-AE91-4C76-8419-8E07635FE778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670696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5F1AF4-CC8B-4C8B-A010-0D726CDC1AFD}" type="datetimeFigureOut">
              <a:rPr lang="zh-CN" altLang="en-US" smtClean="0"/>
              <a:pPr/>
              <a:t>2021/3/27</a:t>
            </a:fld>
            <a:endParaRPr lang="zh-CN" alt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6762DA-AE91-4C76-8419-8E07635FE778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278061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4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5"/>
            <a:ext cx="5111751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4" y="1435106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5F1AF4-CC8B-4C8B-A010-0D726CDC1AFD}" type="datetimeFigureOut">
              <a:rPr lang="zh-CN" altLang="en-US" smtClean="0"/>
              <a:pPr/>
              <a:t>2021/3/27</a:t>
            </a:fld>
            <a:endParaRPr lang="zh-CN" alt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6762DA-AE91-4C76-8419-8E07635FE778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415387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5F1AF4-CC8B-4C8B-A010-0D726CDC1AFD}" type="datetimeFigureOut">
              <a:rPr lang="zh-CN" altLang="en-US" smtClean="0"/>
              <a:pPr/>
              <a:t>2021/3/27</a:t>
            </a:fld>
            <a:endParaRPr lang="zh-CN" alt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6762DA-AE91-4C76-8419-8E07635FE778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826618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4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6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5F1AF4-CC8B-4C8B-A010-0D726CDC1AFD}" type="datetimeFigureOut">
              <a:rPr lang="zh-CN" altLang="en-US" smtClean="0"/>
              <a:pPr/>
              <a:t>2021/3/27</a:t>
            </a:fld>
            <a:endParaRPr lang="zh-CN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6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6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6762DA-AE91-4C76-8419-8E07635FE778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204184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7" Type="http://schemas.openxmlformats.org/officeDocument/2006/relationships/image" Target="../media/image31.gif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png"/><Relationship Id="rId5" Type="http://schemas.openxmlformats.org/officeDocument/2006/relationships/image" Target="../media/image29.gif"/><Relationship Id="rId4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7" Type="http://schemas.openxmlformats.org/officeDocument/2006/relationships/image" Target="../media/image31.gif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png"/><Relationship Id="rId5" Type="http://schemas.openxmlformats.org/officeDocument/2006/relationships/image" Target="../media/image29.gif"/><Relationship Id="rId4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.emf"/><Relationship Id="rId4" Type="http://schemas.openxmlformats.org/officeDocument/2006/relationships/image" Target="../media/image4.emf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DELL\Desktop\VIDEO%20K&#272;%20K%20C&#211;%20&#194;M\VIDEO%20K&#272;%20K%20C&#211;%20&#194;M.mp4" TargetMode="External"/><Relationship Id="rId4" Type="http://schemas.openxmlformats.org/officeDocument/2006/relationships/image" Target="../media/image6.png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jpeg"/><Relationship Id="rId5" Type="http://schemas.openxmlformats.org/officeDocument/2006/relationships/slide" Target="slide11.xml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522399" y="103035"/>
            <a:ext cx="7886700" cy="943713"/>
          </a:xfrm>
        </p:spPr>
        <p:txBody>
          <a:bodyPr/>
          <a:lstStyle/>
          <a:p>
            <a:pPr algn="ctr"/>
            <a:r>
              <a:rPr lang="en-GB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KIỂM TRA BÀI CŨ</a:t>
            </a:r>
            <a:endParaRPr lang="en-GB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Rectangle 5"/>
          <p:cNvSpPr>
            <a:spLocks noChangeArrowheads="1"/>
          </p:cNvSpPr>
          <p:nvPr/>
        </p:nvSpPr>
        <p:spPr bwMode="auto">
          <a:xfrm>
            <a:off x="400051" y="990600"/>
            <a:ext cx="8911373" cy="7386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800" b="1" i="1" dirty="0" err="1">
                <a:latin typeface="Times New Roman" pitchFamily="18" charset="0"/>
                <a:cs typeface="Times New Roman" pitchFamily="18" charset="0"/>
              </a:rPr>
              <a:t>Câu</a:t>
            </a:r>
            <a:r>
              <a:rPr lang="en-US" sz="2800" b="1" i="1" dirty="0">
                <a:latin typeface="Times New Roman" pitchFamily="18" charset="0"/>
                <a:cs typeface="Times New Roman" pitchFamily="18" charset="0"/>
              </a:rPr>
              <a:t> 1: </a:t>
            </a:r>
            <a:r>
              <a:rPr lang="en-US" sz="2800" b="1" i="1" dirty="0" err="1">
                <a:latin typeface="Times New Roman" pitchFamily="18" charset="0"/>
                <a:cs typeface="Times New Roman" pitchFamily="18" charset="0"/>
              </a:rPr>
              <a:t>Hãy</a:t>
            </a:r>
            <a:r>
              <a:rPr lang="en-US" sz="28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>
                <a:latin typeface="Times New Roman" pitchFamily="18" charset="0"/>
                <a:cs typeface="Times New Roman" pitchFamily="18" charset="0"/>
              </a:rPr>
              <a:t>nêu</a:t>
            </a:r>
            <a:r>
              <a:rPr lang="en-US" sz="28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>
                <a:latin typeface="Times New Roman" pitchFamily="18" charset="0"/>
                <a:cs typeface="Times New Roman" pitchFamily="18" charset="0"/>
              </a:rPr>
              <a:t>kết</a:t>
            </a:r>
            <a:r>
              <a:rPr lang="en-US" sz="28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>
                <a:latin typeface="Times New Roman" pitchFamily="18" charset="0"/>
                <a:cs typeface="Times New Roman" pitchFamily="18" charset="0"/>
              </a:rPr>
              <a:t>luận</a:t>
            </a:r>
            <a:r>
              <a:rPr lang="en-US" sz="28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>
                <a:latin typeface="Times New Roman" pitchFamily="18" charset="0"/>
                <a:cs typeface="Times New Roman" pitchFamily="18" charset="0"/>
              </a:rPr>
              <a:t>về</a:t>
            </a:r>
            <a:r>
              <a:rPr lang="en-US" sz="28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>
                <a:latin typeface="Times New Roman" pitchFamily="18" charset="0"/>
                <a:cs typeface="Times New Roman" pitchFamily="18" charset="0"/>
              </a:rPr>
              <a:t>sự</a:t>
            </a:r>
            <a:r>
              <a:rPr lang="en-US" sz="28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>
                <a:latin typeface="Times New Roman" pitchFamily="18" charset="0"/>
                <a:cs typeface="Times New Roman" pitchFamily="18" charset="0"/>
              </a:rPr>
              <a:t>nở</a:t>
            </a:r>
            <a:r>
              <a:rPr lang="en-US" sz="28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>
                <a:latin typeface="Times New Roman" pitchFamily="18" charset="0"/>
                <a:cs typeface="Times New Roman" pitchFamily="18" charset="0"/>
              </a:rPr>
              <a:t>vì</a:t>
            </a:r>
            <a:r>
              <a:rPr lang="en-US" sz="28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>
                <a:latin typeface="Times New Roman" pitchFamily="18" charset="0"/>
                <a:cs typeface="Times New Roman" pitchFamily="18" charset="0"/>
              </a:rPr>
              <a:t>nhiệt</a:t>
            </a:r>
            <a:r>
              <a:rPr lang="en-US" sz="28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8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>
                <a:latin typeface="Times New Roman" pitchFamily="18" charset="0"/>
                <a:cs typeface="Times New Roman" pitchFamily="18" charset="0"/>
              </a:rPr>
              <a:t>chất</a:t>
            </a:r>
            <a:r>
              <a:rPr lang="en-US" sz="28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>
                <a:latin typeface="Times New Roman" pitchFamily="18" charset="0"/>
                <a:cs typeface="Times New Roman" pitchFamily="18" charset="0"/>
              </a:rPr>
              <a:t>khí</a:t>
            </a:r>
            <a:r>
              <a:rPr lang="en-US" sz="2800" b="1" i="1" dirty="0">
                <a:latin typeface="Times New Roman" pitchFamily="18" charset="0"/>
                <a:cs typeface="Times New Roman" pitchFamily="18" charset="0"/>
              </a:rPr>
              <a:t> ?</a:t>
            </a:r>
          </a:p>
        </p:txBody>
      </p:sp>
      <p:sp>
        <p:nvSpPr>
          <p:cNvPr id="12" name="Rectangle 6"/>
          <p:cNvSpPr>
            <a:spLocks noChangeArrowheads="1"/>
          </p:cNvSpPr>
          <p:nvPr/>
        </p:nvSpPr>
        <p:spPr bwMode="auto">
          <a:xfrm>
            <a:off x="400052" y="1875128"/>
            <a:ext cx="8486372" cy="13849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800" b="1" i="1" dirty="0" err="1">
                <a:latin typeface="Times New Roman" pitchFamily="18" charset="0"/>
                <a:cs typeface="Times New Roman" pitchFamily="18" charset="0"/>
              </a:rPr>
              <a:t>Câu</a:t>
            </a:r>
            <a:r>
              <a:rPr lang="en-US" sz="2800" b="1" i="1" dirty="0">
                <a:latin typeface="Times New Roman" pitchFamily="18" charset="0"/>
                <a:cs typeface="Times New Roman" pitchFamily="18" charset="0"/>
              </a:rPr>
              <a:t> 2: So </a:t>
            </a:r>
            <a:r>
              <a:rPr lang="en-US" sz="2800" b="1" i="1" dirty="0" err="1">
                <a:latin typeface="Times New Roman" pitchFamily="18" charset="0"/>
                <a:cs typeface="Times New Roman" pitchFamily="18" charset="0"/>
              </a:rPr>
              <a:t>sánh</a:t>
            </a:r>
            <a:r>
              <a:rPr lang="en-US" sz="28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>
                <a:latin typeface="Times New Roman" pitchFamily="18" charset="0"/>
                <a:cs typeface="Times New Roman" pitchFamily="18" charset="0"/>
              </a:rPr>
              <a:t>về</a:t>
            </a:r>
            <a:r>
              <a:rPr lang="en-US" sz="28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>
                <a:latin typeface="Times New Roman" pitchFamily="18" charset="0"/>
                <a:cs typeface="Times New Roman" pitchFamily="18" charset="0"/>
              </a:rPr>
              <a:t>sự</a:t>
            </a:r>
            <a:r>
              <a:rPr lang="en-US" sz="28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>
                <a:latin typeface="Times New Roman" pitchFamily="18" charset="0"/>
                <a:cs typeface="Times New Roman" pitchFamily="18" charset="0"/>
              </a:rPr>
              <a:t>nở</a:t>
            </a:r>
            <a:r>
              <a:rPr lang="en-US" sz="28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>
                <a:latin typeface="Times New Roman" pitchFamily="18" charset="0"/>
                <a:cs typeface="Times New Roman" pitchFamily="18" charset="0"/>
              </a:rPr>
              <a:t>vì</a:t>
            </a:r>
            <a:r>
              <a:rPr lang="en-US" sz="28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>
                <a:latin typeface="Times New Roman" pitchFamily="18" charset="0"/>
                <a:cs typeface="Times New Roman" pitchFamily="18" charset="0"/>
              </a:rPr>
              <a:t>nhiệt</a:t>
            </a:r>
            <a:r>
              <a:rPr lang="en-US" sz="28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8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8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>
                <a:latin typeface="Times New Roman" pitchFamily="18" charset="0"/>
                <a:cs typeface="Times New Roman" pitchFamily="18" charset="0"/>
              </a:rPr>
              <a:t>chất</a:t>
            </a:r>
            <a:r>
              <a:rPr lang="en-US" sz="28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>
                <a:latin typeface="Times New Roman" pitchFamily="18" charset="0"/>
                <a:cs typeface="Times New Roman" pitchFamily="18" charset="0"/>
              </a:rPr>
              <a:t>rắn</a:t>
            </a:r>
            <a:r>
              <a:rPr lang="en-US" sz="2800" b="1" i="1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800" b="1" i="1" dirty="0" err="1">
                <a:latin typeface="Times New Roman" pitchFamily="18" charset="0"/>
                <a:cs typeface="Times New Roman" pitchFamily="18" charset="0"/>
              </a:rPr>
              <a:t>lỏng</a:t>
            </a:r>
            <a:r>
              <a:rPr lang="en-US" sz="2800" b="1" i="1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800" b="1" i="1" dirty="0" err="1">
                <a:latin typeface="Times New Roman" pitchFamily="18" charset="0"/>
                <a:cs typeface="Times New Roman" pitchFamily="18" charset="0"/>
              </a:rPr>
              <a:t>khí</a:t>
            </a:r>
            <a:r>
              <a:rPr lang="en-US" sz="2800" b="1" i="1" dirty="0">
                <a:latin typeface="Times New Roman" pitchFamily="18" charset="0"/>
                <a:cs typeface="Times New Roman" pitchFamily="18" charset="0"/>
              </a:rPr>
              <a:t> ?</a:t>
            </a:r>
          </a:p>
        </p:txBody>
      </p:sp>
      <p:sp>
        <p:nvSpPr>
          <p:cNvPr id="14" name="Rectangle 8"/>
          <p:cNvSpPr>
            <a:spLocks noChangeArrowheads="1"/>
          </p:cNvSpPr>
          <p:nvPr/>
        </p:nvSpPr>
        <p:spPr bwMode="auto">
          <a:xfrm>
            <a:off x="428624" y="3388294"/>
            <a:ext cx="8271891" cy="2031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sz="28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Câu</a:t>
            </a:r>
            <a:r>
              <a:rPr lang="en-US" sz="28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1: </a:t>
            </a:r>
            <a:r>
              <a:rPr lang="en-US" sz="28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Hầu</a:t>
            </a:r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hết</a:t>
            </a:r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chất</a:t>
            </a:r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khí</a:t>
            </a:r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nở</a:t>
            </a:r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ra</a:t>
            </a:r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khi</a:t>
            </a:r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nóng</a:t>
            </a:r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lên</a:t>
            </a:r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 co </a:t>
            </a:r>
            <a:r>
              <a:rPr lang="en-US" sz="28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lại</a:t>
            </a:r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khi</a:t>
            </a:r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lạnh</a:t>
            </a:r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đi</a:t>
            </a:r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28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chất</a:t>
            </a:r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khí</a:t>
            </a:r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khác</a:t>
            </a:r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nhau</a:t>
            </a:r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nở</a:t>
            </a:r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vì</a:t>
            </a:r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nhiệt</a:t>
            </a:r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giống</a:t>
            </a:r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nhau</a:t>
            </a:r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15" name="Rectangle 9"/>
          <p:cNvSpPr>
            <a:spLocks noChangeArrowheads="1"/>
          </p:cNvSpPr>
          <p:nvPr/>
        </p:nvSpPr>
        <p:spPr bwMode="auto">
          <a:xfrm>
            <a:off x="428624" y="5419619"/>
            <a:ext cx="7864191" cy="13849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sz="28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Câu</a:t>
            </a:r>
            <a:r>
              <a:rPr lang="en-US" sz="28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2: </a:t>
            </a:r>
            <a:r>
              <a:rPr lang="en-US" sz="28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Chất</a:t>
            </a:r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khí</a:t>
            </a:r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nở</a:t>
            </a:r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vì</a:t>
            </a:r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nhiệt</a:t>
            </a:r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nhiều</a:t>
            </a:r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hơn</a:t>
            </a:r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chất</a:t>
            </a:r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lỏng</a:t>
            </a:r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8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chất</a:t>
            </a:r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lỏng</a:t>
            </a:r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nở</a:t>
            </a:r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vì</a:t>
            </a:r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nhiệt</a:t>
            </a:r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nhiều</a:t>
            </a:r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hơn</a:t>
            </a:r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chất</a:t>
            </a:r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rắn</a:t>
            </a:r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pic>
        <p:nvPicPr>
          <p:cNvPr id="16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57033" y="5040899"/>
            <a:ext cx="886970" cy="1764547"/>
          </a:xfrm>
          <a:prstGeom prst="rect">
            <a:avLst/>
          </a:prstGeom>
        </p:spPr>
      </p:pic>
      <p:sp>
        <p:nvSpPr>
          <p:cNvPr id="17" name="Rectangle 7"/>
          <p:cNvSpPr>
            <a:spLocks noChangeArrowheads="1"/>
          </p:cNvSpPr>
          <p:nvPr/>
        </p:nvSpPr>
        <p:spPr bwMode="auto">
          <a:xfrm>
            <a:off x="3874552" y="2877951"/>
            <a:ext cx="1342612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2800" b="1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Trả</a:t>
            </a:r>
            <a:r>
              <a:rPr lang="en-US" sz="28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lời</a:t>
            </a:r>
            <a:r>
              <a:rPr lang="en-US" sz="28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</p:txBody>
      </p:sp>
    </p:spTree>
    <p:extLst>
      <p:ext uri="{BB962C8B-B14F-4D97-AF65-F5344CB8AC3E}">
        <p14:creationId xmlns:p14="http://schemas.microsoft.com/office/powerpoint/2010/main" val="26774852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2" grpId="0"/>
      <p:bldP spid="14" grpId="0"/>
      <p:bldP spid="15" grpId="0"/>
      <p:bldP spid="1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60" name="Text Box 4"/>
          <p:cNvSpPr txBox="1">
            <a:spLocks noChangeArrowheads="1"/>
          </p:cNvSpPr>
          <p:nvPr/>
        </p:nvSpPr>
        <p:spPr bwMode="auto">
          <a:xfrm>
            <a:off x="457200" y="990600"/>
            <a:ext cx="82296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3200" b="1">
                <a:latin typeface="Times New Roman" pitchFamily="18" charset="0"/>
              </a:rPr>
              <a:t>3. Rút ra kết luận:</a:t>
            </a:r>
          </a:p>
        </p:txBody>
      </p:sp>
      <p:sp>
        <p:nvSpPr>
          <p:cNvPr id="12291" name="Rectangle 5"/>
          <p:cNvSpPr>
            <a:spLocks noChangeArrowheads="1"/>
          </p:cNvSpPr>
          <p:nvPr/>
        </p:nvSpPr>
        <p:spPr bwMode="auto">
          <a:xfrm>
            <a:off x="152400" y="76200"/>
            <a:ext cx="8610600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sz="320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TIẾT 4 - BÀI </a:t>
            </a:r>
            <a:r>
              <a:rPr lang="en-US" sz="32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21: MỘT SỐ ỨNG DỤNG CỦA SỰ NỞ VÌ NHIỆT</a:t>
            </a:r>
          </a:p>
        </p:txBody>
      </p:sp>
      <p:grpSp>
        <p:nvGrpSpPr>
          <p:cNvPr id="57350" name="Group 1"/>
          <p:cNvGrpSpPr>
            <a:grpSpLocks/>
          </p:cNvGrpSpPr>
          <p:nvPr/>
        </p:nvGrpSpPr>
        <p:grpSpPr bwMode="auto">
          <a:xfrm>
            <a:off x="0" y="1600200"/>
            <a:ext cx="8261350" cy="2286000"/>
            <a:chOff x="425450" y="1676400"/>
            <a:chExt cx="8261350" cy="2285998"/>
          </a:xfrm>
        </p:grpSpPr>
        <p:sp>
          <p:nvSpPr>
            <p:cNvPr id="12301" name="Oval 5"/>
            <p:cNvSpPr>
              <a:spLocks noChangeArrowheads="1"/>
            </p:cNvSpPr>
            <p:nvPr/>
          </p:nvSpPr>
          <p:spPr bwMode="auto">
            <a:xfrm>
              <a:off x="457200" y="1676400"/>
              <a:ext cx="457200" cy="457200"/>
            </a:xfrm>
            <a:prstGeom prst="ellipse">
              <a:avLst/>
            </a:prstGeom>
            <a:solidFill>
              <a:srgbClr val="8FD284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eaLnBrk="1" hangingPunct="1"/>
              <a:endParaRPr lang="en-US" sz="3200">
                <a:latin typeface="Times New Roman" pitchFamily="18" charset="0"/>
              </a:endParaRPr>
            </a:p>
          </p:txBody>
        </p:sp>
        <p:sp>
          <p:nvSpPr>
            <p:cNvPr id="12302" name="Text Box 6"/>
            <p:cNvSpPr txBox="1">
              <a:spLocks noChangeArrowheads="1"/>
            </p:cNvSpPr>
            <p:nvPr/>
          </p:nvSpPr>
          <p:spPr bwMode="auto">
            <a:xfrm>
              <a:off x="425450" y="1676400"/>
              <a:ext cx="609600" cy="457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>
                  <a:latin typeface="Times New Roman" pitchFamily="18" charset="0"/>
                </a:rPr>
                <a:t>C4</a:t>
              </a:r>
            </a:p>
          </p:txBody>
        </p:sp>
        <p:sp>
          <p:nvSpPr>
            <p:cNvPr id="12303" name="Text Box 7"/>
            <p:cNvSpPr txBox="1">
              <a:spLocks noChangeArrowheads="1"/>
            </p:cNvSpPr>
            <p:nvPr/>
          </p:nvSpPr>
          <p:spPr bwMode="auto">
            <a:xfrm>
              <a:off x="1066800" y="1676400"/>
              <a:ext cx="7620000" cy="228599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sz="3200">
                  <a:latin typeface="Times New Roman" pitchFamily="18" charset="0"/>
                </a:rPr>
                <a:t>Khi thanh thép ……… vì nhiệt nó gây ra …….. rất lớn.</a:t>
              </a:r>
            </a:p>
            <a:p>
              <a:pPr algn="just" eaLnBrk="1" hangingPunct="1">
                <a:spcBef>
                  <a:spcPct val="50000"/>
                </a:spcBef>
              </a:pPr>
              <a:r>
                <a:rPr lang="en-US" sz="3200">
                  <a:latin typeface="Times New Roman" pitchFamily="18" charset="0"/>
                </a:rPr>
                <a:t>Khi thanh thép co lại ……… nó cũng gây ra …….. rất lớn.</a:t>
              </a:r>
            </a:p>
          </p:txBody>
        </p:sp>
      </p:grpSp>
      <p:sp>
        <p:nvSpPr>
          <p:cNvPr id="19464" name="Text Box 8"/>
          <p:cNvSpPr txBox="1">
            <a:spLocks noChangeArrowheads="1"/>
          </p:cNvSpPr>
          <p:nvPr/>
        </p:nvSpPr>
        <p:spPr bwMode="auto">
          <a:xfrm>
            <a:off x="3429000" y="1554163"/>
            <a:ext cx="1600200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3200">
                <a:solidFill>
                  <a:srgbClr val="0000FF"/>
                </a:solidFill>
                <a:latin typeface="Times New Roman" pitchFamily="18" charset="0"/>
              </a:rPr>
              <a:t>nở ra</a:t>
            </a:r>
          </a:p>
        </p:txBody>
      </p:sp>
      <p:sp>
        <p:nvSpPr>
          <p:cNvPr id="19465" name="Text Box 9"/>
          <p:cNvSpPr txBox="1">
            <a:spLocks noChangeArrowheads="1"/>
          </p:cNvSpPr>
          <p:nvPr/>
        </p:nvSpPr>
        <p:spPr bwMode="auto">
          <a:xfrm>
            <a:off x="1066800" y="2087563"/>
            <a:ext cx="762000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3200">
                <a:solidFill>
                  <a:srgbClr val="0000FF"/>
                </a:solidFill>
                <a:latin typeface="Times New Roman" pitchFamily="18" charset="0"/>
              </a:rPr>
              <a:t>lực</a:t>
            </a:r>
          </a:p>
        </p:txBody>
      </p:sp>
      <p:sp>
        <p:nvSpPr>
          <p:cNvPr id="19466" name="Text Box 10"/>
          <p:cNvSpPr txBox="1">
            <a:spLocks noChangeArrowheads="1"/>
          </p:cNvSpPr>
          <p:nvPr/>
        </p:nvSpPr>
        <p:spPr bwMode="auto">
          <a:xfrm>
            <a:off x="4267200" y="2819400"/>
            <a:ext cx="20574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3200">
                <a:solidFill>
                  <a:srgbClr val="0000FF"/>
                </a:solidFill>
                <a:latin typeface="Times New Roman" pitchFamily="18" charset="0"/>
              </a:rPr>
              <a:t>vì nhiệt</a:t>
            </a:r>
          </a:p>
        </p:txBody>
      </p:sp>
      <p:sp>
        <p:nvSpPr>
          <p:cNvPr id="19467" name="Text Box 11"/>
          <p:cNvSpPr txBox="1">
            <a:spLocks noChangeArrowheads="1"/>
          </p:cNvSpPr>
          <p:nvPr/>
        </p:nvSpPr>
        <p:spPr bwMode="auto">
          <a:xfrm>
            <a:off x="990600" y="3276600"/>
            <a:ext cx="7620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3200">
                <a:solidFill>
                  <a:srgbClr val="0000FF"/>
                </a:solidFill>
                <a:latin typeface="Times New Roman" pitchFamily="18" charset="0"/>
              </a:rPr>
              <a:t>lực</a:t>
            </a:r>
          </a:p>
        </p:txBody>
      </p:sp>
      <p:sp>
        <p:nvSpPr>
          <p:cNvPr id="57358" name="Rectangle 14"/>
          <p:cNvSpPr>
            <a:spLocks noChangeArrowheads="1"/>
          </p:cNvSpPr>
          <p:nvPr/>
        </p:nvSpPr>
        <p:spPr bwMode="auto">
          <a:xfrm>
            <a:off x="6156325" y="3733800"/>
            <a:ext cx="2133600" cy="1219200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none" anchor="ctr"/>
          <a:lstStyle/>
          <a:p>
            <a:pPr>
              <a:buFontTx/>
              <a:buChar char="-"/>
              <a:defRPr/>
            </a:pPr>
            <a:r>
              <a:rPr lang="en-US" dirty="0">
                <a:solidFill>
                  <a:srgbClr val="FFFF00"/>
                </a:solidFill>
              </a:rPr>
              <a:t> Lực</a:t>
            </a:r>
          </a:p>
          <a:p>
            <a:pPr>
              <a:buFontTx/>
              <a:buChar char="-"/>
              <a:defRPr/>
            </a:pPr>
            <a:r>
              <a:rPr lang="en-US" dirty="0">
                <a:solidFill>
                  <a:srgbClr val="FFFF00"/>
                </a:solidFill>
              </a:rPr>
              <a:t> vì nhiệt</a:t>
            </a:r>
          </a:p>
          <a:p>
            <a:pPr>
              <a:buFontTx/>
              <a:buChar char="-"/>
              <a:defRPr/>
            </a:pPr>
            <a:r>
              <a:rPr lang="en-US" dirty="0">
                <a:solidFill>
                  <a:srgbClr val="FFFF00"/>
                </a:solidFill>
              </a:rPr>
              <a:t> nở ra</a:t>
            </a:r>
          </a:p>
        </p:txBody>
      </p:sp>
      <p:sp>
        <p:nvSpPr>
          <p:cNvPr id="12299" name="TextBox 1"/>
          <p:cNvSpPr txBox="1">
            <a:spLocks noChangeArrowheads="1"/>
          </p:cNvSpPr>
          <p:nvPr/>
        </p:nvSpPr>
        <p:spPr bwMode="auto">
          <a:xfrm>
            <a:off x="733425" y="4319588"/>
            <a:ext cx="18288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US" sz="2800" b="1" u="sng">
                <a:latin typeface="Times New Roman" pitchFamily="18" charset="0"/>
                <a:cs typeface="Times New Roman" pitchFamily="18" charset="0"/>
              </a:rPr>
              <a:t>Kết luận</a:t>
            </a:r>
          </a:p>
        </p:txBody>
      </p:sp>
      <p:sp>
        <p:nvSpPr>
          <p:cNvPr id="12304" name="Rectangle 16"/>
          <p:cNvSpPr>
            <a:spLocks noChangeArrowheads="1"/>
          </p:cNvSpPr>
          <p:nvPr/>
        </p:nvSpPr>
        <p:spPr bwMode="auto">
          <a:xfrm>
            <a:off x="762000" y="5410200"/>
            <a:ext cx="8305800" cy="1066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en-US"/>
          </a:p>
        </p:txBody>
      </p:sp>
      <p:sp>
        <p:nvSpPr>
          <p:cNvPr id="15" name="Rectangle 10"/>
          <p:cNvSpPr>
            <a:spLocks noChangeArrowheads="1"/>
          </p:cNvSpPr>
          <p:nvPr/>
        </p:nvSpPr>
        <p:spPr bwMode="auto">
          <a:xfrm>
            <a:off x="609600" y="5257800"/>
            <a:ext cx="8382000" cy="1095375"/>
          </a:xfrm>
          <a:prstGeom prst="rect">
            <a:avLst/>
          </a:prstGeom>
          <a:solidFill>
            <a:schemeClr val="bg1"/>
          </a:solidFill>
          <a:ln w="28575">
            <a:solidFill>
              <a:srgbClr val="0000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sz="3200" b="1" i="1" dirty="0" err="1">
                <a:solidFill>
                  <a:srgbClr val="FF0000"/>
                </a:solidFill>
                <a:latin typeface="Times New Roman" pitchFamily="18" charset="0"/>
              </a:rPr>
              <a:t>Sự</a:t>
            </a:r>
            <a:r>
              <a:rPr lang="en-US" sz="3200" b="1" i="1" dirty="0">
                <a:solidFill>
                  <a:srgbClr val="FF0000"/>
                </a:solidFill>
                <a:latin typeface="Times New Roman" pitchFamily="18" charset="0"/>
              </a:rPr>
              <a:t> co </a:t>
            </a:r>
            <a:r>
              <a:rPr lang="en-US" sz="3200" b="1" i="1" dirty="0" err="1" smtClean="0">
                <a:solidFill>
                  <a:srgbClr val="FF0000"/>
                </a:solidFill>
                <a:latin typeface="Times New Roman" pitchFamily="18" charset="0"/>
              </a:rPr>
              <a:t>dãn</a:t>
            </a:r>
            <a:r>
              <a:rPr lang="en-US" sz="3200" b="1" i="1" dirty="0" smtClean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3200" b="1" i="1" dirty="0" err="1">
                <a:solidFill>
                  <a:srgbClr val="FF0000"/>
                </a:solidFill>
                <a:latin typeface="Times New Roman" pitchFamily="18" charset="0"/>
              </a:rPr>
              <a:t>vì</a:t>
            </a:r>
            <a:r>
              <a:rPr lang="en-US" sz="3200" b="1" i="1" dirty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3200" b="1" i="1" dirty="0" err="1">
                <a:solidFill>
                  <a:srgbClr val="FF0000"/>
                </a:solidFill>
                <a:latin typeface="Times New Roman" pitchFamily="18" charset="0"/>
              </a:rPr>
              <a:t>nhiệt</a:t>
            </a:r>
            <a:r>
              <a:rPr lang="en-US" sz="3200" b="1" i="1" dirty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3200" b="1" i="1" dirty="0" err="1">
                <a:solidFill>
                  <a:srgbClr val="002060"/>
                </a:solidFill>
                <a:latin typeface="Times New Roman" pitchFamily="18" charset="0"/>
              </a:rPr>
              <a:t>khi</a:t>
            </a:r>
            <a:r>
              <a:rPr lang="en-US" sz="3200" b="1" i="1" dirty="0">
                <a:solidFill>
                  <a:srgbClr val="002060"/>
                </a:solidFill>
                <a:latin typeface="Times New Roman" pitchFamily="18" charset="0"/>
              </a:rPr>
              <a:t> </a:t>
            </a:r>
            <a:r>
              <a:rPr lang="en-US" sz="3200" b="1" i="1" dirty="0" err="1">
                <a:solidFill>
                  <a:srgbClr val="002060"/>
                </a:solidFill>
                <a:latin typeface="Times New Roman" pitchFamily="18" charset="0"/>
              </a:rPr>
              <a:t>bị</a:t>
            </a:r>
            <a:r>
              <a:rPr lang="en-US" sz="3200" b="1" i="1" dirty="0">
                <a:solidFill>
                  <a:srgbClr val="002060"/>
                </a:solidFill>
                <a:latin typeface="Times New Roman" pitchFamily="18" charset="0"/>
              </a:rPr>
              <a:t> </a:t>
            </a:r>
            <a:r>
              <a:rPr lang="en-US" sz="3200" b="1" i="1" dirty="0" err="1">
                <a:solidFill>
                  <a:srgbClr val="002060"/>
                </a:solidFill>
                <a:latin typeface="Times New Roman" pitchFamily="18" charset="0"/>
              </a:rPr>
              <a:t>ngăn</a:t>
            </a:r>
            <a:r>
              <a:rPr lang="en-US" sz="3200" b="1" i="1" dirty="0">
                <a:solidFill>
                  <a:srgbClr val="002060"/>
                </a:solidFill>
                <a:latin typeface="Times New Roman" pitchFamily="18" charset="0"/>
              </a:rPr>
              <a:t> </a:t>
            </a:r>
            <a:r>
              <a:rPr lang="en-US" sz="3200" b="1" i="1" dirty="0" err="1">
                <a:solidFill>
                  <a:srgbClr val="002060"/>
                </a:solidFill>
                <a:latin typeface="Times New Roman" pitchFamily="18" charset="0"/>
              </a:rPr>
              <a:t>cản</a:t>
            </a:r>
            <a:r>
              <a:rPr lang="en-US" sz="3200" b="1" i="1" dirty="0">
                <a:solidFill>
                  <a:srgbClr val="002060"/>
                </a:solidFill>
                <a:latin typeface="Times New Roman" pitchFamily="18" charset="0"/>
              </a:rPr>
              <a:t> </a:t>
            </a:r>
            <a:r>
              <a:rPr lang="en-US" sz="3200" b="1" i="1" dirty="0" err="1">
                <a:solidFill>
                  <a:srgbClr val="FF0000"/>
                </a:solidFill>
                <a:latin typeface="Times New Roman" pitchFamily="18" charset="0"/>
              </a:rPr>
              <a:t>có</a:t>
            </a:r>
            <a:r>
              <a:rPr lang="en-US" sz="3200" b="1" i="1" dirty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3200" b="1" i="1" dirty="0" err="1">
                <a:solidFill>
                  <a:srgbClr val="FF0000"/>
                </a:solidFill>
                <a:latin typeface="Times New Roman" pitchFamily="18" charset="0"/>
              </a:rPr>
              <a:t>thể</a:t>
            </a:r>
            <a:r>
              <a:rPr lang="en-US" sz="3200" b="1" i="1" dirty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3200" b="1" i="1" dirty="0" err="1">
                <a:solidFill>
                  <a:srgbClr val="FF0000"/>
                </a:solidFill>
                <a:latin typeface="Times New Roman" pitchFamily="18" charset="0"/>
              </a:rPr>
              <a:t>gây</a:t>
            </a:r>
            <a:r>
              <a:rPr lang="en-US" sz="3200" b="1" i="1" dirty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3200" b="1" i="1" dirty="0" err="1">
                <a:solidFill>
                  <a:srgbClr val="FF0000"/>
                </a:solidFill>
                <a:latin typeface="Times New Roman" pitchFamily="18" charset="0"/>
              </a:rPr>
              <a:t>ra</a:t>
            </a:r>
            <a:r>
              <a:rPr lang="en-US" sz="3200" b="1" i="1" dirty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3200" b="1" i="1" dirty="0" err="1">
                <a:solidFill>
                  <a:srgbClr val="FF0000"/>
                </a:solidFill>
                <a:latin typeface="Times New Roman" pitchFamily="18" charset="0"/>
              </a:rPr>
              <a:t>những</a:t>
            </a:r>
            <a:r>
              <a:rPr lang="en-US" sz="3200" b="1" i="1" dirty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3200" b="1" i="1" dirty="0" err="1">
                <a:solidFill>
                  <a:srgbClr val="FF0000"/>
                </a:solidFill>
                <a:latin typeface="Times New Roman" pitchFamily="18" charset="0"/>
              </a:rPr>
              <a:t>lực</a:t>
            </a:r>
            <a:r>
              <a:rPr lang="en-US" sz="3200" b="1" i="1" dirty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3200" b="1" i="1" dirty="0" err="1">
                <a:solidFill>
                  <a:srgbClr val="FF0000"/>
                </a:solidFill>
                <a:latin typeface="Times New Roman" pitchFamily="18" charset="0"/>
              </a:rPr>
              <a:t>rất</a:t>
            </a:r>
            <a:r>
              <a:rPr lang="en-US" sz="3200" b="1" i="1" dirty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3200" b="1" i="1" dirty="0" err="1">
                <a:solidFill>
                  <a:srgbClr val="FF0000"/>
                </a:solidFill>
                <a:latin typeface="Times New Roman" pitchFamily="18" charset="0"/>
              </a:rPr>
              <a:t>lớn</a:t>
            </a:r>
            <a:r>
              <a:rPr lang="en-US" sz="3200" b="1" i="1" dirty="0">
                <a:solidFill>
                  <a:srgbClr val="FF0000"/>
                </a:solidFill>
                <a:latin typeface="Times New Roman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637668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573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573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194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194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194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194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122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0" dur="500"/>
                                        <p:tgtEl>
                                          <p:spTgt spid="123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0" grpId="0"/>
      <p:bldP spid="19464" grpId="0"/>
      <p:bldP spid="19465" grpId="0"/>
      <p:bldP spid="19466" grpId="0"/>
      <p:bldP spid="19467" grpId="0"/>
      <p:bldP spid="57358" grpId="0" animBg="1"/>
      <p:bldP spid="12299" grpId="0"/>
      <p:bldP spid="12304" grpId="0" animBg="1"/>
      <p:bldP spid="1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ext Box 13"/>
          <p:cNvSpPr txBox="1">
            <a:spLocks noChangeArrowheads="1"/>
          </p:cNvSpPr>
          <p:nvPr/>
        </p:nvSpPr>
        <p:spPr bwMode="auto">
          <a:xfrm>
            <a:off x="381000" y="990600"/>
            <a:ext cx="82296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4. </a:t>
            </a:r>
            <a:r>
              <a:rPr lang="en-US" sz="2800" b="1" dirty="0" err="1">
                <a:latin typeface="Times New Roman" pitchFamily="18" charset="0"/>
                <a:cs typeface="Times New Roman" pitchFamily="18" charset="0"/>
              </a:rPr>
              <a:t>Vận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latin typeface="Times New Roman" pitchFamily="18" charset="0"/>
                <a:cs typeface="Times New Roman" pitchFamily="18" charset="0"/>
              </a:rPr>
              <a:t>dụng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:</a:t>
            </a:r>
          </a:p>
        </p:txBody>
      </p:sp>
      <p:sp>
        <p:nvSpPr>
          <p:cNvPr id="13315" name="Rectangle 5"/>
          <p:cNvSpPr>
            <a:spLocks noChangeArrowheads="1"/>
          </p:cNvSpPr>
          <p:nvPr/>
        </p:nvSpPr>
        <p:spPr bwMode="auto">
          <a:xfrm>
            <a:off x="-283335" y="76200"/>
            <a:ext cx="9427335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BÀI 21: MỘT SỐ ỨNG DỤNG CỦA SỰ NỞ VÌ NHIỆT</a:t>
            </a:r>
          </a:p>
        </p:txBody>
      </p:sp>
      <p:grpSp>
        <p:nvGrpSpPr>
          <p:cNvPr id="59398" name="Group 1"/>
          <p:cNvGrpSpPr>
            <a:grpSpLocks/>
          </p:cNvGrpSpPr>
          <p:nvPr/>
        </p:nvGrpSpPr>
        <p:grpSpPr bwMode="auto">
          <a:xfrm>
            <a:off x="0" y="1447800"/>
            <a:ext cx="4800600" cy="1373188"/>
            <a:chOff x="430566" y="1646004"/>
            <a:chExt cx="3531834" cy="1374585"/>
          </a:xfrm>
        </p:grpSpPr>
        <p:sp>
          <p:nvSpPr>
            <p:cNvPr id="13322" name="Oval 14"/>
            <p:cNvSpPr>
              <a:spLocks noChangeArrowheads="1"/>
            </p:cNvSpPr>
            <p:nvPr/>
          </p:nvSpPr>
          <p:spPr bwMode="auto">
            <a:xfrm>
              <a:off x="457200" y="1752600"/>
              <a:ext cx="457200" cy="457200"/>
            </a:xfrm>
            <a:prstGeom prst="ellipse">
              <a:avLst/>
            </a:prstGeom>
            <a:solidFill>
              <a:srgbClr val="8FD284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eaLnBrk="1" hangingPunct="1"/>
              <a:endParaRPr lang="en-US" sz="2800">
                <a:latin typeface="Times New Roman" pitchFamily="18" charset="0"/>
              </a:endParaRPr>
            </a:p>
          </p:txBody>
        </p:sp>
        <p:sp>
          <p:nvSpPr>
            <p:cNvPr id="13323" name="Text Box 15"/>
            <p:cNvSpPr txBox="1">
              <a:spLocks noChangeArrowheads="1"/>
            </p:cNvSpPr>
            <p:nvPr/>
          </p:nvSpPr>
          <p:spPr bwMode="auto">
            <a:xfrm>
              <a:off x="430566" y="1752475"/>
              <a:ext cx="609662" cy="51964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sz="2800">
                  <a:latin typeface="Times New Roman" pitchFamily="18" charset="0"/>
                </a:rPr>
                <a:t>C5</a:t>
              </a:r>
            </a:p>
          </p:txBody>
        </p:sp>
        <p:sp>
          <p:nvSpPr>
            <p:cNvPr id="13324" name="Text Box 17"/>
            <p:cNvSpPr txBox="1">
              <a:spLocks noChangeArrowheads="1"/>
            </p:cNvSpPr>
            <p:nvPr/>
          </p:nvSpPr>
          <p:spPr bwMode="auto">
            <a:xfrm>
              <a:off x="515826" y="1646004"/>
              <a:ext cx="3446574" cy="137458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marL="342900" indent="-342900">
                <a:defRPr sz="24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just" eaLnBrk="1" hangingPunct="1"/>
              <a:r>
                <a:rPr lang="en-US" sz="2800" b="1" i="1" dirty="0">
                  <a:latin typeface="Times New Roman" pitchFamily="18" charset="0"/>
                  <a:cs typeface="Times New Roman" pitchFamily="18" charset="0"/>
                </a:rPr>
                <a:t>       </a:t>
              </a:r>
              <a:r>
                <a:rPr lang="en-US" sz="2800" b="1" i="1" dirty="0" err="1">
                  <a:latin typeface="Times New Roman" pitchFamily="18" charset="0"/>
                  <a:cs typeface="Times New Roman" pitchFamily="18" charset="0"/>
                </a:rPr>
                <a:t>Tại</a:t>
              </a:r>
              <a:r>
                <a:rPr lang="en-US" sz="2800" b="1" i="1" dirty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800" b="1" i="1" dirty="0" err="1">
                  <a:latin typeface="Times New Roman" pitchFamily="18" charset="0"/>
                  <a:cs typeface="Times New Roman" pitchFamily="18" charset="0"/>
                </a:rPr>
                <a:t>sao</a:t>
              </a:r>
              <a:r>
                <a:rPr lang="en-US" sz="2800" b="1" i="1" dirty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800" b="1" i="1" dirty="0" err="1">
                  <a:latin typeface="Times New Roman" pitchFamily="18" charset="0"/>
                  <a:cs typeface="Times New Roman" pitchFamily="18" charset="0"/>
                </a:rPr>
                <a:t>chỗ</a:t>
              </a:r>
              <a:r>
                <a:rPr lang="en-US" sz="2800" b="1" i="1" dirty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800" b="1" i="1" dirty="0" err="1">
                  <a:latin typeface="Times New Roman" pitchFamily="18" charset="0"/>
                  <a:cs typeface="Times New Roman" pitchFamily="18" charset="0"/>
                </a:rPr>
                <a:t>tiếp</a:t>
              </a:r>
              <a:r>
                <a:rPr lang="en-US" sz="2800" b="1" i="1" dirty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800" b="1" i="1" dirty="0" err="1">
                  <a:latin typeface="Times New Roman" pitchFamily="18" charset="0"/>
                  <a:cs typeface="Times New Roman" pitchFamily="18" charset="0"/>
                </a:rPr>
                <a:t>nối</a:t>
              </a:r>
              <a:r>
                <a:rPr lang="en-US" sz="2800" b="1" i="1" dirty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800" b="1" i="1" dirty="0" err="1">
                  <a:latin typeface="Times New Roman" pitchFamily="18" charset="0"/>
                  <a:cs typeface="Times New Roman" pitchFamily="18" charset="0"/>
                </a:rPr>
                <a:t>giữa</a:t>
              </a:r>
              <a:r>
                <a:rPr lang="en-US" sz="2800" b="1" i="1" dirty="0">
                  <a:latin typeface="Times New Roman" pitchFamily="18" charset="0"/>
                  <a:cs typeface="Times New Roman" pitchFamily="18" charset="0"/>
                </a:rPr>
                <a:t> 2 </a:t>
              </a:r>
              <a:r>
                <a:rPr lang="en-US" sz="2800" b="1" i="1" dirty="0" err="1">
                  <a:latin typeface="Times New Roman" pitchFamily="18" charset="0"/>
                  <a:cs typeface="Times New Roman" pitchFamily="18" charset="0"/>
                </a:rPr>
                <a:t>đầu</a:t>
              </a:r>
              <a:r>
                <a:rPr lang="en-US" sz="2800" b="1" i="1" dirty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800" b="1" i="1" dirty="0" err="1">
                  <a:latin typeface="Times New Roman" pitchFamily="18" charset="0"/>
                  <a:cs typeface="Times New Roman" pitchFamily="18" charset="0"/>
                </a:rPr>
                <a:t>thanh</a:t>
              </a:r>
              <a:r>
                <a:rPr lang="en-US" sz="2800" b="1" i="1" dirty="0">
                  <a:latin typeface="Times New Roman" pitchFamily="18" charset="0"/>
                  <a:cs typeface="Times New Roman" pitchFamily="18" charset="0"/>
                </a:rPr>
                <a:t> ray </a:t>
              </a:r>
              <a:r>
                <a:rPr lang="en-US" sz="2800" b="1" i="1" dirty="0" err="1">
                  <a:latin typeface="Times New Roman" pitchFamily="18" charset="0"/>
                  <a:cs typeface="Times New Roman" pitchFamily="18" charset="0"/>
                </a:rPr>
                <a:t>xe</a:t>
              </a:r>
              <a:r>
                <a:rPr lang="en-US" sz="2800" b="1" i="1" dirty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800" b="1" i="1" dirty="0" err="1">
                  <a:latin typeface="Times New Roman" pitchFamily="18" charset="0"/>
                  <a:cs typeface="Times New Roman" pitchFamily="18" charset="0"/>
                </a:rPr>
                <a:t>lửa</a:t>
              </a:r>
              <a:r>
                <a:rPr lang="en-US" sz="2800" b="1" i="1" dirty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800" b="1" i="1" dirty="0" err="1">
                  <a:latin typeface="Times New Roman" pitchFamily="18" charset="0"/>
                  <a:cs typeface="Times New Roman" pitchFamily="18" charset="0"/>
                </a:rPr>
                <a:t>lại</a:t>
              </a:r>
              <a:r>
                <a:rPr lang="en-US" sz="2800" b="1" i="1" dirty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800" b="1" i="1" dirty="0" err="1">
                  <a:latin typeface="Times New Roman" pitchFamily="18" charset="0"/>
                  <a:cs typeface="Times New Roman" pitchFamily="18" charset="0"/>
                </a:rPr>
                <a:t>có</a:t>
              </a:r>
              <a:r>
                <a:rPr lang="en-US" sz="2800" b="1" i="1" dirty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800" b="1" i="1" dirty="0" err="1">
                  <a:latin typeface="Times New Roman" pitchFamily="18" charset="0"/>
                  <a:cs typeface="Times New Roman" pitchFamily="18" charset="0"/>
                </a:rPr>
                <a:t>khe</a:t>
              </a:r>
              <a:r>
                <a:rPr lang="en-US" sz="2800" b="1" i="1" dirty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800" b="1" i="1" dirty="0" err="1">
                  <a:latin typeface="Times New Roman" pitchFamily="18" charset="0"/>
                  <a:cs typeface="Times New Roman" pitchFamily="18" charset="0"/>
                </a:rPr>
                <a:t>hở</a:t>
              </a:r>
              <a:r>
                <a:rPr lang="en-US" sz="2800" b="1" i="1" dirty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2800" b="1" i="1" dirty="0" err="1">
                  <a:latin typeface="Times New Roman" pitchFamily="18" charset="0"/>
                  <a:cs typeface="Times New Roman" pitchFamily="18" charset="0"/>
                </a:rPr>
                <a:t>nhỏ</a:t>
              </a:r>
              <a:r>
                <a:rPr lang="en-US" sz="2800" b="1" i="1" dirty="0">
                  <a:latin typeface="Times New Roman" pitchFamily="18" charset="0"/>
                  <a:cs typeface="Times New Roman" pitchFamily="18" charset="0"/>
                </a:rPr>
                <a:t>?</a:t>
              </a:r>
            </a:p>
          </p:txBody>
        </p:sp>
      </p:grpSp>
      <p:grpSp>
        <p:nvGrpSpPr>
          <p:cNvPr id="59403" name="Group 11"/>
          <p:cNvGrpSpPr>
            <a:grpSpLocks/>
          </p:cNvGrpSpPr>
          <p:nvPr/>
        </p:nvGrpSpPr>
        <p:grpSpPr bwMode="auto">
          <a:xfrm>
            <a:off x="5181600" y="1600200"/>
            <a:ext cx="3962400" cy="4114800"/>
            <a:chOff x="2784" y="1072"/>
            <a:chExt cx="2623" cy="2592"/>
          </a:xfrm>
        </p:grpSpPr>
        <p:pic>
          <p:nvPicPr>
            <p:cNvPr id="20496" name="Picture 16" descr="7"/>
            <p:cNvPicPr>
              <a:picLocks noChangeAspect="1" noChangeArrowheads="1"/>
            </p:cNvPicPr>
            <p:nvPr/>
          </p:nvPicPr>
          <p:blipFill>
            <a:blip r:embed="rId2"/>
            <a:srcRect t="9091" r="8281" b="18182"/>
            <a:stretch>
              <a:fillRect/>
            </a:stretch>
          </p:blipFill>
          <p:spPr bwMode="auto">
            <a:xfrm>
              <a:off x="2784" y="1104"/>
              <a:ext cx="2623" cy="2560"/>
            </a:xfrm>
            <a:prstGeom prst="rect">
              <a:avLst/>
            </a:prstGeom>
            <a:ln w="38100" cap="sq">
              <a:solidFill>
                <a:srgbClr val="000000"/>
              </a:solidFill>
              <a:prstDash val="solid"/>
              <a:miter lim="800000"/>
            </a:ln>
            <a:effectLst>
              <a:outerShdw blurRad="50800" dist="38100" dir="2700000" algn="tl" rotWithShape="0">
                <a:srgbClr val="000000">
                  <a:alpha val="43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320" name="Oval 18"/>
            <p:cNvSpPr>
              <a:spLocks noChangeArrowheads="1"/>
            </p:cNvSpPr>
            <p:nvPr/>
          </p:nvSpPr>
          <p:spPr bwMode="auto">
            <a:xfrm>
              <a:off x="3727" y="2272"/>
              <a:ext cx="528" cy="563"/>
            </a:xfrm>
            <a:prstGeom prst="ellipse">
              <a:avLst/>
            </a:prstGeom>
            <a:noFill/>
            <a:ln w="76200">
              <a:solidFill>
                <a:srgbClr val="FF2F2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eaLnBrk="1" hangingPunct="1"/>
              <a:endParaRPr lang="en-US">
                <a:latin typeface="Times New Roman" pitchFamily="18" charset="0"/>
              </a:endParaRPr>
            </a:p>
          </p:txBody>
        </p:sp>
        <p:sp>
          <p:nvSpPr>
            <p:cNvPr id="13321" name="Oval 18"/>
            <p:cNvSpPr>
              <a:spLocks noChangeArrowheads="1"/>
            </p:cNvSpPr>
            <p:nvPr/>
          </p:nvSpPr>
          <p:spPr bwMode="auto">
            <a:xfrm>
              <a:off x="3679" y="1072"/>
              <a:ext cx="585" cy="624"/>
            </a:xfrm>
            <a:prstGeom prst="ellipse">
              <a:avLst/>
            </a:prstGeom>
            <a:noFill/>
            <a:ln w="76200">
              <a:solidFill>
                <a:srgbClr val="FF2F2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eaLnBrk="1" hangingPunct="1"/>
              <a:endParaRPr lang="en-US">
                <a:latin typeface="Times New Roman" pitchFamily="18" charset="0"/>
              </a:endParaRPr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340080" y="2820988"/>
            <a:ext cx="4460520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  <a:sym typeface="Wingdings"/>
              </a:rPr>
              <a:t> </a:t>
            </a:r>
            <a:r>
              <a:rPr lang="nl-NL" sz="2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Khi </a:t>
            </a:r>
            <a:r>
              <a:rPr lang="nl-NL" sz="28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trời nóng nhiệt độ tăng lên, các thanh ray sẽ nở ra, nếu không có </a:t>
            </a:r>
            <a:r>
              <a:rPr lang="nl-NL" sz="2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khe </a:t>
            </a:r>
            <a:r>
              <a:rPr lang="nl-NL" sz="28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hở, sự nở vì nhiệt của </a:t>
            </a:r>
            <a:r>
              <a:rPr lang="nl-NL" sz="2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thanh </a:t>
            </a:r>
            <a:r>
              <a:rPr lang="nl-NL" sz="28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ray sẽ bị ngăn cản gây ra một lực lớn làm cong đường ray</a:t>
            </a:r>
            <a:endParaRPr lang="en-GB" sz="28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nl-NL" sz="28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Dễ gây tai nạn xe lửa.</a:t>
            </a:r>
            <a:endParaRPr lang="en-GB" sz="28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GB" sz="28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029766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93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594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ext Box 2"/>
          <p:cNvSpPr txBox="1">
            <a:spLocks noChangeArrowheads="1"/>
          </p:cNvSpPr>
          <p:nvPr/>
        </p:nvSpPr>
        <p:spPr bwMode="auto">
          <a:xfrm>
            <a:off x="685800" y="5486400"/>
            <a:ext cx="8229600" cy="1200150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just" eaLnBrk="1" hangingPunct="1">
              <a:spcBef>
                <a:spcPct val="50000"/>
              </a:spcBef>
              <a:defRPr/>
            </a:pPr>
            <a:r>
              <a:rPr lang="en-US" sz="24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C6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Hình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21.3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vẽ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gối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đỡ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ở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hai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đầu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cầu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cầu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thép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Hai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gối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đỡ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cấu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tạo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giống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nhau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không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?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Tại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sao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gối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đỡ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phải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đặt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trên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con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lăn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?</a:t>
            </a:r>
          </a:p>
        </p:txBody>
      </p:sp>
      <p:pic>
        <p:nvPicPr>
          <p:cNvPr id="26627" name="Picture 3" descr="IMG_136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64" t="8104" r="4790" b="6808"/>
          <a:stretch>
            <a:fillRect/>
          </a:stretch>
        </p:blipFill>
        <p:spPr bwMode="auto">
          <a:xfrm>
            <a:off x="467908" y="1203955"/>
            <a:ext cx="8307991" cy="41187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88" name="Line 4"/>
          <p:cNvSpPr>
            <a:spLocks noChangeShapeType="1"/>
          </p:cNvSpPr>
          <p:nvPr/>
        </p:nvSpPr>
        <p:spPr bwMode="auto">
          <a:xfrm flipV="1">
            <a:off x="5715000" y="3116686"/>
            <a:ext cx="1104900" cy="2064913"/>
          </a:xfrm>
          <a:prstGeom prst="line">
            <a:avLst/>
          </a:prstGeom>
          <a:noFill/>
          <a:ln w="57150">
            <a:solidFill>
              <a:srgbClr val="FF33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16389" name="Line 5"/>
          <p:cNvSpPr>
            <a:spLocks noChangeShapeType="1"/>
          </p:cNvSpPr>
          <p:nvPr/>
        </p:nvSpPr>
        <p:spPr bwMode="auto">
          <a:xfrm flipH="1" flipV="1">
            <a:off x="3168202" y="3683358"/>
            <a:ext cx="489397" cy="1460142"/>
          </a:xfrm>
          <a:prstGeom prst="line">
            <a:avLst/>
          </a:prstGeom>
          <a:noFill/>
          <a:ln w="57150">
            <a:solidFill>
              <a:srgbClr val="FF33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2" name="Line 5"/>
          <p:cNvSpPr>
            <a:spLocks noChangeShapeType="1"/>
          </p:cNvSpPr>
          <p:nvPr/>
        </p:nvSpPr>
        <p:spPr bwMode="auto">
          <a:xfrm flipH="1" flipV="1">
            <a:off x="1981200" y="5105400"/>
            <a:ext cx="1676400" cy="76200"/>
          </a:xfrm>
          <a:prstGeom prst="line">
            <a:avLst/>
          </a:prstGeom>
          <a:noFill/>
          <a:ln w="57150">
            <a:solidFill>
              <a:srgbClr val="FF33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3" name="Line 4"/>
          <p:cNvSpPr>
            <a:spLocks noChangeShapeType="1"/>
          </p:cNvSpPr>
          <p:nvPr/>
        </p:nvSpPr>
        <p:spPr bwMode="auto">
          <a:xfrm flipV="1">
            <a:off x="5715000" y="2438400"/>
            <a:ext cx="2209800" cy="2743200"/>
          </a:xfrm>
          <a:prstGeom prst="line">
            <a:avLst/>
          </a:prstGeom>
          <a:noFill/>
          <a:ln w="57150">
            <a:solidFill>
              <a:srgbClr val="FF33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26632" name="Slide Number Placeholder 10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fld id="{55AAFD9B-E865-423A-B47A-E8BCDFA40BA2}" type="slidenum">
              <a:rPr lang="en-US" altLang="en-US"/>
              <a:pPr/>
              <a:t>12</a:t>
            </a:fld>
            <a:endParaRPr lang="en-US" altLang="en-US"/>
          </a:p>
        </p:txBody>
      </p:sp>
      <p:sp>
        <p:nvSpPr>
          <p:cNvPr id="9" name="Rectangle 5"/>
          <p:cNvSpPr>
            <a:spLocks noChangeArrowheads="1"/>
          </p:cNvSpPr>
          <p:nvPr/>
        </p:nvSpPr>
        <p:spPr bwMode="auto">
          <a:xfrm>
            <a:off x="-283335" y="76200"/>
            <a:ext cx="9427335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en-US" sz="240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TIẾT 4- BÀI </a:t>
            </a:r>
            <a:r>
              <a:rPr lang="en-US" sz="2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21: MỘT SỐ ỨNG DỤNG CỦA SỰ NỞ VÌ NHIỆT</a:t>
            </a:r>
          </a:p>
        </p:txBody>
      </p:sp>
      <p:sp>
        <p:nvSpPr>
          <p:cNvPr id="10" name="Text Box 13"/>
          <p:cNvSpPr txBox="1">
            <a:spLocks noChangeArrowheads="1"/>
          </p:cNvSpPr>
          <p:nvPr/>
        </p:nvSpPr>
        <p:spPr bwMode="auto">
          <a:xfrm>
            <a:off x="315532" y="599420"/>
            <a:ext cx="82296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4. </a:t>
            </a:r>
            <a:r>
              <a:rPr lang="en-US" sz="2800" b="1" dirty="0" err="1">
                <a:latin typeface="Times New Roman" pitchFamily="18" charset="0"/>
                <a:cs typeface="Times New Roman" pitchFamily="18" charset="0"/>
              </a:rPr>
              <a:t>Vận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latin typeface="Times New Roman" pitchFamily="18" charset="0"/>
                <a:cs typeface="Times New Roman" pitchFamily="18" charset="0"/>
              </a:rPr>
              <a:t>dụng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:</a:t>
            </a:r>
          </a:p>
        </p:txBody>
      </p:sp>
    </p:spTree>
    <p:extLst>
      <p:ext uri="{BB962C8B-B14F-4D97-AF65-F5344CB8AC3E}">
        <p14:creationId xmlns:p14="http://schemas.microsoft.com/office/powerpoint/2010/main" val="26025291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 tmFilter="0, 0; .2, .5; .8, .5; 1, 0"/>
                                        <p:tgtEl>
                                          <p:spTgt spid="1638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" dur="250" autoRev="1" fill="hold"/>
                                        <p:tgtEl>
                                          <p:spTgt spid="1638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 tmFilter="0, 0; .2, .5; .8, .5; 1, 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250" autoRev="1" fill="hold"/>
                                        <p:tgtEl>
                                          <p:spTgt spid="1638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4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25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20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6" grpId="0" animBg="1"/>
      <p:bldP spid="16386" grpId="1" animBg="1"/>
      <p:bldP spid="16388" grpId="0" animBg="1"/>
      <p:bldP spid="16389" grpId="0" animBg="1"/>
      <p:bldP spid="2" grpId="0" animBg="1"/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533400" y="3886200"/>
            <a:ext cx="8077200" cy="609600"/>
            <a:chOff x="336" y="2448"/>
            <a:chExt cx="5088" cy="384"/>
          </a:xfrm>
        </p:grpSpPr>
        <p:grpSp>
          <p:nvGrpSpPr>
            <p:cNvPr id="16431" name="Group 3"/>
            <p:cNvGrpSpPr>
              <a:grpSpLocks/>
            </p:cNvGrpSpPr>
            <p:nvPr/>
          </p:nvGrpSpPr>
          <p:grpSpPr bwMode="auto">
            <a:xfrm>
              <a:off x="4848" y="2458"/>
              <a:ext cx="576" cy="374"/>
              <a:chOff x="4848" y="2458"/>
              <a:chExt cx="576" cy="374"/>
            </a:xfrm>
          </p:grpSpPr>
          <p:sp>
            <p:nvSpPr>
              <p:cNvPr id="16435" name="AutoShape 4"/>
              <p:cNvSpPr>
                <a:spLocks noChangeArrowheads="1"/>
              </p:cNvSpPr>
              <p:nvPr/>
            </p:nvSpPr>
            <p:spPr bwMode="auto">
              <a:xfrm>
                <a:off x="4848" y="2458"/>
                <a:ext cx="576" cy="374"/>
              </a:xfrm>
              <a:prstGeom prst="flowChartCollate">
                <a:avLst/>
              </a:prstGeom>
              <a:solidFill>
                <a:srgbClr val="6633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6436" name="Oval 5"/>
              <p:cNvSpPr>
                <a:spLocks noChangeArrowheads="1"/>
              </p:cNvSpPr>
              <p:nvPr/>
            </p:nvSpPr>
            <p:spPr bwMode="auto">
              <a:xfrm>
                <a:off x="5088" y="2602"/>
                <a:ext cx="96" cy="96"/>
              </a:xfrm>
              <a:prstGeom prst="ellipse">
                <a:avLst/>
              </a:prstGeom>
              <a:solidFill>
                <a:srgbClr val="66330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grpSp>
          <p:nvGrpSpPr>
            <p:cNvPr id="16432" name="Group 6"/>
            <p:cNvGrpSpPr>
              <a:grpSpLocks/>
            </p:cNvGrpSpPr>
            <p:nvPr/>
          </p:nvGrpSpPr>
          <p:grpSpPr bwMode="auto">
            <a:xfrm>
              <a:off x="336" y="2448"/>
              <a:ext cx="576" cy="374"/>
              <a:chOff x="336" y="2448"/>
              <a:chExt cx="576" cy="374"/>
            </a:xfrm>
          </p:grpSpPr>
          <p:sp>
            <p:nvSpPr>
              <p:cNvPr id="16433" name="AutoShape 7"/>
              <p:cNvSpPr>
                <a:spLocks noChangeArrowheads="1"/>
              </p:cNvSpPr>
              <p:nvPr/>
            </p:nvSpPr>
            <p:spPr bwMode="auto">
              <a:xfrm>
                <a:off x="336" y="2448"/>
                <a:ext cx="576" cy="374"/>
              </a:xfrm>
              <a:prstGeom prst="flowChartCollate">
                <a:avLst/>
              </a:prstGeom>
              <a:solidFill>
                <a:srgbClr val="6633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6434" name="Oval 8"/>
              <p:cNvSpPr>
                <a:spLocks noChangeArrowheads="1"/>
              </p:cNvSpPr>
              <p:nvPr/>
            </p:nvSpPr>
            <p:spPr bwMode="auto">
              <a:xfrm>
                <a:off x="576" y="2592"/>
                <a:ext cx="96" cy="96"/>
              </a:xfrm>
              <a:prstGeom prst="ellipse">
                <a:avLst/>
              </a:prstGeom>
              <a:solidFill>
                <a:srgbClr val="66330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</p:grpSp>
      </p:grpSp>
      <p:grpSp>
        <p:nvGrpSpPr>
          <p:cNvPr id="5" name="Group 9"/>
          <p:cNvGrpSpPr>
            <a:grpSpLocks/>
          </p:cNvGrpSpPr>
          <p:nvPr/>
        </p:nvGrpSpPr>
        <p:grpSpPr bwMode="auto">
          <a:xfrm>
            <a:off x="0" y="1676400"/>
            <a:ext cx="9144000" cy="2271713"/>
            <a:chOff x="0" y="1056"/>
            <a:chExt cx="5760" cy="1431"/>
          </a:xfrm>
        </p:grpSpPr>
        <p:sp>
          <p:nvSpPr>
            <p:cNvPr id="16408" name="AutoShape 10"/>
            <p:cNvSpPr>
              <a:spLocks noChangeArrowheads="1"/>
            </p:cNvSpPr>
            <p:nvPr/>
          </p:nvSpPr>
          <p:spPr bwMode="auto">
            <a:xfrm>
              <a:off x="0" y="1728"/>
              <a:ext cx="5760" cy="48"/>
            </a:xfrm>
            <a:prstGeom prst="cube">
              <a:avLst>
                <a:gd name="adj" fmla="val 25000"/>
              </a:avLst>
            </a:prstGeom>
            <a:solidFill>
              <a:srgbClr val="80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6409" name="AutoShape 11"/>
            <p:cNvSpPr>
              <a:spLocks noChangeArrowheads="1"/>
            </p:cNvSpPr>
            <p:nvPr/>
          </p:nvSpPr>
          <p:spPr bwMode="auto">
            <a:xfrm>
              <a:off x="0" y="2304"/>
              <a:ext cx="5760" cy="48"/>
            </a:xfrm>
            <a:prstGeom prst="cube">
              <a:avLst>
                <a:gd name="adj" fmla="val 25000"/>
              </a:avLst>
            </a:prstGeom>
            <a:solidFill>
              <a:srgbClr val="80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6410" name="AutoShape 12"/>
            <p:cNvSpPr>
              <a:spLocks noChangeArrowheads="1"/>
            </p:cNvSpPr>
            <p:nvPr/>
          </p:nvSpPr>
          <p:spPr bwMode="auto">
            <a:xfrm>
              <a:off x="0" y="2352"/>
              <a:ext cx="5760" cy="96"/>
            </a:xfrm>
            <a:prstGeom prst="cube">
              <a:avLst>
                <a:gd name="adj" fmla="val 25000"/>
              </a:avLst>
            </a:prstGeom>
            <a:solidFill>
              <a:srgbClr val="80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6411" name="AutoShape 13"/>
            <p:cNvSpPr>
              <a:spLocks noChangeArrowheads="1"/>
            </p:cNvSpPr>
            <p:nvPr/>
          </p:nvSpPr>
          <p:spPr bwMode="auto">
            <a:xfrm>
              <a:off x="0" y="1152"/>
              <a:ext cx="5760" cy="48"/>
            </a:xfrm>
            <a:prstGeom prst="cube">
              <a:avLst>
                <a:gd name="adj" fmla="val 25000"/>
              </a:avLst>
            </a:prstGeom>
            <a:solidFill>
              <a:srgbClr val="80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6412" name="AutoShape 14"/>
            <p:cNvSpPr>
              <a:spLocks noChangeArrowheads="1"/>
            </p:cNvSpPr>
            <p:nvPr/>
          </p:nvSpPr>
          <p:spPr bwMode="auto">
            <a:xfrm>
              <a:off x="0" y="2064"/>
              <a:ext cx="5760" cy="48"/>
            </a:xfrm>
            <a:prstGeom prst="cube">
              <a:avLst>
                <a:gd name="adj" fmla="val 25000"/>
              </a:avLst>
            </a:prstGeom>
            <a:solidFill>
              <a:srgbClr val="80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6413" name="AutoShape 15"/>
            <p:cNvSpPr>
              <a:spLocks noChangeArrowheads="1"/>
            </p:cNvSpPr>
            <p:nvPr/>
          </p:nvSpPr>
          <p:spPr bwMode="auto">
            <a:xfrm rot="-7365537">
              <a:off x="5053" y="1517"/>
              <a:ext cx="851" cy="49"/>
            </a:xfrm>
            <a:prstGeom prst="cube">
              <a:avLst>
                <a:gd name="adj" fmla="val 25000"/>
              </a:avLst>
            </a:prstGeom>
            <a:solidFill>
              <a:srgbClr val="80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6414" name="AutoShape 16"/>
            <p:cNvSpPr>
              <a:spLocks noChangeArrowheads="1"/>
            </p:cNvSpPr>
            <p:nvPr/>
          </p:nvSpPr>
          <p:spPr bwMode="auto">
            <a:xfrm rot="-3725061">
              <a:off x="4320" y="1728"/>
              <a:ext cx="1296" cy="47"/>
            </a:xfrm>
            <a:prstGeom prst="cube">
              <a:avLst>
                <a:gd name="adj" fmla="val 25000"/>
              </a:avLst>
            </a:prstGeom>
            <a:solidFill>
              <a:srgbClr val="80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6415" name="AutoShape 17"/>
            <p:cNvSpPr>
              <a:spLocks noChangeArrowheads="1"/>
            </p:cNvSpPr>
            <p:nvPr/>
          </p:nvSpPr>
          <p:spPr bwMode="auto">
            <a:xfrm rot="-7365537">
              <a:off x="4272" y="1767"/>
              <a:ext cx="1392" cy="48"/>
            </a:xfrm>
            <a:prstGeom prst="cube">
              <a:avLst>
                <a:gd name="adj" fmla="val 25000"/>
              </a:avLst>
            </a:prstGeom>
            <a:solidFill>
              <a:srgbClr val="80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6416" name="AutoShape 18"/>
            <p:cNvSpPr>
              <a:spLocks noChangeArrowheads="1"/>
            </p:cNvSpPr>
            <p:nvPr/>
          </p:nvSpPr>
          <p:spPr bwMode="auto">
            <a:xfrm rot="-3725061">
              <a:off x="1633" y="1728"/>
              <a:ext cx="1296" cy="47"/>
            </a:xfrm>
            <a:prstGeom prst="cube">
              <a:avLst>
                <a:gd name="adj" fmla="val 25000"/>
              </a:avLst>
            </a:prstGeom>
            <a:solidFill>
              <a:srgbClr val="80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6417" name="AutoShape 19"/>
            <p:cNvSpPr>
              <a:spLocks noChangeArrowheads="1"/>
            </p:cNvSpPr>
            <p:nvPr/>
          </p:nvSpPr>
          <p:spPr bwMode="auto">
            <a:xfrm rot="-3725061">
              <a:off x="960" y="1733"/>
              <a:ext cx="1296" cy="47"/>
            </a:xfrm>
            <a:prstGeom prst="cube">
              <a:avLst>
                <a:gd name="adj" fmla="val 25000"/>
              </a:avLst>
            </a:prstGeom>
            <a:solidFill>
              <a:srgbClr val="80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6418" name="AutoShape 20"/>
            <p:cNvSpPr>
              <a:spLocks noChangeArrowheads="1"/>
            </p:cNvSpPr>
            <p:nvPr/>
          </p:nvSpPr>
          <p:spPr bwMode="auto">
            <a:xfrm rot="-7365537">
              <a:off x="1584" y="1728"/>
              <a:ext cx="1392" cy="48"/>
            </a:xfrm>
            <a:prstGeom prst="cube">
              <a:avLst>
                <a:gd name="adj" fmla="val 25000"/>
              </a:avLst>
            </a:prstGeom>
            <a:solidFill>
              <a:srgbClr val="80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6419" name="AutoShape 21"/>
            <p:cNvSpPr>
              <a:spLocks noChangeArrowheads="1"/>
            </p:cNvSpPr>
            <p:nvPr/>
          </p:nvSpPr>
          <p:spPr bwMode="auto">
            <a:xfrm rot="-7365537">
              <a:off x="240" y="1728"/>
              <a:ext cx="1392" cy="48"/>
            </a:xfrm>
            <a:prstGeom prst="cube">
              <a:avLst>
                <a:gd name="adj" fmla="val 25000"/>
              </a:avLst>
            </a:prstGeom>
            <a:solidFill>
              <a:srgbClr val="80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6420" name="AutoShape 22"/>
            <p:cNvSpPr>
              <a:spLocks noChangeArrowheads="1"/>
            </p:cNvSpPr>
            <p:nvPr/>
          </p:nvSpPr>
          <p:spPr bwMode="auto">
            <a:xfrm rot="-7365537">
              <a:off x="912" y="1728"/>
              <a:ext cx="1392" cy="48"/>
            </a:xfrm>
            <a:prstGeom prst="cube">
              <a:avLst>
                <a:gd name="adj" fmla="val 25000"/>
              </a:avLst>
            </a:prstGeom>
            <a:solidFill>
              <a:srgbClr val="80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6421" name="AutoShape 23"/>
            <p:cNvSpPr>
              <a:spLocks noChangeArrowheads="1"/>
            </p:cNvSpPr>
            <p:nvPr/>
          </p:nvSpPr>
          <p:spPr bwMode="auto">
            <a:xfrm rot="-3725061">
              <a:off x="289" y="1734"/>
              <a:ext cx="1296" cy="47"/>
            </a:xfrm>
            <a:prstGeom prst="cube">
              <a:avLst>
                <a:gd name="adj" fmla="val 25000"/>
              </a:avLst>
            </a:prstGeom>
            <a:solidFill>
              <a:srgbClr val="80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6422" name="AutoShape 24"/>
            <p:cNvSpPr>
              <a:spLocks noChangeArrowheads="1"/>
            </p:cNvSpPr>
            <p:nvPr/>
          </p:nvSpPr>
          <p:spPr bwMode="auto">
            <a:xfrm rot="-3725061">
              <a:off x="3649" y="1749"/>
              <a:ext cx="1296" cy="47"/>
            </a:xfrm>
            <a:prstGeom prst="cube">
              <a:avLst>
                <a:gd name="adj" fmla="val 25000"/>
              </a:avLst>
            </a:prstGeom>
            <a:solidFill>
              <a:srgbClr val="80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6423" name="AutoShape 25"/>
            <p:cNvSpPr>
              <a:spLocks noChangeArrowheads="1"/>
            </p:cNvSpPr>
            <p:nvPr/>
          </p:nvSpPr>
          <p:spPr bwMode="auto">
            <a:xfrm rot="-3725061">
              <a:off x="2976" y="1754"/>
              <a:ext cx="1296" cy="47"/>
            </a:xfrm>
            <a:prstGeom prst="cube">
              <a:avLst>
                <a:gd name="adj" fmla="val 25000"/>
              </a:avLst>
            </a:prstGeom>
            <a:solidFill>
              <a:srgbClr val="80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6424" name="AutoShape 26"/>
            <p:cNvSpPr>
              <a:spLocks noChangeArrowheads="1"/>
            </p:cNvSpPr>
            <p:nvPr/>
          </p:nvSpPr>
          <p:spPr bwMode="auto">
            <a:xfrm rot="-7365537">
              <a:off x="3600" y="1767"/>
              <a:ext cx="1392" cy="48"/>
            </a:xfrm>
            <a:prstGeom prst="cube">
              <a:avLst>
                <a:gd name="adj" fmla="val 25000"/>
              </a:avLst>
            </a:prstGeom>
            <a:solidFill>
              <a:srgbClr val="80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6425" name="AutoShape 27"/>
            <p:cNvSpPr>
              <a:spLocks noChangeArrowheads="1"/>
            </p:cNvSpPr>
            <p:nvPr/>
          </p:nvSpPr>
          <p:spPr bwMode="auto">
            <a:xfrm rot="-7365537">
              <a:off x="2256" y="1728"/>
              <a:ext cx="1392" cy="48"/>
            </a:xfrm>
            <a:prstGeom prst="cube">
              <a:avLst>
                <a:gd name="adj" fmla="val 25000"/>
              </a:avLst>
            </a:prstGeom>
            <a:solidFill>
              <a:srgbClr val="80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6426" name="AutoShape 28"/>
            <p:cNvSpPr>
              <a:spLocks noChangeArrowheads="1"/>
            </p:cNvSpPr>
            <p:nvPr/>
          </p:nvSpPr>
          <p:spPr bwMode="auto">
            <a:xfrm rot="-7365537">
              <a:off x="2928" y="1749"/>
              <a:ext cx="1392" cy="48"/>
            </a:xfrm>
            <a:prstGeom prst="cube">
              <a:avLst>
                <a:gd name="adj" fmla="val 25000"/>
              </a:avLst>
            </a:prstGeom>
            <a:solidFill>
              <a:srgbClr val="80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6427" name="AutoShape 29"/>
            <p:cNvSpPr>
              <a:spLocks noChangeArrowheads="1"/>
            </p:cNvSpPr>
            <p:nvPr/>
          </p:nvSpPr>
          <p:spPr bwMode="auto">
            <a:xfrm rot="-3725061">
              <a:off x="2305" y="1746"/>
              <a:ext cx="1296" cy="47"/>
            </a:xfrm>
            <a:prstGeom prst="cube">
              <a:avLst>
                <a:gd name="adj" fmla="val 25000"/>
              </a:avLst>
            </a:prstGeom>
            <a:solidFill>
              <a:srgbClr val="80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6428" name="AutoShape 30"/>
            <p:cNvSpPr>
              <a:spLocks noChangeArrowheads="1"/>
            </p:cNvSpPr>
            <p:nvPr/>
          </p:nvSpPr>
          <p:spPr bwMode="auto">
            <a:xfrm rot="-3725061">
              <a:off x="-276" y="1662"/>
              <a:ext cx="1147" cy="47"/>
            </a:xfrm>
            <a:prstGeom prst="cube">
              <a:avLst>
                <a:gd name="adj" fmla="val 25000"/>
              </a:avLst>
            </a:prstGeom>
            <a:solidFill>
              <a:srgbClr val="80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6429" name="AutoShape 31"/>
            <p:cNvSpPr>
              <a:spLocks noChangeArrowheads="1"/>
            </p:cNvSpPr>
            <p:nvPr/>
          </p:nvSpPr>
          <p:spPr bwMode="auto">
            <a:xfrm rot="-7365537">
              <a:off x="-199" y="1855"/>
              <a:ext cx="1088" cy="47"/>
            </a:xfrm>
            <a:prstGeom prst="cube">
              <a:avLst>
                <a:gd name="adj" fmla="val 25000"/>
              </a:avLst>
            </a:prstGeom>
            <a:solidFill>
              <a:srgbClr val="80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6430" name="AutoShape 32"/>
            <p:cNvSpPr>
              <a:spLocks noChangeArrowheads="1"/>
            </p:cNvSpPr>
            <p:nvPr/>
          </p:nvSpPr>
          <p:spPr bwMode="auto">
            <a:xfrm rot="-3725061">
              <a:off x="5111" y="1926"/>
              <a:ext cx="846" cy="47"/>
            </a:xfrm>
            <a:prstGeom prst="cube">
              <a:avLst>
                <a:gd name="adj" fmla="val 25000"/>
              </a:avLst>
            </a:prstGeom>
            <a:solidFill>
              <a:srgbClr val="80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16388" name="Rectangle 34"/>
          <p:cNvSpPr>
            <a:spLocks noChangeArrowheads="1"/>
          </p:cNvSpPr>
          <p:nvPr/>
        </p:nvSpPr>
        <p:spPr bwMode="auto">
          <a:xfrm>
            <a:off x="0" y="1828800"/>
            <a:ext cx="381000" cy="2667000"/>
          </a:xfrm>
          <a:prstGeom prst="rect">
            <a:avLst/>
          </a:prstGeom>
          <a:solidFill>
            <a:srgbClr val="8080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6389" name="Rectangle 35"/>
          <p:cNvSpPr>
            <a:spLocks noChangeArrowheads="1"/>
          </p:cNvSpPr>
          <p:nvPr/>
        </p:nvSpPr>
        <p:spPr bwMode="auto">
          <a:xfrm>
            <a:off x="7038975" y="4495800"/>
            <a:ext cx="2133600" cy="2362200"/>
          </a:xfrm>
          <a:prstGeom prst="rect">
            <a:avLst/>
          </a:prstGeom>
          <a:solidFill>
            <a:srgbClr val="8080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6390" name="Rectangle 36"/>
          <p:cNvSpPr>
            <a:spLocks noChangeArrowheads="1"/>
          </p:cNvSpPr>
          <p:nvPr/>
        </p:nvSpPr>
        <p:spPr bwMode="auto">
          <a:xfrm>
            <a:off x="8791575" y="1828800"/>
            <a:ext cx="381000" cy="2667000"/>
          </a:xfrm>
          <a:prstGeom prst="rect">
            <a:avLst/>
          </a:prstGeom>
          <a:solidFill>
            <a:srgbClr val="8080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04485" name="Text Box 37"/>
          <p:cNvSpPr txBox="1">
            <a:spLocks noChangeArrowheads="1"/>
          </p:cNvSpPr>
          <p:nvPr/>
        </p:nvSpPr>
        <p:spPr bwMode="auto">
          <a:xfrm>
            <a:off x="228600" y="609600"/>
            <a:ext cx="6400800" cy="76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4400">
                <a:latin typeface="Times New Roman" pitchFamily="18" charset="0"/>
                <a:cs typeface="Times New Roman" pitchFamily="18" charset="0"/>
              </a:rPr>
              <a:t>Khi nhiệt độ tăng cao</a:t>
            </a:r>
          </a:p>
        </p:txBody>
      </p:sp>
      <p:sp>
        <p:nvSpPr>
          <p:cNvPr id="16392" name="Rectangle 33"/>
          <p:cNvSpPr>
            <a:spLocks noChangeArrowheads="1"/>
          </p:cNvSpPr>
          <p:nvPr/>
        </p:nvSpPr>
        <p:spPr bwMode="auto">
          <a:xfrm>
            <a:off x="0" y="4495800"/>
            <a:ext cx="2133600" cy="2362200"/>
          </a:xfrm>
          <a:prstGeom prst="rect">
            <a:avLst/>
          </a:prstGeom>
          <a:solidFill>
            <a:srgbClr val="8080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  <p:grpSp>
        <p:nvGrpSpPr>
          <p:cNvPr id="6" name="Group 38"/>
          <p:cNvGrpSpPr>
            <a:grpSpLocks/>
          </p:cNvGrpSpPr>
          <p:nvPr/>
        </p:nvGrpSpPr>
        <p:grpSpPr bwMode="auto">
          <a:xfrm>
            <a:off x="1219200" y="4495800"/>
            <a:ext cx="6400800" cy="457200"/>
            <a:chOff x="768" y="2832"/>
            <a:chExt cx="4032" cy="288"/>
          </a:xfrm>
        </p:grpSpPr>
        <p:sp>
          <p:nvSpPr>
            <p:cNvPr id="16405" name="Text Box 39"/>
            <p:cNvSpPr txBox="1">
              <a:spLocks noChangeArrowheads="1"/>
            </p:cNvSpPr>
            <p:nvPr/>
          </p:nvSpPr>
          <p:spPr bwMode="auto">
            <a:xfrm>
              <a:off x="2160" y="2832"/>
              <a:ext cx="1632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sz="2400" b="1">
                  <a:latin typeface="Times New Roman" pitchFamily="18" charset="0"/>
                  <a:cs typeface="Times New Roman" pitchFamily="18" charset="0"/>
                </a:rPr>
                <a:t>Không có con lăn</a:t>
              </a:r>
            </a:p>
          </p:txBody>
        </p:sp>
        <p:sp>
          <p:nvSpPr>
            <p:cNvPr id="16406" name="Line 40"/>
            <p:cNvSpPr>
              <a:spLocks noChangeShapeType="1"/>
            </p:cNvSpPr>
            <p:nvPr/>
          </p:nvSpPr>
          <p:spPr bwMode="auto">
            <a:xfrm flipH="1" flipV="1">
              <a:off x="768" y="2832"/>
              <a:ext cx="13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6407" name="Line 41"/>
            <p:cNvSpPr>
              <a:spLocks noChangeShapeType="1"/>
            </p:cNvSpPr>
            <p:nvPr/>
          </p:nvSpPr>
          <p:spPr bwMode="auto">
            <a:xfrm flipH="1">
              <a:off x="3696" y="2832"/>
              <a:ext cx="1104" cy="14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</p:grpSp>
      <p:grpSp>
        <p:nvGrpSpPr>
          <p:cNvPr id="7" name="Group 61"/>
          <p:cNvGrpSpPr>
            <a:grpSpLocks/>
          </p:cNvGrpSpPr>
          <p:nvPr/>
        </p:nvGrpSpPr>
        <p:grpSpPr bwMode="auto">
          <a:xfrm>
            <a:off x="604838" y="3916363"/>
            <a:ext cx="1350962" cy="2982912"/>
            <a:chOff x="381" y="2467"/>
            <a:chExt cx="851" cy="1879"/>
          </a:xfrm>
        </p:grpSpPr>
        <p:sp>
          <p:nvSpPr>
            <p:cNvPr id="16401" name="Freeform 46"/>
            <p:cNvSpPr>
              <a:spLocks/>
            </p:cNvSpPr>
            <p:nvPr/>
          </p:nvSpPr>
          <p:spPr bwMode="auto">
            <a:xfrm>
              <a:off x="381" y="2824"/>
              <a:ext cx="851" cy="1522"/>
            </a:xfrm>
            <a:custGeom>
              <a:avLst/>
              <a:gdLst>
                <a:gd name="T0" fmla="*/ 11 w 851"/>
                <a:gd name="T1" fmla="*/ 0 h 1522"/>
                <a:gd name="T2" fmla="*/ 27 w 851"/>
                <a:gd name="T3" fmla="*/ 104 h 1522"/>
                <a:gd name="T4" fmla="*/ 195 w 851"/>
                <a:gd name="T5" fmla="*/ 128 h 1522"/>
                <a:gd name="T6" fmla="*/ 227 w 851"/>
                <a:gd name="T7" fmla="*/ 272 h 1522"/>
                <a:gd name="T8" fmla="*/ 259 w 851"/>
                <a:gd name="T9" fmla="*/ 320 h 1522"/>
                <a:gd name="T10" fmla="*/ 323 w 851"/>
                <a:gd name="T11" fmla="*/ 328 h 1522"/>
                <a:gd name="T12" fmla="*/ 395 w 851"/>
                <a:gd name="T13" fmla="*/ 576 h 1522"/>
                <a:gd name="T14" fmla="*/ 371 w 851"/>
                <a:gd name="T15" fmla="*/ 696 h 1522"/>
                <a:gd name="T16" fmla="*/ 299 w 851"/>
                <a:gd name="T17" fmla="*/ 760 h 1522"/>
                <a:gd name="T18" fmla="*/ 323 w 851"/>
                <a:gd name="T19" fmla="*/ 920 h 1522"/>
                <a:gd name="T20" fmla="*/ 331 w 851"/>
                <a:gd name="T21" fmla="*/ 992 h 1522"/>
                <a:gd name="T22" fmla="*/ 339 w 851"/>
                <a:gd name="T23" fmla="*/ 1024 h 1522"/>
                <a:gd name="T24" fmla="*/ 371 w 851"/>
                <a:gd name="T25" fmla="*/ 1016 h 1522"/>
                <a:gd name="T26" fmla="*/ 507 w 851"/>
                <a:gd name="T27" fmla="*/ 944 h 1522"/>
                <a:gd name="T28" fmla="*/ 635 w 851"/>
                <a:gd name="T29" fmla="*/ 1184 h 1522"/>
                <a:gd name="T30" fmla="*/ 643 w 851"/>
                <a:gd name="T31" fmla="*/ 1280 h 1522"/>
                <a:gd name="T32" fmla="*/ 707 w 851"/>
                <a:gd name="T33" fmla="*/ 1344 h 1522"/>
                <a:gd name="T34" fmla="*/ 835 w 851"/>
                <a:gd name="T35" fmla="*/ 1432 h 1522"/>
                <a:gd name="T36" fmla="*/ 851 w 851"/>
                <a:gd name="T37" fmla="*/ 1488 h 152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851"/>
                <a:gd name="T58" fmla="*/ 0 h 1522"/>
                <a:gd name="T59" fmla="*/ 851 w 851"/>
                <a:gd name="T60" fmla="*/ 1522 h 152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851" h="1522">
                  <a:moveTo>
                    <a:pt x="11" y="0"/>
                  </a:moveTo>
                  <a:cubicBezTo>
                    <a:pt x="14" y="35"/>
                    <a:pt x="0" y="82"/>
                    <a:pt x="27" y="104"/>
                  </a:cubicBezTo>
                  <a:cubicBezTo>
                    <a:pt x="55" y="127"/>
                    <a:pt x="194" y="128"/>
                    <a:pt x="195" y="128"/>
                  </a:cubicBezTo>
                  <a:cubicBezTo>
                    <a:pt x="211" y="175"/>
                    <a:pt x="211" y="224"/>
                    <a:pt x="227" y="272"/>
                  </a:cubicBezTo>
                  <a:cubicBezTo>
                    <a:pt x="233" y="290"/>
                    <a:pt x="240" y="318"/>
                    <a:pt x="259" y="320"/>
                  </a:cubicBezTo>
                  <a:cubicBezTo>
                    <a:pt x="280" y="323"/>
                    <a:pt x="302" y="325"/>
                    <a:pt x="323" y="328"/>
                  </a:cubicBezTo>
                  <a:cubicBezTo>
                    <a:pt x="331" y="523"/>
                    <a:pt x="302" y="483"/>
                    <a:pt x="395" y="576"/>
                  </a:cubicBezTo>
                  <a:cubicBezTo>
                    <a:pt x="402" y="628"/>
                    <a:pt x="431" y="676"/>
                    <a:pt x="371" y="696"/>
                  </a:cubicBezTo>
                  <a:cubicBezTo>
                    <a:pt x="348" y="719"/>
                    <a:pt x="322" y="737"/>
                    <a:pt x="299" y="760"/>
                  </a:cubicBezTo>
                  <a:cubicBezTo>
                    <a:pt x="304" y="813"/>
                    <a:pt x="306" y="869"/>
                    <a:pt x="323" y="920"/>
                  </a:cubicBezTo>
                  <a:cubicBezTo>
                    <a:pt x="326" y="944"/>
                    <a:pt x="327" y="968"/>
                    <a:pt x="331" y="992"/>
                  </a:cubicBezTo>
                  <a:cubicBezTo>
                    <a:pt x="333" y="1003"/>
                    <a:pt x="330" y="1018"/>
                    <a:pt x="339" y="1024"/>
                  </a:cubicBezTo>
                  <a:cubicBezTo>
                    <a:pt x="348" y="1030"/>
                    <a:pt x="360" y="1019"/>
                    <a:pt x="371" y="1016"/>
                  </a:cubicBezTo>
                  <a:cubicBezTo>
                    <a:pt x="413" y="988"/>
                    <a:pt x="459" y="960"/>
                    <a:pt x="507" y="944"/>
                  </a:cubicBezTo>
                  <a:cubicBezTo>
                    <a:pt x="573" y="966"/>
                    <a:pt x="628" y="1117"/>
                    <a:pt x="635" y="1184"/>
                  </a:cubicBezTo>
                  <a:cubicBezTo>
                    <a:pt x="639" y="1216"/>
                    <a:pt x="634" y="1249"/>
                    <a:pt x="643" y="1280"/>
                  </a:cubicBezTo>
                  <a:cubicBezTo>
                    <a:pt x="658" y="1333"/>
                    <a:pt x="673" y="1323"/>
                    <a:pt x="707" y="1344"/>
                  </a:cubicBezTo>
                  <a:cubicBezTo>
                    <a:pt x="752" y="1372"/>
                    <a:pt x="784" y="1415"/>
                    <a:pt x="835" y="1432"/>
                  </a:cubicBezTo>
                  <a:cubicBezTo>
                    <a:pt x="837" y="1437"/>
                    <a:pt x="851" y="1522"/>
                    <a:pt x="851" y="1488"/>
                  </a:cubicBezTo>
                </a:path>
              </a:pathLst>
            </a:custGeom>
            <a:noFill/>
            <a:ln w="254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6402" name="Freeform 50"/>
            <p:cNvSpPr>
              <a:spLocks/>
            </p:cNvSpPr>
            <p:nvPr/>
          </p:nvSpPr>
          <p:spPr bwMode="auto">
            <a:xfrm>
              <a:off x="856" y="2774"/>
              <a:ext cx="56" cy="354"/>
            </a:xfrm>
            <a:custGeom>
              <a:avLst/>
              <a:gdLst>
                <a:gd name="T0" fmla="*/ 14 w 56"/>
                <a:gd name="T1" fmla="*/ 50 h 354"/>
                <a:gd name="T2" fmla="*/ 30 w 56"/>
                <a:gd name="T3" fmla="*/ 242 h 354"/>
                <a:gd name="T4" fmla="*/ 46 w 56"/>
                <a:gd name="T5" fmla="*/ 266 h 354"/>
                <a:gd name="T6" fmla="*/ 54 w 56"/>
                <a:gd name="T7" fmla="*/ 290 h 354"/>
                <a:gd name="T8" fmla="*/ 54 w 56"/>
                <a:gd name="T9" fmla="*/ 354 h 35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6"/>
                <a:gd name="T16" fmla="*/ 0 h 354"/>
                <a:gd name="T17" fmla="*/ 56 w 56"/>
                <a:gd name="T18" fmla="*/ 354 h 35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6" h="354">
                  <a:moveTo>
                    <a:pt x="14" y="50"/>
                  </a:moveTo>
                  <a:cubicBezTo>
                    <a:pt x="43" y="137"/>
                    <a:pt x="0" y="0"/>
                    <a:pt x="30" y="242"/>
                  </a:cubicBezTo>
                  <a:cubicBezTo>
                    <a:pt x="31" y="252"/>
                    <a:pt x="42" y="257"/>
                    <a:pt x="46" y="266"/>
                  </a:cubicBezTo>
                  <a:cubicBezTo>
                    <a:pt x="50" y="274"/>
                    <a:pt x="53" y="282"/>
                    <a:pt x="54" y="290"/>
                  </a:cubicBezTo>
                  <a:cubicBezTo>
                    <a:pt x="56" y="311"/>
                    <a:pt x="54" y="333"/>
                    <a:pt x="54" y="354"/>
                  </a:cubicBezTo>
                </a:path>
              </a:pathLst>
            </a:custGeom>
            <a:noFill/>
            <a:ln w="254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6403" name="Freeform 55"/>
            <p:cNvSpPr>
              <a:spLocks/>
            </p:cNvSpPr>
            <p:nvPr/>
          </p:nvSpPr>
          <p:spPr bwMode="auto">
            <a:xfrm>
              <a:off x="593" y="2688"/>
              <a:ext cx="31" cy="146"/>
            </a:xfrm>
            <a:custGeom>
              <a:avLst/>
              <a:gdLst>
                <a:gd name="T0" fmla="*/ 0 w 31"/>
                <a:gd name="T1" fmla="*/ 0 h 146"/>
                <a:gd name="T2" fmla="*/ 10 w 31"/>
                <a:gd name="T3" fmla="*/ 76 h 146"/>
                <a:gd name="T4" fmla="*/ 29 w 31"/>
                <a:gd name="T5" fmla="*/ 105 h 146"/>
                <a:gd name="T6" fmla="*/ 0 60000 65536"/>
                <a:gd name="T7" fmla="*/ 0 60000 65536"/>
                <a:gd name="T8" fmla="*/ 0 60000 65536"/>
                <a:gd name="T9" fmla="*/ 0 w 31"/>
                <a:gd name="T10" fmla="*/ 0 h 146"/>
                <a:gd name="T11" fmla="*/ 31 w 31"/>
                <a:gd name="T12" fmla="*/ 146 h 14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1" h="146">
                  <a:moveTo>
                    <a:pt x="0" y="0"/>
                  </a:moveTo>
                  <a:cubicBezTo>
                    <a:pt x="3" y="25"/>
                    <a:pt x="3" y="52"/>
                    <a:pt x="10" y="76"/>
                  </a:cubicBezTo>
                  <a:cubicBezTo>
                    <a:pt x="31" y="146"/>
                    <a:pt x="29" y="71"/>
                    <a:pt x="29" y="105"/>
                  </a:cubicBezTo>
                </a:path>
              </a:pathLst>
            </a:cu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6404" name="Freeform 56"/>
            <p:cNvSpPr>
              <a:spLocks/>
            </p:cNvSpPr>
            <p:nvPr/>
          </p:nvSpPr>
          <p:spPr bwMode="auto">
            <a:xfrm>
              <a:off x="610" y="2467"/>
              <a:ext cx="81" cy="96"/>
            </a:xfrm>
            <a:custGeom>
              <a:avLst/>
              <a:gdLst>
                <a:gd name="T0" fmla="*/ 81 w 81"/>
                <a:gd name="T1" fmla="*/ 96 h 96"/>
                <a:gd name="T2" fmla="*/ 52 w 81"/>
                <a:gd name="T3" fmla="*/ 87 h 96"/>
                <a:gd name="T4" fmla="*/ 33 w 81"/>
                <a:gd name="T5" fmla="*/ 29 h 96"/>
                <a:gd name="T6" fmla="*/ 4 w 81"/>
                <a:gd name="T7" fmla="*/ 19 h 96"/>
                <a:gd name="T8" fmla="*/ 4 w 81"/>
                <a:gd name="T9" fmla="*/ 0 h 9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1"/>
                <a:gd name="T16" fmla="*/ 0 h 96"/>
                <a:gd name="T17" fmla="*/ 81 w 81"/>
                <a:gd name="T18" fmla="*/ 96 h 9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1" h="96">
                  <a:moveTo>
                    <a:pt x="81" y="96"/>
                  </a:moveTo>
                  <a:cubicBezTo>
                    <a:pt x="71" y="93"/>
                    <a:pt x="58" y="95"/>
                    <a:pt x="52" y="87"/>
                  </a:cubicBezTo>
                  <a:cubicBezTo>
                    <a:pt x="40" y="70"/>
                    <a:pt x="39" y="48"/>
                    <a:pt x="33" y="29"/>
                  </a:cubicBezTo>
                  <a:cubicBezTo>
                    <a:pt x="30" y="19"/>
                    <a:pt x="11" y="26"/>
                    <a:pt x="4" y="19"/>
                  </a:cubicBezTo>
                  <a:cubicBezTo>
                    <a:pt x="0" y="15"/>
                    <a:pt x="4" y="6"/>
                    <a:pt x="4" y="0"/>
                  </a:cubicBezTo>
                </a:path>
              </a:pathLst>
            </a:cu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8" name="Group 62"/>
          <p:cNvGrpSpPr>
            <a:grpSpLocks/>
          </p:cNvGrpSpPr>
          <p:nvPr/>
        </p:nvGrpSpPr>
        <p:grpSpPr bwMode="auto">
          <a:xfrm>
            <a:off x="6932613" y="3911600"/>
            <a:ext cx="2211387" cy="2727325"/>
            <a:chOff x="4367" y="2464"/>
            <a:chExt cx="1393" cy="1718"/>
          </a:xfrm>
        </p:grpSpPr>
        <p:sp>
          <p:nvSpPr>
            <p:cNvPr id="16396" name="Freeform 47"/>
            <p:cNvSpPr>
              <a:spLocks/>
            </p:cNvSpPr>
            <p:nvPr/>
          </p:nvSpPr>
          <p:spPr bwMode="auto">
            <a:xfrm rot="-9632533">
              <a:off x="4367" y="2982"/>
              <a:ext cx="1043" cy="1200"/>
            </a:xfrm>
            <a:custGeom>
              <a:avLst/>
              <a:gdLst>
                <a:gd name="T0" fmla="*/ 13 w 851"/>
                <a:gd name="T1" fmla="*/ 0 h 1522"/>
                <a:gd name="T2" fmla="*/ 33 w 851"/>
                <a:gd name="T3" fmla="*/ 82 h 1522"/>
                <a:gd name="T4" fmla="*/ 239 w 851"/>
                <a:gd name="T5" fmla="*/ 101 h 1522"/>
                <a:gd name="T6" fmla="*/ 278 w 851"/>
                <a:gd name="T7" fmla="*/ 214 h 1522"/>
                <a:gd name="T8" fmla="*/ 317 w 851"/>
                <a:gd name="T9" fmla="*/ 252 h 1522"/>
                <a:gd name="T10" fmla="*/ 396 w 851"/>
                <a:gd name="T11" fmla="*/ 259 h 1522"/>
                <a:gd name="T12" fmla="*/ 484 w 851"/>
                <a:gd name="T13" fmla="*/ 454 h 1522"/>
                <a:gd name="T14" fmla="*/ 455 w 851"/>
                <a:gd name="T15" fmla="*/ 549 h 1522"/>
                <a:gd name="T16" fmla="*/ 366 w 851"/>
                <a:gd name="T17" fmla="*/ 599 h 1522"/>
                <a:gd name="T18" fmla="*/ 396 w 851"/>
                <a:gd name="T19" fmla="*/ 725 h 1522"/>
                <a:gd name="T20" fmla="*/ 406 w 851"/>
                <a:gd name="T21" fmla="*/ 782 h 1522"/>
                <a:gd name="T22" fmla="*/ 415 w 851"/>
                <a:gd name="T23" fmla="*/ 807 h 1522"/>
                <a:gd name="T24" fmla="*/ 455 w 851"/>
                <a:gd name="T25" fmla="*/ 801 h 1522"/>
                <a:gd name="T26" fmla="*/ 621 w 851"/>
                <a:gd name="T27" fmla="*/ 744 h 1522"/>
                <a:gd name="T28" fmla="*/ 778 w 851"/>
                <a:gd name="T29" fmla="*/ 934 h 1522"/>
                <a:gd name="T30" fmla="*/ 788 w 851"/>
                <a:gd name="T31" fmla="*/ 1009 h 1522"/>
                <a:gd name="T32" fmla="*/ 867 w 851"/>
                <a:gd name="T33" fmla="*/ 1060 h 1522"/>
                <a:gd name="T34" fmla="*/ 1023 w 851"/>
                <a:gd name="T35" fmla="*/ 1129 h 1522"/>
                <a:gd name="T36" fmla="*/ 1043 w 851"/>
                <a:gd name="T37" fmla="*/ 1173 h 152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851"/>
                <a:gd name="T58" fmla="*/ 0 h 1522"/>
                <a:gd name="T59" fmla="*/ 851 w 851"/>
                <a:gd name="T60" fmla="*/ 1522 h 152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851" h="1522">
                  <a:moveTo>
                    <a:pt x="11" y="0"/>
                  </a:moveTo>
                  <a:cubicBezTo>
                    <a:pt x="14" y="35"/>
                    <a:pt x="0" y="82"/>
                    <a:pt x="27" y="104"/>
                  </a:cubicBezTo>
                  <a:cubicBezTo>
                    <a:pt x="55" y="127"/>
                    <a:pt x="194" y="128"/>
                    <a:pt x="195" y="128"/>
                  </a:cubicBezTo>
                  <a:cubicBezTo>
                    <a:pt x="211" y="175"/>
                    <a:pt x="211" y="224"/>
                    <a:pt x="227" y="272"/>
                  </a:cubicBezTo>
                  <a:cubicBezTo>
                    <a:pt x="233" y="290"/>
                    <a:pt x="240" y="318"/>
                    <a:pt x="259" y="320"/>
                  </a:cubicBezTo>
                  <a:cubicBezTo>
                    <a:pt x="280" y="323"/>
                    <a:pt x="302" y="325"/>
                    <a:pt x="323" y="328"/>
                  </a:cubicBezTo>
                  <a:cubicBezTo>
                    <a:pt x="331" y="523"/>
                    <a:pt x="302" y="483"/>
                    <a:pt x="395" y="576"/>
                  </a:cubicBezTo>
                  <a:cubicBezTo>
                    <a:pt x="402" y="628"/>
                    <a:pt x="431" y="676"/>
                    <a:pt x="371" y="696"/>
                  </a:cubicBezTo>
                  <a:cubicBezTo>
                    <a:pt x="348" y="719"/>
                    <a:pt x="322" y="737"/>
                    <a:pt x="299" y="760"/>
                  </a:cubicBezTo>
                  <a:cubicBezTo>
                    <a:pt x="304" y="813"/>
                    <a:pt x="306" y="869"/>
                    <a:pt x="323" y="920"/>
                  </a:cubicBezTo>
                  <a:cubicBezTo>
                    <a:pt x="326" y="944"/>
                    <a:pt x="327" y="968"/>
                    <a:pt x="331" y="992"/>
                  </a:cubicBezTo>
                  <a:cubicBezTo>
                    <a:pt x="333" y="1003"/>
                    <a:pt x="330" y="1018"/>
                    <a:pt x="339" y="1024"/>
                  </a:cubicBezTo>
                  <a:cubicBezTo>
                    <a:pt x="348" y="1030"/>
                    <a:pt x="360" y="1019"/>
                    <a:pt x="371" y="1016"/>
                  </a:cubicBezTo>
                  <a:cubicBezTo>
                    <a:pt x="413" y="988"/>
                    <a:pt x="459" y="960"/>
                    <a:pt x="507" y="944"/>
                  </a:cubicBezTo>
                  <a:cubicBezTo>
                    <a:pt x="573" y="966"/>
                    <a:pt x="628" y="1117"/>
                    <a:pt x="635" y="1184"/>
                  </a:cubicBezTo>
                  <a:cubicBezTo>
                    <a:pt x="639" y="1216"/>
                    <a:pt x="634" y="1249"/>
                    <a:pt x="643" y="1280"/>
                  </a:cubicBezTo>
                  <a:cubicBezTo>
                    <a:pt x="658" y="1333"/>
                    <a:pt x="673" y="1323"/>
                    <a:pt x="707" y="1344"/>
                  </a:cubicBezTo>
                  <a:cubicBezTo>
                    <a:pt x="752" y="1372"/>
                    <a:pt x="784" y="1415"/>
                    <a:pt x="835" y="1432"/>
                  </a:cubicBezTo>
                  <a:cubicBezTo>
                    <a:pt x="837" y="1437"/>
                    <a:pt x="851" y="1522"/>
                    <a:pt x="851" y="1488"/>
                  </a:cubicBezTo>
                </a:path>
              </a:pathLst>
            </a:custGeom>
            <a:noFill/>
            <a:ln w="254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6397" name="Freeform 57"/>
            <p:cNvSpPr>
              <a:spLocks/>
            </p:cNvSpPr>
            <p:nvPr/>
          </p:nvSpPr>
          <p:spPr bwMode="auto">
            <a:xfrm>
              <a:off x="5174" y="2467"/>
              <a:ext cx="144" cy="96"/>
            </a:xfrm>
            <a:custGeom>
              <a:avLst/>
              <a:gdLst>
                <a:gd name="T0" fmla="*/ 144 w 144"/>
                <a:gd name="T1" fmla="*/ 0 h 96"/>
                <a:gd name="T2" fmla="*/ 116 w 144"/>
                <a:gd name="T3" fmla="*/ 10 h 96"/>
                <a:gd name="T4" fmla="*/ 106 w 144"/>
                <a:gd name="T5" fmla="*/ 48 h 96"/>
                <a:gd name="T6" fmla="*/ 48 w 144"/>
                <a:gd name="T7" fmla="*/ 58 h 96"/>
                <a:gd name="T8" fmla="*/ 0 w 144"/>
                <a:gd name="T9" fmla="*/ 96 h 9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4"/>
                <a:gd name="T16" fmla="*/ 0 h 96"/>
                <a:gd name="T17" fmla="*/ 144 w 144"/>
                <a:gd name="T18" fmla="*/ 96 h 9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4" h="96">
                  <a:moveTo>
                    <a:pt x="144" y="0"/>
                  </a:moveTo>
                  <a:cubicBezTo>
                    <a:pt x="135" y="3"/>
                    <a:pt x="122" y="2"/>
                    <a:pt x="116" y="10"/>
                  </a:cubicBezTo>
                  <a:cubicBezTo>
                    <a:pt x="108" y="20"/>
                    <a:pt x="117" y="40"/>
                    <a:pt x="106" y="48"/>
                  </a:cubicBezTo>
                  <a:cubicBezTo>
                    <a:pt x="90" y="59"/>
                    <a:pt x="67" y="55"/>
                    <a:pt x="48" y="58"/>
                  </a:cubicBezTo>
                  <a:cubicBezTo>
                    <a:pt x="38" y="90"/>
                    <a:pt x="35" y="96"/>
                    <a:pt x="0" y="96"/>
                  </a:cubicBezTo>
                </a:path>
              </a:pathLst>
            </a:cu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6398" name="Freeform 58"/>
            <p:cNvSpPr>
              <a:spLocks/>
            </p:cNvSpPr>
            <p:nvPr/>
          </p:nvSpPr>
          <p:spPr bwMode="auto">
            <a:xfrm>
              <a:off x="5107" y="2698"/>
              <a:ext cx="48" cy="115"/>
            </a:xfrm>
            <a:custGeom>
              <a:avLst/>
              <a:gdLst>
                <a:gd name="T0" fmla="*/ 48 w 48"/>
                <a:gd name="T1" fmla="*/ 115 h 115"/>
                <a:gd name="T2" fmla="*/ 0 w 48"/>
                <a:gd name="T3" fmla="*/ 28 h 115"/>
                <a:gd name="T4" fmla="*/ 29 w 48"/>
                <a:gd name="T5" fmla="*/ 0 h 115"/>
                <a:gd name="T6" fmla="*/ 0 60000 65536"/>
                <a:gd name="T7" fmla="*/ 0 60000 65536"/>
                <a:gd name="T8" fmla="*/ 0 60000 65536"/>
                <a:gd name="T9" fmla="*/ 0 w 48"/>
                <a:gd name="T10" fmla="*/ 0 h 115"/>
                <a:gd name="T11" fmla="*/ 48 w 48"/>
                <a:gd name="T12" fmla="*/ 115 h 11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8" h="115">
                  <a:moveTo>
                    <a:pt x="48" y="115"/>
                  </a:moveTo>
                  <a:cubicBezTo>
                    <a:pt x="37" y="66"/>
                    <a:pt x="26" y="68"/>
                    <a:pt x="0" y="28"/>
                  </a:cubicBezTo>
                  <a:cubicBezTo>
                    <a:pt x="32" y="7"/>
                    <a:pt x="29" y="21"/>
                    <a:pt x="29" y="0"/>
                  </a:cubicBezTo>
                </a:path>
              </a:pathLst>
            </a:cu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6399" name="Freeform 59"/>
            <p:cNvSpPr>
              <a:spLocks/>
            </p:cNvSpPr>
            <p:nvPr/>
          </p:nvSpPr>
          <p:spPr bwMode="auto">
            <a:xfrm>
              <a:off x="5077" y="2464"/>
              <a:ext cx="64" cy="147"/>
            </a:xfrm>
            <a:custGeom>
              <a:avLst/>
              <a:gdLst>
                <a:gd name="T0" fmla="*/ 49 w 64"/>
                <a:gd name="T1" fmla="*/ 147 h 147"/>
                <a:gd name="T2" fmla="*/ 40 w 64"/>
                <a:gd name="T3" fmla="*/ 118 h 147"/>
                <a:gd name="T4" fmla="*/ 11 w 64"/>
                <a:gd name="T5" fmla="*/ 109 h 147"/>
                <a:gd name="T6" fmla="*/ 11 w 64"/>
                <a:gd name="T7" fmla="*/ 13 h 147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64"/>
                <a:gd name="T13" fmla="*/ 0 h 147"/>
                <a:gd name="T14" fmla="*/ 64 w 64"/>
                <a:gd name="T15" fmla="*/ 147 h 147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64" h="147">
                  <a:moveTo>
                    <a:pt x="49" y="147"/>
                  </a:moveTo>
                  <a:cubicBezTo>
                    <a:pt x="46" y="137"/>
                    <a:pt x="47" y="125"/>
                    <a:pt x="40" y="118"/>
                  </a:cubicBezTo>
                  <a:cubicBezTo>
                    <a:pt x="33" y="111"/>
                    <a:pt x="12" y="119"/>
                    <a:pt x="11" y="109"/>
                  </a:cubicBezTo>
                  <a:cubicBezTo>
                    <a:pt x="0" y="0"/>
                    <a:pt x="64" y="38"/>
                    <a:pt x="11" y="13"/>
                  </a:cubicBezTo>
                </a:path>
              </a:pathLst>
            </a:cu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6400" name="Freeform 60"/>
            <p:cNvSpPr>
              <a:spLocks/>
            </p:cNvSpPr>
            <p:nvPr/>
          </p:nvSpPr>
          <p:spPr bwMode="auto">
            <a:xfrm>
              <a:off x="5107" y="3024"/>
              <a:ext cx="653" cy="307"/>
            </a:xfrm>
            <a:custGeom>
              <a:avLst/>
              <a:gdLst>
                <a:gd name="T0" fmla="*/ 653 w 432"/>
                <a:gd name="T1" fmla="*/ 0 h 182"/>
                <a:gd name="T2" fmla="*/ 537 w 432"/>
                <a:gd name="T3" fmla="*/ 96 h 182"/>
                <a:gd name="T4" fmla="*/ 422 w 432"/>
                <a:gd name="T5" fmla="*/ 81 h 182"/>
                <a:gd name="T6" fmla="*/ 378 w 432"/>
                <a:gd name="T7" fmla="*/ 64 h 182"/>
                <a:gd name="T8" fmla="*/ 204 w 432"/>
                <a:gd name="T9" fmla="*/ 113 h 182"/>
                <a:gd name="T10" fmla="*/ 73 w 432"/>
                <a:gd name="T11" fmla="*/ 258 h 182"/>
                <a:gd name="T12" fmla="*/ 44 w 432"/>
                <a:gd name="T13" fmla="*/ 292 h 182"/>
                <a:gd name="T14" fmla="*/ 0 w 432"/>
                <a:gd name="T15" fmla="*/ 307 h 18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432"/>
                <a:gd name="T25" fmla="*/ 0 h 182"/>
                <a:gd name="T26" fmla="*/ 432 w 432"/>
                <a:gd name="T27" fmla="*/ 182 h 182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432" h="182">
                  <a:moveTo>
                    <a:pt x="432" y="0"/>
                  </a:moveTo>
                  <a:cubicBezTo>
                    <a:pt x="399" y="21"/>
                    <a:pt x="392" y="45"/>
                    <a:pt x="355" y="57"/>
                  </a:cubicBezTo>
                  <a:cubicBezTo>
                    <a:pt x="330" y="54"/>
                    <a:pt x="304" y="53"/>
                    <a:pt x="279" y="48"/>
                  </a:cubicBezTo>
                  <a:cubicBezTo>
                    <a:pt x="269" y="46"/>
                    <a:pt x="260" y="38"/>
                    <a:pt x="250" y="38"/>
                  </a:cubicBezTo>
                  <a:cubicBezTo>
                    <a:pt x="214" y="38"/>
                    <a:pt x="169" y="55"/>
                    <a:pt x="135" y="67"/>
                  </a:cubicBezTo>
                  <a:cubicBezTo>
                    <a:pt x="103" y="97"/>
                    <a:pt x="75" y="119"/>
                    <a:pt x="48" y="153"/>
                  </a:cubicBezTo>
                  <a:cubicBezTo>
                    <a:pt x="42" y="160"/>
                    <a:pt x="37" y="168"/>
                    <a:pt x="29" y="173"/>
                  </a:cubicBezTo>
                  <a:cubicBezTo>
                    <a:pt x="20" y="178"/>
                    <a:pt x="0" y="182"/>
                    <a:pt x="0" y="182"/>
                  </a:cubicBezTo>
                </a:path>
              </a:pathLst>
            </a:custGeom>
            <a:noFill/>
            <a:ln w="254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7334038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044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" dur="2000" fill="hold"/>
                                        <p:tgtEl>
                                          <p:spTgt spid="5"/>
                                        </p:tgtEl>
                                      </p:cBhvr>
                                      <p:by x="103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6" presetClass="emph" presetSubtype="0" accel="50000" decel="50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8" dur="2000" fill="hold"/>
                                        <p:tgtEl>
                                          <p:spTgt spid="5"/>
                                        </p:tgtEl>
                                      </p:cBhvr>
                                      <p:by x="100000" y="103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20" presetID="6" presetClass="emph" presetSubtype="0" autoRev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</p:cBhvr>
                                      <p:by x="100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2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4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3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48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58"/>
          <p:cNvGrpSpPr>
            <a:grpSpLocks/>
          </p:cNvGrpSpPr>
          <p:nvPr/>
        </p:nvGrpSpPr>
        <p:grpSpPr bwMode="auto">
          <a:xfrm>
            <a:off x="533400" y="3886200"/>
            <a:ext cx="8077200" cy="609600"/>
            <a:chOff x="336" y="2448"/>
            <a:chExt cx="5088" cy="384"/>
          </a:xfrm>
        </p:grpSpPr>
        <p:grpSp>
          <p:nvGrpSpPr>
            <p:cNvPr id="17453" name="Group 56"/>
            <p:cNvGrpSpPr>
              <a:grpSpLocks/>
            </p:cNvGrpSpPr>
            <p:nvPr/>
          </p:nvGrpSpPr>
          <p:grpSpPr bwMode="auto">
            <a:xfrm>
              <a:off x="4848" y="2458"/>
              <a:ext cx="576" cy="374"/>
              <a:chOff x="4848" y="2458"/>
              <a:chExt cx="576" cy="374"/>
            </a:xfrm>
          </p:grpSpPr>
          <p:sp>
            <p:nvSpPr>
              <p:cNvPr id="17457" name="AutoShape 13"/>
              <p:cNvSpPr>
                <a:spLocks noChangeArrowheads="1"/>
              </p:cNvSpPr>
              <p:nvPr/>
            </p:nvSpPr>
            <p:spPr bwMode="auto">
              <a:xfrm>
                <a:off x="4848" y="2458"/>
                <a:ext cx="576" cy="374"/>
              </a:xfrm>
              <a:prstGeom prst="flowChartCollate">
                <a:avLst/>
              </a:prstGeom>
              <a:solidFill>
                <a:srgbClr val="6633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7458" name="Oval 30"/>
              <p:cNvSpPr>
                <a:spLocks noChangeArrowheads="1"/>
              </p:cNvSpPr>
              <p:nvPr/>
            </p:nvSpPr>
            <p:spPr bwMode="auto">
              <a:xfrm>
                <a:off x="5088" y="2602"/>
                <a:ext cx="96" cy="96"/>
              </a:xfrm>
              <a:prstGeom prst="ellipse">
                <a:avLst/>
              </a:prstGeom>
              <a:solidFill>
                <a:srgbClr val="66330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grpSp>
          <p:nvGrpSpPr>
            <p:cNvPr id="17454" name="Group 57"/>
            <p:cNvGrpSpPr>
              <a:grpSpLocks/>
            </p:cNvGrpSpPr>
            <p:nvPr/>
          </p:nvGrpSpPr>
          <p:grpSpPr bwMode="auto">
            <a:xfrm>
              <a:off x="336" y="2448"/>
              <a:ext cx="576" cy="374"/>
              <a:chOff x="336" y="2448"/>
              <a:chExt cx="576" cy="374"/>
            </a:xfrm>
          </p:grpSpPr>
          <p:sp>
            <p:nvSpPr>
              <p:cNvPr id="17455" name="AutoShape 42"/>
              <p:cNvSpPr>
                <a:spLocks noChangeArrowheads="1"/>
              </p:cNvSpPr>
              <p:nvPr/>
            </p:nvSpPr>
            <p:spPr bwMode="auto">
              <a:xfrm>
                <a:off x="336" y="2448"/>
                <a:ext cx="576" cy="374"/>
              </a:xfrm>
              <a:prstGeom prst="flowChartCollate">
                <a:avLst/>
              </a:prstGeom>
              <a:solidFill>
                <a:srgbClr val="6633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7456" name="Oval 43"/>
              <p:cNvSpPr>
                <a:spLocks noChangeArrowheads="1"/>
              </p:cNvSpPr>
              <p:nvPr/>
            </p:nvSpPr>
            <p:spPr bwMode="auto">
              <a:xfrm>
                <a:off x="576" y="2592"/>
                <a:ext cx="96" cy="96"/>
              </a:xfrm>
              <a:prstGeom prst="ellipse">
                <a:avLst/>
              </a:prstGeom>
              <a:solidFill>
                <a:srgbClr val="66330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</p:grpSp>
      </p:grpSp>
      <p:grpSp>
        <p:nvGrpSpPr>
          <p:cNvPr id="5" name="Group 55"/>
          <p:cNvGrpSpPr>
            <a:grpSpLocks/>
          </p:cNvGrpSpPr>
          <p:nvPr/>
        </p:nvGrpSpPr>
        <p:grpSpPr bwMode="auto">
          <a:xfrm>
            <a:off x="0" y="1676400"/>
            <a:ext cx="9144000" cy="2271713"/>
            <a:chOff x="0" y="1056"/>
            <a:chExt cx="5760" cy="1431"/>
          </a:xfrm>
        </p:grpSpPr>
        <p:sp>
          <p:nvSpPr>
            <p:cNvPr id="17430" name="AutoShape 3"/>
            <p:cNvSpPr>
              <a:spLocks noChangeArrowheads="1"/>
            </p:cNvSpPr>
            <p:nvPr/>
          </p:nvSpPr>
          <p:spPr bwMode="auto">
            <a:xfrm>
              <a:off x="0" y="1728"/>
              <a:ext cx="5760" cy="48"/>
            </a:xfrm>
            <a:prstGeom prst="cube">
              <a:avLst>
                <a:gd name="adj" fmla="val 25000"/>
              </a:avLst>
            </a:prstGeom>
            <a:solidFill>
              <a:srgbClr val="80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7431" name="AutoShape 4"/>
            <p:cNvSpPr>
              <a:spLocks noChangeArrowheads="1"/>
            </p:cNvSpPr>
            <p:nvPr/>
          </p:nvSpPr>
          <p:spPr bwMode="auto">
            <a:xfrm>
              <a:off x="0" y="2304"/>
              <a:ext cx="5760" cy="48"/>
            </a:xfrm>
            <a:prstGeom prst="cube">
              <a:avLst>
                <a:gd name="adj" fmla="val 25000"/>
              </a:avLst>
            </a:prstGeom>
            <a:solidFill>
              <a:srgbClr val="80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7432" name="AutoShape 5"/>
            <p:cNvSpPr>
              <a:spLocks noChangeArrowheads="1"/>
            </p:cNvSpPr>
            <p:nvPr/>
          </p:nvSpPr>
          <p:spPr bwMode="auto">
            <a:xfrm>
              <a:off x="0" y="2352"/>
              <a:ext cx="5760" cy="96"/>
            </a:xfrm>
            <a:prstGeom prst="cube">
              <a:avLst>
                <a:gd name="adj" fmla="val 25000"/>
              </a:avLst>
            </a:prstGeom>
            <a:solidFill>
              <a:srgbClr val="80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7433" name="AutoShape 6"/>
            <p:cNvSpPr>
              <a:spLocks noChangeArrowheads="1"/>
            </p:cNvSpPr>
            <p:nvPr/>
          </p:nvSpPr>
          <p:spPr bwMode="auto">
            <a:xfrm>
              <a:off x="0" y="1152"/>
              <a:ext cx="5760" cy="48"/>
            </a:xfrm>
            <a:prstGeom prst="cube">
              <a:avLst>
                <a:gd name="adj" fmla="val 25000"/>
              </a:avLst>
            </a:prstGeom>
            <a:solidFill>
              <a:srgbClr val="80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7434" name="AutoShape 7"/>
            <p:cNvSpPr>
              <a:spLocks noChangeArrowheads="1"/>
            </p:cNvSpPr>
            <p:nvPr/>
          </p:nvSpPr>
          <p:spPr bwMode="auto">
            <a:xfrm>
              <a:off x="0" y="2064"/>
              <a:ext cx="5760" cy="48"/>
            </a:xfrm>
            <a:prstGeom prst="cube">
              <a:avLst>
                <a:gd name="adj" fmla="val 25000"/>
              </a:avLst>
            </a:prstGeom>
            <a:solidFill>
              <a:srgbClr val="80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7435" name="AutoShape 10"/>
            <p:cNvSpPr>
              <a:spLocks noChangeArrowheads="1"/>
            </p:cNvSpPr>
            <p:nvPr/>
          </p:nvSpPr>
          <p:spPr bwMode="auto">
            <a:xfrm rot="-7365537">
              <a:off x="5053" y="1517"/>
              <a:ext cx="851" cy="49"/>
            </a:xfrm>
            <a:prstGeom prst="cube">
              <a:avLst>
                <a:gd name="adj" fmla="val 25000"/>
              </a:avLst>
            </a:prstGeom>
            <a:solidFill>
              <a:srgbClr val="80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7436" name="AutoShape 14"/>
            <p:cNvSpPr>
              <a:spLocks noChangeArrowheads="1"/>
            </p:cNvSpPr>
            <p:nvPr/>
          </p:nvSpPr>
          <p:spPr bwMode="auto">
            <a:xfrm rot="-3725061">
              <a:off x="4320" y="1728"/>
              <a:ext cx="1296" cy="47"/>
            </a:xfrm>
            <a:prstGeom prst="cube">
              <a:avLst>
                <a:gd name="adj" fmla="val 25000"/>
              </a:avLst>
            </a:prstGeom>
            <a:solidFill>
              <a:srgbClr val="80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7437" name="AutoShape 15"/>
            <p:cNvSpPr>
              <a:spLocks noChangeArrowheads="1"/>
            </p:cNvSpPr>
            <p:nvPr/>
          </p:nvSpPr>
          <p:spPr bwMode="auto">
            <a:xfrm rot="-7365537">
              <a:off x="4272" y="1767"/>
              <a:ext cx="1392" cy="48"/>
            </a:xfrm>
            <a:prstGeom prst="cube">
              <a:avLst>
                <a:gd name="adj" fmla="val 25000"/>
              </a:avLst>
            </a:prstGeom>
            <a:solidFill>
              <a:srgbClr val="80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7438" name="AutoShape 16"/>
            <p:cNvSpPr>
              <a:spLocks noChangeArrowheads="1"/>
            </p:cNvSpPr>
            <p:nvPr/>
          </p:nvSpPr>
          <p:spPr bwMode="auto">
            <a:xfrm rot="-3725061">
              <a:off x="1633" y="1728"/>
              <a:ext cx="1296" cy="47"/>
            </a:xfrm>
            <a:prstGeom prst="cube">
              <a:avLst>
                <a:gd name="adj" fmla="val 25000"/>
              </a:avLst>
            </a:prstGeom>
            <a:solidFill>
              <a:srgbClr val="80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7439" name="AutoShape 17"/>
            <p:cNvSpPr>
              <a:spLocks noChangeArrowheads="1"/>
            </p:cNvSpPr>
            <p:nvPr/>
          </p:nvSpPr>
          <p:spPr bwMode="auto">
            <a:xfrm rot="-3725061">
              <a:off x="960" y="1733"/>
              <a:ext cx="1296" cy="47"/>
            </a:xfrm>
            <a:prstGeom prst="cube">
              <a:avLst>
                <a:gd name="adj" fmla="val 25000"/>
              </a:avLst>
            </a:prstGeom>
            <a:solidFill>
              <a:srgbClr val="80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7440" name="AutoShape 18"/>
            <p:cNvSpPr>
              <a:spLocks noChangeArrowheads="1"/>
            </p:cNvSpPr>
            <p:nvPr/>
          </p:nvSpPr>
          <p:spPr bwMode="auto">
            <a:xfrm rot="-7365537">
              <a:off x="1584" y="1728"/>
              <a:ext cx="1392" cy="48"/>
            </a:xfrm>
            <a:prstGeom prst="cube">
              <a:avLst>
                <a:gd name="adj" fmla="val 25000"/>
              </a:avLst>
            </a:prstGeom>
            <a:solidFill>
              <a:srgbClr val="80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7441" name="AutoShape 19"/>
            <p:cNvSpPr>
              <a:spLocks noChangeArrowheads="1"/>
            </p:cNvSpPr>
            <p:nvPr/>
          </p:nvSpPr>
          <p:spPr bwMode="auto">
            <a:xfrm rot="-7365537">
              <a:off x="240" y="1728"/>
              <a:ext cx="1392" cy="48"/>
            </a:xfrm>
            <a:prstGeom prst="cube">
              <a:avLst>
                <a:gd name="adj" fmla="val 25000"/>
              </a:avLst>
            </a:prstGeom>
            <a:solidFill>
              <a:srgbClr val="80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7442" name="AutoShape 20"/>
            <p:cNvSpPr>
              <a:spLocks noChangeArrowheads="1"/>
            </p:cNvSpPr>
            <p:nvPr/>
          </p:nvSpPr>
          <p:spPr bwMode="auto">
            <a:xfrm rot="-7365537">
              <a:off x="912" y="1728"/>
              <a:ext cx="1392" cy="48"/>
            </a:xfrm>
            <a:prstGeom prst="cube">
              <a:avLst>
                <a:gd name="adj" fmla="val 25000"/>
              </a:avLst>
            </a:prstGeom>
            <a:solidFill>
              <a:srgbClr val="80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7443" name="AutoShape 21"/>
            <p:cNvSpPr>
              <a:spLocks noChangeArrowheads="1"/>
            </p:cNvSpPr>
            <p:nvPr/>
          </p:nvSpPr>
          <p:spPr bwMode="auto">
            <a:xfrm rot="-3725061">
              <a:off x="289" y="1734"/>
              <a:ext cx="1296" cy="47"/>
            </a:xfrm>
            <a:prstGeom prst="cube">
              <a:avLst>
                <a:gd name="adj" fmla="val 25000"/>
              </a:avLst>
            </a:prstGeom>
            <a:solidFill>
              <a:srgbClr val="80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7444" name="AutoShape 22"/>
            <p:cNvSpPr>
              <a:spLocks noChangeArrowheads="1"/>
            </p:cNvSpPr>
            <p:nvPr/>
          </p:nvSpPr>
          <p:spPr bwMode="auto">
            <a:xfrm rot="-3725061">
              <a:off x="3649" y="1749"/>
              <a:ext cx="1296" cy="47"/>
            </a:xfrm>
            <a:prstGeom prst="cube">
              <a:avLst>
                <a:gd name="adj" fmla="val 25000"/>
              </a:avLst>
            </a:prstGeom>
            <a:solidFill>
              <a:srgbClr val="80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7445" name="AutoShape 23"/>
            <p:cNvSpPr>
              <a:spLocks noChangeArrowheads="1"/>
            </p:cNvSpPr>
            <p:nvPr/>
          </p:nvSpPr>
          <p:spPr bwMode="auto">
            <a:xfrm rot="-3725061">
              <a:off x="2976" y="1754"/>
              <a:ext cx="1296" cy="47"/>
            </a:xfrm>
            <a:prstGeom prst="cube">
              <a:avLst>
                <a:gd name="adj" fmla="val 25000"/>
              </a:avLst>
            </a:prstGeom>
            <a:solidFill>
              <a:srgbClr val="80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7446" name="AutoShape 24"/>
            <p:cNvSpPr>
              <a:spLocks noChangeArrowheads="1"/>
            </p:cNvSpPr>
            <p:nvPr/>
          </p:nvSpPr>
          <p:spPr bwMode="auto">
            <a:xfrm rot="-7365537">
              <a:off x="3600" y="1767"/>
              <a:ext cx="1392" cy="48"/>
            </a:xfrm>
            <a:prstGeom prst="cube">
              <a:avLst>
                <a:gd name="adj" fmla="val 25000"/>
              </a:avLst>
            </a:prstGeom>
            <a:solidFill>
              <a:srgbClr val="80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7447" name="AutoShape 25"/>
            <p:cNvSpPr>
              <a:spLocks noChangeArrowheads="1"/>
            </p:cNvSpPr>
            <p:nvPr/>
          </p:nvSpPr>
          <p:spPr bwMode="auto">
            <a:xfrm rot="-7365537">
              <a:off x="2256" y="1728"/>
              <a:ext cx="1392" cy="48"/>
            </a:xfrm>
            <a:prstGeom prst="cube">
              <a:avLst>
                <a:gd name="adj" fmla="val 25000"/>
              </a:avLst>
            </a:prstGeom>
            <a:solidFill>
              <a:srgbClr val="80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7448" name="AutoShape 26"/>
            <p:cNvSpPr>
              <a:spLocks noChangeArrowheads="1"/>
            </p:cNvSpPr>
            <p:nvPr/>
          </p:nvSpPr>
          <p:spPr bwMode="auto">
            <a:xfrm rot="-7365537">
              <a:off x="2928" y="1749"/>
              <a:ext cx="1392" cy="48"/>
            </a:xfrm>
            <a:prstGeom prst="cube">
              <a:avLst>
                <a:gd name="adj" fmla="val 25000"/>
              </a:avLst>
            </a:prstGeom>
            <a:solidFill>
              <a:srgbClr val="80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7449" name="AutoShape 27"/>
            <p:cNvSpPr>
              <a:spLocks noChangeArrowheads="1"/>
            </p:cNvSpPr>
            <p:nvPr/>
          </p:nvSpPr>
          <p:spPr bwMode="auto">
            <a:xfrm rot="-3725061">
              <a:off x="2305" y="1746"/>
              <a:ext cx="1296" cy="47"/>
            </a:xfrm>
            <a:prstGeom prst="cube">
              <a:avLst>
                <a:gd name="adj" fmla="val 25000"/>
              </a:avLst>
            </a:prstGeom>
            <a:solidFill>
              <a:srgbClr val="80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7450" name="AutoShape 46"/>
            <p:cNvSpPr>
              <a:spLocks noChangeArrowheads="1"/>
            </p:cNvSpPr>
            <p:nvPr/>
          </p:nvSpPr>
          <p:spPr bwMode="auto">
            <a:xfrm rot="-3725061">
              <a:off x="-276" y="1662"/>
              <a:ext cx="1147" cy="47"/>
            </a:xfrm>
            <a:prstGeom prst="cube">
              <a:avLst>
                <a:gd name="adj" fmla="val 25000"/>
              </a:avLst>
            </a:prstGeom>
            <a:solidFill>
              <a:srgbClr val="80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7451" name="AutoShape 47"/>
            <p:cNvSpPr>
              <a:spLocks noChangeArrowheads="1"/>
            </p:cNvSpPr>
            <p:nvPr/>
          </p:nvSpPr>
          <p:spPr bwMode="auto">
            <a:xfrm rot="-7365537">
              <a:off x="-199" y="1855"/>
              <a:ext cx="1088" cy="47"/>
            </a:xfrm>
            <a:prstGeom prst="cube">
              <a:avLst>
                <a:gd name="adj" fmla="val 25000"/>
              </a:avLst>
            </a:prstGeom>
            <a:solidFill>
              <a:srgbClr val="80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7452" name="AutoShape 48"/>
            <p:cNvSpPr>
              <a:spLocks noChangeArrowheads="1"/>
            </p:cNvSpPr>
            <p:nvPr/>
          </p:nvSpPr>
          <p:spPr bwMode="auto">
            <a:xfrm rot="-3725061">
              <a:off x="5111" y="1926"/>
              <a:ext cx="846" cy="47"/>
            </a:xfrm>
            <a:prstGeom prst="cube">
              <a:avLst>
                <a:gd name="adj" fmla="val 25000"/>
              </a:avLst>
            </a:prstGeom>
            <a:solidFill>
              <a:srgbClr val="80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17412" name="Rectangle 50"/>
          <p:cNvSpPr>
            <a:spLocks noChangeArrowheads="1"/>
          </p:cNvSpPr>
          <p:nvPr/>
        </p:nvSpPr>
        <p:spPr bwMode="auto">
          <a:xfrm>
            <a:off x="0" y="4495800"/>
            <a:ext cx="2133600" cy="2362200"/>
          </a:xfrm>
          <a:prstGeom prst="rect">
            <a:avLst/>
          </a:prstGeom>
          <a:solidFill>
            <a:srgbClr val="8080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7413" name="Rectangle 51"/>
          <p:cNvSpPr>
            <a:spLocks noChangeArrowheads="1"/>
          </p:cNvSpPr>
          <p:nvPr/>
        </p:nvSpPr>
        <p:spPr bwMode="auto">
          <a:xfrm>
            <a:off x="0" y="1828800"/>
            <a:ext cx="381000" cy="2667000"/>
          </a:xfrm>
          <a:prstGeom prst="rect">
            <a:avLst/>
          </a:prstGeom>
          <a:solidFill>
            <a:srgbClr val="8080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7414" name="Rectangle 52"/>
          <p:cNvSpPr>
            <a:spLocks noChangeArrowheads="1"/>
          </p:cNvSpPr>
          <p:nvPr/>
        </p:nvSpPr>
        <p:spPr bwMode="auto">
          <a:xfrm>
            <a:off x="7010400" y="4495800"/>
            <a:ext cx="2133600" cy="2362200"/>
          </a:xfrm>
          <a:prstGeom prst="rect">
            <a:avLst/>
          </a:prstGeom>
          <a:solidFill>
            <a:srgbClr val="8080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7415" name="Rectangle 53"/>
          <p:cNvSpPr>
            <a:spLocks noChangeArrowheads="1"/>
          </p:cNvSpPr>
          <p:nvPr/>
        </p:nvSpPr>
        <p:spPr bwMode="auto">
          <a:xfrm>
            <a:off x="8763000" y="1828800"/>
            <a:ext cx="381000" cy="2667000"/>
          </a:xfrm>
          <a:prstGeom prst="rect">
            <a:avLst/>
          </a:prstGeom>
          <a:solidFill>
            <a:srgbClr val="8080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  <p:grpSp>
        <p:nvGrpSpPr>
          <p:cNvPr id="6" name="Group 60"/>
          <p:cNvGrpSpPr>
            <a:grpSpLocks/>
          </p:cNvGrpSpPr>
          <p:nvPr/>
        </p:nvGrpSpPr>
        <p:grpSpPr bwMode="auto">
          <a:xfrm>
            <a:off x="1219200" y="4495800"/>
            <a:ext cx="6781800" cy="609600"/>
            <a:chOff x="768" y="2832"/>
            <a:chExt cx="4272" cy="384"/>
          </a:xfrm>
        </p:grpSpPr>
        <p:sp>
          <p:nvSpPr>
            <p:cNvPr id="17427" name="Text Box 8"/>
            <p:cNvSpPr txBox="1">
              <a:spLocks noChangeArrowheads="1"/>
            </p:cNvSpPr>
            <p:nvPr/>
          </p:nvSpPr>
          <p:spPr bwMode="auto">
            <a:xfrm>
              <a:off x="2160" y="2928"/>
              <a:ext cx="1632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sz="2400" b="1">
                  <a:latin typeface="Times New Roman" pitchFamily="18" charset="0"/>
                  <a:cs typeface="Times New Roman" pitchFamily="18" charset="0"/>
                </a:rPr>
                <a:t>Không có con lăn</a:t>
              </a:r>
            </a:p>
          </p:txBody>
        </p:sp>
        <p:sp>
          <p:nvSpPr>
            <p:cNvPr id="17428" name="Line 39"/>
            <p:cNvSpPr>
              <a:spLocks noChangeShapeType="1"/>
            </p:cNvSpPr>
            <p:nvPr/>
          </p:nvSpPr>
          <p:spPr bwMode="auto">
            <a:xfrm flipH="1">
              <a:off x="3696" y="2832"/>
              <a:ext cx="1344" cy="24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17429" name="Line 41"/>
            <p:cNvSpPr>
              <a:spLocks noChangeShapeType="1"/>
            </p:cNvSpPr>
            <p:nvPr/>
          </p:nvSpPr>
          <p:spPr bwMode="auto">
            <a:xfrm flipH="1" flipV="1">
              <a:off x="768" y="2880"/>
              <a:ext cx="1344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</p:grpSp>
      <p:sp>
        <p:nvSpPr>
          <p:cNvPr id="47163" name="Text Box 59"/>
          <p:cNvSpPr txBox="1">
            <a:spLocks noChangeArrowheads="1"/>
          </p:cNvSpPr>
          <p:nvPr/>
        </p:nvSpPr>
        <p:spPr bwMode="auto">
          <a:xfrm>
            <a:off x="228600" y="609600"/>
            <a:ext cx="8382000" cy="76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4400">
                <a:latin typeface="Times New Roman" pitchFamily="18" charset="0"/>
                <a:cs typeface="Times New Roman" pitchFamily="18" charset="0"/>
              </a:rPr>
              <a:t>Khi nhiệt độ giảm xuống thấp</a:t>
            </a:r>
          </a:p>
        </p:txBody>
      </p:sp>
      <p:grpSp>
        <p:nvGrpSpPr>
          <p:cNvPr id="7" name="Group 68"/>
          <p:cNvGrpSpPr>
            <a:grpSpLocks/>
          </p:cNvGrpSpPr>
          <p:nvPr/>
        </p:nvGrpSpPr>
        <p:grpSpPr bwMode="auto">
          <a:xfrm>
            <a:off x="639763" y="3881438"/>
            <a:ext cx="1371600" cy="2976562"/>
            <a:chOff x="403" y="2445"/>
            <a:chExt cx="864" cy="1875"/>
          </a:xfrm>
        </p:grpSpPr>
        <p:sp>
          <p:nvSpPr>
            <p:cNvPr id="17424" name="Freeform 61"/>
            <p:cNvSpPr>
              <a:spLocks/>
            </p:cNvSpPr>
            <p:nvPr/>
          </p:nvSpPr>
          <p:spPr bwMode="auto">
            <a:xfrm>
              <a:off x="403" y="2842"/>
              <a:ext cx="864" cy="1478"/>
            </a:xfrm>
            <a:custGeom>
              <a:avLst/>
              <a:gdLst>
                <a:gd name="T0" fmla="*/ 48 w 864"/>
                <a:gd name="T1" fmla="*/ 0 h 1478"/>
                <a:gd name="T2" fmla="*/ 19 w 864"/>
                <a:gd name="T3" fmla="*/ 115 h 1478"/>
                <a:gd name="T4" fmla="*/ 29 w 864"/>
                <a:gd name="T5" fmla="*/ 172 h 1478"/>
                <a:gd name="T6" fmla="*/ 87 w 864"/>
                <a:gd name="T7" fmla="*/ 192 h 1478"/>
                <a:gd name="T8" fmla="*/ 96 w 864"/>
                <a:gd name="T9" fmla="*/ 220 h 1478"/>
                <a:gd name="T10" fmla="*/ 77 w 864"/>
                <a:gd name="T11" fmla="*/ 278 h 1478"/>
                <a:gd name="T12" fmla="*/ 115 w 864"/>
                <a:gd name="T13" fmla="*/ 508 h 1478"/>
                <a:gd name="T14" fmla="*/ 106 w 864"/>
                <a:gd name="T15" fmla="*/ 547 h 1478"/>
                <a:gd name="T16" fmla="*/ 19 w 864"/>
                <a:gd name="T17" fmla="*/ 595 h 1478"/>
                <a:gd name="T18" fmla="*/ 29 w 864"/>
                <a:gd name="T19" fmla="*/ 758 h 1478"/>
                <a:gd name="T20" fmla="*/ 115 w 864"/>
                <a:gd name="T21" fmla="*/ 748 h 1478"/>
                <a:gd name="T22" fmla="*/ 240 w 864"/>
                <a:gd name="T23" fmla="*/ 729 h 1478"/>
                <a:gd name="T24" fmla="*/ 269 w 864"/>
                <a:gd name="T25" fmla="*/ 739 h 1478"/>
                <a:gd name="T26" fmla="*/ 317 w 864"/>
                <a:gd name="T27" fmla="*/ 912 h 1478"/>
                <a:gd name="T28" fmla="*/ 375 w 864"/>
                <a:gd name="T29" fmla="*/ 931 h 1478"/>
                <a:gd name="T30" fmla="*/ 403 w 864"/>
                <a:gd name="T31" fmla="*/ 1132 h 1478"/>
                <a:gd name="T32" fmla="*/ 432 w 864"/>
                <a:gd name="T33" fmla="*/ 1142 h 1478"/>
                <a:gd name="T34" fmla="*/ 576 w 864"/>
                <a:gd name="T35" fmla="*/ 1190 h 1478"/>
                <a:gd name="T36" fmla="*/ 586 w 864"/>
                <a:gd name="T37" fmla="*/ 1257 h 1478"/>
                <a:gd name="T38" fmla="*/ 682 w 864"/>
                <a:gd name="T39" fmla="*/ 1305 h 1478"/>
                <a:gd name="T40" fmla="*/ 807 w 864"/>
                <a:gd name="T41" fmla="*/ 1392 h 1478"/>
                <a:gd name="T42" fmla="*/ 864 w 864"/>
                <a:gd name="T43" fmla="*/ 1478 h 1478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864"/>
                <a:gd name="T67" fmla="*/ 0 h 1478"/>
                <a:gd name="T68" fmla="*/ 864 w 864"/>
                <a:gd name="T69" fmla="*/ 1478 h 1478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864" h="1478">
                  <a:moveTo>
                    <a:pt x="48" y="0"/>
                  </a:moveTo>
                  <a:cubicBezTo>
                    <a:pt x="41" y="40"/>
                    <a:pt x="32" y="77"/>
                    <a:pt x="19" y="115"/>
                  </a:cubicBezTo>
                  <a:cubicBezTo>
                    <a:pt x="22" y="134"/>
                    <a:pt x="16" y="158"/>
                    <a:pt x="29" y="172"/>
                  </a:cubicBezTo>
                  <a:cubicBezTo>
                    <a:pt x="43" y="187"/>
                    <a:pt x="87" y="192"/>
                    <a:pt x="87" y="192"/>
                  </a:cubicBezTo>
                  <a:cubicBezTo>
                    <a:pt x="90" y="201"/>
                    <a:pt x="97" y="210"/>
                    <a:pt x="96" y="220"/>
                  </a:cubicBezTo>
                  <a:cubicBezTo>
                    <a:pt x="94" y="240"/>
                    <a:pt x="77" y="278"/>
                    <a:pt x="77" y="278"/>
                  </a:cubicBezTo>
                  <a:cubicBezTo>
                    <a:pt x="83" y="367"/>
                    <a:pt x="77" y="432"/>
                    <a:pt x="115" y="508"/>
                  </a:cubicBezTo>
                  <a:cubicBezTo>
                    <a:pt x="112" y="521"/>
                    <a:pt x="113" y="536"/>
                    <a:pt x="106" y="547"/>
                  </a:cubicBezTo>
                  <a:cubicBezTo>
                    <a:pt x="92" y="568"/>
                    <a:pt x="40" y="581"/>
                    <a:pt x="19" y="595"/>
                  </a:cubicBezTo>
                  <a:cubicBezTo>
                    <a:pt x="22" y="649"/>
                    <a:pt x="0" y="712"/>
                    <a:pt x="29" y="758"/>
                  </a:cubicBezTo>
                  <a:cubicBezTo>
                    <a:pt x="44" y="782"/>
                    <a:pt x="86" y="752"/>
                    <a:pt x="115" y="748"/>
                  </a:cubicBezTo>
                  <a:cubicBezTo>
                    <a:pt x="187" y="739"/>
                    <a:pt x="173" y="741"/>
                    <a:pt x="240" y="729"/>
                  </a:cubicBezTo>
                  <a:cubicBezTo>
                    <a:pt x="250" y="732"/>
                    <a:pt x="263" y="731"/>
                    <a:pt x="269" y="739"/>
                  </a:cubicBezTo>
                  <a:cubicBezTo>
                    <a:pt x="297" y="778"/>
                    <a:pt x="290" y="886"/>
                    <a:pt x="317" y="912"/>
                  </a:cubicBezTo>
                  <a:cubicBezTo>
                    <a:pt x="332" y="926"/>
                    <a:pt x="356" y="924"/>
                    <a:pt x="375" y="931"/>
                  </a:cubicBezTo>
                  <a:cubicBezTo>
                    <a:pt x="396" y="999"/>
                    <a:pt x="385" y="1062"/>
                    <a:pt x="403" y="1132"/>
                  </a:cubicBezTo>
                  <a:cubicBezTo>
                    <a:pt x="406" y="1142"/>
                    <a:pt x="422" y="1139"/>
                    <a:pt x="432" y="1142"/>
                  </a:cubicBezTo>
                  <a:cubicBezTo>
                    <a:pt x="481" y="1156"/>
                    <a:pt x="526" y="1177"/>
                    <a:pt x="576" y="1190"/>
                  </a:cubicBezTo>
                  <a:cubicBezTo>
                    <a:pt x="579" y="1212"/>
                    <a:pt x="575" y="1237"/>
                    <a:pt x="586" y="1257"/>
                  </a:cubicBezTo>
                  <a:cubicBezTo>
                    <a:pt x="590" y="1265"/>
                    <a:pt x="669" y="1301"/>
                    <a:pt x="682" y="1305"/>
                  </a:cubicBezTo>
                  <a:cubicBezTo>
                    <a:pt x="705" y="1378"/>
                    <a:pt x="742" y="1375"/>
                    <a:pt x="807" y="1392"/>
                  </a:cubicBezTo>
                  <a:cubicBezTo>
                    <a:pt x="843" y="1417"/>
                    <a:pt x="864" y="1432"/>
                    <a:pt x="864" y="1478"/>
                  </a:cubicBezTo>
                </a:path>
              </a:pathLst>
            </a:custGeom>
            <a:noFill/>
            <a:ln w="285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425" name="Freeform 63"/>
            <p:cNvSpPr>
              <a:spLocks/>
            </p:cNvSpPr>
            <p:nvPr/>
          </p:nvSpPr>
          <p:spPr bwMode="auto">
            <a:xfrm>
              <a:off x="580" y="2680"/>
              <a:ext cx="163" cy="133"/>
            </a:xfrm>
            <a:custGeom>
              <a:avLst/>
              <a:gdLst>
                <a:gd name="T0" fmla="*/ 150 w 163"/>
                <a:gd name="T1" fmla="*/ 133 h 133"/>
                <a:gd name="T2" fmla="*/ 111 w 163"/>
                <a:gd name="T3" fmla="*/ 94 h 133"/>
                <a:gd name="T4" fmla="*/ 92 w 163"/>
                <a:gd name="T5" fmla="*/ 66 h 133"/>
                <a:gd name="T6" fmla="*/ 82 w 163"/>
                <a:gd name="T7" fmla="*/ 37 h 133"/>
                <a:gd name="T8" fmla="*/ 6 w 163"/>
                <a:gd name="T9" fmla="*/ 8 h 13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63"/>
                <a:gd name="T16" fmla="*/ 0 h 133"/>
                <a:gd name="T17" fmla="*/ 163 w 163"/>
                <a:gd name="T18" fmla="*/ 133 h 13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63" h="133">
                  <a:moveTo>
                    <a:pt x="150" y="133"/>
                  </a:moveTo>
                  <a:cubicBezTo>
                    <a:pt x="126" y="20"/>
                    <a:pt x="163" y="114"/>
                    <a:pt x="111" y="94"/>
                  </a:cubicBezTo>
                  <a:cubicBezTo>
                    <a:pt x="101" y="90"/>
                    <a:pt x="97" y="76"/>
                    <a:pt x="92" y="66"/>
                  </a:cubicBezTo>
                  <a:cubicBezTo>
                    <a:pt x="87" y="57"/>
                    <a:pt x="91" y="41"/>
                    <a:pt x="82" y="37"/>
                  </a:cubicBezTo>
                  <a:cubicBezTo>
                    <a:pt x="0" y="0"/>
                    <a:pt x="6" y="59"/>
                    <a:pt x="6" y="8"/>
                  </a:cubicBezTo>
                </a:path>
              </a:pathLst>
            </a:cu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426" name="Freeform 64"/>
            <p:cNvSpPr>
              <a:spLocks/>
            </p:cNvSpPr>
            <p:nvPr/>
          </p:nvSpPr>
          <p:spPr bwMode="auto">
            <a:xfrm>
              <a:off x="576" y="2445"/>
              <a:ext cx="239" cy="153"/>
            </a:xfrm>
            <a:custGeom>
              <a:avLst/>
              <a:gdLst>
                <a:gd name="T0" fmla="*/ 68 w 239"/>
                <a:gd name="T1" fmla="*/ 153 h 153"/>
                <a:gd name="T2" fmla="*/ 59 w 239"/>
                <a:gd name="T3" fmla="*/ 115 h 153"/>
                <a:gd name="T4" fmla="*/ 30 w 239"/>
                <a:gd name="T5" fmla="*/ 125 h 153"/>
                <a:gd name="T6" fmla="*/ 88 w 239"/>
                <a:gd name="T7" fmla="*/ 77 h 153"/>
                <a:gd name="T8" fmla="*/ 203 w 239"/>
                <a:gd name="T9" fmla="*/ 48 h 153"/>
                <a:gd name="T10" fmla="*/ 232 w 239"/>
                <a:gd name="T11" fmla="*/ 38 h 153"/>
                <a:gd name="T12" fmla="*/ 232 w 239"/>
                <a:gd name="T13" fmla="*/ 0 h 15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39"/>
                <a:gd name="T22" fmla="*/ 0 h 153"/>
                <a:gd name="T23" fmla="*/ 239 w 239"/>
                <a:gd name="T24" fmla="*/ 153 h 153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39" h="153">
                  <a:moveTo>
                    <a:pt x="68" y="153"/>
                  </a:moveTo>
                  <a:cubicBezTo>
                    <a:pt x="65" y="140"/>
                    <a:pt x="69" y="123"/>
                    <a:pt x="59" y="115"/>
                  </a:cubicBezTo>
                  <a:cubicBezTo>
                    <a:pt x="51" y="109"/>
                    <a:pt x="36" y="134"/>
                    <a:pt x="30" y="125"/>
                  </a:cubicBezTo>
                  <a:cubicBezTo>
                    <a:pt x="0" y="79"/>
                    <a:pt x="81" y="78"/>
                    <a:pt x="88" y="77"/>
                  </a:cubicBezTo>
                  <a:cubicBezTo>
                    <a:pt x="144" y="37"/>
                    <a:pt x="94" y="66"/>
                    <a:pt x="203" y="48"/>
                  </a:cubicBezTo>
                  <a:cubicBezTo>
                    <a:pt x="213" y="46"/>
                    <a:pt x="227" y="47"/>
                    <a:pt x="232" y="38"/>
                  </a:cubicBezTo>
                  <a:cubicBezTo>
                    <a:pt x="239" y="27"/>
                    <a:pt x="232" y="13"/>
                    <a:pt x="232" y="0"/>
                  </a:cubicBezTo>
                </a:path>
              </a:pathLst>
            </a:cu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8" name="Group 69"/>
          <p:cNvGrpSpPr>
            <a:grpSpLocks/>
          </p:cNvGrpSpPr>
          <p:nvPr/>
        </p:nvGrpSpPr>
        <p:grpSpPr bwMode="auto">
          <a:xfrm>
            <a:off x="6994525" y="3898900"/>
            <a:ext cx="1692275" cy="2806700"/>
            <a:chOff x="4406" y="2456"/>
            <a:chExt cx="1066" cy="1768"/>
          </a:xfrm>
        </p:grpSpPr>
        <p:sp>
          <p:nvSpPr>
            <p:cNvPr id="17420" name="Freeform 62"/>
            <p:cNvSpPr>
              <a:spLocks/>
            </p:cNvSpPr>
            <p:nvPr/>
          </p:nvSpPr>
          <p:spPr bwMode="auto">
            <a:xfrm>
              <a:off x="4406" y="2813"/>
              <a:ext cx="1066" cy="1411"/>
            </a:xfrm>
            <a:custGeom>
              <a:avLst/>
              <a:gdLst>
                <a:gd name="T0" fmla="*/ 0 w 1143"/>
                <a:gd name="T1" fmla="*/ 1411 h 1133"/>
                <a:gd name="T2" fmla="*/ 99 w 1143"/>
                <a:gd name="T3" fmla="*/ 1268 h 1133"/>
                <a:gd name="T4" fmla="*/ 198 w 1143"/>
                <a:gd name="T5" fmla="*/ 1148 h 1133"/>
                <a:gd name="T6" fmla="*/ 233 w 1143"/>
                <a:gd name="T7" fmla="*/ 1088 h 1133"/>
                <a:gd name="T8" fmla="*/ 296 w 1143"/>
                <a:gd name="T9" fmla="*/ 1052 h 1133"/>
                <a:gd name="T10" fmla="*/ 367 w 1143"/>
                <a:gd name="T11" fmla="*/ 1208 h 1133"/>
                <a:gd name="T12" fmla="*/ 395 w 1143"/>
                <a:gd name="T13" fmla="*/ 1184 h 1133"/>
                <a:gd name="T14" fmla="*/ 412 w 1143"/>
                <a:gd name="T15" fmla="*/ 1148 h 1133"/>
                <a:gd name="T16" fmla="*/ 439 w 1143"/>
                <a:gd name="T17" fmla="*/ 1161 h 1133"/>
                <a:gd name="T18" fmla="*/ 564 w 1143"/>
                <a:gd name="T19" fmla="*/ 1125 h 1133"/>
                <a:gd name="T20" fmla="*/ 601 w 1143"/>
                <a:gd name="T21" fmla="*/ 1065 h 1133"/>
                <a:gd name="T22" fmla="*/ 618 w 1143"/>
                <a:gd name="T23" fmla="*/ 1029 h 1133"/>
                <a:gd name="T24" fmla="*/ 671 w 1143"/>
                <a:gd name="T25" fmla="*/ 993 h 1133"/>
                <a:gd name="T26" fmla="*/ 708 w 1143"/>
                <a:gd name="T27" fmla="*/ 933 h 1133"/>
                <a:gd name="T28" fmla="*/ 716 w 1143"/>
                <a:gd name="T29" fmla="*/ 897 h 1133"/>
                <a:gd name="T30" fmla="*/ 743 w 1143"/>
                <a:gd name="T31" fmla="*/ 885 h 1133"/>
                <a:gd name="T32" fmla="*/ 833 w 1143"/>
                <a:gd name="T33" fmla="*/ 849 h 1133"/>
                <a:gd name="T34" fmla="*/ 860 w 1143"/>
                <a:gd name="T35" fmla="*/ 813 h 1133"/>
                <a:gd name="T36" fmla="*/ 914 w 1143"/>
                <a:gd name="T37" fmla="*/ 634 h 1133"/>
                <a:gd name="T38" fmla="*/ 976 w 1143"/>
                <a:gd name="T39" fmla="*/ 574 h 1133"/>
                <a:gd name="T40" fmla="*/ 1012 w 1143"/>
                <a:gd name="T41" fmla="*/ 503 h 1133"/>
                <a:gd name="T42" fmla="*/ 967 w 1143"/>
                <a:gd name="T43" fmla="*/ 252 h 1133"/>
                <a:gd name="T44" fmla="*/ 976 w 1143"/>
                <a:gd name="T45" fmla="*/ 179 h 1133"/>
                <a:gd name="T46" fmla="*/ 1030 w 1143"/>
                <a:gd name="T47" fmla="*/ 168 h 1133"/>
                <a:gd name="T48" fmla="*/ 1066 w 1143"/>
                <a:gd name="T49" fmla="*/ 156 h 1133"/>
                <a:gd name="T50" fmla="*/ 1048 w 1143"/>
                <a:gd name="T51" fmla="*/ 0 h 1133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1143"/>
                <a:gd name="T79" fmla="*/ 0 h 1133"/>
                <a:gd name="T80" fmla="*/ 1143 w 1143"/>
                <a:gd name="T81" fmla="*/ 1133 h 1133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1143" h="1133">
                  <a:moveTo>
                    <a:pt x="0" y="1133"/>
                  </a:moveTo>
                  <a:cubicBezTo>
                    <a:pt x="38" y="1097"/>
                    <a:pt x="68" y="1056"/>
                    <a:pt x="106" y="1018"/>
                  </a:cubicBezTo>
                  <a:cubicBezTo>
                    <a:pt x="140" y="984"/>
                    <a:pt x="179" y="955"/>
                    <a:pt x="212" y="922"/>
                  </a:cubicBezTo>
                  <a:cubicBezTo>
                    <a:pt x="226" y="908"/>
                    <a:pt x="235" y="887"/>
                    <a:pt x="250" y="874"/>
                  </a:cubicBezTo>
                  <a:cubicBezTo>
                    <a:pt x="268" y="858"/>
                    <a:pt x="295" y="856"/>
                    <a:pt x="317" y="845"/>
                  </a:cubicBezTo>
                  <a:cubicBezTo>
                    <a:pt x="403" y="863"/>
                    <a:pt x="383" y="878"/>
                    <a:pt x="394" y="970"/>
                  </a:cubicBezTo>
                  <a:cubicBezTo>
                    <a:pt x="404" y="964"/>
                    <a:pt x="415" y="959"/>
                    <a:pt x="423" y="951"/>
                  </a:cubicBezTo>
                  <a:cubicBezTo>
                    <a:pt x="431" y="943"/>
                    <a:pt x="431" y="926"/>
                    <a:pt x="442" y="922"/>
                  </a:cubicBezTo>
                  <a:cubicBezTo>
                    <a:pt x="452" y="918"/>
                    <a:pt x="461" y="929"/>
                    <a:pt x="471" y="932"/>
                  </a:cubicBezTo>
                  <a:cubicBezTo>
                    <a:pt x="519" y="925"/>
                    <a:pt x="558" y="914"/>
                    <a:pt x="605" y="903"/>
                  </a:cubicBezTo>
                  <a:cubicBezTo>
                    <a:pt x="625" y="846"/>
                    <a:pt x="600" y="899"/>
                    <a:pt x="644" y="855"/>
                  </a:cubicBezTo>
                  <a:cubicBezTo>
                    <a:pt x="652" y="847"/>
                    <a:pt x="654" y="833"/>
                    <a:pt x="663" y="826"/>
                  </a:cubicBezTo>
                  <a:cubicBezTo>
                    <a:pt x="680" y="813"/>
                    <a:pt x="702" y="809"/>
                    <a:pt x="720" y="797"/>
                  </a:cubicBezTo>
                  <a:cubicBezTo>
                    <a:pt x="746" y="721"/>
                    <a:pt x="707" y="814"/>
                    <a:pt x="759" y="749"/>
                  </a:cubicBezTo>
                  <a:cubicBezTo>
                    <a:pt x="765" y="741"/>
                    <a:pt x="761" y="727"/>
                    <a:pt x="768" y="720"/>
                  </a:cubicBezTo>
                  <a:cubicBezTo>
                    <a:pt x="775" y="713"/>
                    <a:pt x="787" y="714"/>
                    <a:pt x="797" y="711"/>
                  </a:cubicBezTo>
                  <a:cubicBezTo>
                    <a:pt x="829" y="701"/>
                    <a:pt x="861" y="693"/>
                    <a:pt x="893" y="682"/>
                  </a:cubicBezTo>
                  <a:cubicBezTo>
                    <a:pt x="903" y="672"/>
                    <a:pt x="914" y="664"/>
                    <a:pt x="922" y="653"/>
                  </a:cubicBezTo>
                  <a:cubicBezTo>
                    <a:pt x="954" y="606"/>
                    <a:pt x="928" y="547"/>
                    <a:pt x="980" y="509"/>
                  </a:cubicBezTo>
                  <a:cubicBezTo>
                    <a:pt x="1029" y="474"/>
                    <a:pt x="1009" y="510"/>
                    <a:pt x="1047" y="461"/>
                  </a:cubicBezTo>
                  <a:cubicBezTo>
                    <a:pt x="1061" y="443"/>
                    <a:pt x="1085" y="404"/>
                    <a:pt x="1085" y="404"/>
                  </a:cubicBezTo>
                  <a:cubicBezTo>
                    <a:pt x="1074" y="335"/>
                    <a:pt x="1055" y="269"/>
                    <a:pt x="1037" y="202"/>
                  </a:cubicBezTo>
                  <a:cubicBezTo>
                    <a:pt x="1040" y="183"/>
                    <a:pt x="1033" y="158"/>
                    <a:pt x="1047" y="144"/>
                  </a:cubicBezTo>
                  <a:cubicBezTo>
                    <a:pt x="1061" y="130"/>
                    <a:pt x="1085" y="139"/>
                    <a:pt x="1104" y="135"/>
                  </a:cubicBezTo>
                  <a:cubicBezTo>
                    <a:pt x="1117" y="132"/>
                    <a:pt x="1130" y="128"/>
                    <a:pt x="1143" y="125"/>
                  </a:cubicBezTo>
                  <a:cubicBezTo>
                    <a:pt x="1140" y="102"/>
                    <a:pt x="1124" y="33"/>
                    <a:pt x="1124" y="0"/>
                  </a:cubicBezTo>
                </a:path>
              </a:pathLst>
            </a:custGeom>
            <a:noFill/>
            <a:ln w="254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421" name="Freeform 65"/>
            <p:cNvSpPr>
              <a:spLocks/>
            </p:cNvSpPr>
            <p:nvPr/>
          </p:nvSpPr>
          <p:spPr bwMode="auto">
            <a:xfrm>
              <a:off x="4954" y="2671"/>
              <a:ext cx="239" cy="153"/>
            </a:xfrm>
            <a:custGeom>
              <a:avLst/>
              <a:gdLst>
                <a:gd name="T0" fmla="*/ 68 w 239"/>
                <a:gd name="T1" fmla="*/ 153 h 153"/>
                <a:gd name="T2" fmla="*/ 59 w 239"/>
                <a:gd name="T3" fmla="*/ 115 h 153"/>
                <a:gd name="T4" fmla="*/ 30 w 239"/>
                <a:gd name="T5" fmla="*/ 125 h 153"/>
                <a:gd name="T6" fmla="*/ 88 w 239"/>
                <a:gd name="T7" fmla="*/ 77 h 153"/>
                <a:gd name="T8" fmla="*/ 203 w 239"/>
                <a:gd name="T9" fmla="*/ 48 h 153"/>
                <a:gd name="T10" fmla="*/ 232 w 239"/>
                <a:gd name="T11" fmla="*/ 38 h 153"/>
                <a:gd name="T12" fmla="*/ 232 w 239"/>
                <a:gd name="T13" fmla="*/ 0 h 15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39"/>
                <a:gd name="T22" fmla="*/ 0 h 153"/>
                <a:gd name="T23" fmla="*/ 239 w 239"/>
                <a:gd name="T24" fmla="*/ 153 h 153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39" h="153">
                  <a:moveTo>
                    <a:pt x="68" y="153"/>
                  </a:moveTo>
                  <a:cubicBezTo>
                    <a:pt x="65" y="140"/>
                    <a:pt x="69" y="123"/>
                    <a:pt x="59" y="115"/>
                  </a:cubicBezTo>
                  <a:cubicBezTo>
                    <a:pt x="51" y="109"/>
                    <a:pt x="36" y="134"/>
                    <a:pt x="30" y="125"/>
                  </a:cubicBezTo>
                  <a:cubicBezTo>
                    <a:pt x="0" y="79"/>
                    <a:pt x="81" y="78"/>
                    <a:pt x="88" y="77"/>
                  </a:cubicBezTo>
                  <a:cubicBezTo>
                    <a:pt x="144" y="37"/>
                    <a:pt x="94" y="66"/>
                    <a:pt x="203" y="48"/>
                  </a:cubicBezTo>
                  <a:cubicBezTo>
                    <a:pt x="213" y="46"/>
                    <a:pt x="227" y="47"/>
                    <a:pt x="232" y="38"/>
                  </a:cubicBezTo>
                  <a:cubicBezTo>
                    <a:pt x="239" y="27"/>
                    <a:pt x="232" y="13"/>
                    <a:pt x="232" y="0"/>
                  </a:cubicBezTo>
                </a:path>
              </a:pathLst>
            </a:cu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422" name="Freeform 66"/>
            <p:cNvSpPr>
              <a:spLocks/>
            </p:cNvSpPr>
            <p:nvPr/>
          </p:nvSpPr>
          <p:spPr bwMode="auto">
            <a:xfrm>
              <a:off x="5021" y="2456"/>
              <a:ext cx="163" cy="133"/>
            </a:xfrm>
            <a:custGeom>
              <a:avLst/>
              <a:gdLst>
                <a:gd name="T0" fmla="*/ 150 w 163"/>
                <a:gd name="T1" fmla="*/ 133 h 133"/>
                <a:gd name="T2" fmla="*/ 111 w 163"/>
                <a:gd name="T3" fmla="*/ 94 h 133"/>
                <a:gd name="T4" fmla="*/ 92 w 163"/>
                <a:gd name="T5" fmla="*/ 66 h 133"/>
                <a:gd name="T6" fmla="*/ 82 w 163"/>
                <a:gd name="T7" fmla="*/ 37 h 133"/>
                <a:gd name="T8" fmla="*/ 6 w 163"/>
                <a:gd name="T9" fmla="*/ 8 h 13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63"/>
                <a:gd name="T16" fmla="*/ 0 h 133"/>
                <a:gd name="T17" fmla="*/ 163 w 163"/>
                <a:gd name="T18" fmla="*/ 133 h 13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63" h="133">
                  <a:moveTo>
                    <a:pt x="150" y="133"/>
                  </a:moveTo>
                  <a:cubicBezTo>
                    <a:pt x="126" y="20"/>
                    <a:pt x="163" y="114"/>
                    <a:pt x="111" y="94"/>
                  </a:cubicBezTo>
                  <a:cubicBezTo>
                    <a:pt x="101" y="90"/>
                    <a:pt x="97" y="76"/>
                    <a:pt x="92" y="66"/>
                  </a:cubicBezTo>
                  <a:cubicBezTo>
                    <a:pt x="87" y="57"/>
                    <a:pt x="91" y="41"/>
                    <a:pt x="82" y="37"/>
                  </a:cubicBezTo>
                  <a:cubicBezTo>
                    <a:pt x="0" y="0"/>
                    <a:pt x="6" y="59"/>
                    <a:pt x="6" y="8"/>
                  </a:cubicBezTo>
                </a:path>
              </a:pathLst>
            </a:cu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423" name="Freeform 67"/>
            <p:cNvSpPr>
              <a:spLocks/>
            </p:cNvSpPr>
            <p:nvPr/>
          </p:nvSpPr>
          <p:spPr bwMode="auto">
            <a:xfrm>
              <a:off x="4590" y="2832"/>
              <a:ext cx="290" cy="880"/>
            </a:xfrm>
            <a:custGeom>
              <a:avLst/>
              <a:gdLst>
                <a:gd name="T0" fmla="*/ 18 w 290"/>
                <a:gd name="T1" fmla="*/ 0 h 880"/>
                <a:gd name="T2" fmla="*/ 66 w 290"/>
                <a:gd name="T3" fmla="*/ 208 h 880"/>
                <a:gd name="T4" fmla="*/ 74 w 290"/>
                <a:gd name="T5" fmla="*/ 272 h 880"/>
                <a:gd name="T6" fmla="*/ 98 w 290"/>
                <a:gd name="T7" fmla="*/ 280 h 880"/>
                <a:gd name="T8" fmla="*/ 138 w 290"/>
                <a:gd name="T9" fmla="*/ 344 h 880"/>
                <a:gd name="T10" fmla="*/ 154 w 290"/>
                <a:gd name="T11" fmla="*/ 392 h 880"/>
                <a:gd name="T12" fmla="*/ 162 w 290"/>
                <a:gd name="T13" fmla="*/ 416 h 880"/>
                <a:gd name="T14" fmla="*/ 170 w 290"/>
                <a:gd name="T15" fmla="*/ 520 h 880"/>
                <a:gd name="T16" fmla="*/ 266 w 290"/>
                <a:gd name="T17" fmla="*/ 672 h 880"/>
                <a:gd name="T18" fmla="*/ 274 w 290"/>
                <a:gd name="T19" fmla="*/ 704 h 880"/>
                <a:gd name="T20" fmla="*/ 290 w 290"/>
                <a:gd name="T21" fmla="*/ 752 h 880"/>
                <a:gd name="T22" fmla="*/ 266 w 290"/>
                <a:gd name="T23" fmla="*/ 856 h 880"/>
                <a:gd name="T24" fmla="*/ 258 w 290"/>
                <a:gd name="T25" fmla="*/ 880 h 88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90"/>
                <a:gd name="T40" fmla="*/ 0 h 880"/>
                <a:gd name="T41" fmla="*/ 290 w 290"/>
                <a:gd name="T42" fmla="*/ 880 h 880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90" h="880">
                  <a:moveTo>
                    <a:pt x="18" y="0"/>
                  </a:moveTo>
                  <a:cubicBezTo>
                    <a:pt x="30" y="253"/>
                    <a:pt x="0" y="109"/>
                    <a:pt x="66" y="208"/>
                  </a:cubicBezTo>
                  <a:cubicBezTo>
                    <a:pt x="69" y="229"/>
                    <a:pt x="65" y="252"/>
                    <a:pt x="74" y="272"/>
                  </a:cubicBezTo>
                  <a:cubicBezTo>
                    <a:pt x="77" y="280"/>
                    <a:pt x="93" y="273"/>
                    <a:pt x="98" y="280"/>
                  </a:cubicBezTo>
                  <a:cubicBezTo>
                    <a:pt x="159" y="365"/>
                    <a:pt x="76" y="303"/>
                    <a:pt x="138" y="344"/>
                  </a:cubicBezTo>
                  <a:cubicBezTo>
                    <a:pt x="143" y="360"/>
                    <a:pt x="149" y="376"/>
                    <a:pt x="154" y="392"/>
                  </a:cubicBezTo>
                  <a:cubicBezTo>
                    <a:pt x="157" y="400"/>
                    <a:pt x="162" y="416"/>
                    <a:pt x="162" y="416"/>
                  </a:cubicBezTo>
                  <a:cubicBezTo>
                    <a:pt x="165" y="451"/>
                    <a:pt x="165" y="486"/>
                    <a:pt x="170" y="520"/>
                  </a:cubicBezTo>
                  <a:cubicBezTo>
                    <a:pt x="179" y="579"/>
                    <a:pt x="234" y="624"/>
                    <a:pt x="266" y="672"/>
                  </a:cubicBezTo>
                  <a:cubicBezTo>
                    <a:pt x="269" y="683"/>
                    <a:pt x="271" y="693"/>
                    <a:pt x="274" y="704"/>
                  </a:cubicBezTo>
                  <a:cubicBezTo>
                    <a:pt x="279" y="720"/>
                    <a:pt x="290" y="752"/>
                    <a:pt x="290" y="752"/>
                  </a:cubicBezTo>
                  <a:cubicBezTo>
                    <a:pt x="280" y="825"/>
                    <a:pt x="288" y="790"/>
                    <a:pt x="266" y="856"/>
                  </a:cubicBezTo>
                  <a:cubicBezTo>
                    <a:pt x="263" y="864"/>
                    <a:pt x="258" y="880"/>
                    <a:pt x="258" y="880"/>
                  </a:cubicBezTo>
                </a:path>
              </a:pathLst>
            </a:cu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8260033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7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4" presetClass="exit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</p:cBhvr>
                                      <p:by x="96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" dur="2000" fill="hold"/>
                                        <p:tgtEl>
                                          <p:spTgt spid="5"/>
                                        </p:tgtEl>
                                      </p:cBhvr>
                                      <p:by x="97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8" dur="2000" fill="hold"/>
                                        <p:tgtEl>
                                          <p:spTgt spid="2"/>
                                        </p:tgtEl>
                                      </p:cBhvr>
                                      <p:by x="10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9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1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4" dur="3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6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71"/>
          <p:cNvGrpSpPr>
            <a:grpSpLocks/>
          </p:cNvGrpSpPr>
          <p:nvPr/>
        </p:nvGrpSpPr>
        <p:grpSpPr bwMode="auto">
          <a:xfrm>
            <a:off x="-9067800" y="1676400"/>
            <a:ext cx="18211800" cy="2819400"/>
            <a:chOff x="-5712" y="1056"/>
            <a:chExt cx="11472" cy="1776"/>
          </a:xfrm>
        </p:grpSpPr>
        <p:grpSp>
          <p:nvGrpSpPr>
            <p:cNvPr id="18448" name="Group 3"/>
            <p:cNvGrpSpPr>
              <a:grpSpLocks/>
            </p:cNvGrpSpPr>
            <p:nvPr/>
          </p:nvGrpSpPr>
          <p:grpSpPr bwMode="auto">
            <a:xfrm>
              <a:off x="4800" y="2448"/>
              <a:ext cx="576" cy="384"/>
              <a:chOff x="4800" y="2448"/>
              <a:chExt cx="576" cy="384"/>
            </a:xfrm>
          </p:grpSpPr>
          <p:sp>
            <p:nvSpPr>
              <p:cNvPr id="18498" name="AutoShape 4"/>
              <p:cNvSpPr>
                <a:spLocks noChangeArrowheads="1"/>
              </p:cNvSpPr>
              <p:nvPr/>
            </p:nvSpPr>
            <p:spPr bwMode="auto">
              <a:xfrm>
                <a:off x="4800" y="2448"/>
                <a:ext cx="576" cy="278"/>
              </a:xfrm>
              <a:prstGeom prst="flowChartCollate">
                <a:avLst/>
              </a:prstGeom>
              <a:solidFill>
                <a:srgbClr val="6633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8499" name="Oval 5"/>
              <p:cNvSpPr>
                <a:spLocks noChangeArrowheads="1"/>
              </p:cNvSpPr>
              <p:nvPr/>
            </p:nvSpPr>
            <p:spPr bwMode="auto">
              <a:xfrm>
                <a:off x="5040" y="2546"/>
                <a:ext cx="96" cy="96"/>
              </a:xfrm>
              <a:prstGeom prst="ellipse">
                <a:avLst/>
              </a:prstGeom>
              <a:solidFill>
                <a:srgbClr val="66330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8500" name="Oval 6"/>
              <p:cNvSpPr>
                <a:spLocks noChangeArrowheads="1"/>
              </p:cNvSpPr>
              <p:nvPr/>
            </p:nvSpPr>
            <p:spPr bwMode="auto">
              <a:xfrm>
                <a:off x="4848" y="2730"/>
                <a:ext cx="96" cy="96"/>
              </a:xfrm>
              <a:prstGeom prst="ellipse">
                <a:avLst/>
              </a:prstGeom>
              <a:solidFill>
                <a:srgbClr val="00000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8501" name="Oval 7"/>
              <p:cNvSpPr>
                <a:spLocks noChangeArrowheads="1"/>
              </p:cNvSpPr>
              <p:nvPr/>
            </p:nvSpPr>
            <p:spPr bwMode="auto">
              <a:xfrm>
                <a:off x="4944" y="2736"/>
                <a:ext cx="96" cy="96"/>
              </a:xfrm>
              <a:prstGeom prst="ellipse">
                <a:avLst/>
              </a:prstGeom>
              <a:solidFill>
                <a:srgbClr val="00000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8502" name="Oval 8"/>
              <p:cNvSpPr>
                <a:spLocks noChangeArrowheads="1"/>
              </p:cNvSpPr>
              <p:nvPr/>
            </p:nvSpPr>
            <p:spPr bwMode="auto">
              <a:xfrm>
                <a:off x="5040" y="2730"/>
                <a:ext cx="96" cy="96"/>
              </a:xfrm>
              <a:prstGeom prst="ellipse">
                <a:avLst/>
              </a:prstGeom>
              <a:solidFill>
                <a:srgbClr val="00000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8503" name="Oval 9"/>
              <p:cNvSpPr>
                <a:spLocks noChangeArrowheads="1"/>
              </p:cNvSpPr>
              <p:nvPr/>
            </p:nvSpPr>
            <p:spPr bwMode="auto">
              <a:xfrm>
                <a:off x="5136" y="2736"/>
                <a:ext cx="96" cy="96"/>
              </a:xfrm>
              <a:prstGeom prst="ellipse">
                <a:avLst/>
              </a:prstGeom>
              <a:solidFill>
                <a:srgbClr val="00000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8504" name="Oval 10"/>
              <p:cNvSpPr>
                <a:spLocks noChangeArrowheads="1"/>
              </p:cNvSpPr>
              <p:nvPr/>
            </p:nvSpPr>
            <p:spPr bwMode="auto">
              <a:xfrm>
                <a:off x="5232" y="2730"/>
                <a:ext cx="96" cy="96"/>
              </a:xfrm>
              <a:prstGeom prst="ellipse">
                <a:avLst/>
              </a:prstGeom>
              <a:solidFill>
                <a:srgbClr val="00000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grpSp>
          <p:nvGrpSpPr>
            <p:cNvPr id="18449" name="Group 70"/>
            <p:cNvGrpSpPr>
              <a:grpSpLocks/>
            </p:cNvGrpSpPr>
            <p:nvPr/>
          </p:nvGrpSpPr>
          <p:grpSpPr bwMode="auto">
            <a:xfrm>
              <a:off x="-5712" y="1056"/>
              <a:ext cx="11472" cy="1431"/>
              <a:chOff x="-5712" y="1056"/>
              <a:chExt cx="11472" cy="1431"/>
            </a:xfrm>
          </p:grpSpPr>
          <p:grpSp>
            <p:nvGrpSpPr>
              <p:cNvPr id="18450" name="Group 12"/>
              <p:cNvGrpSpPr>
                <a:grpSpLocks/>
              </p:cNvGrpSpPr>
              <p:nvPr/>
            </p:nvGrpSpPr>
            <p:grpSpPr bwMode="auto">
              <a:xfrm>
                <a:off x="0" y="1056"/>
                <a:ext cx="5760" cy="1431"/>
                <a:chOff x="0" y="1056"/>
                <a:chExt cx="5760" cy="1431"/>
              </a:xfrm>
            </p:grpSpPr>
            <p:sp>
              <p:nvSpPr>
                <p:cNvPr id="18475" name="AutoShape 13"/>
                <p:cNvSpPr>
                  <a:spLocks noChangeArrowheads="1"/>
                </p:cNvSpPr>
                <p:nvPr/>
              </p:nvSpPr>
              <p:spPr bwMode="auto">
                <a:xfrm>
                  <a:off x="0" y="1728"/>
                  <a:ext cx="5760" cy="48"/>
                </a:xfrm>
                <a:prstGeom prst="cube">
                  <a:avLst>
                    <a:gd name="adj" fmla="val 25000"/>
                  </a:avLst>
                </a:prstGeom>
                <a:solidFill>
                  <a:srgbClr val="800000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8476" name="AutoShape 14"/>
                <p:cNvSpPr>
                  <a:spLocks noChangeArrowheads="1"/>
                </p:cNvSpPr>
                <p:nvPr/>
              </p:nvSpPr>
              <p:spPr bwMode="auto">
                <a:xfrm>
                  <a:off x="0" y="2304"/>
                  <a:ext cx="5760" cy="48"/>
                </a:xfrm>
                <a:prstGeom prst="cube">
                  <a:avLst>
                    <a:gd name="adj" fmla="val 25000"/>
                  </a:avLst>
                </a:prstGeom>
                <a:solidFill>
                  <a:srgbClr val="800000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8477" name="AutoShape 15"/>
                <p:cNvSpPr>
                  <a:spLocks noChangeArrowheads="1"/>
                </p:cNvSpPr>
                <p:nvPr/>
              </p:nvSpPr>
              <p:spPr bwMode="auto">
                <a:xfrm>
                  <a:off x="0" y="2352"/>
                  <a:ext cx="5760" cy="96"/>
                </a:xfrm>
                <a:prstGeom prst="cube">
                  <a:avLst>
                    <a:gd name="adj" fmla="val 25000"/>
                  </a:avLst>
                </a:prstGeom>
                <a:solidFill>
                  <a:srgbClr val="800000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8478" name="AutoShape 16"/>
                <p:cNvSpPr>
                  <a:spLocks noChangeArrowheads="1"/>
                </p:cNvSpPr>
                <p:nvPr/>
              </p:nvSpPr>
              <p:spPr bwMode="auto">
                <a:xfrm>
                  <a:off x="0" y="1152"/>
                  <a:ext cx="5760" cy="48"/>
                </a:xfrm>
                <a:prstGeom prst="cube">
                  <a:avLst>
                    <a:gd name="adj" fmla="val 25000"/>
                  </a:avLst>
                </a:prstGeom>
                <a:solidFill>
                  <a:srgbClr val="800000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8479" name="AutoShape 17"/>
                <p:cNvSpPr>
                  <a:spLocks noChangeArrowheads="1"/>
                </p:cNvSpPr>
                <p:nvPr/>
              </p:nvSpPr>
              <p:spPr bwMode="auto">
                <a:xfrm>
                  <a:off x="0" y="2064"/>
                  <a:ext cx="5760" cy="48"/>
                </a:xfrm>
                <a:prstGeom prst="cube">
                  <a:avLst>
                    <a:gd name="adj" fmla="val 25000"/>
                  </a:avLst>
                </a:prstGeom>
                <a:solidFill>
                  <a:srgbClr val="800000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8480" name="AutoShape 18"/>
                <p:cNvSpPr>
                  <a:spLocks noChangeArrowheads="1"/>
                </p:cNvSpPr>
                <p:nvPr/>
              </p:nvSpPr>
              <p:spPr bwMode="auto">
                <a:xfrm rot="-7365537">
                  <a:off x="4991" y="1561"/>
                  <a:ext cx="975" cy="47"/>
                </a:xfrm>
                <a:prstGeom prst="cube">
                  <a:avLst>
                    <a:gd name="adj" fmla="val 25000"/>
                  </a:avLst>
                </a:prstGeom>
                <a:solidFill>
                  <a:srgbClr val="800000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8481" name="AutoShape 19"/>
                <p:cNvSpPr>
                  <a:spLocks noChangeArrowheads="1"/>
                </p:cNvSpPr>
                <p:nvPr/>
              </p:nvSpPr>
              <p:spPr bwMode="auto">
                <a:xfrm rot="-3725061">
                  <a:off x="4303" y="1737"/>
                  <a:ext cx="1296" cy="47"/>
                </a:xfrm>
                <a:prstGeom prst="cube">
                  <a:avLst>
                    <a:gd name="adj" fmla="val 25000"/>
                  </a:avLst>
                </a:prstGeom>
                <a:solidFill>
                  <a:srgbClr val="800000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8482" name="AutoShape 20"/>
                <p:cNvSpPr>
                  <a:spLocks noChangeArrowheads="1"/>
                </p:cNvSpPr>
                <p:nvPr/>
              </p:nvSpPr>
              <p:spPr bwMode="auto">
                <a:xfrm rot="-7365537">
                  <a:off x="4272" y="1767"/>
                  <a:ext cx="1392" cy="48"/>
                </a:xfrm>
                <a:prstGeom prst="cube">
                  <a:avLst>
                    <a:gd name="adj" fmla="val 25000"/>
                  </a:avLst>
                </a:prstGeom>
                <a:solidFill>
                  <a:srgbClr val="800000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8483" name="AutoShape 21"/>
                <p:cNvSpPr>
                  <a:spLocks noChangeArrowheads="1"/>
                </p:cNvSpPr>
                <p:nvPr/>
              </p:nvSpPr>
              <p:spPr bwMode="auto">
                <a:xfrm rot="-3725061">
                  <a:off x="1633" y="1728"/>
                  <a:ext cx="1296" cy="47"/>
                </a:xfrm>
                <a:prstGeom prst="cube">
                  <a:avLst>
                    <a:gd name="adj" fmla="val 25000"/>
                  </a:avLst>
                </a:prstGeom>
                <a:solidFill>
                  <a:srgbClr val="800000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8484" name="AutoShape 22"/>
                <p:cNvSpPr>
                  <a:spLocks noChangeArrowheads="1"/>
                </p:cNvSpPr>
                <p:nvPr/>
              </p:nvSpPr>
              <p:spPr bwMode="auto">
                <a:xfrm rot="-3725061">
                  <a:off x="960" y="1733"/>
                  <a:ext cx="1296" cy="47"/>
                </a:xfrm>
                <a:prstGeom prst="cube">
                  <a:avLst>
                    <a:gd name="adj" fmla="val 25000"/>
                  </a:avLst>
                </a:prstGeom>
                <a:solidFill>
                  <a:srgbClr val="800000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8485" name="AutoShape 23"/>
                <p:cNvSpPr>
                  <a:spLocks noChangeArrowheads="1"/>
                </p:cNvSpPr>
                <p:nvPr/>
              </p:nvSpPr>
              <p:spPr bwMode="auto">
                <a:xfrm rot="-7365537">
                  <a:off x="1584" y="1728"/>
                  <a:ext cx="1392" cy="48"/>
                </a:xfrm>
                <a:prstGeom prst="cube">
                  <a:avLst>
                    <a:gd name="adj" fmla="val 25000"/>
                  </a:avLst>
                </a:prstGeom>
                <a:solidFill>
                  <a:srgbClr val="800000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8486" name="AutoShape 24"/>
                <p:cNvSpPr>
                  <a:spLocks noChangeArrowheads="1"/>
                </p:cNvSpPr>
                <p:nvPr/>
              </p:nvSpPr>
              <p:spPr bwMode="auto">
                <a:xfrm rot="-7365537">
                  <a:off x="240" y="1728"/>
                  <a:ext cx="1392" cy="48"/>
                </a:xfrm>
                <a:prstGeom prst="cube">
                  <a:avLst>
                    <a:gd name="adj" fmla="val 25000"/>
                  </a:avLst>
                </a:prstGeom>
                <a:solidFill>
                  <a:srgbClr val="800000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8487" name="AutoShape 25"/>
                <p:cNvSpPr>
                  <a:spLocks noChangeArrowheads="1"/>
                </p:cNvSpPr>
                <p:nvPr/>
              </p:nvSpPr>
              <p:spPr bwMode="auto">
                <a:xfrm rot="-7365537">
                  <a:off x="912" y="1728"/>
                  <a:ext cx="1392" cy="48"/>
                </a:xfrm>
                <a:prstGeom prst="cube">
                  <a:avLst>
                    <a:gd name="adj" fmla="val 25000"/>
                  </a:avLst>
                </a:prstGeom>
                <a:solidFill>
                  <a:srgbClr val="800000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8488" name="AutoShape 26"/>
                <p:cNvSpPr>
                  <a:spLocks noChangeArrowheads="1"/>
                </p:cNvSpPr>
                <p:nvPr/>
              </p:nvSpPr>
              <p:spPr bwMode="auto">
                <a:xfrm rot="-3725061">
                  <a:off x="289" y="1734"/>
                  <a:ext cx="1296" cy="47"/>
                </a:xfrm>
                <a:prstGeom prst="cube">
                  <a:avLst>
                    <a:gd name="adj" fmla="val 25000"/>
                  </a:avLst>
                </a:prstGeom>
                <a:solidFill>
                  <a:srgbClr val="800000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8489" name="AutoShape 27"/>
                <p:cNvSpPr>
                  <a:spLocks noChangeArrowheads="1"/>
                </p:cNvSpPr>
                <p:nvPr/>
              </p:nvSpPr>
              <p:spPr bwMode="auto">
                <a:xfrm rot="-3725061">
                  <a:off x="3649" y="1749"/>
                  <a:ext cx="1296" cy="47"/>
                </a:xfrm>
                <a:prstGeom prst="cube">
                  <a:avLst>
                    <a:gd name="adj" fmla="val 25000"/>
                  </a:avLst>
                </a:prstGeom>
                <a:solidFill>
                  <a:srgbClr val="800000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8490" name="AutoShape 28"/>
                <p:cNvSpPr>
                  <a:spLocks noChangeArrowheads="1"/>
                </p:cNvSpPr>
                <p:nvPr/>
              </p:nvSpPr>
              <p:spPr bwMode="auto">
                <a:xfrm rot="-3725061">
                  <a:off x="2976" y="1754"/>
                  <a:ext cx="1296" cy="47"/>
                </a:xfrm>
                <a:prstGeom prst="cube">
                  <a:avLst>
                    <a:gd name="adj" fmla="val 25000"/>
                  </a:avLst>
                </a:prstGeom>
                <a:solidFill>
                  <a:srgbClr val="800000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8491" name="AutoShape 29"/>
                <p:cNvSpPr>
                  <a:spLocks noChangeArrowheads="1"/>
                </p:cNvSpPr>
                <p:nvPr/>
              </p:nvSpPr>
              <p:spPr bwMode="auto">
                <a:xfrm rot="-7365537">
                  <a:off x="3600" y="1767"/>
                  <a:ext cx="1392" cy="48"/>
                </a:xfrm>
                <a:prstGeom prst="cube">
                  <a:avLst>
                    <a:gd name="adj" fmla="val 25000"/>
                  </a:avLst>
                </a:prstGeom>
                <a:solidFill>
                  <a:srgbClr val="800000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8492" name="AutoShape 30"/>
                <p:cNvSpPr>
                  <a:spLocks noChangeArrowheads="1"/>
                </p:cNvSpPr>
                <p:nvPr/>
              </p:nvSpPr>
              <p:spPr bwMode="auto">
                <a:xfrm rot="-7365537">
                  <a:off x="2256" y="1728"/>
                  <a:ext cx="1392" cy="48"/>
                </a:xfrm>
                <a:prstGeom prst="cube">
                  <a:avLst>
                    <a:gd name="adj" fmla="val 25000"/>
                  </a:avLst>
                </a:prstGeom>
                <a:solidFill>
                  <a:srgbClr val="800000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8493" name="AutoShape 31"/>
                <p:cNvSpPr>
                  <a:spLocks noChangeArrowheads="1"/>
                </p:cNvSpPr>
                <p:nvPr/>
              </p:nvSpPr>
              <p:spPr bwMode="auto">
                <a:xfrm rot="-7365537">
                  <a:off x="2928" y="1749"/>
                  <a:ext cx="1392" cy="48"/>
                </a:xfrm>
                <a:prstGeom prst="cube">
                  <a:avLst>
                    <a:gd name="adj" fmla="val 25000"/>
                  </a:avLst>
                </a:prstGeom>
                <a:solidFill>
                  <a:srgbClr val="800000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8494" name="AutoShape 32"/>
                <p:cNvSpPr>
                  <a:spLocks noChangeArrowheads="1"/>
                </p:cNvSpPr>
                <p:nvPr/>
              </p:nvSpPr>
              <p:spPr bwMode="auto">
                <a:xfrm rot="-3725061">
                  <a:off x="2305" y="1746"/>
                  <a:ext cx="1296" cy="47"/>
                </a:xfrm>
                <a:prstGeom prst="cube">
                  <a:avLst>
                    <a:gd name="adj" fmla="val 25000"/>
                  </a:avLst>
                </a:prstGeom>
                <a:solidFill>
                  <a:srgbClr val="800000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8495" name="AutoShape 33"/>
                <p:cNvSpPr>
                  <a:spLocks noChangeArrowheads="1"/>
                </p:cNvSpPr>
                <p:nvPr/>
              </p:nvSpPr>
              <p:spPr bwMode="auto">
                <a:xfrm rot="-7365537">
                  <a:off x="-265" y="1817"/>
                  <a:ext cx="1170" cy="47"/>
                </a:xfrm>
                <a:prstGeom prst="cube">
                  <a:avLst>
                    <a:gd name="adj" fmla="val 25000"/>
                  </a:avLst>
                </a:prstGeom>
                <a:solidFill>
                  <a:srgbClr val="800000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8496" name="AutoShape 34"/>
                <p:cNvSpPr>
                  <a:spLocks noChangeArrowheads="1"/>
                </p:cNvSpPr>
                <p:nvPr/>
              </p:nvSpPr>
              <p:spPr bwMode="auto">
                <a:xfrm rot="-3725061">
                  <a:off x="-279" y="1664"/>
                  <a:ext cx="1152" cy="48"/>
                </a:xfrm>
                <a:prstGeom prst="cube">
                  <a:avLst>
                    <a:gd name="adj" fmla="val 25000"/>
                  </a:avLst>
                </a:prstGeom>
                <a:solidFill>
                  <a:srgbClr val="800000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8497" name="AutoShape 35"/>
                <p:cNvSpPr>
                  <a:spLocks noChangeArrowheads="1"/>
                </p:cNvSpPr>
                <p:nvPr/>
              </p:nvSpPr>
              <p:spPr bwMode="auto">
                <a:xfrm rot="-3725061">
                  <a:off x="5102" y="1898"/>
                  <a:ext cx="882" cy="47"/>
                </a:xfrm>
                <a:prstGeom prst="cube">
                  <a:avLst>
                    <a:gd name="adj" fmla="val 25000"/>
                  </a:avLst>
                </a:prstGeom>
                <a:solidFill>
                  <a:srgbClr val="800000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  <p:grpSp>
            <p:nvGrpSpPr>
              <p:cNvPr id="18451" name="Group 36"/>
              <p:cNvGrpSpPr>
                <a:grpSpLocks/>
              </p:cNvGrpSpPr>
              <p:nvPr/>
            </p:nvGrpSpPr>
            <p:grpSpPr bwMode="auto">
              <a:xfrm>
                <a:off x="-5712" y="1056"/>
                <a:ext cx="5760" cy="1431"/>
                <a:chOff x="0" y="1056"/>
                <a:chExt cx="5760" cy="1431"/>
              </a:xfrm>
            </p:grpSpPr>
            <p:sp>
              <p:nvSpPr>
                <p:cNvPr id="18452" name="AutoShape 37"/>
                <p:cNvSpPr>
                  <a:spLocks noChangeArrowheads="1"/>
                </p:cNvSpPr>
                <p:nvPr/>
              </p:nvSpPr>
              <p:spPr bwMode="auto">
                <a:xfrm>
                  <a:off x="0" y="1728"/>
                  <a:ext cx="5760" cy="48"/>
                </a:xfrm>
                <a:prstGeom prst="cube">
                  <a:avLst>
                    <a:gd name="adj" fmla="val 25000"/>
                  </a:avLst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8453" name="AutoShape 38"/>
                <p:cNvSpPr>
                  <a:spLocks noChangeArrowheads="1"/>
                </p:cNvSpPr>
                <p:nvPr/>
              </p:nvSpPr>
              <p:spPr bwMode="auto">
                <a:xfrm>
                  <a:off x="0" y="2304"/>
                  <a:ext cx="5760" cy="48"/>
                </a:xfrm>
                <a:prstGeom prst="cube">
                  <a:avLst>
                    <a:gd name="adj" fmla="val 25000"/>
                  </a:avLst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8454" name="AutoShape 39"/>
                <p:cNvSpPr>
                  <a:spLocks noChangeArrowheads="1"/>
                </p:cNvSpPr>
                <p:nvPr/>
              </p:nvSpPr>
              <p:spPr bwMode="auto">
                <a:xfrm>
                  <a:off x="0" y="2352"/>
                  <a:ext cx="5760" cy="96"/>
                </a:xfrm>
                <a:prstGeom prst="cube">
                  <a:avLst>
                    <a:gd name="adj" fmla="val 25000"/>
                  </a:avLst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8455" name="AutoShape 40"/>
                <p:cNvSpPr>
                  <a:spLocks noChangeArrowheads="1"/>
                </p:cNvSpPr>
                <p:nvPr/>
              </p:nvSpPr>
              <p:spPr bwMode="auto">
                <a:xfrm>
                  <a:off x="0" y="1152"/>
                  <a:ext cx="5760" cy="48"/>
                </a:xfrm>
                <a:prstGeom prst="cube">
                  <a:avLst>
                    <a:gd name="adj" fmla="val 25000"/>
                  </a:avLst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8456" name="AutoShape 41"/>
                <p:cNvSpPr>
                  <a:spLocks noChangeArrowheads="1"/>
                </p:cNvSpPr>
                <p:nvPr/>
              </p:nvSpPr>
              <p:spPr bwMode="auto">
                <a:xfrm>
                  <a:off x="0" y="2064"/>
                  <a:ext cx="5760" cy="48"/>
                </a:xfrm>
                <a:prstGeom prst="cube">
                  <a:avLst>
                    <a:gd name="adj" fmla="val 25000"/>
                  </a:avLst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8457" name="AutoShape 42"/>
                <p:cNvSpPr>
                  <a:spLocks noChangeArrowheads="1"/>
                </p:cNvSpPr>
                <p:nvPr/>
              </p:nvSpPr>
              <p:spPr bwMode="auto">
                <a:xfrm rot="-7365537">
                  <a:off x="4991" y="1561"/>
                  <a:ext cx="975" cy="47"/>
                </a:xfrm>
                <a:prstGeom prst="cube">
                  <a:avLst>
                    <a:gd name="adj" fmla="val 25000"/>
                  </a:avLst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8458" name="AutoShape 43"/>
                <p:cNvSpPr>
                  <a:spLocks noChangeArrowheads="1"/>
                </p:cNvSpPr>
                <p:nvPr/>
              </p:nvSpPr>
              <p:spPr bwMode="auto">
                <a:xfrm rot="-3725061">
                  <a:off x="4303" y="1737"/>
                  <a:ext cx="1296" cy="47"/>
                </a:xfrm>
                <a:prstGeom prst="cube">
                  <a:avLst>
                    <a:gd name="adj" fmla="val 25000"/>
                  </a:avLst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8459" name="AutoShape 44"/>
                <p:cNvSpPr>
                  <a:spLocks noChangeArrowheads="1"/>
                </p:cNvSpPr>
                <p:nvPr/>
              </p:nvSpPr>
              <p:spPr bwMode="auto">
                <a:xfrm rot="-7365537">
                  <a:off x="4272" y="1767"/>
                  <a:ext cx="1392" cy="48"/>
                </a:xfrm>
                <a:prstGeom prst="cube">
                  <a:avLst>
                    <a:gd name="adj" fmla="val 25000"/>
                  </a:avLst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8460" name="AutoShape 45"/>
                <p:cNvSpPr>
                  <a:spLocks noChangeArrowheads="1"/>
                </p:cNvSpPr>
                <p:nvPr/>
              </p:nvSpPr>
              <p:spPr bwMode="auto">
                <a:xfrm rot="-3725061">
                  <a:off x="1633" y="1728"/>
                  <a:ext cx="1296" cy="47"/>
                </a:xfrm>
                <a:prstGeom prst="cube">
                  <a:avLst>
                    <a:gd name="adj" fmla="val 25000"/>
                  </a:avLst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8461" name="AutoShape 46"/>
                <p:cNvSpPr>
                  <a:spLocks noChangeArrowheads="1"/>
                </p:cNvSpPr>
                <p:nvPr/>
              </p:nvSpPr>
              <p:spPr bwMode="auto">
                <a:xfrm rot="-3725061">
                  <a:off x="960" y="1733"/>
                  <a:ext cx="1296" cy="47"/>
                </a:xfrm>
                <a:prstGeom prst="cube">
                  <a:avLst>
                    <a:gd name="adj" fmla="val 25000"/>
                  </a:avLst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8462" name="AutoShape 47"/>
                <p:cNvSpPr>
                  <a:spLocks noChangeArrowheads="1"/>
                </p:cNvSpPr>
                <p:nvPr/>
              </p:nvSpPr>
              <p:spPr bwMode="auto">
                <a:xfrm rot="-7365537">
                  <a:off x="1584" y="1728"/>
                  <a:ext cx="1392" cy="48"/>
                </a:xfrm>
                <a:prstGeom prst="cube">
                  <a:avLst>
                    <a:gd name="adj" fmla="val 25000"/>
                  </a:avLst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8463" name="AutoShape 48"/>
                <p:cNvSpPr>
                  <a:spLocks noChangeArrowheads="1"/>
                </p:cNvSpPr>
                <p:nvPr/>
              </p:nvSpPr>
              <p:spPr bwMode="auto">
                <a:xfrm rot="-7365537">
                  <a:off x="240" y="1728"/>
                  <a:ext cx="1392" cy="48"/>
                </a:xfrm>
                <a:prstGeom prst="cube">
                  <a:avLst>
                    <a:gd name="adj" fmla="val 25000"/>
                  </a:avLst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8464" name="AutoShape 49"/>
                <p:cNvSpPr>
                  <a:spLocks noChangeArrowheads="1"/>
                </p:cNvSpPr>
                <p:nvPr/>
              </p:nvSpPr>
              <p:spPr bwMode="auto">
                <a:xfrm rot="-7365537">
                  <a:off x="912" y="1728"/>
                  <a:ext cx="1392" cy="48"/>
                </a:xfrm>
                <a:prstGeom prst="cube">
                  <a:avLst>
                    <a:gd name="adj" fmla="val 25000"/>
                  </a:avLst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8465" name="AutoShape 50"/>
                <p:cNvSpPr>
                  <a:spLocks noChangeArrowheads="1"/>
                </p:cNvSpPr>
                <p:nvPr/>
              </p:nvSpPr>
              <p:spPr bwMode="auto">
                <a:xfrm rot="-3725061">
                  <a:off x="289" y="1734"/>
                  <a:ext cx="1296" cy="47"/>
                </a:xfrm>
                <a:prstGeom prst="cube">
                  <a:avLst>
                    <a:gd name="adj" fmla="val 25000"/>
                  </a:avLst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8466" name="AutoShape 51"/>
                <p:cNvSpPr>
                  <a:spLocks noChangeArrowheads="1"/>
                </p:cNvSpPr>
                <p:nvPr/>
              </p:nvSpPr>
              <p:spPr bwMode="auto">
                <a:xfrm rot="-3725061">
                  <a:off x="3649" y="1749"/>
                  <a:ext cx="1296" cy="47"/>
                </a:xfrm>
                <a:prstGeom prst="cube">
                  <a:avLst>
                    <a:gd name="adj" fmla="val 25000"/>
                  </a:avLst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8467" name="AutoShape 52"/>
                <p:cNvSpPr>
                  <a:spLocks noChangeArrowheads="1"/>
                </p:cNvSpPr>
                <p:nvPr/>
              </p:nvSpPr>
              <p:spPr bwMode="auto">
                <a:xfrm rot="-3725061">
                  <a:off x="2976" y="1754"/>
                  <a:ext cx="1296" cy="47"/>
                </a:xfrm>
                <a:prstGeom prst="cube">
                  <a:avLst>
                    <a:gd name="adj" fmla="val 25000"/>
                  </a:avLst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8468" name="AutoShape 53"/>
                <p:cNvSpPr>
                  <a:spLocks noChangeArrowheads="1"/>
                </p:cNvSpPr>
                <p:nvPr/>
              </p:nvSpPr>
              <p:spPr bwMode="auto">
                <a:xfrm rot="-7365537">
                  <a:off x="3600" y="1767"/>
                  <a:ext cx="1392" cy="48"/>
                </a:xfrm>
                <a:prstGeom prst="cube">
                  <a:avLst>
                    <a:gd name="adj" fmla="val 25000"/>
                  </a:avLst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8469" name="AutoShape 54"/>
                <p:cNvSpPr>
                  <a:spLocks noChangeArrowheads="1"/>
                </p:cNvSpPr>
                <p:nvPr/>
              </p:nvSpPr>
              <p:spPr bwMode="auto">
                <a:xfrm rot="-7365537">
                  <a:off x="2256" y="1728"/>
                  <a:ext cx="1392" cy="48"/>
                </a:xfrm>
                <a:prstGeom prst="cube">
                  <a:avLst>
                    <a:gd name="adj" fmla="val 25000"/>
                  </a:avLst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8470" name="AutoShape 55"/>
                <p:cNvSpPr>
                  <a:spLocks noChangeArrowheads="1"/>
                </p:cNvSpPr>
                <p:nvPr/>
              </p:nvSpPr>
              <p:spPr bwMode="auto">
                <a:xfrm rot="-7365537">
                  <a:off x="2928" y="1749"/>
                  <a:ext cx="1392" cy="48"/>
                </a:xfrm>
                <a:prstGeom prst="cube">
                  <a:avLst>
                    <a:gd name="adj" fmla="val 25000"/>
                  </a:avLst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8471" name="AutoShape 56"/>
                <p:cNvSpPr>
                  <a:spLocks noChangeArrowheads="1"/>
                </p:cNvSpPr>
                <p:nvPr/>
              </p:nvSpPr>
              <p:spPr bwMode="auto">
                <a:xfrm rot="-3725061">
                  <a:off x="2305" y="1746"/>
                  <a:ext cx="1296" cy="47"/>
                </a:xfrm>
                <a:prstGeom prst="cube">
                  <a:avLst>
                    <a:gd name="adj" fmla="val 25000"/>
                  </a:avLst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8472" name="AutoShape 57"/>
                <p:cNvSpPr>
                  <a:spLocks noChangeArrowheads="1"/>
                </p:cNvSpPr>
                <p:nvPr/>
              </p:nvSpPr>
              <p:spPr bwMode="auto">
                <a:xfrm rot="-7365537">
                  <a:off x="-265" y="1817"/>
                  <a:ext cx="1170" cy="47"/>
                </a:xfrm>
                <a:prstGeom prst="cube">
                  <a:avLst>
                    <a:gd name="adj" fmla="val 25000"/>
                  </a:avLst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8473" name="AutoShape 58"/>
                <p:cNvSpPr>
                  <a:spLocks noChangeArrowheads="1"/>
                </p:cNvSpPr>
                <p:nvPr/>
              </p:nvSpPr>
              <p:spPr bwMode="auto">
                <a:xfrm rot="-3725061">
                  <a:off x="-279" y="1664"/>
                  <a:ext cx="1152" cy="48"/>
                </a:xfrm>
                <a:prstGeom prst="cube">
                  <a:avLst>
                    <a:gd name="adj" fmla="val 25000"/>
                  </a:avLst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8474" name="AutoShape 59"/>
                <p:cNvSpPr>
                  <a:spLocks noChangeArrowheads="1"/>
                </p:cNvSpPr>
                <p:nvPr/>
              </p:nvSpPr>
              <p:spPr bwMode="auto">
                <a:xfrm rot="-3725061">
                  <a:off x="5102" y="1898"/>
                  <a:ext cx="882" cy="47"/>
                </a:xfrm>
                <a:prstGeom prst="cube">
                  <a:avLst>
                    <a:gd name="adj" fmla="val 25000"/>
                  </a:avLst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</p:grpSp>
      </p:grpSp>
      <p:grpSp>
        <p:nvGrpSpPr>
          <p:cNvPr id="18435" name="Group 60"/>
          <p:cNvGrpSpPr>
            <a:grpSpLocks/>
          </p:cNvGrpSpPr>
          <p:nvPr/>
        </p:nvGrpSpPr>
        <p:grpSpPr bwMode="auto">
          <a:xfrm>
            <a:off x="0" y="3886200"/>
            <a:ext cx="1981200" cy="2971800"/>
            <a:chOff x="0" y="2448"/>
            <a:chExt cx="1248" cy="1872"/>
          </a:xfrm>
        </p:grpSpPr>
        <p:grpSp>
          <p:nvGrpSpPr>
            <p:cNvPr id="18444" name="Group 61"/>
            <p:cNvGrpSpPr>
              <a:grpSpLocks/>
            </p:cNvGrpSpPr>
            <p:nvPr/>
          </p:nvGrpSpPr>
          <p:grpSpPr bwMode="auto">
            <a:xfrm>
              <a:off x="288" y="2448"/>
              <a:ext cx="528" cy="288"/>
              <a:chOff x="288" y="2448"/>
              <a:chExt cx="528" cy="288"/>
            </a:xfrm>
          </p:grpSpPr>
          <p:sp>
            <p:nvSpPr>
              <p:cNvPr id="18446" name="AutoShape 62"/>
              <p:cNvSpPr>
                <a:spLocks noChangeArrowheads="1"/>
              </p:cNvSpPr>
              <p:nvPr/>
            </p:nvSpPr>
            <p:spPr bwMode="auto">
              <a:xfrm>
                <a:off x="288" y="2448"/>
                <a:ext cx="528" cy="288"/>
              </a:xfrm>
              <a:prstGeom prst="flowChartCollate">
                <a:avLst/>
              </a:prstGeom>
              <a:solidFill>
                <a:srgbClr val="6633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8447" name="Oval 63"/>
              <p:cNvSpPr>
                <a:spLocks noChangeArrowheads="1"/>
              </p:cNvSpPr>
              <p:nvPr/>
            </p:nvSpPr>
            <p:spPr bwMode="auto">
              <a:xfrm>
                <a:off x="498" y="2544"/>
                <a:ext cx="96" cy="96"/>
              </a:xfrm>
              <a:prstGeom prst="ellipse">
                <a:avLst/>
              </a:prstGeom>
              <a:solidFill>
                <a:srgbClr val="66330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sp>
          <p:nvSpPr>
            <p:cNvPr id="18445" name="Rectangle 64"/>
            <p:cNvSpPr>
              <a:spLocks noChangeArrowheads="1"/>
            </p:cNvSpPr>
            <p:nvPr/>
          </p:nvSpPr>
          <p:spPr bwMode="auto">
            <a:xfrm>
              <a:off x="0" y="2736"/>
              <a:ext cx="1248" cy="1584"/>
            </a:xfrm>
            <a:prstGeom prst="rect">
              <a:avLst/>
            </a:prstGeom>
            <a:solidFill>
              <a:srgbClr val="8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18436" name="Rectangle 65"/>
          <p:cNvSpPr>
            <a:spLocks noChangeArrowheads="1"/>
          </p:cNvSpPr>
          <p:nvPr/>
        </p:nvSpPr>
        <p:spPr bwMode="auto">
          <a:xfrm>
            <a:off x="7162800" y="4495800"/>
            <a:ext cx="1981200" cy="2362200"/>
          </a:xfrm>
          <a:prstGeom prst="rect">
            <a:avLst/>
          </a:prstGeom>
          <a:solidFill>
            <a:srgbClr val="8080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8437" name="Rectangle 66"/>
          <p:cNvSpPr>
            <a:spLocks noChangeArrowheads="1"/>
          </p:cNvSpPr>
          <p:nvPr/>
        </p:nvSpPr>
        <p:spPr bwMode="auto">
          <a:xfrm>
            <a:off x="-14288" y="1828800"/>
            <a:ext cx="228601" cy="2514600"/>
          </a:xfrm>
          <a:prstGeom prst="rect">
            <a:avLst/>
          </a:prstGeom>
          <a:solidFill>
            <a:srgbClr val="8080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8438" name="Rectangle 67"/>
          <p:cNvSpPr>
            <a:spLocks noChangeArrowheads="1"/>
          </p:cNvSpPr>
          <p:nvPr/>
        </p:nvSpPr>
        <p:spPr bwMode="auto">
          <a:xfrm>
            <a:off x="8839200" y="1828800"/>
            <a:ext cx="304800" cy="2667000"/>
          </a:xfrm>
          <a:prstGeom prst="rect">
            <a:avLst/>
          </a:prstGeom>
          <a:solidFill>
            <a:srgbClr val="80808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60484" name="AutoShape 68"/>
          <p:cNvSpPr>
            <a:spLocks noChangeArrowheads="1"/>
          </p:cNvSpPr>
          <p:nvPr/>
        </p:nvSpPr>
        <p:spPr bwMode="auto">
          <a:xfrm>
            <a:off x="1447800" y="4724400"/>
            <a:ext cx="2514600" cy="1371600"/>
          </a:xfrm>
          <a:prstGeom prst="wedgeEllipseCallout">
            <a:avLst>
              <a:gd name="adj1" fmla="val -73736"/>
              <a:gd name="adj2" fmla="val -80093"/>
            </a:avLst>
          </a:prstGeom>
          <a:noFill/>
          <a:ln w="9525">
            <a:solidFill>
              <a:srgbClr val="FF66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algn="ctr"/>
            <a:r>
              <a:rPr lang="en-US" sz="2800" b="1">
                <a:latin typeface="Times New Roman" pitchFamily="18" charset="0"/>
                <a:cs typeface="Times New Roman" pitchFamily="18" charset="0"/>
              </a:rPr>
              <a:t>Đầu cầu cố định</a:t>
            </a:r>
          </a:p>
        </p:txBody>
      </p:sp>
      <p:sp>
        <p:nvSpPr>
          <p:cNvPr id="60485" name="AutoShape 69"/>
          <p:cNvSpPr>
            <a:spLocks noChangeArrowheads="1"/>
          </p:cNvSpPr>
          <p:nvPr/>
        </p:nvSpPr>
        <p:spPr bwMode="auto">
          <a:xfrm>
            <a:off x="3691218" y="3505536"/>
            <a:ext cx="3810000" cy="3352800"/>
          </a:xfrm>
          <a:prstGeom prst="wedgeEllipseCallout">
            <a:avLst>
              <a:gd name="adj1" fmla="val 64208"/>
              <a:gd name="adj2" fmla="val -22917"/>
            </a:avLst>
          </a:prstGeom>
          <a:noFill/>
          <a:ln w="9525">
            <a:solidFill>
              <a:srgbClr val="FF66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algn="just"/>
            <a:r>
              <a:rPr lang="en-US" sz="3200">
                <a:latin typeface="Times New Roman" pitchFamily="18" charset="0"/>
                <a:cs typeface="Times New Roman" pitchFamily="18" charset="0"/>
              </a:rPr>
              <a:t>Các con lăn giúp cầu không bị ngăn cản khi dãn nở vì nhiệt.</a:t>
            </a:r>
            <a:endParaRPr lang="en-US" sz="2000">
              <a:latin typeface=".VnTime" pitchFamily="34" charset="0"/>
            </a:endParaRPr>
          </a:p>
        </p:txBody>
      </p:sp>
      <p:sp>
        <p:nvSpPr>
          <p:cNvPr id="60488" name="Text Box 72"/>
          <p:cNvSpPr txBox="1">
            <a:spLocks noChangeArrowheads="1"/>
          </p:cNvSpPr>
          <p:nvPr/>
        </p:nvSpPr>
        <p:spPr bwMode="auto">
          <a:xfrm>
            <a:off x="228600" y="457200"/>
            <a:ext cx="89154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4400">
                <a:latin typeface="Times New Roman" pitchFamily="18" charset="0"/>
                <a:cs typeface="Times New Roman" pitchFamily="18" charset="0"/>
              </a:rPr>
              <a:t>Khi nhiệt độ giảm xuống thấp</a:t>
            </a:r>
          </a:p>
        </p:txBody>
      </p:sp>
      <p:sp>
        <p:nvSpPr>
          <p:cNvPr id="60489" name="Text Box 73"/>
          <p:cNvSpPr txBox="1">
            <a:spLocks noChangeArrowheads="1"/>
          </p:cNvSpPr>
          <p:nvPr/>
        </p:nvSpPr>
        <p:spPr bwMode="auto">
          <a:xfrm>
            <a:off x="228600" y="1219200"/>
            <a:ext cx="7239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4400">
                <a:latin typeface="Times New Roman" pitchFamily="18" charset="0"/>
                <a:cs typeface="Times New Roman" pitchFamily="18" charset="0"/>
              </a:rPr>
              <a:t>Khi nhiệt độ tăng cao</a:t>
            </a:r>
          </a:p>
        </p:txBody>
      </p:sp>
      <p:sp>
        <p:nvSpPr>
          <p:cNvPr id="60490" name="AutoShape 74"/>
          <p:cNvSpPr>
            <a:spLocks noChangeArrowheads="1"/>
          </p:cNvSpPr>
          <p:nvPr/>
        </p:nvSpPr>
        <p:spPr bwMode="auto">
          <a:xfrm>
            <a:off x="4038600" y="4724400"/>
            <a:ext cx="3048000" cy="685800"/>
          </a:xfrm>
          <a:prstGeom prst="wedgeRectCallout">
            <a:avLst>
              <a:gd name="adj1" fmla="val 78176"/>
              <a:gd name="adj2" fmla="val -72454"/>
            </a:avLst>
          </a:prstGeom>
          <a:noFill/>
          <a:ln w="9525">
            <a:solidFill>
              <a:srgbClr val="FF66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US" sz="3200" b="1">
                <a:latin typeface=".VnTime" pitchFamily="34" charset="0"/>
              </a:rPr>
              <a:t> </a:t>
            </a:r>
            <a:r>
              <a:rPr lang="en-US" sz="3200" b="1">
                <a:latin typeface="Times New Roman" pitchFamily="18" charset="0"/>
                <a:cs typeface="Times New Roman" pitchFamily="18" charset="0"/>
              </a:rPr>
              <a:t> Có các con lăn</a:t>
            </a:r>
          </a:p>
          <a:p>
            <a:pPr>
              <a:spcBef>
                <a:spcPct val="50000"/>
              </a:spcBef>
            </a:pPr>
            <a:endParaRPr lang="en-US" sz="3200" b="1">
              <a:latin typeface=".VnTime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286242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6049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60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6048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6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6048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60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mp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1" dur="2000" fill="hold"/>
                                        <p:tgtEl>
                                          <p:spTgt spid="2"/>
                                        </p:tgtEl>
                                      </p:cBhvr>
                                      <p:by x="104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6" dur="500"/>
                                        <p:tgtEl>
                                          <p:spTgt spid="6048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60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6" presetClass="emp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0" dur="2000" fill="hold"/>
                                        <p:tgtEl>
                                          <p:spTgt spid="2"/>
                                        </p:tgtEl>
                                      </p:cBhvr>
                                      <p:by x="97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5" dur="500"/>
                                        <p:tgtEl>
                                          <p:spTgt spid="604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485" grpId="0" animBg="1"/>
      <p:bldP spid="60488" grpId="0"/>
      <p:bldP spid="60489" grpId="0"/>
      <p:bldP spid="60490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7" name="Picture 3" descr="IMG_136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64" t="8104" r="4790" b="6808"/>
          <a:stretch>
            <a:fillRect/>
          </a:stretch>
        </p:blipFill>
        <p:spPr bwMode="auto">
          <a:xfrm>
            <a:off x="785611" y="1056698"/>
            <a:ext cx="7488012" cy="37122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88" name="Line 4"/>
          <p:cNvSpPr>
            <a:spLocks noChangeShapeType="1"/>
          </p:cNvSpPr>
          <p:nvPr/>
        </p:nvSpPr>
        <p:spPr bwMode="auto">
          <a:xfrm flipV="1">
            <a:off x="5508937" y="2748030"/>
            <a:ext cx="1104900" cy="2064913"/>
          </a:xfrm>
          <a:prstGeom prst="line">
            <a:avLst/>
          </a:prstGeom>
          <a:noFill/>
          <a:ln w="57150">
            <a:solidFill>
              <a:srgbClr val="FF33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16389" name="Line 5"/>
          <p:cNvSpPr>
            <a:spLocks noChangeShapeType="1"/>
          </p:cNvSpPr>
          <p:nvPr/>
        </p:nvSpPr>
        <p:spPr bwMode="auto">
          <a:xfrm flipH="1" flipV="1">
            <a:off x="2806520" y="3232598"/>
            <a:ext cx="489397" cy="1460142"/>
          </a:xfrm>
          <a:prstGeom prst="line">
            <a:avLst/>
          </a:prstGeom>
          <a:noFill/>
          <a:ln w="57150">
            <a:solidFill>
              <a:srgbClr val="FF33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2" name="Line 5"/>
          <p:cNvSpPr>
            <a:spLocks noChangeShapeType="1"/>
          </p:cNvSpPr>
          <p:nvPr/>
        </p:nvSpPr>
        <p:spPr bwMode="auto">
          <a:xfrm flipH="1" flipV="1">
            <a:off x="1619517" y="4692740"/>
            <a:ext cx="1676400" cy="76200"/>
          </a:xfrm>
          <a:prstGeom prst="line">
            <a:avLst/>
          </a:prstGeom>
          <a:noFill/>
          <a:ln w="57150">
            <a:solidFill>
              <a:srgbClr val="FF33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3" name="Line 4"/>
          <p:cNvSpPr>
            <a:spLocks noChangeShapeType="1"/>
          </p:cNvSpPr>
          <p:nvPr/>
        </p:nvSpPr>
        <p:spPr bwMode="auto">
          <a:xfrm flipV="1">
            <a:off x="5508937" y="2421228"/>
            <a:ext cx="1857777" cy="2437450"/>
          </a:xfrm>
          <a:prstGeom prst="line">
            <a:avLst/>
          </a:prstGeom>
          <a:noFill/>
          <a:ln w="57150">
            <a:solidFill>
              <a:srgbClr val="FF33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26632" name="Slide Number Placeholder 10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fld id="{55AAFD9B-E865-423A-B47A-E8BCDFA40BA2}" type="slidenum">
              <a:rPr lang="en-US" altLang="en-US"/>
              <a:pPr/>
              <a:t>16</a:t>
            </a:fld>
            <a:endParaRPr lang="en-US" altLang="en-US"/>
          </a:p>
        </p:txBody>
      </p:sp>
      <p:sp>
        <p:nvSpPr>
          <p:cNvPr id="9" name="Rectangle 5"/>
          <p:cNvSpPr>
            <a:spLocks noChangeArrowheads="1"/>
          </p:cNvSpPr>
          <p:nvPr/>
        </p:nvSpPr>
        <p:spPr bwMode="auto">
          <a:xfrm>
            <a:off x="-283335" y="76200"/>
            <a:ext cx="9723549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en-US" sz="280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TIẾT 4-BÀI </a:t>
            </a:r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21: MỘT SỐ ỨNG DỤNG CỦA SỰ NỞ VÌ NHIỆT</a:t>
            </a:r>
          </a:p>
        </p:txBody>
      </p:sp>
      <p:sp>
        <p:nvSpPr>
          <p:cNvPr id="10" name="Text Box 13"/>
          <p:cNvSpPr txBox="1">
            <a:spLocks noChangeArrowheads="1"/>
          </p:cNvSpPr>
          <p:nvPr/>
        </p:nvSpPr>
        <p:spPr bwMode="auto">
          <a:xfrm>
            <a:off x="315532" y="599420"/>
            <a:ext cx="82296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4. </a:t>
            </a:r>
            <a:r>
              <a:rPr lang="en-US" sz="2800" b="1" dirty="0" err="1">
                <a:latin typeface="Times New Roman" pitchFamily="18" charset="0"/>
                <a:cs typeface="Times New Roman" pitchFamily="18" charset="0"/>
              </a:rPr>
              <a:t>Vận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latin typeface="Times New Roman" pitchFamily="18" charset="0"/>
                <a:cs typeface="Times New Roman" pitchFamily="18" charset="0"/>
              </a:rPr>
              <a:t>dụng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:</a:t>
            </a:r>
          </a:p>
        </p:txBody>
      </p:sp>
      <p:sp>
        <p:nvSpPr>
          <p:cNvPr id="11" name="Text Box 7"/>
          <p:cNvSpPr txBox="1">
            <a:spLocks noChangeArrowheads="1"/>
          </p:cNvSpPr>
          <p:nvPr/>
        </p:nvSpPr>
        <p:spPr bwMode="auto">
          <a:xfrm>
            <a:off x="228597" y="4845799"/>
            <a:ext cx="8786611" cy="21605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just" eaLnBrk="1" hangingPunct="1">
              <a:lnSpc>
                <a:spcPct val="120000"/>
              </a:lnSpc>
            </a:pPr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C6: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Hai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gối</a:t>
            </a:r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đỡ</a:t>
            </a:r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cấu</a:t>
            </a:r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tạo</a:t>
            </a:r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không</a:t>
            </a:r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giống</a:t>
            </a:r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nhau</a:t>
            </a:r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gối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đỡ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cố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định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gối</a:t>
            </a:r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đỡ</a:t>
            </a:r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đặt</a:t>
            </a:r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trên</a:t>
            </a:r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con </a:t>
            </a:r>
            <a:r>
              <a:rPr lang="en-US" sz="28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lăn</a:t>
            </a:r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để</a:t>
            </a:r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khi</a:t>
            </a:r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nhiệt</a:t>
            </a:r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độ</a:t>
            </a:r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môi</a:t>
            </a:r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trường</a:t>
            </a:r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thay</a:t>
            </a:r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đổi</a:t>
            </a:r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8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sự</a:t>
            </a:r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co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dãn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vì</a:t>
            </a:r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nhiệt</a:t>
            </a:r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cầu</a:t>
            </a:r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thép</a:t>
            </a:r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không</a:t>
            </a:r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bị</a:t>
            </a:r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ngăn</a:t>
            </a:r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cản</a:t>
            </a:r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0894277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 tmFilter="0, 0; .2, .5; .8, .5; 1, 0"/>
                                        <p:tgtEl>
                                          <p:spTgt spid="1638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" dur="250" autoRev="1" fill="hold"/>
                                        <p:tgtEl>
                                          <p:spTgt spid="1638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 tmFilter="0, 0; .2, .5; .8, .5; 1, 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250" autoRev="1" fill="hold"/>
                                        <p:tgtEl>
                                          <p:spTgt spid="1638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4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25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8" grpId="0" animBg="1"/>
      <p:bldP spid="16389" grpId="0" animBg="1"/>
      <p:bldP spid="2" grpId="0" animBg="1"/>
      <p:bldP spid="3" grpId="0" animBg="1"/>
      <p:bldP spid="1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28600"/>
            <a:ext cx="8229600" cy="762000"/>
          </a:xfrm>
        </p:spPr>
        <p:txBody>
          <a:bodyPr/>
          <a:lstStyle/>
          <a:p>
            <a:pPr eaLnBrk="1" hangingPunct="1"/>
            <a:r>
              <a:rPr lang="en-US" altLang="en-US" sz="3200" b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Có khoảng cách giữa các nhịp cầu</a:t>
            </a:r>
          </a:p>
        </p:txBody>
      </p:sp>
      <p:pic>
        <p:nvPicPr>
          <p:cNvPr id="27651" name="Picture 3" descr="Su no vi nhiet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3">
            <a:lum bright="4000" contrast="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04800" y="990600"/>
            <a:ext cx="8610600" cy="5562600"/>
          </a:xfrm>
          <a:noFill/>
        </p:spPr>
      </p:pic>
      <p:sp>
        <p:nvSpPr>
          <p:cNvPr id="27652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fld id="{5ACCBFEE-D209-4D26-AC7F-55C12124CDA0}" type="slidenum">
              <a:rPr lang="en-US" altLang="en-US"/>
              <a:pPr/>
              <a:t>17</a:t>
            </a:fld>
            <a:endParaRPr lang="en-US" altLang="en-US"/>
          </a:p>
        </p:txBody>
      </p:sp>
      <p:pic>
        <p:nvPicPr>
          <p:cNvPr id="5" name="Picture 6" descr="Dehnungsfuge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8402" y="1019578"/>
            <a:ext cx="7477260" cy="57208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328337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76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08179695"/>
              </p:ext>
            </p:extLst>
          </p:nvPr>
        </p:nvGraphicFramePr>
        <p:xfrm>
          <a:off x="1126902" y="397098"/>
          <a:ext cx="6248400" cy="6096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75" name="Bitmap Image" r:id="rId3" imgW="2666667" imgH="2971429" progId="PBrush">
                  <p:embed/>
                </p:oleObj>
              </mc:Choice>
              <mc:Fallback>
                <p:oleObj name="Bitmap Image" r:id="rId3" imgW="2666667" imgH="2971429" progId="PBrush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26902" y="397098"/>
                        <a:ext cx="6248400" cy="6096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CC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AutoShape 3"/>
          <p:cNvSpPr>
            <a:spLocks noChangeArrowheads="1"/>
          </p:cNvSpPr>
          <p:nvPr/>
        </p:nvSpPr>
        <p:spPr bwMode="auto">
          <a:xfrm>
            <a:off x="5257800" y="0"/>
            <a:ext cx="3276600" cy="3276600"/>
          </a:xfrm>
          <a:prstGeom prst="wedgeEllipseCallout">
            <a:avLst>
              <a:gd name="adj1" fmla="val -44620"/>
              <a:gd name="adj2" fmla="val 56056"/>
            </a:avLst>
          </a:prstGeom>
          <a:solidFill>
            <a:schemeClr val="bg1"/>
          </a:solidFill>
          <a:ln w="38100">
            <a:solidFill>
              <a:srgbClr val="0066FF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en-US" sz="2200">
                <a:solidFill>
                  <a:srgbClr val="FF3300"/>
                </a:solidFill>
                <a:latin typeface="Times New Roman" pitchFamily="18" charset="0"/>
              </a:rPr>
              <a:t>Chỗ đường ray bị cong lên do chỗ tiếp nối 2 thanh ray không có đủ khe hở cho thanh ray nở dài</a:t>
            </a:r>
          </a:p>
          <a:p>
            <a:pPr algn="ctr"/>
            <a:endParaRPr lang="en-US" sz="2200">
              <a:solidFill>
                <a:srgbClr val="FF3300"/>
              </a:solidFill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967000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1861" y="2228044"/>
            <a:ext cx="3771670" cy="26401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80870" y="1862673"/>
            <a:ext cx="2796459" cy="30055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2176530" y="5679583"/>
            <a:ext cx="53447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=&gt; </a:t>
            </a:r>
            <a:r>
              <a:rPr lang="en-GB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Đóng</a:t>
            </a:r>
            <a:r>
              <a:rPr lang="en-GB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en-GB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ngắt</a:t>
            </a:r>
            <a:r>
              <a:rPr lang="en-GB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điện</a:t>
            </a:r>
            <a:r>
              <a:rPr lang="en-GB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tự</a:t>
            </a:r>
            <a:r>
              <a:rPr lang="en-GB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động</a:t>
            </a:r>
            <a:endParaRPr lang="en-GB" sz="28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418403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6"/>
          <p:cNvSpPr txBox="1">
            <a:spLocks/>
          </p:cNvSpPr>
          <p:nvPr/>
        </p:nvSpPr>
        <p:spPr>
          <a:xfrm>
            <a:off x="1257302" y="262061"/>
            <a:ext cx="7886700" cy="94371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印品黑体" panose="00000500000000000000" pitchFamily="2" charset="-122"/>
                <a:ea typeface="印品黑体" panose="00000500000000000000" pitchFamily="2" charset="-122"/>
                <a:cs typeface="+mj-cs"/>
              </a:defRPr>
            </a:lvl1pPr>
          </a:lstStyle>
          <a:p>
            <a:pPr algn="ctr"/>
            <a:r>
              <a:rPr lang="en-GB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KIỂM TRA BÀI CŨ</a:t>
            </a:r>
            <a:endParaRPr lang="en-GB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705681" y="1459182"/>
            <a:ext cx="8030817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nl-NL" sz="3600" u="sng" dirty="0">
                <a:latin typeface="Times New Roman" pitchFamily="18" charset="0"/>
                <a:cs typeface="Times New Roman" pitchFamily="18" charset="0"/>
              </a:rPr>
              <a:t>Câu 3:</a:t>
            </a:r>
            <a:r>
              <a:rPr lang="nl-NL" sz="3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nl-NL" sz="36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Hiện </a:t>
            </a:r>
            <a:r>
              <a:rPr lang="nl-NL" sz="36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tượng nào sau đây sẽ xảy ra khi đun nóng một một lượng chất lỏng?</a:t>
            </a:r>
            <a:endParaRPr lang="en-GB" sz="36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nl-NL" sz="3600" dirty="0">
                <a:latin typeface="Times New Roman" pitchFamily="18" charset="0"/>
                <a:cs typeface="Times New Roman" pitchFamily="18" charset="0"/>
              </a:rPr>
              <a:t>a. khối lượng của chất lỏng tăng. 	</a:t>
            </a:r>
            <a:endParaRPr lang="en-GB" sz="36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nl-NL" sz="3600" dirty="0">
                <a:latin typeface="Times New Roman" pitchFamily="18" charset="0"/>
                <a:cs typeface="Times New Roman" pitchFamily="18" charset="0"/>
              </a:rPr>
              <a:t>b. Trọng lượng của chất lỏng tăng. 	 </a:t>
            </a:r>
            <a:endParaRPr lang="en-GB" sz="36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nl-NL" sz="3600" dirty="0">
                <a:latin typeface="Times New Roman" pitchFamily="18" charset="0"/>
                <a:cs typeface="Times New Roman" pitchFamily="18" charset="0"/>
              </a:rPr>
              <a:t>c. Thể tích của chất lỏng tăng. </a:t>
            </a:r>
            <a:endParaRPr lang="en-GB" sz="36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nl-NL" sz="3600" dirty="0">
                <a:latin typeface="Times New Roman" pitchFamily="18" charset="0"/>
                <a:cs typeface="Times New Roman" pitchFamily="18" charset="0"/>
              </a:rPr>
              <a:t>d. Cả khối lượng, trọng lượng và thể tích của chất lỏng đều tăng</a:t>
            </a:r>
            <a:endParaRPr lang="en-GB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Oval 5"/>
          <p:cNvSpPr/>
          <p:nvPr/>
        </p:nvSpPr>
        <p:spPr>
          <a:xfrm>
            <a:off x="705682" y="3763618"/>
            <a:ext cx="357809" cy="556592"/>
          </a:xfrm>
          <a:prstGeom prst="ellipse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821834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4"/>
          <p:cNvSpPr>
            <a:spLocks noChangeArrowheads="1"/>
          </p:cNvSpPr>
          <p:nvPr/>
        </p:nvSpPr>
        <p:spPr bwMode="auto">
          <a:xfrm>
            <a:off x="152400" y="76200"/>
            <a:ext cx="861060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II. BĂNG KÉP</a:t>
            </a:r>
            <a:endParaRPr lang="en-US" sz="3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1445" name="TextBox 1"/>
          <p:cNvSpPr txBox="1">
            <a:spLocks noChangeArrowheads="1"/>
          </p:cNvSpPr>
          <p:nvPr/>
        </p:nvSpPr>
        <p:spPr bwMode="auto">
          <a:xfrm>
            <a:off x="228600" y="1092725"/>
            <a:ext cx="82296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buFont typeface="Wingdings" pitchFamily="2" charset="2"/>
              <a:buNone/>
            </a:pP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sz="2800" b="1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2800" b="1" smtClean="0">
                <a:latin typeface="Times New Roman" pitchFamily="18" charset="0"/>
                <a:cs typeface="Times New Roman" pitchFamily="18" charset="0"/>
              </a:rPr>
              <a:t>Quan sát thí nghiệm:</a:t>
            </a:r>
            <a:endParaRPr lang="en-US" sz="2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46" name="Picture 6" descr="eel1296358246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3352800"/>
            <a:ext cx="6553200" cy="3352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652" name="Text Box 4"/>
          <p:cNvSpPr txBox="1">
            <a:spLocks noChangeArrowheads="1"/>
          </p:cNvSpPr>
          <p:nvPr/>
        </p:nvSpPr>
        <p:spPr bwMode="auto">
          <a:xfrm>
            <a:off x="342900" y="1752600"/>
            <a:ext cx="8229600" cy="1758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just" eaLnBrk="1" hangingPunct="1">
              <a:lnSpc>
                <a:spcPct val="130000"/>
              </a:lnSpc>
            </a:pPr>
            <a:r>
              <a:rPr lang="en-US" sz="28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en-US" sz="2800" b="1" i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Băng</a:t>
            </a:r>
            <a:r>
              <a:rPr lang="en-US" sz="28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kép</a:t>
            </a:r>
            <a:r>
              <a:rPr lang="en-US" sz="28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sz="28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cấu</a:t>
            </a:r>
            <a:r>
              <a:rPr lang="en-US" sz="28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tạo</a:t>
            </a:r>
            <a:r>
              <a:rPr lang="en-US" sz="28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từ</a:t>
            </a:r>
            <a:r>
              <a:rPr lang="en-US" sz="28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2 </a:t>
            </a:r>
            <a:r>
              <a:rPr lang="en-US" sz="2800" b="1" i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thanh</a:t>
            </a:r>
            <a:r>
              <a:rPr lang="en-US" sz="28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kim</a:t>
            </a:r>
            <a:r>
              <a:rPr lang="en-US" sz="28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loại</a:t>
            </a:r>
            <a:r>
              <a:rPr lang="en-US" sz="28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8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bản</a:t>
            </a:r>
            <a:r>
              <a:rPr lang="en-US" sz="28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chất</a:t>
            </a:r>
            <a:r>
              <a:rPr lang="en-US" sz="28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khác</a:t>
            </a:r>
            <a:r>
              <a:rPr lang="en-US" sz="28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nhau</a:t>
            </a:r>
            <a:r>
              <a:rPr lang="en-US" sz="28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(VD:  </a:t>
            </a:r>
            <a:r>
              <a:rPr lang="en-US" sz="2800" b="1" i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đồng</a:t>
            </a:r>
            <a:r>
              <a:rPr lang="en-US" sz="28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8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thép</a:t>
            </a:r>
            <a:r>
              <a:rPr lang="en-US" sz="28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), </a:t>
            </a:r>
            <a:r>
              <a:rPr lang="en-US" sz="2800" b="1" i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sz="28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tán</a:t>
            </a:r>
            <a:r>
              <a:rPr lang="en-US" sz="28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chặt</a:t>
            </a:r>
            <a:r>
              <a:rPr lang="en-US" sz="28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vào</a:t>
            </a:r>
            <a:r>
              <a:rPr lang="en-US" sz="28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nhau</a:t>
            </a:r>
            <a:r>
              <a:rPr lang="en-US" sz="28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theo</a:t>
            </a:r>
            <a:r>
              <a:rPr lang="en-US" sz="28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chiều</a:t>
            </a:r>
            <a:r>
              <a:rPr lang="en-US" sz="28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dài</a:t>
            </a:r>
            <a:r>
              <a:rPr lang="en-US" sz="28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8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thanh</a:t>
            </a:r>
            <a:r>
              <a:rPr lang="en-US" sz="28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5918338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14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276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614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45" grpId="0"/>
      <p:bldP spid="2765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3" descr="WhitecornerFlowe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0"/>
            <a:ext cx="1752600" cy="175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5" name="Picture 4" descr="WhitecornerFlower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5105400"/>
            <a:ext cx="1752600" cy="175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918" name="Picture 6" descr="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260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788342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89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941" name="Text Box 53"/>
          <p:cNvSpPr txBox="1">
            <a:spLocks noChangeArrowheads="1"/>
          </p:cNvSpPr>
          <p:nvPr/>
        </p:nvSpPr>
        <p:spPr bwMode="auto">
          <a:xfrm>
            <a:off x="457200" y="1447800"/>
            <a:ext cx="6934200" cy="528638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2800"/>
              <a:t>+</a:t>
            </a:r>
            <a:r>
              <a:rPr lang="en-US" sz="2800">
                <a:latin typeface="Times New Roman" pitchFamily="18" charset="0"/>
                <a:cs typeface="Times New Roman" pitchFamily="18" charset="0"/>
              </a:rPr>
              <a:t>Trường hợp mặt đồng ở phía dưới</a:t>
            </a:r>
            <a:r>
              <a:rPr lang="vi-VN" sz="280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65543" name="Text Box 5"/>
          <p:cNvSpPr txBox="1">
            <a:spLocks noChangeArrowheads="1"/>
          </p:cNvSpPr>
          <p:nvPr/>
        </p:nvSpPr>
        <p:spPr bwMode="auto">
          <a:xfrm>
            <a:off x="0" y="914400"/>
            <a:ext cx="43434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just" eaLnBrk="1" hangingPunct="1">
              <a:spcBef>
                <a:spcPct val="50000"/>
              </a:spcBef>
              <a:buFont typeface="Wingdings" pitchFamily="2" charset="2"/>
              <a:buChar char="§"/>
            </a:pPr>
            <a:r>
              <a:rPr lang="en-US" sz="3200">
                <a:latin typeface="Times New Roman" pitchFamily="18" charset="0"/>
                <a:cs typeface="Times New Roman" pitchFamily="18" charset="0"/>
              </a:rPr>
              <a:t>Tiến hành thí nghiệm</a:t>
            </a:r>
          </a:p>
        </p:txBody>
      </p:sp>
      <p:sp>
        <p:nvSpPr>
          <p:cNvPr id="24580" name="Freeform 103"/>
          <p:cNvSpPr>
            <a:spLocks/>
          </p:cNvSpPr>
          <p:nvPr/>
        </p:nvSpPr>
        <p:spPr bwMode="auto">
          <a:xfrm>
            <a:off x="4500563" y="4724400"/>
            <a:ext cx="2209800" cy="1695450"/>
          </a:xfrm>
          <a:custGeom>
            <a:avLst/>
            <a:gdLst>
              <a:gd name="T0" fmla="*/ 2147483647 w 1758"/>
              <a:gd name="T1" fmla="*/ 2147483647 h 1068"/>
              <a:gd name="T2" fmla="*/ 2147483647 w 1758"/>
              <a:gd name="T3" fmla="*/ 2147483647 h 1068"/>
              <a:gd name="T4" fmla="*/ 2147483647 w 1758"/>
              <a:gd name="T5" fmla="*/ 2147483647 h 1068"/>
              <a:gd name="T6" fmla="*/ 2147483647 w 1758"/>
              <a:gd name="T7" fmla="*/ 2147483647 h 1068"/>
              <a:gd name="T8" fmla="*/ 2147483647 w 1758"/>
              <a:gd name="T9" fmla="*/ 2147483647 h 1068"/>
              <a:gd name="T10" fmla="*/ 2147483647 w 1758"/>
              <a:gd name="T11" fmla="*/ 2147483647 h 1068"/>
              <a:gd name="T12" fmla="*/ 2147483647 w 1758"/>
              <a:gd name="T13" fmla="*/ 2147483647 h 1068"/>
              <a:gd name="T14" fmla="*/ 2147483647 w 1758"/>
              <a:gd name="T15" fmla="*/ 2147483647 h 1068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1758"/>
              <a:gd name="T25" fmla="*/ 0 h 1068"/>
              <a:gd name="T26" fmla="*/ 1758 w 1758"/>
              <a:gd name="T27" fmla="*/ 1068 h 1068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1758" h="1068">
                <a:moveTo>
                  <a:pt x="252" y="465"/>
                </a:moveTo>
                <a:cubicBezTo>
                  <a:pt x="358" y="315"/>
                  <a:pt x="557" y="109"/>
                  <a:pt x="730" y="55"/>
                </a:cubicBezTo>
                <a:cubicBezTo>
                  <a:pt x="902" y="0"/>
                  <a:pt x="1117" y="57"/>
                  <a:pt x="1287" y="137"/>
                </a:cubicBezTo>
                <a:cubicBezTo>
                  <a:pt x="1457" y="217"/>
                  <a:pt x="1758" y="403"/>
                  <a:pt x="1752" y="536"/>
                </a:cubicBezTo>
                <a:cubicBezTo>
                  <a:pt x="1746" y="669"/>
                  <a:pt x="1405" y="848"/>
                  <a:pt x="1248" y="936"/>
                </a:cubicBezTo>
                <a:cubicBezTo>
                  <a:pt x="1091" y="1024"/>
                  <a:pt x="1000" y="1060"/>
                  <a:pt x="808" y="1064"/>
                </a:cubicBezTo>
                <a:cubicBezTo>
                  <a:pt x="616" y="1068"/>
                  <a:pt x="186" y="1058"/>
                  <a:pt x="93" y="958"/>
                </a:cubicBezTo>
                <a:cubicBezTo>
                  <a:pt x="0" y="858"/>
                  <a:pt x="146" y="616"/>
                  <a:pt x="252" y="465"/>
                </a:cubicBezTo>
                <a:close/>
              </a:path>
            </a:pathLst>
          </a:custGeom>
          <a:gradFill rotWithShape="1">
            <a:gsLst>
              <a:gs pos="0">
                <a:srgbClr val="FFCC99"/>
              </a:gs>
              <a:gs pos="100000">
                <a:schemeClr val="bg1"/>
              </a:gs>
            </a:gsLst>
            <a:path path="rect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pic>
        <p:nvPicPr>
          <p:cNvPr id="24581" name="Picture 104" descr="chan d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9550" y="4079875"/>
            <a:ext cx="1047750" cy="873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" name="Group 105"/>
          <p:cNvGrpSpPr>
            <a:grpSpLocks/>
          </p:cNvGrpSpPr>
          <p:nvPr/>
        </p:nvGrpSpPr>
        <p:grpSpPr bwMode="auto">
          <a:xfrm>
            <a:off x="5057775" y="4497388"/>
            <a:ext cx="747713" cy="1314450"/>
            <a:chOff x="4236" y="2913"/>
            <a:chExt cx="472" cy="828"/>
          </a:xfrm>
        </p:grpSpPr>
        <p:sp>
          <p:nvSpPr>
            <p:cNvPr id="24606" name="Oval 106"/>
            <p:cNvSpPr>
              <a:spLocks noChangeArrowheads="1"/>
            </p:cNvSpPr>
            <p:nvPr/>
          </p:nvSpPr>
          <p:spPr bwMode="auto">
            <a:xfrm>
              <a:off x="4241" y="3393"/>
              <a:ext cx="462" cy="346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rgbClr val="66CCFF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3366FF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4607" name="AutoShape 107"/>
            <p:cNvSpPr>
              <a:spLocks noChangeArrowheads="1"/>
            </p:cNvSpPr>
            <p:nvPr/>
          </p:nvSpPr>
          <p:spPr bwMode="auto">
            <a:xfrm>
              <a:off x="4405" y="3281"/>
              <a:ext cx="127" cy="144"/>
            </a:xfrm>
            <a:prstGeom prst="can">
              <a:avLst>
                <a:gd name="adj" fmla="val 47244"/>
              </a:avLst>
            </a:prstGeom>
            <a:gradFill rotWithShape="1">
              <a:gsLst>
                <a:gs pos="0">
                  <a:srgbClr val="66CCFF"/>
                </a:gs>
                <a:gs pos="50000">
                  <a:srgbClr val="FFFFFF"/>
                </a:gs>
                <a:gs pos="100000">
                  <a:srgbClr val="66CCFF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4608" name="Oval 108"/>
            <p:cNvSpPr>
              <a:spLocks noChangeArrowheads="1"/>
            </p:cNvSpPr>
            <p:nvPr/>
          </p:nvSpPr>
          <p:spPr bwMode="auto">
            <a:xfrm>
              <a:off x="4328" y="3616"/>
              <a:ext cx="298" cy="123"/>
            </a:xfrm>
            <a:prstGeom prst="ellipse">
              <a:avLst/>
            </a:prstGeom>
            <a:solidFill>
              <a:srgbClr val="3399FF">
                <a:alpha val="45097"/>
              </a:srgbClr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4609" name="Oval 109"/>
            <p:cNvSpPr>
              <a:spLocks noChangeArrowheads="1"/>
            </p:cNvSpPr>
            <p:nvPr/>
          </p:nvSpPr>
          <p:spPr bwMode="auto">
            <a:xfrm>
              <a:off x="4241" y="3470"/>
              <a:ext cx="462" cy="174"/>
            </a:xfrm>
            <a:prstGeom prst="ellipse">
              <a:avLst/>
            </a:prstGeom>
            <a:solidFill>
              <a:srgbClr val="FFCC00">
                <a:alpha val="30196"/>
              </a:srgbClr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4610" name="Freeform 110"/>
            <p:cNvSpPr>
              <a:spLocks/>
            </p:cNvSpPr>
            <p:nvPr/>
          </p:nvSpPr>
          <p:spPr bwMode="auto">
            <a:xfrm flipH="1">
              <a:off x="4532" y="3344"/>
              <a:ext cx="47" cy="92"/>
            </a:xfrm>
            <a:custGeom>
              <a:avLst/>
              <a:gdLst>
                <a:gd name="T0" fmla="*/ 44 w 48"/>
                <a:gd name="T1" fmla="*/ 0 h 144"/>
                <a:gd name="T2" fmla="*/ 44 w 48"/>
                <a:gd name="T3" fmla="*/ 16 h 144"/>
                <a:gd name="T4" fmla="*/ 0 w 48"/>
                <a:gd name="T5" fmla="*/ 24 h 144"/>
                <a:gd name="T6" fmla="*/ 0 60000 65536"/>
                <a:gd name="T7" fmla="*/ 0 60000 65536"/>
                <a:gd name="T8" fmla="*/ 0 60000 65536"/>
                <a:gd name="T9" fmla="*/ 0 w 48"/>
                <a:gd name="T10" fmla="*/ 0 h 144"/>
                <a:gd name="T11" fmla="*/ 48 w 48"/>
                <a:gd name="T12" fmla="*/ 144 h 14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8" h="144">
                  <a:moveTo>
                    <a:pt x="48" y="0"/>
                  </a:moveTo>
                  <a:cubicBezTo>
                    <a:pt x="48" y="48"/>
                    <a:pt x="48" y="96"/>
                    <a:pt x="48" y="96"/>
                  </a:cubicBezTo>
                  <a:cubicBezTo>
                    <a:pt x="40" y="120"/>
                    <a:pt x="48" y="138"/>
                    <a:pt x="0" y="144"/>
                  </a:cubicBezTo>
                </a:path>
              </a:pathLst>
            </a:custGeom>
            <a:noFill/>
            <a:ln w="9525">
              <a:solidFill>
                <a:srgbClr val="3366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4611" name="Freeform 111"/>
            <p:cNvSpPr>
              <a:spLocks/>
            </p:cNvSpPr>
            <p:nvPr/>
          </p:nvSpPr>
          <p:spPr bwMode="auto">
            <a:xfrm>
              <a:off x="4356" y="3345"/>
              <a:ext cx="47" cy="92"/>
            </a:xfrm>
            <a:custGeom>
              <a:avLst/>
              <a:gdLst>
                <a:gd name="T0" fmla="*/ 44 w 48"/>
                <a:gd name="T1" fmla="*/ 0 h 144"/>
                <a:gd name="T2" fmla="*/ 44 w 48"/>
                <a:gd name="T3" fmla="*/ 16 h 144"/>
                <a:gd name="T4" fmla="*/ 0 w 48"/>
                <a:gd name="T5" fmla="*/ 24 h 144"/>
                <a:gd name="T6" fmla="*/ 0 60000 65536"/>
                <a:gd name="T7" fmla="*/ 0 60000 65536"/>
                <a:gd name="T8" fmla="*/ 0 60000 65536"/>
                <a:gd name="T9" fmla="*/ 0 w 48"/>
                <a:gd name="T10" fmla="*/ 0 h 144"/>
                <a:gd name="T11" fmla="*/ 48 w 48"/>
                <a:gd name="T12" fmla="*/ 144 h 14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8" h="144">
                  <a:moveTo>
                    <a:pt x="48" y="0"/>
                  </a:moveTo>
                  <a:cubicBezTo>
                    <a:pt x="48" y="48"/>
                    <a:pt x="48" y="96"/>
                    <a:pt x="48" y="96"/>
                  </a:cubicBezTo>
                  <a:cubicBezTo>
                    <a:pt x="40" y="120"/>
                    <a:pt x="48" y="138"/>
                    <a:pt x="0" y="144"/>
                  </a:cubicBezTo>
                </a:path>
              </a:pathLst>
            </a:custGeom>
            <a:noFill/>
            <a:ln w="9525">
              <a:solidFill>
                <a:srgbClr val="3366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4612" name="AutoShape 112"/>
            <p:cNvSpPr>
              <a:spLocks noChangeArrowheads="1"/>
            </p:cNvSpPr>
            <p:nvPr/>
          </p:nvSpPr>
          <p:spPr bwMode="auto">
            <a:xfrm rot="16200000" flipV="1">
              <a:off x="4376" y="3409"/>
              <a:ext cx="192" cy="472"/>
            </a:xfrm>
            <a:prstGeom prst="moon">
              <a:avLst>
                <a:gd name="adj" fmla="val 50833"/>
              </a:avLst>
            </a:prstGeom>
            <a:solidFill>
              <a:srgbClr val="FFCC00">
                <a:alpha val="3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4613" name="Freeform 113"/>
            <p:cNvSpPr>
              <a:spLocks/>
            </p:cNvSpPr>
            <p:nvPr/>
          </p:nvSpPr>
          <p:spPr bwMode="auto">
            <a:xfrm>
              <a:off x="4371" y="3357"/>
              <a:ext cx="231" cy="370"/>
            </a:xfrm>
            <a:custGeom>
              <a:avLst/>
              <a:gdLst>
                <a:gd name="T0" fmla="*/ 47 w 288"/>
                <a:gd name="T1" fmla="*/ 0 h 462"/>
                <a:gd name="T2" fmla="*/ 52 w 288"/>
                <a:gd name="T3" fmla="*/ 40 h 462"/>
                <a:gd name="T4" fmla="*/ 62 w 288"/>
                <a:gd name="T5" fmla="*/ 84 h 462"/>
                <a:gd name="T6" fmla="*/ 114 w 288"/>
                <a:gd name="T7" fmla="*/ 146 h 462"/>
                <a:gd name="T8" fmla="*/ 45 w 288"/>
                <a:gd name="T9" fmla="*/ 180 h 462"/>
                <a:gd name="T10" fmla="*/ 7 w 288"/>
                <a:gd name="T11" fmla="*/ 153 h 46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88"/>
                <a:gd name="T19" fmla="*/ 0 h 462"/>
                <a:gd name="T20" fmla="*/ 288 w 288"/>
                <a:gd name="T21" fmla="*/ 462 h 46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88" h="462">
                  <a:moveTo>
                    <a:pt x="114" y="0"/>
                  </a:moveTo>
                  <a:cubicBezTo>
                    <a:pt x="116" y="16"/>
                    <a:pt x="120" y="62"/>
                    <a:pt x="126" y="96"/>
                  </a:cubicBezTo>
                  <a:cubicBezTo>
                    <a:pt x="132" y="130"/>
                    <a:pt x="125" y="161"/>
                    <a:pt x="150" y="204"/>
                  </a:cubicBezTo>
                  <a:cubicBezTo>
                    <a:pt x="210" y="294"/>
                    <a:pt x="264" y="252"/>
                    <a:pt x="276" y="354"/>
                  </a:cubicBezTo>
                  <a:cubicBezTo>
                    <a:pt x="288" y="456"/>
                    <a:pt x="152" y="439"/>
                    <a:pt x="108" y="438"/>
                  </a:cubicBezTo>
                  <a:cubicBezTo>
                    <a:pt x="0" y="462"/>
                    <a:pt x="37" y="386"/>
                    <a:pt x="18" y="372"/>
                  </a:cubicBezTo>
                </a:path>
              </a:pathLst>
            </a:custGeom>
            <a:noFill/>
            <a:ln w="28575">
              <a:solidFill>
                <a:schemeClr val="bg2">
                  <a:alpha val="30196"/>
                </a:scheme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8002" name="Arc 114"/>
            <p:cNvSpPr>
              <a:spLocks/>
            </p:cNvSpPr>
            <p:nvPr/>
          </p:nvSpPr>
          <p:spPr bwMode="auto">
            <a:xfrm flipV="1">
              <a:off x="4378" y="3309"/>
              <a:ext cx="180" cy="50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97 w 43200"/>
                <a:gd name="T1" fmla="*/ 23644 h 23644"/>
                <a:gd name="T2" fmla="*/ 43152 w 43200"/>
                <a:gd name="T3" fmla="*/ 23045 h 23644"/>
                <a:gd name="T4" fmla="*/ 21600 w 43200"/>
                <a:gd name="T5" fmla="*/ 21600 h 23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200" h="23644" fill="none" extrusionOk="0">
                  <a:moveTo>
                    <a:pt x="96" y="23644"/>
                  </a:moveTo>
                  <a:cubicBezTo>
                    <a:pt x="32" y="22964"/>
                    <a:pt x="0" y="22282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082"/>
                    <a:pt x="43183" y="22563"/>
                    <a:pt x="43151" y="23044"/>
                  </a:cubicBezTo>
                </a:path>
                <a:path w="43200" h="23644" stroke="0" extrusionOk="0">
                  <a:moveTo>
                    <a:pt x="96" y="23644"/>
                  </a:moveTo>
                  <a:cubicBezTo>
                    <a:pt x="32" y="22964"/>
                    <a:pt x="0" y="22282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082"/>
                    <a:pt x="43183" y="22563"/>
                    <a:pt x="43151" y="23044"/>
                  </a:cubicBezTo>
                  <a:lnTo>
                    <a:pt x="21600" y="21600"/>
                  </a:lnTo>
                  <a:close/>
                </a:path>
              </a:pathLst>
            </a:custGeom>
            <a:gradFill rotWithShape="1">
              <a:gsLst>
                <a:gs pos="0">
                  <a:schemeClr val="bg1">
                    <a:gamma/>
                    <a:shade val="46275"/>
                    <a:invGamma/>
                  </a:schemeClr>
                </a:gs>
                <a:gs pos="5000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solidFill>
                <a:srgbClr val="0066FF"/>
              </a:solidFill>
              <a:round/>
              <a:headEnd/>
              <a:tailEnd/>
            </a:ln>
            <a:effectLst/>
            <a:extLst/>
          </p:spPr>
          <p:txBody>
            <a:bodyPr wrap="none" anchor="ctr"/>
            <a:lstStyle/>
            <a:p>
              <a:pPr>
                <a:defRPr/>
              </a:pPr>
              <a:endParaRPr lang="vi-VN"/>
            </a:p>
          </p:txBody>
        </p:sp>
        <p:sp>
          <p:nvSpPr>
            <p:cNvPr id="24615" name="Arc 115"/>
            <p:cNvSpPr>
              <a:spLocks/>
            </p:cNvSpPr>
            <p:nvPr/>
          </p:nvSpPr>
          <p:spPr bwMode="auto">
            <a:xfrm flipV="1">
              <a:off x="4380" y="3288"/>
              <a:ext cx="184" cy="50"/>
            </a:xfrm>
            <a:custGeom>
              <a:avLst/>
              <a:gdLst>
                <a:gd name="T0" fmla="*/ 0 w 43200"/>
                <a:gd name="T1" fmla="*/ 0 h 23644"/>
                <a:gd name="T2" fmla="*/ 0 w 43200"/>
                <a:gd name="T3" fmla="*/ 0 h 23644"/>
                <a:gd name="T4" fmla="*/ 0 w 43200"/>
                <a:gd name="T5" fmla="*/ 0 h 23644"/>
                <a:gd name="T6" fmla="*/ 0 60000 65536"/>
                <a:gd name="T7" fmla="*/ 0 60000 65536"/>
                <a:gd name="T8" fmla="*/ 0 60000 65536"/>
                <a:gd name="T9" fmla="*/ 0 w 43200"/>
                <a:gd name="T10" fmla="*/ 0 h 23644"/>
                <a:gd name="T11" fmla="*/ 43200 w 43200"/>
                <a:gd name="T12" fmla="*/ 23644 h 2364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3200" h="23644" fill="none" extrusionOk="0">
                  <a:moveTo>
                    <a:pt x="96" y="23644"/>
                  </a:moveTo>
                  <a:cubicBezTo>
                    <a:pt x="32" y="22964"/>
                    <a:pt x="0" y="22282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082"/>
                    <a:pt x="43183" y="22563"/>
                    <a:pt x="43151" y="23044"/>
                  </a:cubicBezTo>
                </a:path>
                <a:path w="43200" h="23644" stroke="0" extrusionOk="0">
                  <a:moveTo>
                    <a:pt x="96" y="23644"/>
                  </a:moveTo>
                  <a:cubicBezTo>
                    <a:pt x="32" y="22964"/>
                    <a:pt x="0" y="22282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082"/>
                    <a:pt x="43183" y="22563"/>
                    <a:pt x="43151" y="23044"/>
                  </a:cubicBezTo>
                  <a:lnTo>
                    <a:pt x="21600" y="21600"/>
                  </a:lnTo>
                  <a:lnTo>
                    <a:pt x="96" y="2364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4616" name="Oval 116"/>
            <p:cNvSpPr>
              <a:spLocks noChangeArrowheads="1"/>
            </p:cNvSpPr>
            <p:nvPr/>
          </p:nvSpPr>
          <p:spPr bwMode="auto">
            <a:xfrm>
              <a:off x="4394" y="3258"/>
              <a:ext cx="149" cy="7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4617" name="Arc 117"/>
            <p:cNvSpPr>
              <a:spLocks/>
            </p:cNvSpPr>
            <p:nvPr/>
          </p:nvSpPr>
          <p:spPr bwMode="auto">
            <a:xfrm flipV="1">
              <a:off x="4379" y="3250"/>
              <a:ext cx="184" cy="92"/>
            </a:xfrm>
            <a:custGeom>
              <a:avLst/>
              <a:gdLst>
                <a:gd name="T0" fmla="*/ 0 w 43200"/>
                <a:gd name="T1" fmla="*/ 0 h 42883"/>
                <a:gd name="T2" fmla="*/ 0 w 43200"/>
                <a:gd name="T3" fmla="*/ 0 h 42883"/>
                <a:gd name="T4" fmla="*/ 0 w 43200"/>
                <a:gd name="T5" fmla="*/ 0 h 42883"/>
                <a:gd name="T6" fmla="*/ 0 60000 65536"/>
                <a:gd name="T7" fmla="*/ 0 60000 65536"/>
                <a:gd name="T8" fmla="*/ 0 60000 65536"/>
                <a:gd name="T9" fmla="*/ 0 w 43200"/>
                <a:gd name="T10" fmla="*/ 0 h 42883"/>
                <a:gd name="T11" fmla="*/ 43200 w 43200"/>
                <a:gd name="T12" fmla="*/ 42883 h 4288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3200" h="42883" fill="none" extrusionOk="0">
                  <a:moveTo>
                    <a:pt x="17618" y="42829"/>
                  </a:moveTo>
                  <a:cubicBezTo>
                    <a:pt x="7402" y="40913"/>
                    <a:pt x="0" y="31993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32107"/>
                    <a:pt x="35638" y="41090"/>
                    <a:pt x="25285" y="42883"/>
                  </a:cubicBezTo>
                </a:path>
                <a:path w="43200" h="42883" stroke="0" extrusionOk="0">
                  <a:moveTo>
                    <a:pt x="17618" y="42829"/>
                  </a:moveTo>
                  <a:cubicBezTo>
                    <a:pt x="7402" y="40913"/>
                    <a:pt x="0" y="31993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32107"/>
                    <a:pt x="35638" y="41090"/>
                    <a:pt x="25285" y="42883"/>
                  </a:cubicBezTo>
                  <a:lnTo>
                    <a:pt x="21600" y="21600"/>
                  </a:lnTo>
                  <a:lnTo>
                    <a:pt x="17618" y="42829"/>
                  </a:lnTo>
                  <a:close/>
                </a:path>
              </a:pathLst>
            </a:custGeom>
            <a:noFill/>
            <a:ln w="9525">
              <a:solidFill>
                <a:srgbClr val="0066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4618" name="Arc 118"/>
            <p:cNvSpPr>
              <a:spLocks/>
            </p:cNvSpPr>
            <p:nvPr/>
          </p:nvSpPr>
          <p:spPr bwMode="auto">
            <a:xfrm flipV="1">
              <a:off x="4393" y="3254"/>
              <a:ext cx="150" cy="75"/>
            </a:xfrm>
            <a:custGeom>
              <a:avLst/>
              <a:gdLst>
                <a:gd name="T0" fmla="*/ 0 w 43200"/>
                <a:gd name="T1" fmla="*/ 0 h 43085"/>
                <a:gd name="T2" fmla="*/ 0 w 43200"/>
                <a:gd name="T3" fmla="*/ 0 h 43085"/>
                <a:gd name="T4" fmla="*/ 0 w 43200"/>
                <a:gd name="T5" fmla="*/ 0 h 43085"/>
                <a:gd name="T6" fmla="*/ 0 60000 65536"/>
                <a:gd name="T7" fmla="*/ 0 60000 65536"/>
                <a:gd name="T8" fmla="*/ 0 60000 65536"/>
                <a:gd name="T9" fmla="*/ 0 w 43200"/>
                <a:gd name="T10" fmla="*/ 0 h 43085"/>
                <a:gd name="T11" fmla="*/ 43200 w 43200"/>
                <a:gd name="T12" fmla="*/ 43085 h 4308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3200" h="43085" fill="none" extrusionOk="0">
                  <a:moveTo>
                    <a:pt x="19377" y="43085"/>
                  </a:moveTo>
                  <a:cubicBezTo>
                    <a:pt x="8367" y="41946"/>
                    <a:pt x="0" y="3266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31950"/>
                    <a:pt x="35858" y="40845"/>
                    <a:pt x="25696" y="42808"/>
                  </a:cubicBezTo>
                </a:path>
                <a:path w="43200" h="43085" stroke="0" extrusionOk="0">
                  <a:moveTo>
                    <a:pt x="19377" y="43085"/>
                  </a:moveTo>
                  <a:cubicBezTo>
                    <a:pt x="8367" y="41946"/>
                    <a:pt x="0" y="3266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31950"/>
                    <a:pt x="35858" y="40845"/>
                    <a:pt x="25696" y="42808"/>
                  </a:cubicBezTo>
                  <a:lnTo>
                    <a:pt x="21600" y="21600"/>
                  </a:lnTo>
                  <a:lnTo>
                    <a:pt x="19377" y="43085"/>
                  </a:lnTo>
                  <a:close/>
                </a:path>
              </a:pathLst>
            </a:custGeom>
            <a:noFill/>
            <a:ln w="9525">
              <a:solidFill>
                <a:srgbClr val="0066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4619" name="Arc 119"/>
            <p:cNvSpPr>
              <a:spLocks/>
            </p:cNvSpPr>
            <p:nvPr/>
          </p:nvSpPr>
          <p:spPr bwMode="auto">
            <a:xfrm flipV="1">
              <a:off x="4423" y="3258"/>
              <a:ext cx="92" cy="40"/>
            </a:xfrm>
            <a:custGeom>
              <a:avLst/>
              <a:gdLst>
                <a:gd name="T0" fmla="*/ 0 w 43200"/>
                <a:gd name="T1" fmla="*/ 0 h 41744"/>
                <a:gd name="T2" fmla="*/ 0 w 43200"/>
                <a:gd name="T3" fmla="*/ 0 h 41744"/>
                <a:gd name="T4" fmla="*/ 0 w 43200"/>
                <a:gd name="T5" fmla="*/ 0 h 41744"/>
                <a:gd name="T6" fmla="*/ 0 60000 65536"/>
                <a:gd name="T7" fmla="*/ 0 60000 65536"/>
                <a:gd name="T8" fmla="*/ 0 60000 65536"/>
                <a:gd name="T9" fmla="*/ 0 w 43200"/>
                <a:gd name="T10" fmla="*/ 0 h 41744"/>
                <a:gd name="T11" fmla="*/ 43200 w 43200"/>
                <a:gd name="T12" fmla="*/ 41744 h 4174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3200" h="41744" fill="none" extrusionOk="0">
                  <a:moveTo>
                    <a:pt x="7745" y="38171"/>
                  </a:moveTo>
                  <a:cubicBezTo>
                    <a:pt x="2836" y="34067"/>
                    <a:pt x="0" y="27998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30520"/>
                    <a:pt x="37715" y="38524"/>
                    <a:pt x="29396" y="41744"/>
                  </a:cubicBezTo>
                </a:path>
                <a:path w="43200" h="41744" stroke="0" extrusionOk="0">
                  <a:moveTo>
                    <a:pt x="7745" y="38171"/>
                  </a:moveTo>
                  <a:cubicBezTo>
                    <a:pt x="2836" y="34067"/>
                    <a:pt x="0" y="27998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30520"/>
                    <a:pt x="37715" y="38524"/>
                    <a:pt x="29396" y="41744"/>
                  </a:cubicBezTo>
                  <a:lnTo>
                    <a:pt x="21600" y="21600"/>
                  </a:lnTo>
                  <a:lnTo>
                    <a:pt x="7745" y="38171"/>
                  </a:lnTo>
                  <a:close/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4620" name="Arc 120"/>
            <p:cNvSpPr>
              <a:spLocks/>
            </p:cNvSpPr>
            <p:nvPr/>
          </p:nvSpPr>
          <p:spPr bwMode="auto">
            <a:xfrm flipV="1">
              <a:off x="4438" y="3265"/>
              <a:ext cx="58" cy="23"/>
            </a:xfrm>
            <a:custGeom>
              <a:avLst/>
              <a:gdLst>
                <a:gd name="T0" fmla="*/ 0 w 43200"/>
                <a:gd name="T1" fmla="*/ 0 h 35592"/>
                <a:gd name="T2" fmla="*/ 0 w 43200"/>
                <a:gd name="T3" fmla="*/ 0 h 35592"/>
                <a:gd name="T4" fmla="*/ 0 w 43200"/>
                <a:gd name="T5" fmla="*/ 0 h 35592"/>
                <a:gd name="T6" fmla="*/ 0 60000 65536"/>
                <a:gd name="T7" fmla="*/ 0 60000 65536"/>
                <a:gd name="T8" fmla="*/ 0 60000 65536"/>
                <a:gd name="T9" fmla="*/ 0 w 43200"/>
                <a:gd name="T10" fmla="*/ 0 h 35592"/>
                <a:gd name="T11" fmla="*/ 43200 w 43200"/>
                <a:gd name="T12" fmla="*/ 35592 h 35592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3200" h="35592" fill="none" extrusionOk="0">
                  <a:moveTo>
                    <a:pt x="3295" y="33068"/>
                  </a:moveTo>
                  <a:cubicBezTo>
                    <a:pt x="1142" y="29630"/>
                    <a:pt x="0" y="25656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6726"/>
                    <a:pt x="41376" y="31686"/>
                    <a:pt x="38055" y="35591"/>
                  </a:cubicBezTo>
                </a:path>
                <a:path w="43200" h="35592" stroke="0" extrusionOk="0">
                  <a:moveTo>
                    <a:pt x="3295" y="33068"/>
                  </a:moveTo>
                  <a:cubicBezTo>
                    <a:pt x="1142" y="29630"/>
                    <a:pt x="0" y="25656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6726"/>
                    <a:pt x="41376" y="31686"/>
                    <a:pt x="38055" y="35591"/>
                  </a:cubicBezTo>
                  <a:lnTo>
                    <a:pt x="21600" y="21600"/>
                  </a:lnTo>
                  <a:lnTo>
                    <a:pt x="3295" y="33068"/>
                  </a:lnTo>
                  <a:close/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4621" name="AutoShape 121"/>
            <p:cNvSpPr>
              <a:spLocks noChangeArrowheads="1"/>
            </p:cNvSpPr>
            <p:nvPr/>
          </p:nvSpPr>
          <p:spPr bwMode="auto">
            <a:xfrm flipV="1">
              <a:off x="4420" y="3247"/>
              <a:ext cx="92" cy="48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945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3286" y="7650"/>
                  </a:moveTo>
                  <a:cubicBezTo>
                    <a:pt x="4555" y="4622"/>
                    <a:pt x="7517" y="2652"/>
                    <a:pt x="10800" y="2653"/>
                  </a:cubicBezTo>
                  <a:cubicBezTo>
                    <a:pt x="14082" y="2653"/>
                    <a:pt x="17044" y="4622"/>
                    <a:pt x="18313" y="7650"/>
                  </a:cubicBezTo>
                  <a:lnTo>
                    <a:pt x="20760" y="6624"/>
                  </a:lnTo>
                  <a:cubicBezTo>
                    <a:pt x="19077" y="2611"/>
                    <a:pt x="15151" y="-1"/>
                    <a:pt x="10799" y="0"/>
                  </a:cubicBezTo>
                  <a:cubicBezTo>
                    <a:pt x="6448" y="0"/>
                    <a:pt x="2522" y="2611"/>
                    <a:pt x="839" y="6624"/>
                  </a:cubicBezTo>
                  <a:lnTo>
                    <a:pt x="3286" y="765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4622" name="Arc 122"/>
            <p:cNvSpPr>
              <a:spLocks/>
            </p:cNvSpPr>
            <p:nvPr/>
          </p:nvSpPr>
          <p:spPr bwMode="auto">
            <a:xfrm flipV="1">
              <a:off x="4422" y="3292"/>
              <a:ext cx="92" cy="26"/>
            </a:xfrm>
            <a:custGeom>
              <a:avLst/>
              <a:gdLst>
                <a:gd name="T0" fmla="*/ 0 w 42971"/>
                <a:gd name="T1" fmla="*/ 0 h 26832"/>
                <a:gd name="T2" fmla="*/ 0 w 42971"/>
                <a:gd name="T3" fmla="*/ 0 h 26832"/>
                <a:gd name="T4" fmla="*/ 0 w 42971"/>
                <a:gd name="T5" fmla="*/ 0 h 26832"/>
                <a:gd name="T6" fmla="*/ 0 60000 65536"/>
                <a:gd name="T7" fmla="*/ 0 60000 65536"/>
                <a:gd name="T8" fmla="*/ 0 60000 65536"/>
                <a:gd name="T9" fmla="*/ 0 w 42971"/>
                <a:gd name="T10" fmla="*/ 0 h 26832"/>
                <a:gd name="T11" fmla="*/ 42971 w 42971"/>
                <a:gd name="T12" fmla="*/ 26832 h 26832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2971" h="26832" fill="none" extrusionOk="0">
                  <a:moveTo>
                    <a:pt x="-1" y="18465"/>
                  </a:moveTo>
                  <a:cubicBezTo>
                    <a:pt x="1554" y="7860"/>
                    <a:pt x="10652" y="-1"/>
                    <a:pt x="21371" y="0"/>
                  </a:cubicBezTo>
                  <a:cubicBezTo>
                    <a:pt x="33300" y="0"/>
                    <a:pt x="42971" y="9670"/>
                    <a:pt x="42971" y="21600"/>
                  </a:cubicBezTo>
                  <a:cubicBezTo>
                    <a:pt x="42971" y="23363"/>
                    <a:pt x="42754" y="25120"/>
                    <a:pt x="42327" y="26831"/>
                  </a:cubicBezTo>
                </a:path>
                <a:path w="42971" h="26832" stroke="0" extrusionOk="0">
                  <a:moveTo>
                    <a:pt x="-1" y="18465"/>
                  </a:moveTo>
                  <a:cubicBezTo>
                    <a:pt x="1554" y="7860"/>
                    <a:pt x="10652" y="-1"/>
                    <a:pt x="21371" y="0"/>
                  </a:cubicBezTo>
                  <a:cubicBezTo>
                    <a:pt x="33300" y="0"/>
                    <a:pt x="42971" y="9670"/>
                    <a:pt x="42971" y="21600"/>
                  </a:cubicBezTo>
                  <a:cubicBezTo>
                    <a:pt x="42971" y="23363"/>
                    <a:pt x="42754" y="25120"/>
                    <a:pt x="42327" y="26831"/>
                  </a:cubicBezTo>
                  <a:lnTo>
                    <a:pt x="21371" y="21600"/>
                  </a:lnTo>
                  <a:lnTo>
                    <a:pt x="-1" y="18465"/>
                  </a:lnTo>
                  <a:close/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4623" name="Line 123"/>
            <p:cNvSpPr>
              <a:spLocks noChangeShapeType="1"/>
            </p:cNvSpPr>
            <p:nvPr/>
          </p:nvSpPr>
          <p:spPr bwMode="auto">
            <a:xfrm>
              <a:off x="4422" y="3282"/>
              <a:ext cx="0" cy="1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4624" name="Line 124"/>
            <p:cNvSpPr>
              <a:spLocks noChangeShapeType="1"/>
            </p:cNvSpPr>
            <p:nvPr/>
          </p:nvSpPr>
          <p:spPr bwMode="auto">
            <a:xfrm>
              <a:off x="4514" y="3280"/>
              <a:ext cx="0" cy="1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8013" name="Freeform 125"/>
            <p:cNvSpPr>
              <a:spLocks/>
            </p:cNvSpPr>
            <p:nvPr/>
          </p:nvSpPr>
          <p:spPr bwMode="auto">
            <a:xfrm>
              <a:off x="4421" y="3285"/>
              <a:ext cx="87" cy="37"/>
            </a:xfrm>
            <a:custGeom>
              <a:avLst/>
              <a:gdLst>
                <a:gd name="T0" fmla="*/ 1 w 91"/>
                <a:gd name="T1" fmla="*/ 0 h 37"/>
                <a:gd name="T2" fmla="*/ 91 w 91"/>
                <a:gd name="T3" fmla="*/ 2 h 37"/>
                <a:gd name="T4" fmla="*/ 90 w 91"/>
                <a:gd name="T5" fmla="*/ 17 h 37"/>
                <a:gd name="T6" fmla="*/ 1 w 91"/>
                <a:gd name="T7" fmla="*/ 17 h 37"/>
                <a:gd name="T8" fmla="*/ 1 w 91"/>
                <a:gd name="T9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1" h="37">
                  <a:moveTo>
                    <a:pt x="1" y="0"/>
                  </a:moveTo>
                  <a:cubicBezTo>
                    <a:pt x="19" y="20"/>
                    <a:pt x="66" y="18"/>
                    <a:pt x="91" y="2"/>
                  </a:cubicBezTo>
                  <a:cubicBezTo>
                    <a:pt x="88" y="11"/>
                    <a:pt x="87" y="3"/>
                    <a:pt x="90" y="17"/>
                  </a:cubicBezTo>
                  <a:cubicBezTo>
                    <a:pt x="70" y="32"/>
                    <a:pt x="28" y="37"/>
                    <a:pt x="1" y="17"/>
                  </a:cubicBezTo>
                  <a:cubicBezTo>
                    <a:pt x="4" y="17"/>
                    <a:pt x="0" y="7"/>
                    <a:pt x="1" y="0"/>
                  </a:cubicBez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shade val="46275"/>
                    <a:invGamma/>
                  </a:schemeClr>
                </a:gs>
                <a:gs pos="50000">
                  <a:schemeClr val="bg2"/>
                </a:gs>
                <a:gs pos="100000">
                  <a:schemeClr val="bg2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3175" cmpd="sng">
              <a:solidFill>
                <a:schemeClr val="tx1"/>
              </a:solidFill>
              <a:round/>
              <a:headEnd/>
              <a:tailEnd/>
            </a:ln>
            <a:effectLst/>
            <a:extLst/>
          </p:spPr>
          <p:txBody>
            <a:bodyPr/>
            <a:lstStyle/>
            <a:p>
              <a:pPr>
                <a:defRPr/>
              </a:pPr>
              <a:endParaRPr lang="vi-VN"/>
            </a:p>
          </p:txBody>
        </p:sp>
        <p:pic>
          <p:nvPicPr>
            <p:cNvPr id="24626" name="Picture 126" descr="Lua do clear"/>
            <p:cNvPicPr>
              <a:picLocks noChangeAspect="1" noChangeArrowheads="1" noCrop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83" y="2913"/>
              <a:ext cx="174" cy="3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3" name="Group 127"/>
          <p:cNvGrpSpPr>
            <a:grpSpLocks/>
          </p:cNvGrpSpPr>
          <p:nvPr/>
        </p:nvGrpSpPr>
        <p:grpSpPr bwMode="auto">
          <a:xfrm rot="4812137">
            <a:off x="5189538" y="5316537"/>
            <a:ext cx="1195388" cy="957263"/>
            <a:chOff x="3765" y="1435"/>
            <a:chExt cx="753" cy="603"/>
          </a:xfrm>
        </p:grpSpPr>
        <p:sp>
          <p:nvSpPr>
            <p:cNvPr id="24596" name="Freeform 128"/>
            <p:cNvSpPr>
              <a:spLocks/>
            </p:cNvSpPr>
            <p:nvPr/>
          </p:nvSpPr>
          <p:spPr bwMode="auto">
            <a:xfrm rot="-5668726">
              <a:off x="3813" y="1607"/>
              <a:ext cx="200" cy="232"/>
            </a:xfrm>
            <a:custGeom>
              <a:avLst/>
              <a:gdLst>
                <a:gd name="T0" fmla="*/ 42 w 268"/>
                <a:gd name="T1" fmla="*/ 48 h 334"/>
                <a:gd name="T2" fmla="*/ 0 w 268"/>
                <a:gd name="T3" fmla="*/ 0 h 334"/>
                <a:gd name="T4" fmla="*/ 7 w 268"/>
                <a:gd name="T5" fmla="*/ 1 h 334"/>
                <a:gd name="T6" fmla="*/ 15 w 268"/>
                <a:gd name="T7" fmla="*/ 3 h 334"/>
                <a:gd name="T8" fmla="*/ 21 w 268"/>
                <a:gd name="T9" fmla="*/ 6 h 334"/>
                <a:gd name="T10" fmla="*/ 24 w 268"/>
                <a:gd name="T11" fmla="*/ 8 h 334"/>
                <a:gd name="T12" fmla="*/ 37 w 268"/>
                <a:gd name="T13" fmla="*/ 13 h 334"/>
                <a:gd name="T14" fmla="*/ 45 w 268"/>
                <a:gd name="T15" fmla="*/ 18 h 334"/>
                <a:gd name="T16" fmla="*/ 51 w 268"/>
                <a:gd name="T17" fmla="*/ 23 h 334"/>
                <a:gd name="T18" fmla="*/ 58 w 268"/>
                <a:gd name="T19" fmla="*/ 26 h 334"/>
                <a:gd name="T20" fmla="*/ 60 w 268"/>
                <a:gd name="T21" fmla="*/ 31 h 334"/>
                <a:gd name="T22" fmla="*/ 63 w 268"/>
                <a:gd name="T23" fmla="*/ 37 h 334"/>
                <a:gd name="T24" fmla="*/ 67 w 268"/>
                <a:gd name="T25" fmla="*/ 44 h 334"/>
                <a:gd name="T26" fmla="*/ 72 w 268"/>
                <a:gd name="T27" fmla="*/ 51 h 334"/>
                <a:gd name="T28" fmla="*/ 76 w 268"/>
                <a:gd name="T29" fmla="*/ 56 h 334"/>
                <a:gd name="T30" fmla="*/ 80 w 268"/>
                <a:gd name="T31" fmla="*/ 63 h 334"/>
                <a:gd name="T32" fmla="*/ 83 w 268"/>
                <a:gd name="T33" fmla="*/ 78 h 334"/>
                <a:gd name="T34" fmla="*/ 74 w 268"/>
                <a:gd name="T35" fmla="*/ 76 h 334"/>
                <a:gd name="T36" fmla="*/ 63 w 268"/>
                <a:gd name="T37" fmla="*/ 75 h 334"/>
                <a:gd name="T38" fmla="*/ 42 w 268"/>
                <a:gd name="T39" fmla="*/ 48 h 334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268"/>
                <a:gd name="T61" fmla="*/ 0 h 334"/>
                <a:gd name="T62" fmla="*/ 268 w 268"/>
                <a:gd name="T63" fmla="*/ 334 h 334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268" h="334">
                  <a:moveTo>
                    <a:pt x="136" y="206"/>
                  </a:moveTo>
                  <a:lnTo>
                    <a:pt x="0" y="0"/>
                  </a:lnTo>
                  <a:lnTo>
                    <a:pt x="24" y="5"/>
                  </a:lnTo>
                  <a:lnTo>
                    <a:pt x="48" y="11"/>
                  </a:lnTo>
                  <a:lnTo>
                    <a:pt x="68" y="26"/>
                  </a:lnTo>
                  <a:lnTo>
                    <a:pt x="78" y="36"/>
                  </a:lnTo>
                  <a:lnTo>
                    <a:pt x="116" y="58"/>
                  </a:lnTo>
                  <a:lnTo>
                    <a:pt x="144" y="78"/>
                  </a:lnTo>
                  <a:lnTo>
                    <a:pt x="166" y="96"/>
                  </a:lnTo>
                  <a:lnTo>
                    <a:pt x="188" y="110"/>
                  </a:lnTo>
                  <a:lnTo>
                    <a:pt x="196" y="136"/>
                  </a:lnTo>
                  <a:lnTo>
                    <a:pt x="204" y="160"/>
                  </a:lnTo>
                  <a:lnTo>
                    <a:pt x="216" y="186"/>
                  </a:lnTo>
                  <a:lnTo>
                    <a:pt x="230" y="220"/>
                  </a:lnTo>
                  <a:lnTo>
                    <a:pt x="246" y="244"/>
                  </a:lnTo>
                  <a:lnTo>
                    <a:pt x="256" y="270"/>
                  </a:lnTo>
                  <a:lnTo>
                    <a:pt x="268" y="334"/>
                  </a:lnTo>
                  <a:lnTo>
                    <a:pt x="238" y="330"/>
                  </a:lnTo>
                  <a:lnTo>
                    <a:pt x="204" y="322"/>
                  </a:lnTo>
                  <a:lnTo>
                    <a:pt x="136" y="206"/>
                  </a:lnTo>
                  <a:close/>
                </a:path>
              </a:pathLst>
            </a:custGeom>
            <a:solidFill>
              <a:srgbClr val="FFBFB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597" name="Freeform 129"/>
            <p:cNvSpPr>
              <a:spLocks/>
            </p:cNvSpPr>
            <p:nvPr/>
          </p:nvSpPr>
          <p:spPr bwMode="auto">
            <a:xfrm rot="-5668726">
              <a:off x="3848" y="1471"/>
              <a:ext cx="484" cy="650"/>
            </a:xfrm>
            <a:custGeom>
              <a:avLst/>
              <a:gdLst>
                <a:gd name="T0" fmla="*/ 71 w 651"/>
                <a:gd name="T1" fmla="*/ 119 h 934"/>
                <a:gd name="T2" fmla="*/ 55 w 651"/>
                <a:gd name="T3" fmla="*/ 120 h 934"/>
                <a:gd name="T4" fmla="*/ 33 w 651"/>
                <a:gd name="T5" fmla="*/ 113 h 934"/>
                <a:gd name="T6" fmla="*/ 28 w 651"/>
                <a:gd name="T7" fmla="*/ 103 h 934"/>
                <a:gd name="T8" fmla="*/ 16 w 651"/>
                <a:gd name="T9" fmla="*/ 97 h 934"/>
                <a:gd name="T10" fmla="*/ 3 w 651"/>
                <a:gd name="T11" fmla="*/ 96 h 934"/>
                <a:gd name="T12" fmla="*/ 3 w 651"/>
                <a:gd name="T13" fmla="*/ 103 h 934"/>
                <a:gd name="T14" fmla="*/ 7 w 651"/>
                <a:gd name="T15" fmla="*/ 114 h 934"/>
                <a:gd name="T16" fmla="*/ 14 w 651"/>
                <a:gd name="T17" fmla="*/ 125 h 934"/>
                <a:gd name="T18" fmla="*/ 22 w 651"/>
                <a:gd name="T19" fmla="*/ 136 h 934"/>
                <a:gd name="T20" fmla="*/ 36 w 651"/>
                <a:gd name="T21" fmla="*/ 148 h 934"/>
                <a:gd name="T22" fmla="*/ 55 w 651"/>
                <a:gd name="T23" fmla="*/ 164 h 934"/>
                <a:gd name="T24" fmla="*/ 74 w 651"/>
                <a:gd name="T25" fmla="*/ 177 h 934"/>
                <a:gd name="T26" fmla="*/ 94 w 651"/>
                <a:gd name="T27" fmla="*/ 191 h 934"/>
                <a:gd name="T28" fmla="*/ 104 w 651"/>
                <a:gd name="T29" fmla="*/ 201 h 934"/>
                <a:gd name="T30" fmla="*/ 109 w 651"/>
                <a:gd name="T31" fmla="*/ 209 h 934"/>
                <a:gd name="T32" fmla="*/ 116 w 651"/>
                <a:gd name="T33" fmla="*/ 217 h 934"/>
                <a:gd name="T34" fmla="*/ 123 w 651"/>
                <a:gd name="T35" fmla="*/ 216 h 934"/>
                <a:gd name="T36" fmla="*/ 135 w 651"/>
                <a:gd name="T37" fmla="*/ 209 h 934"/>
                <a:gd name="T38" fmla="*/ 155 w 651"/>
                <a:gd name="T39" fmla="*/ 200 h 934"/>
                <a:gd name="T40" fmla="*/ 175 w 651"/>
                <a:gd name="T41" fmla="*/ 192 h 934"/>
                <a:gd name="T42" fmla="*/ 193 w 651"/>
                <a:gd name="T43" fmla="*/ 191 h 934"/>
                <a:gd name="T44" fmla="*/ 189 w 651"/>
                <a:gd name="T45" fmla="*/ 184 h 934"/>
                <a:gd name="T46" fmla="*/ 180 w 651"/>
                <a:gd name="T47" fmla="*/ 177 h 934"/>
                <a:gd name="T48" fmla="*/ 176 w 651"/>
                <a:gd name="T49" fmla="*/ 173 h 934"/>
                <a:gd name="T50" fmla="*/ 179 w 651"/>
                <a:gd name="T51" fmla="*/ 148 h 934"/>
                <a:gd name="T52" fmla="*/ 176 w 651"/>
                <a:gd name="T53" fmla="*/ 114 h 934"/>
                <a:gd name="T54" fmla="*/ 177 w 651"/>
                <a:gd name="T55" fmla="*/ 100 h 934"/>
                <a:gd name="T56" fmla="*/ 177 w 651"/>
                <a:gd name="T57" fmla="*/ 93 h 934"/>
                <a:gd name="T58" fmla="*/ 177 w 651"/>
                <a:gd name="T59" fmla="*/ 90 h 934"/>
                <a:gd name="T60" fmla="*/ 175 w 651"/>
                <a:gd name="T61" fmla="*/ 79 h 934"/>
                <a:gd name="T62" fmla="*/ 166 w 651"/>
                <a:gd name="T63" fmla="*/ 79 h 934"/>
                <a:gd name="T64" fmla="*/ 151 w 651"/>
                <a:gd name="T65" fmla="*/ 76 h 934"/>
                <a:gd name="T66" fmla="*/ 141 w 651"/>
                <a:gd name="T67" fmla="*/ 63 h 934"/>
                <a:gd name="T68" fmla="*/ 132 w 651"/>
                <a:gd name="T69" fmla="*/ 49 h 934"/>
                <a:gd name="T70" fmla="*/ 118 w 651"/>
                <a:gd name="T71" fmla="*/ 32 h 934"/>
                <a:gd name="T72" fmla="*/ 109 w 651"/>
                <a:gd name="T73" fmla="*/ 24 h 934"/>
                <a:gd name="T74" fmla="*/ 102 w 651"/>
                <a:gd name="T75" fmla="*/ 19 h 934"/>
                <a:gd name="T76" fmla="*/ 94 w 651"/>
                <a:gd name="T77" fmla="*/ 13 h 934"/>
                <a:gd name="T78" fmla="*/ 87 w 651"/>
                <a:gd name="T79" fmla="*/ 9 h 934"/>
                <a:gd name="T80" fmla="*/ 79 w 651"/>
                <a:gd name="T81" fmla="*/ 3 h 934"/>
                <a:gd name="T82" fmla="*/ 71 w 651"/>
                <a:gd name="T83" fmla="*/ 5 h 934"/>
                <a:gd name="T84" fmla="*/ 73 w 651"/>
                <a:gd name="T85" fmla="*/ 20 h 934"/>
                <a:gd name="T86" fmla="*/ 88 w 651"/>
                <a:gd name="T87" fmla="*/ 35 h 934"/>
                <a:gd name="T88" fmla="*/ 98 w 651"/>
                <a:gd name="T89" fmla="*/ 48 h 934"/>
                <a:gd name="T90" fmla="*/ 103 w 651"/>
                <a:gd name="T91" fmla="*/ 65 h 934"/>
                <a:gd name="T92" fmla="*/ 113 w 651"/>
                <a:gd name="T93" fmla="*/ 83 h 934"/>
                <a:gd name="T94" fmla="*/ 106 w 651"/>
                <a:gd name="T95" fmla="*/ 95 h 934"/>
                <a:gd name="T96" fmla="*/ 94 w 651"/>
                <a:gd name="T97" fmla="*/ 109 h 934"/>
                <a:gd name="T98" fmla="*/ 78 w 651"/>
                <a:gd name="T99" fmla="*/ 116 h 934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651"/>
                <a:gd name="T151" fmla="*/ 0 h 934"/>
                <a:gd name="T152" fmla="*/ 651 w 651"/>
                <a:gd name="T153" fmla="*/ 934 h 934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651" h="934">
                  <a:moveTo>
                    <a:pt x="254" y="496"/>
                  </a:moveTo>
                  <a:lnTo>
                    <a:pt x="232" y="508"/>
                  </a:lnTo>
                  <a:lnTo>
                    <a:pt x="212" y="514"/>
                  </a:lnTo>
                  <a:lnTo>
                    <a:pt x="182" y="512"/>
                  </a:lnTo>
                  <a:lnTo>
                    <a:pt x="150" y="504"/>
                  </a:lnTo>
                  <a:lnTo>
                    <a:pt x="110" y="482"/>
                  </a:lnTo>
                  <a:lnTo>
                    <a:pt x="102" y="452"/>
                  </a:lnTo>
                  <a:lnTo>
                    <a:pt x="92" y="440"/>
                  </a:lnTo>
                  <a:lnTo>
                    <a:pt x="74" y="430"/>
                  </a:lnTo>
                  <a:lnTo>
                    <a:pt x="52" y="412"/>
                  </a:lnTo>
                  <a:lnTo>
                    <a:pt x="32" y="406"/>
                  </a:lnTo>
                  <a:lnTo>
                    <a:pt x="10" y="410"/>
                  </a:lnTo>
                  <a:lnTo>
                    <a:pt x="0" y="418"/>
                  </a:lnTo>
                  <a:lnTo>
                    <a:pt x="10" y="440"/>
                  </a:lnTo>
                  <a:lnTo>
                    <a:pt x="18" y="464"/>
                  </a:lnTo>
                  <a:lnTo>
                    <a:pt x="24" y="484"/>
                  </a:lnTo>
                  <a:lnTo>
                    <a:pt x="34" y="504"/>
                  </a:lnTo>
                  <a:lnTo>
                    <a:pt x="44" y="534"/>
                  </a:lnTo>
                  <a:lnTo>
                    <a:pt x="54" y="550"/>
                  </a:lnTo>
                  <a:lnTo>
                    <a:pt x="74" y="580"/>
                  </a:lnTo>
                  <a:lnTo>
                    <a:pt x="102" y="604"/>
                  </a:lnTo>
                  <a:lnTo>
                    <a:pt x="116" y="628"/>
                  </a:lnTo>
                  <a:lnTo>
                    <a:pt x="150" y="666"/>
                  </a:lnTo>
                  <a:lnTo>
                    <a:pt x="182" y="696"/>
                  </a:lnTo>
                  <a:lnTo>
                    <a:pt x="206" y="719"/>
                  </a:lnTo>
                  <a:lnTo>
                    <a:pt x="242" y="756"/>
                  </a:lnTo>
                  <a:lnTo>
                    <a:pt x="286" y="796"/>
                  </a:lnTo>
                  <a:lnTo>
                    <a:pt x="306" y="816"/>
                  </a:lnTo>
                  <a:lnTo>
                    <a:pt x="328" y="829"/>
                  </a:lnTo>
                  <a:lnTo>
                    <a:pt x="340" y="856"/>
                  </a:lnTo>
                  <a:lnTo>
                    <a:pt x="348" y="875"/>
                  </a:lnTo>
                  <a:lnTo>
                    <a:pt x="354" y="893"/>
                  </a:lnTo>
                  <a:lnTo>
                    <a:pt x="365" y="909"/>
                  </a:lnTo>
                  <a:lnTo>
                    <a:pt x="380" y="925"/>
                  </a:lnTo>
                  <a:lnTo>
                    <a:pt x="389" y="934"/>
                  </a:lnTo>
                  <a:lnTo>
                    <a:pt x="403" y="921"/>
                  </a:lnTo>
                  <a:lnTo>
                    <a:pt x="416" y="909"/>
                  </a:lnTo>
                  <a:lnTo>
                    <a:pt x="444" y="889"/>
                  </a:lnTo>
                  <a:lnTo>
                    <a:pt x="483" y="864"/>
                  </a:lnTo>
                  <a:lnTo>
                    <a:pt x="508" y="850"/>
                  </a:lnTo>
                  <a:lnTo>
                    <a:pt x="538" y="833"/>
                  </a:lnTo>
                  <a:lnTo>
                    <a:pt x="573" y="821"/>
                  </a:lnTo>
                  <a:lnTo>
                    <a:pt x="603" y="814"/>
                  </a:lnTo>
                  <a:lnTo>
                    <a:pt x="630" y="816"/>
                  </a:lnTo>
                  <a:lnTo>
                    <a:pt x="651" y="820"/>
                  </a:lnTo>
                  <a:lnTo>
                    <a:pt x="619" y="785"/>
                  </a:lnTo>
                  <a:lnTo>
                    <a:pt x="609" y="772"/>
                  </a:lnTo>
                  <a:lnTo>
                    <a:pt x="590" y="757"/>
                  </a:lnTo>
                  <a:lnTo>
                    <a:pt x="581" y="745"/>
                  </a:lnTo>
                  <a:lnTo>
                    <a:pt x="577" y="735"/>
                  </a:lnTo>
                  <a:lnTo>
                    <a:pt x="580" y="709"/>
                  </a:lnTo>
                  <a:lnTo>
                    <a:pt x="587" y="630"/>
                  </a:lnTo>
                  <a:lnTo>
                    <a:pt x="577" y="541"/>
                  </a:lnTo>
                  <a:lnTo>
                    <a:pt x="577" y="484"/>
                  </a:lnTo>
                  <a:lnTo>
                    <a:pt x="580" y="456"/>
                  </a:lnTo>
                  <a:lnTo>
                    <a:pt x="580" y="428"/>
                  </a:lnTo>
                  <a:lnTo>
                    <a:pt x="582" y="410"/>
                  </a:lnTo>
                  <a:lnTo>
                    <a:pt x="580" y="395"/>
                  </a:lnTo>
                  <a:lnTo>
                    <a:pt x="584" y="382"/>
                  </a:lnTo>
                  <a:lnTo>
                    <a:pt x="580" y="384"/>
                  </a:lnTo>
                  <a:lnTo>
                    <a:pt x="580" y="376"/>
                  </a:lnTo>
                  <a:lnTo>
                    <a:pt x="572" y="336"/>
                  </a:lnTo>
                  <a:lnTo>
                    <a:pt x="556" y="330"/>
                  </a:lnTo>
                  <a:lnTo>
                    <a:pt x="542" y="338"/>
                  </a:lnTo>
                  <a:lnTo>
                    <a:pt x="522" y="312"/>
                  </a:lnTo>
                  <a:lnTo>
                    <a:pt x="494" y="324"/>
                  </a:lnTo>
                  <a:lnTo>
                    <a:pt x="474" y="288"/>
                  </a:lnTo>
                  <a:lnTo>
                    <a:pt x="458" y="266"/>
                  </a:lnTo>
                  <a:lnTo>
                    <a:pt x="444" y="234"/>
                  </a:lnTo>
                  <a:lnTo>
                    <a:pt x="430" y="206"/>
                  </a:lnTo>
                  <a:lnTo>
                    <a:pt x="412" y="170"/>
                  </a:lnTo>
                  <a:lnTo>
                    <a:pt x="388" y="136"/>
                  </a:lnTo>
                  <a:lnTo>
                    <a:pt x="370" y="122"/>
                  </a:lnTo>
                  <a:lnTo>
                    <a:pt x="356" y="106"/>
                  </a:lnTo>
                  <a:lnTo>
                    <a:pt x="344" y="94"/>
                  </a:lnTo>
                  <a:lnTo>
                    <a:pt x="334" y="84"/>
                  </a:lnTo>
                  <a:lnTo>
                    <a:pt x="322" y="72"/>
                  </a:lnTo>
                  <a:lnTo>
                    <a:pt x="310" y="58"/>
                  </a:lnTo>
                  <a:lnTo>
                    <a:pt x="298" y="48"/>
                  </a:lnTo>
                  <a:lnTo>
                    <a:pt x="286" y="40"/>
                  </a:lnTo>
                  <a:lnTo>
                    <a:pt x="274" y="24"/>
                  </a:lnTo>
                  <a:lnTo>
                    <a:pt x="260" y="14"/>
                  </a:lnTo>
                  <a:lnTo>
                    <a:pt x="244" y="0"/>
                  </a:lnTo>
                  <a:lnTo>
                    <a:pt x="232" y="20"/>
                  </a:lnTo>
                  <a:lnTo>
                    <a:pt x="232" y="46"/>
                  </a:lnTo>
                  <a:lnTo>
                    <a:pt x="240" y="86"/>
                  </a:lnTo>
                  <a:lnTo>
                    <a:pt x="268" y="126"/>
                  </a:lnTo>
                  <a:lnTo>
                    <a:pt x="288" y="152"/>
                  </a:lnTo>
                  <a:lnTo>
                    <a:pt x="304" y="180"/>
                  </a:lnTo>
                  <a:lnTo>
                    <a:pt x="320" y="204"/>
                  </a:lnTo>
                  <a:lnTo>
                    <a:pt x="330" y="238"/>
                  </a:lnTo>
                  <a:lnTo>
                    <a:pt x="338" y="276"/>
                  </a:lnTo>
                  <a:lnTo>
                    <a:pt x="362" y="320"/>
                  </a:lnTo>
                  <a:lnTo>
                    <a:pt x="368" y="354"/>
                  </a:lnTo>
                  <a:lnTo>
                    <a:pt x="358" y="378"/>
                  </a:lnTo>
                  <a:lnTo>
                    <a:pt x="346" y="404"/>
                  </a:lnTo>
                  <a:lnTo>
                    <a:pt x="322" y="442"/>
                  </a:lnTo>
                  <a:lnTo>
                    <a:pt x="306" y="462"/>
                  </a:lnTo>
                  <a:lnTo>
                    <a:pt x="283" y="478"/>
                  </a:lnTo>
                  <a:lnTo>
                    <a:pt x="254" y="496"/>
                  </a:lnTo>
                  <a:close/>
                </a:path>
              </a:pathLst>
            </a:custGeom>
            <a:solidFill>
              <a:srgbClr val="FFBFB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598" name="Freeform 130"/>
            <p:cNvSpPr>
              <a:spLocks/>
            </p:cNvSpPr>
            <p:nvPr/>
          </p:nvSpPr>
          <p:spPr bwMode="auto">
            <a:xfrm rot="-5668726">
              <a:off x="4047" y="1600"/>
              <a:ext cx="5" cy="79"/>
            </a:xfrm>
            <a:custGeom>
              <a:avLst/>
              <a:gdLst>
                <a:gd name="T0" fmla="*/ 0 w 20"/>
                <a:gd name="T1" fmla="*/ 0 h 336"/>
                <a:gd name="T2" fmla="*/ 0 w 20"/>
                <a:gd name="T3" fmla="*/ 0 h 336"/>
                <a:gd name="T4" fmla="*/ 0 w 20"/>
                <a:gd name="T5" fmla="*/ 1 h 336"/>
                <a:gd name="T6" fmla="*/ 0 w 20"/>
                <a:gd name="T7" fmla="*/ 1 h 33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0"/>
                <a:gd name="T13" fmla="*/ 0 h 336"/>
                <a:gd name="T14" fmla="*/ 20 w 20"/>
                <a:gd name="T15" fmla="*/ 336 h 3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0" h="336">
                  <a:moveTo>
                    <a:pt x="9" y="0"/>
                  </a:moveTo>
                  <a:lnTo>
                    <a:pt x="20" y="52"/>
                  </a:lnTo>
                  <a:lnTo>
                    <a:pt x="1" y="241"/>
                  </a:lnTo>
                  <a:lnTo>
                    <a:pt x="0" y="336"/>
                  </a:lnTo>
                </a:path>
              </a:pathLst>
            </a:cu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4599" name="Freeform 131"/>
            <p:cNvSpPr>
              <a:spLocks/>
            </p:cNvSpPr>
            <p:nvPr/>
          </p:nvSpPr>
          <p:spPr bwMode="auto">
            <a:xfrm rot="-5668726">
              <a:off x="4081" y="1994"/>
              <a:ext cx="18" cy="39"/>
            </a:xfrm>
            <a:custGeom>
              <a:avLst/>
              <a:gdLst>
                <a:gd name="T0" fmla="*/ 0 w 70"/>
                <a:gd name="T1" fmla="*/ 0 h 169"/>
                <a:gd name="T2" fmla="*/ 0 w 70"/>
                <a:gd name="T3" fmla="*/ 0 h 169"/>
                <a:gd name="T4" fmla="*/ 0 w 70"/>
                <a:gd name="T5" fmla="*/ 0 h 169"/>
                <a:gd name="T6" fmla="*/ 0 w 70"/>
                <a:gd name="T7" fmla="*/ 0 h 169"/>
                <a:gd name="T8" fmla="*/ 0 w 70"/>
                <a:gd name="T9" fmla="*/ 0 h 169"/>
                <a:gd name="T10" fmla="*/ 0 w 70"/>
                <a:gd name="T11" fmla="*/ 0 h 169"/>
                <a:gd name="T12" fmla="*/ 0 w 70"/>
                <a:gd name="T13" fmla="*/ 0 h 16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70"/>
                <a:gd name="T22" fmla="*/ 0 h 169"/>
                <a:gd name="T23" fmla="*/ 70 w 70"/>
                <a:gd name="T24" fmla="*/ 169 h 169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70" h="169">
                  <a:moveTo>
                    <a:pt x="23" y="0"/>
                  </a:moveTo>
                  <a:lnTo>
                    <a:pt x="53" y="52"/>
                  </a:lnTo>
                  <a:lnTo>
                    <a:pt x="69" y="83"/>
                  </a:lnTo>
                  <a:lnTo>
                    <a:pt x="70" y="113"/>
                  </a:lnTo>
                  <a:lnTo>
                    <a:pt x="58" y="140"/>
                  </a:lnTo>
                  <a:lnTo>
                    <a:pt x="27" y="158"/>
                  </a:lnTo>
                  <a:lnTo>
                    <a:pt x="0" y="169"/>
                  </a:lnTo>
                </a:path>
              </a:pathLst>
            </a:cu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4600" name="Freeform 132"/>
            <p:cNvSpPr>
              <a:spLocks/>
            </p:cNvSpPr>
            <p:nvPr/>
          </p:nvSpPr>
          <p:spPr bwMode="auto">
            <a:xfrm rot="-2506963">
              <a:off x="3899" y="1791"/>
              <a:ext cx="11" cy="23"/>
            </a:xfrm>
            <a:custGeom>
              <a:avLst/>
              <a:gdLst>
                <a:gd name="T0" fmla="*/ 0 w 50"/>
                <a:gd name="T1" fmla="*/ 0 h 93"/>
                <a:gd name="T2" fmla="*/ 0 w 50"/>
                <a:gd name="T3" fmla="*/ 0 h 93"/>
                <a:gd name="T4" fmla="*/ 0 w 50"/>
                <a:gd name="T5" fmla="*/ 0 h 93"/>
                <a:gd name="T6" fmla="*/ 0 w 50"/>
                <a:gd name="T7" fmla="*/ 0 h 93"/>
                <a:gd name="T8" fmla="*/ 0 w 50"/>
                <a:gd name="T9" fmla="*/ 0 h 9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0"/>
                <a:gd name="T16" fmla="*/ 0 h 93"/>
                <a:gd name="T17" fmla="*/ 50 w 50"/>
                <a:gd name="T18" fmla="*/ 93 h 9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0" h="93">
                  <a:moveTo>
                    <a:pt x="0" y="0"/>
                  </a:moveTo>
                  <a:lnTo>
                    <a:pt x="0" y="32"/>
                  </a:lnTo>
                  <a:lnTo>
                    <a:pt x="6" y="57"/>
                  </a:lnTo>
                  <a:lnTo>
                    <a:pt x="25" y="82"/>
                  </a:lnTo>
                  <a:lnTo>
                    <a:pt x="50" y="93"/>
                  </a:lnTo>
                </a:path>
              </a:pathLst>
            </a:cu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grpSp>
          <p:nvGrpSpPr>
            <p:cNvPr id="24601" name="Group 133"/>
            <p:cNvGrpSpPr>
              <a:grpSpLocks/>
            </p:cNvGrpSpPr>
            <p:nvPr/>
          </p:nvGrpSpPr>
          <p:grpSpPr bwMode="auto">
            <a:xfrm rot="8522798">
              <a:off x="4302" y="1435"/>
              <a:ext cx="216" cy="311"/>
              <a:chOff x="2457" y="2549"/>
              <a:chExt cx="557" cy="547"/>
            </a:xfrm>
          </p:grpSpPr>
          <p:sp>
            <p:nvSpPr>
              <p:cNvPr id="24604" name="Freeform 134"/>
              <p:cNvSpPr>
                <a:spLocks/>
              </p:cNvSpPr>
              <p:nvPr/>
            </p:nvSpPr>
            <p:spPr bwMode="auto">
              <a:xfrm>
                <a:off x="2457" y="2549"/>
                <a:ext cx="557" cy="547"/>
              </a:xfrm>
              <a:custGeom>
                <a:avLst/>
                <a:gdLst>
                  <a:gd name="T0" fmla="*/ 70 w 1112"/>
                  <a:gd name="T1" fmla="*/ 9 h 1094"/>
                  <a:gd name="T2" fmla="*/ 67 w 1112"/>
                  <a:gd name="T3" fmla="*/ 17 h 1094"/>
                  <a:gd name="T4" fmla="*/ 64 w 1112"/>
                  <a:gd name="T5" fmla="*/ 23 h 1094"/>
                  <a:gd name="T6" fmla="*/ 61 w 1112"/>
                  <a:gd name="T7" fmla="*/ 29 h 1094"/>
                  <a:gd name="T8" fmla="*/ 59 w 1112"/>
                  <a:gd name="T9" fmla="*/ 36 h 1094"/>
                  <a:gd name="T10" fmla="*/ 58 w 1112"/>
                  <a:gd name="T11" fmla="*/ 43 h 1094"/>
                  <a:gd name="T12" fmla="*/ 57 w 1112"/>
                  <a:gd name="T13" fmla="*/ 50 h 1094"/>
                  <a:gd name="T14" fmla="*/ 57 w 1112"/>
                  <a:gd name="T15" fmla="*/ 57 h 1094"/>
                  <a:gd name="T16" fmla="*/ 57 w 1112"/>
                  <a:gd name="T17" fmla="*/ 62 h 1094"/>
                  <a:gd name="T18" fmla="*/ 57 w 1112"/>
                  <a:gd name="T19" fmla="*/ 65 h 1094"/>
                  <a:gd name="T20" fmla="*/ 16 w 1112"/>
                  <a:gd name="T21" fmla="*/ 68 h 1094"/>
                  <a:gd name="T22" fmla="*/ 9 w 1112"/>
                  <a:gd name="T23" fmla="*/ 28 h 1094"/>
                  <a:gd name="T24" fmla="*/ 2 w 1112"/>
                  <a:gd name="T25" fmla="*/ 4 h 1094"/>
                  <a:gd name="T26" fmla="*/ 0 w 1112"/>
                  <a:gd name="T27" fmla="*/ 0 h 1094"/>
                  <a:gd name="T28" fmla="*/ 27 w 1112"/>
                  <a:gd name="T29" fmla="*/ 4 h 1094"/>
                  <a:gd name="T30" fmla="*/ 48 w 1112"/>
                  <a:gd name="T31" fmla="*/ 6 h 1094"/>
                  <a:gd name="T32" fmla="*/ 62 w 1112"/>
                  <a:gd name="T33" fmla="*/ 6 h 1094"/>
                  <a:gd name="T34" fmla="*/ 70 w 1112"/>
                  <a:gd name="T35" fmla="*/ 9 h 1094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1112"/>
                  <a:gd name="T55" fmla="*/ 0 h 1094"/>
                  <a:gd name="T56" fmla="*/ 1112 w 1112"/>
                  <a:gd name="T57" fmla="*/ 1094 h 1094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1112" h="1094">
                    <a:moveTo>
                      <a:pt x="1112" y="140"/>
                    </a:moveTo>
                    <a:lnTo>
                      <a:pt x="1056" y="271"/>
                    </a:lnTo>
                    <a:lnTo>
                      <a:pt x="1017" y="373"/>
                    </a:lnTo>
                    <a:lnTo>
                      <a:pt x="971" y="476"/>
                    </a:lnTo>
                    <a:lnTo>
                      <a:pt x="943" y="588"/>
                    </a:lnTo>
                    <a:lnTo>
                      <a:pt x="924" y="702"/>
                    </a:lnTo>
                    <a:lnTo>
                      <a:pt x="905" y="814"/>
                    </a:lnTo>
                    <a:lnTo>
                      <a:pt x="905" y="916"/>
                    </a:lnTo>
                    <a:lnTo>
                      <a:pt x="905" y="1001"/>
                    </a:lnTo>
                    <a:lnTo>
                      <a:pt x="905" y="1038"/>
                    </a:lnTo>
                    <a:lnTo>
                      <a:pt x="242" y="1094"/>
                    </a:lnTo>
                    <a:lnTo>
                      <a:pt x="130" y="448"/>
                    </a:lnTo>
                    <a:lnTo>
                      <a:pt x="28" y="65"/>
                    </a:lnTo>
                    <a:lnTo>
                      <a:pt x="0" y="0"/>
                    </a:lnTo>
                    <a:lnTo>
                      <a:pt x="420" y="75"/>
                    </a:lnTo>
                    <a:lnTo>
                      <a:pt x="765" y="103"/>
                    </a:lnTo>
                    <a:lnTo>
                      <a:pt x="989" y="103"/>
                    </a:lnTo>
                    <a:lnTo>
                      <a:pt x="1112" y="140"/>
                    </a:lnTo>
                    <a:close/>
                  </a:path>
                </a:pathLst>
              </a:custGeom>
              <a:solidFill>
                <a:srgbClr val="5F7FFF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4605" name="Oval 135"/>
              <p:cNvSpPr>
                <a:spLocks noChangeArrowheads="1"/>
              </p:cNvSpPr>
              <p:nvPr/>
            </p:nvSpPr>
            <p:spPr bwMode="auto">
              <a:xfrm>
                <a:off x="2793" y="2961"/>
                <a:ext cx="61" cy="70"/>
              </a:xfrm>
              <a:prstGeom prst="ellipse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24602" name="Freeform 136"/>
            <p:cNvSpPr>
              <a:spLocks/>
            </p:cNvSpPr>
            <p:nvPr/>
          </p:nvSpPr>
          <p:spPr bwMode="auto">
            <a:xfrm rot="-5668726">
              <a:off x="3851" y="1632"/>
              <a:ext cx="101" cy="153"/>
            </a:xfrm>
            <a:custGeom>
              <a:avLst/>
              <a:gdLst>
                <a:gd name="T0" fmla="*/ 0 w 136"/>
                <a:gd name="T1" fmla="*/ 0 h 220"/>
                <a:gd name="T2" fmla="*/ 20 w 136"/>
                <a:gd name="T3" fmla="*/ 16 h 220"/>
                <a:gd name="T4" fmla="*/ 29 w 136"/>
                <a:gd name="T5" fmla="*/ 35 h 220"/>
                <a:gd name="T6" fmla="*/ 34 w 136"/>
                <a:gd name="T7" fmla="*/ 42 h 220"/>
                <a:gd name="T8" fmla="*/ 42 w 136"/>
                <a:gd name="T9" fmla="*/ 51 h 22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36"/>
                <a:gd name="T16" fmla="*/ 0 h 220"/>
                <a:gd name="T17" fmla="*/ 136 w 136"/>
                <a:gd name="T18" fmla="*/ 220 h 22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36" h="220">
                  <a:moveTo>
                    <a:pt x="0" y="0"/>
                  </a:moveTo>
                  <a:cubicBezTo>
                    <a:pt x="11" y="11"/>
                    <a:pt x="48" y="43"/>
                    <a:pt x="64" y="68"/>
                  </a:cubicBezTo>
                  <a:cubicBezTo>
                    <a:pt x="80" y="93"/>
                    <a:pt x="88" y="131"/>
                    <a:pt x="96" y="150"/>
                  </a:cubicBezTo>
                  <a:cubicBezTo>
                    <a:pt x="104" y="169"/>
                    <a:pt x="105" y="168"/>
                    <a:pt x="112" y="180"/>
                  </a:cubicBezTo>
                  <a:cubicBezTo>
                    <a:pt x="119" y="192"/>
                    <a:pt x="131" y="212"/>
                    <a:pt x="136" y="220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4603" name="Freeform 137"/>
            <p:cNvSpPr>
              <a:spLocks/>
            </p:cNvSpPr>
            <p:nvPr/>
          </p:nvSpPr>
          <p:spPr bwMode="auto">
            <a:xfrm rot="-5668726">
              <a:off x="3770" y="1854"/>
              <a:ext cx="40" cy="24"/>
            </a:xfrm>
            <a:custGeom>
              <a:avLst/>
              <a:gdLst>
                <a:gd name="T0" fmla="*/ 0 w 54"/>
                <a:gd name="T1" fmla="*/ 0 h 34"/>
                <a:gd name="T2" fmla="*/ 9 w 54"/>
                <a:gd name="T3" fmla="*/ 7 h 34"/>
                <a:gd name="T4" fmla="*/ 16 w 54"/>
                <a:gd name="T5" fmla="*/ 7 h 34"/>
                <a:gd name="T6" fmla="*/ 0 60000 65536"/>
                <a:gd name="T7" fmla="*/ 0 60000 65536"/>
                <a:gd name="T8" fmla="*/ 0 60000 65536"/>
                <a:gd name="T9" fmla="*/ 0 w 54"/>
                <a:gd name="T10" fmla="*/ 0 h 34"/>
                <a:gd name="T11" fmla="*/ 54 w 54"/>
                <a:gd name="T12" fmla="*/ 34 h 3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54" h="34">
                  <a:moveTo>
                    <a:pt x="0" y="0"/>
                  </a:moveTo>
                  <a:cubicBezTo>
                    <a:pt x="5" y="5"/>
                    <a:pt x="21" y="24"/>
                    <a:pt x="30" y="29"/>
                  </a:cubicBezTo>
                  <a:cubicBezTo>
                    <a:pt x="39" y="34"/>
                    <a:pt x="46" y="33"/>
                    <a:pt x="54" y="29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38026" name="AutoShape 138"/>
          <p:cNvSpPr>
            <a:spLocks noChangeArrowheads="1"/>
          </p:cNvSpPr>
          <p:nvPr/>
        </p:nvSpPr>
        <p:spPr bwMode="auto">
          <a:xfrm rot="7200000" flipH="1">
            <a:off x="2961481" y="3277394"/>
            <a:ext cx="36513" cy="276225"/>
          </a:xfrm>
          <a:prstGeom prst="can">
            <a:avLst>
              <a:gd name="adj" fmla="val 69837"/>
            </a:avLst>
          </a:prstGeom>
          <a:gradFill rotWithShape="1">
            <a:gsLst>
              <a:gs pos="0">
                <a:schemeClr val="bg1">
                  <a:gamma/>
                  <a:shade val="46275"/>
                  <a:invGamma/>
                </a:schemeClr>
              </a:gs>
              <a:gs pos="50000">
                <a:schemeClr val="bg1"/>
              </a:gs>
              <a:gs pos="100000">
                <a:schemeClr val="bg1">
                  <a:gamma/>
                  <a:shade val="46275"/>
                  <a:invGamma/>
                </a:schemeClr>
              </a:gs>
            </a:gsLst>
            <a:lin ang="0" scaled="1"/>
          </a:gradFill>
          <a:ln w="9525">
            <a:solidFill>
              <a:schemeClr val="bg2"/>
            </a:solidFill>
            <a:round/>
            <a:headEnd/>
            <a:tailEnd/>
          </a:ln>
          <a:effectLst/>
          <a:extLst/>
        </p:spPr>
        <p:txBody>
          <a:bodyPr wrap="none" anchor="ctr"/>
          <a:lstStyle/>
          <a:p>
            <a:pPr>
              <a:defRPr/>
            </a:pPr>
            <a:endParaRPr lang="vi-VN"/>
          </a:p>
        </p:txBody>
      </p:sp>
      <p:sp>
        <p:nvSpPr>
          <p:cNvPr id="38027" name="AutoShape 139"/>
          <p:cNvSpPr>
            <a:spLocks noChangeArrowheads="1"/>
          </p:cNvSpPr>
          <p:nvPr/>
        </p:nvSpPr>
        <p:spPr bwMode="auto">
          <a:xfrm>
            <a:off x="3114675" y="3592513"/>
            <a:ext cx="71438" cy="547687"/>
          </a:xfrm>
          <a:prstGeom prst="can">
            <a:avLst>
              <a:gd name="adj" fmla="val 44438"/>
            </a:avLst>
          </a:prstGeom>
          <a:gradFill rotWithShape="1">
            <a:gsLst>
              <a:gs pos="0">
                <a:schemeClr val="bg1">
                  <a:gamma/>
                  <a:shade val="46275"/>
                  <a:invGamma/>
                </a:schemeClr>
              </a:gs>
              <a:gs pos="50000">
                <a:schemeClr val="bg1"/>
              </a:gs>
              <a:gs pos="100000">
                <a:schemeClr val="bg1">
                  <a:gamma/>
                  <a:shade val="46275"/>
                  <a:invGamma/>
                </a:schemeClr>
              </a:gs>
            </a:gsLst>
            <a:lin ang="0" scaled="1"/>
          </a:gradFill>
          <a:ln w="9525">
            <a:solidFill>
              <a:schemeClr val="bg2"/>
            </a:solidFill>
            <a:round/>
            <a:headEnd/>
            <a:tailEnd/>
          </a:ln>
          <a:effectLst/>
          <a:extLst/>
        </p:spPr>
        <p:txBody>
          <a:bodyPr wrap="none" anchor="ctr"/>
          <a:lstStyle/>
          <a:p>
            <a:pPr>
              <a:defRPr/>
            </a:pPr>
            <a:endParaRPr lang="vi-VN"/>
          </a:p>
        </p:txBody>
      </p:sp>
      <p:sp>
        <p:nvSpPr>
          <p:cNvPr id="24586" name="Rectangle 140"/>
          <p:cNvSpPr>
            <a:spLocks noChangeArrowheads="1"/>
          </p:cNvSpPr>
          <p:nvPr/>
        </p:nvSpPr>
        <p:spPr bwMode="auto">
          <a:xfrm rot="2700000" flipV="1">
            <a:off x="3048000" y="3394075"/>
            <a:ext cx="203200" cy="146050"/>
          </a:xfrm>
          <a:prstGeom prst="rect">
            <a:avLst/>
          </a:prstGeom>
          <a:solidFill>
            <a:srgbClr val="5F5F5F"/>
          </a:solidFill>
          <a:ln w="9525">
            <a:miter lim="800000"/>
            <a:headEnd/>
            <a:tailEnd/>
          </a:ln>
          <a:scene3d>
            <a:camera prst="legacyPerspectiveFront">
              <a:rot lat="18000000" lon="0" rev="0"/>
            </a:camera>
            <a:lightRig rig="legacyFlat4" dir="b"/>
          </a:scene3d>
          <a:sp3d extrusionH="125400" prstMaterial="legacyMatte">
            <a:bevelT w="13500" h="13500" prst="angle"/>
            <a:bevelB w="13500" h="13500" prst="angle"/>
            <a:extrusionClr>
              <a:schemeClr val="bg2"/>
            </a:extrusionClr>
          </a:sp3d>
        </p:spPr>
        <p:txBody>
          <a:bodyPr wrap="none" anchor="ctr">
            <a:flatTx/>
          </a:bodyPr>
          <a:lstStyle/>
          <a:p>
            <a:endParaRPr lang="en-US"/>
          </a:p>
        </p:txBody>
      </p:sp>
      <p:sp>
        <p:nvSpPr>
          <p:cNvPr id="38029" name="AutoShape 141"/>
          <p:cNvSpPr>
            <a:spLocks noChangeArrowheads="1"/>
          </p:cNvSpPr>
          <p:nvPr/>
        </p:nvSpPr>
        <p:spPr bwMode="auto">
          <a:xfrm>
            <a:off x="3132138" y="2133600"/>
            <a:ext cx="69850" cy="1371600"/>
          </a:xfrm>
          <a:prstGeom prst="can">
            <a:avLst>
              <a:gd name="adj" fmla="val 50000"/>
            </a:avLst>
          </a:prstGeom>
          <a:gradFill rotWithShape="1">
            <a:gsLst>
              <a:gs pos="0">
                <a:schemeClr val="bg1">
                  <a:gamma/>
                  <a:shade val="46275"/>
                  <a:invGamma/>
                </a:schemeClr>
              </a:gs>
              <a:gs pos="50000">
                <a:schemeClr val="bg1"/>
              </a:gs>
              <a:gs pos="100000">
                <a:schemeClr val="bg1">
                  <a:gamma/>
                  <a:shade val="46275"/>
                  <a:invGamma/>
                </a:schemeClr>
              </a:gs>
            </a:gsLst>
            <a:lin ang="0" scaled="1"/>
          </a:gradFill>
          <a:ln w="9525">
            <a:solidFill>
              <a:schemeClr val="bg2"/>
            </a:solidFill>
            <a:round/>
            <a:headEnd/>
            <a:tailEnd/>
          </a:ln>
          <a:effectLst/>
          <a:extLst/>
        </p:spPr>
        <p:txBody>
          <a:bodyPr wrap="none" anchor="ctr"/>
          <a:lstStyle/>
          <a:p>
            <a:pPr>
              <a:defRPr/>
            </a:pPr>
            <a:endParaRPr lang="vi-VN"/>
          </a:p>
        </p:txBody>
      </p:sp>
      <p:sp>
        <p:nvSpPr>
          <p:cNvPr id="24588" name="Oval 142"/>
          <p:cNvSpPr>
            <a:spLocks noChangeArrowheads="1"/>
          </p:cNvSpPr>
          <p:nvPr/>
        </p:nvSpPr>
        <p:spPr bwMode="auto">
          <a:xfrm rot="-7200000">
            <a:off x="3017045" y="3501231"/>
            <a:ext cx="131762" cy="85725"/>
          </a:xfrm>
          <a:prstGeom prst="ellipse">
            <a:avLst/>
          </a:prstGeom>
          <a:solidFill>
            <a:srgbClr val="FFFF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4589" name="AutoShape 143"/>
          <p:cNvSpPr>
            <a:spLocks noChangeArrowheads="1"/>
          </p:cNvSpPr>
          <p:nvPr/>
        </p:nvSpPr>
        <p:spPr bwMode="auto">
          <a:xfrm rot="-7140000">
            <a:off x="2999581" y="3505994"/>
            <a:ext cx="85725" cy="122238"/>
          </a:xfrm>
          <a:prstGeom prst="can">
            <a:avLst>
              <a:gd name="adj" fmla="val 71297"/>
            </a:avLst>
          </a:prstGeom>
          <a:solidFill>
            <a:srgbClr val="FF0000"/>
          </a:solidFill>
          <a:ln w="9525">
            <a:solidFill>
              <a:srgbClr val="333333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8032" name="AutoShape 144"/>
          <p:cNvSpPr>
            <a:spLocks noChangeArrowheads="1"/>
          </p:cNvSpPr>
          <p:nvPr/>
        </p:nvSpPr>
        <p:spPr bwMode="auto">
          <a:xfrm rot="7200000" flipH="1">
            <a:off x="3310732" y="3493294"/>
            <a:ext cx="36512" cy="273050"/>
          </a:xfrm>
          <a:prstGeom prst="can">
            <a:avLst>
              <a:gd name="adj" fmla="val 69036"/>
            </a:avLst>
          </a:prstGeom>
          <a:gradFill rotWithShape="1">
            <a:gsLst>
              <a:gs pos="0">
                <a:schemeClr val="bg1">
                  <a:gamma/>
                  <a:shade val="46275"/>
                  <a:invGamma/>
                </a:schemeClr>
              </a:gs>
              <a:gs pos="50000">
                <a:schemeClr val="bg1"/>
              </a:gs>
              <a:gs pos="100000">
                <a:schemeClr val="bg1">
                  <a:gamma/>
                  <a:shade val="46275"/>
                  <a:invGamma/>
                </a:schemeClr>
              </a:gs>
            </a:gsLst>
            <a:lin ang="0" scaled="1"/>
          </a:gradFill>
          <a:ln w="9525">
            <a:solidFill>
              <a:schemeClr val="bg2"/>
            </a:solidFill>
            <a:round/>
            <a:headEnd/>
            <a:tailEnd/>
          </a:ln>
          <a:effectLst/>
          <a:extLst/>
        </p:spPr>
        <p:txBody>
          <a:bodyPr wrap="none" anchor="ctr"/>
          <a:lstStyle/>
          <a:p>
            <a:pPr>
              <a:defRPr/>
            </a:pPr>
            <a:endParaRPr lang="vi-VN"/>
          </a:p>
        </p:txBody>
      </p:sp>
      <p:pic>
        <p:nvPicPr>
          <p:cNvPr id="38033" name="Picture 145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80000">
            <a:off x="3395663" y="3649663"/>
            <a:ext cx="9525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034" name="Picture 146" descr="thanh kep len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80000">
            <a:off x="3397250" y="3648075"/>
            <a:ext cx="9525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035" name="Picture 147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80000">
            <a:off x="3397250" y="3648075"/>
            <a:ext cx="9525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036" name="Picture 148" descr="thanh kep xuong"/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80000">
            <a:off x="3397250" y="3648075"/>
            <a:ext cx="9525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595" name="Line 149"/>
          <p:cNvSpPr>
            <a:spLocks noChangeShapeType="1"/>
          </p:cNvSpPr>
          <p:nvPr/>
        </p:nvSpPr>
        <p:spPr bwMode="auto">
          <a:xfrm rot="7200000" flipH="1">
            <a:off x="3441700" y="3654425"/>
            <a:ext cx="0" cy="38100"/>
          </a:xfrm>
          <a:prstGeom prst="line">
            <a:avLst/>
          </a:prstGeom>
          <a:noFill/>
          <a:ln w="9525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1146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655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79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0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 0.0 C -0.03091 0.00186 -0.06164 0.00394 -0.08646 -0.00833 C -0.11129 -0.0206 -0.13021 -0.04722 -0.14896 -0.07361 " pathEditMode="relative" ptsTypes="aaA">
                                      <p:cBhvr>
                                        <p:cTn id="21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2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 0.0 C -0.03091 0.00186 -0.06164 0.00394 -0.08646 -0.00833 C -0.11129 -0.0206 -0.13021 -0.04722 -0.14896 -0.07361 " pathEditMode="relative" ptsTypes="aaA">
                                      <p:cBhvr>
                                        <p:cTn id="23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" presetClass="exit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30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4826 -0.07361 C -0.12222 -0.04861 -0.096 -0.02338 -0.07118 -0.01111 C -0.04635 0.00116 -0.02291 0.00046 0.0007 -1.48148E-6 " pathEditMode="relative" rAng="0" ptsTypes="aaA">
                                      <p:cBhvr>
                                        <p:cTn id="3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448" y="3727"/>
                                    </p:animMotion>
                                  </p:childTnLst>
                                </p:cTn>
                              </p:par>
                              <p:par>
                                <p:cTn id="38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4826 -0.07361 C -0.12222 -0.04861 -0.096 -0.02338 -0.07118 -0.01111 C -0.04635 0.00116 -0.02291 0.00047 0.0007 -4.44444E-6 " pathEditMode="relative" rAng="0" ptsTypes="aaA">
                                      <p:cBhvr>
                                        <p:cTn id="3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448" y="372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41" presetID="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46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51" presetID="1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xit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941" grpId="0" animBg="1"/>
      <p:bldP spid="6554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7" name="Text Box 5"/>
          <p:cNvSpPr txBox="1">
            <a:spLocks noChangeArrowheads="1"/>
          </p:cNvSpPr>
          <p:nvPr/>
        </p:nvSpPr>
        <p:spPr bwMode="auto">
          <a:xfrm>
            <a:off x="457200" y="1447800"/>
            <a:ext cx="6934200" cy="528638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2800"/>
              <a:t>+</a:t>
            </a:r>
            <a:r>
              <a:rPr lang="en-US" sz="2800">
                <a:latin typeface="Times New Roman" pitchFamily="18" charset="0"/>
                <a:cs typeface="Times New Roman" pitchFamily="18" charset="0"/>
              </a:rPr>
              <a:t>Trường hợp mặt đồng ở phía trên</a:t>
            </a:r>
            <a:r>
              <a:rPr lang="vi-VN" sz="280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65543" name="Text Box 5"/>
          <p:cNvSpPr txBox="1">
            <a:spLocks noChangeArrowheads="1"/>
          </p:cNvSpPr>
          <p:nvPr/>
        </p:nvSpPr>
        <p:spPr bwMode="auto">
          <a:xfrm>
            <a:off x="0" y="914400"/>
            <a:ext cx="43434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just" eaLnBrk="1" hangingPunct="1">
              <a:spcBef>
                <a:spcPct val="50000"/>
              </a:spcBef>
              <a:buFont typeface="Wingdings" pitchFamily="2" charset="2"/>
              <a:buChar char="§"/>
            </a:pPr>
            <a:r>
              <a:rPr lang="en-US" sz="3200">
                <a:latin typeface="Times New Roman" pitchFamily="18" charset="0"/>
                <a:cs typeface="Times New Roman" pitchFamily="18" charset="0"/>
              </a:rPr>
              <a:t>Tiến hành thí nghiệm</a:t>
            </a:r>
          </a:p>
        </p:txBody>
      </p:sp>
      <p:sp>
        <p:nvSpPr>
          <p:cNvPr id="25604" name="Freeform 7"/>
          <p:cNvSpPr>
            <a:spLocks/>
          </p:cNvSpPr>
          <p:nvPr/>
        </p:nvSpPr>
        <p:spPr bwMode="auto">
          <a:xfrm>
            <a:off x="4500563" y="4629150"/>
            <a:ext cx="2209800" cy="1695450"/>
          </a:xfrm>
          <a:custGeom>
            <a:avLst/>
            <a:gdLst>
              <a:gd name="T0" fmla="*/ 2147483647 w 1758"/>
              <a:gd name="T1" fmla="*/ 2147483647 h 1068"/>
              <a:gd name="T2" fmla="*/ 2147483647 w 1758"/>
              <a:gd name="T3" fmla="*/ 2147483647 h 1068"/>
              <a:gd name="T4" fmla="*/ 2147483647 w 1758"/>
              <a:gd name="T5" fmla="*/ 2147483647 h 1068"/>
              <a:gd name="T6" fmla="*/ 2147483647 w 1758"/>
              <a:gd name="T7" fmla="*/ 2147483647 h 1068"/>
              <a:gd name="T8" fmla="*/ 2147483647 w 1758"/>
              <a:gd name="T9" fmla="*/ 2147483647 h 1068"/>
              <a:gd name="T10" fmla="*/ 2147483647 w 1758"/>
              <a:gd name="T11" fmla="*/ 2147483647 h 1068"/>
              <a:gd name="T12" fmla="*/ 2147483647 w 1758"/>
              <a:gd name="T13" fmla="*/ 2147483647 h 1068"/>
              <a:gd name="T14" fmla="*/ 2147483647 w 1758"/>
              <a:gd name="T15" fmla="*/ 2147483647 h 1068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1758"/>
              <a:gd name="T25" fmla="*/ 0 h 1068"/>
              <a:gd name="T26" fmla="*/ 1758 w 1758"/>
              <a:gd name="T27" fmla="*/ 1068 h 1068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1758" h="1068">
                <a:moveTo>
                  <a:pt x="252" y="465"/>
                </a:moveTo>
                <a:cubicBezTo>
                  <a:pt x="358" y="315"/>
                  <a:pt x="557" y="109"/>
                  <a:pt x="730" y="55"/>
                </a:cubicBezTo>
                <a:cubicBezTo>
                  <a:pt x="902" y="0"/>
                  <a:pt x="1117" y="57"/>
                  <a:pt x="1287" y="137"/>
                </a:cubicBezTo>
                <a:cubicBezTo>
                  <a:pt x="1457" y="217"/>
                  <a:pt x="1758" y="403"/>
                  <a:pt x="1752" y="536"/>
                </a:cubicBezTo>
                <a:cubicBezTo>
                  <a:pt x="1746" y="669"/>
                  <a:pt x="1405" y="848"/>
                  <a:pt x="1248" y="936"/>
                </a:cubicBezTo>
                <a:cubicBezTo>
                  <a:pt x="1091" y="1024"/>
                  <a:pt x="1000" y="1060"/>
                  <a:pt x="808" y="1064"/>
                </a:cubicBezTo>
                <a:cubicBezTo>
                  <a:pt x="616" y="1068"/>
                  <a:pt x="186" y="1058"/>
                  <a:pt x="93" y="958"/>
                </a:cubicBezTo>
                <a:cubicBezTo>
                  <a:pt x="0" y="858"/>
                  <a:pt x="146" y="616"/>
                  <a:pt x="252" y="465"/>
                </a:cubicBezTo>
                <a:close/>
              </a:path>
            </a:pathLst>
          </a:custGeom>
          <a:gradFill rotWithShape="1">
            <a:gsLst>
              <a:gs pos="0">
                <a:srgbClr val="FFCC99"/>
              </a:gs>
              <a:gs pos="100000">
                <a:schemeClr val="bg1"/>
              </a:gs>
            </a:gsLst>
            <a:path path="rect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pic>
        <p:nvPicPr>
          <p:cNvPr id="25605" name="Picture 8" descr="chan d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9550" y="3984625"/>
            <a:ext cx="1047750" cy="873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" name="Group 9"/>
          <p:cNvGrpSpPr>
            <a:grpSpLocks/>
          </p:cNvGrpSpPr>
          <p:nvPr/>
        </p:nvGrpSpPr>
        <p:grpSpPr bwMode="auto">
          <a:xfrm>
            <a:off x="5057775" y="4402138"/>
            <a:ext cx="747713" cy="1314450"/>
            <a:chOff x="4236" y="2913"/>
            <a:chExt cx="472" cy="828"/>
          </a:xfrm>
        </p:grpSpPr>
        <p:sp>
          <p:nvSpPr>
            <p:cNvPr id="25630" name="Oval 10"/>
            <p:cNvSpPr>
              <a:spLocks noChangeArrowheads="1"/>
            </p:cNvSpPr>
            <p:nvPr/>
          </p:nvSpPr>
          <p:spPr bwMode="auto">
            <a:xfrm>
              <a:off x="4241" y="3393"/>
              <a:ext cx="462" cy="346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rgbClr val="66CCFF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3366FF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5631" name="AutoShape 11"/>
            <p:cNvSpPr>
              <a:spLocks noChangeArrowheads="1"/>
            </p:cNvSpPr>
            <p:nvPr/>
          </p:nvSpPr>
          <p:spPr bwMode="auto">
            <a:xfrm>
              <a:off x="4405" y="3281"/>
              <a:ext cx="127" cy="144"/>
            </a:xfrm>
            <a:prstGeom prst="can">
              <a:avLst>
                <a:gd name="adj" fmla="val 47244"/>
              </a:avLst>
            </a:prstGeom>
            <a:gradFill rotWithShape="1">
              <a:gsLst>
                <a:gs pos="0">
                  <a:srgbClr val="66CCFF"/>
                </a:gs>
                <a:gs pos="50000">
                  <a:srgbClr val="FFFFFF"/>
                </a:gs>
                <a:gs pos="100000">
                  <a:srgbClr val="66CCFF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5632" name="Oval 12"/>
            <p:cNvSpPr>
              <a:spLocks noChangeArrowheads="1"/>
            </p:cNvSpPr>
            <p:nvPr/>
          </p:nvSpPr>
          <p:spPr bwMode="auto">
            <a:xfrm>
              <a:off x="4328" y="3616"/>
              <a:ext cx="298" cy="123"/>
            </a:xfrm>
            <a:prstGeom prst="ellipse">
              <a:avLst/>
            </a:prstGeom>
            <a:solidFill>
              <a:srgbClr val="3399FF">
                <a:alpha val="45097"/>
              </a:srgbClr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5633" name="Oval 13"/>
            <p:cNvSpPr>
              <a:spLocks noChangeArrowheads="1"/>
            </p:cNvSpPr>
            <p:nvPr/>
          </p:nvSpPr>
          <p:spPr bwMode="auto">
            <a:xfrm>
              <a:off x="4241" y="3470"/>
              <a:ext cx="462" cy="174"/>
            </a:xfrm>
            <a:prstGeom prst="ellipse">
              <a:avLst/>
            </a:prstGeom>
            <a:solidFill>
              <a:srgbClr val="FFCC00">
                <a:alpha val="30196"/>
              </a:srgbClr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5634" name="Freeform 14"/>
            <p:cNvSpPr>
              <a:spLocks/>
            </p:cNvSpPr>
            <p:nvPr/>
          </p:nvSpPr>
          <p:spPr bwMode="auto">
            <a:xfrm flipH="1">
              <a:off x="4532" y="3344"/>
              <a:ext cx="47" cy="92"/>
            </a:xfrm>
            <a:custGeom>
              <a:avLst/>
              <a:gdLst>
                <a:gd name="T0" fmla="*/ 44 w 48"/>
                <a:gd name="T1" fmla="*/ 0 h 144"/>
                <a:gd name="T2" fmla="*/ 44 w 48"/>
                <a:gd name="T3" fmla="*/ 16 h 144"/>
                <a:gd name="T4" fmla="*/ 0 w 48"/>
                <a:gd name="T5" fmla="*/ 24 h 144"/>
                <a:gd name="T6" fmla="*/ 0 60000 65536"/>
                <a:gd name="T7" fmla="*/ 0 60000 65536"/>
                <a:gd name="T8" fmla="*/ 0 60000 65536"/>
                <a:gd name="T9" fmla="*/ 0 w 48"/>
                <a:gd name="T10" fmla="*/ 0 h 144"/>
                <a:gd name="T11" fmla="*/ 48 w 48"/>
                <a:gd name="T12" fmla="*/ 144 h 14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8" h="144">
                  <a:moveTo>
                    <a:pt x="48" y="0"/>
                  </a:moveTo>
                  <a:cubicBezTo>
                    <a:pt x="48" y="48"/>
                    <a:pt x="48" y="96"/>
                    <a:pt x="48" y="96"/>
                  </a:cubicBezTo>
                  <a:cubicBezTo>
                    <a:pt x="40" y="120"/>
                    <a:pt x="48" y="138"/>
                    <a:pt x="0" y="144"/>
                  </a:cubicBezTo>
                </a:path>
              </a:pathLst>
            </a:custGeom>
            <a:noFill/>
            <a:ln w="9525">
              <a:solidFill>
                <a:srgbClr val="3366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5635" name="Freeform 15"/>
            <p:cNvSpPr>
              <a:spLocks/>
            </p:cNvSpPr>
            <p:nvPr/>
          </p:nvSpPr>
          <p:spPr bwMode="auto">
            <a:xfrm>
              <a:off x="4356" y="3345"/>
              <a:ext cx="47" cy="92"/>
            </a:xfrm>
            <a:custGeom>
              <a:avLst/>
              <a:gdLst>
                <a:gd name="T0" fmla="*/ 44 w 48"/>
                <a:gd name="T1" fmla="*/ 0 h 144"/>
                <a:gd name="T2" fmla="*/ 44 w 48"/>
                <a:gd name="T3" fmla="*/ 16 h 144"/>
                <a:gd name="T4" fmla="*/ 0 w 48"/>
                <a:gd name="T5" fmla="*/ 24 h 144"/>
                <a:gd name="T6" fmla="*/ 0 60000 65536"/>
                <a:gd name="T7" fmla="*/ 0 60000 65536"/>
                <a:gd name="T8" fmla="*/ 0 60000 65536"/>
                <a:gd name="T9" fmla="*/ 0 w 48"/>
                <a:gd name="T10" fmla="*/ 0 h 144"/>
                <a:gd name="T11" fmla="*/ 48 w 48"/>
                <a:gd name="T12" fmla="*/ 144 h 14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8" h="144">
                  <a:moveTo>
                    <a:pt x="48" y="0"/>
                  </a:moveTo>
                  <a:cubicBezTo>
                    <a:pt x="48" y="48"/>
                    <a:pt x="48" y="96"/>
                    <a:pt x="48" y="96"/>
                  </a:cubicBezTo>
                  <a:cubicBezTo>
                    <a:pt x="40" y="120"/>
                    <a:pt x="48" y="138"/>
                    <a:pt x="0" y="144"/>
                  </a:cubicBezTo>
                </a:path>
              </a:pathLst>
            </a:custGeom>
            <a:noFill/>
            <a:ln w="9525">
              <a:solidFill>
                <a:srgbClr val="3366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5636" name="AutoShape 16"/>
            <p:cNvSpPr>
              <a:spLocks noChangeArrowheads="1"/>
            </p:cNvSpPr>
            <p:nvPr/>
          </p:nvSpPr>
          <p:spPr bwMode="auto">
            <a:xfrm rot="16200000" flipV="1">
              <a:off x="4376" y="3409"/>
              <a:ext cx="192" cy="472"/>
            </a:xfrm>
            <a:prstGeom prst="moon">
              <a:avLst>
                <a:gd name="adj" fmla="val 50833"/>
              </a:avLst>
            </a:prstGeom>
            <a:solidFill>
              <a:srgbClr val="FFCC00">
                <a:alpha val="3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5637" name="Freeform 17"/>
            <p:cNvSpPr>
              <a:spLocks/>
            </p:cNvSpPr>
            <p:nvPr/>
          </p:nvSpPr>
          <p:spPr bwMode="auto">
            <a:xfrm>
              <a:off x="4371" y="3357"/>
              <a:ext cx="231" cy="370"/>
            </a:xfrm>
            <a:custGeom>
              <a:avLst/>
              <a:gdLst>
                <a:gd name="T0" fmla="*/ 47 w 288"/>
                <a:gd name="T1" fmla="*/ 0 h 462"/>
                <a:gd name="T2" fmla="*/ 52 w 288"/>
                <a:gd name="T3" fmla="*/ 40 h 462"/>
                <a:gd name="T4" fmla="*/ 62 w 288"/>
                <a:gd name="T5" fmla="*/ 84 h 462"/>
                <a:gd name="T6" fmla="*/ 114 w 288"/>
                <a:gd name="T7" fmla="*/ 146 h 462"/>
                <a:gd name="T8" fmla="*/ 45 w 288"/>
                <a:gd name="T9" fmla="*/ 180 h 462"/>
                <a:gd name="T10" fmla="*/ 7 w 288"/>
                <a:gd name="T11" fmla="*/ 153 h 46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88"/>
                <a:gd name="T19" fmla="*/ 0 h 462"/>
                <a:gd name="T20" fmla="*/ 288 w 288"/>
                <a:gd name="T21" fmla="*/ 462 h 46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88" h="462">
                  <a:moveTo>
                    <a:pt x="114" y="0"/>
                  </a:moveTo>
                  <a:cubicBezTo>
                    <a:pt x="116" y="16"/>
                    <a:pt x="120" y="62"/>
                    <a:pt x="126" y="96"/>
                  </a:cubicBezTo>
                  <a:cubicBezTo>
                    <a:pt x="132" y="130"/>
                    <a:pt x="125" y="161"/>
                    <a:pt x="150" y="204"/>
                  </a:cubicBezTo>
                  <a:cubicBezTo>
                    <a:pt x="210" y="294"/>
                    <a:pt x="264" y="252"/>
                    <a:pt x="276" y="354"/>
                  </a:cubicBezTo>
                  <a:cubicBezTo>
                    <a:pt x="288" y="456"/>
                    <a:pt x="152" y="439"/>
                    <a:pt x="108" y="438"/>
                  </a:cubicBezTo>
                  <a:cubicBezTo>
                    <a:pt x="0" y="462"/>
                    <a:pt x="37" y="386"/>
                    <a:pt x="18" y="372"/>
                  </a:cubicBezTo>
                </a:path>
              </a:pathLst>
            </a:custGeom>
            <a:noFill/>
            <a:ln w="28575">
              <a:solidFill>
                <a:schemeClr val="bg2">
                  <a:alpha val="30196"/>
                </a:scheme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8930" name="Arc 18"/>
            <p:cNvSpPr>
              <a:spLocks/>
            </p:cNvSpPr>
            <p:nvPr/>
          </p:nvSpPr>
          <p:spPr bwMode="auto">
            <a:xfrm flipV="1">
              <a:off x="4378" y="3309"/>
              <a:ext cx="180" cy="50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97 w 43200"/>
                <a:gd name="T1" fmla="*/ 23644 h 23644"/>
                <a:gd name="T2" fmla="*/ 43152 w 43200"/>
                <a:gd name="T3" fmla="*/ 23045 h 23644"/>
                <a:gd name="T4" fmla="*/ 21600 w 43200"/>
                <a:gd name="T5" fmla="*/ 21600 h 23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200" h="23644" fill="none" extrusionOk="0">
                  <a:moveTo>
                    <a:pt x="96" y="23644"/>
                  </a:moveTo>
                  <a:cubicBezTo>
                    <a:pt x="32" y="22964"/>
                    <a:pt x="0" y="22282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082"/>
                    <a:pt x="43183" y="22563"/>
                    <a:pt x="43151" y="23044"/>
                  </a:cubicBezTo>
                </a:path>
                <a:path w="43200" h="23644" stroke="0" extrusionOk="0">
                  <a:moveTo>
                    <a:pt x="96" y="23644"/>
                  </a:moveTo>
                  <a:cubicBezTo>
                    <a:pt x="32" y="22964"/>
                    <a:pt x="0" y="22282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082"/>
                    <a:pt x="43183" y="22563"/>
                    <a:pt x="43151" y="23044"/>
                  </a:cubicBezTo>
                  <a:lnTo>
                    <a:pt x="21600" y="21600"/>
                  </a:lnTo>
                  <a:close/>
                </a:path>
              </a:pathLst>
            </a:custGeom>
            <a:gradFill rotWithShape="1">
              <a:gsLst>
                <a:gs pos="0">
                  <a:schemeClr val="bg1">
                    <a:gamma/>
                    <a:shade val="46275"/>
                    <a:invGamma/>
                  </a:schemeClr>
                </a:gs>
                <a:gs pos="5000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solidFill>
                <a:srgbClr val="0066FF"/>
              </a:solidFill>
              <a:round/>
              <a:headEnd/>
              <a:tailEnd/>
            </a:ln>
            <a:effectLst/>
            <a:extLst/>
          </p:spPr>
          <p:txBody>
            <a:bodyPr wrap="none" anchor="ctr"/>
            <a:lstStyle/>
            <a:p>
              <a:pPr>
                <a:defRPr/>
              </a:pPr>
              <a:endParaRPr lang="vi-VN"/>
            </a:p>
          </p:txBody>
        </p:sp>
        <p:sp>
          <p:nvSpPr>
            <p:cNvPr id="25639" name="Arc 19"/>
            <p:cNvSpPr>
              <a:spLocks/>
            </p:cNvSpPr>
            <p:nvPr/>
          </p:nvSpPr>
          <p:spPr bwMode="auto">
            <a:xfrm flipV="1">
              <a:off x="4380" y="3288"/>
              <a:ext cx="184" cy="50"/>
            </a:xfrm>
            <a:custGeom>
              <a:avLst/>
              <a:gdLst>
                <a:gd name="T0" fmla="*/ 0 w 43200"/>
                <a:gd name="T1" fmla="*/ 0 h 23644"/>
                <a:gd name="T2" fmla="*/ 0 w 43200"/>
                <a:gd name="T3" fmla="*/ 0 h 23644"/>
                <a:gd name="T4" fmla="*/ 0 w 43200"/>
                <a:gd name="T5" fmla="*/ 0 h 23644"/>
                <a:gd name="T6" fmla="*/ 0 60000 65536"/>
                <a:gd name="T7" fmla="*/ 0 60000 65536"/>
                <a:gd name="T8" fmla="*/ 0 60000 65536"/>
                <a:gd name="T9" fmla="*/ 0 w 43200"/>
                <a:gd name="T10" fmla="*/ 0 h 23644"/>
                <a:gd name="T11" fmla="*/ 43200 w 43200"/>
                <a:gd name="T12" fmla="*/ 23644 h 2364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3200" h="23644" fill="none" extrusionOk="0">
                  <a:moveTo>
                    <a:pt x="96" y="23644"/>
                  </a:moveTo>
                  <a:cubicBezTo>
                    <a:pt x="32" y="22964"/>
                    <a:pt x="0" y="22282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082"/>
                    <a:pt x="43183" y="22563"/>
                    <a:pt x="43151" y="23044"/>
                  </a:cubicBezTo>
                </a:path>
                <a:path w="43200" h="23644" stroke="0" extrusionOk="0">
                  <a:moveTo>
                    <a:pt x="96" y="23644"/>
                  </a:moveTo>
                  <a:cubicBezTo>
                    <a:pt x="32" y="22964"/>
                    <a:pt x="0" y="22282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082"/>
                    <a:pt x="43183" y="22563"/>
                    <a:pt x="43151" y="23044"/>
                  </a:cubicBezTo>
                  <a:lnTo>
                    <a:pt x="21600" y="21600"/>
                  </a:lnTo>
                  <a:lnTo>
                    <a:pt x="96" y="2364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5640" name="Oval 20"/>
            <p:cNvSpPr>
              <a:spLocks noChangeArrowheads="1"/>
            </p:cNvSpPr>
            <p:nvPr/>
          </p:nvSpPr>
          <p:spPr bwMode="auto">
            <a:xfrm>
              <a:off x="4394" y="3258"/>
              <a:ext cx="149" cy="7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5641" name="Arc 21"/>
            <p:cNvSpPr>
              <a:spLocks/>
            </p:cNvSpPr>
            <p:nvPr/>
          </p:nvSpPr>
          <p:spPr bwMode="auto">
            <a:xfrm flipV="1">
              <a:off x="4379" y="3250"/>
              <a:ext cx="184" cy="92"/>
            </a:xfrm>
            <a:custGeom>
              <a:avLst/>
              <a:gdLst>
                <a:gd name="T0" fmla="*/ 0 w 43200"/>
                <a:gd name="T1" fmla="*/ 0 h 42883"/>
                <a:gd name="T2" fmla="*/ 0 w 43200"/>
                <a:gd name="T3" fmla="*/ 0 h 42883"/>
                <a:gd name="T4" fmla="*/ 0 w 43200"/>
                <a:gd name="T5" fmla="*/ 0 h 42883"/>
                <a:gd name="T6" fmla="*/ 0 60000 65536"/>
                <a:gd name="T7" fmla="*/ 0 60000 65536"/>
                <a:gd name="T8" fmla="*/ 0 60000 65536"/>
                <a:gd name="T9" fmla="*/ 0 w 43200"/>
                <a:gd name="T10" fmla="*/ 0 h 42883"/>
                <a:gd name="T11" fmla="*/ 43200 w 43200"/>
                <a:gd name="T12" fmla="*/ 42883 h 4288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3200" h="42883" fill="none" extrusionOk="0">
                  <a:moveTo>
                    <a:pt x="17618" y="42829"/>
                  </a:moveTo>
                  <a:cubicBezTo>
                    <a:pt x="7402" y="40913"/>
                    <a:pt x="0" y="31993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32107"/>
                    <a:pt x="35638" y="41090"/>
                    <a:pt x="25285" y="42883"/>
                  </a:cubicBezTo>
                </a:path>
                <a:path w="43200" h="42883" stroke="0" extrusionOk="0">
                  <a:moveTo>
                    <a:pt x="17618" y="42829"/>
                  </a:moveTo>
                  <a:cubicBezTo>
                    <a:pt x="7402" y="40913"/>
                    <a:pt x="0" y="31993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32107"/>
                    <a:pt x="35638" y="41090"/>
                    <a:pt x="25285" y="42883"/>
                  </a:cubicBezTo>
                  <a:lnTo>
                    <a:pt x="21600" y="21600"/>
                  </a:lnTo>
                  <a:lnTo>
                    <a:pt x="17618" y="42829"/>
                  </a:lnTo>
                  <a:close/>
                </a:path>
              </a:pathLst>
            </a:custGeom>
            <a:noFill/>
            <a:ln w="9525">
              <a:solidFill>
                <a:srgbClr val="0066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5642" name="Arc 22"/>
            <p:cNvSpPr>
              <a:spLocks/>
            </p:cNvSpPr>
            <p:nvPr/>
          </p:nvSpPr>
          <p:spPr bwMode="auto">
            <a:xfrm flipV="1">
              <a:off x="4393" y="3254"/>
              <a:ext cx="150" cy="75"/>
            </a:xfrm>
            <a:custGeom>
              <a:avLst/>
              <a:gdLst>
                <a:gd name="T0" fmla="*/ 0 w 43200"/>
                <a:gd name="T1" fmla="*/ 0 h 43085"/>
                <a:gd name="T2" fmla="*/ 0 w 43200"/>
                <a:gd name="T3" fmla="*/ 0 h 43085"/>
                <a:gd name="T4" fmla="*/ 0 w 43200"/>
                <a:gd name="T5" fmla="*/ 0 h 43085"/>
                <a:gd name="T6" fmla="*/ 0 60000 65536"/>
                <a:gd name="T7" fmla="*/ 0 60000 65536"/>
                <a:gd name="T8" fmla="*/ 0 60000 65536"/>
                <a:gd name="T9" fmla="*/ 0 w 43200"/>
                <a:gd name="T10" fmla="*/ 0 h 43085"/>
                <a:gd name="T11" fmla="*/ 43200 w 43200"/>
                <a:gd name="T12" fmla="*/ 43085 h 4308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3200" h="43085" fill="none" extrusionOk="0">
                  <a:moveTo>
                    <a:pt x="19377" y="43085"/>
                  </a:moveTo>
                  <a:cubicBezTo>
                    <a:pt x="8367" y="41946"/>
                    <a:pt x="0" y="3266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31950"/>
                    <a:pt x="35858" y="40845"/>
                    <a:pt x="25696" y="42808"/>
                  </a:cubicBezTo>
                </a:path>
                <a:path w="43200" h="43085" stroke="0" extrusionOk="0">
                  <a:moveTo>
                    <a:pt x="19377" y="43085"/>
                  </a:moveTo>
                  <a:cubicBezTo>
                    <a:pt x="8367" y="41946"/>
                    <a:pt x="0" y="3266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31950"/>
                    <a:pt x="35858" y="40845"/>
                    <a:pt x="25696" y="42808"/>
                  </a:cubicBezTo>
                  <a:lnTo>
                    <a:pt x="21600" y="21600"/>
                  </a:lnTo>
                  <a:lnTo>
                    <a:pt x="19377" y="43085"/>
                  </a:lnTo>
                  <a:close/>
                </a:path>
              </a:pathLst>
            </a:custGeom>
            <a:noFill/>
            <a:ln w="9525">
              <a:solidFill>
                <a:srgbClr val="0066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5643" name="Arc 23"/>
            <p:cNvSpPr>
              <a:spLocks/>
            </p:cNvSpPr>
            <p:nvPr/>
          </p:nvSpPr>
          <p:spPr bwMode="auto">
            <a:xfrm flipV="1">
              <a:off x="4423" y="3258"/>
              <a:ext cx="92" cy="40"/>
            </a:xfrm>
            <a:custGeom>
              <a:avLst/>
              <a:gdLst>
                <a:gd name="T0" fmla="*/ 0 w 43200"/>
                <a:gd name="T1" fmla="*/ 0 h 41744"/>
                <a:gd name="T2" fmla="*/ 0 w 43200"/>
                <a:gd name="T3" fmla="*/ 0 h 41744"/>
                <a:gd name="T4" fmla="*/ 0 w 43200"/>
                <a:gd name="T5" fmla="*/ 0 h 41744"/>
                <a:gd name="T6" fmla="*/ 0 60000 65536"/>
                <a:gd name="T7" fmla="*/ 0 60000 65536"/>
                <a:gd name="T8" fmla="*/ 0 60000 65536"/>
                <a:gd name="T9" fmla="*/ 0 w 43200"/>
                <a:gd name="T10" fmla="*/ 0 h 41744"/>
                <a:gd name="T11" fmla="*/ 43200 w 43200"/>
                <a:gd name="T12" fmla="*/ 41744 h 4174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3200" h="41744" fill="none" extrusionOk="0">
                  <a:moveTo>
                    <a:pt x="7745" y="38171"/>
                  </a:moveTo>
                  <a:cubicBezTo>
                    <a:pt x="2836" y="34067"/>
                    <a:pt x="0" y="27998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30520"/>
                    <a:pt x="37715" y="38524"/>
                    <a:pt x="29396" y="41744"/>
                  </a:cubicBezTo>
                </a:path>
                <a:path w="43200" h="41744" stroke="0" extrusionOk="0">
                  <a:moveTo>
                    <a:pt x="7745" y="38171"/>
                  </a:moveTo>
                  <a:cubicBezTo>
                    <a:pt x="2836" y="34067"/>
                    <a:pt x="0" y="27998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30520"/>
                    <a:pt x="37715" y="38524"/>
                    <a:pt x="29396" y="41744"/>
                  </a:cubicBezTo>
                  <a:lnTo>
                    <a:pt x="21600" y="21600"/>
                  </a:lnTo>
                  <a:lnTo>
                    <a:pt x="7745" y="38171"/>
                  </a:lnTo>
                  <a:close/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5644" name="Arc 24"/>
            <p:cNvSpPr>
              <a:spLocks/>
            </p:cNvSpPr>
            <p:nvPr/>
          </p:nvSpPr>
          <p:spPr bwMode="auto">
            <a:xfrm flipV="1">
              <a:off x="4438" y="3265"/>
              <a:ext cx="58" cy="23"/>
            </a:xfrm>
            <a:custGeom>
              <a:avLst/>
              <a:gdLst>
                <a:gd name="T0" fmla="*/ 0 w 43200"/>
                <a:gd name="T1" fmla="*/ 0 h 35592"/>
                <a:gd name="T2" fmla="*/ 0 w 43200"/>
                <a:gd name="T3" fmla="*/ 0 h 35592"/>
                <a:gd name="T4" fmla="*/ 0 w 43200"/>
                <a:gd name="T5" fmla="*/ 0 h 35592"/>
                <a:gd name="T6" fmla="*/ 0 60000 65536"/>
                <a:gd name="T7" fmla="*/ 0 60000 65536"/>
                <a:gd name="T8" fmla="*/ 0 60000 65536"/>
                <a:gd name="T9" fmla="*/ 0 w 43200"/>
                <a:gd name="T10" fmla="*/ 0 h 35592"/>
                <a:gd name="T11" fmla="*/ 43200 w 43200"/>
                <a:gd name="T12" fmla="*/ 35592 h 35592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3200" h="35592" fill="none" extrusionOk="0">
                  <a:moveTo>
                    <a:pt x="3295" y="33068"/>
                  </a:moveTo>
                  <a:cubicBezTo>
                    <a:pt x="1142" y="29630"/>
                    <a:pt x="0" y="25656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6726"/>
                    <a:pt x="41376" y="31686"/>
                    <a:pt x="38055" y="35591"/>
                  </a:cubicBezTo>
                </a:path>
                <a:path w="43200" h="35592" stroke="0" extrusionOk="0">
                  <a:moveTo>
                    <a:pt x="3295" y="33068"/>
                  </a:moveTo>
                  <a:cubicBezTo>
                    <a:pt x="1142" y="29630"/>
                    <a:pt x="0" y="25656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6726"/>
                    <a:pt x="41376" y="31686"/>
                    <a:pt x="38055" y="35591"/>
                  </a:cubicBezTo>
                  <a:lnTo>
                    <a:pt x="21600" y="21600"/>
                  </a:lnTo>
                  <a:lnTo>
                    <a:pt x="3295" y="33068"/>
                  </a:lnTo>
                  <a:close/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5645" name="AutoShape 25"/>
            <p:cNvSpPr>
              <a:spLocks noChangeArrowheads="1"/>
            </p:cNvSpPr>
            <p:nvPr/>
          </p:nvSpPr>
          <p:spPr bwMode="auto">
            <a:xfrm flipV="1">
              <a:off x="4420" y="3247"/>
              <a:ext cx="92" cy="48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945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3286" y="7650"/>
                  </a:moveTo>
                  <a:cubicBezTo>
                    <a:pt x="4555" y="4622"/>
                    <a:pt x="7517" y="2652"/>
                    <a:pt x="10800" y="2653"/>
                  </a:cubicBezTo>
                  <a:cubicBezTo>
                    <a:pt x="14082" y="2653"/>
                    <a:pt x="17044" y="4622"/>
                    <a:pt x="18313" y="7650"/>
                  </a:cubicBezTo>
                  <a:lnTo>
                    <a:pt x="20760" y="6624"/>
                  </a:lnTo>
                  <a:cubicBezTo>
                    <a:pt x="19077" y="2611"/>
                    <a:pt x="15151" y="-1"/>
                    <a:pt x="10799" y="0"/>
                  </a:cubicBezTo>
                  <a:cubicBezTo>
                    <a:pt x="6448" y="0"/>
                    <a:pt x="2522" y="2611"/>
                    <a:pt x="839" y="6624"/>
                  </a:cubicBezTo>
                  <a:lnTo>
                    <a:pt x="3286" y="765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5646" name="Arc 26"/>
            <p:cNvSpPr>
              <a:spLocks/>
            </p:cNvSpPr>
            <p:nvPr/>
          </p:nvSpPr>
          <p:spPr bwMode="auto">
            <a:xfrm flipV="1">
              <a:off x="4422" y="3292"/>
              <a:ext cx="92" cy="26"/>
            </a:xfrm>
            <a:custGeom>
              <a:avLst/>
              <a:gdLst>
                <a:gd name="T0" fmla="*/ 0 w 42971"/>
                <a:gd name="T1" fmla="*/ 0 h 26832"/>
                <a:gd name="T2" fmla="*/ 0 w 42971"/>
                <a:gd name="T3" fmla="*/ 0 h 26832"/>
                <a:gd name="T4" fmla="*/ 0 w 42971"/>
                <a:gd name="T5" fmla="*/ 0 h 26832"/>
                <a:gd name="T6" fmla="*/ 0 60000 65536"/>
                <a:gd name="T7" fmla="*/ 0 60000 65536"/>
                <a:gd name="T8" fmla="*/ 0 60000 65536"/>
                <a:gd name="T9" fmla="*/ 0 w 42971"/>
                <a:gd name="T10" fmla="*/ 0 h 26832"/>
                <a:gd name="T11" fmla="*/ 42971 w 42971"/>
                <a:gd name="T12" fmla="*/ 26832 h 26832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2971" h="26832" fill="none" extrusionOk="0">
                  <a:moveTo>
                    <a:pt x="-1" y="18465"/>
                  </a:moveTo>
                  <a:cubicBezTo>
                    <a:pt x="1554" y="7860"/>
                    <a:pt x="10652" y="-1"/>
                    <a:pt x="21371" y="0"/>
                  </a:cubicBezTo>
                  <a:cubicBezTo>
                    <a:pt x="33300" y="0"/>
                    <a:pt x="42971" y="9670"/>
                    <a:pt x="42971" y="21600"/>
                  </a:cubicBezTo>
                  <a:cubicBezTo>
                    <a:pt x="42971" y="23363"/>
                    <a:pt x="42754" y="25120"/>
                    <a:pt x="42327" y="26831"/>
                  </a:cubicBezTo>
                </a:path>
                <a:path w="42971" h="26832" stroke="0" extrusionOk="0">
                  <a:moveTo>
                    <a:pt x="-1" y="18465"/>
                  </a:moveTo>
                  <a:cubicBezTo>
                    <a:pt x="1554" y="7860"/>
                    <a:pt x="10652" y="-1"/>
                    <a:pt x="21371" y="0"/>
                  </a:cubicBezTo>
                  <a:cubicBezTo>
                    <a:pt x="33300" y="0"/>
                    <a:pt x="42971" y="9670"/>
                    <a:pt x="42971" y="21600"/>
                  </a:cubicBezTo>
                  <a:cubicBezTo>
                    <a:pt x="42971" y="23363"/>
                    <a:pt x="42754" y="25120"/>
                    <a:pt x="42327" y="26831"/>
                  </a:cubicBezTo>
                  <a:lnTo>
                    <a:pt x="21371" y="21600"/>
                  </a:lnTo>
                  <a:lnTo>
                    <a:pt x="-1" y="18465"/>
                  </a:lnTo>
                  <a:close/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5647" name="Line 27"/>
            <p:cNvSpPr>
              <a:spLocks noChangeShapeType="1"/>
            </p:cNvSpPr>
            <p:nvPr/>
          </p:nvSpPr>
          <p:spPr bwMode="auto">
            <a:xfrm>
              <a:off x="4422" y="3282"/>
              <a:ext cx="0" cy="1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5648" name="Line 28"/>
            <p:cNvSpPr>
              <a:spLocks noChangeShapeType="1"/>
            </p:cNvSpPr>
            <p:nvPr/>
          </p:nvSpPr>
          <p:spPr bwMode="auto">
            <a:xfrm>
              <a:off x="4514" y="3280"/>
              <a:ext cx="0" cy="1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8941" name="Freeform 29"/>
            <p:cNvSpPr>
              <a:spLocks/>
            </p:cNvSpPr>
            <p:nvPr/>
          </p:nvSpPr>
          <p:spPr bwMode="auto">
            <a:xfrm>
              <a:off x="4421" y="3285"/>
              <a:ext cx="87" cy="37"/>
            </a:xfrm>
            <a:custGeom>
              <a:avLst/>
              <a:gdLst>
                <a:gd name="T0" fmla="*/ 1 w 91"/>
                <a:gd name="T1" fmla="*/ 0 h 37"/>
                <a:gd name="T2" fmla="*/ 91 w 91"/>
                <a:gd name="T3" fmla="*/ 2 h 37"/>
                <a:gd name="T4" fmla="*/ 90 w 91"/>
                <a:gd name="T5" fmla="*/ 17 h 37"/>
                <a:gd name="T6" fmla="*/ 1 w 91"/>
                <a:gd name="T7" fmla="*/ 17 h 37"/>
                <a:gd name="T8" fmla="*/ 1 w 91"/>
                <a:gd name="T9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1" h="37">
                  <a:moveTo>
                    <a:pt x="1" y="0"/>
                  </a:moveTo>
                  <a:cubicBezTo>
                    <a:pt x="19" y="20"/>
                    <a:pt x="66" y="18"/>
                    <a:pt x="91" y="2"/>
                  </a:cubicBezTo>
                  <a:cubicBezTo>
                    <a:pt x="88" y="11"/>
                    <a:pt x="87" y="3"/>
                    <a:pt x="90" y="17"/>
                  </a:cubicBezTo>
                  <a:cubicBezTo>
                    <a:pt x="70" y="32"/>
                    <a:pt x="28" y="37"/>
                    <a:pt x="1" y="17"/>
                  </a:cubicBezTo>
                  <a:cubicBezTo>
                    <a:pt x="4" y="17"/>
                    <a:pt x="0" y="7"/>
                    <a:pt x="1" y="0"/>
                  </a:cubicBez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shade val="46275"/>
                    <a:invGamma/>
                  </a:schemeClr>
                </a:gs>
                <a:gs pos="50000">
                  <a:schemeClr val="bg2"/>
                </a:gs>
                <a:gs pos="100000">
                  <a:schemeClr val="bg2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3175" cmpd="sng">
              <a:solidFill>
                <a:schemeClr val="tx1"/>
              </a:solidFill>
              <a:round/>
              <a:headEnd/>
              <a:tailEnd/>
            </a:ln>
            <a:effectLst/>
            <a:extLst/>
          </p:spPr>
          <p:txBody>
            <a:bodyPr/>
            <a:lstStyle/>
            <a:p>
              <a:pPr>
                <a:defRPr/>
              </a:pPr>
              <a:endParaRPr lang="vi-VN"/>
            </a:p>
          </p:txBody>
        </p:sp>
        <p:pic>
          <p:nvPicPr>
            <p:cNvPr id="25650" name="Picture 30" descr="Lua do clear"/>
            <p:cNvPicPr>
              <a:picLocks noChangeAspect="1" noChangeArrowheads="1" noCrop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83" y="2913"/>
              <a:ext cx="174" cy="3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3" name="Group 31"/>
          <p:cNvGrpSpPr>
            <a:grpSpLocks/>
          </p:cNvGrpSpPr>
          <p:nvPr/>
        </p:nvGrpSpPr>
        <p:grpSpPr bwMode="auto">
          <a:xfrm rot="4812137">
            <a:off x="5189538" y="5221287"/>
            <a:ext cx="1195388" cy="957263"/>
            <a:chOff x="3765" y="1435"/>
            <a:chExt cx="753" cy="603"/>
          </a:xfrm>
        </p:grpSpPr>
        <p:sp>
          <p:nvSpPr>
            <p:cNvPr id="25620" name="Freeform 32"/>
            <p:cNvSpPr>
              <a:spLocks/>
            </p:cNvSpPr>
            <p:nvPr/>
          </p:nvSpPr>
          <p:spPr bwMode="auto">
            <a:xfrm rot="-5668726">
              <a:off x="3813" y="1607"/>
              <a:ext cx="200" cy="232"/>
            </a:xfrm>
            <a:custGeom>
              <a:avLst/>
              <a:gdLst>
                <a:gd name="T0" fmla="*/ 42 w 268"/>
                <a:gd name="T1" fmla="*/ 48 h 334"/>
                <a:gd name="T2" fmla="*/ 0 w 268"/>
                <a:gd name="T3" fmla="*/ 0 h 334"/>
                <a:gd name="T4" fmla="*/ 7 w 268"/>
                <a:gd name="T5" fmla="*/ 1 h 334"/>
                <a:gd name="T6" fmla="*/ 15 w 268"/>
                <a:gd name="T7" fmla="*/ 3 h 334"/>
                <a:gd name="T8" fmla="*/ 21 w 268"/>
                <a:gd name="T9" fmla="*/ 6 h 334"/>
                <a:gd name="T10" fmla="*/ 24 w 268"/>
                <a:gd name="T11" fmla="*/ 8 h 334"/>
                <a:gd name="T12" fmla="*/ 37 w 268"/>
                <a:gd name="T13" fmla="*/ 13 h 334"/>
                <a:gd name="T14" fmla="*/ 45 w 268"/>
                <a:gd name="T15" fmla="*/ 18 h 334"/>
                <a:gd name="T16" fmla="*/ 51 w 268"/>
                <a:gd name="T17" fmla="*/ 23 h 334"/>
                <a:gd name="T18" fmla="*/ 58 w 268"/>
                <a:gd name="T19" fmla="*/ 26 h 334"/>
                <a:gd name="T20" fmla="*/ 60 w 268"/>
                <a:gd name="T21" fmla="*/ 31 h 334"/>
                <a:gd name="T22" fmla="*/ 63 w 268"/>
                <a:gd name="T23" fmla="*/ 37 h 334"/>
                <a:gd name="T24" fmla="*/ 67 w 268"/>
                <a:gd name="T25" fmla="*/ 44 h 334"/>
                <a:gd name="T26" fmla="*/ 72 w 268"/>
                <a:gd name="T27" fmla="*/ 51 h 334"/>
                <a:gd name="T28" fmla="*/ 76 w 268"/>
                <a:gd name="T29" fmla="*/ 56 h 334"/>
                <a:gd name="T30" fmla="*/ 80 w 268"/>
                <a:gd name="T31" fmla="*/ 63 h 334"/>
                <a:gd name="T32" fmla="*/ 83 w 268"/>
                <a:gd name="T33" fmla="*/ 78 h 334"/>
                <a:gd name="T34" fmla="*/ 74 w 268"/>
                <a:gd name="T35" fmla="*/ 76 h 334"/>
                <a:gd name="T36" fmla="*/ 63 w 268"/>
                <a:gd name="T37" fmla="*/ 75 h 334"/>
                <a:gd name="T38" fmla="*/ 42 w 268"/>
                <a:gd name="T39" fmla="*/ 48 h 334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268"/>
                <a:gd name="T61" fmla="*/ 0 h 334"/>
                <a:gd name="T62" fmla="*/ 268 w 268"/>
                <a:gd name="T63" fmla="*/ 334 h 334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268" h="334">
                  <a:moveTo>
                    <a:pt x="136" y="206"/>
                  </a:moveTo>
                  <a:lnTo>
                    <a:pt x="0" y="0"/>
                  </a:lnTo>
                  <a:lnTo>
                    <a:pt x="24" y="5"/>
                  </a:lnTo>
                  <a:lnTo>
                    <a:pt x="48" y="11"/>
                  </a:lnTo>
                  <a:lnTo>
                    <a:pt x="68" y="26"/>
                  </a:lnTo>
                  <a:lnTo>
                    <a:pt x="78" y="36"/>
                  </a:lnTo>
                  <a:lnTo>
                    <a:pt x="116" y="58"/>
                  </a:lnTo>
                  <a:lnTo>
                    <a:pt x="144" y="78"/>
                  </a:lnTo>
                  <a:lnTo>
                    <a:pt x="166" y="96"/>
                  </a:lnTo>
                  <a:lnTo>
                    <a:pt x="188" y="110"/>
                  </a:lnTo>
                  <a:lnTo>
                    <a:pt x="196" y="136"/>
                  </a:lnTo>
                  <a:lnTo>
                    <a:pt x="204" y="160"/>
                  </a:lnTo>
                  <a:lnTo>
                    <a:pt x="216" y="186"/>
                  </a:lnTo>
                  <a:lnTo>
                    <a:pt x="230" y="220"/>
                  </a:lnTo>
                  <a:lnTo>
                    <a:pt x="246" y="244"/>
                  </a:lnTo>
                  <a:lnTo>
                    <a:pt x="256" y="270"/>
                  </a:lnTo>
                  <a:lnTo>
                    <a:pt x="268" y="334"/>
                  </a:lnTo>
                  <a:lnTo>
                    <a:pt x="238" y="330"/>
                  </a:lnTo>
                  <a:lnTo>
                    <a:pt x="204" y="322"/>
                  </a:lnTo>
                  <a:lnTo>
                    <a:pt x="136" y="206"/>
                  </a:lnTo>
                  <a:close/>
                </a:path>
              </a:pathLst>
            </a:custGeom>
            <a:solidFill>
              <a:srgbClr val="FFBFB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621" name="Freeform 33"/>
            <p:cNvSpPr>
              <a:spLocks/>
            </p:cNvSpPr>
            <p:nvPr/>
          </p:nvSpPr>
          <p:spPr bwMode="auto">
            <a:xfrm rot="-5668726">
              <a:off x="3848" y="1471"/>
              <a:ext cx="484" cy="650"/>
            </a:xfrm>
            <a:custGeom>
              <a:avLst/>
              <a:gdLst>
                <a:gd name="T0" fmla="*/ 71 w 651"/>
                <a:gd name="T1" fmla="*/ 119 h 934"/>
                <a:gd name="T2" fmla="*/ 55 w 651"/>
                <a:gd name="T3" fmla="*/ 120 h 934"/>
                <a:gd name="T4" fmla="*/ 33 w 651"/>
                <a:gd name="T5" fmla="*/ 113 h 934"/>
                <a:gd name="T6" fmla="*/ 28 w 651"/>
                <a:gd name="T7" fmla="*/ 103 h 934"/>
                <a:gd name="T8" fmla="*/ 16 w 651"/>
                <a:gd name="T9" fmla="*/ 97 h 934"/>
                <a:gd name="T10" fmla="*/ 3 w 651"/>
                <a:gd name="T11" fmla="*/ 96 h 934"/>
                <a:gd name="T12" fmla="*/ 3 w 651"/>
                <a:gd name="T13" fmla="*/ 103 h 934"/>
                <a:gd name="T14" fmla="*/ 7 w 651"/>
                <a:gd name="T15" fmla="*/ 114 h 934"/>
                <a:gd name="T16" fmla="*/ 14 w 651"/>
                <a:gd name="T17" fmla="*/ 125 h 934"/>
                <a:gd name="T18" fmla="*/ 22 w 651"/>
                <a:gd name="T19" fmla="*/ 136 h 934"/>
                <a:gd name="T20" fmla="*/ 36 w 651"/>
                <a:gd name="T21" fmla="*/ 148 h 934"/>
                <a:gd name="T22" fmla="*/ 55 w 651"/>
                <a:gd name="T23" fmla="*/ 164 h 934"/>
                <a:gd name="T24" fmla="*/ 74 w 651"/>
                <a:gd name="T25" fmla="*/ 177 h 934"/>
                <a:gd name="T26" fmla="*/ 94 w 651"/>
                <a:gd name="T27" fmla="*/ 191 h 934"/>
                <a:gd name="T28" fmla="*/ 104 w 651"/>
                <a:gd name="T29" fmla="*/ 201 h 934"/>
                <a:gd name="T30" fmla="*/ 109 w 651"/>
                <a:gd name="T31" fmla="*/ 209 h 934"/>
                <a:gd name="T32" fmla="*/ 116 w 651"/>
                <a:gd name="T33" fmla="*/ 217 h 934"/>
                <a:gd name="T34" fmla="*/ 123 w 651"/>
                <a:gd name="T35" fmla="*/ 216 h 934"/>
                <a:gd name="T36" fmla="*/ 135 w 651"/>
                <a:gd name="T37" fmla="*/ 209 h 934"/>
                <a:gd name="T38" fmla="*/ 155 w 651"/>
                <a:gd name="T39" fmla="*/ 200 h 934"/>
                <a:gd name="T40" fmla="*/ 175 w 651"/>
                <a:gd name="T41" fmla="*/ 192 h 934"/>
                <a:gd name="T42" fmla="*/ 193 w 651"/>
                <a:gd name="T43" fmla="*/ 191 h 934"/>
                <a:gd name="T44" fmla="*/ 189 w 651"/>
                <a:gd name="T45" fmla="*/ 184 h 934"/>
                <a:gd name="T46" fmla="*/ 180 w 651"/>
                <a:gd name="T47" fmla="*/ 177 h 934"/>
                <a:gd name="T48" fmla="*/ 176 w 651"/>
                <a:gd name="T49" fmla="*/ 173 h 934"/>
                <a:gd name="T50" fmla="*/ 179 w 651"/>
                <a:gd name="T51" fmla="*/ 148 h 934"/>
                <a:gd name="T52" fmla="*/ 176 w 651"/>
                <a:gd name="T53" fmla="*/ 114 h 934"/>
                <a:gd name="T54" fmla="*/ 177 w 651"/>
                <a:gd name="T55" fmla="*/ 100 h 934"/>
                <a:gd name="T56" fmla="*/ 177 w 651"/>
                <a:gd name="T57" fmla="*/ 93 h 934"/>
                <a:gd name="T58" fmla="*/ 177 w 651"/>
                <a:gd name="T59" fmla="*/ 90 h 934"/>
                <a:gd name="T60" fmla="*/ 175 w 651"/>
                <a:gd name="T61" fmla="*/ 79 h 934"/>
                <a:gd name="T62" fmla="*/ 166 w 651"/>
                <a:gd name="T63" fmla="*/ 79 h 934"/>
                <a:gd name="T64" fmla="*/ 151 w 651"/>
                <a:gd name="T65" fmla="*/ 76 h 934"/>
                <a:gd name="T66" fmla="*/ 141 w 651"/>
                <a:gd name="T67" fmla="*/ 63 h 934"/>
                <a:gd name="T68" fmla="*/ 132 w 651"/>
                <a:gd name="T69" fmla="*/ 49 h 934"/>
                <a:gd name="T70" fmla="*/ 118 w 651"/>
                <a:gd name="T71" fmla="*/ 32 h 934"/>
                <a:gd name="T72" fmla="*/ 109 w 651"/>
                <a:gd name="T73" fmla="*/ 24 h 934"/>
                <a:gd name="T74" fmla="*/ 102 w 651"/>
                <a:gd name="T75" fmla="*/ 19 h 934"/>
                <a:gd name="T76" fmla="*/ 94 w 651"/>
                <a:gd name="T77" fmla="*/ 13 h 934"/>
                <a:gd name="T78" fmla="*/ 87 w 651"/>
                <a:gd name="T79" fmla="*/ 9 h 934"/>
                <a:gd name="T80" fmla="*/ 79 w 651"/>
                <a:gd name="T81" fmla="*/ 3 h 934"/>
                <a:gd name="T82" fmla="*/ 71 w 651"/>
                <a:gd name="T83" fmla="*/ 5 h 934"/>
                <a:gd name="T84" fmla="*/ 73 w 651"/>
                <a:gd name="T85" fmla="*/ 20 h 934"/>
                <a:gd name="T86" fmla="*/ 88 w 651"/>
                <a:gd name="T87" fmla="*/ 35 h 934"/>
                <a:gd name="T88" fmla="*/ 98 w 651"/>
                <a:gd name="T89" fmla="*/ 48 h 934"/>
                <a:gd name="T90" fmla="*/ 103 w 651"/>
                <a:gd name="T91" fmla="*/ 65 h 934"/>
                <a:gd name="T92" fmla="*/ 113 w 651"/>
                <a:gd name="T93" fmla="*/ 83 h 934"/>
                <a:gd name="T94" fmla="*/ 106 w 651"/>
                <a:gd name="T95" fmla="*/ 95 h 934"/>
                <a:gd name="T96" fmla="*/ 94 w 651"/>
                <a:gd name="T97" fmla="*/ 109 h 934"/>
                <a:gd name="T98" fmla="*/ 78 w 651"/>
                <a:gd name="T99" fmla="*/ 116 h 934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651"/>
                <a:gd name="T151" fmla="*/ 0 h 934"/>
                <a:gd name="T152" fmla="*/ 651 w 651"/>
                <a:gd name="T153" fmla="*/ 934 h 934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651" h="934">
                  <a:moveTo>
                    <a:pt x="254" y="496"/>
                  </a:moveTo>
                  <a:lnTo>
                    <a:pt x="232" y="508"/>
                  </a:lnTo>
                  <a:lnTo>
                    <a:pt x="212" y="514"/>
                  </a:lnTo>
                  <a:lnTo>
                    <a:pt x="182" y="512"/>
                  </a:lnTo>
                  <a:lnTo>
                    <a:pt x="150" y="504"/>
                  </a:lnTo>
                  <a:lnTo>
                    <a:pt x="110" y="482"/>
                  </a:lnTo>
                  <a:lnTo>
                    <a:pt x="102" y="452"/>
                  </a:lnTo>
                  <a:lnTo>
                    <a:pt x="92" y="440"/>
                  </a:lnTo>
                  <a:lnTo>
                    <a:pt x="74" y="430"/>
                  </a:lnTo>
                  <a:lnTo>
                    <a:pt x="52" y="412"/>
                  </a:lnTo>
                  <a:lnTo>
                    <a:pt x="32" y="406"/>
                  </a:lnTo>
                  <a:lnTo>
                    <a:pt x="10" y="410"/>
                  </a:lnTo>
                  <a:lnTo>
                    <a:pt x="0" y="418"/>
                  </a:lnTo>
                  <a:lnTo>
                    <a:pt x="10" y="440"/>
                  </a:lnTo>
                  <a:lnTo>
                    <a:pt x="18" y="464"/>
                  </a:lnTo>
                  <a:lnTo>
                    <a:pt x="24" y="484"/>
                  </a:lnTo>
                  <a:lnTo>
                    <a:pt x="34" y="504"/>
                  </a:lnTo>
                  <a:lnTo>
                    <a:pt x="44" y="534"/>
                  </a:lnTo>
                  <a:lnTo>
                    <a:pt x="54" y="550"/>
                  </a:lnTo>
                  <a:lnTo>
                    <a:pt x="74" y="580"/>
                  </a:lnTo>
                  <a:lnTo>
                    <a:pt x="102" y="604"/>
                  </a:lnTo>
                  <a:lnTo>
                    <a:pt x="116" y="628"/>
                  </a:lnTo>
                  <a:lnTo>
                    <a:pt x="150" y="666"/>
                  </a:lnTo>
                  <a:lnTo>
                    <a:pt x="182" y="696"/>
                  </a:lnTo>
                  <a:lnTo>
                    <a:pt x="206" y="719"/>
                  </a:lnTo>
                  <a:lnTo>
                    <a:pt x="242" y="756"/>
                  </a:lnTo>
                  <a:lnTo>
                    <a:pt x="286" y="796"/>
                  </a:lnTo>
                  <a:lnTo>
                    <a:pt x="306" y="816"/>
                  </a:lnTo>
                  <a:lnTo>
                    <a:pt x="328" y="829"/>
                  </a:lnTo>
                  <a:lnTo>
                    <a:pt x="340" y="856"/>
                  </a:lnTo>
                  <a:lnTo>
                    <a:pt x="348" y="875"/>
                  </a:lnTo>
                  <a:lnTo>
                    <a:pt x="354" y="893"/>
                  </a:lnTo>
                  <a:lnTo>
                    <a:pt x="365" y="909"/>
                  </a:lnTo>
                  <a:lnTo>
                    <a:pt x="380" y="925"/>
                  </a:lnTo>
                  <a:lnTo>
                    <a:pt x="389" y="934"/>
                  </a:lnTo>
                  <a:lnTo>
                    <a:pt x="403" y="921"/>
                  </a:lnTo>
                  <a:lnTo>
                    <a:pt x="416" y="909"/>
                  </a:lnTo>
                  <a:lnTo>
                    <a:pt x="444" y="889"/>
                  </a:lnTo>
                  <a:lnTo>
                    <a:pt x="483" y="864"/>
                  </a:lnTo>
                  <a:lnTo>
                    <a:pt x="508" y="850"/>
                  </a:lnTo>
                  <a:lnTo>
                    <a:pt x="538" y="833"/>
                  </a:lnTo>
                  <a:lnTo>
                    <a:pt x="573" y="821"/>
                  </a:lnTo>
                  <a:lnTo>
                    <a:pt x="603" y="814"/>
                  </a:lnTo>
                  <a:lnTo>
                    <a:pt x="630" y="816"/>
                  </a:lnTo>
                  <a:lnTo>
                    <a:pt x="651" y="820"/>
                  </a:lnTo>
                  <a:lnTo>
                    <a:pt x="619" y="785"/>
                  </a:lnTo>
                  <a:lnTo>
                    <a:pt x="609" y="772"/>
                  </a:lnTo>
                  <a:lnTo>
                    <a:pt x="590" y="757"/>
                  </a:lnTo>
                  <a:lnTo>
                    <a:pt x="581" y="745"/>
                  </a:lnTo>
                  <a:lnTo>
                    <a:pt x="577" y="735"/>
                  </a:lnTo>
                  <a:lnTo>
                    <a:pt x="580" y="709"/>
                  </a:lnTo>
                  <a:lnTo>
                    <a:pt x="587" y="630"/>
                  </a:lnTo>
                  <a:lnTo>
                    <a:pt x="577" y="541"/>
                  </a:lnTo>
                  <a:lnTo>
                    <a:pt x="577" y="484"/>
                  </a:lnTo>
                  <a:lnTo>
                    <a:pt x="580" y="456"/>
                  </a:lnTo>
                  <a:lnTo>
                    <a:pt x="580" y="428"/>
                  </a:lnTo>
                  <a:lnTo>
                    <a:pt x="582" y="410"/>
                  </a:lnTo>
                  <a:lnTo>
                    <a:pt x="580" y="395"/>
                  </a:lnTo>
                  <a:lnTo>
                    <a:pt x="584" y="382"/>
                  </a:lnTo>
                  <a:lnTo>
                    <a:pt x="580" y="384"/>
                  </a:lnTo>
                  <a:lnTo>
                    <a:pt x="580" y="376"/>
                  </a:lnTo>
                  <a:lnTo>
                    <a:pt x="572" y="336"/>
                  </a:lnTo>
                  <a:lnTo>
                    <a:pt x="556" y="330"/>
                  </a:lnTo>
                  <a:lnTo>
                    <a:pt x="542" y="338"/>
                  </a:lnTo>
                  <a:lnTo>
                    <a:pt x="522" y="312"/>
                  </a:lnTo>
                  <a:lnTo>
                    <a:pt x="494" y="324"/>
                  </a:lnTo>
                  <a:lnTo>
                    <a:pt x="474" y="288"/>
                  </a:lnTo>
                  <a:lnTo>
                    <a:pt x="458" y="266"/>
                  </a:lnTo>
                  <a:lnTo>
                    <a:pt x="444" y="234"/>
                  </a:lnTo>
                  <a:lnTo>
                    <a:pt x="430" y="206"/>
                  </a:lnTo>
                  <a:lnTo>
                    <a:pt x="412" y="170"/>
                  </a:lnTo>
                  <a:lnTo>
                    <a:pt x="388" y="136"/>
                  </a:lnTo>
                  <a:lnTo>
                    <a:pt x="370" y="122"/>
                  </a:lnTo>
                  <a:lnTo>
                    <a:pt x="356" y="106"/>
                  </a:lnTo>
                  <a:lnTo>
                    <a:pt x="344" y="94"/>
                  </a:lnTo>
                  <a:lnTo>
                    <a:pt x="334" y="84"/>
                  </a:lnTo>
                  <a:lnTo>
                    <a:pt x="322" y="72"/>
                  </a:lnTo>
                  <a:lnTo>
                    <a:pt x="310" y="58"/>
                  </a:lnTo>
                  <a:lnTo>
                    <a:pt x="298" y="48"/>
                  </a:lnTo>
                  <a:lnTo>
                    <a:pt x="286" y="40"/>
                  </a:lnTo>
                  <a:lnTo>
                    <a:pt x="274" y="24"/>
                  </a:lnTo>
                  <a:lnTo>
                    <a:pt x="260" y="14"/>
                  </a:lnTo>
                  <a:lnTo>
                    <a:pt x="244" y="0"/>
                  </a:lnTo>
                  <a:lnTo>
                    <a:pt x="232" y="20"/>
                  </a:lnTo>
                  <a:lnTo>
                    <a:pt x="232" y="46"/>
                  </a:lnTo>
                  <a:lnTo>
                    <a:pt x="240" y="86"/>
                  </a:lnTo>
                  <a:lnTo>
                    <a:pt x="268" y="126"/>
                  </a:lnTo>
                  <a:lnTo>
                    <a:pt x="288" y="152"/>
                  </a:lnTo>
                  <a:lnTo>
                    <a:pt x="304" y="180"/>
                  </a:lnTo>
                  <a:lnTo>
                    <a:pt x="320" y="204"/>
                  </a:lnTo>
                  <a:lnTo>
                    <a:pt x="330" y="238"/>
                  </a:lnTo>
                  <a:lnTo>
                    <a:pt x="338" y="276"/>
                  </a:lnTo>
                  <a:lnTo>
                    <a:pt x="362" y="320"/>
                  </a:lnTo>
                  <a:lnTo>
                    <a:pt x="368" y="354"/>
                  </a:lnTo>
                  <a:lnTo>
                    <a:pt x="358" y="378"/>
                  </a:lnTo>
                  <a:lnTo>
                    <a:pt x="346" y="404"/>
                  </a:lnTo>
                  <a:lnTo>
                    <a:pt x="322" y="442"/>
                  </a:lnTo>
                  <a:lnTo>
                    <a:pt x="306" y="462"/>
                  </a:lnTo>
                  <a:lnTo>
                    <a:pt x="283" y="478"/>
                  </a:lnTo>
                  <a:lnTo>
                    <a:pt x="254" y="496"/>
                  </a:lnTo>
                  <a:close/>
                </a:path>
              </a:pathLst>
            </a:custGeom>
            <a:solidFill>
              <a:srgbClr val="FFBFB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5622" name="Freeform 34"/>
            <p:cNvSpPr>
              <a:spLocks/>
            </p:cNvSpPr>
            <p:nvPr/>
          </p:nvSpPr>
          <p:spPr bwMode="auto">
            <a:xfrm rot="-5668726">
              <a:off x="4047" y="1600"/>
              <a:ext cx="5" cy="79"/>
            </a:xfrm>
            <a:custGeom>
              <a:avLst/>
              <a:gdLst>
                <a:gd name="T0" fmla="*/ 0 w 20"/>
                <a:gd name="T1" fmla="*/ 0 h 336"/>
                <a:gd name="T2" fmla="*/ 0 w 20"/>
                <a:gd name="T3" fmla="*/ 0 h 336"/>
                <a:gd name="T4" fmla="*/ 0 w 20"/>
                <a:gd name="T5" fmla="*/ 1 h 336"/>
                <a:gd name="T6" fmla="*/ 0 w 20"/>
                <a:gd name="T7" fmla="*/ 1 h 33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0"/>
                <a:gd name="T13" fmla="*/ 0 h 336"/>
                <a:gd name="T14" fmla="*/ 20 w 20"/>
                <a:gd name="T15" fmla="*/ 336 h 3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0" h="336">
                  <a:moveTo>
                    <a:pt x="9" y="0"/>
                  </a:moveTo>
                  <a:lnTo>
                    <a:pt x="20" y="52"/>
                  </a:lnTo>
                  <a:lnTo>
                    <a:pt x="1" y="241"/>
                  </a:lnTo>
                  <a:lnTo>
                    <a:pt x="0" y="336"/>
                  </a:lnTo>
                </a:path>
              </a:pathLst>
            </a:cu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5623" name="Freeform 35"/>
            <p:cNvSpPr>
              <a:spLocks/>
            </p:cNvSpPr>
            <p:nvPr/>
          </p:nvSpPr>
          <p:spPr bwMode="auto">
            <a:xfrm rot="-5668726">
              <a:off x="4081" y="1994"/>
              <a:ext cx="18" cy="39"/>
            </a:xfrm>
            <a:custGeom>
              <a:avLst/>
              <a:gdLst>
                <a:gd name="T0" fmla="*/ 0 w 70"/>
                <a:gd name="T1" fmla="*/ 0 h 169"/>
                <a:gd name="T2" fmla="*/ 0 w 70"/>
                <a:gd name="T3" fmla="*/ 0 h 169"/>
                <a:gd name="T4" fmla="*/ 0 w 70"/>
                <a:gd name="T5" fmla="*/ 0 h 169"/>
                <a:gd name="T6" fmla="*/ 0 w 70"/>
                <a:gd name="T7" fmla="*/ 0 h 169"/>
                <a:gd name="T8" fmla="*/ 0 w 70"/>
                <a:gd name="T9" fmla="*/ 0 h 169"/>
                <a:gd name="T10" fmla="*/ 0 w 70"/>
                <a:gd name="T11" fmla="*/ 0 h 169"/>
                <a:gd name="T12" fmla="*/ 0 w 70"/>
                <a:gd name="T13" fmla="*/ 0 h 16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70"/>
                <a:gd name="T22" fmla="*/ 0 h 169"/>
                <a:gd name="T23" fmla="*/ 70 w 70"/>
                <a:gd name="T24" fmla="*/ 169 h 169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70" h="169">
                  <a:moveTo>
                    <a:pt x="23" y="0"/>
                  </a:moveTo>
                  <a:lnTo>
                    <a:pt x="53" y="52"/>
                  </a:lnTo>
                  <a:lnTo>
                    <a:pt x="69" y="83"/>
                  </a:lnTo>
                  <a:lnTo>
                    <a:pt x="70" y="113"/>
                  </a:lnTo>
                  <a:lnTo>
                    <a:pt x="58" y="140"/>
                  </a:lnTo>
                  <a:lnTo>
                    <a:pt x="27" y="158"/>
                  </a:lnTo>
                  <a:lnTo>
                    <a:pt x="0" y="169"/>
                  </a:lnTo>
                </a:path>
              </a:pathLst>
            </a:cu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5624" name="Freeform 36"/>
            <p:cNvSpPr>
              <a:spLocks/>
            </p:cNvSpPr>
            <p:nvPr/>
          </p:nvSpPr>
          <p:spPr bwMode="auto">
            <a:xfrm rot="-2506963">
              <a:off x="3899" y="1791"/>
              <a:ext cx="11" cy="23"/>
            </a:xfrm>
            <a:custGeom>
              <a:avLst/>
              <a:gdLst>
                <a:gd name="T0" fmla="*/ 0 w 50"/>
                <a:gd name="T1" fmla="*/ 0 h 93"/>
                <a:gd name="T2" fmla="*/ 0 w 50"/>
                <a:gd name="T3" fmla="*/ 0 h 93"/>
                <a:gd name="T4" fmla="*/ 0 w 50"/>
                <a:gd name="T5" fmla="*/ 0 h 93"/>
                <a:gd name="T6" fmla="*/ 0 w 50"/>
                <a:gd name="T7" fmla="*/ 0 h 93"/>
                <a:gd name="T8" fmla="*/ 0 w 50"/>
                <a:gd name="T9" fmla="*/ 0 h 9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0"/>
                <a:gd name="T16" fmla="*/ 0 h 93"/>
                <a:gd name="T17" fmla="*/ 50 w 50"/>
                <a:gd name="T18" fmla="*/ 93 h 9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0" h="93">
                  <a:moveTo>
                    <a:pt x="0" y="0"/>
                  </a:moveTo>
                  <a:lnTo>
                    <a:pt x="0" y="32"/>
                  </a:lnTo>
                  <a:lnTo>
                    <a:pt x="6" y="57"/>
                  </a:lnTo>
                  <a:lnTo>
                    <a:pt x="25" y="82"/>
                  </a:lnTo>
                  <a:lnTo>
                    <a:pt x="50" y="93"/>
                  </a:lnTo>
                </a:path>
              </a:pathLst>
            </a:cu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grpSp>
          <p:nvGrpSpPr>
            <p:cNvPr id="25625" name="Group 37"/>
            <p:cNvGrpSpPr>
              <a:grpSpLocks/>
            </p:cNvGrpSpPr>
            <p:nvPr/>
          </p:nvGrpSpPr>
          <p:grpSpPr bwMode="auto">
            <a:xfrm rot="8522798">
              <a:off x="4302" y="1435"/>
              <a:ext cx="216" cy="311"/>
              <a:chOff x="2457" y="2549"/>
              <a:chExt cx="557" cy="547"/>
            </a:xfrm>
          </p:grpSpPr>
          <p:sp>
            <p:nvSpPr>
              <p:cNvPr id="25628" name="Freeform 38"/>
              <p:cNvSpPr>
                <a:spLocks/>
              </p:cNvSpPr>
              <p:nvPr/>
            </p:nvSpPr>
            <p:spPr bwMode="auto">
              <a:xfrm>
                <a:off x="2457" y="2549"/>
                <a:ext cx="557" cy="547"/>
              </a:xfrm>
              <a:custGeom>
                <a:avLst/>
                <a:gdLst>
                  <a:gd name="T0" fmla="*/ 70 w 1112"/>
                  <a:gd name="T1" fmla="*/ 9 h 1094"/>
                  <a:gd name="T2" fmla="*/ 67 w 1112"/>
                  <a:gd name="T3" fmla="*/ 17 h 1094"/>
                  <a:gd name="T4" fmla="*/ 64 w 1112"/>
                  <a:gd name="T5" fmla="*/ 23 h 1094"/>
                  <a:gd name="T6" fmla="*/ 61 w 1112"/>
                  <a:gd name="T7" fmla="*/ 29 h 1094"/>
                  <a:gd name="T8" fmla="*/ 59 w 1112"/>
                  <a:gd name="T9" fmla="*/ 36 h 1094"/>
                  <a:gd name="T10" fmla="*/ 58 w 1112"/>
                  <a:gd name="T11" fmla="*/ 43 h 1094"/>
                  <a:gd name="T12" fmla="*/ 57 w 1112"/>
                  <a:gd name="T13" fmla="*/ 50 h 1094"/>
                  <a:gd name="T14" fmla="*/ 57 w 1112"/>
                  <a:gd name="T15" fmla="*/ 57 h 1094"/>
                  <a:gd name="T16" fmla="*/ 57 w 1112"/>
                  <a:gd name="T17" fmla="*/ 62 h 1094"/>
                  <a:gd name="T18" fmla="*/ 57 w 1112"/>
                  <a:gd name="T19" fmla="*/ 65 h 1094"/>
                  <a:gd name="T20" fmla="*/ 16 w 1112"/>
                  <a:gd name="T21" fmla="*/ 68 h 1094"/>
                  <a:gd name="T22" fmla="*/ 9 w 1112"/>
                  <a:gd name="T23" fmla="*/ 28 h 1094"/>
                  <a:gd name="T24" fmla="*/ 2 w 1112"/>
                  <a:gd name="T25" fmla="*/ 4 h 1094"/>
                  <a:gd name="T26" fmla="*/ 0 w 1112"/>
                  <a:gd name="T27" fmla="*/ 0 h 1094"/>
                  <a:gd name="T28" fmla="*/ 27 w 1112"/>
                  <a:gd name="T29" fmla="*/ 4 h 1094"/>
                  <a:gd name="T30" fmla="*/ 48 w 1112"/>
                  <a:gd name="T31" fmla="*/ 6 h 1094"/>
                  <a:gd name="T32" fmla="*/ 62 w 1112"/>
                  <a:gd name="T33" fmla="*/ 6 h 1094"/>
                  <a:gd name="T34" fmla="*/ 70 w 1112"/>
                  <a:gd name="T35" fmla="*/ 9 h 1094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1112"/>
                  <a:gd name="T55" fmla="*/ 0 h 1094"/>
                  <a:gd name="T56" fmla="*/ 1112 w 1112"/>
                  <a:gd name="T57" fmla="*/ 1094 h 1094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1112" h="1094">
                    <a:moveTo>
                      <a:pt x="1112" y="140"/>
                    </a:moveTo>
                    <a:lnTo>
                      <a:pt x="1056" y="271"/>
                    </a:lnTo>
                    <a:lnTo>
                      <a:pt x="1017" y="373"/>
                    </a:lnTo>
                    <a:lnTo>
                      <a:pt x="971" y="476"/>
                    </a:lnTo>
                    <a:lnTo>
                      <a:pt x="943" y="588"/>
                    </a:lnTo>
                    <a:lnTo>
                      <a:pt x="924" y="702"/>
                    </a:lnTo>
                    <a:lnTo>
                      <a:pt x="905" y="814"/>
                    </a:lnTo>
                    <a:lnTo>
                      <a:pt x="905" y="916"/>
                    </a:lnTo>
                    <a:lnTo>
                      <a:pt x="905" y="1001"/>
                    </a:lnTo>
                    <a:lnTo>
                      <a:pt x="905" y="1038"/>
                    </a:lnTo>
                    <a:lnTo>
                      <a:pt x="242" y="1094"/>
                    </a:lnTo>
                    <a:lnTo>
                      <a:pt x="130" y="448"/>
                    </a:lnTo>
                    <a:lnTo>
                      <a:pt x="28" y="65"/>
                    </a:lnTo>
                    <a:lnTo>
                      <a:pt x="0" y="0"/>
                    </a:lnTo>
                    <a:lnTo>
                      <a:pt x="420" y="75"/>
                    </a:lnTo>
                    <a:lnTo>
                      <a:pt x="765" y="103"/>
                    </a:lnTo>
                    <a:lnTo>
                      <a:pt x="989" y="103"/>
                    </a:lnTo>
                    <a:lnTo>
                      <a:pt x="1112" y="140"/>
                    </a:lnTo>
                    <a:close/>
                  </a:path>
                </a:pathLst>
              </a:custGeom>
              <a:solidFill>
                <a:srgbClr val="5F7FFF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5629" name="Oval 39"/>
              <p:cNvSpPr>
                <a:spLocks noChangeArrowheads="1"/>
              </p:cNvSpPr>
              <p:nvPr/>
            </p:nvSpPr>
            <p:spPr bwMode="auto">
              <a:xfrm>
                <a:off x="2793" y="2961"/>
                <a:ext cx="61" cy="70"/>
              </a:xfrm>
              <a:prstGeom prst="ellipse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25626" name="Freeform 40"/>
            <p:cNvSpPr>
              <a:spLocks/>
            </p:cNvSpPr>
            <p:nvPr/>
          </p:nvSpPr>
          <p:spPr bwMode="auto">
            <a:xfrm rot="-5668726">
              <a:off x="3851" y="1632"/>
              <a:ext cx="101" cy="153"/>
            </a:xfrm>
            <a:custGeom>
              <a:avLst/>
              <a:gdLst>
                <a:gd name="T0" fmla="*/ 0 w 136"/>
                <a:gd name="T1" fmla="*/ 0 h 220"/>
                <a:gd name="T2" fmla="*/ 20 w 136"/>
                <a:gd name="T3" fmla="*/ 16 h 220"/>
                <a:gd name="T4" fmla="*/ 29 w 136"/>
                <a:gd name="T5" fmla="*/ 35 h 220"/>
                <a:gd name="T6" fmla="*/ 34 w 136"/>
                <a:gd name="T7" fmla="*/ 42 h 220"/>
                <a:gd name="T8" fmla="*/ 42 w 136"/>
                <a:gd name="T9" fmla="*/ 51 h 22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36"/>
                <a:gd name="T16" fmla="*/ 0 h 220"/>
                <a:gd name="T17" fmla="*/ 136 w 136"/>
                <a:gd name="T18" fmla="*/ 220 h 22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36" h="220">
                  <a:moveTo>
                    <a:pt x="0" y="0"/>
                  </a:moveTo>
                  <a:cubicBezTo>
                    <a:pt x="11" y="11"/>
                    <a:pt x="48" y="43"/>
                    <a:pt x="64" y="68"/>
                  </a:cubicBezTo>
                  <a:cubicBezTo>
                    <a:pt x="80" y="93"/>
                    <a:pt x="88" y="131"/>
                    <a:pt x="96" y="150"/>
                  </a:cubicBezTo>
                  <a:cubicBezTo>
                    <a:pt x="104" y="169"/>
                    <a:pt x="105" y="168"/>
                    <a:pt x="112" y="180"/>
                  </a:cubicBezTo>
                  <a:cubicBezTo>
                    <a:pt x="119" y="192"/>
                    <a:pt x="131" y="212"/>
                    <a:pt x="136" y="220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5627" name="Freeform 41"/>
            <p:cNvSpPr>
              <a:spLocks/>
            </p:cNvSpPr>
            <p:nvPr/>
          </p:nvSpPr>
          <p:spPr bwMode="auto">
            <a:xfrm rot="-5668726">
              <a:off x="3770" y="1854"/>
              <a:ext cx="40" cy="24"/>
            </a:xfrm>
            <a:custGeom>
              <a:avLst/>
              <a:gdLst>
                <a:gd name="T0" fmla="*/ 0 w 54"/>
                <a:gd name="T1" fmla="*/ 0 h 34"/>
                <a:gd name="T2" fmla="*/ 9 w 54"/>
                <a:gd name="T3" fmla="*/ 7 h 34"/>
                <a:gd name="T4" fmla="*/ 16 w 54"/>
                <a:gd name="T5" fmla="*/ 7 h 34"/>
                <a:gd name="T6" fmla="*/ 0 60000 65536"/>
                <a:gd name="T7" fmla="*/ 0 60000 65536"/>
                <a:gd name="T8" fmla="*/ 0 60000 65536"/>
                <a:gd name="T9" fmla="*/ 0 w 54"/>
                <a:gd name="T10" fmla="*/ 0 h 34"/>
                <a:gd name="T11" fmla="*/ 54 w 54"/>
                <a:gd name="T12" fmla="*/ 34 h 3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54" h="34">
                  <a:moveTo>
                    <a:pt x="0" y="0"/>
                  </a:moveTo>
                  <a:cubicBezTo>
                    <a:pt x="5" y="5"/>
                    <a:pt x="21" y="24"/>
                    <a:pt x="30" y="29"/>
                  </a:cubicBezTo>
                  <a:cubicBezTo>
                    <a:pt x="39" y="34"/>
                    <a:pt x="46" y="33"/>
                    <a:pt x="54" y="29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38954" name="AutoShape 42"/>
          <p:cNvSpPr>
            <a:spLocks noChangeArrowheads="1"/>
          </p:cNvSpPr>
          <p:nvPr/>
        </p:nvSpPr>
        <p:spPr bwMode="auto">
          <a:xfrm rot="7200000" flipH="1">
            <a:off x="2961481" y="3182144"/>
            <a:ext cx="36513" cy="276225"/>
          </a:xfrm>
          <a:prstGeom prst="can">
            <a:avLst>
              <a:gd name="adj" fmla="val 69837"/>
            </a:avLst>
          </a:prstGeom>
          <a:gradFill rotWithShape="1">
            <a:gsLst>
              <a:gs pos="0">
                <a:schemeClr val="bg1">
                  <a:gamma/>
                  <a:shade val="46275"/>
                  <a:invGamma/>
                </a:schemeClr>
              </a:gs>
              <a:gs pos="50000">
                <a:schemeClr val="bg1"/>
              </a:gs>
              <a:gs pos="100000">
                <a:schemeClr val="bg1">
                  <a:gamma/>
                  <a:shade val="46275"/>
                  <a:invGamma/>
                </a:schemeClr>
              </a:gs>
            </a:gsLst>
            <a:lin ang="0" scaled="1"/>
          </a:gradFill>
          <a:ln w="9525">
            <a:solidFill>
              <a:schemeClr val="bg2"/>
            </a:solidFill>
            <a:round/>
            <a:headEnd/>
            <a:tailEnd/>
          </a:ln>
          <a:effectLst/>
          <a:extLst/>
        </p:spPr>
        <p:txBody>
          <a:bodyPr wrap="none" anchor="ctr"/>
          <a:lstStyle/>
          <a:p>
            <a:pPr>
              <a:defRPr/>
            </a:pPr>
            <a:endParaRPr lang="vi-VN"/>
          </a:p>
        </p:txBody>
      </p:sp>
      <p:sp>
        <p:nvSpPr>
          <p:cNvPr id="38955" name="AutoShape 43"/>
          <p:cNvSpPr>
            <a:spLocks noChangeArrowheads="1"/>
          </p:cNvSpPr>
          <p:nvPr/>
        </p:nvSpPr>
        <p:spPr bwMode="auto">
          <a:xfrm>
            <a:off x="3114675" y="3497263"/>
            <a:ext cx="71438" cy="547687"/>
          </a:xfrm>
          <a:prstGeom prst="can">
            <a:avLst>
              <a:gd name="adj" fmla="val 44438"/>
            </a:avLst>
          </a:prstGeom>
          <a:gradFill rotWithShape="1">
            <a:gsLst>
              <a:gs pos="0">
                <a:schemeClr val="bg1">
                  <a:gamma/>
                  <a:shade val="46275"/>
                  <a:invGamma/>
                </a:schemeClr>
              </a:gs>
              <a:gs pos="50000">
                <a:schemeClr val="bg1"/>
              </a:gs>
              <a:gs pos="100000">
                <a:schemeClr val="bg1">
                  <a:gamma/>
                  <a:shade val="46275"/>
                  <a:invGamma/>
                </a:schemeClr>
              </a:gs>
            </a:gsLst>
            <a:lin ang="0" scaled="1"/>
          </a:gradFill>
          <a:ln w="9525">
            <a:solidFill>
              <a:schemeClr val="bg2"/>
            </a:solidFill>
            <a:round/>
            <a:headEnd/>
            <a:tailEnd/>
          </a:ln>
          <a:effectLst/>
          <a:extLst/>
        </p:spPr>
        <p:txBody>
          <a:bodyPr wrap="none" anchor="ctr"/>
          <a:lstStyle/>
          <a:p>
            <a:pPr>
              <a:defRPr/>
            </a:pPr>
            <a:endParaRPr lang="vi-VN"/>
          </a:p>
        </p:txBody>
      </p:sp>
      <p:sp>
        <p:nvSpPr>
          <p:cNvPr id="25610" name="Rectangle 44"/>
          <p:cNvSpPr>
            <a:spLocks noChangeArrowheads="1"/>
          </p:cNvSpPr>
          <p:nvPr/>
        </p:nvSpPr>
        <p:spPr bwMode="auto">
          <a:xfrm rot="2700000" flipV="1">
            <a:off x="3048000" y="3298825"/>
            <a:ext cx="203200" cy="146050"/>
          </a:xfrm>
          <a:prstGeom prst="rect">
            <a:avLst/>
          </a:prstGeom>
          <a:solidFill>
            <a:srgbClr val="5F5F5F"/>
          </a:solidFill>
          <a:ln w="9525">
            <a:miter lim="800000"/>
            <a:headEnd/>
            <a:tailEnd/>
          </a:ln>
          <a:scene3d>
            <a:camera prst="legacyPerspectiveFront">
              <a:rot lat="18000000" lon="0" rev="0"/>
            </a:camera>
            <a:lightRig rig="legacyFlat4" dir="b"/>
          </a:scene3d>
          <a:sp3d extrusionH="125400" prstMaterial="legacyMatte">
            <a:bevelT w="13500" h="13500" prst="angle"/>
            <a:bevelB w="13500" h="13500" prst="angle"/>
            <a:extrusionClr>
              <a:schemeClr val="bg2"/>
            </a:extrusionClr>
          </a:sp3d>
        </p:spPr>
        <p:txBody>
          <a:bodyPr wrap="none" anchor="ctr">
            <a:flatTx/>
          </a:bodyPr>
          <a:lstStyle/>
          <a:p>
            <a:endParaRPr lang="en-US"/>
          </a:p>
        </p:txBody>
      </p:sp>
      <p:sp>
        <p:nvSpPr>
          <p:cNvPr id="38957" name="AutoShape 45"/>
          <p:cNvSpPr>
            <a:spLocks noChangeArrowheads="1"/>
          </p:cNvSpPr>
          <p:nvPr/>
        </p:nvSpPr>
        <p:spPr bwMode="auto">
          <a:xfrm>
            <a:off x="3132138" y="2038350"/>
            <a:ext cx="69850" cy="1371600"/>
          </a:xfrm>
          <a:prstGeom prst="can">
            <a:avLst>
              <a:gd name="adj" fmla="val 50000"/>
            </a:avLst>
          </a:prstGeom>
          <a:gradFill rotWithShape="1">
            <a:gsLst>
              <a:gs pos="0">
                <a:schemeClr val="bg1">
                  <a:gamma/>
                  <a:shade val="46275"/>
                  <a:invGamma/>
                </a:schemeClr>
              </a:gs>
              <a:gs pos="50000">
                <a:schemeClr val="bg1"/>
              </a:gs>
              <a:gs pos="100000">
                <a:schemeClr val="bg1">
                  <a:gamma/>
                  <a:shade val="46275"/>
                  <a:invGamma/>
                </a:schemeClr>
              </a:gs>
            </a:gsLst>
            <a:lin ang="0" scaled="1"/>
          </a:gradFill>
          <a:ln w="9525">
            <a:solidFill>
              <a:schemeClr val="bg2"/>
            </a:solidFill>
            <a:round/>
            <a:headEnd/>
            <a:tailEnd/>
          </a:ln>
          <a:effectLst/>
          <a:extLst/>
        </p:spPr>
        <p:txBody>
          <a:bodyPr wrap="none" anchor="ctr"/>
          <a:lstStyle/>
          <a:p>
            <a:pPr>
              <a:defRPr/>
            </a:pPr>
            <a:endParaRPr lang="vi-VN"/>
          </a:p>
        </p:txBody>
      </p:sp>
      <p:sp>
        <p:nvSpPr>
          <p:cNvPr id="25612" name="Oval 46"/>
          <p:cNvSpPr>
            <a:spLocks noChangeArrowheads="1"/>
          </p:cNvSpPr>
          <p:nvPr/>
        </p:nvSpPr>
        <p:spPr bwMode="auto">
          <a:xfrm rot="-7200000">
            <a:off x="3017045" y="3405981"/>
            <a:ext cx="131762" cy="85725"/>
          </a:xfrm>
          <a:prstGeom prst="ellipse">
            <a:avLst/>
          </a:prstGeom>
          <a:solidFill>
            <a:srgbClr val="FFFF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5613" name="AutoShape 47"/>
          <p:cNvSpPr>
            <a:spLocks noChangeArrowheads="1"/>
          </p:cNvSpPr>
          <p:nvPr/>
        </p:nvSpPr>
        <p:spPr bwMode="auto">
          <a:xfrm rot="-7140000">
            <a:off x="2999581" y="3410744"/>
            <a:ext cx="85725" cy="122238"/>
          </a:xfrm>
          <a:prstGeom prst="can">
            <a:avLst>
              <a:gd name="adj" fmla="val 71297"/>
            </a:avLst>
          </a:prstGeom>
          <a:solidFill>
            <a:srgbClr val="FF0000"/>
          </a:solidFill>
          <a:ln w="9525">
            <a:solidFill>
              <a:srgbClr val="333333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8960" name="AutoShape 48"/>
          <p:cNvSpPr>
            <a:spLocks noChangeArrowheads="1"/>
          </p:cNvSpPr>
          <p:nvPr/>
        </p:nvSpPr>
        <p:spPr bwMode="auto">
          <a:xfrm rot="7200000" flipH="1">
            <a:off x="3310732" y="3398044"/>
            <a:ext cx="36512" cy="273050"/>
          </a:xfrm>
          <a:prstGeom prst="can">
            <a:avLst>
              <a:gd name="adj" fmla="val 69036"/>
            </a:avLst>
          </a:prstGeom>
          <a:gradFill rotWithShape="1">
            <a:gsLst>
              <a:gs pos="0">
                <a:schemeClr val="bg1">
                  <a:gamma/>
                  <a:shade val="46275"/>
                  <a:invGamma/>
                </a:schemeClr>
              </a:gs>
              <a:gs pos="50000">
                <a:schemeClr val="bg1"/>
              </a:gs>
              <a:gs pos="100000">
                <a:schemeClr val="bg1">
                  <a:gamma/>
                  <a:shade val="46275"/>
                  <a:invGamma/>
                </a:schemeClr>
              </a:gs>
            </a:gsLst>
            <a:lin ang="0" scaled="1"/>
          </a:gradFill>
          <a:ln w="9525">
            <a:solidFill>
              <a:schemeClr val="bg2"/>
            </a:solidFill>
            <a:round/>
            <a:headEnd/>
            <a:tailEnd/>
          </a:ln>
          <a:effectLst/>
          <a:extLst/>
        </p:spPr>
        <p:txBody>
          <a:bodyPr wrap="none" anchor="ctr"/>
          <a:lstStyle/>
          <a:p>
            <a:pPr>
              <a:defRPr/>
            </a:pPr>
            <a:endParaRPr lang="vi-VN"/>
          </a:p>
        </p:txBody>
      </p:sp>
      <p:pic>
        <p:nvPicPr>
          <p:cNvPr id="38961" name="Picture 49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80000">
            <a:off x="3419475" y="3549650"/>
            <a:ext cx="9525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962" name="Picture 50" descr="thanh kep len"/>
          <p:cNvPicPr>
            <a:picLocks noChangeAspect="1" noChangeArrowheads="1" noCrop="1"/>
          </p:cNvPicPr>
          <p:nvPr/>
        </p:nvPicPr>
        <p:blipFill>
          <a:blip r:embed="rId5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80000">
            <a:off x="3419475" y="3549650"/>
            <a:ext cx="9525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963" name="Picture 51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80000">
            <a:off x="3419475" y="3549650"/>
            <a:ext cx="9525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964" name="Picture 52" descr="thanh kep xuong"/>
          <p:cNvPicPr>
            <a:picLocks noChangeAspect="1" noChangeArrowheads="1" noCrop="1"/>
          </p:cNvPicPr>
          <p:nvPr/>
        </p:nvPicPr>
        <p:blipFill>
          <a:blip r:embed="rId7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80000">
            <a:off x="3419475" y="3549650"/>
            <a:ext cx="9525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619" name="Line 53"/>
          <p:cNvSpPr>
            <a:spLocks noChangeShapeType="1"/>
          </p:cNvSpPr>
          <p:nvPr/>
        </p:nvSpPr>
        <p:spPr bwMode="auto">
          <a:xfrm rot="7200000" flipH="1">
            <a:off x="3441700" y="3559175"/>
            <a:ext cx="0" cy="38100"/>
          </a:xfrm>
          <a:prstGeom prst="line">
            <a:avLst/>
          </a:prstGeom>
          <a:noFill/>
          <a:ln w="9525">
            <a:solidFill>
              <a:schemeClr val="bg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17002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655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89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0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 0.0 C -0.03091 0.00186 -0.06164 0.00394 -0.08646 -0.00833 C -0.11129 -0.0206 -0.13021 -0.04722 -0.14896 -0.07361 " pathEditMode="relative" ptsTypes="aaA">
                                      <p:cBhvr>
                                        <p:cTn id="21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2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 0.0 C -0.03091 0.00186 -0.06164 0.00394 -0.08646 -0.00833 C -0.11129 -0.0206 -0.13021 -0.04722 -0.14896 -0.07361 " pathEditMode="relative" ptsTypes="aaA">
                                      <p:cBhvr>
                                        <p:cTn id="23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" presetClass="exit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30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4826 -0.07361 C -0.12222 -0.04861 -0.096 -0.02338 -0.07118 -0.01111 C -0.04635 0.00116 -0.02291 0.00046 0.0007 -1.48148E-6 " pathEditMode="relative" rAng="0" ptsTypes="aaA">
                                      <p:cBhvr>
                                        <p:cTn id="3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448" y="3727"/>
                                    </p:animMotion>
                                  </p:childTnLst>
                                </p:cTn>
                              </p:par>
                              <p:par>
                                <p:cTn id="38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4826 -0.07361 C -0.12222 -0.04861 -0.096 -0.02338 -0.07118 -0.01111 C -0.04635 0.00116 -0.02291 0.00047 0.0007 -4.44444E-6 " pathEditMode="relative" rAng="0" ptsTypes="aaA">
                                      <p:cBhvr>
                                        <p:cTn id="3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448" y="372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41" presetID="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46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51" presetID="1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xit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7" grpId="0" animBg="1"/>
      <p:bldP spid="6554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ext Box 4"/>
          <p:cNvSpPr txBox="1">
            <a:spLocks noChangeArrowheads="1"/>
          </p:cNvSpPr>
          <p:nvPr/>
        </p:nvSpPr>
        <p:spPr bwMode="auto">
          <a:xfrm>
            <a:off x="457200" y="1078606"/>
            <a:ext cx="81534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800" b="1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2800" b="1" dirty="0" err="1">
                <a:latin typeface="Times New Roman" pitchFamily="18" charset="0"/>
                <a:cs typeface="Times New Roman" pitchFamily="18" charset="0"/>
              </a:rPr>
              <a:t>Trả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latin typeface="Times New Roman" pitchFamily="18" charset="0"/>
                <a:cs typeface="Times New Roman" pitchFamily="18" charset="0"/>
              </a:rPr>
              <a:t>lời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latin typeface="Times New Roman" pitchFamily="18" charset="0"/>
                <a:cs typeface="Times New Roman" pitchFamily="18" charset="0"/>
              </a:rPr>
              <a:t>câu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latin typeface="Times New Roman" pitchFamily="18" charset="0"/>
                <a:cs typeface="Times New Roman" pitchFamily="18" charset="0"/>
              </a:rPr>
              <a:t>hỏi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2533" name="Text Box 5"/>
          <p:cNvSpPr txBox="1">
            <a:spLocks noChangeArrowheads="1"/>
          </p:cNvSpPr>
          <p:nvPr/>
        </p:nvSpPr>
        <p:spPr bwMode="auto">
          <a:xfrm>
            <a:off x="1066800" y="1828800"/>
            <a:ext cx="7620000" cy="946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just" eaLnBrk="1" hangingPunct="1">
              <a:spcBef>
                <a:spcPct val="50000"/>
              </a:spcBef>
            </a:pPr>
            <a:r>
              <a:rPr lang="en-US" sz="2800" b="1" i="1">
                <a:latin typeface="Times New Roman" pitchFamily="18" charset="0"/>
                <a:cs typeface="Times New Roman" pitchFamily="18" charset="0"/>
              </a:rPr>
              <a:t>Đồng và thép nở vì nhiệt như nhau hay khác nhau?</a:t>
            </a:r>
          </a:p>
        </p:txBody>
      </p:sp>
      <p:sp>
        <p:nvSpPr>
          <p:cNvPr id="22534" name="Text Box 6"/>
          <p:cNvSpPr txBox="1">
            <a:spLocks noChangeArrowheads="1"/>
          </p:cNvSpPr>
          <p:nvPr/>
        </p:nvSpPr>
        <p:spPr bwMode="auto">
          <a:xfrm>
            <a:off x="990600" y="2757488"/>
            <a:ext cx="7924800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28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Đồng và thép nở vì nhiệt khác nhau.</a:t>
            </a:r>
          </a:p>
        </p:txBody>
      </p:sp>
      <p:sp>
        <p:nvSpPr>
          <p:cNvPr id="22535" name="Text Box 7"/>
          <p:cNvSpPr txBox="1">
            <a:spLocks noChangeArrowheads="1"/>
          </p:cNvSpPr>
          <p:nvPr/>
        </p:nvSpPr>
        <p:spPr bwMode="auto">
          <a:xfrm>
            <a:off x="1066800" y="3444875"/>
            <a:ext cx="7620000" cy="946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just" eaLnBrk="1" hangingPunct="1">
              <a:spcBef>
                <a:spcPct val="50000"/>
              </a:spcBef>
            </a:pPr>
            <a:r>
              <a:rPr lang="en-US" sz="2800" b="1" i="1">
                <a:latin typeface="Times New Roman" pitchFamily="18" charset="0"/>
                <a:cs typeface="Times New Roman" pitchFamily="18" charset="0"/>
              </a:rPr>
              <a:t>Khi bị hơ nóng băng kép luôn cong về phía thanh nào? Tại sao?</a:t>
            </a:r>
          </a:p>
        </p:txBody>
      </p:sp>
      <p:sp>
        <p:nvSpPr>
          <p:cNvPr id="22536" name="Text Box 8"/>
          <p:cNvSpPr txBox="1">
            <a:spLocks noChangeArrowheads="1"/>
          </p:cNvSpPr>
          <p:nvPr/>
        </p:nvSpPr>
        <p:spPr bwMode="auto">
          <a:xfrm>
            <a:off x="914400" y="4527550"/>
            <a:ext cx="8153400" cy="1373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just" eaLnBrk="1" hangingPunct="1">
              <a:spcBef>
                <a:spcPct val="50000"/>
              </a:spcBef>
            </a:pPr>
            <a:r>
              <a:rPr lang="en-US" sz="280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Khi bị hơ nóng băng kép luôn cong về phía thanh thép vì đồng nở vì nhiệt nhiều hơn thép nên thanh đồng dài hơn và nằm ở phía ngoài vòng cung.</a:t>
            </a:r>
          </a:p>
        </p:txBody>
      </p:sp>
      <p:sp>
        <p:nvSpPr>
          <p:cNvPr id="22539" name="Oval 11"/>
          <p:cNvSpPr>
            <a:spLocks noChangeArrowheads="1"/>
          </p:cNvSpPr>
          <p:nvPr/>
        </p:nvSpPr>
        <p:spPr bwMode="auto">
          <a:xfrm>
            <a:off x="457200" y="1905000"/>
            <a:ext cx="457200" cy="457200"/>
          </a:xfrm>
          <a:prstGeom prst="ellipse">
            <a:avLst/>
          </a:prstGeom>
          <a:solidFill>
            <a:srgbClr val="8FD284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/>
              <a:t>C7</a:t>
            </a:r>
          </a:p>
        </p:txBody>
      </p:sp>
      <p:sp>
        <p:nvSpPr>
          <p:cNvPr id="22540" name="Oval 12"/>
          <p:cNvSpPr>
            <a:spLocks noChangeArrowheads="1"/>
          </p:cNvSpPr>
          <p:nvPr/>
        </p:nvSpPr>
        <p:spPr bwMode="auto">
          <a:xfrm>
            <a:off x="457200" y="3505200"/>
            <a:ext cx="457200" cy="457200"/>
          </a:xfrm>
          <a:prstGeom prst="ellipse">
            <a:avLst/>
          </a:prstGeom>
          <a:solidFill>
            <a:srgbClr val="8FD284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/>
              <a:t>C8</a:t>
            </a:r>
          </a:p>
        </p:txBody>
      </p:sp>
      <p:sp>
        <p:nvSpPr>
          <p:cNvPr id="10" name="Rectangle 5"/>
          <p:cNvSpPr>
            <a:spLocks noChangeArrowheads="1"/>
          </p:cNvSpPr>
          <p:nvPr/>
        </p:nvSpPr>
        <p:spPr bwMode="auto">
          <a:xfrm>
            <a:off x="152400" y="76200"/>
            <a:ext cx="861060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II. BĂNG KÉP</a:t>
            </a:r>
            <a:endParaRPr lang="en-US" sz="3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507583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25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225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2000"/>
                                        <p:tgtEl>
                                          <p:spTgt spid="225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225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225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8" dur="2000"/>
                                        <p:tgtEl>
                                          <p:spTgt spid="225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3" grpId="0"/>
      <p:bldP spid="22534" grpId="0"/>
      <p:bldP spid="22535" grpId="0"/>
      <p:bldP spid="22536" grpId="0"/>
      <p:bldP spid="22539" grpId="0" animBg="1"/>
      <p:bldP spid="22540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7" name="Text Box 5"/>
          <p:cNvSpPr txBox="1">
            <a:spLocks noChangeArrowheads="1"/>
          </p:cNvSpPr>
          <p:nvPr/>
        </p:nvSpPr>
        <p:spPr bwMode="auto">
          <a:xfrm>
            <a:off x="609600" y="1600200"/>
            <a:ext cx="7924800" cy="1373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just" eaLnBrk="1" hangingPunct="1">
              <a:spcBef>
                <a:spcPct val="50000"/>
              </a:spcBef>
            </a:pPr>
            <a:r>
              <a:rPr lang="en-US" sz="2800" b="1" i="1" dirty="0" err="1">
                <a:latin typeface="Times New Roman" pitchFamily="18" charset="0"/>
                <a:cs typeface="Times New Roman" pitchFamily="18" charset="0"/>
              </a:rPr>
              <a:t>Băng</a:t>
            </a:r>
            <a:r>
              <a:rPr lang="en-US" sz="28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>
                <a:latin typeface="Times New Roman" pitchFamily="18" charset="0"/>
                <a:cs typeface="Times New Roman" pitchFamily="18" charset="0"/>
              </a:rPr>
              <a:t>kép</a:t>
            </a:r>
            <a:r>
              <a:rPr lang="en-US" sz="28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>
                <a:latin typeface="Times New Roman" pitchFamily="18" charset="0"/>
                <a:cs typeface="Times New Roman" pitchFamily="18" charset="0"/>
              </a:rPr>
              <a:t>đang</a:t>
            </a:r>
            <a:r>
              <a:rPr lang="en-US" sz="28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>
                <a:latin typeface="Times New Roman" pitchFamily="18" charset="0"/>
                <a:cs typeface="Times New Roman" pitchFamily="18" charset="0"/>
              </a:rPr>
              <a:t>thẳng</a:t>
            </a:r>
            <a:r>
              <a:rPr lang="en-US" sz="2800" b="1" i="1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800" b="1" i="1" dirty="0" err="1">
                <a:latin typeface="Times New Roman" pitchFamily="18" charset="0"/>
                <a:cs typeface="Times New Roman" pitchFamily="18" charset="0"/>
              </a:rPr>
              <a:t>nếu</a:t>
            </a:r>
            <a:r>
              <a:rPr lang="en-US" sz="28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>
                <a:latin typeface="Times New Roman" pitchFamily="18" charset="0"/>
                <a:cs typeface="Times New Roman" pitchFamily="18" charset="0"/>
              </a:rPr>
              <a:t>làm</a:t>
            </a:r>
            <a:r>
              <a:rPr lang="en-US" sz="28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sz="28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>
                <a:latin typeface="Times New Roman" pitchFamily="18" charset="0"/>
                <a:cs typeface="Times New Roman" pitchFamily="18" charset="0"/>
              </a:rPr>
              <a:t>nó</a:t>
            </a:r>
            <a:r>
              <a:rPr lang="en-US" sz="28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>
                <a:latin typeface="Times New Roman" pitchFamily="18" charset="0"/>
                <a:cs typeface="Times New Roman" pitchFamily="18" charset="0"/>
              </a:rPr>
              <a:t>lạnh</a:t>
            </a:r>
            <a:r>
              <a:rPr lang="en-US" sz="28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>
                <a:latin typeface="Times New Roman" pitchFamily="18" charset="0"/>
                <a:cs typeface="Times New Roman" pitchFamily="18" charset="0"/>
              </a:rPr>
              <a:t>đi</a:t>
            </a:r>
            <a:r>
              <a:rPr lang="en-US" sz="28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>
                <a:latin typeface="Times New Roman" pitchFamily="18" charset="0"/>
                <a:cs typeface="Times New Roman" pitchFamily="18" charset="0"/>
              </a:rPr>
              <a:t>thì</a:t>
            </a:r>
            <a:r>
              <a:rPr lang="en-US" sz="28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>
                <a:latin typeface="Times New Roman" pitchFamily="18" charset="0"/>
                <a:cs typeface="Times New Roman" pitchFamily="18" charset="0"/>
              </a:rPr>
              <a:t>nó</a:t>
            </a:r>
            <a:r>
              <a:rPr lang="en-US" sz="28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8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>
                <a:latin typeface="Times New Roman" pitchFamily="18" charset="0"/>
                <a:cs typeface="Times New Roman" pitchFamily="18" charset="0"/>
              </a:rPr>
              <a:t>bị</a:t>
            </a:r>
            <a:r>
              <a:rPr lang="en-US" sz="28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>
                <a:latin typeface="Times New Roman" pitchFamily="18" charset="0"/>
                <a:cs typeface="Times New Roman" pitchFamily="18" charset="0"/>
              </a:rPr>
              <a:t>cong</a:t>
            </a:r>
            <a:r>
              <a:rPr lang="en-US" sz="28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>
                <a:latin typeface="Times New Roman" pitchFamily="18" charset="0"/>
                <a:cs typeface="Times New Roman" pitchFamily="18" charset="0"/>
              </a:rPr>
              <a:t>không</a:t>
            </a:r>
            <a:r>
              <a:rPr lang="en-US" sz="2800" b="1" i="1" dirty="0">
                <a:latin typeface="Times New Roman" pitchFamily="18" charset="0"/>
                <a:cs typeface="Times New Roman" pitchFamily="18" charset="0"/>
              </a:rPr>
              <a:t>? </a:t>
            </a:r>
            <a:r>
              <a:rPr lang="en-US" sz="2800" b="1" i="1" dirty="0" err="1">
                <a:latin typeface="Times New Roman" pitchFamily="18" charset="0"/>
                <a:cs typeface="Times New Roman" pitchFamily="18" charset="0"/>
              </a:rPr>
              <a:t>Nếu</a:t>
            </a:r>
            <a:r>
              <a:rPr lang="en-US" sz="28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8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>
                <a:latin typeface="Times New Roman" pitchFamily="18" charset="0"/>
                <a:cs typeface="Times New Roman" pitchFamily="18" charset="0"/>
              </a:rPr>
              <a:t>thì</a:t>
            </a:r>
            <a:r>
              <a:rPr lang="en-US" sz="28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>
                <a:latin typeface="Times New Roman" pitchFamily="18" charset="0"/>
                <a:cs typeface="Times New Roman" pitchFamily="18" charset="0"/>
              </a:rPr>
              <a:t>cong</a:t>
            </a:r>
            <a:r>
              <a:rPr lang="en-US" sz="28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>
                <a:latin typeface="Times New Roman" pitchFamily="18" charset="0"/>
                <a:cs typeface="Times New Roman" pitchFamily="18" charset="0"/>
              </a:rPr>
              <a:t>về</a:t>
            </a:r>
            <a:r>
              <a:rPr lang="en-US" sz="28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>
                <a:latin typeface="Times New Roman" pitchFamily="18" charset="0"/>
                <a:cs typeface="Times New Roman" pitchFamily="18" charset="0"/>
              </a:rPr>
              <a:t>phía</a:t>
            </a:r>
            <a:r>
              <a:rPr lang="en-US" sz="28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>
                <a:latin typeface="Times New Roman" pitchFamily="18" charset="0"/>
                <a:cs typeface="Times New Roman" pitchFamily="18" charset="0"/>
              </a:rPr>
              <a:t>thanh</a:t>
            </a:r>
            <a:r>
              <a:rPr lang="en-US" sz="28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>
                <a:latin typeface="Times New Roman" pitchFamily="18" charset="0"/>
                <a:cs typeface="Times New Roman" pitchFamily="18" charset="0"/>
              </a:rPr>
              <a:t>thép</a:t>
            </a:r>
            <a:r>
              <a:rPr lang="en-US" sz="2800" b="1" i="1" dirty="0">
                <a:latin typeface="Times New Roman" pitchFamily="18" charset="0"/>
                <a:cs typeface="Times New Roman" pitchFamily="18" charset="0"/>
              </a:rPr>
              <a:t> hay </a:t>
            </a:r>
            <a:r>
              <a:rPr lang="en-US" sz="2800" b="1" i="1" dirty="0" err="1">
                <a:latin typeface="Times New Roman" pitchFamily="18" charset="0"/>
                <a:cs typeface="Times New Roman" pitchFamily="18" charset="0"/>
              </a:rPr>
              <a:t>thanh</a:t>
            </a:r>
            <a:r>
              <a:rPr lang="en-US" sz="28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>
                <a:latin typeface="Times New Roman" pitchFamily="18" charset="0"/>
                <a:cs typeface="Times New Roman" pitchFamily="18" charset="0"/>
              </a:rPr>
              <a:t>đồng</a:t>
            </a:r>
            <a:r>
              <a:rPr lang="en-US" sz="2800" b="1" i="1" dirty="0">
                <a:latin typeface="Times New Roman" pitchFamily="18" charset="0"/>
                <a:cs typeface="Times New Roman" pitchFamily="18" charset="0"/>
              </a:rPr>
              <a:t>? </a:t>
            </a:r>
            <a:r>
              <a:rPr lang="en-US" sz="2800" b="1" i="1" dirty="0" err="1">
                <a:latin typeface="Times New Roman" pitchFamily="18" charset="0"/>
                <a:cs typeface="Times New Roman" pitchFamily="18" charset="0"/>
              </a:rPr>
              <a:t>Tại</a:t>
            </a:r>
            <a:r>
              <a:rPr lang="en-US" sz="28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>
                <a:latin typeface="Times New Roman" pitchFamily="18" charset="0"/>
                <a:cs typeface="Times New Roman" pitchFamily="18" charset="0"/>
              </a:rPr>
              <a:t>sao</a:t>
            </a:r>
            <a:r>
              <a:rPr lang="en-US" sz="2800" b="1" i="1" dirty="0">
                <a:latin typeface="Times New Roman" pitchFamily="18" charset="0"/>
                <a:cs typeface="Times New Roman" pitchFamily="18" charset="0"/>
              </a:rPr>
              <a:t>?</a:t>
            </a:r>
          </a:p>
        </p:txBody>
      </p:sp>
      <p:sp>
        <p:nvSpPr>
          <p:cNvPr id="23558" name="Text Box 6"/>
          <p:cNvSpPr txBox="1">
            <a:spLocks noChangeArrowheads="1"/>
          </p:cNvSpPr>
          <p:nvPr/>
        </p:nvSpPr>
        <p:spPr bwMode="auto">
          <a:xfrm>
            <a:off x="533400" y="3048000"/>
            <a:ext cx="7848600" cy="1384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just" eaLnBrk="1" hangingPunct="1">
              <a:spcBef>
                <a:spcPct val="50000"/>
              </a:spcBef>
            </a:pP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Khi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làm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lạnh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băng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kép</a:t>
            </a:r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bị</a:t>
            </a:r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cong</a:t>
            </a:r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cong</a:t>
            </a:r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về</a:t>
            </a:r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phía</a:t>
            </a:r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thanh</a:t>
            </a:r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đồng</a:t>
            </a:r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vì</a:t>
            </a:r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đồng</a:t>
            </a:r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co </a:t>
            </a:r>
            <a:r>
              <a:rPr lang="en-US" sz="28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lại</a:t>
            </a:r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vì</a:t>
            </a:r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nhiêt</a:t>
            </a:r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nhiều</a:t>
            </a:r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hơn</a:t>
            </a:r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thép</a:t>
            </a:r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nên</a:t>
            </a:r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thanh</a:t>
            </a:r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đồng</a:t>
            </a:r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ngắn</a:t>
            </a:r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hơn</a:t>
            </a:r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nằm</a:t>
            </a:r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phía</a:t>
            </a:r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vòng</a:t>
            </a:r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cung</a:t>
            </a:r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3559" name="Text Box 7"/>
          <p:cNvSpPr txBox="1">
            <a:spLocks noChangeArrowheads="1"/>
          </p:cNvSpPr>
          <p:nvPr/>
        </p:nvSpPr>
        <p:spPr bwMode="auto">
          <a:xfrm>
            <a:off x="457200" y="5454650"/>
            <a:ext cx="8610600" cy="523875"/>
          </a:xfrm>
          <a:prstGeom prst="rect">
            <a:avLst/>
          </a:prstGeom>
          <a:noFill/>
          <a:ln w="38100">
            <a:solidFill>
              <a:srgbClr val="0000FF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sz="28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Băng</a:t>
            </a:r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kép</a:t>
            </a:r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khi</a:t>
            </a:r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bị</a:t>
            </a:r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đốt</a:t>
            </a:r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nóng</a:t>
            </a:r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hay </a:t>
            </a:r>
            <a:r>
              <a:rPr lang="en-US" sz="28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làm</a:t>
            </a:r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lạnh</a:t>
            </a:r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đều</a:t>
            </a:r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cong</a:t>
            </a:r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lại</a:t>
            </a:r>
            <a:r>
              <a:rPr lang="en-US" sz="2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3560" name="Oval 8"/>
          <p:cNvSpPr>
            <a:spLocks noChangeArrowheads="1"/>
          </p:cNvSpPr>
          <p:nvPr/>
        </p:nvSpPr>
        <p:spPr bwMode="auto">
          <a:xfrm>
            <a:off x="76200" y="1600200"/>
            <a:ext cx="457200" cy="457200"/>
          </a:xfrm>
          <a:prstGeom prst="ellipse">
            <a:avLst/>
          </a:prstGeom>
          <a:solidFill>
            <a:srgbClr val="8FD284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/>
              <a:t>C9</a:t>
            </a:r>
          </a:p>
        </p:txBody>
      </p:sp>
      <p:sp>
        <p:nvSpPr>
          <p:cNvPr id="22534" name="Rectangle 5"/>
          <p:cNvSpPr>
            <a:spLocks noChangeArrowheads="1"/>
          </p:cNvSpPr>
          <p:nvPr/>
        </p:nvSpPr>
        <p:spPr bwMode="auto">
          <a:xfrm>
            <a:off x="152400" y="76200"/>
            <a:ext cx="861060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II. BĂNG KÉP</a:t>
            </a:r>
            <a:endParaRPr lang="en-US" sz="3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563" name="Text Box 11"/>
          <p:cNvSpPr txBox="1">
            <a:spLocks noChangeArrowheads="1"/>
          </p:cNvSpPr>
          <p:nvPr/>
        </p:nvSpPr>
        <p:spPr bwMode="auto">
          <a:xfrm>
            <a:off x="2971800" y="4635500"/>
            <a:ext cx="22860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2800" b="1" u="sng">
                <a:latin typeface="Times New Roman" pitchFamily="18" charset="0"/>
                <a:cs typeface="Times New Roman" pitchFamily="18" charset="0"/>
              </a:rPr>
              <a:t>Kết luận:</a:t>
            </a:r>
          </a:p>
        </p:txBody>
      </p:sp>
      <p:sp>
        <p:nvSpPr>
          <p:cNvPr id="22536" name="Text Box 13"/>
          <p:cNvSpPr txBox="1">
            <a:spLocks noChangeArrowheads="1"/>
          </p:cNvSpPr>
          <p:nvPr/>
        </p:nvSpPr>
        <p:spPr bwMode="auto">
          <a:xfrm>
            <a:off x="0" y="990600"/>
            <a:ext cx="81534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2800" b="1">
                <a:latin typeface="Times New Roman" pitchFamily="18" charset="0"/>
                <a:cs typeface="Times New Roman" pitchFamily="18" charset="0"/>
              </a:rPr>
              <a:t>2. Trả lời câu hỏi.</a:t>
            </a:r>
          </a:p>
        </p:txBody>
      </p:sp>
    </p:spTree>
    <p:extLst>
      <p:ext uri="{BB962C8B-B14F-4D97-AF65-F5344CB8AC3E}">
        <p14:creationId xmlns:p14="http://schemas.microsoft.com/office/powerpoint/2010/main" val="40232759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3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235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235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0" dur="500"/>
                                        <p:tgtEl>
                                          <p:spTgt spid="235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"/>
                                        <p:tgtEl>
                                          <p:spTgt spid="235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7" grpId="0"/>
      <p:bldP spid="23558" grpId="0"/>
      <p:bldP spid="23559" grpId="0" animBg="1"/>
      <p:bldP spid="23560" grpId="0" animBg="1"/>
      <p:bldP spid="23563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9093"/>
            <a:ext cx="8229600" cy="709300"/>
          </a:xfrm>
        </p:spPr>
        <p:txBody>
          <a:bodyPr>
            <a:normAutofit fontScale="90000"/>
          </a:bodyPr>
          <a:lstStyle/>
          <a:p>
            <a:r>
              <a:rPr lang="en-GB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KẾT LUẬN VỀ BĂNG KÉP</a:t>
            </a:r>
            <a:endParaRPr lang="en-GB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7047" y="1068946"/>
            <a:ext cx="8609527" cy="5789054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nl-NL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nl-NL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Cấu tạo</a:t>
            </a:r>
            <a:r>
              <a:rPr lang="nl-NL" dirty="0">
                <a:latin typeface="Times New Roman" pitchFamily="18" charset="0"/>
                <a:cs typeface="Times New Roman" pitchFamily="18" charset="0"/>
              </a:rPr>
              <a:t>: Băng kép gồm hai thanh kim loại </a:t>
            </a:r>
            <a:r>
              <a:rPr lang="nl-NL" dirty="0" smtClean="0">
                <a:latin typeface="Times New Roman" pitchFamily="18" charset="0"/>
                <a:cs typeface="Times New Roman" pitchFamily="18" charset="0"/>
              </a:rPr>
              <a:t>có bản chất khác nhau, được </a:t>
            </a:r>
            <a:r>
              <a:rPr lang="nl-NL" dirty="0">
                <a:latin typeface="Times New Roman" pitchFamily="18" charset="0"/>
                <a:cs typeface="Times New Roman" pitchFamily="18" charset="0"/>
              </a:rPr>
              <a:t>tán chặt với nhau bằng </a:t>
            </a:r>
            <a:r>
              <a:rPr lang="nl-NL" dirty="0" smtClean="0">
                <a:latin typeface="Times New Roman" pitchFamily="18" charset="0"/>
                <a:cs typeface="Times New Roman" pitchFamily="18" charset="0"/>
              </a:rPr>
              <a:t>đinh, dọc theo chiều dài của thanh. </a:t>
            </a:r>
            <a:endParaRPr lang="en-GB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nl-NL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nl-NL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Nguyên tắc hoạt động</a:t>
            </a:r>
            <a:r>
              <a:rPr lang="nl-NL" dirty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GB" dirty="0" err="1" smtClean="0">
                <a:latin typeface="Times New Roman" pitchFamily="18" charset="0"/>
                <a:cs typeface="Times New Roman" pitchFamily="18" charset="0"/>
              </a:rPr>
              <a:t>Dựa</a:t>
            </a:r>
            <a:r>
              <a:rPr lang="en-GB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dirty="0" err="1" smtClean="0">
                <a:latin typeface="Times New Roman" pitchFamily="18" charset="0"/>
                <a:cs typeface="Times New Roman" pitchFamily="18" charset="0"/>
              </a:rPr>
              <a:t>trên</a:t>
            </a:r>
            <a:r>
              <a:rPr lang="en-GB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dirty="0" err="1" smtClean="0">
                <a:latin typeface="Times New Roman" pitchFamily="18" charset="0"/>
                <a:cs typeface="Times New Roman" pitchFamily="18" charset="0"/>
              </a:rPr>
              <a:t>sự</a:t>
            </a:r>
            <a:r>
              <a:rPr lang="en-GB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dirty="0" err="1" smtClean="0">
                <a:latin typeface="Times New Roman" pitchFamily="18" charset="0"/>
                <a:cs typeface="Times New Roman" pitchFamily="18" charset="0"/>
              </a:rPr>
              <a:t>dãn</a:t>
            </a:r>
            <a:r>
              <a:rPr lang="en-GB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dirty="0" err="1" smtClean="0">
                <a:latin typeface="Times New Roman" pitchFamily="18" charset="0"/>
                <a:cs typeface="Times New Roman" pitchFamily="18" charset="0"/>
              </a:rPr>
              <a:t>nở</a:t>
            </a:r>
            <a:r>
              <a:rPr lang="en-GB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dirty="0" err="1" smtClean="0">
                <a:latin typeface="Times New Roman" pitchFamily="18" charset="0"/>
                <a:cs typeface="Times New Roman" pitchFamily="18" charset="0"/>
              </a:rPr>
              <a:t>vì</a:t>
            </a:r>
            <a:r>
              <a:rPr lang="en-GB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dirty="0" err="1" smtClean="0">
                <a:latin typeface="Times New Roman" pitchFamily="18" charset="0"/>
                <a:cs typeface="Times New Roman" pitchFamily="18" charset="0"/>
              </a:rPr>
              <a:t>nhiệt</a:t>
            </a:r>
            <a:r>
              <a:rPr lang="en-GB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dirty="0" err="1" smtClean="0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GB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dirty="0" err="1" smtClean="0">
                <a:latin typeface="Times New Roman" pitchFamily="18" charset="0"/>
                <a:cs typeface="Times New Roman" pitchFamily="18" charset="0"/>
              </a:rPr>
              <a:t>chất</a:t>
            </a:r>
            <a:r>
              <a:rPr lang="en-GB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dirty="0" err="1" smtClean="0">
                <a:latin typeface="Times New Roman" pitchFamily="18" charset="0"/>
                <a:cs typeface="Times New Roman" pitchFamily="18" charset="0"/>
              </a:rPr>
              <a:t>rắn</a:t>
            </a:r>
            <a:r>
              <a:rPr lang="en-GB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en-GB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nl-NL" dirty="0">
                <a:latin typeface="Times New Roman" pitchFamily="18" charset="0"/>
                <a:cs typeface="Times New Roman" pitchFamily="18" charset="0"/>
              </a:rPr>
              <a:t>=&gt; Khi bị đốt nóng hoặc làm </a:t>
            </a:r>
            <a:r>
              <a:rPr lang="nl-NL" dirty="0" smtClean="0">
                <a:latin typeface="Times New Roman" pitchFamily="18" charset="0"/>
                <a:cs typeface="Times New Roman" pitchFamily="18" charset="0"/>
              </a:rPr>
              <a:t>lạnh băng kép </a:t>
            </a:r>
            <a:r>
              <a:rPr lang="nl-NL" dirty="0">
                <a:latin typeface="Times New Roman" pitchFamily="18" charset="0"/>
                <a:cs typeface="Times New Roman" pitchFamily="18" charset="0"/>
              </a:rPr>
              <a:t>đều bị cong lại (</a:t>
            </a:r>
            <a:r>
              <a:rPr lang="nl-NL" i="1" dirty="0">
                <a:latin typeface="Times New Roman" pitchFamily="18" charset="0"/>
                <a:cs typeface="Times New Roman" pitchFamily="18" charset="0"/>
              </a:rPr>
              <a:t>cong về phía </a:t>
            </a:r>
            <a:r>
              <a:rPr lang="nl-NL" i="1" dirty="0" smtClean="0">
                <a:latin typeface="Times New Roman" pitchFamily="18" charset="0"/>
                <a:cs typeface="Times New Roman" pitchFamily="18" charset="0"/>
              </a:rPr>
              <a:t>thanh nào mà sau khi </a:t>
            </a:r>
            <a:r>
              <a:rPr lang="nl-NL" i="1" dirty="0">
                <a:latin typeface="Times New Roman" pitchFamily="18" charset="0"/>
                <a:cs typeface="Times New Roman" pitchFamily="18" charset="0"/>
              </a:rPr>
              <a:t>dãn nở vì nhiệt có chiều dài ngắn hơn</a:t>
            </a:r>
            <a:r>
              <a:rPr lang="nl-NL" dirty="0">
                <a:latin typeface="Times New Roman" pitchFamily="18" charset="0"/>
                <a:cs typeface="Times New Roman" pitchFamily="18" charset="0"/>
              </a:rPr>
              <a:t>)</a:t>
            </a:r>
            <a:endParaRPr lang="en-GB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nl-NL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nl-NL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Ứng dụng</a:t>
            </a:r>
            <a:r>
              <a:rPr lang="nl-NL" dirty="0">
                <a:latin typeface="Times New Roman" pitchFamily="18" charset="0"/>
                <a:cs typeface="Times New Roman" pitchFamily="18" charset="0"/>
              </a:rPr>
              <a:t>: làm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thiết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bị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đóng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ngắt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tự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mạch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điện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khi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nhiệt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độ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thay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đổi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.</a:t>
            </a:r>
            <a:endParaRPr lang="en-GB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=&gt;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Bàn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ấm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đun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nước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….</a:t>
            </a:r>
            <a:endParaRPr lang="en-GB" dirty="0">
              <a:latin typeface="Times New Roman" pitchFamily="18" charset="0"/>
              <a:cs typeface="Times New Roman" pitchFamily="18" charset="0"/>
            </a:endParaRPr>
          </a:p>
          <a:p>
            <a:endParaRPr lang="en-GB" dirty="0">
              <a:latin typeface="Times New Roman" pitchFamily="18" charset="0"/>
              <a:cs typeface="Times New Roman" pitchFamily="18" charset="0"/>
            </a:endParaRPr>
          </a:p>
          <a:p>
            <a:endParaRPr lang="en-GB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725406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80" name="Text Box 4"/>
          <p:cNvSpPr txBox="1">
            <a:spLocks noChangeArrowheads="1"/>
          </p:cNvSpPr>
          <p:nvPr/>
        </p:nvSpPr>
        <p:spPr bwMode="auto">
          <a:xfrm>
            <a:off x="457200" y="1752600"/>
            <a:ext cx="8153400" cy="946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just" eaLnBrk="1" hangingPunct="1">
              <a:spcBef>
                <a:spcPct val="50000"/>
              </a:spcBef>
            </a:pPr>
            <a:r>
              <a:rPr lang="en-US" sz="2800">
                <a:latin typeface="Times New Roman" pitchFamily="18" charset="0"/>
                <a:cs typeface="Times New Roman" pitchFamily="18" charset="0"/>
              </a:rPr>
              <a:t>Băng kép được sử dụng nhiều ở các thiết bị tự động đóng – ngắt mạch điện khi nhiệt độ thay đổi.</a:t>
            </a:r>
          </a:p>
        </p:txBody>
      </p:sp>
      <p:pic>
        <p:nvPicPr>
          <p:cNvPr id="24583" name="Picture 7" descr="4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4791" y="2819400"/>
            <a:ext cx="6324600" cy="3352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557" name="Text Box 9"/>
          <p:cNvSpPr txBox="1">
            <a:spLocks noChangeArrowheads="1"/>
          </p:cNvSpPr>
          <p:nvPr/>
        </p:nvSpPr>
        <p:spPr bwMode="auto">
          <a:xfrm>
            <a:off x="304800" y="990600"/>
            <a:ext cx="213706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sz="2800" b="1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2800" b="1" dirty="0" err="1">
                <a:latin typeface="Times New Roman" pitchFamily="18" charset="0"/>
                <a:cs typeface="Times New Roman" pitchFamily="18" charset="0"/>
              </a:rPr>
              <a:t>Vận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latin typeface="Times New Roman" pitchFamily="18" charset="0"/>
                <a:cs typeface="Times New Roman" pitchFamily="18" charset="0"/>
              </a:rPr>
              <a:t>dụng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152400" y="76200"/>
            <a:ext cx="861060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II. BĂNG KÉP</a:t>
            </a:r>
            <a:endParaRPr lang="en-US" sz="3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050998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45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245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0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Freeform 12"/>
          <p:cNvSpPr>
            <a:spLocks/>
          </p:cNvSpPr>
          <p:nvPr/>
        </p:nvSpPr>
        <p:spPr bwMode="auto">
          <a:xfrm>
            <a:off x="914400" y="5953125"/>
            <a:ext cx="7924800" cy="838200"/>
          </a:xfrm>
          <a:custGeom>
            <a:avLst/>
            <a:gdLst>
              <a:gd name="T0" fmla="*/ 533400 w 4992"/>
              <a:gd name="T1" fmla="*/ 0 h 528"/>
              <a:gd name="T2" fmla="*/ 0 w 4992"/>
              <a:gd name="T3" fmla="*/ 838200 h 528"/>
              <a:gd name="T4" fmla="*/ 7924800 w 4992"/>
              <a:gd name="T5" fmla="*/ 838200 h 528"/>
              <a:gd name="T6" fmla="*/ 6934200 w 4992"/>
              <a:gd name="T7" fmla="*/ 0 h 528"/>
              <a:gd name="T8" fmla="*/ 533400 w 4992"/>
              <a:gd name="T9" fmla="*/ 0 h 52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4992" h="528">
                <a:moveTo>
                  <a:pt x="336" y="0"/>
                </a:moveTo>
                <a:lnTo>
                  <a:pt x="0" y="528"/>
                </a:lnTo>
                <a:lnTo>
                  <a:pt x="4992" y="528"/>
                </a:lnTo>
                <a:lnTo>
                  <a:pt x="4368" y="0"/>
                </a:lnTo>
                <a:lnTo>
                  <a:pt x="336" y="0"/>
                </a:lnTo>
                <a:close/>
              </a:path>
            </a:pathLst>
          </a:custGeom>
          <a:solidFill>
            <a:srgbClr val="9D9D9D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24579" name="Freeform 13"/>
          <p:cNvSpPr>
            <a:spLocks/>
          </p:cNvSpPr>
          <p:nvPr/>
        </p:nvSpPr>
        <p:spPr bwMode="auto">
          <a:xfrm>
            <a:off x="1905000" y="6105525"/>
            <a:ext cx="5029200" cy="469900"/>
          </a:xfrm>
          <a:custGeom>
            <a:avLst/>
            <a:gdLst>
              <a:gd name="T0" fmla="*/ 0 w 3840"/>
              <a:gd name="T1" fmla="*/ 381000 h 296"/>
              <a:gd name="T2" fmla="*/ 188595 w 3840"/>
              <a:gd name="T3" fmla="*/ 152400 h 296"/>
              <a:gd name="T4" fmla="*/ 314325 w 3840"/>
              <a:gd name="T5" fmla="*/ 152400 h 296"/>
              <a:gd name="T6" fmla="*/ 377190 w 3840"/>
              <a:gd name="T7" fmla="*/ 381000 h 296"/>
              <a:gd name="T8" fmla="*/ 565785 w 3840"/>
              <a:gd name="T9" fmla="*/ 152400 h 296"/>
              <a:gd name="T10" fmla="*/ 754380 w 3840"/>
              <a:gd name="T11" fmla="*/ 457200 h 296"/>
              <a:gd name="T12" fmla="*/ 942975 w 3840"/>
              <a:gd name="T13" fmla="*/ 152400 h 296"/>
              <a:gd name="T14" fmla="*/ 1194435 w 3840"/>
              <a:gd name="T15" fmla="*/ 381000 h 296"/>
              <a:gd name="T16" fmla="*/ 1320165 w 3840"/>
              <a:gd name="T17" fmla="*/ 76200 h 296"/>
              <a:gd name="T18" fmla="*/ 1508760 w 3840"/>
              <a:gd name="T19" fmla="*/ 381000 h 296"/>
              <a:gd name="T20" fmla="*/ 1634490 w 3840"/>
              <a:gd name="T21" fmla="*/ 76200 h 296"/>
              <a:gd name="T22" fmla="*/ 1697355 w 3840"/>
              <a:gd name="T23" fmla="*/ 381000 h 296"/>
              <a:gd name="T24" fmla="*/ 1948815 w 3840"/>
              <a:gd name="T25" fmla="*/ 0 h 296"/>
              <a:gd name="T26" fmla="*/ 2011680 w 3840"/>
              <a:gd name="T27" fmla="*/ 381000 h 296"/>
              <a:gd name="T28" fmla="*/ 2200275 w 3840"/>
              <a:gd name="T29" fmla="*/ 76200 h 296"/>
              <a:gd name="T30" fmla="*/ 2326005 w 3840"/>
              <a:gd name="T31" fmla="*/ 381000 h 296"/>
              <a:gd name="T32" fmla="*/ 2451735 w 3840"/>
              <a:gd name="T33" fmla="*/ 76200 h 296"/>
              <a:gd name="T34" fmla="*/ 2514600 w 3840"/>
              <a:gd name="T35" fmla="*/ 381000 h 296"/>
              <a:gd name="T36" fmla="*/ 2703195 w 3840"/>
              <a:gd name="T37" fmla="*/ 76200 h 296"/>
              <a:gd name="T38" fmla="*/ 2828925 w 3840"/>
              <a:gd name="T39" fmla="*/ 381000 h 296"/>
              <a:gd name="T40" fmla="*/ 3080385 w 3840"/>
              <a:gd name="T41" fmla="*/ 0 h 296"/>
              <a:gd name="T42" fmla="*/ 3268980 w 3840"/>
              <a:gd name="T43" fmla="*/ 381000 h 296"/>
              <a:gd name="T44" fmla="*/ 3394710 w 3840"/>
              <a:gd name="T45" fmla="*/ 76200 h 296"/>
              <a:gd name="T46" fmla="*/ 3583305 w 3840"/>
              <a:gd name="T47" fmla="*/ 381000 h 296"/>
              <a:gd name="T48" fmla="*/ 3771900 w 3840"/>
              <a:gd name="T49" fmla="*/ 152400 h 296"/>
              <a:gd name="T50" fmla="*/ 3897630 w 3840"/>
              <a:gd name="T51" fmla="*/ 457200 h 296"/>
              <a:gd name="T52" fmla="*/ 4086225 w 3840"/>
              <a:gd name="T53" fmla="*/ 76200 h 296"/>
              <a:gd name="T54" fmla="*/ 4337685 w 3840"/>
              <a:gd name="T55" fmla="*/ 381000 h 296"/>
              <a:gd name="T56" fmla="*/ 4463415 w 3840"/>
              <a:gd name="T57" fmla="*/ 76200 h 296"/>
              <a:gd name="T58" fmla="*/ 4652010 w 3840"/>
              <a:gd name="T59" fmla="*/ 381000 h 296"/>
              <a:gd name="T60" fmla="*/ 4714875 w 3840"/>
              <a:gd name="T61" fmla="*/ 76200 h 296"/>
              <a:gd name="T62" fmla="*/ 4840605 w 3840"/>
              <a:gd name="T63" fmla="*/ 381000 h 296"/>
              <a:gd name="T64" fmla="*/ 5029200 w 3840"/>
              <a:gd name="T65" fmla="*/ 304800 h 29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0" t="0" r="r" b="b"/>
            <a:pathLst>
              <a:path w="3840" h="296">
                <a:moveTo>
                  <a:pt x="0" y="240"/>
                </a:moveTo>
                <a:cubicBezTo>
                  <a:pt x="52" y="180"/>
                  <a:pt x="104" y="120"/>
                  <a:pt x="144" y="96"/>
                </a:cubicBezTo>
                <a:cubicBezTo>
                  <a:pt x="184" y="72"/>
                  <a:pt x="216" y="72"/>
                  <a:pt x="240" y="96"/>
                </a:cubicBezTo>
                <a:cubicBezTo>
                  <a:pt x="264" y="120"/>
                  <a:pt x="256" y="240"/>
                  <a:pt x="288" y="240"/>
                </a:cubicBezTo>
                <a:cubicBezTo>
                  <a:pt x="320" y="240"/>
                  <a:pt x="384" y="88"/>
                  <a:pt x="432" y="96"/>
                </a:cubicBezTo>
                <a:cubicBezTo>
                  <a:pt x="480" y="104"/>
                  <a:pt x="528" y="288"/>
                  <a:pt x="576" y="288"/>
                </a:cubicBezTo>
                <a:cubicBezTo>
                  <a:pt x="624" y="288"/>
                  <a:pt x="664" y="104"/>
                  <a:pt x="720" y="96"/>
                </a:cubicBezTo>
                <a:cubicBezTo>
                  <a:pt x="776" y="88"/>
                  <a:pt x="864" y="248"/>
                  <a:pt x="912" y="240"/>
                </a:cubicBezTo>
                <a:cubicBezTo>
                  <a:pt x="960" y="232"/>
                  <a:pt x="968" y="48"/>
                  <a:pt x="1008" y="48"/>
                </a:cubicBezTo>
                <a:cubicBezTo>
                  <a:pt x="1048" y="48"/>
                  <a:pt x="1112" y="240"/>
                  <a:pt x="1152" y="240"/>
                </a:cubicBezTo>
                <a:cubicBezTo>
                  <a:pt x="1192" y="240"/>
                  <a:pt x="1224" y="48"/>
                  <a:pt x="1248" y="48"/>
                </a:cubicBezTo>
                <a:cubicBezTo>
                  <a:pt x="1272" y="48"/>
                  <a:pt x="1256" y="248"/>
                  <a:pt x="1296" y="240"/>
                </a:cubicBezTo>
                <a:cubicBezTo>
                  <a:pt x="1336" y="232"/>
                  <a:pt x="1448" y="0"/>
                  <a:pt x="1488" y="0"/>
                </a:cubicBezTo>
                <a:cubicBezTo>
                  <a:pt x="1528" y="0"/>
                  <a:pt x="1504" y="232"/>
                  <a:pt x="1536" y="240"/>
                </a:cubicBezTo>
                <a:cubicBezTo>
                  <a:pt x="1568" y="248"/>
                  <a:pt x="1640" y="48"/>
                  <a:pt x="1680" y="48"/>
                </a:cubicBezTo>
                <a:cubicBezTo>
                  <a:pt x="1720" y="48"/>
                  <a:pt x="1744" y="240"/>
                  <a:pt x="1776" y="240"/>
                </a:cubicBezTo>
                <a:cubicBezTo>
                  <a:pt x="1808" y="240"/>
                  <a:pt x="1848" y="48"/>
                  <a:pt x="1872" y="48"/>
                </a:cubicBezTo>
                <a:cubicBezTo>
                  <a:pt x="1896" y="48"/>
                  <a:pt x="1888" y="240"/>
                  <a:pt x="1920" y="240"/>
                </a:cubicBezTo>
                <a:cubicBezTo>
                  <a:pt x="1952" y="240"/>
                  <a:pt x="2024" y="48"/>
                  <a:pt x="2064" y="48"/>
                </a:cubicBezTo>
                <a:cubicBezTo>
                  <a:pt x="2104" y="48"/>
                  <a:pt x="2112" y="248"/>
                  <a:pt x="2160" y="240"/>
                </a:cubicBezTo>
                <a:cubicBezTo>
                  <a:pt x="2208" y="232"/>
                  <a:pt x="2296" y="0"/>
                  <a:pt x="2352" y="0"/>
                </a:cubicBezTo>
                <a:cubicBezTo>
                  <a:pt x="2408" y="0"/>
                  <a:pt x="2456" y="232"/>
                  <a:pt x="2496" y="240"/>
                </a:cubicBezTo>
                <a:cubicBezTo>
                  <a:pt x="2536" y="248"/>
                  <a:pt x="2552" y="48"/>
                  <a:pt x="2592" y="48"/>
                </a:cubicBezTo>
                <a:cubicBezTo>
                  <a:pt x="2632" y="48"/>
                  <a:pt x="2688" y="232"/>
                  <a:pt x="2736" y="240"/>
                </a:cubicBezTo>
                <a:cubicBezTo>
                  <a:pt x="2784" y="248"/>
                  <a:pt x="2840" y="88"/>
                  <a:pt x="2880" y="96"/>
                </a:cubicBezTo>
                <a:cubicBezTo>
                  <a:pt x="2920" y="104"/>
                  <a:pt x="2936" y="296"/>
                  <a:pt x="2976" y="288"/>
                </a:cubicBezTo>
                <a:cubicBezTo>
                  <a:pt x="3016" y="280"/>
                  <a:pt x="3064" y="56"/>
                  <a:pt x="3120" y="48"/>
                </a:cubicBezTo>
                <a:cubicBezTo>
                  <a:pt x="3176" y="40"/>
                  <a:pt x="3264" y="240"/>
                  <a:pt x="3312" y="240"/>
                </a:cubicBezTo>
                <a:cubicBezTo>
                  <a:pt x="3360" y="240"/>
                  <a:pt x="3368" y="48"/>
                  <a:pt x="3408" y="48"/>
                </a:cubicBezTo>
                <a:cubicBezTo>
                  <a:pt x="3448" y="48"/>
                  <a:pt x="3520" y="240"/>
                  <a:pt x="3552" y="240"/>
                </a:cubicBezTo>
                <a:cubicBezTo>
                  <a:pt x="3584" y="240"/>
                  <a:pt x="3576" y="48"/>
                  <a:pt x="3600" y="48"/>
                </a:cubicBezTo>
                <a:cubicBezTo>
                  <a:pt x="3624" y="48"/>
                  <a:pt x="3656" y="216"/>
                  <a:pt x="3696" y="240"/>
                </a:cubicBezTo>
                <a:cubicBezTo>
                  <a:pt x="3736" y="264"/>
                  <a:pt x="3816" y="200"/>
                  <a:pt x="3840" y="192"/>
                </a:cubicBezTo>
              </a:path>
            </a:pathLst>
          </a:custGeom>
          <a:noFill/>
          <a:ln w="57150" cmpd="sng">
            <a:solidFill>
              <a:srgbClr val="0000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24580" name="Rectangle 14"/>
          <p:cNvSpPr>
            <a:spLocks noChangeArrowheads="1"/>
          </p:cNvSpPr>
          <p:nvPr/>
        </p:nvSpPr>
        <p:spPr bwMode="auto">
          <a:xfrm>
            <a:off x="3352800" y="5419725"/>
            <a:ext cx="228600" cy="6096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grpSp>
        <p:nvGrpSpPr>
          <p:cNvPr id="24581" name="Group 15"/>
          <p:cNvGrpSpPr>
            <a:grpSpLocks/>
          </p:cNvGrpSpPr>
          <p:nvPr/>
        </p:nvGrpSpPr>
        <p:grpSpPr bwMode="auto">
          <a:xfrm>
            <a:off x="4343400" y="5176838"/>
            <a:ext cx="1371600" cy="0"/>
            <a:chOff x="3744" y="480"/>
            <a:chExt cx="864" cy="0"/>
          </a:xfrm>
        </p:grpSpPr>
        <p:sp>
          <p:nvSpPr>
            <p:cNvPr id="24634" name="Line 16"/>
            <p:cNvSpPr>
              <a:spLocks noChangeShapeType="1"/>
            </p:cNvSpPr>
            <p:nvPr/>
          </p:nvSpPr>
          <p:spPr bwMode="auto">
            <a:xfrm>
              <a:off x="3744" y="480"/>
              <a:ext cx="432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24635" name="Line 17"/>
            <p:cNvSpPr>
              <a:spLocks noChangeShapeType="1"/>
            </p:cNvSpPr>
            <p:nvPr/>
          </p:nvSpPr>
          <p:spPr bwMode="auto">
            <a:xfrm>
              <a:off x="4176" y="480"/>
              <a:ext cx="432" cy="0"/>
            </a:xfrm>
            <a:prstGeom prst="line">
              <a:avLst/>
            </a:prstGeom>
            <a:noFill/>
            <a:ln w="38100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GB"/>
            </a:p>
          </p:txBody>
        </p:sp>
      </p:grpSp>
      <p:sp>
        <p:nvSpPr>
          <p:cNvPr id="24582" name="Line 18"/>
          <p:cNvSpPr>
            <a:spLocks noChangeShapeType="1"/>
          </p:cNvSpPr>
          <p:nvPr/>
        </p:nvSpPr>
        <p:spPr bwMode="auto">
          <a:xfrm>
            <a:off x="1981200" y="3513138"/>
            <a:ext cx="0" cy="1697037"/>
          </a:xfrm>
          <a:prstGeom prst="line">
            <a:avLst/>
          </a:prstGeom>
          <a:noFill/>
          <a:ln w="38100">
            <a:solidFill>
              <a:srgbClr val="FF0066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24583" name="Line 19"/>
          <p:cNvSpPr>
            <a:spLocks noChangeShapeType="1"/>
          </p:cNvSpPr>
          <p:nvPr/>
        </p:nvSpPr>
        <p:spPr bwMode="auto">
          <a:xfrm>
            <a:off x="1981200" y="5191125"/>
            <a:ext cx="2063750" cy="0"/>
          </a:xfrm>
          <a:prstGeom prst="line">
            <a:avLst/>
          </a:prstGeom>
          <a:noFill/>
          <a:ln w="38100">
            <a:solidFill>
              <a:srgbClr val="FF0066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24584" name="Line 20"/>
          <p:cNvSpPr>
            <a:spLocks noChangeShapeType="1"/>
          </p:cNvSpPr>
          <p:nvPr/>
        </p:nvSpPr>
        <p:spPr bwMode="auto">
          <a:xfrm>
            <a:off x="4967288" y="5191125"/>
            <a:ext cx="1128712" cy="0"/>
          </a:xfrm>
          <a:prstGeom prst="line">
            <a:avLst/>
          </a:prstGeom>
          <a:noFill/>
          <a:ln w="38100">
            <a:solidFill>
              <a:srgbClr val="FF0066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24585" name="Line 21"/>
          <p:cNvSpPr>
            <a:spLocks noChangeShapeType="1"/>
          </p:cNvSpPr>
          <p:nvPr/>
        </p:nvSpPr>
        <p:spPr bwMode="auto">
          <a:xfrm>
            <a:off x="6096000" y="5191125"/>
            <a:ext cx="914400" cy="1219200"/>
          </a:xfrm>
          <a:prstGeom prst="line">
            <a:avLst/>
          </a:prstGeom>
          <a:noFill/>
          <a:ln w="38100">
            <a:solidFill>
              <a:srgbClr val="FF0066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24586" name="Line 22"/>
          <p:cNvSpPr>
            <a:spLocks noChangeShapeType="1"/>
          </p:cNvSpPr>
          <p:nvPr/>
        </p:nvSpPr>
        <p:spPr bwMode="auto">
          <a:xfrm flipH="1">
            <a:off x="1752600" y="3590925"/>
            <a:ext cx="20638" cy="1925638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24587" name="Line 23"/>
          <p:cNvSpPr>
            <a:spLocks noChangeShapeType="1"/>
          </p:cNvSpPr>
          <p:nvPr/>
        </p:nvSpPr>
        <p:spPr bwMode="auto">
          <a:xfrm>
            <a:off x="3962400" y="5191125"/>
            <a:ext cx="3810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24588" name="Oval 24"/>
          <p:cNvSpPr>
            <a:spLocks noChangeArrowheads="1"/>
          </p:cNvSpPr>
          <p:nvPr/>
        </p:nvSpPr>
        <p:spPr bwMode="auto">
          <a:xfrm>
            <a:off x="3962400" y="5156200"/>
            <a:ext cx="76200" cy="76200"/>
          </a:xfrm>
          <a:prstGeom prst="ellipse">
            <a:avLst/>
          </a:prstGeom>
          <a:solidFill>
            <a:schemeClr val="accent1"/>
          </a:solidFill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4589" name="Oval 25"/>
          <p:cNvSpPr>
            <a:spLocks noChangeArrowheads="1"/>
          </p:cNvSpPr>
          <p:nvPr/>
        </p:nvSpPr>
        <p:spPr bwMode="auto">
          <a:xfrm>
            <a:off x="4953000" y="5135563"/>
            <a:ext cx="76200" cy="762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4590" name="Freeform 26"/>
          <p:cNvSpPr>
            <a:spLocks/>
          </p:cNvSpPr>
          <p:nvPr/>
        </p:nvSpPr>
        <p:spPr bwMode="auto">
          <a:xfrm>
            <a:off x="1905000" y="6105525"/>
            <a:ext cx="5029200" cy="469900"/>
          </a:xfrm>
          <a:custGeom>
            <a:avLst/>
            <a:gdLst>
              <a:gd name="T0" fmla="*/ 0 w 3840"/>
              <a:gd name="T1" fmla="*/ 381000 h 296"/>
              <a:gd name="T2" fmla="*/ 188595 w 3840"/>
              <a:gd name="T3" fmla="*/ 152400 h 296"/>
              <a:gd name="T4" fmla="*/ 314325 w 3840"/>
              <a:gd name="T5" fmla="*/ 152400 h 296"/>
              <a:gd name="T6" fmla="*/ 377190 w 3840"/>
              <a:gd name="T7" fmla="*/ 381000 h 296"/>
              <a:gd name="T8" fmla="*/ 565785 w 3840"/>
              <a:gd name="T9" fmla="*/ 152400 h 296"/>
              <a:gd name="T10" fmla="*/ 754380 w 3840"/>
              <a:gd name="T11" fmla="*/ 457200 h 296"/>
              <a:gd name="T12" fmla="*/ 942975 w 3840"/>
              <a:gd name="T13" fmla="*/ 152400 h 296"/>
              <a:gd name="T14" fmla="*/ 1194435 w 3840"/>
              <a:gd name="T15" fmla="*/ 381000 h 296"/>
              <a:gd name="T16" fmla="*/ 1320165 w 3840"/>
              <a:gd name="T17" fmla="*/ 76200 h 296"/>
              <a:gd name="T18" fmla="*/ 1508760 w 3840"/>
              <a:gd name="T19" fmla="*/ 381000 h 296"/>
              <a:gd name="T20" fmla="*/ 1634490 w 3840"/>
              <a:gd name="T21" fmla="*/ 76200 h 296"/>
              <a:gd name="T22" fmla="*/ 1697355 w 3840"/>
              <a:gd name="T23" fmla="*/ 381000 h 296"/>
              <a:gd name="T24" fmla="*/ 1948815 w 3840"/>
              <a:gd name="T25" fmla="*/ 0 h 296"/>
              <a:gd name="T26" fmla="*/ 2011680 w 3840"/>
              <a:gd name="T27" fmla="*/ 381000 h 296"/>
              <a:gd name="T28" fmla="*/ 2200275 w 3840"/>
              <a:gd name="T29" fmla="*/ 76200 h 296"/>
              <a:gd name="T30" fmla="*/ 2326005 w 3840"/>
              <a:gd name="T31" fmla="*/ 381000 h 296"/>
              <a:gd name="T32" fmla="*/ 2451735 w 3840"/>
              <a:gd name="T33" fmla="*/ 76200 h 296"/>
              <a:gd name="T34" fmla="*/ 2514600 w 3840"/>
              <a:gd name="T35" fmla="*/ 381000 h 296"/>
              <a:gd name="T36" fmla="*/ 2703195 w 3840"/>
              <a:gd name="T37" fmla="*/ 76200 h 296"/>
              <a:gd name="T38" fmla="*/ 2828925 w 3840"/>
              <a:gd name="T39" fmla="*/ 381000 h 296"/>
              <a:gd name="T40" fmla="*/ 3080385 w 3840"/>
              <a:gd name="T41" fmla="*/ 0 h 296"/>
              <a:gd name="T42" fmla="*/ 3268980 w 3840"/>
              <a:gd name="T43" fmla="*/ 381000 h 296"/>
              <a:gd name="T44" fmla="*/ 3394710 w 3840"/>
              <a:gd name="T45" fmla="*/ 76200 h 296"/>
              <a:gd name="T46" fmla="*/ 3583305 w 3840"/>
              <a:gd name="T47" fmla="*/ 381000 h 296"/>
              <a:gd name="T48" fmla="*/ 3771900 w 3840"/>
              <a:gd name="T49" fmla="*/ 152400 h 296"/>
              <a:gd name="T50" fmla="*/ 3897630 w 3840"/>
              <a:gd name="T51" fmla="*/ 457200 h 296"/>
              <a:gd name="T52" fmla="*/ 4086225 w 3840"/>
              <a:gd name="T53" fmla="*/ 76200 h 296"/>
              <a:gd name="T54" fmla="*/ 4337685 w 3840"/>
              <a:gd name="T55" fmla="*/ 381000 h 296"/>
              <a:gd name="T56" fmla="*/ 4463415 w 3840"/>
              <a:gd name="T57" fmla="*/ 76200 h 296"/>
              <a:gd name="T58" fmla="*/ 4652010 w 3840"/>
              <a:gd name="T59" fmla="*/ 381000 h 296"/>
              <a:gd name="T60" fmla="*/ 4714875 w 3840"/>
              <a:gd name="T61" fmla="*/ 76200 h 296"/>
              <a:gd name="T62" fmla="*/ 4840605 w 3840"/>
              <a:gd name="T63" fmla="*/ 381000 h 296"/>
              <a:gd name="T64" fmla="*/ 5029200 w 3840"/>
              <a:gd name="T65" fmla="*/ 304800 h 29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0" t="0" r="r" b="b"/>
            <a:pathLst>
              <a:path w="3840" h="296">
                <a:moveTo>
                  <a:pt x="0" y="240"/>
                </a:moveTo>
                <a:cubicBezTo>
                  <a:pt x="52" y="180"/>
                  <a:pt x="104" y="120"/>
                  <a:pt x="144" y="96"/>
                </a:cubicBezTo>
                <a:cubicBezTo>
                  <a:pt x="184" y="72"/>
                  <a:pt x="216" y="72"/>
                  <a:pt x="240" y="96"/>
                </a:cubicBezTo>
                <a:cubicBezTo>
                  <a:pt x="264" y="120"/>
                  <a:pt x="256" y="240"/>
                  <a:pt x="288" y="240"/>
                </a:cubicBezTo>
                <a:cubicBezTo>
                  <a:pt x="320" y="240"/>
                  <a:pt x="384" y="88"/>
                  <a:pt x="432" y="96"/>
                </a:cubicBezTo>
                <a:cubicBezTo>
                  <a:pt x="480" y="104"/>
                  <a:pt x="528" y="288"/>
                  <a:pt x="576" y="288"/>
                </a:cubicBezTo>
                <a:cubicBezTo>
                  <a:pt x="624" y="288"/>
                  <a:pt x="664" y="104"/>
                  <a:pt x="720" y="96"/>
                </a:cubicBezTo>
                <a:cubicBezTo>
                  <a:pt x="776" y="88"/>
                  <a:pt x="864" y="248"/>
                  <a:pt x="912" y="240"/>
                </a:cubicBezTo>
                <a:cubicBezTo>
                  <a:pt x="960" y="232"/>
                  <a:pt x="968" y="48"/>
                  <a:pt x="1008" y="48"/>
                </a:cubicBezTo>
                <a:cubicBezTo>
                  <a:pt x="1048" y="48"/>
                  <a:pt x="1112" y="240"/>
                  <a:pt x="1152" y="240"/>
                </a:cubicBezTo>
                <a:cubicBezTo>
                  <a:pt x="1192" y="240"/>
                  <a:pt x="1224" y="48"/>
                  <a:pt x="1248" y="48"/>
                </a:cubicBezTo>
                <a:cubicBezTo>
                  <a:pt x="1272" y="48"/>
                  <a:pt x="1256" y="248"/>
                  <a:pt x="1296" y="240"/>
                </a:cubicBezTo>
                <a:cubicBezTo>
                  <a:pt x="1336" y="232"/>
                  <a:pt x="1448" y="0"/>
                  <a:pt x="1488" y="0"/>
                </a:cubicBezTo>
                <a:cubicBezTo>
                  <a:pt x="1528" y="0"/>
                  <a:pt x="1504" y="232"/>
                  <a:pt x="1536" y="240"/>
                </a:cubicBezTo>
                <a:cubicBezTo>
                  <a:pt x="1568" y="248"/>
                  <a:pt x="1640" y="48"/>
                  <a:pt x="1680" y="48"/>
                </a:cubicBezTo>
                <a:cubicBezTo>
                  <a:pt x="1720" y="48"/>
                  <a:pt x="1744" y="240"/>
                  <a:pt x="1776" y="240"/>
                </a:cubicBezTo>
                <a:cubicBezTo>
                  <a:pt x="1808" y="240"/>
                  <a:pt x="1848" y="48"/>
                  <a:pt x="1872" y="48"/>
                </a:cubicBezTo>
                <a:cubicBezTo>
                  <a:pt x="1896" y="48"/>
                  <a:pt x="1888" y="240"/>
                  <a:pt x="1920" y="240"/>
                </a:cubicBezTo>
                <a:cubicBezTo>
                  <a:pt x="1952" y="240"/>
                  <a:pt x="2024" y="48"/>
                  <a:pt x="2064" y="48"/>
                </a:cubicBezTo>
                <a:cubicBezTo>
                  <a:pt x="2104" y="48"/>
                  <a:pt x="2112" y="248"/>
                  <a:pt x="2160" y="240"/>
                </a:cubicBezTo>
                <a:cubicBezTo>
                  <a:pt x="2208" y="232"/>
                  <a:pt x="2296" y="0"/>
                  <a:pt x="2352" y="0"/>
                </a:cubicBezTo>
                <a:cubicBezTo>
                  <a:pt x="2408" y="0"/>
                  <a:pt x="2456" y="232"/>
                  <a:pt x="2496" y="240"/>
                </a:cubicBezTo>
                <a:cubicBezTo>
                  <a:pt x="2536" y="248"/>
                  <a:pt x="2552" y="48"/>
                  <a:pt x="2592" y="48"/>
                </a:cubicBezTo>
                <a:cubicBezTo>
                  <a:pt x="2632" y="48"/>
                  <a:pt x="2688" y="232"/>
                  <a:pt x="2736" y="240"/>
                </a:cubicBezTo>
                <a:cubicBezTo>
                  <a:pt x="2784" y="248"/>
                  <a:pt x="2840" y="88"/>
                  <a:pt x="2880" y="96"/>
                </a:cubicBezTo>
                <a:cubicBezTo>
                  <a:pt x="2920" y="104"/>
                  <a:pt x="2936" y="296"/>
                  <a:pt x="2976" y="288"/>
                </a:cubicBezTo>
                <a:cubicBezTo>
                  <a:pt x="3016" y="280"/>
                  <a:pt x="3064" y="56"/>
                  <a:pt x="3120" y="48"/>
                </a:cubicBezTo>
                <a:cubicBezTo>
                  <a:pt x="3176" y="40"/>
                  <a:pt x="3264" y="240"/>
                  <a:pt x="3312" y="240"/>
                </a:cubicBezTo>
                <a:cubicBezTo>
                  <a:pt x="3360" y="240"/>
                  <a:pt x="3368" y="48"/>
                  <a:pt x="3408" y="48"/>
                </a:cubicBezTo>
                <a:cubicBezTo>
                  <a:pt x="3448" y="48"/>
                  <a:pt x="3520" y="240"/>
                  <a:pt x="3552" y="240"/>
                </a:cubicBezTo>
                <a:cubicBezTo>
                  <a:pt x="3584" y="240"/>
                  <a:pt x="3576" y="48"/>
                  <a:pt x="3600" y="48"/>
                </a:cubicBezTo>
                <a:cubicBezTo>
                  <a:pt x="3624" y="48"/>
                  <a:pt x="3656" y="216"/>
                  <a:pt x="3696" y="240"/>
                </a:cubicBezTo>
                <a:cubicBezTo>
                  <a:pt x="3736" y="264"/>
                  <a:pt x="3816" y="200"/>
                  <a:pt x="3840" y="192"/>
                </a:cubicBezTo>
              </a:path>
            </a:pathLst>
          </a:custGeom>
          <a:noFill/>
          <a:ln w="57150" cmpd="sng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24591" name="Line 27"/>
          <p:cNvSpPr>
            <a:spLocks noChangeShapeType="1"/>
          </p:cNvSpPr>
          <p:nvPr/>
        </p:nvSpPr>
        <p:spPr bwMode="auto">
          <a:xfrm flipV="1">
            <a:off x="4495800" y="4124325"/>
            <a:ext cx="152400" cy="914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24592" name="Line 28"/>
          <p:cNvSpPr>
            <a:spLocks noChangeShapeType="1"/>
          </p:cNvSpPr>
          <p:nvPr/>
        </p:nvSpPr>
        <p:spPr bwMode="auto">
          <a:xfrm flipV="1">
            <a:off x="4114800" y="4429125"/>
            <a:ext cx="3429000" cy="1295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24593" name="Line 29"/>
          <p:cNvSpPr>
            <a:spLocks noChangeShapeType="1"/>
          </p:cNvSpPr>
          <p:nvPr/>
        </p:nvSpPr>
        <p:spPr bwMode="auto">
          <a:xfrm flipV="1">
            <a:off x="1905000" y="2219325"/>
            <a:ext cx="457200" cy="1066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24594" name="Text Box 30"/>
          <p:cNvSpPr txBox="1">
            <a:spLocks noChangeArrowheads="1"/>
          </p:cNvSpPr>
          <p:nvPr/>
        </p:nvSpPr>
        <p:spPr bwMode="auto">
          <a:xfrm>
            <a:off x="4114800" y="3667125"/>
            <a:ext cx="18288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280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Tiếp điểm</a:t>
            </a:r>
          </a:p>
        </p:txBody>
      </p:sp>
      <p:sp>
        <p:nvSpPr>
          <p:cNvPr id="24595" name="Oval 31"/>
          <p:cNvSpPr>
            <a:spLocks noChangeArrowheads="1"/>
          </p:cNvSpPr>
          <p:nvPr/>
        </p:nvSpPr>
        <p:spPr bwMode="auto">
          <a:xfrm>
            <a:off x="6934200" y="6334125"/>
            <a:ext cx="152400" cy="152400"/>
          </a:xfrm>
          <a:prstGeom prst="ellipse">
            <a:avLst/>
          </a:prstGeom>
          <a:solidFill>
            <a:srgbClr val="FF0066"/>
          </a:solidFill>
          <a:ln w="9525">
            <a:solidFill>
              <a:srgbClr val="FF0066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/>
            <a:endParaRPr lang="en-US" sz="1800"/>
          </a:p>
        </p:txBody>
      </p:sp>
      <p:sp>
        <p:nvSpPr>
          <p:cNvPr id="24596" name="Line 32"/>
          <p:cNvSpPr>
            <a:spLocks noChangeShapeType="1"/>
          </p:cNvSpPr>
          <p:nvPr/>
        </p:nvSpPr>
        <p:spPr bwMode="auto">
          <a:xfrm flipH="1">
            <a:off x="1914525" y="5648325"/>
            <a:ext cx="9525" cy="838200"/>
          </a:xfrm>
          <a:prstGeom prst="line">
            <a:avLst/>
          </a:prstGeom>
          <a:noFill/>
          <a:ln w="38100">
            <a:solidFill>
              <a:srgbClr val="FF0066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24597" name="Oval 33"/>
          <p:cNvSpPr>
            <a:spLocks noChangeArrowheads="1"/>
          </p:cNvSpPr>
          <p:nvPr/>
        </p:nvSpPr>
        <p:spPr bwMode="auto">
          <a:xfrm>
            <a:off x="1847850" y="6353175"/>
            <a:ext cx="152400" cy="152400"/>
          </a:xfrm>
          <a:prstGeom prst="ellipse">
            <a:avLst/>
          </a:prstGeom>
          <a:solidFill>
            <a:srgbClr val="FF3399"/>
          </a:solidFill>
          <a:ln w="9525">
            <a:solidFill>
              <a:srgbClr val="FF3399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4598" name="Text Box 34"/>
          <p:cNvSpPr txBox="1">
            <a:spLocks noChangeArrowheads="1"/>
          </p:cNvSpPr>
          <p:nvPr/>
        </p:nvSpPr>
        <p:spPr bwMode="auto">
          <a:xfrm>
            <a:off x="7239000" y="4030663"/>
            <a:ext cx="1752600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280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Băng kép</a:t>
            </a:r>
          </a:p>
        </p:txBody>
      </p:sp>
      <p:sp>
        <p:nvSpPr>
          <p:cNvPr id="24599" name="Text Box 35"/>
          <p:cNvSpPr txBox="1">
            <a:spLocks noChangeArrowheads="1"/>
          </p:cNvSpPr>
          <p:nvPr/>
        </p:nvSpPr>
        <p:spPr bwMode="auto">
          <a:xfrm>
            <a:off x="1447800" y="1766888"/>
            <a:ext cx="2362200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280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Đèn báo điện</a:t>
            </a:r>
          </a:p>
        </p:txBody>
      </p:sp>
      <p:grpSp>
        <p:nvGrpSpPr>
          <p:cNvPr id="24600" name="Group 36"/>
          <p:cNvGrpSpPr>
            <a:grpSpLocks/>
          </p:cNvGrpSpPr>
          <p:nvPr/>
        </p:nvGrpSpPr>
        <p:grpSpPr bwMode="auto">
          <a:xfrm>
            <a:off x="457200" y="2676525"/>
            <a:ext cx="8382000" cy="4181475"/>
            <a:chOff x="288" y="1110"/>
            <a:chExt cx="5280" cy="2634"/>
          </a:xfrm>
        </p:grpSpPr>
        <p:grpSp>
          <p:nvGrpSpPr>
            <p:cNvPr id="24627" name="Group 37"/>
            <p:cNvGrpSpPr>
              <a:grpSpLocks/>
            </p:cNvGrpSpPr>
            <p:nvPr/>
          </p:nvGrpSpPr>
          <p:grpSpPr bwMode="auto">
            <a:xfrm>
              <a:off x="288" y="1110"/>
              <a:ext cx="5280" cy="2634"/>
              <a:chOff x="288" y="1110"/>
              <a:chExt cx="5280" cy="2634"/>
            </a:xfrm>
          </p:grpSpPr>
          <p:sp>
            <p:nvSpPr>
              <p:cNvPr id="24629" name="Freeform 38"/>
              <p:cNvSpPr>
                <a:spLocks/>
              </p:cNvSpPr>
              <p:nvPr/>
            </p:nvSpPr>
            <p:spPr bwMode="auto">
              <a:xfrm>
                <a:off x="288" y="1110"/>
                <a:ext cx="3584" cy="2104"/>
              </a:xfrm>
              <a:custGeom>
                <a:avLst/>
                <a:gdLst>
                  <a:gd name="T0" fmla="*/ 1828 w 2384"/>
                  <a:gd name="T1" fmla="*/ 1243 h 1192"/>
                  <a:gd name="T2" fmla="*/ 1612 w 2384"/>
                  <a:gd name="T3" fmla="*/ 1243 h 1192"/>
                  <a:gd name="T4" fmla="*/ 1467 w 2384"/>
                  <a:gd name="T5" fmla="*/ 1073 h 1192"/>
                  <a:gd name="T6" fmla="*/ 1323 w 2384"/>
                  <a:gd name="T7" fmla="*/ 650 h 1192"/>
                  <a:gd name="T8" fmla="*/ 1395 w 2384"/>
                  <a:gd name="T9" fmla="*/ 395 h 1192"/>
                  <a:gd name="T10" fmla="*/ 2766 w 2384"/>
                  <a:gd name="T11" fmla="*/ 395 h 1192"/>
                  <a:gd name="T12" fmla="*/ 3055 w 2384"/>
                  <a:gd name="T13" fmla="*/ 565 h 1192"/>
                  <a:gd name="T14" fmla="*/ 3199 w 2384"/>
                  <a:gd name="T15" fmla="*/ 395 h 1192"/>
                  <a:gd name="T16" fmla="*/ 3127 w 2384"/>
                  <a:gd name="T17" fmla="*/ 56 h 1192"/>
                  <a:gd name="T18" fmla="*/ 457 w 2384"/>
                  <a:gd name="T19" fmla="*/ 56 h 1192"/>
                  <a:gd name="T20" fmla="*/ 385 w 2384"/>
                  <a:gd name="T21" fmla="*/ 395 h 1192"/>
                  <a:gd name="T22" fmla="*/ 529 w 2384"/>
                  <a:gd name="T23" fmla="*/ 819 h 1192"/>
                  <a:gd name="T24" fmla="*/ 241 w 2384"/>
                  <a:gd name="T25" fmla="*/ 1582 h 1192"/>
                  <a:gd name="T26" fmla="*/ 96 w 2384"/>
                  <a:gd name="T27" fmla="*/ 1836 h 1192"/>
                  <a:gd name="T28" fmla="*/ 96 w 2384"/>
                  <a:gd name="T29" fmla="*/ 2005 h 1192"/>
                  <a:gd name="T30" fmla="*/ 385 w 2384"/>
                  <a:gd name="T31" fmla="*/ 2090 h 1192"/>
                  <a:gd name="T32" fmla="*/ 1756 w 2384"/>
                  <a:gd name="T33" fmla="*/ 2090 h 1192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2384" h="1192">
                    <a:moveTo>
                      <a:pt x="1216" y="704"/>
                    </a:moveTo>
                    <a:cubicBezTo>
                      <a:pt x="1164" y="712"/>
                      <a:pt x="1112" y="720"/>
                      <a:pt x="1072" y="704"/>
                    </a:cubicBezTo>
                    <a:cubicBezTo>
                      <a:pt x="1032" y="688"/>
                      <a:pt x="1008" y="664"/>
                      <a:pt x="976" y="608"/>
                    </a:cubicBezTo>
                    <a:cubicBezTo>
                      <a:pt x="944" y="552"/>
                      <a:pt x="888" y="432"/>
                      <a:pt x="880" y="368"/>
                    </a:cubicBezTo>
                    <a:cubicBezTo>
                      <a:pt x="872" y="304"/>
                      <a:pt x="768" y="248"/>
                      <a:pt x="928" y="224"/>
                    </a:cubicBezTo>
                    <a:cubicBezTo>
                      <a:pt x="1088" y="200"/>
                      <a:pt x="1656" y="208"/>
                      <a:pt x="1840" y="224"/>
                    </a:cubicBezTo>
                    <a:cubicBezTo>
                      <a:pt x="2024" y="240"/>
                      <a:pt x="1984" y="320"/>
                      <a:pt x="2032" y="320"/>
                    </a:cubicBezTo>
                    <a:cubicBezTo>
                      <a:pt x="2080" y="320"/>
                      <a:pt x="2120" y="272"/>
                      <a:pt x="2128" y="224"/>
                    </a:cubicBezTo>
                    <a:cubicBezTo>
                      <a:pt x="2136" y="176"/>
                      <a:pt x="2384" y="64"/>
                      <a:pt x="2080" y="32"/>
                    </a:cubicBezTo>
                    <a:cubicBezTo>
                      <a:pt x="1776" y="0"/>
                      <a:pt x="608" y="0"/>
                      <a:pt x="304" y="32"/>
                    </a:cubicBezTo>
                    <a:cubicBezTo>
                      <a:pt x="0" y="64"/>
                      <a:pt x="248" y="152"/>
                      <a:pt x="256" y="224"/>
                    </a:cubicBezTo>
                    <a:cubicBezTo>
                      <a:pt x="264" y="296"/>
                      <a:pt x="368" y="352"/>
                      <a:pt x="352" y="464"/>
                    </a:cubicBezTo>
                    <a:cubicBezTo>
                      <a:pt x="336" y="576"/>
                      <a:pt x="208" y="800"/>
                      <a:pt x="160" y="896"/>
                    </a:cubicBezTo>
                    <a:cubicBezTo>
                      <a:pt x="112" y="992"/>
                      <a:pt x="80" y="1000"/>
                      <a:pt x="64" y="1040"/>
                    </a:cubicBezTo>
                    <a:cubicBezTo>
                      <a:pt x="48" y="1080"/>
                      <a:pt x="32" y="1112"/>
                      <a:pt x="64" y="1136"/>
                    </a:cubicBezTo>
                    <a:cubicBezTo>
                      <a:pt x="96" y="1160"/>
                      <a:pt x="72" y="1176"/>
                      <a:pt x="256" y="1184"/>
                    </a:cubicBezTo>
                    <a:cubicBezTo>
                      <a:pt x="440" y="1192"/>
                      <a:pt x="804" y="1188"/>
                      <a:pt x="1168" y="1184"/>
                    </a:cubicBezTo>
                  </a:path>
                </a:pathLst>
              </a:custGeom>
              <a:noFill/>
              <a:ln w="38100" cmpd="sng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24630" name="Line 39"/>
              <p:cNvSpPr>
                <a:spLocks noChangeShapeType="1"/>
              </p:cNvSpPr>
              <p:nvPr/>
            </p:nvSpPr>
            <p:spPr bwMode="auto">
              <a:xfrm>
                <a:off x="1152" y="3744"/>
                <a:ext cx="4416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24631" name="Line 40"/>
              <p:cNvSpPr>
                <a:spLocks noChangeShapeType="1"/>
              </p:cNvSpPr>
              <p:nvPr/>
            </p:nvSpPr>
            <p:spPr bwMode="auto">
              <a:xfrm>
                <a:off x="4800" y="3120"/>
                <a:ext cx="768" cy="624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24632" name="Line 41"/>
              <p:cNvSpPr>
                <a:spLocks noChangeShapeType="1"/>
              </p:cNvSpPr>
              <p:nvPr/>
            </p:nvSpPr>
            <p:spPr bwMode="auto">
              <a:xfrm flipH="1">
                <a:off x="576" y="3216"/>
                <a:ext cx="336" cy="528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24633" name="Line 42"/>
              <p:cNvSpPr>
                <a:spLocks noChangeShapeType="1"/>
              </p:cNvSpPr>
              <p:nvPr/>
            </p:nvSpPr>
            <p:spPr bwMode="auto">
              <a:xfrm>
                <a:off x="584" y="3736"/>
                <a:ext cx="616" cy="8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</p:grpSp>
        <p:sp>
          <p:nvSpPr>
            <p:cNvPr id="24628" name="Freeform 43"/>
            <p:cNvSpPr>
              <a:spLocks/>
            </p:cNvSpPr>
            <p:nvPr/>
          </p:nvSpPr>
          <p:spPr bwMode="auto">
            <a:xfrm>
              <a:off x="1488" y="2346"/>
              <a:ext cx="3600" cy="960"/>
            </a:xfrm>
            <a:custGeom>
              <a:avLst/>
              <a:gdLst>
                <a:gd name="T0" fmla="*/ 538 w 2624"/>
                <a:gd name="T1" fmla="*/ 17 h 440"/>
                <a:gd name="T2" fmla="*/ 2184 w 2624"/>
                <a:gd name="T3" fmla="*/ 17 h 440"/>
                <a:gd name="T4" fmla="*/ 2513 w 2624"/>
                <a:gd name="T5" fmla="*/ 122 h 440"/>
                <a:gd name="T6" fmla="*/ 2645 w 2624"/>
                <a:gd name="T7" fmla="*/ 227 h 440"/>
                <a:gd name="T8" fmla="*/ 3238 w 2624"/>
                <a:gd name="T9" fmla="*/ 855 h 440"/>
                <a:gd name="T10" fmla="*/ 472 w 2624"/>
                <a:gd name="T11" fmla="*/ 855 h 440"/>
                <a:gd name="T12" fmla="*/ 406 w 2624"/>
                <a:gd name="T13" fmla="*/ 855 h 44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624" h="440">
                  <a:moveTo>
                    <a:pt x="392" y="8"/>
                  </a:moveTo>
                  <a:cubicBezTo>
                    <a:pt x="872" y="4"/>
                    <a:pt x="1352" y="0"/>
                    <a:pt x="1592" y="8"/>
                  </a:cubicBezTo>
                  <a:cubicBezTo>
                    <a:pt x="1832" y="16"/>
                    <a:pt x="1776" y="40"/>
                    <a:pt x="1832" y="56"/>
                  </a:cubicBezTo>
                  <a:cubicBezTo>
                    <a:pt x="1888" y="72"/>
                    <a:pt x="1840" y="48"/>
                    <a:pt x="1928" y="104"/>
                  </a:cubicBezTo>
                  <a:cubicBezTo>
                    <a:pt x="2016" y="160"/>
                    <a:pt x="2624" y="344"/>
                    <a:pt x="2360" y="392"/>
                  </a:cubicBezTo>
                  <a:cubicBezTo>
                    <a:pt x="2096" y="440"/>
                    <a:pt x="688" y="392"/>
                    <a:pt x="344" y="392"/>
                  </a:cubicBezTo>
                  <a:cubicBezTo>
                    <a:pt x="0" y="392"/>
                    <a:pt x="148" y="392"/>
                    <a:pt x="296" y="392"/>
                  </a:cubicBezTo>
                </a:path>
              </a:pathLst>
            </a:custGeom>
            <a:noFill/>
            <a:ln w="38100" cmpd="sng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GB"/>
            </a:p>
          </p:txBody>
        </p:sp>
      </p:grpSp>
      <p:sp>
        <p:nvSpPr>
          <p:cNvPr id="24601" name="Oval 44"/>
          <p:cNvSpPr>
            <a:spLocks noChangeArrowheads="1"/>
          </p:cNvSpPr>
          <p:nvPr/>
        </p:nvSpPr>
        <p:spPr bwMode="auto">
          <a:xfrm>
            <a:off x="1709738" y="3286125"/>
            <a:ext cx="323850" cy="381000"/>
          </a:xfrm>
          <a:prstGeom prst="ellipse">
            <a:avLst/>
          </a:prstGeom>
          <a:solidFill>
            <a:srgbClr val="0000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FF0066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4602" name="Oval 45"/>
          <p:cNvSpPr>
            <a:spLocks noChangeArrowheads="1"/>
          </p:cNvSpPr>
          <p:nvPr/>
        </p:nvSpPr>
        <p:spPr bwMode="auto">
          <a:xfrm>
            <a:off x="1676400" y="3286125"/>
            <a:ext cx="323850" cy="381000"/>
          </a:xfrm>
          <a:prstGeom prst="ellipse">
            <a:avLst/>
          </a:prstGeom>
          <a:solidFill>
            <a:srgbClr val="FF00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FF0066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4603" name="Line 46"/>
          <p:cNvSpPr>
            <a:spLocks noChangeShapeType="1"/>
          </p:cNvSpPr>
          <p:nvPr/>
        </p:nvSpPr>
        <p:spPr bwMode="auto">
          <a:xfrm flipV="1">
            <a:off x="4648200" y="3438525"/>
            <a:ext cx="1981200" cy="1828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24604" name="Text Box 47"/>
          <p:cNvSpPr txBox="1">
            <a:spLocks noChangeArrowheads="1"/>
          </p:cNvSpPr>
          <p:nvPr/>
        </p:nvSpPr>
        <p:spPr bwMode="auto">
          <a:xfrm>
            <a:off x="6324600" y="2981325"/>
            <a:ext cx="12192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280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Chốt</a:t>
            </a:r>
          </a:p>
        </p:txBody>
      </p:sp>
      <p:sp>
        <p:nvSpPr>
          <p:cNvPr id="24605" name="Freeform 48"/>
          <p:cNvSpPr>
            <a:spLocks/>
          </p:cNvSpPr>
          <p:nvPr/>
        </p:nvSpPr>
        <p:spPr bwMode="auto">
          <a:xfrm>
            <a:off x="3352800" y="5419725"/>
            <a:ext cx="228600" cy="609600"/>
          </a:xfrm>
          <a:custGeom>
            <a:avLst/>
            <a:gdLst>
              <a:gd name="T0" fmla="*/ 0 w 144"/>
              <a:gd name="T1" fmla="*/ 0 h 384"/>
              <a:gd name="T2" fmla="*/ 0 w 144"/>
              <a:gd name="T3" fmla="*/ 609600 h 384"/>
              <a:gd name="T4" fmla="*/ 228600 w 144"/>
              <a:gd name="T5" fmla="*/ 609600 h 384"/>
              <a:gd name="T6" fmla="*/ 228600 w 144"/>
              <a:gd name="T7" fmla="*/ 0 h 384"/>
              <a:gd name="T8" fmla="*/ 0 w 144"/>
              <a:gd name="T9" fmla="*/ 0 h 38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44" h="384">
                <a:moveTo>
                  <a:pt x="0" y="0"/>
                </a:moveTo>
                <a:lnTo>
                  <a:pt x="0" y="384"/>
                </a:lnTo>
                <a:lnTo>
                  <a:pt x="144" y="384"/>
                </a:lnTo>
                <a:lnTo>
                  <a:pt x="144" y="0"/>
                </a:lnTo>
                <a:lnTo>
                  <a:pt x="0" y="0"/>
                </a:lnTo>
                <a:close/>
              </a:path>
            </a:pathLst>
          </a:custGeom>
          <a:solidFill>
            <a:srgbClr val="9D9D9D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grpSp>
        <p:nvGrpSpPr>
          <p:cNvPr id="24606" name="Group 49"/>
          <p:cNvGrpSpPr>
            <a:grpSpLocks/>
          </p:cNvGrpSpPr>
          <p:nvPr/>
        </p:nvGrpSpPr>
        <p:grpSpPr bwMode="auto">
          <a:xfrm>
            <a:off x="1905000" y="5226050"/>
            <a:ext cx="2895600" cy="609600"/>
            <a:chOff x="1152" y="672"/>
            <a:chExt cx="1824" cy="384"/>
          </a:xfrm>
        </p:grpSpPr>
        <p:grpSp>
          <p:nvGrpSpPr>
            <p:cNvPr id="24609" name="Group 50"/>
            <p:cNvGrpSpPr>
              <a:grpSpLocks/>
            </p:cNvGrpSpPr>
            <p:nvPr/>
          </p:nvGrpSpPr>
          <p:grpSpPr bwMode="auto">
            <a:xfrm>
              <a:off x="1152" y="672"/>
              <a:ext cx="960" cy="384"/>
              <a:chOff x="816" y="720"/>
              <a:chExt cx="960" cy="384"/>
            </a:xfrm>
          </p:grpSpPr>
          <p:sp>
            <p:nvSpPr>
              <p:cNvPr id="24619" name="Rectangle 51"/>
              <p:cNvSpPr>
                <a:spLocks noChangeArrowheads="1"/>
              </p:cNvSpPr>
              <p:nvPr/>
            </p:nvSpPr>
            <p:spPr bwMode="auto">
              <a:xfrm>
                <a:off x="864" y="720"/>
                <a:ext cx="96" cy="24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4620" name="AutoShape 52"/>
              <p:cNvSpPr>
                <a:spLocks noChangeArrowheads="1"/>
              </p:cNvSpPr>
              <p:nvPr/>
            </p:nvSpPr>
            <p:spPr bwMode="auto">
              <a:xfrm rot="10800000">
                <a:off x="816" y="864"/>
                <a:ext cx="960" cy="240"/>
              </a:xfrm>
              <a:custGeom>
                <a:avLst/>
                <a:gdLst>
                  <a:gd name="T0" fmla="*/ 480 w 21600"/>
                  <a:gd name="T1" fmla="*/ 0 h 21600"/>
                  <a:gd name="T2" fmla="*/ 120 w 21600"/>
                  <a:gd name="T3" fmla="*/ 120 h 21600"/>
                  <a:gd name="T4" fmla="*/ 480 w 21600"/>
                  <a:gd name="T5" fmla="*/ 60 h 21600"/>
                  <a:gd name="T6" fmla="*/ 840 w 21600"/>
                  <a:gd name="T7" fmla="*/ 120 h 2160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1600"/>
                  <a:gd name="T13" fmla="*/ 0 h 21600"/>
                  <a:gd name="T14" fmla="*/ 21600 w 21600"/>
                  <a:gd name="T15" fmla="*/ 7740 h 216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600" h="21600">
                    <a:moveTo>
                      <a:pt x="5400" y="10800"/>
                    </a:moveTo>
                    <a:cubicBezTo>
                      <a:pt x="5400" y="7817"/>
                      <a:pt x="7817" y="5400"/>
                      <a:pt x="10800" y="5400"/>
                    </a:cubicBezTo>
                    <a:cubicBezTo>
                      <a:pt x="13782" y="5399"/>
                      <a:pt x="16199" y="7817"/>
                      <a:pt x="16200" y="10799"/>
                    </a:cubicBezTo>
                    <a:lnTo>
                      <a:pt x="21600" y="10800"/>
                    </a:lnTo>
                    <a:cubicBezTo>
                      <a:pt x="21600" y="4835"/>
                      <a:pt x="16764" y="0"/>
                      <a:pt x="10800" y="0"/>
                    </a:cubicBezTo>
                    <a:cubicBezTo>
                      <a:pt x="4835" y="0"/>
                      <a:pt x="0" y="4835"/>
                      <a:pt x="0" y="10800"/>
                    </a:cubicBezTo>
                    <a:lnTo>
                      <a:pt x="5400" y="1080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GB"/>
              </a:p>
            </p:txBody>
          </p:sp>
          <p:sp>
            <p:nvSpPr>
              <p:cNvPr id="24621" name="AutoShape 53"/>
              <p:cNvSpPr>
                <a:spLocks noChangeArrowheads="1"/>
              </p:cNvSpPr>
              <p:nvPr/>
            </p:nvSpPr>
            <p:spPr bwMode="auto">
              <a:xfrm rot="10800000">
                <a:off x="816" y="816"/>
                <a:ext cx="960" cy="240"/>
              </a:xfrm>
              <a:custGeom>
                <a:avLst/>
                <a:gdLst>
                  <a:gd name="T0" fmla="*/ 480 w 21600"/>
                  <a:gd name="T1" fmla="*/ 0 h 21600"/>
                  <a:gd name="T2" fmla="*/ 120 w 21600"/>
                  <a:gd name="T3" fmla="*/ 120 h 21600"/>
                  <a:gd name="T4" fmla="*/ 480 w 21600"/>
                  <a:gd name="T5" fmla="*/ 60 h 21600"/>
                  <a:gd name="T6" fmla="*/ 840 w 21600"/>
                  <a:gd name="T7" fmla="*/ 120 h 2160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1600"/>
                  <a:gd name="T13" fmla="*/ 0 h 21600"/>
                  <a:gd name="T14" fmla="*/ 21600 w 21600"/>
                  <a:gd name="T15" fmla="*/ 7740 h 216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600" h="21600">
                    <a:moveTo>
                      <a:pt x="5400" y="10800"/>
                    </a:moveTo>
                    <a:cubicBezTo>
                      <a:pt x="5400" y="7817"/>
                      <a:pt x="7817" y="5400"/>
                      <a:pt x="10800" y="5400"/>
                    </a:cubicBezTo>
                    <a:cubicBezTo>
                      <a:pt x="13782" y="5399"/>
                      <a:pt x="16199" y="7817"/>
                      <a:pt x="16200" y="10799"/>
                    </a:cubicBezTo>
                    <a:lnTo>
                      <a:pt x="21600" y="10800"/>
                    </a:lnTo>
                    <a:cubicBezTo>
                      <a:pt x="21600" y="4835"/>
                      <a:pt x="16764" y="0"/>
                      <a:pt x="10800" y="0"/>
                    </a:cubicBezTo>
                    <a:cubicBezTo>
                      <a:pt x="4835" y="0"/>
                      <a:pt x="0" y="4835"/>
                      <a:pt x="0" y="10800"/>
                    </a:cubicBezTo>
                    <a:lnTo>
                      <a:pt x="5400" y="1080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GB"/>
              </a:p>
            </p:txBody>
          </p:sp>
          <p:sp>
            <p:nvSpPr>
              <p:cNvPr id="24622" name="Oval 54"/>
              <p:cNvSpPr>
                <a:spLocks noChangeArrowheads="1"/>
              </p:cNvSpPr>
              <p:nvPr/>
            </p:nvSpPr>
            <p:spPr bwMode="auto">
              <a:xfrm flipH="1">
                <a:off x="925" y="947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4623" name="Oval 55"/>
              <p:cNvSpPr>
                <a:spLocks noChangeArrowheads="1"/>
              </p:cNvSpPr>
              <p:nvPr/>
            </p:nvSpPr>
            <p:spPr bwMode="auto">
              <a:xfrm>
                <a:off x="1370" y="1008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4624" name="Oval 56"/>
              <p:cNvSpPr>
                <a:spLocks noChangeArrowheads="1"/>
              </p:cNvSpPr>
              <p:nvPr/>
            </p:nvSpPr>
            <p:spPr bwMode="auto">
              <a:xfrm>
                <a:off x="1226" y="1008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4625" name="Oval 57"/>
              <p:cNvSpPr>
                <a:spLocks noChangeArrowheads="1"/>
              </p:cNvSpPr>
              <p:nvPr/>
            </p:nvSpPr>
            <p:spPr bwMode="auto">
              <a:xfrm>
                <a:off x="1056" y="995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4626" name="Oval 58"/>
              <p:cNvSpPr>
                <a:spLocks noChangeArrowheads="1"/>
              </p:cNvSpPr>
              <p:nvPr/>
            </p:nvSpPr>
            <p:spPr bwMode="auto">
              <a:xfrm>
                <a:off x="1514" y="995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grpSp>
          <p:nvGrpSpPr>
            <p:cNvPr id="24610" name="Group 59"/>
            <p:cNvGrpSpPr>
              <a:grpSpLocks/>
            </p:cNvGrpSpPr>
            <p:nvPr/>
          </p:nvGrpSpPr>
          <p:grpSpPr bwMode="auto">
            <a:xfrm>
              <a:off x="2016" y="672"/>
              <a:ext cx="960" cy="384"/>
              <a:chOff x="2016" y="672"/>
              <a:chExt cx="960" cy="384"/>
            </a:xfrm>
          </p:grpSpPr>
          <p:sp>
            <p:nvSpPr>
              <p:cNvPr id="24611" name="Rectangle 60"/>
              <p:cNvSpPr>
                <a:spLocks noChangeArrowheads="1"/>
              </p:cNvSpPr>
              <p:nvPr/>
            </p:nvSpPr>
            <p:spPr bwMode="auto">
              <a:xfrm>
                <a:off x="2784" y="672"/>
                <a:ext cx="96" cy="240"/>
              </a:xfrm>
              <a:prstGeom prst="rect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4612" name="AutoShape 61"/>
              <p:cNvSpPr>
                <a:spLocks noChangeArrowheads="1"/>
              </p:cNvSpPr>
              <p:nvPr/>
            </p:nvSpPr>
            <p:spPr bwMode="auto">
              <a:xfrm rot="10800000">
                <a:off x="2016" y="816"/>
                <a:ext cx="960" cy="240"/>
              </a:xfrm>
              <a:custGeom>
                <a:avLst/>
                <a:gdLst>
                  <a:gd name="T0" fmla="*/ 480 w 21600"/>
                  <a:gd name="T1" fmla="*/ 0 h 21600"/>
                  <a:gd name="T2" fmla="*/ 120 w 21600"/>
                  <a:gd name="T3" fmla="*/ 120 h 21600"/>
                  <a:gd name="T4" fmla="*/ 480 w 21600"/>
                  <a:gd name="T5" fmla="*/ 60 h 21600"/>
                  <a:gd name="T6" fmla="*/ 840 w 21600"/>
                  <a:gd name="T7" fmla="*/ 120 h 2160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1600"/>
                  <a:gd name="T13" fmla="*/ 0 h 21600"/>
                  <a:gd name="T14" fmla="*/ 21600 w 21600"/>
                  <a:gd name="T15" fmla="*/ 7740 h 216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600" h="21600">
                    <a:moveTo>
                      <a:pt x="5400" y="10800"/>
                    </a:moveTo>
                    <a:cubicBezTo>
                      <a:pt x="5400" y="7817"/>
                      <a:pt x="7817" y="5400"/>
                      <a:pt x="10800" y="5400"/>
                    </a:cubicBezTo>
                    <a:cubicBezTo>
                      <a:pt x="13782" y="5399"/>
                      <a:pt x="16199" y="7817"/>
                      <a:pt x="16200" y="10799"/>
                    </a:cubicBezTo>
                    <a:lnTo>
                      <a:pt x="21600" y="10800"/>
                    </a:lnTo>
                    <a:cubicBezTo>
                      <a:pt x="21600" y="4835"/>
                      <a:pt x="16764" y="0"/>
                      <a:pt x="10800" y="0"/>
                    </a:cubicBezTo>
                    <a:cubicBezTo>
                      <a:pt x="4835" y="0"/>
                      <a:pt x="0" y="4835"/>
                      <a:pt x="0" y="10800"/>
                    </a:cubicBezTo>
                    <a:lnTo>
                      <a:pt x="5400" y="10800"/>
                    </a:lnTo>
                    <a:close/>
                  </a:path>
                </a:pathLst>
              </a:custGeom>
              <a:solidFill>
                <a:srgbClr val="FF0066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GB"/>
              </a:p>
            </p:txBody>
          </p:sp>
          <p:sp>
            <p:nvSpPr>
              <p:cNvPr id="24613" name="AutoShape 62"/>
              <p:cNvSpPr>
                <a:spLocks noChangeArrowheads="1"/>
              </p:cNvSpPr>
              <p:nvPr/>
            </p:nvSpPr>
            <p:spPr bwMode="auto">
              <a:xfrm rot="10800000">
                <a:off x="2016" y="768"/>
                <a:ext cx="960" cy="240"/>
              </a:xfrm>
              <a:custGeom>
                <a:avLst/>
                <a:gdLst>
                  <a:gd name="T0" fmla="*/ 480 w 21600"/>
                  <a:gd name="T1" fmla="*/ 0 h 21600"/>
                  <a:gd name="T2" fmla="*/ 120 w 21600"/>
                  <a:gd name="T3" fmla="*/ 120 h 21600"/>
                  <a:gd name="T4" fmla="*/ 480 w 21600"/>
                  <a:gd name="T5" fmla="*/ 60 h 21600"/>
                  <a:gd name="T6" fmla="*/ 840 w 21600"/>
                  <a:gd name="T7" fmla="*/ 120 h 2160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1600"/>
                  <a:gd name="T13" fmla="*/ 0 h 21600"/>
                  <a:gd name="T14" fmla="*/ 21600 w 21600"/>
                  <a:gd name="T15" fmla="*/ 7740 h 216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600" h="21600">
                    <a:moveTo>
                      <a:pt x="5400" y="10800"/>
                    </a:moveTo>
                    <a:cubicBezTo>
                      <a:pt x="5400" y="7817"/>
                      <a:pt x="7817" y="5400"/>
                      <a:pt x="10800" y="5400"/>
                    </a:cubicBezTo>
                    <a:cubicBezTo>
                      <a:pt x="13782" y="5399"/>
                      <a:pt x="16199" y="7817"/>
                      <a:pt x="16200" y="10799"/>
                    </a:cubicBezTo>
                    <a:lnTo>
                      <a:pt x="21600" y="10800"/>
                    </a:lnTo>
                    <a:cubicBezTo>
                      <a:pt x="21600" y="4835"/>
                      <a:pt x="16764" y="0"/>
                      <a:pt x="10800" y="0"/>
                    </a:cubicBezTo>
                    <a:cubicBezTo>
                      <a:pt x="4835" y="0"/>
                      <a:pt x="0" y="4835"/>
                      <a:pt x="0" y="10800"/>
                    </a:cubicBezTo>
                    <a:lnTo>
                      <a:pt x="5400" y="10800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GB"/>
              </a:p>
            </p:txBody>
          </p:sp>
          <p:sp>
            <p:nvSpPr>
              <p:cNvPr id="24614" name="Oval 63"/>
              <p:cNvSpPr>
                <a:spLocks noChangeArrowheads="1"/>
              </p:cNvSpPr>
              <p:nvPr/>
            </p:nvSpPr>
            <p:spPr bwMode="auto">
              <a:xfrm flipH="1">
                <a:off x="2125" y="899"/>
                <a:ext cx="48" cy="48"/>
              </a:xfrm>
              <a:prstGeom prst="ellipse">
                <a:avLst/>
              </a:prstGeom>
              <a:solidFill>
                <a:srgbClr val="FF0066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4615" name="Oval 64"/>
              <p:cNvSpPr>
                <a:spLocks noChangeArrowheads="1"/>
              </p:cNvSpPr>
              <p:nvPr/>
            </p:nvSpPr>
            <p:spPr bwMode="auto">
              <a:xfrm>
                <a:off x="2570" y="960"/>
                <a:ext cx="48" cy="48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4616" name="Oval 65"/>
              <p:cNvSpPr>
                <a:spLocks noChangeArrowheads="1"/>
              </p:cNvSpPr>
              <p:nvPr/>
            </p:nvSpPr>
            <p:spPr bwMode="auto">
              <a:xfrm>
                <a:off x="2426" y="960"/>
                <a:ext cx="48" cy="48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4617" name="Oval 66"/>
              <p:cNvSpPr>
                <a:spLocks noChangeArrowheads="1"/>
              </p:cNvSpPr>
              <p:nvPr/>
            </p:nvSpPr>
            <p:spPr bwMode="auto">
              <a:xfrm>
                <a:off x="2256" y="947"/>
                <a:ext cx="48" cy="48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4618" name="Oval 67"/>
              <p:cNvSpPr>
                <a:spLocks noChangeArrowheads="1"/>
              </p:cNvSpPr>
              <p:nvPr/>
            </p:nvSpPr>
            <p:spPr bwMode="auto">
              <a:xfrm>
                <a:off x="2714" y="947"/>
                <a:ext cx="48" cy="48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</p:grpSp>
      <p:sp>
        <p:nvSpPr>
          <p:cNvPr id="24607" name="Rectangle 5"/>
          <p:cNvSpPr>
            <a:spLocks noChangeArrowheads="1"/>
          </p:cNvSpPr>
          <p:nvPr/>
        </p:nvSpPr>
        <p:spPr bwMode="auto">
          <a:xfrm>
            <a:off x="152400" y="76200"/>
            <a:ext cx="8610600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sz="320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TIẾT 4-BÀI </a:t>
            </a:r>
            <a:r>
              <a:rPr lang="en-US" sz="32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21: MỘT SỐ ỨNG DỤNG CỦA SỰ NỞ VÌ NHIỆT</a:t>
            </a:r>
          </a:p>
        </p:txBody>
      </p:sp>
      <p:sp>
        <p:nvSpPr>
          <p:cNvPr id="24608" name="Text Box 69"/>
          <p:cNvSpPr txBox="1">
            <a:spLocks noChangeArrowheads="1"/>
          </p:cNvSpPr>
          <p:nvPr/>
        </p:nvSpPr>
        <p:spPr bwMode="auto">
          <a:xfrm>
            <a:off x="304800" y="990600"/>
            <a:ext cx="2136775" cy="523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z="2800" b="1">
                <a:latin typeface="Times New Roman" pitchFamily="18" charset="0"/>
                <a:cs typeface="Times New Roman" pitchFamily="18" charset="0"/>
              </a:rPr>
              <a:t>3. Vận dụng.</a:t>
            </a:r>
          </a:p>
        </p:txBody>
      </p:sp>
    </p:spTree>
    <p:extLst>
      <p:ext uri="{BB962C8B-B14F-4D97-AF65-F5344CB8AC3E}">
        <p14:creationId xmlns:p14="http://schemas.microsoft.com/office/powerpoint/2010/main" val="2980602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Freeform 16"/>
          <p:cNvSpPr>
            <a:spLocks/>
          </p:cNvSpPr>
          <p:nvPr/>
        </p:nvSpPr>
        <p:spPr bwMode="auto">
          <a:xfrm>
            <a:off x="1905000" y="5257800"/>
            <a:ext cx="5029200" cy="469900"/>
          </a:xfrm>
          <a:custGeom>
            <a:avLst/>
            <a:gdLst>
              <a:gd name="T0" fmla="*/ 0 w 3840"/>
              <a:gd name="T1" fmla="*/ 2147483647 h 296"/>
              <a:gd name="T2" fmla="*/ 2147483647 w 3840"/>
              <a:gd name="T3" fmla="*/ 2147483647 h 296"/>
              <a:gd name="T4" fmla="*/ 2147483647 w 3840"/>
              <a:gd name="T5" fmla="*/ 2147483647 h 296"/>
              <a:gd name="T6" fmla="*/ 2147483647 w 3840"/>
              <a:gd name="T7" fmla="*/ 2147483647 h 296"/>
              <a:gd name="T8" fmla="*/ 2147483647 w 3840"/>
              <a:gd name="T9" fmla="*/ 2147483647 h 296"/>
              <a:gd name="T10" fmla="*/ 2147483647 w 3840"/>
              <a:gd name="T11" fmla="*/ 2147483647 h 296"/>
              <a:gd name="T12" fmla="*/ 2147483647 w 3840"/>
              <a:gd name="T13" fmla="*/ 2147483647 h 296"/>
              <a:gd name="T14" fmla="*/ 2147483647 w 3840"/>
              <a:gd name="T15" fmla="*/ 2147483647 h 296"/>
              <a:gd name="T16" fmla="*/ 2147483647 w 3840"/>
              <a:gd name="T17" fmla="*/ 2147483647 h 296"/>
              <a:gd name="T18" fmla="*/ 2147483647 w 3840"/>
              <a:gd name="T19" fmla="*/ 2147483647 h 296"/>
              <a:gd name="T20" fmla="*/ 2147483647 w 3840"/>
              <a:gd name="T21" fmla="*/ 2147483647 h 296"/>
              <a:gd name="T22" fmla="*/ 2147483647 w 3840"/>
              <a:gd name="T23" fmla="*/ 2147483647 h 296"/>
              <a:gd name="T24" fmla="*/ 2147483647 w 3840"/>
              <a:gd name="T25" fmla="*/ 0 h 296"/>
              <a:gd name="T26" fmla="*/ 2147483647 w 3840"/>
              <a:gd name="T27" fmla="*/ 2147483647 h 296"/>
              <a:gd name="T28" fmla="*/ 2147483647 w 3840"/>
              <a:gd name="T29" fmla="*/ 2147483647 h 296"/>
              <a:gd name="T30" fmla="*/ 2147483647 w 3840"/>
              <a:gd name="T31" fmla="*/ 2147483647 h 296"/>
              <a:gd name="T32" fmla="*/ 2147483647 w 3840"/>
              <a:gd name="T33" fmla="*/ 2147483647 h 296"/>
              <a:gd name="T34" fmla="*/ 2147483647 w 3840"/>
              <a:gd name="T35" fmla="*/ 2147483647 h 296"/>
              <a:gd name="T36" fmla="*/ 2147483647 w 3840"/>
              <a:gd name="T37" fmla="*/ 2147483647 h 296"/>
              <a:gd name="T38" fmla="*/ 2147483647 w 3840"/>
              <a:gd name="T39" fmla="*/ 2147483647 h 296"/>
              <a:gd name="T40" fmla="*/ 2147483647 w 3840"/>
              <a:gd name="T41" fmla="*/ 0 h 296"/>
              <a:gd name="T42" fmla="*/ 2147483647 w 3840"/>
              <a:gd name="T43" fmla="*/ 2147483647 h 296"/>
              <a:gd name="T44" fmla="*/ 2147483647 w 3840"/>
              <a:gd name="T45" fmla="*/ 2147483647 h 296"/>
              <a:gd name="T46" fmla="*/ 2147483647 w 3840"/>
              <a:gd name="T47" fmla="*/ 2147483647 h 296"/>
              <a:gd name="T48" fmla="*/ 2147483647 w 3840"/>
              <a:gd name="T49" fmla="*/ 2147483647 h 296"/>
              <a:gd name="T50" fmla="*/ 2147483647 w 3840"/>
              <a:gd name="T51" fmla="*/ 2147483647 h 296"/>
              <a:gd name="T52" fmla="*/ 2147483647 w 3840"/>
              <a:gd name="T53" fmla="*/ 2147483647 h 296"/>
              <a:gd name="T54" fmla="*/ 2147483647 w 3840"/>
              <a:gd name="T55" fmla="*/ 2147483647 h 296"/>
              <a:gd name="T56" fmla="*/ 2147483647 w 3840"/>
              <a:gd name="T57" fmla="*/ 2147483647 h 296"/>
              <a:gd name="T58" fmla="*/ 2147483647 w 3840"/>
              <a:gd name="T59" fmla="*/ 2147483647 h 296"/>
              <a:gd name="T60" fmla="*/ 2147483647 w 3840"/>
              <a:gd name="T61" fmla="*/ 2147483647 h 296"/>
              <a:gd name="T62" fmla="*/ 2147483647 w 3840"/>
              <a:gd name="T63" fmla="*/ 2147483647 h 296"/>
              <a:gd name="T64" fmla="*/ 2147483647 w 3840"/>
              <a:gd name="T65" fmla="*/ 2147483647 h 29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3840"/>
              <a:gd name="T100" fmla="*/ 0 h 296"/>
              <a:gd name="T101" fmla="*/ 3840 w 3840"/>
              <a:gd name="T102" fmla="*/ 296 h 296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3840" h="296">
                <a:moveTo>
                  <a:pt x="0" y="240"/>
                </a:moveTo>
                <a:cubicBezTo>
                  <a:pt x="52" y="180"/>
                  <a:pt x="104" y="120"/>
                  <a:pt x="144" y="96"/>
                </a:cubicBezTo>
                <a:cubicBezTo>
                  <a:pt x="184" y="72"/>
                  <a:pt x="216" y="72"/>
                  <a:pt x="240" y="96"/>
                </a:cubicBezTo>
                <a:cubicBezTo>
                  <a:pt x="264" y="120"/>
                  <a:pt x="256" y="240"/>
                  <a:pt x="288" y="240"/>
                </a:cubicBezTo>
                <a:cubicBezTo>
                  <a:pt x="320" y="240"/>
                  <a:pt x="384" y="88"/>
                  <a:pt x="432" y="96"/>
                </a:cubicBezTo>
                <a:cubicBezTo>
                  <a:pt x="480" y="104"/>
                  <a:pt x="528" y="288"/>
                  <a:pt x="576" y="288"/>
                </a:cubicBezTo>
                <a:cubicBezTo>
                  <a:pt x="624" y="288"/>
                  <a:pt x="664" y="104"/>
                  <a:pt x="720" y="96"/>
                </a:cubicBezTo>
                <a:cubicBezTo>
                  <a:pt x="776" y="88"/>
                  <a:pt x="864" y="248"/>
                  <a:pt x="912" y="240"/>
                </a:cubicBezTo>
                <a:cubicBezTo>
                  <a:pt x="960" y="232"/>
                  <a:pt x="968" y="48"/>
                  <a:pt x="1008" y="48"/>
                </a:cubicBezTo>
                <a:cubicBezTo>
                  <a:pt x="1048" y="48"/>
                  <a:pt x="1112" y="240"/>
                  <a:pt x="1152" y="240"/>
                </a:cubicBezTo>
                <a:cubicBezTo>
                  <a:pt x="1192" y="240"/>
                  <a:pt x="1224" y="48"/>
                  <a:pt x="1248" y="48"/>
                </a:cubicBezTo>
                <a:cubicBezTo>
                  <a:pt x="1272" y="48"/>
                  <a:pt x="1256" y="248"/>
                  <a:pt x="1296" y="240"/>
                </a:cubicBezTo>
                <a:cubicBezTo>
                  <a:pt x="1336" y="232"/>
                  <a:pt x="1448" y="0"/>
                  <a:pt x="1488" y="0"/>
                </a:cubicBezTo>
                <a:cubicBezTo>
                  <a:pt x="1528" y="0"/>
                  <a:pt x="1504" y="232"/>
                  <a:pt x="1536" y="240"/>
                </a:cubicBezTo>
                <a:cubicBezTo>
                  <a:pt x="1568" y="248"/>
                  <a:pt x="1640" y="48"/>
                  <a:pt x="1680" y="48"/>
                </a:cubicBezTo>
                <a:cubicBezTo>
                  <a:pt x="1720" y="48"/>
                  <a:pt x="1744" y="240"/>
                  <a:pt x="1776" y="240"/>
                </a:cubicBezTo>
                <a:cubicBezTo>
                  <a:pt x="1808" y="240"/>
                  <a:pt x="1848" y="48"/>
                  <a:pt x="1872" y="48"/>
                </a:cubicBezTo>
                <a:cubicBezTo>
                  <a:pt x="1896" y="48"/>
                  <a:pt x="1888" y="240"/>
                  <a:pt x="1920" y="240"/>
                </a:cubicBezTo>
                <a:cubicBezTo>
                  <a:pt x="1952" y="240"/>
                  <a:pt x="2024" y="48"/>
                  <a:pt x="2064" y="48"/>
                </a:cubicBezTo>
                <a:cubicBezTo>
                  <a:pt x="2104" y="48"/>
                  <a:pt x="2112" y="248"/>
                  <a:pt x="2160" y="240"/>
                </a:cubicBezTo>
                <a:cubicBezTo>
                  <a:pt x="2208" y="232"/>
                  <a:pt x="2296" y="0"/>
                  <a:pt x="2352" y="0"/>
                </a:cubicBezTo>
                <a:cubicBezTo>
                  <a:pt x="2408" y="0"/>
                  <a:pt x="2456" y="232"/>
                  <a:pt x="2496" y="240"/>
                </a:cubicBezTo>
                <a:cubicBezTo>
                  <a:pt x="2536" y="248"/>
                  <a:pt x="2552" y="48"/>
                  <a:pt x="2592" y="48"/>
                </a:cubicBezTo>
                <a:cubicBezTo>
                  <a:pt x="2632" y="48"/>
                  <a:pt x="2688" y="232"/>
                  <a:pt x="2736" y="240"/>
                </a:cubicBezTo>
                <a:cubicBezTo>
                  <a:pt x="2784" y="248"/>
                  <a:pt x="2840" y="88"/>
                  <a:pt x="2880" y="96"/>
                </a:cubicBezTo>
                <a:cubicBezTo>
                  <a:pt x="2920" y="104"/>
                  <a:pt x="2936" y="296"/>
                  <a:pt x="2976" y="288"/>
                </a:cubicBezTo>
                <a:cubicBezTo>
                  <a:pt x="3016" y="280"/>
                  <a:pt x="3064" y="56"/>
                  <a:pt x="3120" y="48"/>
                </a:cubicBezTo>
                <a:cubicBezTo>
                  <a:pt x="3176" y="40"/>
                  <a:pt x="3264" y="240"/>
                  <a:pt x="3312" y="240"/>
                </a:cubicBezTo>
                <a:cubicBezTo>
                  <a:pt x="3360" y="240"/>
                  <a:pt x="3368" y="48"/>
                  <a:pt x="3408" y="48"/>
                </a:cubicBezTo>
                <a:cubicBezTo>
                  <a:pt x="3448" y="48"/>
                  <a:pt x="3520" y="240"/>
                  <a:pt x="3552" y="240"/>
                </a:cubicBezTo>
                <a:cubicBezTo>
                  <a:pt x="3584" y="240"/>
                  <a:pt x="3576" y="48"/>
                  <a:pt x="3600" y="48"/>
                </a:cubicBezTo>
                <a:cubicBezTo>
                  <a:pt x="3624" y="48"/>
                  <a:pt x="3656" y="216"/>
                  <a:pt x="3696" y="240"/>
                </a:cubicBezTo>
                <a:cubicBezTo>
                  <a:pt x="3736" y="264"/>
                  <a:pt x="3816" y="200"/>
                  <a:pt x="3840" y="192"/>
                </a:cubicBezTo>
              </a:path>
            </a:pathLst>
          </a:custGeom>
          <a:noFill/>
          <a:ln w="5715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3795" name="Rectangle 17"/>
          <p:cNvSpPr>
            <a:spLocks noChangeArrowheads="1"/>
          </p:cNvSpPr>
          <p:nvPr/>
        </p:nvSpPr>
        <p:spPr bwMode="auto">
          <a:xfrm>
            <a:off x="3352800" y="4572000"/>
            <a:ext cx="228600" cy="609600"/>
          </a:xfrm>
          <a:prstGeom prst="rect">
            <a:avLst/>
          </a:prstGeom>
          <a:solidFill>
            <a:srgbClr val="CCFF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eaLnBrk="1" hangingPunct="1"/>
            <a:endParaRPr lang="en-US" altLang="en-US" sz="2400">
              <a:latin typeface="Times New Roman" pitchFamily="18" charset="0"/>
            </a:endParaRPr>
          </a:p>
        </p:txBody>
      </p:sp>
      <p:grpSp>
        <p:nvGrpSpPr>
          <p:cNvPr id="2" name="Group 18"/>
          <p:cNvGrpSpPr>
            <a:grpSpLocks/>
          </p:cNvGrpSpPr>
          <p:nvPr/>
        </p:nvGrpSpPr>
        <p:grpSpPr bwMode="auto">
          <a:xfrm>
            <a:off x="1905000" y="4378325"/>
            <a:ext cx="2895600" cy="609600"/>
            <a:chOff x="1152" y="672"/>
            <a:chExt cx="1824" cy="384"/>
          </a:xfrm>
        </p:grpSpPr>
        <p:grpSp>
          <p:nvGrpSpPr>
            <p:cNvPr id="33829" name="Group 19"/>
            <p:cNvGrpSpPr>
              <a:grpSpLocks/>
            </p:cNvGrpSpPr>
            <p:nvPr/>
          </p:nvGrpSpPr>
          <p:grpSpPr bwMode="auto">
            <a:xfrm>
              <a:off x="1152" y="672"/>
              <a:ext cx="960" cy="384"/>
              <a:chOff x="816" y="720"/>
              <a:chExt cx="960" cy="384"/>
            </a:xfrm>
          </p:grpSpPr>
          <p:sp>
            <p:nvSpPr>
              <p:cNvPr id="33839" name="Rectangle 20"/>
              <p:cNvSpPr>
                <a:spLocks noChangeArrowheads="1"/>
              </p:cNvSpPr>
              <p:nvPr/>
            </p:nvSpPr>
            <p:spPr bwMode="auto">
              <a:xfrm>
                <a:off x="864" y="720"/>
                <a:ext cx="96" cy="240"/>
              </a:xfrm>
              <a:prstGeom prst="rect">
                <a:avLst/>
              </a:prstGeom>
              <a:solidFill>
                <a:srgbClr val="CCFF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eaLnBrk="1" hangingPunct="1"/>
                <a:endParaRPr lang="en-US" altLang="en-US" sz="2400">
                  <a:latin typeface="Times New Roman" pitchFamily="18" charset="0"/>
                </a:endParaRPr>
              </a:p>
            </p:txBody>
          </p:sp>
          <p:sp>
            <p:nvSpPr>
              <p:cNvPr id="33840" name="AutoShape 21"/>
              <p:cNvSpPr>
                <a:spLocks noChangeArrowheads="1"/>
              </p:cNvSpPr>
              <p:nvPr/>
            </p:nvSpPr>
            <p:spPr bwMode="auto">
              <a:xfrm rot="10800000">
                <a:off x="816" y="864"/>
                <a:ext cx="960" cy="240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1600"/>
                  <a:gd name="T13" fmla="*/ 0 h 21600"/>
                  <a:gd name="T14" fmla="*/ 21600 w 21600"/>
                  <a:gd name="T15" fmla="*/ 7740 h 216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600" h="21600">
                    <a:moveTo>
                      <a:pt x="5400" y="10800"/>
                    </a:moveTo>
                    <a:cubicBezTo>
                      <a:pt x="5400" y="7817"/>
                      <a:pt x="7817" y="5400"/>
                      <a:pt x="10800" y="5400"/>
                    </a:cubicBezTo>
                    <a:cubicBezTo>
                      <a:pt x="13782" y="5399"/>
                      <a:pt x="16199" y="7817"/>
                      <a:pt x="16200" y="10799"/>
                    </a:cubicBezTo>
                    <a:lnTo>
                      <a:pt x="21600" y="10800"/>
                    </a:lnTo>
                    <a:cubicBezTo>
                      <a:pt x="21600" y="4835"/>
                      <a:pt x="16764" y="0"/>
                      <a:pt x="10800" y="0"/>
                    </a:cubicBezTo>
                    <a:cubicBezTo>
                      <a:pt x="4835" y="0"/>
                      <a:pt x="0" y="4835"/>
                      <a:pt x="0" y="10800"/>
                    </a:cubicBezTo>
                    <a:lnTo>
                      <a:pt x="5400" y="10800"/>
                    </a:lnTo>
                    <a:close/>
                  </a:path>
                </a:pathLst>
              </a:custGeom>
              <a:solidFill>
                <a:srgbClr val="CCFF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rot="10800000" wrap="none" anchor="ctr"/>
              <a:lstStyle/>
              <a:p>
                <a:endParaRPr lang="en-US"/>
              </a:p>
            </p:txBody>
          </p:sp>
          <p:sp>
            <p:nvSpPr>
              <p:cNvPr id="33841" name="AutoShape 22"/>
              <p:cNvSpPr>
                <a:spLocks noChangeArrowheads="1"/>
              </p:cNvSpPr>
              <p:nvPr/>
            </p:nvSpPr>
            <p:spPr bwMode="auto">
              <a:xfrm rot="10800000">
                <a:off x="816" y="816"/>
                <a:ext cx="960" cy="240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1600"/>
                  <a:gd name="T13" fmla="*/ 0 h 21600"/>
                  <a:gd name="T14" fmla="*/ 21600 w 21600"/>
                  <a:gd name="T15" fmla="*/ 7740 h 216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600" h="21600">
                    <a:moveTo>
                      <a:pt x="5400" y="10800"/>
                    </a:moveTo>
                    <a:cubicBezTo>
                      <a:pt x="5400" y="7817"/>
                      <a:pt x="7817" y="5400"/>
                      <a:pt x="10800" y="5400"/>
                    </a:cubicBezTo>
                    <a:cubicBezTo>
                      <a:pt x="13782" y="5399"/>
                      <a:pt x="16199" y="7817"/>
                      <a:pt x="16200" y="10799"/>
                    </a:cubicBezTo>
                    <a:lnTo>
                      <a:pt x="21600" y="10800"/>
                    </a:lnTo>
                    <a:cubicBezTo>
                      <a:pt x="21600" y="4835"/>
                      <a:pt x="16764" y="0"/>
                      <a:pt x="10800" y="0"/>
                    </a:cubicBezTo>
                    <a:cubicBezTo>
                      <a:pt x="4835" y="0"/>
                      <a:pt x="0" y="4835"/>
                      <a:pt x="0" y="10800"/>
                    </a:cubicBezTo>
                    <a:lnTo>
                      <a:pt x="5400" y="10800"/>
                    </a:lnTo>
                    <a:close/>
                  </a:path>
                </a:pathLst>
              </a:custGeom>
              <a:solidFill>
                <a:srgbClr val="CCFF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rot="10800000" wrap="none" anchor="ctr"/>
              <a:lstStyle/>
              <a:p>
                <a:endParaRPr lang="en-US"/>
              </a:p>
            </p:txBody>
          </p:sp>
          <p:sp>
            <p:nvSpPr>
              <p:cNvPr id="33842" name="Oval 23"/>
              <p:cNvSpPr>
                <a:spLocks noChangeArrowheads="1"/>
              </p:cNvSpPr>
              <p:nvPr/>
            </p:nvSpPr>
            <p:spPr bwMode="auto">
              <a:xfrm flipH="1">
                <a:off x="925" y="947"/>
                <a:ext cx="48" cy="48"/>
              </a:xfrm>
              <a:prstGeom prst="ellipse">
                <a:avLst/>
              </a:prstGeom>
              <a:solidFill>
                <a:srgbClr val="CCFF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eaLnBrk="1" hangingPunct="1"/>
                <a:endParaRPr lang="en-US" altLang="en-US" sz="2400">
                  <a:latin typeface="Times New Roman" pitchFamily="18" charset="0"/>
                </a:endParaRPr>
              </a:p>
            </p:txBody>
          </p:sp>
          <p:sp>
            <p:nvSpPr>
              <p:cNvPr id="33843" name="Oval 24"/>
              <p:cNvSpPr>
                <a:spLocks noChangeArrowheads="1"/>
              </p:cNvSpPr>
              <p:nvPr/>
            </p:nvSpPr>
            <p:spPr bwMode="auto">
              <a:xfrm>
                <a:off x="1370" y="1008"/>
                <a:ext cx="48" cy="48"/>
              </a:xfrm>
              <a:prstGeom prst="ellipse">
                <a:avLst/>
              </a:prstGeom>
              <a:solidFill>
                <a:srgbClr val="CCFF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eaLnBrk="1" hangingPunct="1"/>
                <a:endParaRPr lang="en-US" altLang="en-US" sz="2400">
                  <a:latin typeface="Times New Roman" pitchFamily="18" charset="0"/>
                </a:endParaRPr>
              </a:p>
            </p:txBody>
          </p:sp>
          <p:sp>
            <p:nvSpPr>
              <p:cNvPr id="33844" name="Oval 25"/>
              <p:cNvSpPr>
                <a:spLocks noChangeArrowheads="1"/>
              </p:cNvSpPr>
              <p:nvPr/>
            </p:nvSpPr>
            <p:spPr bwMode="auto">
              <a:xfrm>
                <a:off x="1226" y="1008"/>
                <a:ext cx="48" cy="48"/>
              </a:xfrm>
              <a:prstGeom prst="ellipse">
                <a:avLst/>
              </a:prstGeom>
              <a:solidFill>
                <a:srgbClr val="CCFF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eaLnBrk="1" hangingPunct="1"/>
                <a:endParaRPr lang="en-US" altLang="en-US" sz="2400">
                  <a:latin typeface="Times New Roman" pitchFamily="18" charset="0"/>
                </a:endParaRPr>
              </a:p>
            </p:txBody>
          </p:sp>
          <p:sp>
            <p:nvSpPr>
              <p:cNvPr id="33845" name="Oval 26"/>
              <p:cNvSpPr>
                <a:spLocks noChangeArrowheads="1"/>
              </p:cNvSpPr>
              <p:nvPr/>
            </p:nvSpPr>
            <p:spPr bwMode="auto">
              <a:xfrm>
                <a:off x="1056" y="995"/>
                <a:ext cx="48" cy="48"/>
              </a:xfrm>
              <a:prstGeom prst="ellipse">
                <a:avLst/>
              </a:prstGeom>
              <a:solidFill>
                <a:srgbClr val="CCFF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eaLnBrk="1" hangingPunct="1"/>
                <a:endParaRPr lang="en-US" altLang="en-US" sz="2400">
                  <a:latin typeface="Times New Roman" pitchFamily="18" charset="0"/>
                </a:endParaRPr>
              </a:p>
            </p:txBody>
          </p:sp>
          <p:sp>
            <p:nvSpPr>
              <p:cNvPr id="33846" name="Oval 27"/>
              <p:cNvSpPr>
                <a:spLocks noChangeArrowheads="1"/>
              </p:cNvSpPr>
              <p:nvPr/>
            </p:nvSpPr>
            <p:spPr bwMode="auto">
              <a:xfrm>
                <a:off x="1514" y="995"/>
                <a:ext cx="48" cy="48"/>
              </a:xfrm>
              <a:prstGeom prst="ellipse">
                <a:avLst/>
              </a:prstGeom>
              <a:solidFill>
                <a:srgbClr val="CCFF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eaLnBrk="1" hangingPunct="1"/>
                <a:endParaRPr lang="en-US" altLang="en-US" sz="2400">
                  <a:latin typeface="Times New Roman" pitchFamily="18" charset="0"/>
                </a:endParaRPr>
              </a:p>
            </p:txBody>
          </p:sp>
        </p:grpSp>
        <p:grpSp>
          <p:nvGrpSpPr>
            <p:cNvPr id="33830" name="Group 28"/>
            <p:cNvGrpSpPr>
              <a:grpSpLocks/>
            </p:cNvGrpSpPr>
            <p:nvPr/>
          </p:nvGrpSpPr>
          <p:grpSpPr bwMode="auto">
            <a:xfrm>
              <a:off x="2016" y="672"/>
              <a:ext cx="960" cy="384"/>
              <a:chOff x="2016" y="672"/>
              <a:chExt cx="960" cy="384"/>
            </a:xfrm>
          </p:grpSpPr>
          <p:sp>
            <p:nvSpPr>
              <p:cNvPr id="33831" name="Rectangle 29"/>
              <p:cNvSpPr>
                <a:spLocks noChangeArrowheads="1"/>
              </p:cNvSpPr>
              <p:nvPr/>
            </p:nvSpPr>
            <p:spPr bwMode="auto">
              <a:xfrm>
                <a:off x="2784" y="672"/>
                <a:ext cx="96" cy="240"/>
              </a:xfrm>
              <a:prstGeom prst="rect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eaLnBrk="1" hangingPunct="1"/>
                <a:endParaRPr lang="en-US" altLang="en-US" sz="2400">
                  <a:latin typeface="Times New Roman" pitchFamily="18" charset="0"/>
                </a:endParaRPr>
              </a:p>
            </p:txBody>
          </p:sp>
          <p:sp>
            <p:nvSpPr>
              <p:cNvPr id="33832" name="AutoShape 30"/>
              <p:cNvSpPr>
                <a:spLocks noChangeArrowheads="1"/>
              </p:cNvSpPr>
              <p:nvPr/>
            </p:nvSpPr>
            <p:spPr bwMode="auto">
              <a:xfrm rot="10800000">
                <a:off x="2016" y="816"/>
                <a:ext cx="960" cy="240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1600"/>
                  <a:gd name="T13" fmla="*/ 0 h 21600"/>
                  <a:gd name="T14" fmla="*/ 21600 w 21600"/>
                  <a:gd name="T15" fmla="*/ 7740 h 216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600" h="21600">
                    <a:moveTo>
                      <a:pt x="5400" y="10800"/>
                    </a:moveTo>
                    <a:cubicBezTo>
                      <a:pt x="5400" y="7817"/>
                      <a:pt x="7817" y="5400"/>
                      <a:pt x="10800" y="5400"/>
                    </a:cubicBezTo>
                    <a:cubicBezTo>
                      <a:pt x="13782" y="5399"/>
                      <a:pt x="16199" y="7817"/>
                      <a:pt x="16200" y="10799"/>
                    </a:cubicBezTo>
                    <a:lnTo>
                      <a:pt x="21600" y="10800"/>
                    </a:lnTo>
                    <a:cubicBezTo>
                      <a:pt x="21600" y="4835"/>
                      <a:pt x="16764" y="0"/>
                      <a:pt x="10800" y="0"/>
                    </a:cubicBezTo>
                    <a:cubicBezTo>
                      <a:pt x="4835" y="0"/>
                      <a:pt x="0" y="4835"/>
                      <a:pt x="0" y="10800"/>
                    </a:cubicBezTo>
                    <a:lnTo>
                      <a:pt x="5400" y="10800"/>
                    </a:lnTo>
                    <a:close/>
                  </a:path>
                </a:pathLst>
              </a:custGeom>
              <a:solidFill>
                <a:srgbClr val="FF0066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3833" name="AutoShape 31"/>
              <p:cNvSpPr>
                <a:spLocks noChangeArrowheads="1"/>
              </p:cNvSpPr>
              <p:nvPr/>
            </p:nvSpPr>
            <p:spPr bwMode="auto">
              <a:xfrm rot="10800000">
                <a:off x="2016" y="768"/>
                <a:ext cx="960" cy="240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1600"/>
                  <a:gd name="T13" fmla="*/ 0 h 21600"/>
                  <a:gd name="T14" fmla="*/ 21600 w 21600"/>
                  <a:gd name="T15" fmla="*/ 7740 h 216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600" h="21600">
                    <a:moveTo>
                      <a:pt x="5400" y="10800"/>
                    </a:moveTo>
                    <a:cubicBezTo>
                      <a:pt x="5400" y="7817"/>
                      <a:pt x="7817" y="5400"/>
                      <a:pt x="10800" y="5400"/>
                    </a:cubicBezTo>
                    <a:cubicBezTo>
                      <a:pt x="13782" y="5399"/>
                      <a:pt x="16199" y="7817"/>
                      <a:pt x="16200" y="10799"/>
                    </a:cubicBezTo>
                    <a:lnTo>
                      <a:pt x="21600" y="10800"/>
                    </a:lnTo>
                    <a:cubicBezTo>
                      <a:pt x="21600" y="4835"/>
                      <a:pt x="16764" y="0"/>
                      <a:pt x="10800" y="0"/>
                    </a:cubicBezTo>
                    <a:cubicBezTo>
                      <a:pt x="4835" y="0"/>
                      <a:pt x="0" y="4835"/>
                      <a:pt x="0" y="10800"/>
                    </a:cubicBezTo>
                    <a:lnTo>
                      <a:pt x="5400" y="10800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3834" name="Oval 32"/>
              <p:cNvSpPr>
                <a:spLocks noChangeArrowheads="1"/>
              </p:cNvSpPr>
              <p:nvPr/>
            </p:nvSpPr>
            <p:spPr bwMode="auto">
              <a:xfrm flipH="1">
                <a:off x="2125" y="899"/>
                <a:ext cx="48" cy="48"/>
              </a:xfrm>
              <a:prstGeom prst="ellipse">
                <a:avLst/>
              </a:prstGeom>
              <a:solidFill>
                <a:srgbClr val="FF0066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eaLnBrk="1" hangingPunct="1"/>
                <a:endParaRPr lang="en-US" altLang="en-US" sz="2400">
                  <a:latin typeface="Times New Roman" pitchFamily="18" charset="0"/>
                </a:endParaRPr>
              </a:p>
            </p:txBody>
          </p:sp>
          <p:sp>
            <p:nvSpPr>
              <p:cNvPr id="33835" name="Oval 33"/>
              <p:cNvSpPr>
                <a:spLocks noChangeArrowheads="1"/>
              </p:cNvSpPr>
              <p:nvPr/>
            </p:nvSpPr>
            <p:spPr bwMode="auto">
              <a:xfrm>
                <a:off x="2570" y="960"/>
                <a:ext cx="48" cy="48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eaLnBrk="1" hangingPunct="1"/>
                <a:endParaRPr lang="en-US" altLang="en-US" sz="2400">
                  <a:latin typeface="Times New Roman" pitchFamily="18" charset="0"/>
                </a:endParaRPr>
              </a:p>
            </p:txBody>
          </p:sp>
          <p:sp>
            <p:nvSpPr>
              <p:cNvPr id="33836" name="Oval 34"/>
              <p:cNvSpPr>
                <a:spLocks noChangeArrowheads="1"/>
              </p:cNvSpPr>
              <p:nvPr/>
            </p:nvSpPr>
            <p:spPr bwMode="auto">
              <a:xfrm>
                <a:off x="2426" y="960"/>
                <a:ext cx="48" cy="48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eaLnBrk="1" hangingPunct="1"/>
                <a:endParaRPr lang="en-US" altLang="en-US" sz="2400">
                  <a:latin typeface="Times New Roman" pitchFamily="18" charset="0"/>
                </a:endParaRPr>
              </a:p>
            </p:txBody>
          </p:sp>
          <p:sp>
            <p:nvSpPr>
              <p:cNvPr id="33837" name="Oval 35"/>
              <p:cNvSpPr>
                <a:spLocks noChangeArrowheads="1"/>
              </p:cNvSpPr>
              <p:nvPr/>
            </p:nvSpPr>
            <p:spPr bwMode="auto">
              <a:xfrm>
                <a:off x="2256" y="947"/>
                <a:ext cx="48" cy="48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eaLnBrk="1" hangingPunct="1"/>
                <a:endParaRPr lang="en-US" altLang="en-US" sz="2400">
                  <a:latin typeface="Times New Roman" pitchFamily="18" charset="0"/>
                </a:endParaRPr>
              </a:p>
            </p:txBody>
          </p:sp>
          <p:sp>
            <p:nvSpPr>
              <p:cNvPr id="33838" name="Oval 36"/>
              <p:cNvSpPr>
                <a:spLocks noChangeArrowheads="1"/>
              </p:cNvSpPr>
              <p:nvPr/>
            </p:nvSpPr>
            <p:spPr bwMode="auto">
              <a:xfrm>
                <a:off x="2714" y="947"/>
                <a:ext cx="48" cy="48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eaLnBrk="1" hangingPunct="1"/>
                <a:endParaRPr lang="en-US" altLang="en-US" sz="2400">
                  <a:latin typeface="Times New Roman" pitchFamily="18" charset="0"/>
                </a:endParaRPr>
              </a:p>
            </p:txBody>
          </p:sp>
        </p:grpSp>
      </p:grpSp>
      <p:grpSp>
        <p:nvGrpSpPr>
          <p:cNvPr id="5" name="Group 37"/>
          <p:cNvGrpSpPr>
            <a:grpSpLocks/>
          </p:cNvGrpSpPr>
          <p:nvPr/>
        </p:nvGrpSpPr>
        <p:grpSpPr bwMode="auto">
          <a:xfrm>
            <a:off x="4343400" y="4329113"/>
            <a:ext cx="1371600" cy="0"/>
            <a:chOff x="4705350" y="4329113"/>
            <a:chExt cx="1485900" cy="0"/>
          </a:xfrm>
        </p:grpSpPr>
        <p:sp>
          <p:nvSpPr>
            <p:cNvPr id="33827" name="Line 38"/>
            <p:cNvSpPr>
              <a:spLocks noChangeShapeType="1"/>
            </p:cNvSpPr>
            <p:nvPr/>
          </p:nvSpPr>
          <p:spPr bwMode="auto">
            <a:xfrm>
              <a:off x="3744" y="480"/>
              <a:ext cx="432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33828" name="Line 39"/>
            <p:cNvSpPr>
              <a:spLocks noChangeShapeType="1"/>
            </p:cNvSpPr>
            <p:nvPr/>
          </p:nvSpPr>
          <p:spPr bwMode="auto">
            <a:xfrm>
              <a:off x="4176" y="480"/>
              <a:ext cx="432" cy="0"/>
            </a:xfrm>
            <a:prstGeom prst="line">
              <a:avLst/>
            </a:prstGeom>
            <a:noFill/>
            <a:ln w="38100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</p:grpSp>
      <p:sp>
        <p:nvSpPr>
          <p:cNvPr id="33798" name="Line 48"/>
          <p:cNvSpPr>
            <a:spLocks noChangeShapeType="1"/>
          </p:cNvSpPr>
          <p:nvPr/>
        </p:nvSpPr>
        <p:spPr bwMode="auto">
          <a:xfrm>
            <a:off x="1981200" y="2665413"/>
            <a:ext cx="0" cy="1697037"/>
          </a:xfrm>
          <a:prstGeom prst="line">
            <a:avLst/>
          </a:prstGeom>
          <a:noFill/>
          <a:ln w="38100">
            <a:solidFill>
              <a:srgbClr val="FF006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33799" name="Line 49"/>
          <p:cNvSpPr>
            <a:spLocks noChangeShapeType="1"/>
          </p:cNvSpPr>
          <p:nvPr/>
        </p:nvSpPr>
        <p:spPr bwMode="auto">
          <a:xfrm>
            <a:off x="1981200" y="4343400"/>
            <a:ext cx="2063750" cy="0"/>
          </a:xfrm>
          <a:prstGeom prst="line">
            <a:avLst/>
          </a:prstGeom>
          <a:noFill/>
          <a:ln w="38100">
            <a:solidFill>
              <a:srgbClr val="FF006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33800" name="Line 50"/>
          <p:cNvSpPr>
            <a:spLocks noChangeShapeType="1"/>
          </p:cNvSpPr>
          <p:nvPr/>
        </p:nvSpPr>
        <p:spPr bwMode="auto">
          <a:xfrm>
            <a:off x="4967288" y="4343400"/>
            <a:ext cx="1128712" cy="0"/>
          </a:xfrm>
          <a:prstGeom prst="line">
            <a:avLst/>
          </a:prstGeom>
          <a:noFill/>
          <a:ln w="38100">
            <a:solidFill>
              <a:srgbClr val="FF006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33801" name="Line 51"/>
          <p:cNvSpPr>
            <a:spLocks noChangeShapeType="1"/>
          </p:cNvSpPr>
          <p:nvPr/>
        </p:nvSpPr>
        <p:spPr bwMode="auto">
          <a:xfrm>
            <a:off x="6096000" y="4343400"/>
            <a:ext cx="914400" cy="1219200"/>
          </a:xfrm>
          <a:prstGeom prst="line">
            <a:avLst/>
          </a:prstGeom>
          <a:noFill/>
          <a:ln w="38100">
            <a:solidFill>
              <a:srgbClr val="FF006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33802" name="Line 52"/>
          <p:cNvSpPr>
            <a:spLocks noChangeShapeType="1"/>
          </p:cNvSpPr>
          <p:nvPr/>
        </p:nvSpPr>
        <p:spPr bwMode="auto">
          <a:xfrm flipH="1">
            <a:off x="1752600" y="2743200"/>
            <a:ext cx="20638" cy="1925638"/>
          </a:xfrm>
          <a:prstGeom prst="line">
            <a:avLst/>
          </a:prstGeom>
          <a:noFill/>
          <a:ln w="38100">
            <a:solidFill>
              <a:srgbClr val="FF006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33803" name="Line 54"/>
          <p:cNvSpPr>
            <a:spLocks noChangeShapeType="1"/>
          </p:cNvSpPr>
          <p:nvPr/>
        </p:nvSpPr>
        <p:spPr bwMode="auto">
          <a:xfrm>
            <a:off x="3962400" y="4343400"/>
            <a:ext cx="3810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33804" name="Oval 55"/>
          <p:cNvSpPr>
            <a:spLocks noChangeArrowheads="1"/>
          </p:cNvSpPr>
          <p:nvPr/>
        </p:nvSpPr>
        <p:spPr bwMode="auto">
          <a:xfrm>
            <a:off x="3962400" y="4308475"/>
            <a:ext cx="76200" cy="76200"/>
          </a:xfrm>
          <a:prstGeom prst="ellipse">
            <a:avLst/>
          </a:prstGeom>
          <a:solidFill>
            <a:schemeClr val="accent1"/>
          </a:solidFill>
          <a:ln w="381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eaLnBrk="1" hangingPunct="1"/>
            <a:endParaRPr lang="en-US" altLang="en-US" sz="2400">
              <a:latin typeface="Times New Roman" pitchFamily="18" charset="0"/>
            </a:endParaRPr>
          </a:p>
        </p:txBody>
      </p:sp>
      <p:sp>
        <p:nvSpPr>
          <p:cNvPr id="33805" name="Oval 56"/>
          <p:cNvSpPr>
            <a:spLocks noChangeArrowheads="1"/>
          </p:cNvSpPr>
          <p:nvPr/>
        </p:nvSpPr>
        <p:spPr bwMode="auto">
          <a:xfrm>
            <a:off x="4953000" y="4287838"/>
            <a:ext cx="76200" cy="762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eaLnBrk="1" hangingPunct="1"/>
            <a:endParaRPr lang="en-US" altLang="en-US" sz="2400">
              <a:latin typeface="Times New Roman" pitchFamily="18" charset="0"/>
            </a:endParaRPr>
          </a:p>
        </p:txBody>
      </p:sp>
      <p:sp>
        <p:nvSpPr>
          <p:cNvPr id="76858" name="Freeform 58"/>
          <p:cNvSpPr>
            <a:spLocks/>
          </p:cNvSpPr>
          <p:nvPr/>
        </p:nvSpPr>
        <p:spPr bwMode="auto">
          <a:xfrm>
            <a:off x="1905000" y="5257800"/>
            <a:ext cx="5029200" cy="469900"/>
          </a:xfrm>
          <a:custGeom>
            <a:avLst/>
            <a:gdLst>
              <a:gd name="T0" fmla="*/ 0 w 3840"/>
              <a:gd name="T1" fmla="*/ 2147483647 h 296"/>
              <a:gd name="T2" fmla="*/ 2147483647 w 3840"/>
              <a:gd name="T3" fmla="*/ 2147483647 h 296"/>
              <a:gd name="T4" fmla="*/ 2147483647 w 3840"/>
              <a:gd name="T5" fmla="*/ 2147483647 h 296"/>
              <a:gd name="T6" fmla="*/ 2147483647 w 3840"/>
              <a:gd name="T7" fmla="*/ 2147483647 h 296"/>
              <a:gd name="T8" fmla="*/ 2147483647 w 3840"/>
              <a:gd name="T9" fmla="*/ 2147483647 h 296"/>
              <a:gd name="T10" fmla="*/ 2147483647 w 3840"/>
              <a:gd name="T11" fmla="*/ 2147483647 h 296"/>
              <a:gd name="T12" fmla="*/ 2147483647 w 3840"/>
              <a:gd name="T13" fmla="*/ 2147483647 h 296"/>
              <a:gd name="T14" fmla="*/ 2147483647 w 3840"/>
              <a:gd name="T15" fmla="*/ 2147483647 h 296"/>
              <a:gd name="T16" fmla="*/ 2147483647 w 3840"/>
              <a:gd name="T17" fmla="*/ 2147483647 h 296"/>
              <a:gd name="T18" fmla="*/ 2147483647 w 3840"/>
              <a:gd name="T19" fmla="*/ 2147483647 h 296"/>
              <a:gd name="T20" fmla="*/ 2147483647 w 3840"/>
              <a:gd name="T21" fmla="*/ 2147483647 h 296"/>
              <a:gd name="T22" fmla="*/ 2147483647 w 3840"/>
              <a:gd name="T23" fmla="*/ 2147483647 h 296"/>
              <a:gd name="T24" fmla="*/ 2147483647 w 3840"/>
              <a:gd name="T25" fmla="*/ 0 h 296"/>
              <a:gd name="T26" fmla="*/ 2147483647 w 3840"/>
              <a:gd name="T27" fmla="*/ 2147483647 h 296"/>
              <a:gd name="T28" fmla="*/ 2147483647 w 3840"/>
              <a:gd name="T29" fmla="*/ 2147483647 h 296"/>
              <a:gd name="T30" fmla="*/ 2147483647 w 3840"/>
              <a:gd name="T31" fmla="*/ 2147483647 h 296"/>
              <a:gd name="T32" fmla="*/ 2147483647 w 3840"/>
              <a:gd name="T33" fmla="*/ 2147483647 h 296"/>
              <a:gd name="T34" fmla="*/ 2147483647 w 3840"/>
              <a:gd name="T35" fmla="*/ 2147483647 h 296"/>
              <a:gd name="T36" fmla="*/ 2147483647 w 3840"/>
              <a:gd name="T37" fmla="*/ 2147483647 h 296"/>
              <a:gd name="T38" fmla="*/ 2147483647 w 3840"/>
              <a:gd name="T39" fmla="*/ 2147483647 h 296"/>
              <a:gd name="T40" fmla="*/ 2147483647 w 3840"/>
              <a:gd name="T41" fmla="*/ 0 h 296"/>
              <a:gd name="T42" fmla="*/ 2147483647 w 3840"/>
              <a:gd name="T43" fmla="*/ 2147483647 h 296"/>
              <a:gd name="T44" fmla="*/ 2147483647 w 3840"/>
              <a:gd name="T45" fmla="*/ 2147483647 h 296"/>
              <a:gd name="T46" fmla="*/ 2147483647 w 3840"/>
              <a:gd name="T47" fmla="*/ 2147483647 h 296"/>
              <a:gd name="T48" fmla="*/ 2147483647 w 3840"/>
              <a:gd name="T49" fmla="*/ 2147483647 h 296"/>
              <a:gd name="T50" fmla="*/ 2147483647 w 3840"/>
              <a:gd name="T51" fmla="*/ 2147483647 h 296"/>
              <a:gd name="T52" fmla="*/ 2147483647 w 3840"/>
              <a:gd name="T53" fmla="*/ 2147483647 h 296"/>
              <a:gd name="T54" fmla="*/ 2147483647 w 3840"/>
              <a:gd name="T55" fmla="*/ 2147483647 h 296"/>
              <a:gd name="T56" fmla="*/ 2147483647 w 3840"/>
              <a:gd name="T57" fmla="*/ 2147483647 h 296"/>
              <a:gd name="T58" fmla="*/ 2147483647 w 3840"/>
              <a:gd name="T59" fmla="*/ 2147483647 h 296"/>
              <a:gd name="T60" fmla="*/ 2147483647 w 3840"/>
              <a:gd name="T61" fmla="*/ 2147483647 h 296"/>
              <a:gd name="T62" fmla="*/ 2147483647 w 3840"/>
              <a:gd name="T63" fmla="*/ 2147483647 h 296"/>
              <a:gd name="T64" fmla="*/ 2147483647 w 3840"/>
              <a:gd name="T65" fmla="*/ 2147483647 h 29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3840"/>
              <a:gd name="T100" fmla="*/ 0 h 296"/>
              <a:gd name="T101" fmla="*/ 3840 w 3840"/>
              <a:gd name="T102" fmla="*/ 296 h 296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3840" h="296">
                <a:moveTo>
                  <a:pt x="0" y="240"/>
                </a:moveTo>
                <a:cubicBezTo>
                  <a:pt x="52" y="180"/>
                  <a:pt x="104" y="120"/>
                  <a:pt x="144" y="96"/>
                </a:cubicBezTo>
                <a:cubicBezTo>
                  <a:pt x="184" y="72"/>
                  <a:pt x="216" y="72"/>
                  <a:pt x="240" y="96"/>
                </a:cubicBezTo>
                <a:cubicBezTo>
                  <a:pt x="264" y="120"/>
                  <a:pt x="256" y="240"/>
                  <a:pt x="288" y="240"/>
                </a:cubicBezTo>
                <a:cubicBezTo>
                  <a:pt x="320" y="240"/>
                  <a:pt x="384" y="88"/>
                  <a:pt x="432" y="96"/>
                </a:cubicBezTo>
                <a:cubicBezTo>
                  <a:pt x="480" y="104"/>
                  <a:pt x="528" y="288"/>
                  <a:pt x="576" y="288"/>
                </a:cubicBezTo>
                <a:cubicBezTo>
                  <a:pt x="624" y="288"/>
                  <a:pt x="664" y="104"/>
                  <a:pt x="720" y="96"/>
                </a:cubicBezTo>
                <a:cubicBezTo>
                  <a:pt x="776" y="88"/>
                  <a:pt x="864" y="248"/>
                  <a:pt x="912" y="240"/>
                </a:cubicBezTo>
                <a:cubicBezTo>
                  <a:pt x="960" y="232"/>
                  <a:pt x="968" y="48"/>
                  <a:pt x="1008" y="48"/>
                </a:cubicBezTo>
                <a:cubicBezTo>
                  <a:pt x="1048" y="48"/>
                  <a:pt x="1112" y="240"/>
                  <a:pt x="1152" y="240"/>
                </a:cubicBezTo>
                <a:cubicBezTo>
                  <a:pt x="1192" y="240"/>
                  <a:pt x="1224" y="48"/>
                  <a:pt x="1248" y="48"/>
                </a:cubicBezTo>
                <a:cubicBezTo>
                  <a:pt x="1272" y="48"/>
                  <a:pt x="1256" y="248"/>
                  <a:pt x="1296" y="240"/>
                </a:cubicBezTo>
                <a:cubicBezTo>
                  <a:pt x="1336" y="232"/>
                  <a:pt x="1448" y="0"/>
                  <a:pt x="1488" y="0"/>
                </a:cubicBezTo>
                <a:cubicBezTo>
                  <a:pt x="1528" y="0"/>
                  <a:pt x="1504" y="232"/>
                  <a:pt x="1536" y="240"/>
                </a:cubicBezTo>
                <a:cubicBezTo>
                  <a:pt x="1568" y="248"/>
                  <a:pt x="1640" y="48"/>
                  <a:pt x="1680" y="48"/>
                </a:cubicBezTo>
                <a:cubicBezTo>
                  <a:pt x="1720" y="48"/>
                  <a:pt x="1744" y="240"/>
                  <a:pt x="1776" y="240"/>
                </a:cubicBezTo>
                <a:cubicBezTo>
                  <a:pt x="1808" y="240"/>
                  <a:pt x="1848" y="48"/>
                  <a:pt x="1872" y="48"/>
                </a:cubicBezTo>
                <a:cubicBezTo>
                  <a:pt x="1896" y="48"/>
                  <a:pt x="1888" y="240"/>
                  <a:pt x="1920" y="240"/>
                </a:cubicBezTo>
                <a:cubicBezTo>
                  <a:pt x="1952" y="240"/>
                  <a:pt x="2024" y="48"/>
                  <a:pt x="2064" y="48"/>
                </a:cubicBezTo>
                <a:cubicBezTo>
                  <a:pt x="2104" y="48"/>
                  <a:pt x="2112" y="248"/>
                  <a:pt x="2160" y="240"/>
                </a:cubicBezTo>
                <a:cubicBezTo>
                  <a:pt x="2208" y="232"/>
                  <a:pt x="2296" y="0"/>
                  <a:pt x="2352" y="0"/>
                </a:cubicBezTo>
                <a:cubicBezTo>
                  <a:pt x="2408" y="0"/>
                  <a:pt x="2456" y="232"/>
                  <a:pt x="2496" y="240"/>
                </a:cubicBezTo>
                <a:cubicBezTo>
                  <a:pt x="2536" y="248"/>
                  <a:pt x="2552" y="48"/>
                  <a:pt x="2592" y="48"/>
                </a:cubicBezTo>
                <a:cubicBezTo>
                  <a:pt x="2632" y="48"/>
                  <a:pt x="2688" y="232"/>
                  <a:pt x="2736" y="240"/>
                </a:cubicBezTo>
                <a:cubicBezTo>
                  <a:pt x="2784" y="248"/>
                  <a:pt x="2840" y="88"/>
                  <a:pt x="2880" y="96"/>
                </a:cubicBezTo>
                <a:cubicBezTo>
                  <a:pt x="2920" y="104"/>
                  <a:pt x="2936" y="296"/>
                  <a:pt x="2976" y="288"/>
                </a:cubicBezTo>
                <a:cubicBezTo>
                  <a:pt x="3016" y="280"/>
                  <a:pt x="3064" y="56"/>
                  <a:pt x="3120" y="48"/>
                </a:cubicBezTo>
                <a:cubicBezTo>
                  <a:pt x="3176" y="40"/>
                  <a:pt x="3264" y="240"/>
                  <a:pt x="3312" y="240"/>
                </a:cubicBezTo>
                <a:cubicBezTo>
                  <a:pt x="3360" y="240"/>
                  <a:pt x="3368" y="48"/>
                  <a:pt x="3408" y="48"/>
                </a:cubicBezTo>
                <a:cubicBezTo>
                  <a:pt x="3448" y="48"/>
                  <a:pt x="3520" y="240"/>
                  <a:pt x="3552" y="240"/>
                </a:cubicBezTo>
                <a:cubicBezTo>
                  <a:pt x="3584" y="240"/>
                  <a:pt x="3576" y="48"/>
                  <a:pt x="3600" y="48"/>
                </a:cubicBezTo>
                <a:cubicBezTo>
                  <a:pt x="3624" y="48"/>
                  <a:pt x="3656" y="216"/>
                  <a:pt x="3696" y="240"/>
                </a:cubicBezTo>
                <a:cubicBezTo>
                  <a:pt x="3736" y="264"/>
                  <a:pt x="3816" y="200"/>
                  <a:pt x="3840" y="192"/>
                </a:cubicBezTo>
              </a:path>
            </a:pathLst>
          </a:custGeom>
          <a:noFill/>
          <a:ln w="5715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3807" name="Oval 68"/>
          <p:cNvSpPr>
            <a:spLocks noChangeArrowheads="1"/>
          </p:cNvSpPr>
          <p:nvPr/>
        </p:nvSpPr>
        <p:spPr bwMode="auto">
          <a:xfrm>
            <a:off x="6934200" y="5486400"/>
            <a:ext cx="152400" cy="152400"/>
          </a:xfrm>
          <a:prstGeom prst="ellipse">
            <a:avLst/>
          </a:prstGeom>
          <a:solidFill>
            <a:srgbClr val="FF0066"/>
          </a:solidFill>
          <a:ln w="9525">
            <a:solidFill>
              <a:srgbClr val="FF0066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1" hangingPunct="1"/>
            <a:endParaRPr lang="en-US" altLang="en-US" sz="2400">
              <a:latin typeface="Times New Roman" pitchFamily="18" charset="0"/>
            </a:endParaRPr>
          </a:p>
        </p:txBody>
      </p:sp>
      <p:sp>
        <p:nvSpPr>
          <p:cNvPr id="33808" name="Line 69"/>
          <p:cNvSpPr>
            <a:spLocks noChangeShapeType="1"/>
          </p:cNvSpPr>
          <p:nvPr/>
        </p:nvSpPr>
        <p:spPr bwMode="auto">
          <a:xfrm flipH="1">
            <a:off x="1914525" y="4800600"/>
            <a:ext cx="9525" cy="838200"/>
          </a:xfrm>
          <a:prstGeom prst="line">
            <a:avLst/>
          </a:prstGeom>
          <a:noFill/>
          <a:ln w="38100">
            <a:solidFill>
              <a:srgbClr val="FF006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33809" name="Oval 70"/>
          <p:cNvSpPr>
            <a:spLocks noChangeArrowheads="1"/>
          </p:cNvSpPr>
          <p:nvPr/>
        </p:nvSpPr>
        <p:spPr bwMode="auto">
          <a:xfrm>
            <a:off x="1847850" y="5505450"/>
            <a:ext cx="152400" cy="152400"/>
          </a:xfrm>
          <a:prstGeom prst="ellipse">
            <a:avLst/>
          </a:prstGeom>
          <a:solidFill>
            <a:srgbClr val="FF3399"/>
          </a:solidFill>
          <a:ln w="9525">
            <a:solidFill>
              <a:srgbClr val="FF3399"/>
            </a:solidFill>
            <a:round/>
            <a:headEnd/>
            <a:tailEnd/>
          </a:ln>
        </p:spPr>
        <p:txBody>
          <a:bodyPr wrap="none" anchor="ctr"/>
          <a:lstStyle/>
          <a:p>
            <a:pPr eaLnBrk="1" hangingPunct="1"/>
            <a:endParaRPr lang="en-US" altLang="en-US" sz="2400">
              <a:latin typeface="Times New Roman" pitchFamily="18" charset="0"/>
            </a:endParaRPr>
          </a:p>
        </p:txBody>
      </p:sp>
      <p:sp>
        <p:nvSpPr>
          <p:cNvPr id="33810" name="Line 75"/>
          <p:cNvSpPr>
            <a:spLocks noChangeShapeType="1"/>
          </p:cNvSpPr>
          <p:nvPr/>
        </p:nvSpPr>
        <p:spPr bwMode="auto">
          <a:xfrm>
            <a:off x="0" y="4648200"/>
            <a:ext cx="1752600" cy="0"/>
          </a:xfrm>
          <a:prstGeom prst="line">
            <a:avLst/>
          </a:prstGeom>
          <a:noFill/>
          <a:ln w="38100">
            <a:solidFill>
              <a:srgbClr val="FF006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33811" name="Line 76"/>
          <p:cNvSpPr>
            <a:spLocks noChangeShapeType="1"/>
          </p:cNvSpPr>
          <p:nvPr/>
        </p:nvSpPr>
        <p:spPr bwMode="auto">
          <a:xfrm>
            <a:off x="0" y="4800600"/>
            <a:ext cx="1924050" cy="0"/>
          </a:xfrm>
          <a:prstGeom prst="line">
            <a:avLst/>
          </a:prstGeom>
          <a:noFill/>
          <a:ln w="38100">
            <a:solidFill>
              <a:srgbClr val="FF006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GB"/>
          </a:p>
        </p:txBody>
      </p:sp>
      <p:grpSp>
        <p:nvGrpSpPr>
          <p:cNvPr id="33812" name="Group 83"/>
          <p:cNvGrpSpPr>
            <a:grpSpLocks/>
          </p:cNvGrpSpPr>
          <p:nvPr/>
        </p:nvGrpSpPr>
        <p:grpSpPr bwMode="auto">
          <a:xfrm>
            <a:off x="457200" y="1762125"/>
            <a:ext cx="8382000" cy="4181475"/>
            <a:chOff x="288" y="1110"/>
            <a:chExt cx="5280" cy="2634"/>
          </a:xfrm>
        </p:grpSpPr>
        <p:grpSp>
          <p:nvGrpSpPr>
            <p:cNvPr id="33820" name="Group 84"/>
            <p:cNvGrpSpPr>
              <a:grpSpLocks/>
            </p:cNvGrpSpPr>
            <p:nvPr/>
          </p:nvGrpSpPr>
          <p:grpSpPr bwMode="auto">
            <a:xfrm>
              <a:off x="288" y="1110"/>
              <a:ext cx="5280" cy="2634"/>
              <a:chOff x="288" y="1110"/>
              <a:chExt cx="5280" cy="2634"/>
            </a:xfrm>
          </p:grpSpPr>
          <p:sp>
            <p:nvSpPr>
              <p:cNvPr id="33822" name="Freeform 85"/>
              <p:cNvSpPr>
                <a:spLocks/>
              </p:cNvSpPr>
              <p:nvPr/>
            </p:nvSpPr>
            <p:spPr bwMode="auto">
              <a:xfrm>
                <a:off x="288" y="1110"/>
                <a:ext cx="3584" cy="2104"/>
              </a:xfrm>
              <a:custGeom>
                <a:avLst/>
                <a:gdLst>
                  <a:gd name="T0" fmla="*/ 4227553 w 2384"/>
                  <a:gd name="T1" fmla="*/ 60688401 h 1192"/>
                  <a:gd name="T2" fmla="*/ 3728539 w 2384"/>
                  <a:gd name="T3" fmla="*/ 60688401 h 1192"/>
                  <a:gd name="T4" fmla="*/ 3392984 w 2384"/>
                  <a:gd name="T5" fmla="*/ 52387588 h 1192"/>
                  <a:gd name="T6" fmla="*/ 3060211 w 2384"/>
                  <a:gd name="T7" fmla="*/ 31727417 h 1192"/>
                  <a:gd name="T8" fmla="*/ 3226800 w 2384"/>
                  <a:gd name="T9" fmla="*/ 19274475 h 1192"/>
                  <a:gd name="T10" fmla="*/ 6396995 w 2384"/>
                  <a:gd name="T11" fmla="*/ 19274475 h 1192"/>
                  <a:gd name="T12" fmla="*/ 7066451 w 2384"/>
                  <a:gd name="T13" fmla="*/ 27583577 h 1192"/>
                  <a:gd name="T14" fmla="*/ 7399210 w 2384"/>
                  <a:gd name="T15" fmla="*/ 19274475 h 1192"/>
                  <a:gd name="T16" fmla="*/ 7232680 w 2384"/>
                  <a:gd name="T17" fmla="*/ 2741056 h 1192"/>
                  <a:gd name="T18" fmla="*/ 1057235 w 2384"/>
                  <a:gd name="T19" fmla="*/ 2741056 h 1192"/>
                  <a:gd name="T20" fmla="*/ 890448 w 2384"/>
                  <a:gd name="T21" fmla="*/ 19274475 h 1192"/>
                  <a:gd name="T22" fmla="*/ 1223522 w 2384"/>
                  <a:gd name="T23" fmla="*/ 39995823 h 1192"/>
                  <a:gd name="T24" fmla="*/ 557017 w 2384"/>
                  <a:gd name="T25" fmla="*/ 77222050 h 1192"/>
                  <a:gd name="T26" fmla="*/ 221389 w 2384"/>
                  <a:gd name="T27" fmla="*/ 89649370 h 1192"/>
                  <a:gd name="T28" fmla="*/ 221389 w 2384"/>
                  <a:gd name="T29" fmla="*/ 97898459 h 1192"/>
                  <a:gd name="T30" fmla="*/ 890448 w 2384"/>
                  <a:gd name="T31" fmla="*/ 102033481 h 1192"/>
                  <a:gd name="T32" fmla="*/ 4062380 w 2384"/>
                  <a:gd name="T33" fmla="*/ 102033481 h 1192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2384"/>
                  <a:gd name="T52" fmla="*/ 0 h 1192"/>
                  <a:gd name="T53" fmla="*/ 2384 w 2384"/>
                  <a:gd name="T54" fmla="*/ 1192 h 1192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2384" h="1192">
                    <a:moveTo>
                      <a:pt x="1216" y="704"/>
                    </a:moveTo>
                    <a:cubicBezTo>
                      <a:pt x="1164" y="712"/>
                      <a:pt x="1112" y="720"/>
                      <a:pt x="1072" y="704"/>
                    </a:cubicBezTo>
                    <a:cubicBezTo>
                      <a:pt x="1032" y="688"/>
                      <a:pt x="1008" y="664"/>
                      <a:pt x="976" y="608"/>
                    </a:cubicBezTo>
                    <a:cubicBezTo>
                      <a:pt x="944" y="552"/>
                      <a:pt x="888" y="432"/>
                      <a:pt x="880" y="368"/>
                    </a:cubicBezTo>
                    <a:cubicBezTo>
                      <a:pt x="872" y="304"/>
                      <a:pt x="768" y="248"/>
                      <a:pt x="928" y="224"/>
                    </a:cubicBezTo>
                    <a:cubicBezTo>
                      <a:pt x="1088" y="200"/>
                      <a:pt x="1656" y="208"/>
                      <a:pt x="1840" y="224"/>
                    </a:cubicBezTo>
                    <a:cubicBezTo>
                      <a:pt x="2024" y="240"/>
                      <a:pt x="1984" y="320"/>
                      <a:pt x="2032" y="320"/>
                    </a:cubicBezTo>
                    <a:cubicBezTo>
                      <a:pt x="2080" y="320"/>
                      <a:pt x="2120" y="272"/>
                      <a:pt x="2128" y="224"/>
                    </a:cubicBezTo>
                    <a:cubicBezTo>
                      <a:pt x="2136" y="176"/>
                      <a:pt x="2384" y="64"/>
                      <a:pt x="2080" y="32"/>
                    </a:cubicBezTo>
                    <a:cubicBezTo>
                      <a:pt x="1776" y="0"/>
                      <a:pt x="608" y="0"/>
                      <a:pt x="304" y="32"/>
                    </a:cubicBezTo>
                    <a:cubicBezTo>
                      <a:pt x="0" y="64"/>
                      <a:pt x="248" y="152"/>
                      <a:pt x="256" y="224"/>
                    </a:cubicBezTo>
                    <a:cubicBezTo>
                      <a:pt x="264" y="296"/>
                      <a:pt x="368" y="352"/>
                      <a:pt x="352" y="464"/>
                    </a:cubicBezTo>
                    <a:cubicBezTo>
                      <a:pt x="336" y="576"/>
                      <a:pt x="208" y="800"/>
                      <a:pt x="160" y="896"/>
                    </a:cubicBezTo>
                    <a:cubicBezTo>
                      <a:pt x="112" y="992"/>
                      <a:pt x="80" y="1000"/>
                      <a:pt x="64" y="1040"/>
                    </a:cubicBezTo>
                    <a:cubicBezTo>
                      <a:pt x="48" y="1080"/>
                      <a:pt x="32" y="1112"/>
                      <a:pt x="64" y="1136"/>
                    </a:cubicBezTo>
                    <a:cubicBezTo>
                      <a:pt x="96" y="1160"/>
                      <a:pt x="72" y="1176"/>
                      <a:pt x="256" y="1184"/>
                    </a:cubicBezTo>
                    <a:cubicBezTo>
                      <a:pt x="440" y="1192"/>
                      <a:pt x="804" y="1188"/>
                      <a:pt x="1168" y="1184"/>
                    </a:cubicBezTo>
                  </a:path>
                </a:pathLst>
              </a:cu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3823" name="Line 86"/>
              <p:cNvSpPr>
                <a:spLocks noChangeShapeType="1"/>
              </p:cNvSpPr>
              <p:nvPr/>
            </p:nvSpPr>
            <p:spPr bwMode="auto">
              <a:xfrm>
                <a:off x="1152" y="3744"/>
                <a:ext cx="4416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33824" name="Line 87"/>
              <p:cNvSpPr>
                <a:spLocks noChangeShapeType="1"/>
              </p:cNvSpPr>
              <p:nvPr/>
            </p:nvSpPr>
            <p:spPr bwMode="auto">
              <a:xfrm>
                <a:off x="4800" y="3120"/>
                <a:ext cx="768" cy="624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33825" name="Line 88"/>
              <p:cNvSpPr>
                <a:spLocks noChangeShapeType="1"/>
              </p:cNvSpPr>
              <p:nvPr/>
            </p:nvSpPr>
            <p:spPr bwMode="auto">
              <a:xfrm flipH="1">
                <a:off x="576" y="3216"/>
                <a:ext cx="336" cy="528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33826" name="Line 89"/>
              <p:cNvSpPr>
                <a:spLocks noChangeShapeType="1"/>
              </p:cNvSpPr>
              <p:nvPr/>
            </p:nvSpPr>
            <p:spPr bwMode="auto">
              <a:xfrm>
                <a:off x="584" y="3736"/>
                <a:ext cx="616" cy="8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</p:grpSp>
        <p:sp>
          <p:nvSpPr>
            <p:cNvPr id="33821" name="Freeform 90"/>
            <p:cNvSpPr>
              <a:spLocks/>
            </p:cNvSpPr>
            <p:nvPr/>
          </p:nvSpPr>
          <p:spPr bwMode="auto">
            <a:xfrm>
              <a:off x="1488" y="2346"/>
              <a:ext cx="3600" cy="960"/>
            </a:xfrm>
            <a:custGeom>
              <a:avLst/>
              <a:gdLst>
                <a:gd name="T0" fmla="*/ 218649 w 2624"/>
                <a:gd name="T1" fmla="*/ 46640540 h 440"/>
                <a:gd name="T2" fmla="*/ 888358 w 2624"/>
                <a:gd name="T3" fmla="*/ 46640540 h 440"/>
                <a:gd name="T4" fmla="*/ 1022346 w 2624"/>
                <a:gd name="T5" fmla="*/ 333583500 h 440"/>
                <a:gd name="T6" fmla="*/ 1076303 w 2624"/>
                <a:gd name="T7" fmla="*/ 621238379 h 440"/>
                <a:gd name="T8" fmla="*/ 1317306 w 2624"/>
                <a:gd name="T9" fmla="*/ 2147483647 h 440"/>
                <a:gd name="T10" fmla="*/ 192246 w 2624"/>
                <a:gd name="T11" fmla="*/ 2147483647 h 440"/>
                <a:gd name="T12" fmla="*/ 165144 w 2624"/>
                <a:gd name="T13" fmla="*/ 2147483647 h 44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624"/>
                <a:gd name="T22" fmla="*/ 0 h 440"/>
                <a:gd name="T23" fmla="*/ 2624 w 2624"/>
                <a:gd name="T24" fmla="*/ 440 h 44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624" h="440">
                  <a:moveTo>
                    <a:pt x="392" y="8"/>
                  </a:moveTo>
                  <a:cubicBezTo>
                    <a:pt x="872" y="4"/>
                    <a:pt x="1352" y="0"/>
                    <a:pt x="1592" y="8"/>
                  </a:cubicBezTo>
                  <a:cubicBezTo>
                    <a:pt x="1832" y="16"/>
                    <a:pt x="1776" y="40"/>
                    <a:pt x="1832" y="56"/>
                  </a:cubicBezTo>
                  <a:cubicBezTo>
                    <a:pt x="1888" y="72"/>
                    <a:pt x="1840" y="48"/>
                    <a:pt x="1928" y="104"/>
                  </a:cubicBezTo>
                  <a:cubicBezTo>
                    <a:pt x="2016" y="160"/>
                    <a:pt x="2624" y="344"/>
                    <a:pt x="2360" y="392"/>
                  </a:cubicBezTo>
                  <a:cubicBezTo>
                    <a:pt x="2096" y="440"/>
                    <a:pt x="688" y="392"/>
                    <a:pt x="344" y="392"/>
                  </a:cubicBezTo>
                  <a:cubicBezTo>
                    <a:pt x="0" y="392"/>
                    <a:pt x="148" y="392"/>
                    <a:pt x="296" y="392"/>
                  </a:cubicBezTo>
                </a:path>
              </a:pathLst>
            </a:cu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76857" name="Oval 57"/>
          <p:cNvSpPr>
            <a:spLocks noChangeArrowheads="1"/>
          </p:cNvSpPr>
          <p:nvPr/>
        </p:nvSpPr>
        <p:spPr bwMode="auto">
          <a:xfrm>
            <a:off x="1687513" y="2438400"/>
            <a:ext cx="323850" cy="381000"/>
          </a:xfrm>
          <a:prstGeom prst="ellipse">
            <a:avLst/>
          </a:prstGeom>
          <a:solidFill>
            <a:srgbClr val="FF00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eaLnBrk="1" hangingPunct="1"/>
            <a:endParaRPr lang="en-US" altLang="en-US" sz="2400">
              <a:latin typeface="Times New Roman" pitchFamily="18" charset="0"/>
            </a:endParaRPr>
          </a:p>
        </p:txBody>
      </p:sp>
      <p:sp>
        <p:nvSpPr>
          <p:cNvPr id="76859" name="Oval 59"/>
          <p:cNvSpPr>
            <a:spLocks noChangeArrowheads="1"/>
          </p:cNvSpPr>
          <p:nvPr/>
        </p:nvSpPr>
        <p:spPr bwMode="auto">
          <a:xfrm>
            <a:off x="1687513" y="2438400"/>
            <a:ext cx="323850" cy="381000"/>
          </a:xfrm>
          <a:prstGeom prst="ellipse">
            <a:avLst/>
          </a:prstGeom>
          <a:solidFill>
            <a:srgbClr val="0000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eaLnBrk="1" hangingPunct="1"/>
            <a:endParaRPr lang="en-US" altLang="en-US" sz="2400">
              <a:latin typeface="Times New Roman" pitchFamily="18" charset="0"/>
            </a:endParaRPr>
          </a:p>
        </p:txBody>
      </p:sp>
      <p:grpSp>
        <p:nvGrpSpPr>
          <p:cNvPr id="8" name="Group 23"/>
          <p:cNvGrpSpPr>
            <a:grpSpLocks/>
          </p:cNvGrpSpPr>
          <p:nvPr/>
        </p:nvGrpSpPr>
        <p:grpSpPr bwMode="auto">
          <a:xfrm rot="-642449">
            <a:off x="4343400" y="4268788"/>
            <a:ext cx="1308100" cy="112712"/>
            <a:chOff x="2736" y="2316"/>
            <a:chExt cx="824" cy="71"/>
          </a:xfrm>
        </p:grpSpPr>
        <p:sp>
          <p:nvSpPr>
            <p:cNvPr id="33818" name="Line 24"/>
            <p:cNvSpPr>
              <a:spLocks noChangeShapeType="1"/>
            </p:cNvSpPr>
            <p:nvPr/>
          </p:nvSpPr>
          <p:spPr bwMode="auto">
            <a:xfrm rot="637815">
              <a:off x="2736" y="2316"/>
              <a:ext cx="432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33819" name="Line 25"/>
            <p:cNvSpPr>
              <a:spLocks noChangeShapeType="1"/>
            </p:cNvSpPr>
            <p:nvPr/>
          </p:nvSpPr>
          <p:spPr bwMode="auto">
            <a:xfrm rot="637815" flipV="1">
              <a:off x="3128" y="2351"/>
              <a:ext cx="432" cy="36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381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GB"/>
            </a:p>
          </p:txBody>
        </p:sp>
      </p:grpSp>
      <p:sp>
        <p:nvSpPr>
          <p:cNvPr id="33816" name="Slide Number Placeholder 52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fld id="{D0B5DA72-BDDC-4C1B-B741-C8B40EF914A7}" type="slidenum">
              <a:rPr lang="en-US" altLang="en-US"/>
              <a:pPr/>
              <a:t>29</a:t>
            </a:fld>
            <a:endParaRPr lang="en-US" altLang="en-US"/>
          </a:p>
        </p:txBody>
      </p:sp>
      <p:sp>
        <p:nvSpPr>
          <p:cNvPr id="54" name="Rectangle 53"/>
          <p:cNvSpPr/>
          <p:nvPr/>
        </p:nvSpPr>
        <p:spPr>
          <a:xfrm>
            <a:off x="3276600" y="4560888"/>
            <a:ext cx="258763" cy="696912"/>
          </a:xfrm>
          <a:prstGeom prst="rect">
            <a:avLst/>
          </a:prstGeom>
          <a:solidFill>
            <a:schemeClr val="accent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71179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7685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7685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7685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7685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2000"/>
                                        <p:tgtEl>
                                          <p:spTgt spid="768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68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768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600000">
                                      <p:cBhvr>
                                        <p:cTn id="1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0">
                                      <p:cBhvr>
                                        <p:cTn id="19" dur="2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0" presetID="8" presetClass="emph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Rot by="1140000">
                                      <p:cBhvr>
                                        <p:cTn id="21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grpId="1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858" grpId="0" animBg="1"/>
      <p:bldP spid="76857" grpId="0" animBg="1"/>
      <p:bldP spid="76857" grpId="1" animBg="1"/>
      <p:bldP spid="76859" grpId="0" animBg="1"/>
      <p:bldP spid="76859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814601" y="1079607"/>
            <a:ext cx="8089330" cy="37856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altLang="zh-CN" sz="4800" b="1" smtClean="0">
                <a:solidFill>
                  <a:srgbClr val="C00000"/>
                </a:solidFill>
                <a:latin typeface="Times New Roman" pitchFamily="18" charset="0"/>
                <a:ea typeface="印品黑体" panose="00000500000000000000" pitchFamily="2" charset="-122"/>
                <a:cs typeface="Times New Roman" pitchFamily="18" charset="0"/>
              </a:rPr>
              <a:t>CHỦ ĐỀ : </a:t>
            </a:r>
            <a:r>
              <a:rPr lang="vi-VN" sz="4800" b="1" cap="all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SỰ NỞ VÌ NHIỆT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vi-VN" sz="4800" b="1" cap="all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CỦA CÁC CHẤT</a:t>
            </a:r>
            <a:endParaRPr lang="en-US" sz="4800" b="1" cap="all">
              <a:ln w="0"/>
              <a:solidFill>
                <a:srgbClr val="FF0000"/>
              </a:solidFill>
              <a:effectLst>
                <a:reflection blurRad="12700" stA="50000" endPos="50000" dist="5000" dir="5400000" sy="-100000" rotWithShape="0"/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GB" altLang="zh-CN" sz="4800" b="1" smtClean="0">
                <a:solidFill>
                  <a:srgbClr val="C00000"/>
                </a:solidFill>
                <a:latin typeface="Times New Roman" pitchFamily="18" charset="0"/>
                <a:ea typeface="印品黑体" panose="00000500000000000000" pitchFamily="2" charset="-122"/>
                <a:cs typeface="Times New Roman" pitchFamily="18" charset="0"/>
              </a:rPr>
              <a:t>TIẾT 4-BÀI 21:</a:t>
            </a:r>
          </a:p>
          <a:p>
            <a:pPr algn="ctr"/>
            <a:r>
              <a:rPr lang="en-GB" altLang="zh-CN" sz="4800" b="1" smtClean="0">
                <a:solidFill>
                  <a:srgbClr val="C00000"/>
                </a:solidFill>
                <a:latin typeface="Times New Roman" pitchFamily="18" charset="0"/>
                <a:ea typeface="印品黑体" panose="00000500000000000000" pitchFamily="2" charset="-122"/>
                <a:cs typeface="Times New Roman" pitchFamily="18" charset="0"/>
              </a:rPr>
              <a:t>MỘT </a:t>
            </a:r>
            <a:r>
              <a:rPr lang="en-GB" altLang="zh-CN" sz="4800" b="1" dirty="0" smtClean="0">
                <a:solidFill>
                  <a:srgbClr val="C00000"/>
                </a:solidFill>
                <a:latin typeface="Times New Roman" pitchFamily="18" charset="0"/>
                <a:ea typeface="印品黑体" panose="00000500000000000000" pitchFamily="2" charset="-122"/>
                <a:cs typeface="Times New Roman" pitchFamily="18" charset="0"/>
              </a:rPr>
              <a:t>SỐ ỨNG DỤNG </a:t>
            </a:r>
          </a:p>
          <a:p>
            <a:pPr algn="ctr"/>
            <a:r>
              <a:rPr lang="en-GB" altLang="zh-CN" sz="4800" b="1" dirty="0" smtClean="0">
                <a:solidFill>
                  <a:srgbClr val="C00000"/>
                </a:solidFill>
                <a:latin typeface="Times New Roman" pitchFamily="18" charset="0"/>
                <a:ea typeface="印品黑体" panose="00000500000000000000" pitchFamily="2" charset="-122"/>
                <a:cs typeface="Times New Roman" pitchFamily="18" charset="0"/>
              </a:rPr>
              <a:t>CỦA SỰ NỞ VÌ NHIỆT</a:t>
            </a:r>
            <a:endParaRPr lang="zh-CN" altLang="en-US" sz="4800" b="1" dirty="0">
              <a:solidFill>
                <a:srgbClr val="C00000"/>
              </a:solidFill>
              <a:latin typeface="Times New Roman" pitchFamily="18" charset="0"/>
              <a:ea typeface="印品黑体" panose="00000500000000000000" pitchFamily="2" charset="-122"/>
              <a:cs typeface="Times New Roman" pitchFamily="18" charset="0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32682" y="5480836"/>
            <a:ext cx="1118619" cy="1351094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51300" y="5315148"/>
            <a:ext cx="773591" cy="934361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50897" y="5049270"/>
            <a:ext cx="200812" cy="248733"/>
          </a:xfrm>
          <a:prstGeom prst="rect">
            <a:avLst/>
          </a:prstGeom>
        </p:spPr>
      </p:pic>
      <p:pic>
        <p:nvPicPr>
          <p:cNvPr id="13" name="图片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89228" y="4947516"/>
            <a:ext cx="886970" cy="17645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27790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Freeform 2"/>
          <p:cNvSpPr>
            <a:spLocks/>
          </p:cNvSpPr>
          <p:nvPr/>
        </p:nvSpPr>
        <p:spPr bwMode="auto">
          <a:xfrm>
            <a:off x="1905000" y="5257800"/>
            <a:ext cx="5486400" cy="469900"/>
          </a:xfrm>
          <a:custGeom>
            <a:avLst/>
            <a:gdLst>
              <a:gd name="T0" fmla="*/ 0 w 3840"/>
              <a:gd name="T1" fmla="*/ 2147483647 h 296"/>
              <a:gd name="T2" fmla="*/ 2147483647 w 3840"/>
              <a:gd name="T3" fmla="*/ 2147483647 h 296"/>
              <a:gd name="T4" fmla="*/ 2147483647 w 3840"/>
              <a:gd name="T5" fmla="*/ 2147483647 h 296"/>
              <a:gd name="T6" fmla="*/ 2147483647 w 3840"/>
              <a:gd name="T7" fmla="*/ 2147483647 h 296"/>
              <a:gd name="T8" fmla="*/ 2147483647 w 3840"/>
              <a:gd name="T9" fmla="*/ 2147483647 h 296"/>
              <a:gd name="T10" fmla="*/ 2147483647 w 3840"/>
              <a:gd name="T11" fmla="*/ 2147483647 h 296"/>
              <a:gd name="T12" fmla="*/ 2147483647 w 3840"/>
              <a:gd name="T13" fmla="*/ 2147483647 h 296"/>
              <a:gd name="T14" fmla="*/ 2147483647 w 3840"/>
              <a:gd name="T15" fmla="*/ 2147483647 h 296"/>
              <a:gd name="T16" fmla="*/ 2147483647 w 3840"/>
              <a:gd name="T17" fmla="*/ 2147483647 h 296"/>
              <a:gd name="T18" fmla="*/ 2147483647 w 3840"/>
              <a:gd name="T19" fmla="*/ 2147483647 h 296"/>
              <a:gd name="T20" fmla="*/ 2147483647 w 3840"/>
              <a:gd name="T21" fmla="*/ 2147483647 h 296"/>
              <a:gd name="T22" fmla="*/ 2147483647 w 3840"/>
              <a:gd name="T23" fmla="*/ 2147483647 h 296"/>
              <a:gd name="T24" fmla="*/ 2147483647 w 3840"/>
              <a:gd name="T25" fmla="*/ 0 h 296"/>
              <a:gd name="T26" fmla="*/ 2147483647 w 3840"/>
              <a:gd name="T27" fmla="*/ 2147483647 h 296"/>
              <a:gd name="T28" fmla="*/ 2147483647 w 3840"/>
              <a:gd name="T29" fmla="*/ 2147483647 h 296"/>
              <a:gd name="T30" fmla="*/ 2147483647 w 3840"/>
              <a:gd name="T31" fmla="*/ 2147483647 h 296"/>
              <a:gd name="T32" fmla="*/ 2147483647 w 3840"/>
              <a:gd name="T33" fmla="*/ 2147483647 h 296"/>
              <a:gd name="T34" fmla="*/ 2147483647 w 3840"/>
              <a:gd name="T35" fmla="*/ 2147483647 h 296"/>
              <a:gd name="T36" fmla="*/ 2147483647 w 3840"/>
              <a:gd name="T37" fmla="*/ 2147483647 h 296"/>
              <a:gd name="T38" fmla="*/ 2147483647 w 3840"/>
              <a:gd name="T39" fmla="*/ 2147483647 h 296"/>
              <a:gd name="T40" fmla="*/ 2147483647 w 3840"/>
              <a:gd name="T41" fmla="*/ 0 h 296"/>
              <a:gd name="T42" fmla="*/ 2147483647 w 3840"/>
              <a:gd name="T43" fmla="*/ 2147483647 h 296"/>
              <a:gd name="T44" fmla="*/ 2147483647 w 3840"/>
              <a:gd name="T45" fmla="*/ 2147483647 h 296"/>
              <a:gd name="T46" fmla="*/ 2147483647 w 3840"/>
              <a:gd name="T47" fmla="*/ 2147483647 h 296"/>
              <a:gd name="T48" fmla="*/ 2147483647 w 3840"/>
              <a:gd name="T49" fmla="*/ 2147483647 h 296"/>
              <a:gd name="T50" fmla="*/ 2147483647 w 3840"/>
              <a:gd name="T51" fmla="*/ 2147483647 h 296"/>
              <a:gd name="T52" fmla="*/ 2147483647 w 3840"/>
              <a:gd name="T53" fmla="*/ 2147483647 h 296"/>
              <a:gd name="T54" fmla="*/ 2147483647 w 3840"/>
              <a:gd name="T55" fmla="*/ 2147483647 h 296"/>
              <a:gd name="T56" fmla="*/ 2147483647 w 3840"/>
              <a:gd name="T57" fmla="*/ 2147483647 h 296"/>
              <a:gd name="T58" fmla="*/ 2147483647 w 3840"/>
              <a:gd name="T59" fmla="*/ 2147483647 h 296"/>
              <a:gd name="T60" fmla="*/ 2147483647 w 3840"/>
              <a:gd name="T61" fmla="*/ 2147483647 h 296"/>
              <a:gd name="T62" fmla="*/ 2147483647 w 3840"/>
              <a:gd name="T63" fmla="*/ 2147483647 h 296"/>
              <a:gd name="T64" fmla="*/ 2147483647 w 3840"/>
              <a:gd name="T65" fmla="*/ 2147483647 h 29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3840"/>
              <a:gd name="T100" fmla="*/ 0 h 296"/>
              <a:gd name="T101" fmla="*/ 3840 w 3840"/>
              <a:gd name="T102" fmla="*/ 296 h 296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3840" h="296">
                <a:moveTo>
                  <a:pt x="0" y="240"/>
                </a:moveTo>
                <a:cubicBezTo>
                  <a:pt x="52" y="180"/>
                  <a:pt x="104" y="120"/>
                  <a:pt x="144" y="96"/>
                </a:cubicBezTo>
                <a:cubicBezTo>
                  <a:pt x="184" y="72"/>
                  <a:pt x="216" y="72"/>
                  <a:pt x="240" y="96"/>
                </a:cubicBezTo>
                <a:cubicBezTo>
                  <a:pt x="264" y="120"/>
                  <a:pt x="256" y="240"/>
                  <a:pt x="288" y="240"/>
                </a:cubicBezTo>
                <a:cubicBezTo>
                  <a:pt x="320" y="240"/>
                  <a:pt x="384" y="88"/>
                  <a:pt x="432" y="96"/>
                </a:cubicBezTo>
                <a:cubicBezTo>
                  <a:pt x="480" y="104"/>
                  <a:pt x="528" y="288"/>
                  <a:pt x="576" y="288"/>
                </a:cubicBezTo>
                <a:cubicBezTo>
                  <a:pt x="624" y="288"/>
                  <a:pt x="664" y="104"/>
                  <a:pt x="720" y="96"/>
                </a:cubicBezTo>
                <a:cubicBezTo>
                  <a:pt x="776" y="88"/>
                  <a:pt x="864" y="248"/>
                  <a:pt x="912" y="240"/>
                </a:cubicBezTo>
                <a:cubicBezTo>
                  <a:pt x="960" y="232"/>
                  <a:pt x="968" y="48"/>
                  <a:pt x="1008" y="48"/>
                </a:cubicBezTo>
                <a:cubicBezTo>
                  <a:pt x="1048" y="48"/>
                  <a:pt x="1112" y="240"/>
                  <a:pt x="1152" y="240"/>
                </a:cubicBezTo>
                <a:cubicBezTo>
                  <a:pt x="1192" y="240"/>
                  <a:pt x="1224" y="48"/>
                  <a:pt x="1248" y="48"/>
                </a:cubicBezTo>
                <a:cubicBezTo>
                  <a:pt x="1272" y="48"/>
                  <a:pt x="1256" y="248"/>
                  <a:pt x="1296" y="240"/>
                </a:cubicBezTo>
                <a:cubicBezTo>
                  <a:pt x="1336" y="232"/>
                  <a:pt x="1448" y="0"/>
                  <a:pt x="1488" y="0"/>
                </a:cubicBezTo>
                <a:cubicBezTo>
                  <a:pt x="1528" y="0"/>
                  <a:pt x="1504" y="232"/>
                  <a:pt x="1536" y="240"/>
                </a:cubicBezTo>
                <a:cubicBezTo>
                  <a:pt x="1568" y="248"/>
                  <a:pt x="1640" y="48"/>
                  <a:pt x="1680" y="48"/>
                </a:cubicBezTo>
                <a:cubicBezTo>
                  <a:pt x="1720" y="48"/>
                  <a:pt x="1744" y="240"/>
                  <a:pt x="1776" y="240"/>
                </a:cubicBezTo>
                <a:cubicBezTo>
                  <a:pt x="1808" y="240"/>
                  <a:pt x="1848" y="48"/>
                  <a:pt x="1872" y="48"/>
                </a:cubicBezTo>
                <a:cubicBezTo>
                  <a:pt x="1896" y="48"/>
                  <a:pt x="1888" y="240"/>
                  <a:pt x="1920" y="240"/>
                </a:cubicBezTo>
                <a:cubicBezTo>
                  <a:pt x="1952" y="240"/>
                  <a:pt x="2024" y="48"/>
                  <a:pt x="2064" y="48"/>
                </a:cubicBezTo>
                <a:cubicBezTo>
                  <a:pt x="2104" y="48"/>
                  <a:pt x="2112" y="248"/>
                  <a:pt x="2160" y="240"/>
                </a:cubicBezTo>
                <a:cubicBezTo>
                  <a:pt x="2208" y="232"/>
                  <a:pt x="2296" y="0"/>
                  <a:pt x="2352" y="0"/>
                </a:cubicBezTo>
                <a:cubicBezTo>
                  <a:pt x="2408" y="0"/>
                  <a:pt x="2456" y="232"/>
                  <a:pt x="2496" y="240"/>
                </a:cubicBezTo>
                <a:cubicBezTo>
                  <a:pt x="2536" y="248"/>
                  <a:pt x="2552" y="48"/>
                  <a:pt x="2592" y="48"/>
                </a:cubicBezTo>
                <a:cubicBezTo>
                  <a:pt x="2632" y="48"/>
                  <a:pt x="2688" y="232"/>
                  <a:pt x="2736" y="240"/>
                </a:cubicBezTo>
                <a:cubicBezTo>
                  <a:pt x="2784" y="248"/>
                  <a:pt x="2840" y="88"/>
                  <a:pt x="2880" y="96"/>
                </a:cubicBezTo>
                <a:cubicBezTo>
                  <a:pt x="2920" y="104"/>
                  <a:pt x="2936" y="296"/>
                  <a:pt x="2976" y="288"/>
                </a:cubicBezTo>
                <a:cubicBezTo>
                  <a:pt x="3016" y="280"/>
                  <a:pt x="3064" y="56"/>
                  <a:pt x="3120" y="48"/>
                </a:cubicBezTo>
                <a:cubicBezTo>
                  <a:pt x="3176" y="40"/>
                  <a:pt x="3264" y="240"/>
                  <a:pt x="3312" y="240"/>
                </a:cubicBezTo>
                <a:cubicBezTo>
                  <a:pt x="3360" y="240"/>
                  <a:pt x="3368" y="48"/>
                  <a:pt x="3408" y="48"/>
                </a:cubicBezTo>
                <a:cubicBezTo>
                  <a:pt x="3448" y="48"/>
                  <a:pt x="3520" y="240"/>
                  <a:pt x="3552" y="240"/>
                </a:cubicBezTo>
                <a:cubicBezTo>
                  <a:pt x="3584" y="240"/>
                  <a:pt x="3576" y="48"/>
                  <a:pt x="3600" y="48"/>
                </a:cubicBezTo>
                <a:cubicBezTo>
                  <a:pt x="3624" y="48"/>
                  <a:pt x="3656" y="216"/>
                  <a:pt x="3696" y="240"/>
                </a:cubicBezTo>
                <a:cubicBezTo>
                  <a:pt x="3736" y="264"/>
                  <a:pt x="3816" y="200"/>
                  <a:pt x="3840" y="192"/>
                </a:cubicBezTo>
              </a:path>
            </a:pathLst>
          </a:custGeom>
          <a:noFill/>
          <a:ln w="5715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4819" name="Rectangle 3"/>
          <p:cNvSpPr>
            <a:spLocks noChangeArrowheads="1"/>
          </p:cNvSpPr>
          <p:nvPr/>
        </p:nvSpPr>
        <p:spPr bwMode="auto">
          <a:xfrm>
            <a:off x="3276600" y="4572000"/>
            <a:ext cx="228600" cy="609600"/>
          </a:xfrm>
          <a:prstGeom prst="rect">
            <a:avLst/>
          </a:prstGeom>
          <a:solidFill>
            <a:srgbClr val="CCFF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eaLnBrk="1" hangingPunct="1"/>
            <a:endParaRPr lang="en-US" altLang="en-US"/>
          </a:p>
        </p:txBody>
      </p:sp>
      <p:grpSp>
        <p:nvGrpSpPr>
          <p:cNvPr id="2" name="Group 4"/>
          <p:cNvGrpSpPr>
            <a:grpSpLocks/>
          </p:cNvGrpSpPr>
          <p:nvPr/>
        </p:nvGrpSpPr>
        <p:grpSpPr bwMode="auto">
          <a:xfrm rot="-394233">
            <a:off x="1981200" y="4419600"/>
            <a:ext cx="2895600" cy="609600"/>
            <a:chOff x="1152" y="672"/>
            <a:chExt cx="1824" cy="384"/>
          </a:xfrm>
        </p:grpSpPr>
        <p:grpSp>
          <p:nvGrpSpPr>
            <p:cNvPr id="34851" name="Group 5"/>
            <p:cNvGrpSpPr>
              <a:grpSpLocks/>
            </p:cNvGrpSpPr>
            <p:nvPr/>
          </p:nvGrpSpPr>
          <p:grpSpPr bwMode="auto">
            <a:xfrm>
              <a:off x="1152" y="672"/>
              <a:ext cx="960" cy="384"/>
              <a:chOff x="816" y="720"/>
              <a:chExt cx="960" cy="384"/>
            </a:xfrm>
          </p:grpSpPr>
          <p:sp>
            <p:nvSpPr>
              <p:cNvPr id="34861" name="Rectangle 6"/>
              <p:cNvSpPr>
                <a:spLocks noChangeArrowheads="1"/>
              </p:cNvSpPr>
              <p:nvPr/>
            </p:nvSpPr>
            <p:spPr bwMode="auto">
              <a:xfrm>
                <a:off x="864" y="720"/>
                <a:ext cx="96" cy="240"/>
              </a:xfrm>
              <a:prstGeom prst="rect">
                <a:avLst/>
              </a:prstGeom>
              <a:solidFill>
                <a:srgbClr val="CCFF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eaLnBrk="1" hangingPunct="1"/>
                <a:endParaRPr lang="en-US" altLang="en-US"/>
              </a:p>
            </p:txBody>
          </p:sp>
          <p:sp>
            <p:nvSpPr>
              <p:cNvPr id="34862" name="AutoShape 7"/>
              <p:cNvSpPr>
                <a:spLocks noChangeArrowheads="1"/>
              </p:cNvSpPr>
              <p:nvPr/>
            </p:nvSpPr>
            <p:spPr bwMode="auto">
              <a:xfrm rot="10800000">
                <a:off x="816" y="864"/>
                <a:ext cx="960" cy="240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1600"/>
                  <a:gd name="T13" fmla="*/ 0 h 21600"/>
                  <a:gd name="T14" fmla="*/ 21600 w 21600"/>
                  <a:gd name="T15" fmla="*/ 7740 h 216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600" h="21600">
                    <a:moveTo>
                      <a:pt x="5400" y="10800"/>
                    </a:moveTo>
                    <a:cubicBezTo>
                      <a:pt x="5400" y="7817"/>
                      <a:pt x="7817" y="5400"/>
                      <a:pt x="10800" y="5400"/>
                    </a:cubicBezTo>
                    <a:cubicBezTo>
                      <a:pt x="13782" y="5399"/>
                      <a:pt x="16199" y="7817"/>
                      <a:pt x="16200" y="10799"/>
                    </a:cubicBezTo>
                    <a:lnTo>
                      <a:pt x="21600" y="10800"/>
                    </a:lnTo>
                    <a:cubicBezTo>
                      <a:pt x="21600" y="4835"/>
                      <a:pt x="16764" y="0"/>
                      <a:pt x="10800" y="0"/>
                    </a:cubicBezTo>
                    <a:cubicBezTo>
                      <a:pt x="4835" y="0"/>
                      <a:pt x="0" y="4835"/>
                      <a:pt x="0" y="10800"/>
                    </a:cubicBezTo>
                    <a:lnTo>
                      <a:pt x="5400" y="10800"/>
                    </a:lnTo>
                    <a:close/>
                  </a:path>
                </a:pathLst>
              </a:custGeom>
              <a:solidFill>
                <a:srgbClr val="CCFF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rot="10800000" wrap="none" anchor="ctr"/>
              <a:lstStyle/>
              <a:p>
                <a:endParaRPr lang="en-US"/>
              </a:p>
            </p:txBody>
          </p:sp>
          <p:sp>
            <p:nvSpPr>
              <p:cNvPr id="34863" name="AutoShape 8"/>
              <p:cNvSpPr>
                <a:spLocks noChangeArrowheads="1"/>
              </p:cNvSpPr>
              <p:nvPr/>
            </p:nvSpPr>
            <p:spPr bwMode="auto">
              <a:xfrm rot="10800000">
                <a:off x="816" y="816"/>
                <a:ext cx="960" cy="240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1600"/>
                  <a:gd name="T13" fmla="*/ 0 h 21600"/>
                  <a:gd name="T14" fmla="*/ 21600 w 21600"/>
                  <a:gd name="T15" fmla="*/ 7740 h 216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600" h="21600">
                    <a:moveTo>
                      <a:pt x="5400" y="10800"/>
                    </a:moveTo>
                    <a:cubicBezTo>
                      <a:pt x="5400" y="7817"/>
                      <a:pt x="7817" y="5400"/>
                      <a:pt x="10800" y="5400"/>
                    </a:cubicBezTo>
                    <a:cubicBezTo>
                      <a:pt x="13782" y="5399"/>
                      <a:pt x="16199" y="7817"/>
                      <a:pt x="16200" y="10799"/>
                    </a:cubicBezTo>
                    <a:lnTo>
                      <a:pt x="21600" y="10800"/>
                    </a:lnTo>
                    <a:cubicBezTo>
                      <a:pt x="21600" y="4835"/>
                      <a:pt x="16764" y="0"/>
                      <a:pt x="10800" y="0"/>
                    </a:cubicBezTo>
                    <a:cubicBezTo>
                      <a:pt x="4835" y="0"/>
                      <a:pt x="0" y="4835"/>
                      <a:pt x="0" y="10800"/>
                    </a:cubicBezTo>
                    <a:lnTo>
                      <a:pt x="5400" y="10800"/>
                    </a:lnTo>
                    <a:close/>
                  </a:path>
                </a:pathLst>
              </a:custGeom>
              <a:solidFill>
                <a:srgbClr val="CCFF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rot="10800000" wrap="none" anchor="ctr"/>
              <a:lstStyle/>
              <a:p>
                <a:endParaRPr lang="en-US"/>
              </a:p>
            </p:txBody>
          </p:sp>
          <p:sp>
            <p:nvSpPr>
              <p:cNvPr id="34864" name="Oval 9"/>
              <p:cNvSpPr>
                <a:spLocks noChangeArrowheads="1"/>
              </p:cNvSpPr>
              <p:nvPr/>
            </p:nvSpPr>
            <p:spPr bwMode="auto">
              <a:xfrm flipH="1">
                <a:off x="925" y="947"/>
                <a:ext cx="48" cy="48"/>
              </a:xfrm>
              <a:prstGeom prst="ellipse">
                <a:avLst/>
              </a:prstGeom>
              <a:solidFill>
                <a:srgbClr val="CCFF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eaLnBrk="1" hangingPunct="1"/>
                <a:endParaRPr lang="en-US" altLang="en-US"/>
              </a:p>
            </p:txBody>
          </p:sp>
          <p:sp>
            <p:nvSpPr>
              <p:cNvPr id="34865" name="Oval 10"/>
              <p:cNvSpPr>
                <a:spLocks noChangeArrowheads="1"/>
              </p:cNvSpPr>
              <p:nvPr/>
            </p:nvSpPr>
            <p:spPr bwMode="auto">
              <a:xfrm>
                <a:off x="1370" y="1008"/>
                <a:ext cx="48" cy="48"/>
              </a:xfrm>
              <a:prstGeom prst="ellipse">
                <a:avLst/>
              </a:prstGeom>
              <a:solidFill>
                <a:srgbClr val="CCFF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eaLnBrk="1" hangingPunct="1"/>
                <a:endParaRPr lang="en-US" altLang="en-US"/>
              </a:p>
            </p:txBody>
          </p:sp>
          <p:sp>
            <p:nvSpPr>
              <p:cNvPr id="34866" name="Oval 11"/>
              <p:cNvSpPr>
                <a:spLocks noChangeArrowheads="1"/>
              </p:cNvSpPr>
              <p:nvPr/>
            </p:nvSpPr>
            <p:spPr bwMode="auto">
              <a:xfrm>
                <a:off x="1226" y="1008"/>
                <a:ext cx="48" cy="48"/>
              </a:xfrm>
              <a:prstGeom prst="ellipse">
                <a:avLst/>
              </a:prstGeom>
              <a:solidFill>
                <a:srgbClr val="CCFF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eaLnBrk="1" hangingPunct="1"/>
                <a:endParaRPr lang="en-US" altLang="en-US"/>
              </a:p>
            </p:txBody>
          </p:sp>
          <p:sp>
            <p:nvSpPr>
              <p:cNvPr id="34867" name="Oval 12"/>
              <p:cNvSpPr>
                <a:spLocks noChangeArrowheads="1"/>
              </p:cNvSpPr>
              <p:nvPr/>
            </p:nvSpPr>
            <p:spPr bwMode="auto">
              <a:xfrm>
                <a:off x="1056" y="995"/>
                <a:ext cx="48" cy="48"/>
              </a:xfrm>
              <a:prstGeom prst="ellipse">
                <a:avLst/>
              </a:prstGeom>
              <a:solidFill>
                <a:srgbClr val="CCFF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eaLnBrk="1" hangingPunct="1"/>
                <a:endParaRPr lang="en-US" altLang="en-US"/>
              </a:p>
            </p:txBody>
          </p:sp>
          <p:sp>
            <p:nvSpPr>
              <p:cNvPr id="34868" name="Oval 13"/>
              <p:cNvSpPr>
                <a:spLocks noChangeArrowheads="1"/>
              </p:cNvSpPr>
              <p:nvPr/>
            </p:nvSpPr>
            <p:spPr bwMode="auto">
              <a:xfrm>
                <a:off x="1514" y="995"/>
                <a:ext cx="48" cy="48"/>
              </a:xfrm>
              <a:prstGeom prst="ellipse">
                <a:avLst/>
              </a:prstGeom>
              <a:solidFill>
                <a:srgbClr val="CCFF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eaLnBrk="1" hangingPunct="1"/>
                <a:endParaRPr lang="en-US" altLang="en-US"/>
              </a:p>
            </p:txBody>
          </p:sp>
        </p:grpSp>
        <p:grpSp>
          <p:nvGrpSpPr>
            <p:cNvPr id="34852" name="Group 14"/>
            <p:cNvGrpSpPr>
              <a:grpSpLocks/>
            </p:cNvGrpSpPr>
            <p:nvPr/>
          </p:nvGrpSpPr>
          <p:grpSpPr bwMode="auto">
            <a:xfrm>
              <a:off x="2016" y="672"/>
              <a:ext cx="960" cy="384"/>
              <a:chOff x="2016" y="672"/>
              <a:chExt cx="960" cy="384"/>
            </a:xfrm>
          </p:grpSpPr>
          <p:sp>
            <p:nvSpPr>
              <p:cNvPr id="34853" name="Rectangle 15"/>
              <p:cNvSpPr>
                <a:spLocks noChangeArrowheads="1"/>
              </p:cNvSpPr>
              <p:nvPr/>
            </p:nvSpPr>
            <p:spPr bwMode="auto">
              <a:xfrm>
                <a:off x="2784" y="672"/>
                <a:ext cx="96" cy="240"/>
              </a:xfrm>
              <a:prstGeom prst="rect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eaLnBrk="1" hangingPunct="1"/>
                <a:endParaRPr lang="en-US" altLang="en-US"/>
              </a:p>
            </p:txBody>
          </p:sp>
          <p:sp>
            <p:nvSpPr>
              <p:cNvPr id="34854" name="AutoShape 16"/>
              <p:cNvSpPr>
                <a:spLocks noChangeArrowheads="1"/>
              </p:cNvSpPr>
              <p:nvPr/>
            </p:nvSpPr>
            <p:spPr bwMode="auto">
              <a:xfrm rot="10800000">
                <a:off x="2016" y="816"/>
                <a:ext cx="960" cy="240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1600"/>
                  <a:gd name="T13" fmla="*/ 0 h 21600"/>
                  <a:gd name="T14" fmla="*/ 21600 w 21600"/>
                  <a:gd name="T15" fmla="*/ 7740 h 216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600" h="21600">
                    <a:moveTo>
                      <a:pt x="5400" y="10800"/>
                    </a:moveTo>
                    <a:cubicBezTo>
                      <a:pt x="5400" y="7817"/>
                      <a:pt x="7817" y="5400"/>
                      <a:pt x="10800" y="5400"/>
                    </a:cubicBezTo>
                    <a:cubicBezTo>
                      <a:pt x="13782" y="5399"/>
                      <a:pt x="16199" y="7817"/>
                      <a:pt x="16200" y="10799"/>
                    </a:cubicBezTo>
                    <a:lnTo>
                      <a:pt x="21600" y="10800"/>
                    </a:lnTo>
                    <a:cubicBezTo>
                      <a:pt x="21600" y="4835"/>
                      <a:pt x="16764" y="0"/>
                      <a:pt x="10800" y="0"/>
                    </a:cubicBezTo>
                    <a:cubicBezTo>
                      <a:pt x="4835" y="0"/>
                      <a:pt x="0" y="4835"/>
                      <a:pt x="0" y="10800"/>
                    </a:cubicBezTo>
                    <a:lnTo>
                      <a:pt x="5400" y="10800"/>
                    </a:lnTo>
                    <a:close/>
                  </a:path>
                </a:pathLst>
              </a:custGeom>
              <a:solidFill>
                <a:srgbClr val="FF0000">
                  <a:alpha val="76862"/>
                </a:srgb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rot="10800000" wrap="none" anchor="ctr"/>
              <a:lstStyle/>
              <a:p>
                <a:endParaRPr lang="en-US"/>
              </a:p>
            </p:txBody>
          </p:sp>
          <p:sp>
            <p:nvSpPr>
              <p:cNvPr id="34855" name="AutoShape 17"/>
              <p:cNvSpPr>
                <a:spLocks noChangeArrowheads="1"/>
              </p:cNvSpPr>
              <p:nvPr/>
            </p:nvSpPr>
            <p:spPr bwMode="auto">
              <a:xfrm rot="10800000">
                <a:off x="2016" y="768"/>
                <a:ext cx="960" cy="240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1600"/>
                  <a:gd name="T13" fmla="*/ 0 h 21600"/>
                  <a:gd name="T14" fmla="*/ 21600 w 21600"/>
                  <a:gd name="T15" fmla="*/ 7740 h 216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600" h="21600">
                    <a:moveTo>
                      <a:pt x="5400" y="10800"/>
                    </a:moveTo>
                    <a:cubicBezTo>
                      <a:pt x="5400" y="7817"/>
                      <a:pt x="7817" y="5400"/>
                      <a:pt x="10800" y="5400"/>
                    </a:cubicBezTo>
                    <a:cubicBezTo>
                      <a:pt x="13782" y="5399"/>
                      <a:pt x="16199" y="7817"/>
                      <a:pt x="16200" y="10799"/>
                    </a:cubicBezTo>
                    <a:lnTo>
                      <a:pt x="21600" y="10800"/>
                    </a:lnTo>
                    <a:cubicBezTo>
                      <a:pt x="21600" y="4835"/>
                      <a:pt x="16764" y="0"/>
                      <a:pt x="10800" y="0"/>
                    </a:cubicBezTo>
                    <a:cubicBezTo>
                      <a:pt x="4835" y="0"/>
                      <a:pt x="0" y="4835"/>
                      <a:pt x="0" y="10800"/>
                    </a:cubicBezTo>
                    <a:lnTo>
                      <a:pt x="5400" y="10800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rot="10800000" wrap="none" anchor="ctr"/>
              <a:lstStyle/>
              <a:p>
                <a:endParaRPr lang="en-US"/>
              </a:p>
            </p:txBody>
          </p:sp>
          <p:sp>
            <p:nvSpPr>
              <p:cNvPr id="34856" name="Oval 18"/>
              <p:cNvSpPr>
                <a:spLocks noChangeArrowheads="1"/>
              </p:cNvSpPr>
              <p:nvPr/>
            </p:nvSpPr>
            <p:spPr bwMode="auto">
              <a:xfrm flipH="1">
                <a:off x="2125" y="899"/>
                <a:ext cx="48" cy="48"/>
              </a:xfrm>
              <a:prstGeom prst="ellipse">
                <a:avLst/>
              </a:prstGeom>
              <a:solidFill>
                <a:srgbClr val="FF0066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eaLnBrk="1" hangingPunct="1"/>
                <a:endParaRPr lang="en-US" altLang="en-US"/>
              </a:p>
            </p:txBody>
          </p:sp>
          <p:sp>
            <p:nvSpPr>
              <p:cNvPr id="34857" name="Oval 19"/>
              <p:cNvSpPr>
                <a:spLocks noChangeArrowheads="1"/>
              </p:cNvSpPr>
              <p:nvPr/>
            </p:nvSpPr>
            <p:spPr bwMode="auto">
              <a:xfrm>
                <a:off x="2570" y="960"/>
                <a:ext cx="48" cy="48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eaLnBrk="1" hangingPunct="1"/>
                <a:endParaRPr lang="en-US" altLang="en-US"/>
              </a:p>
            </p:txBody>
          </p:sp>
          <p:sp>
            <p:nvSpPr>
              <p:cNvPr id="34858" name="Oval 20"/>
              <p:cNvSpPr>
                <a:spLocks noChangeArrowheads="1"/>
              </p:cNvSpPr>
              <p:nvPr/>
            </p:nvSpPr>
            <p:spPr bwMode="auto">
              <a:xfrm>
                <a:off x="2426" y="960"/>
                <a:ext cx="48" cy="48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eaLnBrk="1" hangingPunct="1"/>
                <a:endParaRPr lang="en-US" altLang="en-US"/>
              </a:p>
            </p:txBody>
          </p:sp>
          <p:sp>
            <p:nvSpPr>
              <p:cNvPr id="34859" name="Oval 21"/>
              <p:cNvSpPr>
                <a:spLocks noChangeArrowheads="1"/>
              </p:cNvSpPr>
              <p:nvPr/>
            </p:nvSpPr>
            <p:spPr bwMode="auto">
              <a:xfrm>
                <a:off x="2256" y="947"/>
                <a:ext cx="48" cy="48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eaLnBrk="1" hangingPunct="1"/>
                <a:endParaRPr lang="en-US" altLang="en-US"/>
              </a:p>
            </p:txBody>
          </p:sp>
          <p:sp>
            <p:nvSpPr>
              <p:cNvPr id="34860" name="Oval 22"/>
              <p:cNvSpPr>
                <a:spLocks noChangeArrowheads="1"/>
              </p:cNvSpPr>
              <p:nvPr/>
            </p:nvSpPr>
            <p:spPr bwMode="auto">
              <a:xfrm>
                <a:off x="2714" y="947"/>
                <a:ext cx="48" cy="48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eaLnBrk="1" hangingPunct="1"/>
                <a:endParaRPr lang="en-US" altLang="en-US"/>
              </a:p>
            </p:txBody>
          </p:sp>
        </p:grpSp>
      </p:grpSp>
      <p:grpSp>
        <p:nvGrpSpPr>
          <p:cNvPr id="5" name="Group 23"/>
          <p:cNvGrpSpPr>
            <a:grpSpLocks/>
          </p:cNvGrpSpPr>
          <p:nvPr/>
        </p:nvGrpSpPr>
        <p:grpSpPr bwMode="auto">
          <a:xfrm>
            <a:off x="4343400" y="4268788"/>
            <a:ext cx="1308100" cy="112712"/>
            <a:chOff x="2736" y="2316"/>
            <a:chExt cx="824" cy="71"/>
          </a:xfrm>
        </p:grpSpPr>
        <p:sp>
          <p:nvSpPr>
            <p:cNvPr id="34849" name="Line 24"/>
            <p:cNvSpPr>
              <a:spLocks noChangeShapeType="1"/>
            </p:cNvSpPr>
            <p:nvPr/>
          </p:nvSpPr>
          <p:spPr bwMode="auto">
            <a:xfrm rot="637815">
              <a:off x="2736" y="2316"/>
              <a:ext cx="432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34850" name="Line 25"/>
            <p:cNvSpPr>
              <a:spLocks noChangeShapeType="1"/>
            </p:cNvSpPr>
            <p:nvPr/>
          </p:nvSpPr>
          <p:spPr bwMode="auto">
            <a:xfrm rot="637815" flipV="1">
              <a:off x="3128" y="2351"/>
              <a:ext cx="432" cy="36"/>
            </a:xfrm>
            <a:prstGeom prst="line">
              <a:avLst/>
            </a:prstGeom>
            <a:noFill/>
            <a:ln w="38100">
              <a:solidFill>
                <a:srgbClr val="CCFFCC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</p:grpSp>
      <p:sp>
        <p:nvSpPr>
          <p:cNvPr id="34822" name="Line 26"/>
          <p:cNvSpPr>
            <a:spLocks noChangeShapeType="1"/>
          </p:cNvSpPr>
          <p:nvPr/>
        </p:nvSpPr>
        <p:spPr bwMode="auto">
          <a:xfrm>
            <a:off x="1847850" y="2665413"/>
            <a:ext cx="0" cy="1697037"/>
          </a:xfrm>
          <a:prstGeom prst="line">
            <a:avLst/>
          </a:prstGeom>
          <a:noFill/>
          <a:ln w="38100">
            <a:solidFill>
              <a:srgbClr val="FF006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34823" name="Line 27"/>
          <p:cNvSpPr>
            <a:spLocks noChangeShapeType="1"/>
          </p:cNvSpPr>
          <p:nvPr/>
        </p:nvSpPr>
        <p:spPr bwMode="auto">
          <a:xfrm>
            <a:off x="1835150" y="4343400"/>
            <a:ext cx="2209800" cy="0"/>
          </a:xfrm>
          <a:prstGeom prst="line">
            <a:avLst/>
          </a:prstGeom>
          <a:noFill/>
          <a:ln w="38100">
            <a:solidFill>
              <a:srgbClr val="FF006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34824" name="Line 28"/>
          <p:cNvSpPr>
            <a:spLocks noChangeShapeType="1"/>
          </p:cNvSpPr>
          <p:nvPr/>
        </p:nvSpPr>
        <p:spPr bwMode="auto">
          <a:xfrm>
            <a:off x="5029200" y="4343400"/>
            <a:ext cx="1371600" cy="0"/>
          </a:xfrm>
          <a:prstGeom prst="line">
            <a:avLst/>
          </a:prstGeom>
          <a:noFill/>
          <a:ln w="38100">
            <a:solidFill>
              <a:srgbClr val="FF006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34825" name="Line 29"/>
          <p:cNvSpPr>
            <a:spLocks noChangeShapeType="1"/>
          </p:cNvSpPr>
          <p:nvPr/>
        </p:nvSpPr>
        <p:spPr bwMode="auto">
          <a:xfrm>
            <a:off x="6400800" y="4343400"/>
            <a:ext cx="1066800" cy="1219200"/>
          </a:xfrm>
          <a:prstGeom prst="line">
            <a:avLst/>
          </a:prstGeom>
          <a:noFill/>
          <a:ln w="38100">
            <a:solidFill>
              <a:srgbClr val="FF006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34826" name="Line 30"/>
          <p:cNvSpPr>
            <a:spLocks noChangeShapeType="1"/>
          </p:cNvSpPr>
          <p:nvPr/>
        </p:nvSpPr>
        <p:spPr bwMode="auto">
          <a:xfrm flipH="1">
            <a:off x="1676400" y="2798763"/>
            <a:ext cx="20638" cy="1849437"/>
          </a:xfrm>
          <a:prstGeom prst="line">
            <a:avLst/>
          </a:prstGeom>
          <a:noFill/>
          <a:ln w="38100">
            <a:solidFill>
              <a:srgbClr val="FF006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34827" name="Line 31"/>
          <p:cNvSpPr>
            <a:spLocks noChangeShapeType="1"/>
          </p:cNvSpPr>
          <p:nvPr/>
        </p:nvSpPr>
        <p:spPr bwMode="auto">
          <a:xfrm>
            <a:off x="1676400" y="5618163"/>
            <a:ext cx="228600" cy="20637"/>
          </a:xfrm>
          <a:prstGeom prst="line">
            <a:avLst/>
          </a:prstGeom>
          <a:noFill/>
          <a:ln w="38100">
            <a:solidFill>
              <a:srgbClr val="FF006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34828" name="Line 32"/>
          <p:cNvSpPr>
            <a:spLocks noChangeShapeType="1"/>
          </p:cNvSpPr>
          <p:nvPr/>
        </p:nvSpPr>
        <p:spPr bwMode="auto">
          <a:xfrm>
            <a:off x="3962400" y="4343400"/>
            <a:ext cx="4572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34829" name="Oval 33"/>
          <p:cNvSpPr>
            <a:spLocks noChangeArrowheads="1"/>
          </p:cNvSpPr>
          <p:nvPr/>
        </p:nvSpPr>
        <p:spPr bwMode="auto">
          <a:xfrm>
            <a:off x="3962400" y="4308475"/>
            <a:ext cx="76200" cy="76200"/>
          </a:xfrm>
          <a:prstGeom prst="ellipse">
            <a:avLst/>
          </a:prstGeom>
          <a:solidFill>
            <a:schemeClr val="accent1"/>
          </a:solidFill>
          <a:ln w="381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eaLnBrk="1" hangingPunct="1"/>
            <a:endParaRPr lang="en-US" altLang="en-US"/>
          </a:p>
        </p:txBody>
      </p:sp>
      <p:sp>
        <p:nvSpPr>
          <p:cNvPr id="34830" name="Oval 34"/>
          <p:cNvSpPr>
            <a:spLocks noChangeArrowheads="1"/>
          </p:cNvSpPr>
          <p:nvPr/>
        </p:nvSpPr>
        <p:spPr bwMode="auto">
          <a:xfrm>
            <a:off x="4953000" y="4287838"/>
            <a:ext cx="76200" cy="762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eaLnBrk="1" hangingPunct="1"/>
            <a:endParaRPr lang="en-US" altLang="en-US"/>
          </a:p>
        </p:txBody>
      </p:sp>
      <p:sp>
        <p:nvSpPr>
          <p:cNvPr id="34831" name="Oval 35"/>
          <p:cNvSpPr>
            <a:spLocks noChangeArrowheads="1"/>
          </p:cNvSpPr>
          <p:nvPr/>
        </p:nvSpPr>
        <p:spPr bwMode="auto">
          <a:xfrm>
            <a:off x="1600200" y="2514600"/>
            <a:ext cx="323850" cy="381000"/>
          </a:xfrm>
          <a:prstGeom prst="ellipse">
            <a:avLst/>
          </a:prstGeom>
          <a:solidFill>
            <a:srgbClr val="0000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eaLnBrk="1" hangingPunct="1"/>
            <a:endParaRPr lang="en-US" altLang="en-US"/>
          </a:p>
        </p:txBody>
      </p:sp>
      <p:sp>
        <p:nvSpPr>
          <p:cNvPr id="34832" name="Freeform 36"/>
          <p:cNvSpPr>
            <a:spLocks/>
          </p:cNvSpPr>
          <p:nvPr/>
        </p:nvSpPr>
        <p:spPr bwMode="auto">
          <a:xfrm>
            <a:off x="1905000" y="5257800"/>
            <a:ext cx="5486400" cy="469900"/>
          </a:xfrm>
          <a:custGeom>
            <a:avLst/>
            <a:gdLst>
              <a:gd name="T0" fmla="*/ 0 w 3840"/>
              <a:gd name="T1" fmla="*/ 2147483647 h 296"/>
              <a:gd name="T2" fmla="*/ 2147483647 w 3840"/>
              <a:gd name="T3" fmla="*/ 2147483647 h 296"/>
              <a:gd name="T4" fmla="*/ 2147483647 w 3840"/>
              <a:gd name="T5" fmla="*/ 2147483647 h 296"/>
              <a:gd name="T6" fmla="*/ 2147483647 w 3840"/>
              <a:gd name="T7" fmla="*/ 2147483647 h 296"/>
              <a:gd name="T8" fmla="*/ 2147483647 w 3840"/>
              <a:gd name="T9" fmla="*/ 2147483647 h 296"/>
              <a:gd name="T10" fmla="*/ 2147483647 w 3840"/>
              <a:gd name="T11" fmla="*/ 2147483647 h 296"/>
              <a:gd name="T12" fmla="*/ 2147483647 w 3840"/>
              <a:gd name="T13" fmla="*/ 2147483647 h 296"/>
              <a:gd name="T14" fmla="*/ 2147483647 w 3840"/>
              <a:gd name="T15" fmla="*/ 2147483647 h 296"/>
              <a:gd name="T16" fmla="*/ 2147483647 w 3840"/>
              <a:gd name="T17" fmla="*/ 2147483647 h 296"/>
              <a:gd name="T18" fmla="*/ 2147483647 w 3840"/>
              <a:gd name="T19" fmla="*/ 2147483647 h 296"/>
              <a:gd name="T20" fmla="*/ 2147483647 w 3840"/>
              <a:gd name="T21" fmla="*/ 2147483647 h 296"/>
              <a:gd name="T22" fmla="*/ 2147483647 w 3840"/>
              <a:gd name="T23" fmla="*/ 2147483647 h 296"/>
              <a:gd name="T24" fmla="*/ 2147483647 w 3840"/>
              <a:gd name="T25" fmla="*/ 0 h 296"/>
              <a:gd name="T26" fmla="*/ 2147483647 w 3840"/>
              <a:gd name="T27" fmla="*/ 2147483647 h 296"/>
              <a:gd name="T28" fmla="*/ 2147483647 w 3840"/>
              <a:gd name="T29" fmla="*/ 2147483647 h 296"/>
              <a:gd name="T30" fmla="*/ 2147483647 w 3840"/>
              <a:gd name="T31" fmla="*/ 2147483647 h 296"/>
              <a:gd name="T32" fmla="*/ 2147483647 w 3840"/>
              <a:gd name="T33" fmla="*/ 2147483647 h 296"/>
              <a:gd name="T34" fmla="*/ 2147483647 w 3840"/>
              <a:gd name="T35" fmla="*/ 2147483647 h 296"/>
              <a:gd name="T36" fmla="*/ 2147483647 w 3840"/>
              <a:gd name="T37" fmla="*/ 2147483647 h 296"/>
              <a:gd name="T38" fmla="*/ 2147483647 w 3840"/>
              <a:gd name="T39" fmla="*/ 2147483647 h 296"/>
              <a:gd name="T40" fmla="*/ 2147483647 w 3840"/>
              <a:gd name="T41" fmla="*/ 0 h 296"/>
              <a:gd name="T42" fmla="*/ 2147483647 w 3840"/>
              <a:gd name="T43" fmla="*/ 2147483647 h 296"/>
              <a:gd name="T44" fmla="*/ 2147483647 w 3840"/>
              <a:gd name="T45" fmla="*/ 2147483647 h 296"/>
              <a:gd name="T46" fmla="*/ 2147483647 w 3840"/>
              <a:gd name="T47" fmla="*/ 2147483647 h 296"/>
              <a:gd name="T48" fmla="*/ 2147483647 w 3840"/>
              <a:gd name="T49" fmla="*/ 2147483647 h 296"/>
              <a:gd name="T50" fmla="*/ 2147483647 w 3840"/>
              <a:gd name="T51" fmla="*/ 2147483647 h 296"/>
              <a:gd name="T52" fmla="*/ 2147483647 w 3840"/>
              <a:gd name="T53" fmla="*/ 2147483647 h 296"/>
              <a:gd name="T54" fmla="*/ 2147483647 w 3840"/>
              <a:gd name="T55" fmla="*/ 2147483647 h 296"/>
              <a:gd name="T56" fmla="*/ 2147483647 w 3840"/>
              <a:gd name="T57" fmla="*/ 2147483647 h 296"/>
              <a:gd name="T58" fmla="*/ 2147483647 w 3840"/>
              <a:gd name="T59" fmla="*/ 2147483647 h 296"/>
              <a:gd name="T60" fmla="*/ 2147483647 w 3840"/>
              <a:gd name="T61" fmla="*/ 2147483647 h 296"/>
              <a:gd name="T62" fmla="*/ 2147483647 w 3840"/>
              <a:gd name="T63" fmla="*/ 2147483647 h 296"/>
              <a:gd name="T64" fmla="*/ 2147483647 w 3840"/>
              <a:gd name="T65" fmla="*/ 2147483647 h 29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3840"/>
              <a:gd name="T100" fmla="*/ 0 h 296"/>
              <a:gd name="T101" fmla="*/ 3840 w 3840"/>
              <a:gd name="T102" fmla="*/ 296 h 296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3840" h="296">
                <a:moveTo>
                  <a:pt x="0" y="240"/>
                </a:moveTo>
                <a:cubicBezTo>
                  <a:pt x="52" y="180"/>
                  <a:pt x="104" y="120"/>
                  <a:pt x="144" y="96"/>
                </a:cubicBezTo>
                <a:cubicBezTo>
                  <a:pt x="184" y="72"/>
                  <a:pt x="216" y="72"/>
                  <a:pt x="240" y="96"/>
                </a:cubicBezTo>
                <a:cubicBezTo>
                  <a:pt x="264" y="120"/>
                  <a:pt x="256" y="240"/>
                  <a:pt x="288" y="240"/>
                </a:cubicBezTo>
                <a:cubicBezTo>
                  <a:pt x="320" y="240"/>
                  <a:pt x="384" y="88"/>
                  <a:pt x="432" y="96"/>
                </a:cubicBezTo>
                <a:cubicBezTo>
                  <a:pt x="480" y="104"/>
                  <a:pt x="528" y="288"/>
                  <a:pt x="576" y="288"/>
                </a:cubicBezTo>
                <a:cubicBezTo>
                  <a:pt x="624" y="288"/>
                  <a:pt x="664" y="104"/>
                  <a:pt x="720" y="96"/>
                </a:cubicBezTo>
                <a:cubicBezTo>
                  <a:pt x="776" y="88"/>
                  <a:pt x="864" y="248"/>
                  <a:pt x="912" y="240"/>
                </a:cubicBezTo>
                <a:cubicBezTo>
                  <a:pt x="960" y="232"/>
                  <a:pt x="968" y="48"/>
                  <a:pt x="1008" y="48"/>
                </a:cubicBezTo>
                <a:cubicBezTo>
                  <a:pt x="1048" y="48"/>
                  <a:pt x="1112" y="240"/>
                  <a:pt x="1152" y="240"/>
                </a:cubicBezTo>
                <a:cubicBezTo>
                  <a:pt x="1192" y="240"/>
                  <a:pt x="1224" y="48"/>
                  <a:pt x="1248" y="48"/>
                </a:cubicBezTo>
                <a:cubicBezTo>
                  <a:pt x="1272" y="48"/>
                  <a:pt x="1256" y="248"/>
                  <a:pt x="1296" y="240"/>
                </a:cubicBezTo>
                <a:cubicBezTo>
                  <a:pt x="1336" y="232"/>
                  <a:pt x="1448" y="0"/>
                  <a:pt x="1488" y="0"/>
                </a:cubicBezTo>
                <a:cubicBezTo>
                  <a:pt x="1528" y="0"/>
                  <a:pt x="1504" y="232"/>
                  <a:pt x="1536" y="240"/>
                </a:cubicBezTo>
                <a:cubicBezTo>
                  <a:pt x="1568" y="248"/>
                  <a:pt x="1640" y="48"/>
                  <a:pt x="1680" y="48"/>
                </a:cubicBezTo>
                <a:cubicBezTo>
                  <a:pt x="1720" y="48"/>
                  <a:pt x="1744" y="240"/>
                  <a:pt x="1776" y="240"/>
                </a:cubicBezTo>
                <a:cubicBezTo>
                  <a:pt x="1808" y="240"/>
                  <a:pt x="1848" y="48"/>
                  <a:pt x="1872" y="48"/>
                </a:cubicBezTo>
                <a:cubicBezTo>
                  <a:pt x="1896" y="48"/>
                  <a:pt x="1888" y="240"/>
                  <a:pt x="1920" y="240"/>
                </a:cubicBezTo>
                <a:cubicBezTo>
                  <a:pt x="1952" y="240"/>
                  <a:pt x="2024" y="48"/>
                  <a:pt x="2064" y="48"/>
                </a:cubicBezTo>
                <a:cubicBezTo>
                  <a:pt x="2104" y="48"/>
                  <a:pt x="2112" y="248"/>
                  <a:pt x="2160" y="240"/>
                </a:cubicBezTo>
                <a:cubicBezTo>
                  <a:pt x="2208" y="232"/>
                  <a:pt x="2296" y="0"/>
                  <a:pt x="2352" y="0"/>
                </a:cubicBezTo>
                <a:cubicBezTo>
                  <a:pt x="2408" y="0"/>
                  <a:pt x="2456" y="232"/>
                  <a:pt x="2496" y="240"/>
                </a:cubicBezTo>
                <a:cubicBezTo>
                  <a:pt x="2536" y="248"/>
                  <a:pt x="2552" y="48"/>
                  <a:pt x="2592" y="48"/>
                </a:cubicBezTo>
                <a:cubicBezTo>
                  <a:pt x="2632" y="48"/>
                  <a:pt x="2688" y="232"/>
                  <a:pt x="2736" y="240"/>
                </a:cubicBezTo>
                <a:cubicBezTo>
                  <a:pt x="2784" y="248"/>
                  <a:pt x="2840" y="88"/>
                  <a:pt x="2880" y="96"/>
                </a:cubicBezTo>
                <a:cubicBezTo>
                  <a:pt x="2920" y="104"/>
                  <a:pt x="2936" y="296"/>
                  <a:pt x="2976" y="288"/>
                </a:cubicBezTo>
                <a:cubicBezTo>
                  <a:pt x="3016" y="280"/>
                  <a:pt x="3064" y="56"/>
                  <a:pt x="3120" y="48"/>
                </a:cubicBezTo>
                <a:cubicBezTo>
                  <a:pt x="3176" y="40"/>
                  <a:pt x="3264" y="240"/>
                  <a:pt x="3312" y="240"/>
                </a:cubicBezTo>
                <a:cubicBezTo>
                  <a:pt x="3360" y="240"/>
                  <a:pt x="3368" y="48"/>
                  <a:pt x="3408" y="48"/>
                </a:cubicBezTo>
                <a:cubicBezTo>
                  <a:pt x="3448" y="48"/>
                  <a:pt x="3520" y="240"/>
                  <a:pt x="3552" y="240"/>
                </a:cubicBezTo>
                <a:cubicBezTo>
                  <a:pt x="3584" y="240"/>
                  <a:pt x="3576" y="48"/>
                  <a:pt x="3600" y="48"/>
                </a:cubicBezTo>
                <a:cubicBezTo>
                  <a:pt x="3624" y="48"/>
                  <a:pt x="3656" y="216"/>
                  <a:pt x="3696" y="240"/>
                </a:cubicBezTo>
                <a:cubicBezTo>
                  <a:pt x="3736" y="264"/>
                  <a:pt x="3816" y="200"/>
                  <a:pt x="3840" y="192"/>
                </a:cubicBezTo>
              </a:path>
            </a:pathLst>
          </a:custGeom>
          <a:noFill/>
          <a:ln w="5715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7925" name="Oval 37"/>
          <p:cNvSpPr>
            <a:spLocks noChangeArrowheads="1"/>
          </p:cNvSpPr>
          <p:nvPr/>
        </p:nvSpPr>
        <p:spPr bwMode="auto">
          <a:xfrm>
            <a:off x="1600200" y="2514600"/>
            <a:ext cx="323850" cy="381000"/>
          </a:xfrm>
          <a:prstGeom prst="ellipse">
            <a:avLst/>
          </a:prstGeom>
          <a:solidFill>
            <a:srgbClr val="0000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eaLnBrk="1" hangingPunct="1"/>
            <a:endParaRPr lang="en-US" altLang="en-US"/>
          </a:p>
        </p:txBody>
      </p:sp>
      <p:sp>
        <p:nvSpPr>
          <p:cNvPr id="34834" name="Oval 48"/>
          <p:cNvSpPr>
            <a:spLocks noChangeArrowheads="1"/>
          </p:cNvSpPr>
          <p:nvPr/>
        </p:nvSpPr>
        <p:spPr bwMode="auto">
          <a:xfrm>
            <a:off x="1828800" y="5543550"/>
            <a:ext cx="228600" cy="171450"/>
          </a:xfrm>
          <a:prstGeom prst="ellipse">
            <a:avLst/>
          </a:prstGeom>
          <a:solidFill>
            <a:srgbClr val="FF0066"/>
          </a:solidFill>
          <a:ln w="9525">
            <a:solidFill>
              <a:srgbClr val="FF0066"/>
            </a:solidFill>
            <a:round/>
            <a:headEnd/>
            <a:tailEnd/>
          </a:ln>
        </p:spPr>
        <p:txBody>
          <a:bodyPr wrap="none" anchor="ctr"/>
          <a:lstStyle/>
          <a:p>
            <a:pPr eaLnBrk="1" hangingPunct="1"/>
            <a:endParaRPr lang="en-US" altLang="en-US"/>
          </a:p>
        </p:txBody>
      </p:sp>
      <p:sp>
        <p:nvSpPr>
          <p:cNvPr id="34835" name="Oval 49"/>
          <p:cNvSpPr>
            <a:spLocks noChangeArrowheads="1"/>
          </p:cNvSpPr>
          <p:nvPr/>
        </p:nvSpPr>
        <p:spPr bwMode="auto">
          <a:xfrm>
            <a:off x="7315200" y="5486400"/>
            <a:ext cx="228600" cy="171450"/>
          </a:xfrm>
          <a:prstGeom prst="ellipse">
            <a:avLst/>
          </a:prstGeom>
          <a:solidFill>
            <a:srgbClr val="FF0066"/>
          </a:solidFill>
          <a:ln w="9525">
            <a:solidFill>
              <a:srgbClr val="FF0066"/>
            </a:solidFill>
            <a:round/>
            <a:headEnd/>
            <a:tailEnd/>
          </a:ln>
        </p:spPr>
        <p:txBody>
          <a:bodyPr wrap="none" anchor="ctr"/>
          <a:lstStyle/>
          <a:p>
            <a:pPr eaLnBrk="1" hangingPunct="1"/>
            <a:endParaRPr lang="en-US" altLang="en-US"/>
          </a:p>
        </p:txBody>
      </p:sp>
      <p:sp>
        <p:nvSpPr>
          <p:cNvPr id="34836" name="Line 50"/>
          <p:cNvSpPr>
            <a:spLocks noChangeShapeType="1"/>
          </p:cNvSpPr>
          <p:nvPr/>
        </p:nvSpPr>
        <p:spPr bwMode="auto">
          <a:xfrm>
            <a:off x="19050" y="4648200"/>
            <a:ext cx="1676400" cy="0"/>
          </a:xfrm>
          <a:prstGeom prst="line">
            <a:avLst/>
          </a:prstGeom>
          <a:noFill/>
          <a:ln w="38100">
            <a:solidFill>
              <a:srgbClr val="FF006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34837" name="Line 51"/>
          <p:cNvSpPr>
            <a:spLocks noChangeShapeType="1"/>
          </p:cNvSpPr>
          <p:nvPr/>
        </p:nvSpPr>
        <p:spPr bwMode="auto">
          <a:xfrm>
            <a:off x="19050" y="4800600"/>
            <a:ext cx="1676400" cy="0"/>
          </a:xfrm>
          <a:prstGeom prst="line">
            <a:avLst/>
          </a:prstGeom>
          <a:noFill/>
          <a:ln w="38100">
            <a:solidFill>
              <a:srgbClr val="FF006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34838" name="Line 52"/>
          <p:cNvSpPr>
            <a:spLocks noChangeShapeType="1"/>
          </p:cNvSpPr>
          <p:nvPr/>
        </p:nvSpPr>
        <p:spPr bwMode="auto">
          <a:xfrm flipH="1">
            <a:off x="1676400" y="4800600"/>
            <a:ext cx="9525" cy="838200"/>
          </a:xfrm>
          <a:prstGeom prst="line">
            <a:avLst/>
          </a:prstGeom>
          <a:noFill/>
          <a:ln w="38100">
            <a:solidFill>
              <a:srgbClr val="FF006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GB"/>
          </a:p>
        </p:txBody>
      </p:sp>
      <p:grpSp>
        <p:nvGrpSpPr>
          <p:cNvPr id="34839" name="Group 53"/>
          <p:cNvGrpSpPr>
            <a:grpSpLocks/>
          </p:cNvGrpSpPr>
          <p:nvPr/>
        </p:nvGrpSpPr>
        <p:grpSpPr bwMode="auto">
          <a:xfrm>
            <a:off x="457200" y="1762125"/>
            <a:ext cx="8382000" cy="4181475"/>
            <a:chOff x="288" y="1110"/>
            <a:chExt cx="5280" cy="2634"/>
          </a:xfrm>
        </p:grpSpPr>
        <p:grpSp>
          <p:nvGrpSpPr>
            <p:cNvPr id="34842" name="Group 54"/>
            <p:cNvGrpSpPr>
              <a:grpSpLocks/>
            </p:cNvGrpSpPr>
            <p:nvPr/>
          </p:nvGrpSpPr>
          <p:grpSpPr bwMode="auto">
            <a:xfrm>
              <a:off x="288" y="1110"/>
              <a:ext cx="5280" cy="2634"/>
              <a:chOff x="288" y="1110"/>
              <a:chExt cx="5280" cy="2634"/>
            </a:xfrm>
          </p:grpSpPr>
          <p:sp>
            <p:nvSpPr>
              <p:cNvPr id="34844" name="Freeform 55"/>
              <p:cNvSpPr>
                <a:spLocks/>
              </p:cNvSpPr>
              <p:nvPr/>
            </p:nvSpPr>
            <p:spPr bwMode="auto">
              <a:xfrm>
                <a:off x="288" y="1110"/>
                <a:ext cx="3584" cy="2104"/>
              </a:xfrm>
              <a:custGeom>
                <a:avLst/>
                <a:gdLst>
                  <a:gd name="T0" fmla="*/ 107779 w 2384"/>
                  <a:gd name="T1" fmla="*/ 364906 h 1192"/>
                  <a:gd name="T2" fmla="*/ 95057 w 2384"/>
                  <a:gd name="T3" fmla="*/ 364906 h 1192"/>
                  <a:gd name="T4" fmla="*/ 86502 w 2384"/>
                  <a:gd name="T5" fmla="*/ 314995 h 1192"/>
                  <a:gd name="T6" fmla="*/ 78018 w 2384"/>
                  <a:gd name="T7" fmla="*/ 190770 h 1192"/>
                  <a:gd name="T8" fmla="*/ 82265 w 2384"/>
                  <a:gd name="T9" fmla="*/ 115893 h 1192"/>
                  <a:gd name="T10" fmla="*/ 163087 w 2384"/>
                  <a:gd name="T11" fmla="*/ 115893 h 1192"/>
                  <a:gd name="T12" fmla="*/ 180155 w 2384"/>
                  <a:gd name="T13" fmla="*/ 165854 h 1192"/>
                  <a:gd name="T14" fmla="*/ 188638 w 2384"/>
                  <a:gd name="T15" fmla="*/ 115893 h 1192"/>
                  <a:gd name="T16" fmla="*/ 184393 w 2384"/>
                  <a:gd name="T17" fmla="*/ 16481 h 1192"/>
                  <a:gd name="T18" fmla="*/ 26954 w 2384"/>
                  <a:gd name="T19" fmla="*/ 16481 h 1192"/>
                  <a:gd name="T20" fmla="*/ 22701 w 2384"/>
                  <a:gd name="T21" fmla="*/ 115893 h 1192"/>
                  <a:gd name="T22" fmla="*/ 31193 w 2384"/>
                  <a:gd name="T23" fmla="*/ 240486 h 1192"/>
                  <a:gd name="T24" fmla="*/ 14201 w 2384"/>
                  <a:gd name="T25" fmla="*/ 464319 h 1192"/>
                  <a:gd name="T26" fmla="*/ 5644 w 2384"/>
                  <a:gd name="T27" fmla="*/ 539042 h 1192"/>
                  <a:gd name="T28" fmla="*/ 5644 w 2384"/>
                  <a:gd name="T29" fmla="*/ 588642 h 1192"/>
                  <a:gd name="T30" fmla="*/ 22701 w 2384"/>
                  <a:gd name="T31" fmla="*/ 613505 h 1192"/>
                  <a:gd name="T32" fmla="*/ 103568 w 2384"/>
                  <a:gd name="T33" fmla="*/ 613505 h 1192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2384"/>
                  <a:gd name="T52" fmla="*/ 0 h 1192"/>
                  <a:gd name="T53" fmla="*/ 2384 w 2384"/>
                  <a:gd name="T54" fmla="*/ 1192 h 1192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2384" h="1192">
                    <a:moveTo>
                      <a:pt x="1216" y="704"/>
                    </a:moveTo>
                    <a:cubicBezTo>
                      <a:pt x="1164" y="712"/>
                      <a:pt x="1112" y="720"/>
                      <a:pt x="1072" y="704"/>
                    </a:cubicBezTo>
                    <a:cubicBezTo>
                      <a:pt x="1032" y="688"/>
                      <a:pt x="1008" y="664"/>
                      <a:pt x="976" y="608"/>
                    </a:cubicBezTo>
                    <a:cubicBezTo>
                      <a:pt x="944" y="552"/>
                      <a:pt x="888" y="432"/>
                      <a:pt x="880" y="368"/>
                    </a:cubicBezTo>
                    <a:cubicBezTo>
                      <a:pt x="872" y="304"/>
                      <a:pt x="768" y="248"/>
                      <a:pt x="928" y="224"/>
                    </a:cubicBezTo>
                    <a:cubicBezTo>
                      <a:pt x="1088" y="200"/>
                      <a:pt x="1656" y="208"/>
                      <a:pt x="1840" y="224"/>
                    </a:cubicBezTo>
                    <a:cubicBezTo>
                      <a:pt x="2024" y="240"/>
                      <a:pt x="1984" y="320"/>
                      <a:pt x="2032" y="320"/>
                    </a:cubicBezTo>
                    <a:cubicBezTo>
                      <a:pt x="2080" y="320"/>
                      <a:pt x="2120" y="272"/>
                      <a:pt x="2128" y="224"/>
                    </a:cubicBezTo>
                    <a:cubicBezTo>
                      <a:pt x="2136" y="176"/>
                      <a:pt x="2384" y="64"/>
                      <a:pt x="2080" y="32"/>
                    </a:cubicBezTo>
                    <a:cubicBezTo>
                      <a:pt x="1776" y="0"/>
                      <a:pt x="608" y="0"/>
                      <a:pt x="304" y="32"/>
                    </a:cubicBezTo>
                    <a:cubicBezTo>
                      <a:pt x="0" y="64"/>
                      <a:pt x="248" y="152"/>
                      <a:pt x="256" y="224"/>
                    </a:cubicBezTo>
                    <a:cubicBezTo>
                      <a:pt x="264" y="296"/>
                      <a:pt x="368" y="352"/>
                      <a:pt x="352" y="464"/>
                    </a:cubicBezTo>
                    <a:cubicBezTo>
                      <a:pt x="336" y="576"/>
                      <a:pt x="208" y="800"/>
                      <a:pt x="160" y="896"/>
                    </a:cubicBezTo>
                    <a:cubicBezTo>
                      <a:pt x="112" y="992"/>
                      <a:pt x="80" y="1000"/>
                      <a:pt x="64" y="1040"/>
                    </a:cubicBezTo>
                    <a:cubicBezTo>
                      <a:pt x="48" y="1080"/>
                      <a:pt x="32" y="1112"/>
                      <a:pt x="64" y="1136"/>
                    </a:cubicBezTo>
                    <a:cubicBezTo>
                      <a:pt x="96" y="1160"/>
                      <a:pt x="72" y="1176"/>
                      <a:pt x="256" y="1184"/>
                    </a:cubicBezTo>
                    <a:cubicBezTo>
                      <a:pt x="440" y="1192"/>
                      <a:pt x="804" y="1188"/>
                      <a:pt x="1168" y="1184"/>
                    </a:cubicBezTo>
                  </a:path>
                </a:pathLst>
              </a:cu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4845" name="Line 56"/>
              <p:cNvSpPr>
                <a:spLocks noChangeShapeType="1"/>
              </p:cNvSpPr>
              <p:nvPr/>
            </p:nvSpPr>
            <p:spPr bwMode="auto">
              <a:xfrm>
                <a:off x="1152" y="3744"/>
                <a:ext cx="4416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34846" name="Line 57"/>
              <p:cNvSpPr>
                <a:spLocks noChangeShapeType="1"/>
              </p:cNvSpPr>
              <p:nvPr/>
            </p:nvSpPr>
            <p:spPr bwMode="auto">
              <a:xfrm>
                <a:off x="4800" y="3120"/>
                <a:ext cx="768" cy="624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34847" name="Line 58"/>
              <p:cNvSpPr>
                <a:spLocks noChangeShapeType="1"/>
              </p:cNvSpPr>
              <p:nvPr/>
            </p:nvSpPr>
            <p:spPr bwMode="auto">
              <a:xfrm flipH="1">
                <a:off x="576" y="3216"/>
                <a:ext cx="336" cy="528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34848" name="Line 59"/>
              <p:cNvSpPr>
                <a:spLocks noChangeShapeType="1"/>
              </p:cNvSpPr>
              <p:nvPr/>
            </p:nvSpPr>
            <p:spPr bwMode="auto">
              <a:xfrm>
                <a:off x="584" y="3736"/>
                <a:ext cx="616" cy="8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</p:grpSp>
        <p:sp>
          <p:nvSpPr>
            <p:cNvPr id="34843" name="Freeform 60"/>
            <p:cNvSpPr>
              <a:spLocks/>
            </p:cNvSpPr>
            <p:nvPr/>
          </p:nvSpPr>
          <p:spPr bwMode="auto">
            <a:xfrm>
              <a:off x="1488" y="2346"/>
              <a:ext cx="3600" cy="960"/>
            </a:xfrm>
            <a:custGeom>
              <a:avLst/>
              <a:gdLst>
                <a:gd name="T0" fmla="*/ 12697 w 2624"/>
                <a:gd name="T1" fmla="*/ 41629 h 440"/>
                <a:gd name="T2" fmla="*/ 51587 w 2624"/>
                <a:gd name="T3" fmla="*/ 41629 h 440"/>
                <a:gd name="T4" fmla="*/ 59368 w 2624"/>
                <a:gd name="T5" fmla="*/ 297740 h 440"/>
                <a:gd name="T6" fmla="*/ 62501 w 2624"/>
                <a:gd name="T7" fmla="*/ 554487 h 440"/>
                <a:gd name="T8" fmla="*/ 76496 w 2624"/>
                <a:gd name="T9" fmla="*/ 2089499 h 440"/>
                <a:gd name="T10" fmla="*/ 11164 w 2624"/>
                <a:gd name="T11" fmla="*/ 2089499 h 440"/>
                <a:gd name="T12" fmla="*/ 9590 w 2624"/>
                <a:gd name="T13" fmla="*/ 2089499 h 44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624"/>
                <a:gd name="T22" fmla="*/ 0 h 440"/>
                <a:gd name="T23" fmla="*/ 2624 w 2624"/>
                <a:gd name="T24" fmla="*/ 440 h 44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624" h="440">
                  <a:moveTo>
                    <a:pt x="392" y="8"/>
                  </a:moveTo>
                  <a:cubicBezTo>
                    <a:pt x="872" y="4"/>
                    <a:pt x="1352" y="0"/>
                    <a:pt x="1592" y="8"/>
                  </a:cubicBezTo>
                  <a:cubicBezTo>
                    <a:pt x="1832" y="16"/>
                    <a:pt x="1776" y="40"/>
                    <a:pt x="1832" y="56"/>
                  </a:cubicBezTo>
                  <a:cubicBezTo>
                    <a:pt x="1888" y="72"/>
                    <a:pt x="1840" y="48"/>
                    <a:pt x="1928" y="104"/>
                  </a:cubicBezTo>
                  <a:cubicBezTo>
                    <a:pt x="2016" y="160"/>
                    <a:pt x="2624" y="344"/>
                    <a:pt x="2360" y="392"/>
                  </a:cubicBezTo>
                  <a:cubicBezTo>
                    <a:pt x="2096" y="440"/>
                    <a:pt x="688" y="392"/>
                    <a:pt x="344" y="392"/>
                  </a:cubicBezTo>
                  <a:cubicBezTo>
                    <a:pt x="0" y="392"/>
                    <a:pt x="148" y="392"/>
                    <a:pt x="296" y="392"/>
                  </a:cubicBezTo>
                </a:path>
              </a:pathLst>
            </a:cu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34840" name="Slide Number Placeholder 50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fld id="{CE688E77-1057-4B65-B7D4-DB1547A6F1CA}" type="slidenum">
              <a:rPr lang="en-US" altLang="en-US"/>
              <a:pPr/>
              <a:t>30</a:t>
            </a:fld>
            <a:endParaRPr lang="en-US" altLang="en-US"/>
          </a:p>
        </p:txBody>
      </p:sp>
      <p:sp>
        <p:nvSpPr>
          <p:cNvPr id="52" name="Rectangle 51"/>
          <p:cNvSpPr/>
          <p:nvPr/>
        </p:nvSpPr>
        <p:spPr>
          <a:xfrm>
            <a:off x="3352800" y="4560888"/>
            <a:ext cx="258763" cy="696912"/>
          </a:xfrm>
          <a:prstGeom prst="rect">
            <a:avLst/>
          </a:prstGeom>
          <a:solidFill>
            <a:schemeClr val="accent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84062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600000">
                                      <p:cBhvr>
                                        <p:cTn id="6" dur="2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420000">
                                      <p:cBhvr>
                                        <p:cTn id="8" dur="2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" presetID="21" presetClass="emph" presetSubtype="0" repeatCount="15000" fill="hold" grpId="0" nodeType="withEffect">
                                  <p:stCondLst>
                                    <p:cond delay="20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hsl" dir="cw">
                                      <p:cBhvr override="childStyle">
                                        <p:cTn id="10" dur="1600" fill="hold"/>
                                        <p:tgtEl>
                                          <p:spTgt spid="379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1" dur="1600" fill="hold"/>
                                        <p:tgtEl>
                                          <p:spTgt spid="379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2" dur="1600" fill="hold"/>
                                        <p:tgtEl>
                                          <p:spTgt spid="3792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13" dur="1600" fill="hold"/>
                                        <p:tgtEl>
                                          <p:spTgt spid="379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925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Freeform 2"/>
          <p:cNvSpPr>
            <a:spLocks/>
          </p:cNvSpPr>
          <p:nvPr/>
        </p:nvSpPr>
        <p:spPr bwMode="auto">
          <a:xfrm>
            <a:off x="1905000" y="5257800"/>
            <a:ext cx="5029200" cy="469900"/>
          </a:xfrm>
          <a:custGeom>
            <a:avLst/>
            <a:gdLst>
              <a:gd name="T0" fmla="*/ 0 w 3840"/>
              <a:gd name="T1" fmla="*/ 381000 h 296"/>
              <a:gd name="T2" fmla="*/ 188595 w 3840"/>
              <a:gd name="T3" fmla="*/ 152400 h 296"/>
              <a:gd name="T4" fmla="*/ 314325 w 3840"/>
              <a:gd name="T5" fmla="*/ 152400 h 296"/>
              <a:gd name="T6" fmla="*/ 377190 w 3840"/>
              <a:gd name="T7" fmla="*/ 381000 h 296"/>
              <a:gd name="T8" fmla="*/ 565785 w 3840"/>
              <a:gd name="T9" fmla="*/ 152400 h 296"/>
              <a:gd name="T10" fmla="*/ 754380 w 3840"/>
              <a:gd name="T11" fmla="*/ 457200 h 296"/>
              <a:gd name="T12" fmla="*/ 942975 w 3840"/>
              <a:gd name="T13" fmla="*/ 152400 h 296"/>
              <a:gd name="T14" fmla="*/ 1194435 w 3840"/>
              <a:gd name="T15" fmla="*/ 381000 h 296"/>
              <a:gd name="T16" fmla="*/ 1320165 w 3840"/>
              <a:gd name="T17" fmla="*/ 76200 h 296"/>
              <a:gd name="T18" fmla="*/ 1508760 w 3840"/>
              <a:gd name="T19" fmla="*/ 381000 h 296"/>
              <a:gd name="T20" fmla="*/ 1634490 w 3840"/>
              <a:gd name="T21" fmla="*/ 76200 h 296"/>
              <a:gd name="T22" fmla="*/ 1697355 w 3840"/>
              <a:gd name="T23" fmla="*/ 381000 h 296"/>
              <a:gd name="T24" fmla="*/ 1948815 w 3840"/>
              <a:gd name="T25" fmla="*/ 0 h 296"/>
              <a:gd name="T26" fmla="*/ 2011680 w 3840"/>
              <a:gd name="T27" fmla="*/ 381000 h 296"/>
              <a:gd name="T28" fmla="*/ 2200275 w 3840"/>
              <a:gd name="T29" fmla="*/ 76200 h 296"/>
              <a:gd name="T30" fmla="*/ 2326005 w 3840"/>
              <a:gd name="T31" fmla="*/ 381000 h 296"/>
              <a:gd name="T32" fmla="*/ 2451735 w 3840"/>
              <a:gd name="T33" fmla="*/ 76200 h 296"/>
              <a:gd name="T34" fmla="*/ 2514600 w 3840"/>
              <a:gd name="T35" fmla="*/ 381000 h 296"/>
              <a:gd name="T36" fmla="*/ 2703195 w 3840"/>
              <a:gd name="T37" fmla="*/ 76200 h 296"/>
              <a:gd name="T38" fmla="*/ 2828925 w 3840"/>
              <a:gd name="T39" fmla="*/ 381000 h 296"/>
              <a:gd name="T40" fmla="*/ 3080385 w 3840"/>
              <a:gd name="T41" fmla="*/ 0 h 296"/>
              <a:gd name="T42" fmla="*/ 3268980 w 3840"/>
              <a:gd name="T43" fmla="*/ 381000 h 296"/>
              <a:gd name="T44" fmla="*/ 3394710 w 3840"/>
              <a:gd name="T45" fmla="*/ 76200 h 296"/>
              <a:gd name="T46" fmla="*/ 3583305 w 3840"/>
              <a:gd name="T47" fmla="*/ 381000 h 296"/>
              <a:gd name="T48" fmla="*/ 3771900 w 3840"/>
              <a:gd name="T49" fmla="*/ 152400 h 296"/>
              <a:gd name="T50" fmla="*/ 3897630 w 3840"/>
              <a:gd name="T51" fmla="*/ 457200 h 296"/>
              <a:gd name="T52" fmla="*/ 4086225 w 3840"/>
              <a:gd name="T53" fmla="*/ 76200 h 296"/>
              <a:gd name="T54" fmla="*/ 4337685 w 3840"/>
              <a:gd name="T55" fmla="*/ 381000 h 296"/>
              <a:gd name="T56" fmla="*/ 4463415 w 3840"/>
              <a:gd name="T57" fmla="*/ 76200 h 296"/>
              <a:gd name="T58" fmla="*/ 4652010 w 3840"/>
              <a:gd name="T59" fmla="*/ 381000 h 296"/>
              <a:gd name="T60" fmla="*/ 4714875 w 3840"/>
              <a:gd name="T61" fmla="*/ 76200 h 296"/>
              <a:gd name="T62" fmla="*/ 4840605 w 3840"/>
              <a:gd name="T63" fmla="*/ 381000 h 296"/>
              <a:gd name="T64" fmla="*/ 5029200 w 3840"/>
              <a:gd name="T65" fmla="*/ 304800 h 29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0" t="0" r="r" b="b"/>
            <a:pathLst>
              <a:path w="3840" h="296">
                <a:moveTo>
                  <a:pt x="0" y="240"/>
                </a:moveTo>
                <a:cubicBezTo>
                  <a:pt x="52" y="180"/>
                  <a:pt x="104" y="120"/>
                  <a:pt x="144" y="96"/>
                </a:cubicBezTo>
                <a:cubicBezTo>
                  <a:pt x="184" y="72"/>
                  <a:pt x="216" y="72"/>
                  <a:pt x="240" y="96"/>
                </a:cubicBezTo>
                <a:cubicBezTo>
                  <a:pt x="264" y="120"/>
                  <a:pt x="256" y="240"/>
                  <a:pt x="288" y="240"/>
                </a:cubicBezTo>
                <a:cubicBezTo>
                  <a:pt x="320" y="240"/>
                  <a:pt x="384" y="88"/>
                  <a:pt x="432" y="96"/>
                </a:cubicBezTo>
                <a:cubicBezTo>
                  <a:pt x="480" y="104"/>
                  <a:pt x="528" y="288"/>
                  <a:pt x="576" y="288"/>
                </a:cubicBezTo>
                <a:cubicBezTo>
                  <a:pt x="624" y="288"/>
                  <a:pt x="664" y="104"/>
                  <a:pt x="720" y="96"/>
                </a:cubicBezTo>
                <a:cubicBezTo>
                  <a:pt x="776" y="88"/>
                  <a:pt x="864" y="248"/>
                  <a:pt x="912" y="240"/>
                </a:cubicBezTo>
                <a:cubicBezTo>
                  <a:pt x="960" y="232"/>
                  <a:pt x="968" y="48"/>
                  <a:pt x="1008" y="48"/>
                </a:cubicBezTo>
                <a:cubicBezTo>
                  <a:pt x="1048" y="48"/>
                  <a:pt x="1112" y="240"/>
                  <a:pt x="1152" y="240"/>
                </a:cubicBezTo>
                <a:cubicBezTo>
                  <a:pt x="1192" y="240"/>
                  <a:pt x="1224" y="48"/>
                  <a:pt x="1248" y="48"/>
                </a:cubicBezTo>
                <a:cubicBezTo>
                  <a:pt x="1272" y="48"/>
                  <a:pt x="1256" y="248"/>
                  <a:pt x="1296" y="240"/>
                </a:cubicBezTo>
                <a:cubicBezTo>
                  <a:pt x="1336" y="232"/>
                  <a:pt x="1448" y="0"/>
                  <a:pt x="1488" y="0"/>
                </a:cubicBezTo>
                <a:cubicBezTo>
                  <a:pt x="1528" y="0"/>
                  <a:pt x="1504" y="232"/>
                  <a:pt x="1536" y="240"/>
                </a:cubicBezTo>
                <a:cubicBezTo>
                  <a:pt x="1568" y="248"/>
                  <a:pt x="1640" y="48"/>
                  <a:pt x="1680" y="48"/>
                </a:cubicBezTo>
                <a:cubicBezTo>
                  <a:pt x="1720" y="48"/>
                  <a:pt x="1744" y="240"/>
                  <a:pt x="1776" y="240"/>
                </a:cubicBezTo>
                <a:cubicBezTo>
                  <a:pt x="1808" y="240"/>
                  <a:pt x="1848" y="48"/>
                  <a:pt x="1872" y="48"/>
                </a:cubicBezTo>
                <a:cubicBezTo>
                  <a:pt x="1896" y="48"/>
                  <a:pt x="1888" y="240"/>
                  <a:pt x="1920" y="240"/>
                </a:cubicBezTo>
                <a:cubicBezTo>
                  <a:pt x="1952" y="240"/>
                  <a:pt x="2024" y="48"/>
                  <a:pt x="2064" y="48"/>
                </a:cubicBezTo>
                <a:cubicBezTo>
                  <a:pt x="2104" y="48"/>
                  <a:pt x="2112" y="248"/>
                  <a:pt x="2160" y="240"/>
                </a:cubicBezTo>
                <a:cubicBezTo>
                  <a:pt x="2208" y="232"/>
                  <a:pt x="2296" y="0"/>
                  <a:pt x="2352" y="0"/>
                </a:cubicBezTo>
                <a:cubicBezTo>
                  <a:pt x="2408" y="0"/>
                  <a:pt x="2456" y="232"/>
                  <a:pt x="2496" y="240"/>
                </a:cubicBezTo>
                <a:cubicBezTo>
                  <a:pt x="2536" y="248"/>
                  <a:pt x="2552" y="48"/>
                  <a:pt x="2592" y="48"/>
                </a:cubicBezTo>
                <a:cubicBezTo>
                  <a:pt x="2632" y="48"/>
                  <a:pt x="2688" y="232"/>
                  <a:pt x="2736" y="240"/>
                </a:cubicBezTo>
                <a:cubicBezTo>
                  <a:pt x="2784" y="248"/>
                  <a:pt x="2840" y="88"/>
                  <a:pt x="2880" y="96"/>
                </a:cubicBezTo>
                <a:cubicBezTo>
                  <a:pt x="2920" y="104"/>
                  <a:pt x="2936" y="296"/>
                  <a:pt x="2976" y="288"/>
                </a:cubicBezTo>
                <a:cubicBezTo>
                  <a:pt x="3016" y="280"/>
                  <a:pt x="3064" y="56"/>
                  <a:pt x="3120" y="48"/>
                </a:cubicBezTo>
                <a:cubicBezTo>
                  <a:pt x="3176" y="40"/>
                  <a:pt x="3264" y="240"/>
                  <a:pt x="3312" y="240"/>
                </a:cubicBezTo>
                <a:cubicBezTo>
                  <a:pt x="3360" y="240"/>
                  <a:pt x="3368" y="48"/>
                  <a:pt x="3408" y="48"/>
                </a:cubicBezTo>
                <a:cubicBezTo>
                  <a:pt x="3448" y="48"/>
                  <a:pt x="3520" y="240"/>
                  <a:pt x="3552" y="240"/>
                </a:cubicBezTo>
                <a:cubicBezTo>
                  <a:pt x="3584" y="240"/>
                  <a:pt x="3576" y="48"/>
                  <a:pt x="3600" y="48"/>
                </a:cubicBezTo>
                <a:cubicBezTo>
                  <a:pt x="3624" y="48"/>
                  <a:pt x="3656" y="216"/>
                  <a:pt x="3696" y="240"/>
                </a:cubicBezTo>
                <a:cubicBezTo>
                  <a:pt x="3736" y="264"/>
                  <a:pt x="3816" y="200"/>
                  <a:pt x="3840" y="192"/>
                </a:cubicBezTo>
              </a:path>
            </a:pathLst>
          </a:custGeom>
          <a:noFill/>
          <a:ln w="57150" cmpd="sng">
            <a:solidFill>
              <a:srgbClr val="0000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3352800" y="4572000"/>
            <a:ext cx="228600" cy="6096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grpSp>
        <p:nvGrpSpPr>
          <p:cNvPr id="51204" name="Group 4"/>
          <p:cNvGrpSpPr>
            <a:grpSpLocks/>
          </p:cNvGrpSpPr>
          <p:nvPr/>
        </p:nvGrpSpPr>
        <p:grpSpPr bwMode="auto">
          <a:xfrm>
            <a:off x="1905000" y="4378325"/>
            <a:ext cx="2895600" cy="609600"/>
            <a:chOff x="1152" y="672"/>
            <a:chExt cx="1824" cy="384"/>
          </a:xfrm>
        </p:grpSpPr>
        <p:grpSp>
          <p:nvGrpSpPr>
            <p:cNvPr id="20522" name="Group 5"/>
            <p:cNvGrpSpPr>
              <a:grpSpLocks/>
            </p:cNvGrpSpPr>
            <p:nvPr/>
          </p:nvGrpSpPr>
          <p:grpSpPr bwMode="auto">
            <a:xfrm>
              <a:off x="1152" y="672"/>
              <a:ext cx="960" cy="384"/>
              <a:chOff x="816" y="720"/>
              <a:chExt cx="960" cy="384"/>
            </a:xfrm>
          </p:grpSpPr>
          <p:sp>
            <p:nvSpPr>
              <p:cNvPr id="20532" name="Rectangle 6"/>
              <p:cNvSpPr>
                <a:spLocks noChangeArrowheads="1"/>
              </p:cNvSpPr>
              <p:nvPr/>
            </p:nvSpPr>
            <p:spPr bwMode="auto">
              <a:xfrm>
                <a:off x="864" y="720"/>
                <a:ext cx="96" cy="24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0533" name="AutoShape 7"/>
              <p:cNvSpPr>
                <a:spLocks noChangeArrowheads="1"/>
              </p:cNvSpPr>
              <p:nvPr/>
            </p:nvSpPr>
            <p:spPr bwMode="auto">
              <a:xfrm rot="10800000">
                <a:off x="816" y="864"/>
                <a:ext cx="960" cy="240"/>
              </a:xfrm>
              <a:custGeom>
                <a:avLst/>
                <a:gdLst>
                  <a:gd name="T0" fmla="*/ 480 w 21600"/>
                  <a:gd name="T1" fmla="*/ 0 h 21600"/>
                  <a:gd name="T2" fmla="*/ 120 w 21600"/>
                  <a:gd name="T3" fmla="*/ 120 h 21600"/>
                  <a:gd name="T4" fmla="*/ 480 w 21600"/>
                  <a:gd name="T5" fmla="*/ 60 h 21600"/>
                  <a:gd name="T6" fmla="*/ 840 w 21600"/>
                  <a:gd name="T7" fmla="*/ 120 h 2160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1600"/>
                  <a:gd name="T13" fmla="*/ 0 h 21600"/>
                  <a:gd name="T14" fmla="*/ 21600 w 21600"/>
                  <a:gd name="T15" fmla="*/ 7740 h 216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600" h="21600">
                    <a:moveTo>
                      <a:pt x="5400" y="10800"/>
                    </a:moveTo>
                    <a:cubicBezTo>
                      <a:pt x="5400" y="7817"/>
                      <a:pt x="7817" y="5400"/>
                      <a:pt x="10800" y="5400"/>
                    </a:cubicBezTo>
                    <a:cubicBezTo>
                      <a:pt x="13782" y="5399"/>
                      <a:pt x="16199" y="7817"/>
                      <a:pt x="16200" y="10799"/>
                    </a:cubicBezTo>
                    <a:lnTo>
                      <a:pt x="21600" y="10800"/>
                    </a:lnTo>
                    <a:cubicBezTo>
                      <a:pt x="21600" y="4835"/>
                      <a:pt x="16764" y="0"/>
                      <a:pt x="10800" y="0"/>
                    </a:cubicBezTo>
                    <a:cubicBezTo>
                      <a:pt x="4835" y="0"/>
                      <a:pt x="0" y="4835"/>
                      <a:pt x="0" y="10800"/>
                    </a:cubicBezTo>
                    <a:lnTo>
                      <a:pt x="5400" y="1080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GB"/>
              </a:p>
            </p:txBody>
          </p:sp>
          <p:sp>
            <p:nvSpPr>
              <p:cNvPr id="20534" name="AutoShape 8"/>
              <p:cNvSpPr>
                <a:spLocks noChangeArrowheads="1"/>
              </p:cNvSpPr>
              <p:nvPr/>
            </p:nvSpPr>
            <p:spPr bwMode="auto">
              <a:xfrm rot="10800000">
                <a:off x="816" y="816"/>
                <a:ext cx="960" cy="240"/>
              </a:xfrm>
              <a:custGeom>
                <a:avLst/>
                <a:gdLst>
                  <a:gd name="T0" fmla="*/ 480 w 21600"/>
                  <a:gd name="T1" fmla="*/ 0 h 21600"/>
                  <a:gd name="T2" fmla="*/ 120 w 21600"/>
                  <a:gd name="T3" fmla="*/ 120 h 21600"/>
                  <a:gd name="T4" fmla="*/ 480 w 21600"/>
                  <a:gd name="T5" fmla="*/ 60 h 21600"/>
                  <a:gd name="T6" fmla="*/ 840 w 21600"/>
                  <a:gd name="T7" fmla="*/ 120 h 2160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1600"/>
                  <a:gd name="T13" fmla="*/ 0 h 21600"/>
                  <a:gd name="T14" fmla="*/ 21600 w 21600"/>
                  <a:gd name="T15" fmla="*/ 7740 h 216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600" h="21600">
                    <a:moveTo>
                      <a:pt x="5400" y="10800"/>
                    </a:moveTo>
                    <a:cubicBezTo>
                      <a:pt x="5400" y="7817"/>
                      <a:pt x="7817" y="5400"/>
                      <a:pt x="10800" y="5400"/>
                    </a:cubicBezTo>
                    <a:cubicBezTo>
                      <a:pt x="13782" y="5399"/>
                      <a:pt x="16199" y="7817"/>
                      <a:pt x="16200" y="10799"/>
                    </a:cubicBezTo>
                    <a:lnTo>
                      <a:pt x="21600" y="10800"/>
                    </a:lnTo>
                    <a:cubicBezTo>
                      <a:pt x="21600" y="4835"/>
                      <a:pt x="16764" y="0"/>
                      <a:pt x="10800" y="0"/>
                    </a:cubicBezTo>
                    <a:cubicBezTo>
                      <a:pt x="4835" y="0"/>
                      <a:pt x="0" y="4835"/>
                      <a:pt x="0" y="10800"/>
                    </a:cubicBezTo>
                    <a:lnTo>
                      <a:pt x="5400" y="1080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GB"/>
              </a:p>
            </p:txBody>
          </p:sp>
          <p:sp>
            <p:nvSpPr>
              <p:cNvPr id="20535" name="Oval 9"/>
              <p:cNvSpPr>
                <a:spLocks noChangeArrowheads="1"/>
              </p:cNvSpPr>
              <p:nvPr/>
            </p:nvSpPr>
            <p:spPr bwMode="auto">
              <a:xfrm flipH="1">
                <a:off x="925" y="947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0536" name="Oval 10"/>
              <p:cNvSpPr>
                <a:spLocks noChangeArrowheads="1"/>
              </p:cNvSpPr>
              <p:nvPr/>
            </p:nvSpPr>
            <p:spPr bwMode="auto">
              <a:xfrm>
                <a:off x="1370" y="1008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0537" name="Oval 11"/>
              <p:cNvSpPr>
                <a:spLocks noChangeArrowheads="1"/>
              </p:cNvSpPr>
              <p:nvPr/>
            </p:nvSpPr>
            <p:spPr bwMode="auto">
              <a:xfrm>
                <a:off x="1226" y="1008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0538" name="Oval 12"/>
              <p:cNvSpPr>
                <a:spLocks noChangeArrowheads="1"/>
              </p:cNvSpPr>
              <p:nvPr/>
            </p:nvSpPr>
            <p:spPr bwMode="auto">
              <a:xfrm>
                <a:off x="1056" y="995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0539" name="Oval 13"/>
              <p:cNvSpPr>
                <a:spLocks noChangeArrowheads="1"/>
              </p:cNvSpPr>
              <p:nvPr/>
            </p:nvSpPr>
            <p:spPr bwMode="auto">
              <a:xfrm>
                <a:off x="1514" y="995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grpSp>
          <p:nvGrpSpPr>
            <p:cNvPr id="20523" name="Group 14"/>
            <p:cNvGrpSpPr>
              <a:grpSpLocks/>
            </p:cNvGrpSpPr>
            <p:nvPr/>
          </p:nvGrpSpPr>
          <p:grpSpPr bwMode="auto">
            <a:xfrm>
              <a:off x="2016" y="672"/>
              <a:ext cx="960" cy="384"/>
              <a:chOff x="2016" y="672"/>
              <a:chExt cx="960" cy="384"/>
            </a:xfrm>
          </p:grpSpPr>
          <p:sp>
            <p:nvSpPr>
              <p:cNvPr id="20524" name="Rectangle 15"/>
              <p:cNvSpPr>
                <a:spLocks noChangeArrowheads="1"/>
              </p:cNvSpPr>
              <p:nvPr/>
            </p:nvSpPr>
            <p:spPr bwMode="auto">
              <a:xfrm>
                <a:off x="2784" y="672"/>
                <a:ext cx="96" cy="240"/>
              </a:xfrm>
              <a:prstGeom prst="rect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0525" name="AutoShape 16"/>
              <p:cNvSpPr>
                <a:spLocks noChangeArrowheads="1"/>
              </p:cNvSpPr>
              <p:nvPr/>
            </p:nvSpPr>
            <p:spPr bwMode="auto">
              <a:xfrm rot="10800000">
                <a:off x="2016" y="816"/>
                <a:ext cx="960" cy="240"/>
              </a:xfrm>
              <a:custGeom>
                <a:avLst/>
                <a:gdLst>
                  <a:gd name="T0" fmla="*/ 480 w 21600"/>
                  <a:gd name="T1" fmla="*/ 0 h 21600"/>
                  <a:gd name="T2" fmla="*/ 120 w 21600"/>
                  <a:gd name="T3" fmla="*/ 120 h 21600"/>
                  <a:gd name="T4" fmla="*/ 480 w 21600"/>
                  <a:gd name="T5" fmla="*/ 60 h 21600"/>
                  <a:gd name="T6" fmla="*/ 840 w 21600"/>
                  <a:gd name="T7" fmla="*/ 120 h 2160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1600"/>
                  <a:gd name="T13" fmla="*/ 0 h 21600"/>
                  <a:gd name="T14" fmla="*/ 21600 w 21600"/>
                  <a:gd name="T15" fmla="*/ 7740 h 216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600" h="21600">
                    <a:moveTo>
                      <a:pt x="5400" y="10800"/>
                    </a:moveTo>
                    <a:cubicBezTo>
                      <a:pt x="5400" y="7817"/>
                      <a:pt x="7817" y="5400"/>
                      <a:pt x="10800" y="5400"/>
                    </a:cubicBezTo>
                    <a:cubicBezTo>
                      <a:pt x="13782" y="5399"/>
                      <a:pt x="16199" y="7817"/>
                      <a:pt x="16200" y="10799"/>
                    </a:cubicBezTo>
                    <a:lnTo>
                      <a:pt x="21600" y="10800"/>
                    </a:lnTo>
                    <a:cubicBezTo>
                      <a:pt x="21600" y="4835"/>
                      <a:pt x="16764" y="0"/>
                      <a:pt x="10800" y="0"/>
                    </a:cubicBezTo>
                    <a:cubicBezTo>
                      <a:pt x="4835" y="0"/>
                      <a:pt x="0" y="4835"/>
                      <a:pt x="0" y="10800"/>
                    </a:cubicBezTo>
                    <a:lnTo>
                      <a:pt x="5400" y="10800"/>
                    </a:lnTo>
                    <a:close/>
                  </a:path>
                </a:pathLst>
              </a:custGeom>
              <a:solidFill>
                <a:srgbClr val="FF0066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GB"/>
              </a:p>
            </p:txBody>
          </p:sp>
          <p:sp>
            <p:nvSpPr>
              <p:cNvPr id="20526" name="AutoShape 17"/>
              <p:cNvSpPr>
                <a:spLocks noChangeArrowheads="1"/>
              </p:cNvSpPr>
              <p:nvPr/>
            </p:nvSpPr>
            <p:spPr bwMode="auto">
              <a:xfrm rot="10800000">
                <a:off x="2016" y="768"/>
                <a:ext cx="960" cy="240"/>
              </a:xfrm>
              <a:custGeom>
                <a:avLst/>
                <a:gdLst>
                  <a:gd name="T0" fmla="*/ 480 w 21600"/>
                  <a:gd name="T1" fmla="*/ 0 h 21600"/>
                  <a:gd name="T2" fmla="*/ 120 w 21600"/>
                  <a:gd name="T3" fmla="*/ 120 h 21600"/>
                  <a:gd name="T4" fmla="*/ 480 w 21600"/>
                  <a:gd name="T5" fmla="*/ 60 h 21600"/>
                  <a:gd name="T6" fmla="*/ 840 w 21600"/>
                  <a:gd name="T7" fmla="*/ 120 h 2160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1600"/>
                  <a:gd name="T13" fmla="*/ 0 h 21600"/>
                  <a:gd name="T14" fmla="*/ 21600 w 21600"/>
                  <a:gd name="T15" fmla="*/ 7740 h 216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600" h="21600">
                    <a:moveTo>
                      <a:pt x="5400" y="10800"/>
                    </a:moveTo>
                    <a:cubicBezTo>
                      <a:pt x="5400" y="7817"/>
                      <a:pt x="7817" y="5400"/>
                      <a:pt x="10800" y="5400"/>
                    </a:cubicBezTo>
                    <a:cubicBezTo>
                      <a:pt x="13782" y="5399"/>
                      <a:pt x="16199" y="7817"/>
                      <a:pt x="16200" y="10799"/>
                    </a:cubicBezTo>
                    <a:lnTo>
                      <a:pt x="21600" y="10800"/>
                    </a:lnTo>
                    <a:cubicBezTo>
                      <a:pt x="21600" y="4835"/>
                      <a:pt x="16764" y="0"/>
                      <a:pt x="10800" y="0"/>
                    </a:cubicBezTo>
                    <a:cubicBezTo>
                      <a:pt x="4835" y="0"/>
                      <a:pt x="0" y="4835"/>
                      <a:pt x="0" y="10800"/>
                    </a:cubicBezTo>
                    <a:lnTo>
                      <a:pt x="5400" y="10800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GB"/>
              </a:p>
            </p:txBody>
          </p:sp>
          <p:sp>
            <p:nvSpPr>
              <p:cNvPr id="20527" name="Oval 18"/>
              <p:cNvSpPr>
                <a:spLocks noChangeArrowheads="1"/>
              </p:cNvSpPr>
              <p:nvPr/>
            </p:nvSpPr>
            <p:spPr bwMode="auto">
              <a:xfrm flipH="1">
                <a:off x="2125" y="899"/>
                <a:ext cx="48" cy="48"/>
              </a:xfrm>
              <a:prstGeom prst="ellipse">
                <a:avLst/>
              </a:prstGeom>
              <a:solidFill>
                <a:srgbClr val="FF0066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0528" name="Oval 19"/>
              <p:cNvSpPr>
                <a:spLocks noChangeArrowheads="1"/>
              </p:cNvSpPr>
              <p:nvPr/>
            </p:nvSpPr>
            <p:spPr bwMode="auto">
              <a:xfrm>
                <a:off x="2570" y="960"/>
                <a:ext cx="48" cy="48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0529" name="Oval 20"/>
              <p:cNvSpPr>
                <a:spLocks noChangeArrowheads="1"/>
              </p:cNvSpPr>
              <p:nvPr/>
            </p:nvSpPr>
            <p:spPr bwMode="auto">
              <a:xfrm>
                <a:off x="2426" y="960"/>
                <a:ext cx="48" cy="48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0530" name="Oval 21"/>
              <p:cNvSpPr>
                <a:spLocks noChangeArrowheads="1"/>
              </p:cNvSpPr>
              <p:nvPr/>
            </p:nvSpPr>
            <p:spPr bwMode="auto">
              <a:xfrm>
                <a:off x="2256" y="947"/>
                <a:ext cx="48" cy="48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0531" name="Oval 22"/>
              <p:cNvSpPr>
                <a:spLocks noChangeArrowheads="1"/>
              </p:cNvSpPr>
              <p:nvPr/>
            </p:nvSpPr>
            <p:spPr bwMode="auto">
              <a:xfrm>
                <a:off x="2714" y="947"/>
                <a:ext cx="48" cy="48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</p:grpSp>
      <p:grpSp>
        <p:nvGrpSpPr>
          <p:cNvPr id="51223" name="Group 23"/>
          <p:cNvGrpSpPr>
            <a:grpSpLocks/>
          </p:cNvGrpSpPr>
          <p:nvPr/>
        </p:nvGrpSpPr>
        <p:grpSpPr bwMode="auto">
          <a:xfrm>
            <a:off x="4343400" y="4329113"/>
            <a:ext cx="1371600" cy="0"/>
            <a:chOff x="3744" y="480"/>
            <a:chExt cx="864" cy="0"/>
          </a:xfrm>
        </p:grpSpPr>
        <p:sp>
          <p:nvSpPr>
            <p:cNvPr id="20520" name="Line 24"/>
            <p:cNvSpPr>
              <a:spLocks noChangeShapeType="1"/>
            </p:cNvSpPr>
            <p:nvPr/>
          </p:nvSpPr>
          <p:spPr bwMode="auto">
            <a:xfrm>
              <a:off x="3744" y="480"/>
              <a:ext cx="432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20521" name="Line 25"/>
            <p:cNvSpPr>
              <a:spLocks noChangeShapeType="1"/>
            </p:cNvSpPr>
            <p:nvPr/>
          </p:nvSpPr>
          <p:spPr bwMode="auto">
            <a:xfrm>
              <a:off x="4176" y="480"/>
              <a:ext cx="432" cy="0"/>
            </a:xfrm>
            <a:prstGeom prst="line">
              <a:avLst/>
            </a:prstGeom>
            <a:noFill/>
            <a:ln w="38100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GB"/>
            </a:p>
          </p:txBody>
        </p:sp>
      </p:grpSp>
      <p:sp>
        <p:nvSpPr>
          <p:cNvPr id="20486" name="Line 26"/>
          <p:cNvSpPr>
            <a:spLocks noChangeShapeType="1"/>
          </p:cNvSpPr>
          <p:nvPr/>
        </p:nvSpPr>
        <p:spPr bwMode="auto">
          <a:xfrm>
            <a:off x="1981200" y="2665413"/>
            <a:ext cx="0" cy="1697037"/>
          </a:xfrm>
          <a:prstGeom prst="line">
            <a:avLst/>
          </a:prstGeom>
          <a:noFill/>
          <a:ln w="38100">
            <a:solidFill>
              <a:srgbClr val="FF0066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20487" name="Line 27"/>
          <p:cNvSpPr>
            <a:spLocks noChangeShapeType="1"/>
          </p:cNvSpPr>
          <p:nvPr/>
        </p:nvSpPr>
        <p:spPr bwMode="auto">
          <a:xfrm>
            <a:off x="1981200" y="4343400"/>
            <a:ext cx="2063750" cy="0"/>
          </a:xfrm>
          <a:prstGeom prst="line">
            <a:avLst/>
          </a:prstGeom>
          <a:noFill/>
          <a:ln w="38100">
            <a:solidFill>
              <a:srgbClr val="FF0066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20488" name="Line 28"/>
          <p:cNvSpPr>
            <a:spLocks noChangeShapeType="1"/>
          </p:cNvSpPr>
          <p:nvPr/>
        </p:nvSpPr>
        <p:spPr bwMode="auto">
          <a:xfrm>
            <a:off x="4967288" y="4343400"/>
            <a:ext cx="1128712" cy="0"/>
          </a:xfrm>
          <a:prstGeom prst="line">
            <a:avLst/>
          </a:prstGeom>
          <a:noFill/>
          <a:ln w="38100">
            <a:solidFill>
              <a:srgbClr val="FF0066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20489" name="Line 29"/>
          <p:cNvSpPr>
            <a:spLocks noChangeShapeType="1"/>
          </p:cNvSpPr>
          <p:nvPr/>
        </p:nvSpPr>
        <p:spPr bwMode="auto">
          <a:xfrm>
            <a:off x="6096000" y="4343400"/>
            <a:ext cx="914400" cy="1219200"/>
          </a:xfrm>
          <a:prstGeom prst="line">
            <a:avLst/>
          </a:prstGeom>
          <a:noFill/>
          <a:ln w="38100">
            <a:solidFill>
              <a:srgbClr val="FF0066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20490" name="Line 30"/>
          <p:cNvSpPr>
            <a:spLocks noChangeShapeType="1"/>
          </p:cNvSpPr>
          <p:nvPr/>
        </p:nvSpPr>
        <p:spPr bwMode="auto">
          <a:xfrm flipH="1">
            <a:off x="1752600" y="2743200"/>
            <a:ext cx="20638" cy="1925638"/>
          </a:xfrm>
          <a:prstGeom prst="line">
            <a:avLst/>
          </a:prstGeom>
          <a:noFill/>
          <a:ln w="38100">
            <a:solidFill>
              <a:srgbClr val="FF0066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20491" name="Line 31"/>
          <p:cNvSpPr>
            <a:spLocks noChangeShapeType="1"/>
          </p:cNvSpPr>
          <p:nvPr/>
        </p:nvSpPr>
        <p:spPr bwMode="auto">
          <a:xfrm>
            <a:off x="3962400" y="4343400"/>
            <a:ext cx="3810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20492" name="Oval 32"/>
          <p:cNvSpPr>
            <a:spLocks noChangeArrowheads="1"/>
          </p:cNvSpPr>
          <p:nvPr/>
        </p:nvSpPr>
        <p:spPr bwMode="auto">
          <a:xfrm>
            <a:off x="3962400" y="4308475"/>
            <a:ext cx="76200" cy="76200"/>
          </a:xfrm>
          <a:prstGeom prst="ellipse">
            <a:avLst/>
          </a:prstGeom>
          <a:solidFill>
            <a:schemeClr val="accent1"/>
          </a:solidFill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0493" name="Oval 33"/>
          <p:cNvSpPr>
            <a:spLocks noChangeArrowheads="1"/>
          </p:cNvSpPr>
          <p:nvPr/>
        </p:nvSpPr>
        <p:spPr bwMode="auto">
          <a:xfrm>
            <a:off x="4953000" y="4287838"/>
            <a:ext cx="76200" cy="762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1234" name="Freeform 34"/>
          <p:cNvSpPr>
            <a:spLocks/>
          </p:cNvSpPr>
          <p:nvPr/>
        </p:nvSpPr>
        <p:spPr bwMode="auto">
          <a:xfrm>
            <a:off x="1905000" y="5257800"/>
            <a:ext cx="5029200" cy="469900"/>
          </a:xfrm>
          <a:custGeom>
            <a:avLst/>
            <a:gdLst>
              <a:gd name="T0" fmla="*/ 0 w 3840"/>
              <a:gd name="T1" fmla="*/ 381000 h 296"/>
              <a:gd name="T2" fmla="*/ 188595 w 3840"/>
              <a:gd name="T3" fmla="*/ 152400 h 296"/>
              <a:gd name="T4" fmla="*/ 314325 w 3840"/>
              <a:gd name="T5" fmla="*/ 152400 h 296"/>
              <a:gd name="T6" fmla="*/ 377190 w 3840"/>
              <a:gd name="T7" fmla="*/ 381000 h 296"/>
              <a:gd name="T8" fmla="*/ 565785 w 3840"/>
              <a:gd name="T9" fmla="*/ 152400 h 296"/>
              <a:gd name="T10" fmla="*/ 754380 w 3840"/>
              <a:gd name="T11" fmla="*/ 457200 h 296"/>
              <a:gd name="T12" fmla="*/ 942975 w 3840"/>
              <a:gd name="T13" fmla="*/ 152400 h 296"/>
              <a:gd name="T14" fmla="*/ 1194435 w 3840"/>
              <a:gd name="T15" fmla="*/ 381000 h 296"/>
              <a:gd name="T16" fmla="*/ 1320165 w 3840"/>
              <a:gd name="T17" fmla="*/ 76200 h 296"/>
              <a:gd name="T18" fmla="*/ 1508760 w 3840"/>
              <a:gd name="T19" fmla="*/ 381000 h 296"/>
              <a:gd name="T20" fmla="*/ 1634490 w 3840"/>
              <a:gd name="T21" fmla="*/ 76200 h 296"/>
              <a:gd name="T22" fmla="*/ 1697355 w 3840"/>
              <a:gd name="T23" fmla="*/ 381000 h 296"/>
              <a:gd name="T24" fmla="*/ 1948815 w 3840"/>
              <a:gd name="T25" fmla="*/ 0 h 296"/>
              <a:gd name="T26" fmla="*/ 2011680 w 3840"/>
              <a:gd name="T27" fmla="*/ 381000 h 296"/>
              <a:gd name="T28" fmla="*/ 2200275 w 3840"/>
              <a:gd name="T29" fmla="*/ 76200 h 296"/>
              <a:gd name="T30" fmla="*/ 2326005 w 3840"/>
              <a:gd name="T31" fmla="*/ 381000 h 296"/>
              <a:gd name="T32" fmla="*/ 2451735 w 3840"/>
              <a:gd name="T33" fmla="*/ 76200 h 296"/>
              <a:gd name="T34" fmla="*/ 2514600 w 3840"/>
              <a:gd name="T35" fmla="*/ 381000 h 296"/>
              <a:gd name="T36" fmla="*/ 2703195 w 3840"/>
              <a:gd name="T37" fmla="*/ 76200 h 296"/>
              <a:gd name="T38" fmla="*/ 2828925 w 3840"/>
              <a:gd name="T39" fmla="*/ 381000 h 296"/>
              <a:gd name="T40" fmla="*/ 3080385 w 3840"/>
              <a:gd name="T41" fmla="*/ 0 h 296"/>
              <a:gd name="T42" fmla="*/ 3268980 w 3840"/>
              <a:gd name="T43" fmla="*/ 381000 h 296"/>
              <a:gd name="T44" fmla="*/ 3394710 w 3840"/>
              <a:gd name="T45" fmla="*/ 76200 h 296"/>
              <a:gd name="T46" fmla="*/ 3583305 w 3840"/>
              <a:gd name="T47" fmla="*/ 381000 h 296"/>
              <a:gd name="T48" fmla="*/ 3771900 w 3840"/>
              <a:gd name="T49" fmla="*/ 152400 h 296"/>
              <a:gd name="T50" fmla="*/ 3897630 w 3840"/>
              <a:gd name="T51" fmla="*/ 457200 h 296"/>
              <a:gd name="T52" fmla="*/ 4086225 w 3840"/>
              <a:gd name="T53" fmla="*/ 76200 h 296"/>
              <a:gd name="T54" fmla="*/ 4337685 w 3840"/>
              <a:gd name="T55" fmla="*/ 381000 h 296"/>
              <a:gd name="T56" fmla="*/ 4463415 w 3840"/>
              <a:gd name="T57" fmla="*/ 76200 h 296"/>
              <a:gd name="T58" fmla="*/ 4652010 w 3840"/>
              <a:gd name="T59" fmla="*/ 381000 h 296"/>
              <a:gd name="T60" fmla="*/ 4714875 w 3840"/>
              <a:gd name="T61" fmla="*/ 76200 h 296"/>
              <a:gd name="T62" fmla="*/ 4840605 w 3840"/>
              <a:gd name="T63" fmla="*/ 381000 h 296"/>
              <a:gd name="T64" fmla="*/ 5029200 w 3840"/>
              <a:gd name="T65" fmla="*/ 304800 h 29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0" t="0" r="r" b="b"/>
            <a:pathLst>
              <a:path w="3840" h="296">
                <a:moveTo>
                  <a:pt x="0" y="240"/>
                </a:moveTo>
                <a:cubicBezTo>
                  <a:pt x="52" y="180"/>
                  <a:pt x="104" y="120"/>
                  <a:pt x="144" y="96"/>
                </a:cubicBezTo>
                <a:cubicBezTo>
                  <a:pt x="184" y="72"/>
                  <a:pt x="216" y="72"/>
                  <a:pt x="240" y="96"/>
                </a:cubicBezTo>
                <a:cubicBezTo>
                  <a:pt x="264" y="120"/>
                  <a:pt x="256" y="240"/>
                  <a:pt x="288" y="240"/>
                </a:cubicBezTo>
                <a:cubicBezTo>
                  <a:pt x="320" y="240"/>
                  <a:pt x="384" y="88"/>
                  <a:pt x="432" y="96"/>
                </a:cubicBezTo>
                <a:cubicBezTo>
                  <a:pt x="480" y="104"/>
                  <a:pt x="528" y="288"/>
                  <a:pt x="576" y="288"/>
                </a:cubicBezTo>
                <a:cubicBezTo>
                  <a:pt x="624" y="288"/>
                  <a:pt x="664" y="104"/>
                  <a:pt x="720" y="96"/>
                </a:cubicBezTo>
                <a:cubicBezTo>
                  <a:pt x="776" y="88"/>
                  <a:pt x="864" y="248"/>
                  <a:pt x="912" y="240"/>
                </a:cubicBezTo>
                <a:cubicBezTo>
                  <a:pt x="960" y="232"/>
                  <a:pt x="968" y="48"/>
                  <a:pt x="1008" y="48"/>
                </a:cubicBezTo>
                <a:cubicBezTo>
                  <a:pt x="1048" y="48"/>
                  <a:pt x="1112" y="240"/>
                  <a:pt x="1152" y="240"/>
                </a:cubicBezTo>
                <a:cubicBezTo>
                  <a:pt x="1192" y="240"/>
                  <a:pt x="1224" y="48"/>
                  <a:pt x="1248" y="48"/>
                </a:cubicBezTo>
                <a:cubicBezTo>
                  <a:pt x="1272" y="48"/>
                  <a:pt x="1256" y="248"/>
                  <a:pt x="1296" y="240"/>
                </a:cubicBezTo>
                <a:cubicBezTo>
                  <a:pt x="1336" y="232"/>
                  <a:pt x="1448" y="0"/>
                  <a:pt x="1488" y="0"/>
                </a:cubicBezTo>
                <a:cubicBezTo>
                  <a:pt x="1528" y="0"/>
                  <a:pt x="1504" y="232"/>
                  <a:pt x="1536" y="240"/>
                </a:cubicBezTo>
                <a:cubicBezTo>
                  <a:pt x="1568" y="248"/>
                  <a:pt x="1640" y="48"/>
                  <a:pt x="1680" y="48"/>
                </a:cubicBezTo>
                <a:cubicBezTo>
                  <a:pt x="1720" y="48"/>
                  <a:pt x="1744" y="240"/>
                  <a:pt x="1776" y="240"/>
                </a:cubicBezTo>
                <a:cubicBezTo>
                  <a:pt x="1808" y="240"/>
                  <a:pt x="1848" y="48"/>
                  <a:pt x="1872" y="48"/>
                </a:cubicBezTo>
                <a:cubicBezTo>
                  <a:pt x="1896" y="48"/>
                  <a:pt x="1888" y="240"/>
                  <a:pt x="1920" y="240"/>
                </a:cubicBezTo>
                <a:cubicBezTo>
                  <a:pt x="1952" y="240"/>
                  <a:pt x="2024" y="48"/>
                  <a:pt x="2064" y="48"/>
                </a:cubicBezTo>
                <a:cubicBezTo>
                  <a:pt x="2104" y="48"/>
                  <a:pt x="2112" y="248"/>
                  <a:pt x="2160" y="240"/>
                </a:cubicBezTo>
                <a:cubicBezTo>
                  <a:pt x="2208" y="232"/>
                  <a:pt x="2296" y="0"/>
                  <a:pt x="2352" y="0"/>
                </a:cubicBezTo>
                <a:cubicBezTo>
                  <a:pt x="2408" y="0"/>
                  <a:pt x="2456" y="232"/>
                  <a:pt x="2496" y="240"/>
                </a:cubicBezTo>
                <a:cubicBezTo>
                  <a:pt x="2536" y="248"/>
                  <a:pt x="2552" y="48"/>
                  <a:pt x="2592" y="48"/>
                </a:cubicBezTo>
                <a:cubicBezTo>
                  <a:pt x="2632" y="48"/>
                  <a:pt x="2688" y="232"/>
                  <a:pt x="2736" y="240"/>
                </a:cubicBezTo>
                <a:cubicBezTo>
                  <a:pt x="2784" y="248"/>
                  <a:pt x="2840" y="88"/>
                  <a:pt x="2880" y="96"/>
                </a:cubicBezTo>
                <a:cubicBezTo>
                  <a:pt x="2920" y="104"/>
                  <a:pt x="2936" y="296"/>
                  <a:pt x="2976" y="288"/>
                </a:cubicBezTo>
                <a:cubicBezTo>
                  <a:pt x="3016" y="280"/>
                  <a:pt x="3064" y="56"/>
                  <a:pt x="3120" y="48"/>
                </a:cubicBezTo>
                <a:cubicBezTo>
                  <a:pt x="3176" y="40"/>
                  <a:pt x="3264" y="240"/>
                  <a:pt x="3312" y="240"/>
                </a:cubicBezTo>
                <a:cubicBezTo>
                  <a:pt x="3360" y="240"/>
                  <a:pt x="3368" y="48"/>
                  <a:pt x="3408" y="48"/>
                </a:cubicBezTo>
                <a:cubicBezTo>
                  <a:pt x="3448" y="48"/>
                  <a:pt x="3520" y="240"/>
                  <a:pt x="3552" y="240"/>
                </a:cubicBezTo>
                <a:cubicBezTo>
                  <a:pt x="3584" y="240"/>
                  <a:pt x="3576" y="48"/>
                  <a:pt x="3600" y="48"/>
                </a:cubicBezTo>
                <a:cubicBezTo>
                  <a:pt x="3624" y="48"/>
                  <a:pt x="3656" y="216"/>
                  <a:pt x="3696" y="240"/>
                </a:cubicBezTo>
                <a:cubicBezTo>
                  <a:pt x="3736" y="264"/>
                  <a:pt x="3816" y="200"/>
                  <a:pt x="3840" y="192"/>
                </a:cubicBezTo>
              </a:path>
            </a:pathLst>
          </a:custGeom>
          <a:noFill/>
          <a:ln w="57150" cmpd="sng">
            <a:solidFill>
              <a:srgbClr val="0000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51235" name="Line 35"/>
          <p:cNvSpPr>
            <a:spLocks noChangeShapeType="1"/>
          </p:cNvSpPr>
          <p:nvPr/>
        </p:nvSpPr>
        <p:spPr bwMode="auto">
          <a:xfrm flipV="1">
            <a:off x="4495800" y="3276600"/>
            <a:ext cx="152400" cy="914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51236" name="Line 36"/>
          <p:cNvSpPr>
            <a:spLocks noChangeShapeType="1"/>
          </p:cNvSpPr>
          <p:nvPr/>
        </p:nvSpPr>
        <p:spPr bwMode="auto">
          <a:xfrm flipV="1">
            <a:off x="4114800" y="3581400"/>
            <a:ext cx="3429000" cy="1295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51237" name="Line 37"/>
          <p:cNvSpPr>
            <a:spLocks noChangeShapeType="1"/>
          </p:cNvSpPr>
          <p:nvPr/>
        </p:nvSpPr>
        <p:spPr bwMode="auto">
          <a:xfrm flipV="1">
            <a:off x="1905000" y="1371600"/>
            <a:ext cx="457200" cy="1066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51238" name="Line 38"/>
          <p:cNvSpPr>
            <a:spLocks noChangeShapeType="1"/>
          </p:cNvSpPr>
          <p:nvPr/>
        </p:nvSpPr>
        <p:spPr bwMode="auto">
          <a:xfrm flipV="1">
            <a:off x="4686300" y="4933950"/>
            <a:ext cx="419100" cy="190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51239" name="Line 39"/>
          <p:cNvSpPr>
            <a:spLocks noChangeShapeType="1"/>
          </p:cNvSpPr>
          <p:nvPr/>
        </p:nvSpPr>
        <p:spPr bwMode="auto">
          <a:xfrm flipH="1" flipV="1">
            <a:off x="3124200" y="4572000"/>
            <a:ext cx="609600" cy="228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51240" name="Text Box 40"/>
          <p:cNvSpPr txBox="1">
            <a:spLocks noChangeArrowheads="1"/>
          </p:cNvSpPr>
          <p:nvPr/>
        </p:nvSpPr>
        <p:spPr bwMode="auto">
          <a:xfrm>
            <a:off x="4114800" y="2819400"/>
            <a:ext cx="18288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2800">
                <a:solidFill>
                  <a:srgbClr val="0000FF"/>
                </a:solidFill>
                <a:cs typeface="Times New Roman" pitchFamily="18" charset="0"/>
              </a:rPr>
              <a:t>Tiếp điểm</a:t>
            </a:r>
          </a:p>
        </p:txBody>
      </p:sp>
      <p:sp>
        <p:nvSpPr>
          <p:cNvPr id="51241" name="Text Box 41"/>
          <p:cNvSpPr txBox="1">
            <a:spLocks noChangeArrowheads="1"/>
          </p:cNvSpPr>
          <p:nvPr/>
        </p:nvSpPr>
        <p:spPr bwMode="auto">
          <a:xfrm>
            <a:off x="5029200" y="4648200"/>
            <a:ext cx="16002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0066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2800">
                <a:solidFill>
                  <a:srgbClr val="0000FF"/>
                </a:solidFill>
                <a:cs typeface="Times New Roman" pitchFamily="18" charset="0"/>
              </a:rPr>
              <a:t>Lá đồng</a:t>
            </a:r>
          </a:p>
        </p:txBody>
      </p:sp>
      <p:sp>
        <p:nvSpPr>
          <p:cNvPr id="51242" name="Text Box 42"/>
          <p:cNvSpPr txBox="1">
            <a:spLocks noChangeArrowheads="1"/>
          </p:cNvSpPr>
          <p:nvPr/>
        </p:nvSpPr>
        <p:spPr bwMode="auto">
          <a:xfrm>
            <a:off x="1828800" y="4267200"/>
            <a:ext cx="15240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0066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2800">
                <a:solidFill>
                  <a:srgbClr val="0000FF"/>
                </a:solidFill>
                <a:cs typeface="Times New Roman" pitchFamily="18" charset="0"/>
              </a:rPr>
              <a:t>Lá thép</a:t>
            </a:r>
          </a:p>
        </p:txBody>
      </p:sp>
      <p:sp>
        <p:nvSpPr>
          <p:cNvPr id="20503" name="Oval 43"/>
          <p:cNvSpPr>
            <a:spLocks noChangeArrowheads="1"/>
          </p:cNvSpPr>
          <p:nvPr/>
        </p:nvSpPr>
        <p:spPr bwMode="auto">
          <a:xfrm>
            <a:off x="6934200" y="5486400"/>
            <a:ext cx="152400" cy="152400"/>
          </a:xfrm>
          <a:prstGeom prst="ellipse">
            <a:avLst/>
          </a:prstGeom>
          <a:solidFill>
            <a:srgbClr val="FF0066"/>
          </a:solidFill>
          <a:ln w="9525">
            <a:solidFill>
              <a:srgbClr val="FF0066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en-US">
              <a:latin typeface="Arial" charset="0"/>
            </a:endParaRPr>
          </a:p>
        </p:txBody>
      </p:sp>
      <p:sp>
        <p:nvSpPr>
          <p:cNvPr id="20504" name="Line 44"/>
          <p:cNvSpPr>
            <a:spLocks noChangeShapeType="1"/>
          </p:cNvSpPr>
          <p:nvPr/>
        </p:nvSpPr>
        <p:spPr bwMode="auto">
          <a:xfrm flipH="1">
            <a:off x="1914525" y="4800600"/>
            <a:ext cx="9525" cy="838200"/>
          </a:xfrm>
          <a:prstGeom prst="line">
            <a:avLst/>
          </a:prstGeom>
          <a:noFill/>
          <a:ln w="38100">
            <a:solidFill>
              <a:srgbClr val="FF0066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20505" name="Oval 45"/>
          <p:cNvSpPr>
            <a:spLocks noChangeArrowheads="1"/>
          </p:cNvSpPr>
          <p:nvPr/>
        </p:nvSpPr>
        <p:spPr bwMode="auto">
          <a:xfrm>
            <a:off x="1847850" y="5505450"/>
            <a:ext cx="152400" cy="152400"/>
          </a:xfrm>
          <a:prstGeom prst="ellipse">
            <a:avLst/>
          </a:prstGeom>
          <a:solidFill>
            <a:srgbClr val="FF3399"/>
          </a:solidFill>
          <a:ln w="9525">
            <a:solidFill>
              <a:srgbClr val="FF3399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1246" name="Text Box 46"/>
          <p:cNvSpPr txBox="1">
            <a:spLocks noChangeArrowheads="1"/>
          </p:cNvSpPr>
          <p:nvPr/>
        </p:nvSpPr>
        <p:spPr bwMode="auto">
          <a:xfrm>
            <a:off x="7391400" y="3090427"/>
            <a:ext cx="17526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2800">
                <a:solidFill>
                  <a:srgbClr val="0000FF"/>
                </a:solidFill>
                <a:cs typeface="Times New Roman" pitchFamily="18" charset="0"/>
              </a:rPr>
              <a:t>Băng kép</a:t>
            </a:r>
          </a:p>
        </p:txBody>
      </p:sp>
      <p:sp>
        <p:nvSpPr>
          <p:cNvPr id="51247" name="Text Box 47"/>
          <p:cNvSpPr txBox="1">
            <a:spLocks noChangeArrowheads="1"/>
          </p:cNvSpPr>
          <p:nvPr/>
        </p:nvSpPr>
        <p:spPr bwMode="auto">
          <a:xfrm>
            <a:off x="1167104" y="842962"/>
            <a:ext cx="2362200" cy="528638"/>
          </a:xfrm>
          <a:prstGeom prst="rect">
            <a:avLst/>
          </a:prstGeom>
          <a:noFill/>
          <a:ln w="9525">
            <a:solidFill>
              <a:srgbClr val="FFFF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2800" dirty="0" err="1">
                <a:solidFill>
                  <a:srgbClr val="0000FF"/>
                </a:solidFill>
                <a:cs typeface="Times New Roman" pitchFamily="18" charset="0"/>
              </a:rPr>
              <a:t>Đèn</a:t>
            </a:r>
            <a:r>
              <a:rPr lang="en-US" sz="2800" dirty="0">
                <a:solidFill>
                  <a:srgbClr val="0000FF"/>
                </a:solidFill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00FF"/>
                </a:solidFill>
                <a:cs typeface="Times New Roman" pitchFamily="18" charset="0"/>
              </a:rPr>
              <a:t>báo</a:t>
            </a:r>
            <a:r>
              <a:rPr lang="en-US" sz="2800" dirty="0">
                <a:solidFill>
                  <a:srgbClr val="0000FF"/>
                </a:solidFill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00FF"/>
                </a:solidFill>
                <a:cs typeface="Times New Roman" pitchFamily="18" charset="0"/>
              </a:rPr>
              <a:t>đ</a:t>
            </a:r>
            <a:r>
              <a:rPr lang="en-US" sz="2800" dirty="0" err="1" smtClean="0">
                <a:solidFill>
                  <a:srgbClr val="0000FF"/>
                </a:solidFill>
                <a:cs typeface="Times New Roman" pitchFamily="18" charset="0"/>
              </a:rPr>
              <a:t>iện</a:t>
            </a:r>
            <a:endParaRPr lang="en-US" sz="2800" dirty="0">
              <a:solidFill>
                <a:srgbClr val="0000FF"/>
              </a:solidFill>
              <a:cs typeface="Times New Roman" pitchFamily="18" charset="0"/>
            </a:endParaRPr>
          </a:p>
        </p:txBody>
      </p:sp>
      <p:sp>
        <p:nvSpPr>
          <p:cNvPr id="20508" name="Line 48"/>
          <p:cNvSpPr>
            <a:spLocks noChangeShapeType="1"/>
          </p:cNvSpPr>
          <p:nvPr/>
        </p:nvSpPr>
        <p:spPr bwMode="auto">
          <a:xfrm>
            <a:off x="0" y="4648200"/>
            <a:ext cx="1752600" cy="0"/>
          </a:xfrm>
          <a:prstGeom prst="line">
            <a:avLst/>
          </a:prstGeom>
          <a:noFill/>
          <a:ln w="38100">
            <a:solidFill>
              <a:srgbClr val="FF0066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20509" name="Line 49"/>
          <p:cNvSpPr>
            <a:spLocks noChangeShapeType="1"/>
          </p:cNvSpPr>
          <p:nvPr/>
        </p:nvSpPr>
        <p:spPr bwMode="auto">
          <a:xfrm>
            <a:off x="0" y="4800600"/>
            <a:ext cx="1924050" cy="0"/>
          </a:xfrm>
          <a:prstGeom prst="line">
            <a:avLst/>
          </a:prstGeom>
          <a:noFill/>
          <a:ln w="38100">
            <a:solidFill>
              <a:srgbClr val="FF0066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grpSp>
        <p:nvGrpSpPr>
          <p:cNvPr id="20510" name="Group 50"/>
          <p:cNvGrpSpPr>
            <a:grpSpLocks/>
          </p:cNvGrpSpPr>
          <p:nvPr/>
        </p:nvGrpSpPr>
        <p:grpSpPr bwMode="auto">
          <a:xfrm>
            <a:off x="457200" y="1762125"/>
            <a:ext cx="8382000" cy="4181475"/>
            <a:chOff x="288" y="1110"/>
            <a:chExt cx="5280" cy="2634"/>
          </a:xfrm>
        </p:grpSpPr>
        <p:grpSp>
          <p:nvGrpSpPr>
            <p:cNvPr id="20513" name="Group 51"/>
            <p:cNvGrpSpPr>
              <a:grpSpLocks/>
            </p:cNvGrpSpPr>
            <p:nvPr/>
          </p:nvGrpSpPr>
          <p:grpSpPr bwMode="auto">
            <a:xfrm>
              <a:off x="288" y="1110"/>
              <a:ext cx="5280" cy="2634"/>
              <a:chOff x="288" y="1110"/>
              <a:chExt cx="5280" cy="2634"/>
            </a:xfrm>
          </p:grpSpPr>
          <p:sp>
            <p:nvSpPr>
              <p:cNvPr id="20515" name="Freeform 52"/>
              <p:cNvSpPr>
                <a:spLocks/>
              </p:cNvSpPr>
              <p:nvPr/>
            </p:nvSpPr>
            <p:spPr bwMode="auto">
              <a:xfrm>
                <a:off x="288" y="1110"/>
                <a:ext cx="3584" cy="2104"/>
              </a:xfrm>
              <a:custGeom>
                <a:avLst/>
                <a:gdLst>
                  <a:gd name="T0" fmla="*/ 1828 w 2384"/>
                  <a:gd name="T1" fmla="*/ 1243 h 1192"/>
                  <a:gd name="T2" fmla="*/ 1612 w 2384"/>
                  <a:gd name="T3" fmla="*/ 1243 h 1192"/>
                  <a:gd name="T4" fmla="*/ 1467 w 2384"/>
                  <a:gd name="T5" fmla="*/ 1073 h 1192"/>
                  <a:gd name="T6" fmla="*/ 1323 w 2384"/>
                  <a:gd name="T7" fmla="*/ 650 h 1192"/>
                  <a:gd name="T8" fmla="*/ 1395 w 2384"/>
                  <a:gd name="T9" fmla="*/ 395 h 1192"/>
                  <a:gd name="T10" fmla="*/ 2766 w 2384"/>
                  <a:gd name="T11" fmla="*/ 395 h 1192"/>
                  <a:gd name="T12" fmla="*/ 3055 w 2384"/>
                  <a:gd name="T13" fmla="*/ 565 h 1192"/>
                  <a:gd name="T14" fmla="*/ 3199 w 2384"/>
                  <a:gd name="T15" fmla="*/ 395 h 1192"/>
                  <a:gd name="T16" fmla="*/ 3127 w 2384"/>
                  <a:gd name="T17" fmla="*/ 56 h 1192"/>
                  <a:gd name="T18" fmla="*/ 457 w 2384"/>
                  <a:gd name="T19" fmla="*/ 56 h 1192"/>
                  <a:gd name="T20" fmla="*/ 385 w 2384"/>
                  <a:gd name="T21" fmla="*/ 395 h 1192"/>
                  <a:gd name="T22" fmla="*/ 529 w 2384"/>
                  <a:gd name="T23" fmla="*/ 819 h 1192"/>
                  <a:gd name="T24" fmla="*/ 241 w 2384"/>
                  <a:gd name="T25" fmla="*/ 1582 h 1192"/>
                  <a:gd name="T26" fmla="*/ 96 w 2384"/>
                  <a:gd name="T27" fmla="*/ 1836 h 1192"/>
                  <a:gd name="T28" fmla="*/ 96 w 2384"/>
                  <a:gd name="T29" fmla="*/ 2005 h 1192"/>
                  <a:gd name="T30" fmla="*/ 385 w 2384"/>
                  <a:gd name="T31" fmla="*/ 2090 h 1192"/>
                  <a:gd name="T32" fmla="*/ 1756 w 2384"/>
                  <a:gd name="T33" fmla="*/ 2090 h 1192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2384" h="1192">
                    <a:moveTo>
                      <a:pt x="1216" y="704"/>
                    </a:moveTo>
                    <a:cubicBezTo>
                      <a:pt x="1164" y="712"/>
                      <a:pt x="1112" y="720"/>
                      <a:pt x="1072" y="704"/>
                    </a:cubicBezTo>
                    <a:cubicBezTo>
                      <a:pt x="1032" y="688"/>
                      <a:pt x="1008" y="664"/>
                      <a:pt x="976" y="608"/>
                    </a:cubicBezTo>
                    <a:cubicBezTo>
                      <a:pt x="944" y="552"/>
                      <a:pt x="888" y="432"/>
                      <a:pt x="880" y="368"/>
                    </a:cubicBezTo>
                    <a:cubicBezTo>
                      <a:pt x="872" y="304"/>
                      <a:pt x="768" y="248"/>
                      <a:pt x="928" y="224"/>
                    </a:cubicBezTo>
                    <a:cubicBezTo>
                      <a:pt x="1088" y="200"/>
                      <a:pt x="1656" y="208"/>
                      <a:pt x="1840" y="224"/>
                    </a:cubicBezTo>
                    <a:cubicBezTo>
                      <a:pt x="2024" y="240"/>
                      <a:pt x="1984" y="320"/>
                      <a:pt x="2032" y="320"/>
                    </a:cubicBezTo>
                    <a:cubicBezTo>
                      <a:pt x="2080" y="320"/>
                      <a:pt x="2120" y="272"/>
                      <a:pt x="2128" y="224"/>
                    </a:cubicBezTo>
                    <a:cubicBezTo>
                      <a:pt x="2136" y="176"/>
                      <a:pt x="2384" y="64"/>
                      <a:pt x="2080" y="32"/>
                    </a:cubicBezTo>
                    <a:cubicBezTo>
                      <a:pt x="1776" y="0"/>
                      <a:pt x="608" y="0"/>
                      <a:pt x="304" y="32"/>
                    </a:cubicBezTo>
                    <a:cubicBezTo>
                      <a:pt x="0" y="64"/>
                      <a:pt x="248" y="152"/>
                      <a:pt x="256" y="224"/>
                    </a:cubicBezTo>
                    <a:cubicBezTo>
                      <a:pt x="264" y="296"/>
                      <a:pt x="368" y="352"/>
                      <a:pt x="352" y="464"/>
                    </a:cubicBezTo>
                    <a:cubicBezTo>
                      <a:pt x="336" y="576"/>
                      <a:pt x="208" y="800"/>
                      <a:pt x="160" y="896"/>
                    </a:cubicBezTo>
                    <a:cubicBezTo>
                      <a:pt x="112" y="992"/>
                      <a:pt x="80" y="1000"/>
                      <a:pt x="64" y="1040"/>
                    </a:cubicBezTo>
                    <a:cubicBezTo>
                      <a:pt x="48" y="1080"/>
                      <a:pt x="32" y="1112"/>
                      <a:pt x="64" y="1136"/>
                    </a:cubicBezTo>
                    <a:cubicBezTo>
                      <a:pt x="96" y="1160"/>
                      <a:pt x="72" y="1176"/>
                      <a:pt x="256" y="1184"/>
                    </a:cubicBezTo>
                    <a:cubicBezTo>
                      <a:pt x="440" y="1192"/>
                      <a:pt x="804" y="1188"/>
                      <a:pt x="1168" y="1184"/>
                    </a:cubicBezTo>
                  </a:path>
                </a:pathLst>
              </a:custGeom>
              <a:noFill/>
              <a:ln w="38100" cmpd="sng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20516" name="Line 53"/>
              <p:cNvSpPr>
                <a:spLocks noChangeShapeType="1"/>
              </p:cNvSpPr>
              <p:nvPr/>
            </p:nvSpPr>
            <p:spPr bwMode="auto">
              <a:xfrm>
                <a:off x="1152" y="3744"/>
                <a:ext cx="4416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20517" name="Line 54"/>
              <p:cNvSpPr>
                <a:spLocks noChangeShapeType="1"/>
              </p:cNvSpPr>
              <p:nvPr/>
            </p:nvSpPr>
            <p:spPr bwMode="auto">
              <a:xfrm>
                <a:off x="4800" y="3120"/>
                <a:ext cx="768" cy="624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20518" name="Line 55"/>
              <p:cNvSpPr>
                <a:spLocks noChangeShapeType="1"/>
              </p:cNvSpPr>
              <p:nvPr/>
            </p:nvSpPr>
            <p:spPr bwMode="auto">
              <a:xfrm flipH="1">
                <a:off x="576" y="3216"/>
                <a:ext cx="336" cy="528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20519" name="Line 56"/>
              <p:cNvSpPr>
                <a:spLocks noChangeShapeType="1"/>
              </p:cNvSpPr>
              <p:nvPr/>
            </p:nvSpPr>
            <p:spPr bwMode="auto">
              <a:xfrm>
                <a:off x="584" y="3736"/>
                <a:ext cx="616" cy="8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</p:grpSp>
        <p:sp>
          <p:nvSpPr>
            <p:cNvPr id="20514" name="Freeform 57"/>
            <p:cNvSpPr>
              <a:spLocks/>
            </p:cNvSpPr>
            <p:nvPr/>
          </p:nvSpPr>
          <p:spPr bwMode="auto">
            <a:xfrm>
              <a:off x="1488" y="2346"/>
              <a:ext cx="3600" cy="960"/>
            </a:xfrm>
            <a:custGeom>
              <a:avLst/>
              <a:gdLst>
                <a:gd name="T0" fmla="*/ 538 w 2624"/>
                <a:gd name="T1" fmla="*/ 17 h 440"/>
                <a:gd name="T2" fmla="*/ 2184 w 2624"/>
                <a:gd name="T3" fmla="*/ 17 h 440"/>
                <a:gd name="T4" fmla="*/ 2513 w 2624"/>
                <a:gd name="T5" fmla="*/ 122 h 440"/>
                <a:gd name="T6" fmla="*/ 2645 w 2624"/>
                <a:gd name="T7" fmla="*/ 227 h 440"/>
                <a:gd name="T8" fmla="*/ 3238 w 2624"/>
                <a:gd name="T9" fmla="*/ 855 h 440"/>
                <a:gd name="T10" fmla="*/ 472 w 2624"/>
                <a:gd name="T11" fmla="*/ 855 h 440"/>
                <a:gd name="T12" fmla="*/ 406 w 2624"/>
                <a:gd name="T13" fmla="*/ 855 h 44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624" h="440">
                  <a:moveTo>
                    <a:pt x="392" y="8"/>
                  </a:moveTo>
                  <a:cubicBezTo>
                    <a:pt x="872" y="4"/>
                    <a:pt x="1352" y="0"/>
                    <a:pt x="1592" y="8"/>
                  </a:cubicBezTo>
                  <a:cubicBezTo>
                    <a:pt x="1832" y="16"/>
                    <a:pt x="1776" y="40"/>
                    <a:pt x="1832" y="56"/>
                  </a:cubicBezTo>
                  <a:cubicBezTo>
                    <a:pt x="1888" y="72"/>
                    <a:pt x="1840" y="48"/>
                    <a:pt x="1928" y="104"/>
                  </a:cubicBezTo>
                  <a:cubicBezTo>
                    <a:pt x="2016" y="160"/>
                    <a:pt x="2624" y="344"/>
                    <a:pt x="2360" y="392"/>
                  </a:cubicBezTo>
                  <a:cubicBezTo>
                    <a:pt x="2096" y="440"/>
                    <a:pt x="688" y="392"/>
                    <a:pt x="344" y="392"/>
                  </a:cubicBezTo>
                  <a:cubicBezTo>
                    <a:pt x="0" y="392"/>
                    <a:pt x="148" y="392"/>
                    <a:pt x="296" y="392"/>
                  </a:cubicBezTo>
                </a:path>
              </a:pathLst>
            </a:custGeom>
            <a:noFill/>
            <a:ln w="38100" cmpd="sng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GB"/>
            </a:p>
          </p:txBody>
        </p:sp>
      </p:grpSp>
      <p:sp>
        <p:nvSpPr>
          <p:cNvPr id="51258" name="Oval 58"/>
          <p:cNvSpPr>
            <a:spLocks noChangeArrowheads="1"/>
          </p:cNvSpPr>
          <p:nvPr/>
        </p:nvSpPr>
        <p:spPr bwMode="auto">
          <a:xfrm>
            <a:off x="1709738" y="2438400"/>
            <a:ext cx="323850" cy="381000"/>
          </a:xfrm>
          <a:prstGeom prst="ellipse">
            <a:avLst/>
          </a:prstGeom>
          <a:solidFill>
            <a:srgbClr val="0000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FF0066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1259" name="Oval 59"/>
          <p:cNvSpPr>
            <a:spLocks noChangeArrowheads="1"/>
          </p:cNvSpPr>
          <p:nvPr/>
        </p:nvSpPr>
        <p:spPr bwMode="auto">
          <a:xfrm>
            <a:off x="1676400" y="2438400"/>
            <a:ext cx="323850" cy="381000"/>
          </a:xfrm>
          <a:prstGeom prst="ellipse">
            <a:avLst/>
          </a:prstGeom>
          <a:solidFill>
            <a:srgbClr val="0000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FF0066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518672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12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12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51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512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9" dur="500"/>
                                        <p:tgtEl>
                                          <p:spTgt spid="512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1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512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500"/>
                                        <p:tgtEl>
                                          <p:spTgt spid="512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51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51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21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8" dur="500" fill="hold"/>
                                        <p:tgtEl>
                                          <p:spTgt spid="5120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39" dur="500" fill="hold"/>
                                        <p:tgtEl>
                                          <p:spTgt spid="5120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40" dur="500" fill="hold"/>
                                        <p:tgtEl>
                                          <p:spTgt spid="5120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41" dur="500" fill="hold"/>
                                        <p:tgtEl>
                                          <p:spTgt spid="5120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3" presetID="21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44" dur="500" fill="hold"/>
                                        <p:tgtEl>
                                          <p:spTgt spid="5125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45" dur="500" fill="hold"/>
                                        <p:tgtEl>
                                          <p:spTgt spid="5125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46" dur="500" fill="hold"/>
                                        <p:tgtEl>
                                          <p:spTgt spid="5125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47" dur="500" fill="hold"/>
                                        <p:tgtEl>
                                          <p:spTgt spid="5125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2000"/>
                                        <p:tgtEl>
                                          <p:spTgt spid="512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1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2000"/>
                                        <p:tgtEl>
                                          <p:spTgt spid="512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600000">
                                      <p:cBhvr>
                                        <p:cTn id="55" dur="2000" fill="hold"/>
                                        <p:tgtEl>
                                          <p:spTgt spid="5120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6" presetID="8" presetClass="emph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Rot by="1140000">
                                      <p:cBhvr>
                                        <p:cTn id="57" dur="2000" fill="hold"/>
                                        <p:tgtEl>
                                          <p:spTgt spid="512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8" presetID="1" presetClass="entr" presetSubtype="0" fill="hold" grpId="1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" presetClass="entr" presetSubtype="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02" grpId="0" animBg="1"/>
      <p:bldP spid="51234" grpId="0" animBg="1"/>
      <p:bldP spid="51235" grpId="0" animBg="1"/>
      <p:bldP spid="51236" grpId="0" animBg="1"/>
      <p:bldP spid="51237" grpId="0" animBg="1"/>
      <p:bldP spid="51238" grpId="0" animBg="1"/>
      <p:bldP spid="51239" grpId="0" animBg="1"/>
      <p:bldP spid="51240" grpId="0"/>
      <p:bldP spid="51241" grpId="0"/>
      <p:bldP spid="51242" grpId="0"/>
      <p:bldP spid="51246" grpId="0"/>
      <p:bldP spid="51247" grpId="0" animBg="1"/>
      <p:bldP spid="51258" grpId="0" animBg="1"/>
      <p:bldP spid="51258" grpId="1" animBg="1"/>
      <p:bldP spid="51259" grpId="0" animBg="1"/>
      <p:bldP spid="51259" grpId="1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Freeform 2"/>
          <p:cNvSpPr>
            <a:spLocks/>
          </p:cNvSpPr>
          <p:nvPr/>
        </p:nvSpPr>
        <p:spPr bwMode="auto">
          <a:xfrm>
            <a:off x="1905000" y="5257800"/>
            <a:ext cx="5486400" cy="469900"/>
          </a:xfrm>
          <a:custGeom>
            <a:avLst/>
            <a:gdLst>
              <a:gd name="T0" fmla="*/ 0 w 3840"/>
              <a:gd name="T1" fmla="*/ 381000 h 296"/>
              <a:gd name="T2" fmla="*/ 205740 w 3840"/>
              <a:gd name="T3" fmla="*/ 152400 h 296"/>
              <a:gd name="T4" fmla="*/ 342900 w 3840"/>
              <a:gd name="T5" fmla="*/ 152400 h 296"/>
              <a:gd name="T6" fmla="*/ 411480 w 3840"/>
              <a:gd name="T7" fmla="*/ 381000 h 296"/>
              <a:gd name="T8" fmla="*/ 617220 w 3840"/>
              <a:gd name="T9" fmla="*/ 152400 h 296"/>
              <a:gd name="T10" fmla="*/ 822960 w 3840"/>
              <a:gd name="T11" fmla="*/ 457200 h 296"/>
              <a:gd name="T12" fmla="*/ 1028700 w 3840"/>
              <a:gd name="T13" fmla="*/ 152400 h 296"/>
              <a:gd name="T14" fmla="*/ 1303020 w 3840"/>
              <a:gd name="T15" fmla="*/ 381000 h 296"/>
              <a:gd name="T16" fmla="*/ 1440180 w 3840"/>
              <a:gd name="T17" fmla="*/ 76200 h 296"/>
              <a:gd name="T18" fmla="*/ 1645920 w 3840"/>
              <a:gd name="T19" fmla="*/ 381000 h 296"/>
              <a:gd name="T20" fmla="*/ 1783080 w 3840"/>
              <a:gd name="T21" fmla="*/ 76200 h 296"/>
              <a:gd name="T22" fmla="*/ 1851660 w 3840"/>
              <a:gd name="T23" fmla="*/ 381000 h 296"/>
              <a:gd name="T24" fmla="*/ 2125980 w 3840"/>
              <a:gd name="T25" fmla="*/ 0 h 296"/>
              <a:gd name="T26" fmla="*/ 2194560 w 3840"/>
              <a:gd name="T27" fmla="*/ 381000 h 296"/>
              <a:gd name="T28" fmla="*/ 2400300 w 3840"/>
              <a:gd name="T29" fmla="*/ 76200 h 296"/>
              <a:gd name="T30" fmla="*/ 2537460 w 3840"/>
              <a:gd name="T31" fmla="*/ 381000 h 296"/>
              <a:gd name="T32" fmla="*/ 2674620 w 3840"/>
              <a:gd name="T33" fmla="*/ 76200 h 296"/>
              <a:gd name="T34" fmla="*/ 2743200 w 3840"/>
              <a:gd name="T35" fmla="*/ 381000 h 296"/>
              <a:gd name="T36" fmla="*/ 2948940 w 3840"/>
              <a:gd name="T37" fmla="*/ 76200 h 296"/>
              <a:gd name="T38" fmla="*/ 3086100 w 3840"/>
              <a:gd name="T39" fmla="*/ 381000 h 296"/>
              <a:gd name="T40" fmla="*/ 3360420 w 3840"/>
              <a:gd name="T41" fmla="*/ 0 h 296"/>
              <a:gd name="T42" fmla="*/ 3566160 w 3840"/>
              <a:gd name="T43" fmla="*/ 381000 h 296"/>
              <a:gd name="T44" fmla="*/ 3703320 w 3840"/>
              <a:gd name="T45" fmla="*/ 76200 h 296"/>
              <a:gd name="T46" fmla="*/ 3909060 w 3840"/>
              <a:gd name="T47" fmla="*/ 381000 h 296"/>
              <a:gd name="T48" fmla="*/ 4114800 w 3840"/>
              <a:gd name="T49" fmla="*/ 152400 h 296"/>
              <a:gd name="T50" fmla="*/ 4251960 w 3840"/>
              <a:gd name="T51" fmla="*/ 457200 h 296"/>
              <a:gd name="T52" fmla="*/ 4457700 w 3840"/>
              <a:gd name="T53" fmla="*/ 76200 h 296"/>
              <a:gd name="T54" fmla="*/ 4732020 w 3840"/>
              <a:gd name="T55" fmla="*/ 381000 h 296"/>
              <a:gd name="T56" fmla="*/ 4869180 w 3840"/>
              <a:gd name="T57" fmla="*/ 76200 h 296"/>
              <a:gd name="T58" fmla="*/ 5074920 w 3840"/>
              <a:gd name="T59" fmla="*/ 381000 h 296"/>
              <a:gd name="T60" fmla="*/ 5143500 w 3840"/>
              <a:gd name="T61" fmla="*/ 76200 h 296"/>
              <a:gd name="T62" fmla="*/ 5280660 w 3840"/>
              <a:gd name="T63" fmla="*/ 381000 h 296"/>
              <a:gd name="T64" fmla="*/ 5486400 w 3840"/>
              <a:gd name="T65" fmla="*/ 304800 h 29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0" t="0" r="r" b="b"/>
            <a:pathLst>
              <a:path w="3840" h="296">
                <a:moveTo>
                  <a:pt x="0" y="240"/>
                </a:moveTo>
                <a:cubicBezTo>
                  <a:pt x="52" y="180"/>
                  <a:pt x="104" y="120"/>
                  <a:pt x="144" y="96"/>
                </a:cubicBezTo>
                <a:cubicBezTo>
                  <a:pt x="184" y="72"/>
                  <a:pt x="216" y="72"/>
                  <a:pt x="240" y="96"/>
                </a:cubicBezTo>
                <a:cubicBezTo>
                  <a:pt x="264" y="120"/>
                  <a:pt x="256" y="240"/>
                  <a:pt x="288" y="240"/>
                </a:cubicBezTo>
                <a:cubicBezTo>
                  <a:pt x="320" y="240"/>
                  <a:pt x="384" y="88"/>
                  <a:pt x="432" y="96"/>
                </a:cubicBezTo>
                <a:cubicBezTo>
                  <a:pt x="480" y="104"/>
                  <a:pt x="528" y="288"/>
                  <a:pt x="576" y="288"/>
                </a:cubicBezTo>
                <a:cubicBezTo>
                  <a:pt x="624" y="288"/>
                  <a:pt x="664" y="104"/>
                  <a:pt x="720" y="96"/>
                </a:cubicBezTo>
                <a:cubicBezTo>
                  <a:pt x="776" y="88"/>
                  <a:pt x="864" y="248"/>
                  <a:pt x="912" y="240"/>
                </a:cubicBezTo>
                <a:cubicBezTo>
                  <a:pt x="960" y="232"/>
                  <a:pt x="968" y="48"/>
                  <a:pt x="1008" y="48"/>
                </a:cubicBezTo>
                <a:cubicBezTo>
                  <a:pt x="1048" y="48"/>
                  <a:pt x="1112" y="240"/>
                  <a:pt x="1152" y="240"/>
                </a:cubicBezTo>
                <a:cubicBezTo>
                  <a:pt x="1192" y="240"/>
                  <a:pt x="1224" y="48"/>
                  <a:pt x="1248" y="48"/>
                </a:cubicBezTo>
                <a:cubicBezTo>
                  <a:pt x="1272" y="48"/>
                  <a:pt x="1256" y="248"/>
                  <a:pt x="1296" y="240"/>
                </a:cubicBezTo>
                <a:cubicBezTo>
                  <a:pt x="1336" y="232"/>
                  <a:pt x="1448" y="0"/>
                  <a:pt x="1488" y="0"/>
                </a:cubicBezTo>
                <a:cubicBezTo>
                  <a:pt x="1528" y="0"/>
                  <a:pt x="1504" y="232"/>
                  <a:pt x="1536" y="240"/>
                </a:cubicBezTo>
                <a:cubicBezTo>
                  <a:pt x="1568" y="248"/>
                  <a:pt x="1640" y="48"/>
                  <a:pt x="1680" y="48"/>
                </a:cubicBezTo>
                <a:cubicBezTo>
                  <a:pt x="1720" y="48"/>
                  <a:pt x="1744" y="240"/>
                  <a:pt x="1776" y="240"/>
                </a:cubicBezTo>
                <a:cubicBezTo>
                  <a:pt x="1808" y="240"/>
                  <a:pt x="1848" y="48"/>
                  <a:pt x="1872" y="48"/>
                </a:cubicBezTo>
                <a:cubicBezTo>
                  <a:pt x="1896" y="48"/>
                  <a:pt x="1888" y="240"/>
                  <a:pt x="1920" y="240"/>
                </a:cubicBezTo>
                <a:cubicBezTo>
                  <a:pt x="1952" y="240"/>
                  <a:pt x="2024" y="48"/>
                  <a:pt x="2064" y="48"/>
                </a:cubicBezTo>
                <a:cubicBezTo>
                  <a:pt x="2104" y="48"/>
                  <a:pt x="2112" y="248"/>
                  <a:pt x="2160" y="240"/>
                </a:cubicBezTo>
                <a:cubicBezTo>
                  <a:pt x="2208" y="232"/>
                  <a:pt x="2296" y="0"/>
                  <a:pt x="2352" y="0"/>
                </a:cubicBezTo>
                <a:cubicBezTo>
                  <a:pt x="2408" y="0"/>
                  <a:pt x="2456" y="232"/>
                  <a:pt x="2496" y="240"/>
                </a:cubicBezTo>
                <a:cubicBezTo>
                  <a:pt x="2536" y="248"/>
                  <a:pt x="2552" y="48"/>
                  <a:pt x="2592" y="48"/>
                </a:cubicBezTo>
                <a:cubicBezTo>
                  <a:pt x="2632" y="48"/>
                  <a:pt x="2688" y="232"/>
                  <a:pt x="2736" y="240"/>
                </a:cubicBezTo>
                <a:cubicBezTo>
                  <a:pt x="2784" y="248"/>
                  <a:pt x="2840" y="88"/>
                  <a:pt x="2880" y="96"/>
                </a:cubicBezTo>
                <a:cubicBezTo>
                  <a:pt x="2920" y="104"/>
                  <a:pt x="2936" y="296"/>
                  <a:pt x="2976" y="288"/>
                </a:cubicBezTo>
                <a:cubicBezTo>
                  <a:pt x="3016" y="280"/>
                  <a:pt x="3064" y="56"/>
                  <a:pt x="3120" y="48"/>
                </a:cubicBezTo>
                <a:cubicBezTo>
                  <a:pt x="3176" y="40"/>
                  <a:pt x="3264" y="240"/>
                  <a:pt x="3312" y="240"/>
                </a:cubicBezTo>
                <a:cubicBezTo>
                  <a:pt x="3360" y="240"/>
                  <a:pt x="3368" y="48"/>
                  <a:pt x="3408" y="48"/>
                </a:cubicBezTo>
                <a:cubicBezTo>
                  <a:pt x="3448" y="48"/>
                  <a:pt x="3520" y="240"/>
                  <a:pt x="3552" y="240"/>
                </a:cubicBezTo>
                <a:cubicBezTo>
                  <a:pt x="3584" y="240"/>
                  <a:pt x="3576" y="48"/>
                  <a:pt x="3600" y="48"/>
                </a:cubicBezTo>
                <a:cubicBezTo>
                  <a:pt x="3624" y="48"/>
                  <a:pt x="3656" y="216"/>
                  <a:pt x="3696" y="240"/>
                </a:cubicBezTo>
                <a:cubicBezTo>
                  <a:pt x="3736" y="264"/>
                  <a:pt x="3816" y="200"/>
                  <a:pt x="3840" y="192"/>
                </a:cubicBezTo>
              </a:path>
            </a:pathLst>
          </a:custGeom>
          <a:noFill/>
          <a:ln w="57150" cmpd="sng">
            <a:solidFill>
              <a:srgbClr val="0000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21507" name="Rectangle 3"/>
          <p:cNvSpPr>
            <a:spLocks noChangeArrowheads="1"/>
          </p:cNvSpPr>
          <p:nvPr/>
        </p:nvSpPr>
        <p:spPr bwMode="auto">
          <a:xfrm>
            <a:off x="3352800" y="4572000"/>
            <a:ext cx="228600" cy="6096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grpSp>
        <p:nvGrpSpPr>
          <p:cNvPr id="52228" name="Group 4"/>
          <p:cNvGrpSpPr>
            <a:grpSpLocks/>
          </p:cNvGrpSpPr>
          <p:nvPr/>
        </p:nvGrpSpPr>
        <p:grpSpPr bwMode="auto">
          <a:xfrm rot="-394233">
            <a:off x="1912938" y="4378325"/>
            <a:ext cx="2895600" cy="609600"/>
            <a:chOff x="1152" y="672"/>
            <a:chExt cx="1824" cy="384"/>
          </a:xfrm>
        </p:grpSpPr>
        <p:grpSp>
          <p:nvGrpSpPr>
            <p:cNvPr id="21547" name="Group 5"/>
            <p:cNvGrpSpPr>
              <a:grpSpLocks/>
            </p:cNvGrpSpPr>
            <p:nvPr/>
          </p:nvGrpSpPr>
          <p:grpSpPr bwMode="auto">
            <a:xfrm>
              <a:off x="1152" y="672"/>
              <a:ext cx="960" cy="384"/>
              <a:chOff x="816" y="720"/>
              <a:chExt cx="960" cy="384"/>
            </a:xfrm>
          </p:grpSpPr>
          <p:sp>
            <p:nvSpPr>
              <p:cNvPr id="21557" name="Rectangle 6"/>
              <p:cNvSpPr>
                <a:spLocks noChangeArrowheads="1"/>
              </p:cNvSpPr>
              <p:nvPr/>
            </p:nvSpPr>
            <p:spPr bwMode="auto">
              <a:xfrm>
                <a:off x="864" y="720"/>
                <a:ext cx="96" cy="24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1558" name="AutoShape 7"/>
              <p:cNvSpPr>
                <a:spLocks noChangeArrowheads="1"/>
              </p:cNvSpPr>
              <p:nvPr/>
            </p:nvSpPr>
            <p:spPr bwMode="auto">
              <a:xfrm rot="10800000">
                <a:off x="816" y="864"/>
                <a:ext cx="960" cy="240"/>
              </a:xfrm>
              <a:custGeom>
                <a:avLst/>
                <a:gdLst>
                  <a:gd name="T0" fmla="*/ 480 w 21600"/>
                  <a:gd name="T1" fmla="*/ 0 h 21600"/>
                  <a:gd name="T2" fmla="*/ 120 w 21600"/>
                  <a:gd name="T3" fmla="*/ 120 h 21600"/>
                  <a:gd name="T4" fmla="*/ 480 w 21600"/>
                  <a:gd name="T5" fmla="*/ 60 h 21600"/>
                  <a:gd name="T6" fmla="*/ 840 w 21600"/>
                  <a:gd name="T7" fmla="*/ 120 h 2160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1600"/>
                  <a:gd name="T13" fmla="*/ 0 h 21600"/>
                  <a:gd name="T14" fmla="*/ 21600 w 21600"/>
                  <a:gd name="T15" fmla="*/ 7740 h 216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600" h="21600">
                    <a:moveTo>
                      <a:pt x="5400" y="10800"/>
                    </a:moveTo>
                    <a:cubicBezTo>
                      <a:pt x="5400" y="7817"/>
                      <a:pt x="7817" y="5400"/>
                      <a:pt x="10800" y="5400"/>
                    </a:cubicBezTo>
                    <a:cubicBezTo>
                      <a:pt x="13782" y="5399"/>
                      <a:pt x="16199" y="7817"/>
                      <a:pt x="16200" y="10799"/>
                    </a:cubicBezTo>
                    <a:lnTo>
                      <a:pt x="21600" y="10800"/>
                    </a:lnTo>
                    <a:cubicBezTo>
                      <a:pt x="21600" y="4835"/>
                      <a:pt x="16764" y="0"/>
                      <a:pt x="10800" y="0"/>
                    </a:cubicBezTo>
                    <a:cubicBezTo>
                      <a:pt x="4835" y="0"/>
                      <a:pt x="0" y="4835"/>
                      <a:pt x="0" y="10800"/>
                    </a:cubicBezTo>
                    <a:lnTo>
                      <a:pt x="5400" y="1080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GB"/>
              </a:p>
            </p:txBody>
          </p:sp>
          <p:sp>
            <p:nvSpPr>
              <p:cNvPr id="21559" name="AutoShape 8"/>
              <p:cNvSpPr>
                <a:spLocks noChangeArrowheads="1"/>
              </p:cNvSpPr>
              <p:nvPr/>
            </p:nvSpPr>
            <p:spPr bwMode="auto">
              <a:xfrm rot="10800000">
                <a:off x="816" y="816"/>
                <a:ext cx="960" cy="240"/>
              </a:xfrm>
              <a:custGeom>
                <a:avLst/>
                <a:gdLst>
                  <a:gd name="T0" fmla="*/ 480 w 21600"/>
                  <a:gd name="T1" fmla="*/ 0 h 21600"/>
                  <a:gd name="T2" fmla="*/ 120 w 21600"/>
                  <a:gd name="T3" fmla="*/ 120 h 21600"/>
                  <a:gd name="T4" fmla="*/ 480 w 21600"/>
                  <a:gd name="T5" fmla="*/ 60 h 21600"/>
                  <a:gd name="T6" fmla="*/ 840 w 21600"/>
                  <a:gd name="T7" fmla="*/ 120 h 2160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1600"/>
                  <a:gd name="T13" fmla="*/ 0 h 21600"/>
                  <a:gd name="T14" fmla="*/ 21600 w 21600"/>
                  <a:gd name="T15" fmla="*/ 7740 h 216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600" h="21600">
                    <a:moveTo>
                      <a:pt x="5400" y="10800"/>
                    </a:moveTo>
                    <a:cubicBezTo>
                      <a:pt x="5400" y="7817"/>
                      <a:pt x="7817" y="5400"/>
                      <a:pt x="10800" y="5400"/>
                    </a:cubicBezTo>
                    <a:cubicBezTo>
                      <a:pt x="13782" y="5399"/>
                      <a:pt x="16199" y="7817"/>
                      <a:pt x="16200" y="10799"/>
                    </a:cubicBezTo>
                    <a:lnTo>
                      <a:pt x="21600" y="10800"/>
                    </a:lnTo>
                    <a:cubicBezTo>
                      <a:pt x="21600" y="4835"/>
                      <a:pt x="16764" y="0"/>
                      <a:pt x="10800" y="0"/>
                    </a:cubicBezTo>
                    <a:cubicBezTo>
                      <a:pt x="4835" y="0"/>
                      <a:pt x="0" y="4835"/>
                      <a:pt x="0" y="10800"/>
                    </a:cubicBezTo>
                    <a:lnTo>
                      <a:pt x="5400" y="1080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GB"/>
              </a:p>
            </p:txBody>
          </p:sp>
          <p:sp>
            <p:nvSpPr>
              <p:cNvPr id="21560" name="Oval 9"/>
              <p:cNvSpPr>
                <a:spLocks noChangeArrowheads="1"/>
              </p:cNvSpPr>
              <p:nvPr/>
            </p:nvSpPr>
            <p:spPr bwMode="auto">
              <a:xfrm flipH="1">
                <a:off x="925" y="947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1561" name="Oval 10"/>
              <p:cNvSpPr>
                <a:spLocks noChangeArrowheads="1"/>
              </p:cNvSpPr>
              <p:nvPr/>
            </p:nvSpPr>
            <p:spPr bwMode="auto">
              <a:xfrm>
                <a:off x="1370" y="1008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1562" name="Oval 11"/>
              <p:cNvSpPr>
                <a:spLocks noChangeArrowheads="1"/>
              </p:cNvSpPr>
              <p:nvPr/>
            </p:nvSpPr>
            <p:spPr bwMode="auto">
              <a:xfrm>
                <a:off x="1226" y="1008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1563" name="Oval 12"/>
              <p:cNvSpPr>
                <a:spLocks noChangeArrowheads="1"/>
              </p:cNvSpPr>
              <p:nvPr/>
            </p:nvSpPr>
            <p:spPr bwMode="auto">
              <a:xfrm>
                <a:off x="1056" y="995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1564" name="Oval 13"/>
              <p:cNvSpPr>
                <a:spLocks noChangeArrowheads="1"/>
              </p:cNvSpPr>
              <p:nvPr/>
            </p:nvSpPr>
            <p:spPr bwMode="auto">
              <a:xfrm>
                <a:off x="1514" y="995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grpSp>
          <p:nvGrpSpPr>
            <p:cNvPr id="21548" name="Group 14"/>
            <p:cNvGrpSpPr>
              <a:grpSpLocks/>
            </p:cNvGrpSpPr>
            <p:nvPr/>
          </p:nvGrpSpPr>
          <p:grpSpPr bwMode="auto">
            <a:xfrm>
              <a:off x="2016" y="672"/>
              <a:ext cx="960" cy="384"/>
              <a:chOff x="2016" y="672"/>
              <a:chExt cx="960" cy="384"/>
            </a:xfrm>
          </p:grpSpPr>
          <p:sp>
            <p:nvSpPr>
              <p:cNvPr id="21549" name="Rectangle 15"/>
              <p:cNvSpPr>
                <a:spLocks noChangeArrowheads="1"/>
              </p:cNvSpPr>
              <p:nvPr/>
            </p:nvSpPr>
            <p:spPr bwMode="auto">
              <a:xfrm>
                <a:off x="2784" y="672"/>
                <a:ext cx="96" cy="240"/>
              </a:xfrm>
              <a:prstGeom prst="rect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1550" name="AutoShape 16"/>
              <p:cNvSpPr>
                <a:spLocks noChangeArrowheads="1"/>
              </p:cNvSpPr>
              <p:nvPr/>
            </p:nvSpPr>
            <p:spPr bwMode="auto">
              <a:xfrm rot="10800000">
                <a:off x="2016" y="816"/>
                <a:ext cx="960" cy="240"/>
              </a:xfrm>
              <a:custGeom>
                <a:avLst/>
                <a:gdLst>
                  <a:gd name="T0" fmla="*/ 480 w 21600"/>
                  <a:gd name="T1" fmla="*/ 0 h 21600"/>
                  <a:gd name="T2" fmla="*/ 120 w 21600"/>
                  <a:gd name="T3" fmla="*/ 120 h 21600"/>
                  <a:gd name="T4" fmla="*/ 480 w 21600"/>
                  <a:gd name="T5" fmla="*/ 60 h 21600"/>
                  <a:gd name="T6" fmla="*/ 840 w 21600"/>
                  <a:gd name="T7" fmla="*/ 120 h 2160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1600"/>
                  <a:gd name="T13" fmla="*/ 0 h 21600"/>
                  <a:gd name="T14" fmla="*/ 21600 w 21600"/>
                  <a:gd name="T15" fmla="*/ 7740 h 216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600" h="21600">
                    <a:moveTo>
                      <a:pt x="5400" y="10800"/>
                    </a:moveTo>
                    <a:cubicBezTo>
                      <a:pt x="5400" y="7817"/>
                      <a:pt x="7817" y="5400"/>
                      <a:pt x="10800" y="5400"/>
                    </a:cubicBezTo>
                    <a:cubicBezTo>
                      <a:pt x="13782" y="5399"/>
                      <a:pt x="16199" y="7817"/>
                      <a:pt x="16200" y="10799"/>
                    </a:cubicBezTo>
                    <a:lnTo>
                      <a:pt x="21600" y="10800"/>
                    </a:lnTo>
                    <a:cubicBezTo>
                      <a:pt x="21600" y="4835"/>
                      <a:pt x="16764" y="0"/>
                      <a:pt x="10800" y="0"/>
                    </a:cubicBezTo>
                    <a:cubicBezTo>
                      <a:pt x="4835" y="0"/>
                      <a:pt x="0" y="4835"/>
                      <a:pt x="0" y="10800"/>
                    </a:cubicBezTo>
                    <a:lnTo>
                      <a:pt x="5400" y="10800"/>
                    </a:lnTo>
                    <a:close/>
                  </a:path>
                </a:pathLst>
              </a:custGeom>
              <a:solidFill>
                <a:srgbClr val="FF0000">
                  <a:alpha val="76862"/>
                </a:srgb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GB"/>
              </a:p>
            </p:txBody>
          </p:sp>
          <p:sp>
            <p:nvSpPr>
              <p:cNvPr id="21551" name="AutoShape 17"/>
              <p:cNvSpPr>
                <a:spLocks noChangeArrowheads="1"/>
              </p:cNvSpPr>
              <p:nvPr/>
            </p:nvSpPr>
            <p:spPr bwMode="auto">
              <a:xfrm rot="10800000">
                <a:off x="2016" y="768"/>
                <a:ext cx="960" cy="240"/>
              </a:xfrm>
              <a:custGeom>
                <a:avLst/>
                <a:gdLst>
                  <a:gd name="T0" fmla="*/ 480 w 21600"/>
                  <a:gd name="T1" fmla="*/ 0 h 21600"/>
                  <a:gd name="T2" fmla="*/ 120 w 21600"/>
                  <a:gd name="T3" fmla="*/ 120 h 21600"/>
                  <a:gd name="T4" fmla="*/ 480 w 21600"/>
                  <a:gd name="T5" fmla="*/ 60 h 21600"/>
                  <a:gd name="T6" fmla="*/ 840 w 21600"/>
                  <a:gd name="T7" fmla="*/ 120 h 2160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1600"/>
                  <a:gd name="T13" fmla="*/ 0 h 21600"/>
                  <a:gd name="T14" fmla="*/ 21600 w 21600"/>
                  <a:gd name="T15" fmla="*/ 7740 h 2160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600" h="21600">
                    <a:moveTo>
                      <a:pt x="5400" y="10800"/>
                    </a:moveTo>
                    <a:cubicBezTo>
                      <a:pt x="5400" y="7817"/>
                      <a:pt x="7817" y="5400"/>
                      <a:pt x="10800" y="5400"/>
                    </a:cubicBezTo>
                    <a:cubicBezTo>
                      <a:pt x="13782" y="5399"/>
                      <a:pt x="16199" y="7817"/>
                      <a:pt x="16200" y="10799"/>
                    </a:cubicBezTo>
                    <a:lnTo>
                      <a:pt x="21600" y="10800"/>
                    </a:lnTo>
                    <a:cubicBezTo>
                      <a:pt x="21600" y="4835"/>
                      <a:pt x="16764" y="0"/>
                      <a:pt x="10800" y="0"/>
                    </a:cubicBezTo>
                    <a:cubicBezTo>
                      <a:pt x="4835" y="0"/>
                      <a:pt x="0" y="4835"/>
                      <a:pt x="0" y="10800"/>
                    </a:cubicBezTo>
                    <a:lnTo>
                      <a:pt x="5400" y="10800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GB"/>
              </a:p>
            </p:txBody>
          </p:sp>
          <p:sp>
            <p:nvSpPr>
              <p:cNvPr id="21552" name="Oval 18"/>
              <p:cNvSpPr>
                <a:spLocks noChangeArrowheads="1"/>
              </p:cNvSpPr>
              <p:nvPr/>
            </p:nvSpPr>
            <p:spPr bwMode="auto">
              <a:xfrm flipH="1">
                <a:off x="2125" y="899"/>
                <a:ext cx="48" cy="48"/>
              </a:xfrm>
              <a:prstGeom prst="ellipse">
                <a:avLst/>
              </a:prstGeom>
              <a:solidFill>
                <a:srgbClr val="FF0066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1553" name="Oval 19"/>
              <p:cNvSpPr>
                <a:spLocks noChangeArrowheads="1"/>
              </p:cNvSpPr>
              <p:nvPr/>
            </p:nvSpPr>
            <p:spPr bwMode="auto">
              <a:xfrm>
                <a:off x="2570" y="960"/>
                <a:ext cx="48" cy="48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1554" name="Oval 20"/>
              <p:cNvSpPr>
                <a:spLocks noChangeArrowheads="1"/>
              </p:cNvSpPr>
              <p:nvPr/>
            </p:nvSpPr>
            <p:spPr bwMode="auto">
              <a:xfrm>
                <a:off x="2426" y="960"/>
                <a:ext cx="48" cy="48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1555" name="Oval 21"/>
              <p:cNvSpPr>
                <a:spLocks noChangeArrowheads="1"/>
              </p:cNvSpPr>
              <p:nvPr/>
            </p:nvSpPr>
            <p:spPr bwMode="auto">
              <a:xfrm>
                <a:off x="2256" y="947"/>
                <a:ext cx="48" cy="48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1556" name="Oval 22"/>
              <p:cNvSpPr>
                <a:spLocks noChangeArrowheads="1"/>
              </p:cNvSpPr>
              <p:nvPr/>
            </p:nvSpPr>
            <p:spPr bwMode="auto">
              <a:xfrm>
                <a:off x="2714" y="947"/>
                <a:ext cx="48" cy="48"/>
              </a:xfrm>
              <a:prstGeom prst="ellipse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</p:grpSp>
      <p:grpSp>
        <p:nvGrpSpPr>
          <p:cNvPr id="52247" name="Group 23"/>
          <p:cNvGrpSpPr>
            <a:grpSpLocks/>
          </p:cNvGrpSpPr>
          <p:nvPr/>
        </p:nvGrpSpPr>
        <p:grpSpPr bwMode="auto">
          <a:xfrm>
            <a:off x="4343400" y="4268788"/>
            <a:ext cx="1308100" cy="112712"/>
            <a:chOff x="2736" y="2316"/>
            <a:chExt cx="824" cy="71"/>
          </a:xfrm>
        </p:grpSpPr>
        <p:sp>
          <p:nvSpPr>
            <p:cNvPr id="21545" name="Line 24"/>
            <p:cNvSpPr>
              <a:spLocks noChangeShapeType="1"/>
            </p:cNvSpPr>
            <p:nvPr/>
          </p:nvSpPr>
          <p:spPr bwMode="auto">
            <a:xfrm rot="637815">
              <a:off x="2736" y="2316"/>
              <a:ext cx="432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21546" name="Line 25"/>
            <p:cNvSpPr>
              <a:spLocks noChangeShapeType="1"/>
            </p:cNvSpPr>
            <p:nvPr/>
          </p:nvSpPr>
          <p:spPr bwMode="auto">
            <a:xfrm rot="637815" flipV="1">
              <a:off x="3128" y="2351"/>
              <a:ext cx="432" cy="36"/>
            </a:xfrm>
            <a:prstGeom prst="line">
              <a:avLst/>
            </a:prstGeom>
            <a:noFill/>
            <a:ln w="38100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GB"/>
            </a:p>
          </p:txBody>
        </p:sp>
      </p:grpSp>
      <p:sp>
        <p:nvSpPr>
          <p:cNvPr id="21510" name="Line 26"/>
          <p:cNvSpPr>
            <a:spLocks noChangeShapeType="1"/>
          </p:cNvSpPr>
          <p:nvPr/>
        </p:nvSpPr>
        <p:spPr bwMode="auto">
          <a:xfrm>
            <a:off x="1847850" y="2665413"/>
            <a:ext cx="0" cy="1697037"/>
          </a:xfrm>
          <a:prstGeom prst="line">
            <a:avLst/>
          </a:prstGeom>
          <a:noFill/>
          <a:ln w="38100">
            <a:solidFill>
              <a:srgbClr val="FF0066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21511" name="Line 27"/>
          <p:cNvSpPr>
            <a:spLocks noChangeShapeType="1"/>
          </p:cNvSpPr>
          <p:nvPr/>
        </p:nvSpPr>
        <p:spPr bwMode="auto">
          <a:xfrm>
            <a:off x="1835150" y="4343400"/>
            <a:ext cx="2209800" cy="0"/>
          </a:xfrm>
          <a:prstGeom prst="line">
            <a:avLst/>
          </a:prstGeom>
          <a:noFill/>
          <a:ln w="38100">
            <a:solidFill>
              <a:srgbClr val="FF0066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21512" name="Line 28"/>
          <p:cNvSpPr>
            <a:spLocks noChangeShapeType="1"/>
          </p:cNvSpPr>
          <p:nvPr/>
        </p:nvSpPr>
        <p:spPr bwMode="auto">
          <a:xfrm>
            <a:off x="4953000" y="4343400"/>
            <a:ext cx="1371600" cy="0"/>
          </a:xfrm>
          <a:prstGeom prst="line">
            <a:avLst/>
          </a:prstGeom>
          <a:noFill/>
          <a:ln w="38100">
            <a:solidFill>
              <a:srgbClr val="FF0066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21513" name="Line 29"/>
          <p:cNvSpPr>
            <a:spLocks noChangeShapeType="1"/>
          </p:cNvSpPr>
          <p:nvPr/>
        </p:nvSpPr>
        <p:spPr bwMode="auto">
          <a:xfrm>
            <a:off x="6248400" y="4343400"/>
            <a:ext cx="1219200" cy="1219200"/>
          </a:xfrm>
          <a:prstGeom prst="line">
            <a:avLst/>
          </a:prstGeom>
          <a:noFill/>
          <a:ln w="38100">
            <a:solidFill>
              <a:srgbClr val="FF0066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21514" name="Line 30"/>
          <p:cNvSpPr>
            <a:spLocks noChangeShapeType="1"/>
          </p:cNvSpPr>
          <p:nvPr/>
        </p:nvSpPr>
        <p:spPr bwMode="auto">
          <a:xfrm flipH="1">
            <a:off x="1676400" y="2798763"/>
            <a:ext cx="20638" cy="1849437"/>
          </a:xfrm>
          <a:prstGeom prst="line">
            <a:avLst/>
          </a:prstGeom>
          <a:noFill/>
          <a:ln w="38100">
            <a:solidFill>
              <a:srgbClr val="FF0066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21515" name="Line 31"/>
          <p:cNvSpPr>
            <a:spLocks noChangeShapeType="1"/>
          </p:cNvSpPr>
          <p:nvPr/>
        </p:nvSpPr>
        <p:spPr bwMode="auto">
          <a:xfrm>
            <a:off x="1676400" y="5618163"/>
            <a:ext cx="228600" cy="20637"/>
          </a:xfrm>
          <a:prstGeom prst="line">
            <a:avLst/>
          </a:prstGeom>
          <a:noFill/>
          <a:ln w="38100">
            <a:solidFill>
              <a:srgbClr val="FF0066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21516" name="Line 32"/>
          <p:cNvSpPr>
            <a:spLocks noChangeShapeType="1"/>
          </p:cNvSpPr>
          <p:nvPr/>
        </p:nvSpPr>
        <p:spPr bwMode="auto">
          <a:xfrm>
            <a:off x="3962400" y="4343400"/>
            <a:ext cx="4572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21517" name="Oval 33"/>
          <p:cNvSpPr>
            <a:spLocks noChangeArrowheads="1"/>
          </p:cNvSpPr>
          <p:nvPr/>
        </p:nvSpPr>
        <p:spPr bwMode="auto">
          <a:xfrm>
            <a:off x="3962400" y="4308475"/>
            <a:ext cx="76200" cy="76200"/>
          </a:xfrm>
          <a:prstGeom prst="ellipse">
            <a:avLst/>
          </a:prstGeom>
          <a:solidFill>
            <a:schemeClr val="accent1"/>
          </a:solidFill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1518" name="Oval 34"/>
          <p:cNvSpPr>
            <a:spLocks noChangeArrowheads="1"/>
          </p:cNvSpPr>
          <p:nvPr/>
        </p:nvSpPr>
        <p:spPr bwMode="auto">
          <a:xfrm>
            <a:off x="4953000" y="4287838"/>
            <a:ext cx="76200" cy="762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1519" name="Oval 35"/>
          <p:cNvSpPr>
            <a:spLocks noChangeArrowheads="1"/>
          </p:cNvSpPr>
          <p:nvPr/>
        </p:nvSpPr>
        <p:spPr bwMode="auto">
          <a:xfrm>
            <a:off x="1600200" y="2514600"/>
            <a:ext cx="323850" cy="381000"/>
          </a:xfrm>
          <a:prstGeom prst="ellipse">
            <a:avLst/>
          </a:prstGeom>
          <a:solidFill>
            <a:srgbClr val="0000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FF0066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2260" name="Freeform 36"/>
          <p:cNvSpPr>
            <a:spLocks/>
          </p:cNvSpPr>
          <p:nvPr/>
        </p:nvSpPr>
        <p:spPr bwMode="auto">
          <a:xfrm>
            <a:off x="1905000" y="5257800"/>
            <a:ext cx="5486400" cy="469900"/>
          </a:xfrm>
          <a:custGeom>
            <a:avLst/>
            <a:gdLst>
              <a:gd name="T0" fmla="*/ 0 w 3840"/>
              <a:gd name="T1" fmla="*/ 381000 h 296"/>
              <a:gd name="T2" fmla="*/ 205740 w 3840"/>
              <a:gd name="T3" fmla="*/ 152400 h 296"/>
              <a:gd name="T4" fmla="*/ 342900 w 3840"/>
              <a:gd name="T5" fmla="*/ 152400 h 296"/>
              <a:gd name="T6" fmla="*/ 411480 w 3840"/>
              <a:gd name="T7" fmla="*/ 381000 h 296"/>
              <a:gd name="T8" fmla="*/ 617220 w 3840"/>
              <a:gd name="T9" fmla="*/ 152400 h 296"/>
              <a:gd name="T10" fmla="*/ 822960 w 3840"/>
              <a:gd name="T11" fmla="*/ 457200 h 296"/>
              <a:gd name="T12" fmla="*/ 1028700 w 3840"/>
              <a:gd name="T13" fmla="*/ 152400 h 296"/>
              <a:gd name="T14" fmla="*/ 1303020 w 3840"/>
              <a:gd name="T15" fmla="*/ 381000 h 296"/>
              <a:gd name="T16" fmla="*/ 1440180 w 3840"/>
              <a:gd name="T17" fmla="*/ 76200 h 296"/>
              <a:gd name="T18" fmla="*/ 1645920 w 3840"/>
              <a:gd name="T19" fmla="*/ 381000 h 296"/>
              <a:gd name="T20" fmla="*/ 1783080 w 3840"/>
              <a:gd name="T21" fmla="*/ 76200 h 296"/>
              <a:gd name="T22" fmla="*/ 1851660 w 3840"/>
              <a:gd name="T23" fmla="*/ 381000 h 296"/>
              <a:gd name="T24" fmla="*/ 2125980 w 3840"/>
              <a:gd name="T25" fmla="*/ 0 h 296"/>
              <a:gd name="T26" fmla="*/ 2194560 w 3840"/>
              <a:gd name="T27" fmla="*/ 381000 h 296"/>
              <a:gd name="T28" fmla="*/ 2400300 w 3840"/>
              <a:gd name="T29" fmla="*/ 76200 h 296"/>
              <a:gd name="T30" fmla="*/ 2537460 w 3840"/>
              <a:gd name="T31" fmla="*/ 381000 h 296"/>
              <a:gd name="T32" fmla="*/ 2674620 w 3840"/>
              <a:gd name="T33" fmla="*/ 76200 h 296"/>
              <a:gd name="T34" fmla="*/ 2743200 w 3840"/>
              <a:gd name="T35" fmla="*/ 381000 h 296"/>
              <a:gd name="T36" fmla="*/ 2948940 w 3840"/>
              <a:gd name="T37" fmla="*/ 76200 h 296"/>
              <a:gd name="T38" fmla="*/ 3086100 w 3840"/>
              <a:gd name="T39" fmla="*/ 381000 h 296"/>
              <a:gd name="T40" fmla="*/ 3360420 w 3840"/>
              <a:gd name="T41" fmla="*/ 0 h 296"/>
              <a:gd name="T42" fmla="*/ 3566160 w 3840"/>
              <a:gd name="T43" fmla="*/ 381000 h 296"/>
              <a:gd name="T44" fmla="*/ 3703320 w 3840"/>
              <a:gd name="T45" fmla="*/ 76200 h 296"/>
              <a:gd name="T46" fmla="*/ 3909060 w 3840"/>
              <a:gd name="T47" fmla="*/ 381000 h 296"/>
              <a:gd name="T48" fmla="*/ 4114800 w 3840"/>
              <a:gd name="T49" fmla="*/ 152400 h 296"/>
              <a:gd name="T50" fmla="*/ 4251960 w 3840"/>
              <a:gd name="T51" fmla="*/ 457200 h 296"/>
              <a:gd name="T52" fmla="*/ 4457700 w 3840"/>
              <a:gd name="T53" fmla="*/ 76200 h 296"/>
              <a:gd name="T54" fmla="*/ 4732020 w 3840"/>
              <a:gd name="T55" fmla="*/ 381000 h 296"/>
              <a:gd name="T56" fmla="*/ 4869180 w 3840"/>
              <a:gd name="T57" fmla="*/ 76200 h 296"/>
              <a:gd name="T58" fmla="*/ 5074920 w 3840"/>
              <a:gd name="T59" fmla="*/ 381000 h 296"/>
              <a:gd name="T60" fmla="*/ 5143500 w 3840"/>
              <a:gd name="T61" fmla="*/ 76200 h 296"/>
              <a:gd name="T62" fmla="*/ 5280660 w 3840"/>
              <a:gd name="T63" fmla="*/ 381000 h 296"/>
              <a:gd name="T64" fmla="*/ 5486400 w 3840"/>
              <a:gd name="T65" fmla="*/ 304800 h 29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0" t="0" r="r" b="b"/>
            <a:pathLst>
              <a:path w="3840" h="296">
                <a:moveTo>
                  <a:pt x="0" y="240"/>
                </a:moveTo>
                <a:cubicBezTo>
                  <a:pt x="52" y="180"/>
                  <a:pt x="104" y="120"/>
                  <a:pt x="144" y="96"/>
                </a:cubicBezTo>
                <a:cubicBezTo>
                  <a:pt x="184" y="72"/>
                  <a:pt x="216" y="72"/>
                  <a:pt x="240" y="96"/>
                </a:cubicBezTo>
                <a:cubicBezTo>
                  <a:pt x="264" y="120"/>
                  <a:pt x="256" y="240"/>
                  <a:pt x="288" y="240"/>
                </a:cubicBezTo>
                <a:cubicBezTo>
                  <a:pt x="320" y="240"/>
                  <a:pt x="384" y="88"/>
                  <a:pt x="432" y="96"/>
                </a:cubicBezTo>
                <a:cubicBezTo>
                  <a:pt x="480" y="104"/>
                  <a:pt x="528" y="288"/>
                  <a:pt x="576" y="288"/>
                </a:cubicBezTo>
                <a:cubicBezTo>
                  <a:pt x="624" y="288"/>
                  <a:pt x="664" y="104"/>
                  <a:pt x="720" y="96"/>
                </a:cubicBezTo>
                <a:cubicBezTo>
                  <a:pt x="776" y="88"/>
                  <a:pt x="864" y="248"/>
                  <a:pt x="912" y="240"/>
                </a:cubicBezTo>
                <a:cubicBezTo>
                  <a:pt x="960" y="232"/>
                  <a:pt x="968" y="48"/>
                  <a:pt x="1008" y="48"/>
                </a:cubicBezTo>
                <a:cubicBezTo>
                  <a:pt x="1048" y="48"/>
                  <a:pt x="1112" y="240"/>
                  <a:pt x="1152" y="240"/>
                </a:cubicBezTo>
                <a:cubicBezTo>
                  <a:pt x="1192" y="240"/>
                  <a:pt x="1224" y="48"/>
                  <a:pt x="1248" y="48"/>
                </a:cubicBezTo>
                <a:cubicBezTo>
                  <a:pt x="1272" y="48"/>
                  <a:pt x="1256" y="248"/>
                  <a:pt x="1296" y="240"/>
                </a:cubicBezTo>
                <a:cubicBezTo>
                  <a:pt x="1336" y="232"/>
                  <a:pt x="1448" y="0"/>
                  <a:pt x="1488" y="0"/>
                </a:cubicBezTo>
                <a:cubicBezTo>
                  <a:pt x="1528" y="0"/>
                  <a:pt x="1504" y="232"/>
                  <a:pt x="1536" y="240"/>
                </a:cubicBezTo>
                <a:cubicBezTo>
                  <a:pt x="1568" y="248"/>
                  <a:pt x="1640" y="48"/>
                  <a:pt x="1680" y="48"/>
                </a:cubicBezTo>
                <a:cubicBezTo>
                  <a:pt x="1720" y="48"/>
                  <a:pt x="1744" y="240"/>
                  <a:pt x="1776" y="240"/>
                </a:cubicBezTo>
                <a:cubicBezTo>
                  <a:pt x="1808" y="240"/>
                  <a:pt x="1848" y="48"/>
                  <a:pt x="1872" y="48"/>
                </a:cubicBezTo>
                <a:cubicBezTo>
                  <a:pt x="1896" y="48"/>
                  <a:pt x="1888" y="240"/>
                  <a:pt x="1920" y="240"/>
                </a:cubicBezTo>
                <a:cubicBezTo>
                  <a:pt x="1952" y="240"/>
                  <a:pt x="2024" y="48"/>
                  <a:pt x="2064" y="48"/>
                </a:cubicBezTo>
                <a:cubicBezTo>
                  <a:pt x="2104" y="48"/>
                  <a:pt x="2112" y="248"/>
                  <a:pt x="2160" y="240"/>
                </a:cubicBezTo>
                <a:cubicBezTo>
                  <a:pt x="2208" y="232"/>
                  <a:pt x="2296" y="0"/>
                  <a:pt x="2352" y="0"/>
                </a:cubicBezTo>
                <a:cubicBezTo>
                  <a:pt x="2408" y="0"/>
                  <a:pt x="2456" y="232"/>
                  <a:pt x="2496" y="240"/>
                </a:cubicBezTo>
                <a:cubicBezTo>
                  <a:pt x="2536" y="248"/>
                  <a:pt x="2552" y="48"/>
                  <a:pt x="2592" y="48"/>
                </a:cubicBezTo>
                <a:cubicBezTo>
                  <a:pt x="2632" y="48"/>
                  <a:pt x="2688" y="232"/>
                  <a:pt x="2736" y="240"/>
                </a:cubicBezTo>
                <a:cubicBezTo>
                  <a:pt x="2784" y="248"/>
                  <a:pt x="2840" y="88"/>
                  <a:pt x="2880" y="96"/>
                </a:cubicBezTo>
                <a:cubicBezTo>
                  <a:pt x="2920" y="104"/>
                  <a:pt x="2936" y="296"/>
                  <a:pt x="2976" y="288"/>
                </a:cubicBezTo>
                <a:cubicBezTo>
                  <a:pt x="3016" y="280"/>
                  <a:pt x="3064" y="56"/>
                  <a:pt x="3120" y="48"/>
                </a:cubicBezTo>
                <a:cubicBezTo>
                  <a:pt x="3176" y="40"/>
                  <a:pt x="3264" y="240"/>
                  <a:pt x="3312" y="240"/>
                </a:cubicBezTo>
                <a:cubicBezTo>
                  <a:pt x="3360" y="240"/>
                  <a:pt x="3368" y="48"/>
                  <a:pt x="3408" y="48"/>
                </a:cubicBezTo>
                <a:cubicBezTo>
                  <a:pt x="3448" y="48"/>
                  <a:pt x="3520" y="240"/>
                  <a:pt x="3552" y="240"/>
                </a:cubicBezTo>
                <a:cubicBezTo>
                  <a:pt x="3584" y="240"/>
                  <a:pt x="3576" y="48"/>
                  <a:pt x="3600" y="48"/>
                </a:cubicBezTo>
                <a:cubicBezTo>
                  <a:pt x="3624" y="48"/>
                  <a:pt x="3656" y="216"/>
                  <a:pt x="3696" y="240"/>
                </a:cubicBezTo>
                <a:cubicBezTo>
                  <a:pt x="3736" y="264"/>
                  <a:pt x="3816" y="200"/>
                  <a:pt x="3840" y="192"/>
                </a:cubicBezTo>
              </a:path>
            </a:pathLst>
          </a:custGeom>
          <a:noFill/>
          <a:ln w="57150" cmpd="sng">
            <a:solidFill>
              <a:srgbClr val="0000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52261" name="Oval 37"/>
          <p:cNvSpPr>
            <a:spLocks noChangeArrowheads="1"/>
          </p:cNvSpPr>
          <p:nvPr/>
        </p:nvSpPr>
        <p:spPr bwMode="auto">
          <a:xfrm>
            <a:off x="1600200" y="2514600"/>
            <a:ext cx="323850" cy="381000"/>
          </a:xfrm>
          <a:prstGeom prst="ellipse">
            <a:avLst/>
          </a:prstGeom>
          <a:solidFill>
            <a:srgbClr val="0000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FF0066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1522" name="Line 38"/>
          <p:cNvSpPr>
            <a:spLocks noChangeShapeType="1"/>
          </p:cNvSpPr>
          <p:nvPr/>
        </p:nvSpPr>
        <p:spPr bwMode="auto">
          <a:xfrm flipV="1">
            <a:off x="4495800" y="3429000"/>
            <a:ext cx="838200" cy="762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21523" name="Line 39"/>
          <p:cNvSpPr>
            <a:spLocks noChangeShapeType="1"/>
          </p:cNvSpPr>
          <p:nvPr/>
        </p:nvSpPr>
        <p:spPr bwMode="auto">
          <a:xfrm flipV="1">
            <a:off x="4572000" y="3644900"/>
            <a:ext cx="3048000" cy="10080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21524" name="Line 40"/>
          <p:cNvSpPr>
            <a:spLocks noChangeShapeType="1"/>
          </p:cNvSpPr>
          <p:nvPr/>
        </p:nvSpPr>
        <p:spPr bwMode="auto">
          <a:xfrm flipV="1">
            <a:off x="1752600" y="1752600"/>
            <a:ext cx="914400" cy="914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21525" name="Line 41"/>
          <p:cNvSpPr>
            <a:spLocks noChangeShapeType="1"/>
          </p:cNvSpPr>
          <p:nvPr/>
        </p:nvSpPr>
        <p:spPr bwMode="auto">
          <a:xfrm flipV="1">
            <a:off x="4724400" y="4724400"/>
            <a:ext cx="685800" cy="76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21526" name="Line 42"/>
          <p:cNvSpPr>
            <a:spLocks noChangeShapeType="1"/>
          </p:cNvSpPr>
          <p:nvPr/>
        </p:nvSpPr>
        <p:spPr bwMode="auto">
          <a:xfrm flipH="1">
            <a:off x="2895600" y="4762500"/>
            <a:ext cx="723900" cy="381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21527" name="Text Box 43"/>
          <p:cNvSpPr txBox="1">
            <a:spLocks noChangeArrowheads="1"/>
          </p:cNvSpPr>
          <p:nvPr/>
        </p:nvSpPr>
        <p:spPr bwMode="auto">
          <a:xfrm>
            <a:off x="2514600" y="1295400"/>
            <a:ext cx="23622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0066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2800">
                <a:solidFill>
                  <a:srgbClr val="0000FF"/>
                </a:solidFill>
                <a:cs typeface="Times New Roman" pitchFamily="18" charset="0"/>
              </a:rPr>
              <a:t>Đèn báo điện</a:t>
            </a:r>
          </a:p>
        </p:txBody>
      </p:sp>
      <p:sp>
        <p:nvSpPr>
          <p:cNvPr id="21528" name="Text Box 44"/>
          <p:cNvSpPr txBox="1">
            <a:spLocks noChangeArrowheads="1"/>
          </p:cNvSpPr>
          <p:nvPr/>
        </p:nvSpPr>
        <p:spPr bwMode="auto">
          <a:xfrm>
            <a:off x="4953000" y="3048000"/>
            <a:ext cx="18288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2800">
                <a:solidFill>
                  <a:srgbClr val="0000FF"/>
                </a:solidFill>
                <a:cs typeface="Times New Roman" pitchFamily="18" charset="0"/>
              </a:rPr>
              <a:t>Tiếp điểm</a:t>
            </a:r>
          </a:p>
        </p:txBody>
      </p:sp>
      <p:sp>
        <p:nvSpPr>
          <p:cNvPr id="21529" name="Text Box 45"/>
          <p:cNvSpPr txBox="1">
            <a:spLocks noChangeArrowheads="1"/>
          </p:cNvSpPr>
          <p:nvPr/>
        </p:nvSpPr>
        <p:spPr bwMode="auto">
          <a:xfrm>
            <a:off x="7391400" y="3124200"/>
            <a:ext cx="17526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2800">
                <a:solidFill>
                  <a:srgbClr val="0000FF"/>
                </a:solidFill>
                <a:cs typeface="Times New Roman" pitchFamily="18" charset="0"/>
              </a:rPr>
              <a:t>Băng kép</a:t>
            </a:r>
          </a:p>
        </p:txBody>
      </p:sp>
      <p:sp>
        <p:nvSpPr>
          <p:cNvPr id="21530" name="Text Box 46"/>
          <p:cNvSpPr txBox="1">
            <a:spLocks noChangeArrowheads="1"/>
          </p:cNvSpPr>
          <p:nvPr/>
        </p:nvSpPr>
        <p:spPr bwMode="auto">
          <a:xfrm>
            <a:off x="5364163" y="4437063"/>
            <a:ext cx="1828800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0066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2800">
                <a:solidFill>
                  <a:srgbClr val="0000FF"/>
                </a:solidFill>
                <a:cs typeface="Times New Roman" pitchFamily="18" charset="0"/>
              </a:rPr>
              <a:t>Lá đồng</a:t>
            </a:r>
          </a:p>
        </p:txBody>
      </p:sp>
      <p:sp>
        <p:nvSpPr>
          <p:cNvPr id="21531" name="Text Box 47"/>
          <p:cNvSpPr txBox="1">
            <a:spLocks noChangeArrowheads="1"/>
          </p:cNvSpPr>
          <p:nvPr/>
        </p:nvSpPr>
        <p:spPr bwMode="auto">
          <a:xfrm>
            <a:off x="1676400" y="4357688"/>
            <a:ext cx="1524000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0066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2800">
                <a:solidFill>
                  <a:srgbClr val="0000FF"/>
                </a:solidFill>
                <a:cs typeface="Times New Roman" pitchFamily="18" charset="0"/>
              </a:rPr>
              <a:t>Lá thép</a:t>
            </a:r>
          </a:p>
        </p:txBody>
      </p:sp>
      <p:sp>
        <p:nvSpPr>
          <p:cNvPr id="21532" name="Oval 48"/>
          <p:cNvSpPr>
            <a:spLocks noChangeArrowheads="1"/>
          </p:cNvSpPr>
          <p:nvPr/>
        </p:nvSpPr>
        <p:spPr bwMode="auto">
          <a:xfrm>
            <a:off x="1828800" y="5543550"/>
            <a:ext cx="228600" cy="171450"/>
          </a:xfrm>
          <a:prstGeom prst="ellipse">
            <a:avLst/>
          </a:prstGeom>
          <a:solidFill>
            <a:srgbClr val="FF0066"/>
          </a:solidFill>
          <a:ln w="9525">
            <a:solidFill>
              <a:srgbClr val="FF0066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1533" name="Oval 49"/>
          <p:cNvSpPr>
            <a:spLocks noChangeArrowheads="1"/>
          </p:cNvSpPr>
          <p:nvPr/>
        </p:nvSpPr>
        <p:spPr bwMode="auto">
          <a:xfrm>
            <a:off x="7315200" y="5486400"/>
            <a:ext cx="228600" cy="171450"/>
          </a:xfrm>
          <a:prstGeom prst="ellipse">
            <a:avLst/>
          </a:prstGeom>
          <a:solidFill>
            <a:srgbClr val="FF0066"/>
          </a:solidFill>
          <a:ln w="9525">
            <a:solidFill>
              <a:srgbClr val="FF0066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1534" name="Line 50"/>
          <p:cNvSpPr>
            <a:spLocks noChangeShapeType="1"/>
          </p:cNvSpPr>
          <p:nvPr/>
        </p:nvSpPr>
        <p:spPr bwMode="auto">
          <a:xfrm>
            <a:off x="19050" y="4648200"/>
            <a:ext cx="1676400" cy="0"/>
          </a:xfrm>
          <a:prstGeom prst="line">
            <a:avLst/>
          </a:prstGeom>
          <a:noFill/>
          <a:ln w="38100">
            <a:solidFill>
              <a:srgbClr val="FF0066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21535" name="Line 51"/>
          <p:cNvSpPr>
            <a:spLocks noChangeShapeType="1"/>
          </p:cNvSpPr>
          <p:nvPr/>
        </p:nvSpPr>
        <p:spPr bwMode="auto">
          <a:xfrm>
            <a:off x="19050" y="4800600"/>
            <a:ext cx="1676400" cy="0"/>
          </a:xfrm>
          <a:prstGeom prst="line">
            <a:avLst/>
          </a:prstGeom>
          <a:noFill/>
          <a:ln w="38100">
            <a:solidFill>
              <a:srgbClr val="FF0066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21536" name="Line 52"/>
          <p:cNvSpPr>
            <a:spLocks noChangeShapeType="1"/>
          </p:cNvSpPr>
          <p:nvPr/>
        </p:nvSpPr>
        <p:spPr bwMode="auto">
          <a:xfrm flipH="1">
            <a:off x="1676400" y="4800600"/>
            <a:ext cx="9525" cy="838200"/>
          </a:xfrm>
          <a:prstGeom prst="line">
            <a:avLst/>
          </a:prstGeom>
          <a:noFill/>
          <a:ln w="38100">
            <a:solidFill>
              <a:srgbClr val="FF0066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grpSp>
        <p:nvGrpSpPr>
          <p:cNvPr id="21537" name="Group 53"/>
          <p:cNvGrpSpPr>
            <a:grpSpLocks/>
          </p:cNvGrpSpPr>
          <p:nvPr/>
        </p:nvGrpSpPr>
        <p:grpSpPr bwMode="auto">
          <a:xfrm>
            <a:off x="457200" y="1762125"/>
            <a:ext cx="8382000" cy="4181475"/>
            <a:chOff x="288" y="1110"/>
            <a:chExt cx="5280" cy="2634"/>
          </a:xfrm>
        </p:grpSpPr>
        <p:grpSp>
          <p:nvGrpSpPr>
            <p:cNvPr id="21538" name="Group 54"/>
            <p:cNvGrpSpPr>
              <a:grpSpLocks/>
            </p:cNvGrpSpPr>
            <p:nvPr/>
          </p:nvGrpSpPr>
          <p:grpSpPr bwMode="auto">
            <a:xfrm>
              <a:off x="288" y="1110"/>
              <a:ext cx="5280" cy="2634"/>
              <a:chOff x="288" y="1110"/>
              <a:chExt cx="5280" cy="2634"/>
            </a:xfrm>
          </p:grpSpPr>
          <p:sp>
            <p:nvSpPr>
              <p:cNvPr id="21540" name="Freeform 55"/>
              <p:cNvSpPr>
                <a:spLocks/>
              </p:cNvSpPr>
              <p:nvPr/>
            </p:nvSpPr>
            <p:spPr bwMode="auto">
              <a:xfrm>
                <a:off x="288" y="1110"/>
                <a:ext cx="3584" cy="2104"/>
              </a:xfrm>
              <a:custGeom>
                <a:avLst/>
                <a:gdLst>
                  <a:gd name="T0" fmla="*/ 1828 w 2384"/>
                  <a:gd name="T1" fmla="*/ 1243 h 1192"/>
                  <a:gd name="T2" fmla="*/ 1612 w 2384"/>
                  <a:gd name="T3" fmla="*/ 1243 h 1192"/>
                  <a:gd name="T4" fmla="*/ 1467 w 2384"/>
                  <a:gd name="T5" fmla="*/ 1073 h 1192"/>
                  <a:gd name="T6" fmla="*/ 1323 w 2384"/>
                  <a:gd name="T7" fmla="*/ 650 h 1192"/>
                  <a:gd name="T8" fmla="*/ 1395 w 2384"/>
                  <a:gd name="T9" fmla="*/ 395 h 1192"/>
                  <a:gd name="T10" fmla="*/ 2766 w 2384"/>
                  <a:gd name="T11" fmla="*/ 395 h 1192"/>
                  <a:gd name="T12" fmla="*/ 3055 w 2384"/>
                  <a:gd name="T13" fmla="*/ 565 h 1192"/>
                  <a:gd name="T14" fmla="*/ 3199 w 2384"/>
                  <a:gd name="T15" fmla="*/ 395 h 1192"/>
                  <a:gd name="T16" fmla="*/ 3127 w 2384"/>
                  <a:gd name="T17" fmla="*/ 56 h 1192"/>
                  <a:gd name="T18" fmla="*/ 457 w 2384"/>
                  <a:gd name="T19" fmla="*/ 56 h 1192"/>
                  <a:gd name="T20" fmla="*/ 385 w 2384"/>
                  <a:gd name="T21" fmla="*/ 395 h 1192"/>
                  <a:gd name="T22" fmla="*/ 529 w 2384"/>
                  <a:gd name="T23" fmla="*/ 819 h 1192"/>
                  <a:gd name="T24" fmla="*/ 241 w 2384"/>
                  <a:gd name="T25" fmla="*/ 1582 h 1192"/>
                  <a:gd name="T26" fmla="*/ 96 w 2384"/>
                  <a:gd name="T27" fmla="*/ 1836 h 1192"/>
                  <a:gd name="T28" fmla="*/ 96 w 2384"/>
                  <a:gd name="T29" fmla="*/ 2005 h 1192"/>
                  <a:gd name="T30" fmla="*/ 385 w 2384"/>
                  <a:gd name="T31" fmla="*/ 2090 h 1192"/>
                  <a:gd name="T32" fmla="*/ 1756 w 2384"/>
                  <a:gd name="T33" fmla="*/ 2090 h 1192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2384" h="1192">
                    <a:moveTo>
                      <a:pt x="1216" y="704"/>
                    </a:moveTo>
                    <a:cubicBezTo>
                      <a:pt x="1164" y="712"/>
                      <a:pt x="1112" y="720"/>
                      <a:pt x="1072" y="704"/>
                    </a:cubicBezTo>
                    <a:cubicBezTo>
                      <a:pt x="1032" y="688"/>
                      <a:pt x="1008" y="664"/>
                      <a:pt x="976" y="608"/>
                    </a:cubicBezTo>
                    <a:cubicBezTo>
                      <a:pt x="944" y="552"/>
                      <a:pt x="888" y="432"/>
                      <a:pt x="880" y="368"/>
                    </a:cubicBezTo>
                    <a:cubicBezTo>
                      <a:pt x="872" y="304"/>
                      <a:pt x="768" y="248"/>
                      <a:pt x="928" y="224"/>
                    </a:cubicBezTo>
                    <a:cubicBezTo>
                      <a:pt x="1088" y="200"/>
                      <a:pt x="1656" y="208"/>
                      <a:pt x="1840" y="224"/>
                    </a:cubicBezTo>
                    <a:cubicBezTo>
                      <a:pt x="2024" y="240"/>
                      <a:pt x="1984" y="320"/>
                      <a:pt x="2032" y="320"/>
                    </a:cubicBezTo>
                    <a:cubicBezTo>
                      <a:pt x="2080" y="320"/>
                      <a:pt x="2120" y="272"/>
                      <a:pt x="2128" y="224"/>
                    </a:cubicBezTo>
                    <a:cubicBezTo>
                      <a:pt x="2136" y="176"/>
                      <a:pt x="2384" y="64"/>
                      <a:pt x="2080" y="32"/>
                    </a:cubicBezTo>
                    <a:cubicBezTo>
                      <a:pt x="1776" y="0"/>
                      <a:pt x="608" y="0"/>
                      <a:pt x="304" y="32"/>
                    </a:cubicBezTo>
                    <a:cubicBezTo>
                      <a:pt x="0" y="64"/>
                      <a:pt x="248" y="152"/>
                      <a:pt x="256" y="224"/>
                    </a:cubicBezTo>
                    <a:cubicBezTo>
                      <a:pt x="264" y="296"/>
                      <a:pt x="368" y="352"/>
                      <a:pt x="352" y="464"/>
                    </a:cubicBezTo>
                    <a:cubicBezTo>
                      <a:pt x="336" y="576"/>
                      <a:pt x="208" y="800"/>
                      <a:pt x="160" y="896"/>
                    </a:cubicBezTo>
                    <a:cubicBezTo>
                      <a:pt x="112" y="992"/>
                      <a:pt x="80" y="1000"/>
                      <a:pt x="64" y="1040"/>
                    </a:cubicBezTo>
                    <a:cubicBezTo>
                      <a:pt x="48" y="1080"/>
                      <a:pt x="32" y="1112"/>
                      <a:pt x="64" y="1136"/>
                    </a:cubicBezTo>
                    <a:cubicBezTo>
                      <a:pt x="96" y="1160"/>
                      <a:pt x="72" y="1176"/>
                      <a:pt x="256" y="1184"/>
                    </a:cubicBezTo>
                    <a:cubicBezTo>
                      <a:pt x="440" y="1192"/>
                      <a:pt x="804" y="1188"/>
                      <a:pt x="1168" y="1184"/>
                    </a:cubicBezTo>
                  </a:path>
                </a:pathLst>
              </a:custGeom>
              <a:noFill/>
              <a:ln w="38100" cmpd="sng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21541" name="Line 56"/>
              <p:cNvSpPr>
                <a:spLocks noChangeShapeType="1"/>
              </p:cNvSpPr>
              <p:nvPr/>
            </p:nvSpPr>
            <p:spPr bwMode="auto">
              <a:xfrm>
                <a:off x="1152" y="3744"/>
                <a:ext cx="4416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21542" name="Line 57"/>
              <p:cNvSpPr>
                <a:spLocks noChangeShapeType="1"/>
              </p:cNvSpPr>
              <p:nvPr/>
            </p:nvSpPr>
            <p:spPr bwMode="auto">
              <a:xfrm>
                <a:off x="4800" y="3120"/>
                <a:ext cx="768" cy="624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21543" name="Line 58"/>
              <p:cNvSpPr>
                <a:spLocks noChangeShapeType="1"/>
              </p:cNvSpPr>
              <p:nvPr/>
            </p:nvSpPr>
            <p:spPr bwMode="auto">
              <a:xfrm flipH="1">
                <a:off x="576" y="3216"/>
                <a:ext cx="336" cy="528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21544" name="Line 59"/>
              <p:cNvSpPr>
                <a:spLocks noChangeShapeType="1"/>
              </p:cNvSpPr>
              <p:nvPr/>
            </p:nvSpPr>
            <p:spPr bwMode="auto">
              <a:xfrm>
                <a:off x="584" y="3736"/>
                <a:ext cx="616" cy="8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GB"/>
              </a:p>
            </p:txBody>
          </p:sp>
        </p:grpSp>
        <p:sp>
          <p:nvSpPr>
            <p:cNvPr id="21539" name="Freeform 60"/>
            <p:cNvSpPr>
              <a:spLocks/>
            </p:cNvSpPr>
            <p:nvPr/>
          </p:nvSpPr>
          <p:spPr bwMode="auto">
            <a:xfrm>
              <a:off x="1488" y="2346"/>
              <a:ext cx="3600" cy="960"/>
            </a:xfrm>
            <a:custGeom>
              <a:avLst/>
              <a:gdLst>
                <a:gd name="T0" fmla="*/ 538 w 2624"/>
                <a:gd name="T1" fmla="*/ 17 h 440"/>
                <a:gd name="T2" fmla="*/ 2184 w 2624"/>
                <a:gd name="T3" fmla="*/ 17 h 440"/>
                <a:gd name="T4" fmla="*/ 2513 w 2624"/>
                <a:gd name="T5" fmla="*/ 122 h 440"/>
                <a:gd name="T6" fmla="*/ 2645 w 2624"/>
                <a:gd name="T7" fmla="*/ 227 h 440"/>
                <a:gd name="T8" fmla="*/ 3238 w 2624"/>
                <a:gd name="T9" fmla="*/ 855 h 440"/>
                <a:gd name="T10" fmla="*/ 472 w 2624"/>
                <a:gd name="T11" fmla="*/ 855 h 440"/>
                <a:gd name="T12" fmla="*/ 406 w 2624"/>
                <a:gd name="T13" fmla="*/ 855 h 44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624" h="440">
                  <a:moveTo>
                    <a:pt x="392" y="8"/>
                  </a:moveTo>
                  <a:cubicBezTo>
                    <a:pt x="872" y="4"/>
                    <a:pt x="1352" y="0"/>
                    <a:pt x="1592" y="8"/>
                  </a:cubicBezTo>
                  <a:cubicBezTo>
                    <a:pt x="1832" y="16"/>
                    <a:pt x="1776" y="40"/>
                    <a:pt x="1832" y="56"/>
                  </a:cubicBezTo>
                  <a:cubicBezTo>
                    <a:pt x="1888" y="72"/>
                    <a:pt x="1840" y="48"/>
                    <a:pt x="1928" y="104"/>
                  </a:cubicBezTo>
                  <a:cubicBezTo>
                    <a:pt x="2016" y="160"/>
                    <a:pt x="2624" y="344"/>
                    <a:pt x="2360" y="392"/>
                  </a:cubicBezTo>
                  <a:cubicBezTo>
                    <a:pt x="2096" y="440"/>
                    <a:pt x="688" y="392"/>
                    <a:pt x="344" y="392"/>
                  </a:cubicBezTo>
                  <a:cubicBezTo>
                    <a:pt x="0" y="392"/>
                    <a:pt x="148" y="392"/>
                    <a:pt x="296" y="392"/>
                  </a:cubicBezTo>
                </a:path>
              </a:pathLst>
            </a:custGeom>
            <a:noFill/>
            <a:ln w="38100" cmpd="sng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GB"/>
            </a:p>
          </p:txBody>
        </p:sp>
      </p:grpSp>
    </p:spTree>
    <p:extLst>
      <p:ext uri="{BB962C8B-B14F-4D97-AF65-F5344CB8AC3E}">
        <p14:creationId xmlns:p14="http://schemas.microsoft.com/office/powerpoint/2010/main" val="1103636587"/>
      </p:ext>
    </p:extLst>
  </p:cSld>
  <p:clrMapOvr>
    <a:masterClrMapping/>
  </p:clrMapOvr>
  <p:transition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-600000">
                                      <p:cBhvr>
                                        <p:cTn id="6" dur="2500" fill="hold"/>
                                        <p:tgtEl>
                                          <p:spTgt spid="522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420000">
                                      <p:cBhvr>
                                        <p:cTn id="8" dur="2500" fill="hold"/>
                                        <p:tgtEl>
                                          <p:spTgt spid="522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" presetID="21" presetClass="emph" presetSubtype="0" repeatCount="15000" fill="hold" grpId="0" nodeType="withEffect">
                                  <p:stCondLst>
                                    <p:cond delay="20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hsl" dir="cw">
                                      <p:cBhvr override="childStyle">
                                        <p:cTn id="10" dur="1600" fill="hold"/>
                                        <p:tgtEl>
                                          <p:spTgt spid="5226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1" dur="1600" fill="hold"/>
                                        <p:tgtEl>
                                          <p:spTgt spid="5226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2" dur="1600" fill="hold"/>
                                        <p:tgtEl>
                                          <p:spTgt spid="5226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13" dur="1600" fill="hold"/>
                                        <p:tgtEl>
                                          <p:spTgt spid="5226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21" presetClass="emph" presetSubtype="0" repeatCount="15000" fill="hold" grpId="0" nodeType="withEffect">
                                  <p:stCondLst>
                                    <p:cond delay="20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hsl" dir="cw">
                                      <p:cBhvr override="childStyle">
                                        <p:cTn id="15" dur="1600" fill="hold"/>
                                        <p:tgtEl>
                                          <p:spTgt spid="5226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6" dur="1600" fill="hold"/>
                                        <p:tgtEl>
                                          <p:spTgt spid="5226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7" dur="1600" fill="hold"/>
                                        <p:tgtEl>
                                          <p:spTgt spid="5226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18" dur="1600" fill="hold"/>
                                        <p:tgtEl>
                                          <p:spTgt spid="5226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260" grpId="0" animBg="1"/>
      <p:bldP spid="52261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70" name="Text Box 6"/>
          <p:cNvSpPr txBox="1">
            <a:spLocks noChangeArrowheads="1"/>
          </p:cNvSpPr>
          <p:nvPr/>
        </p:nvSpPr>
        <p:spPr bwMode="auto">
          <a:xfrm>
            <a:off x="511905" y="1190804"/>
            <a:ext cx="7939601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vi-VN" sz="2800" dirty="0">
                <a:solidFill>
                  <a:srgbClr val="002060"/>
                </a:solidFill>
                <a:latin typeface="Arial" charset="0"/>
              </a:rPr>
              <a:t>C</a:t>
            </a:r>
            <a:r>
              <a:rPr lang="en-US" sz="2800" dirty="0">
                <a:solidFill>
                  <a:srgbClr val="002060"/>
                </a:solidFill>
                <a:latin typeface="Arial" charset="0"/>
              </a:rPr>
              <a:t>10</a:t>
            </a:r>
            <a:r>
              <a:rPr lang="vi-VN" sz="2800" dirty="0">
                <a:solidFill>
                  <a:srgbClr val="002060"/>
                </a:solidFill>
                <a:latin typeface="Arial" charset="0"/>
              </a:rPr>
              <a:t>. Tại sao bàn là điện lại tự động tắt khi đã đủ nóng?</a:t>
            </a:r>
            <a:r>
              <a:rPr lang="vi-VN" sz="2000" dirty="0">
                <a:solidFill>
                  <a:srgbClr val="002060"/>
                </a:solidFill>
              </a:rPr>
              <a:t> </a:t>
            </a:r>
          </a:p>
        </p:txBody>
      </p:sp>
      <p:sp>
        <p:nvSpPr>
          <p:cNvPr id="36871" name="Text Box 7"/>
          <p:cNvSpPr txBox="1">
            <a:spLocks noChangeArrowheads="1"/>
          </p:cNvSpPr>
          <p:nvPr/>
        </p:nvSpPr>
        <p:spPr bwMode="auto">
          <a:xfrm>
            <a:off x="440468" y="2144911"/>
            <a:ext cx="8628182" cy="16927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vi-VN" sz="4000" dirty="0" smtClean="0">
                <a:solidFill>
                  <a:srgbClr val="FF0066"/>
                </a:solidFill>
                <a:latin typeface="Arial" charset="0"/>
                <a:sym typeface="Wingdings 2" pitchFamily="18" charset="2"/>
              </a:rPr>
              <a:t></a:t>
            </a:r>
            <a:r>
              <a:rPr lang="en-GB" sz="3200" dirty="0" err="1" smtClean="0">
                <a:solidFill>
                  <a:srgbClr val="FF0066"/>
                </a:solidFill>
                <a:cs typeface="Times New Roman" pitchFamily="18" charset="0"/>
                <a:sym typeface="Wingdings 2" pitchFamily="18" charset="2"/>
              </a:rPr>
              <a:t>Trong</a:t>
            </a:r>
            <a:r>
              <a:rPr lang="en-GB" sz="3200" dirty="0" smtClean="0">
                <a:solidFill>
                  <a:srgbClr val="FF0066"/>
                </a:solidFill>
                <a:cs typeface="Times New Roman" pitchFamily="18" charset="0"/>
                <a:sym typeface="Wingdings 2" pitchFamily="18" charset="2"/>
              </a:rPr>
              <a:t> </a:t>
            </a:r>
            <a:r>
              <a:rPr lang="en-GB" sz="3200" dirty="0" err="1" smtClean="0">
                <a:solidFill>
                  <a:srgbClr val="FF0066"/>
                </a:solidFill>
                <a:cs typeface="Times New Roman" pitchFamily="18" charset="0"/>
                <a:sym typeface="Wingdings 2" pitchFamily="18" charset="2"/>
              </a:rPr>
              <a:t>bàn</a:t>
            </a:r>
            <a:r>
              <a:rPr lang="en-GB" sz="3200" dirty="0" smtClean="0">
                <a:solidFill>
                  <a:srgbClr val="FF0066"/>
                </a:solidFill>
                <a:cs typeface="Times New Roman" pitchFamily="18" charset="0"/>
                <a:sym typeface="Wingdings 2" pitchFamily="18" charset="2"/>
              </a:rPr>
              <a:t> </a:t>
            </a:r>
            <a:r>
              <a:rPr lang="en-GB" sz="3200" dirty="0" err="1" smtClean="0">
                <a:solidFill>
                  <a:srgbClr val="FF0066"/>
                </a:solidFill>
                <a:cs typeface="Times New Roman" pitchFamily="18" charset="0"/>
                <a:sym typeface="Wingdings 2" pitchFamily="18" charset="2"/>
              </a:rPr>
              <a:t>là</a:t>
            </a:r>
            <a:r>
              <a:rPr lang="en-GB" sz="3200" dirty="0" smtClean="0">
                <a:solidFill>
                  <a:srgbClr val="FF0066"/>
                </a:solidFill>
                <a:cs typeface="Times New Roman" pitchFamily="18" charset="0"/>
                <a:sym typeface="Wingdings 2" pitchFamily="18" charset="2"/>
              </a:rPr>
              <a:t> </a:t>
            </a:r>
            <a:r>
              <a:rPr lang="en-GB" sz="3200" dirty="0" err="1" smtClean="0">
                <a:solidFill>
                  <a:srgbClr val="FF0066"/>
                </a:solidFill>
                <a:cs typeface="Times New Roman" pitchFamily="18" charset="0"/>
                <a:sym typeface="Wingdings 2" pitchFamily="18" charset="2"/>
              </a:rPr>
              <a:t>có</a:t>
            </a:r>
            <a:r>
              <a:rPr lang="en-GB" sz="3200" dirty="0" smtClean="0">
                <a:solidFill>
                  <a:srgbClr val="FF0066"/>
                </a:solidFill>
                <a:cs typeface="Times New Roman" pitchFamily="18" charset="0"/>
                <a:sym typeface="Wingdings 2" pitchFamily="18" charset="2"/>
              </a:rPr>
              <a:t> </a:t>
            </a:r>
            <a:r>
              <a:rPr lang="en-GB" sz="3200" dirty="0" err="1" smtClean="0">
                <a:solidFill>
                  <a:srgbClr val="FF0066"/>
                </a:solidFill>
                <a:cs typeface="Times New Roman" pitchFamily="18" charset="0"/>
                <a:sym typeface="Wingdings 2" pitchFamily="18" charset="2"/>
              </a:rPr>
              <a:t>băng</a:t>
            </a:r>
            <a:r>
              <a:rPr lang="en-GB" sz="3200" dirty="0" smtClean="0">
                <a:solidFill>
                  <a:srgbClr val="FF0066"/>
                </a:solidFill>
                <a:cs typeface="Times New Roman" pitchFamily="18" charset="0"/>
                <a:sym typeface="Wingdings 2" pitchFamily="18" charset="2"/>
              </a:rPr>
              <a:t> </a:t>
            </a:r>
            <a:r>
              <a:rPr lang="en-GB" sz="3200" dirty="0" err="1" smtClean="0">
                <a:solidFill>
                  <a:srgbClr val="FF0066"/>
                </a:solidFill>
                <a:cs typeface="Times New Roman" pitchFamily="18" charset="0"/>
                <a:sym typeface="Wingdings 2" pitchFamily="18" charset="2"/>
              </a:rPr>
              <a:t>kép</a:t>
            </a:r>
            <a:r>
              <a:rPr lang="en-GB" sz="3200" dirty="0" smtClean="0">
                <a:solidFill>
                  <a:srgbClr val="FF0066"/>
                </a:solidFill>
                <a:cs typeface="Times New Roman" pitchFamily="18" charset="0"/>
                <a:sym typeface="Wingdings 2" pitchFamily="18" charset="2"/>
              </a:rPr>
              <a:t>. </a:t>
            </a:r>
            <a:r>
              <a:rPr lang="vi-VN" sz="3200" dirty="0" smtClean="0">
                <a:solidFill>
                  <a:srgbClr val="FF0066"/>
                </a:solidFill>
                <a:cs typeface="Times New Roman" pitchFamily="18" charset="0"/>
                <a:sym typeface="Wingdings 2" pitchFamily="18" charset="2"/>
              </a:rPr>
              <a:t>Khi </a:t>
            </a:r>
            <a:r>
              <a:rPr lang="vi-VN" sz="3200" dirty="0">
                <a:solidFill>
                  <a:srgbClr val="FF0066"/>
                </a:solidFill>
                <a:cs typeface="Times New Roman" pitchFamily="18" charset="0"/>
                <a:sym typeface="Wingdings 2" pitchFamily="18" charset="2"/>
              </a:rPr>
              <a:t>đủ nóng, băng kép cong lên phía trên, đẩy tiếp điểm lên làm ngắt mạch điện.</a:t>
            </a:r>
          </a:p>
        </p:txBody>
      </p:sp>
      <p:sp>
        <p:nvSpPr>
          <p:cNvPr id="36872" name="Text Box 8"/>
          <p:cNvSpPr txBox="1">
            <a:spLocks noChangeArrowheads="1"/>
          </p:cNvSpPr>
          <p:nvPr/>
        </p:nvSpPr>
        <p:spPr bwMode="auto">
          <a:xfrm>
            <a:off x="268323" y="3778364"/>
            <a:ext cx="8972471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vi-VN" sz="2800" dirty="0">
                <a:solidFill>
                  <a:srgbClr val="002060"/>
                </a:solidFill>
                <a:latin typeface="Arial" charset="0"/>
              </a:rPr>
              <a:t>Thanh đồng của băng kép ở thiết bị đóng ngắt của bàn là này nằm ở phía trên hay dưới?</a:t>
            </a:r>
          </a:p>
        </p:txBody>
      </p:sp>
      <p:sp>
        <p:nvSpPr>
          <p:cNvPr id="36873" name="Text Box 9"/>
          <p:cNvSpPr txBox="1">
            <a:spLocks noChangeArrowheads="1"/>
          </p:cNvSpPr>
          <p:nvPr/>
        </p:nvSpPr>
        <p:spPr bwMode="auto">
          <a:xfrm>
            <a:off x="656368" y="4728738"/>
            <a:ext cx="7766506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vi-VN" sz="4000" dirty="0">
                <a:solidFill>
                  <a:srgbClr val="FF0066"/>
                </a:solidFill>
                <a:latin typeface="Arial" charset="0"/>
                <a:sym typeface="Wingdings 2" pitchFamily="18" charset="2"/>
              </a:rPr>
              <a:t></a:t>
            </a:r>
            <a:r>
              <a:rPr lang="vi-VN" sz="3200" dirty="0">
                <a:solidFill>
                  <a:srgbClr val="FF0066"/>
                </a:solidFill>
                <a:latin typeface="Arial" charset="0"/>
              </a:rPr>
              <a:t>Thanh đồng nằm dưới.</a:t>
            </a:r>
          </a:p>
        </p:txBody>
      </p:sp>
      <p:sp>
        <p:nvSpPr>
          <p:cNvPr id="11" name="Rectangle 10"/>
          <p:cNvSpPr>
            <a:spLocks noChangeArrowheads="1"/>
          </p:cNvSpPr>
          <p:nvPr/>
        </p:nvSpPr>
        <p:spPr bwMode="auto">
          <a:xfrm>
            <a:off x="152400" y="76200"/>
            <a:ext cx="861060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II. BĂNG KÉP</a:t>
            </a:r>
            <a:endParaRPr lang="en-US" sz="3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 Box 9"/>
          <p:cNvSpPr txBox="1">
            <a:spLocks noChangeArrowheads="1"/>
          </p:cNvSpPr>
          <p:nvPr/>
        </p:nvSpPr>
        <p:spPr bwMode="auto">
          <a:xfrm>
            <a:off x="369031" y="532185"/>
            <a:ext cx="213706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sz="2800" b="1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2800" b="1" dirty="0" err="1">
                <a:latin typeface="Times New Roman" pitchFamily="18" charset="0"/>
                <a:cs typeface="Times New Roman" pitchFamily="18" charset="0"/>
              </a:rPr>
              <a:t>Vận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latin typeface="Times New Roman" pitchFamily="18" charset="0"/>
                <a:cs typeface="Times New Roman" pitchFamily="18" charset="0"/>
              </a:rPr>
              <a:t>dụng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653209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68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68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68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68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68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68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68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68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68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68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71" grpId="0"/>
      <p:bldP spid="36872" grpId="0"/>
      <p:bldP spid="36873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sbr125867925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1676400"/>
            <a:ext cx="4114800" cy="2952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1" name="Picture 3" descr="33918_1905_19444_product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1000" y="1676400"/>
            <a:ext cx="4648200" cy="2971800"/>
          </a:xfrm>
          <a:prstGeom prst="rect">
            <a:avLst/>
          </a:prstGeom>
          <a:noFill/>
          <a:ln w="9525">
            <a:solidFill>
              <a:srgbClr val="0000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7652" name="Rectangle 6"/>
          <p:cNvSpPr>
            <a:spLocks noChangeArrowheads="1"/>
          </p:cNvSpPr>
          <p:nvPr/>
        </p:nvSpPr>
        <p:spPr bwMode="auto">
          <a:xfrm>
            <a:off x="457200" y="304800"/>
            <a:ext cx="815340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/>
            <a:r>
              <a:rPr lang="en-US" sz="2800" b="1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Trong thực tế sự co dãn vì nhiệt của chất rắn có rất nhiều ứng dụng trong đời sống và kĩ thuật.</a:t>
            </a:r>
          </a:p>
        </p:txBody>
      </p:sp>
      <p:sp>
        <p:nvSpPr>
          <p:cNvPr id="43013" name="Rectangle 7"/>
          <p:cNvSpPr>
            <a:spLocks noChangeArrowheads="1"/>
          </p:cNvSpPr>
          <p:nvPr/>
        </p:nvSpPr>
        <p:spPr bwMode="auto">
          <a:xfrm>
            <a:off x="1676400" y="4876800"/>
            <a:ext cx="511550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2400" b="1" i="1">
                <a:latin typeface="Times New Roman" pitchFamily="18" charset="0"/>
                <a:cs typeface="Times New Roman" pitchFamily="18" charset="0"/>
              </a:rPr>
              <a:t>Tại sao mái tôn lại có hình lượn sóng?</a:t>
            </a:r>
          </a:p>
        </p:txBody>
      </p:sp>
      <p:sp>
        <p:nvSpPr>
          <p:cNvPr id="25608" name="Text Box 8" descr="Pythagoras"/>
          <p:cNvSpPr txBox="1">
            <a:spLocks noChangeArrowheads="1"/>
          </p:cNvSpPr>
          <p:nvPr/>
        </p:nvSpPr>
        <p:spPr bwMode="auto">
          <a:xfrm>
            <a:off x="381000" y="5303838"/>
            <a:ext cx="8458200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pPr algn="just"/>
            <a:r>
              <a:rPr lang="en-US" sz="3200" b="1">
                <a:solidFill>
                  <a:srgbClr val="0000FF"/>
                </a:solidFill>
                <a:cs typeface="Times New Roman" pitchFamily="18" charset="0"/>
              </a:rPr>
              <a:t>Để sự co dãn vì nhiệt của tôn không bị ngăn cản.</a:t>
            </a:r>
            <a:r>
              <a:rPr lang="en-US" b="1">
                <a:solidFill>
                  <a:srgbClr val="0000FF"/>
                </a:solidFill>
                <a:cs typeface="Times New Roman" pitchFamily="18" charset="0"/>
              </a:rPr>
              <a:t> </a:t>
            </a:r>
            <a:r>
              <a:rPr lang="en-US" sz="3200" b="1">
                <a:solidFill>
                  <a:srgbClr val="0000FF"/>
                </a:solidFill>
                <a:cs typeface="Times New Roman" pitchFamily="18" charset="0"/>
              </a:rPr>
              <a:t>Nếu sự co dãn vì nhiệt bị ngăn cản có thể làm tôn bị rách.</a:t>
            </a:r>
            <a:endParaRPr lang="en-US" b="1">
              <a:solidFill>
                <a:srgbClr val="0000FF"/>
              </a:solidFill>
              <a:cs typeface="Times New Roman" pitchFamily="18" charset="0"/>
            </a:endParaRPr>
          </a:p>
        </p:txBody>
      </p:sp>
      <p:sp>
        <p:nvSpPr>
          <p:cNvPr id="27655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pPr eaLnBrk="1" hangingPunct="1"/>
            <a:fld id="{0F30B6AE-ADE0-4777-AAD0-DBAB5E73534F}" type="slidenum">
              <a:rPr lang="en-US">
                <a:latin typeface="Arial" charset="0"/>
              </a:rPr>
              <a:pPr eaLnBrk="1" hangingPunct="1"/>
              <a:t>34</a:t>
            </a:fld>
            <a:endParaRPr lang="en-US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48143427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30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3" grpId="0"/>
      <p:bldP spid="25608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5105400"/>
            <a:ext cx="8229600" cy="1371600"/>
          </a:xfrm>
        </p:spPr>
        <p:txBody>
          <a:bodyPr/>
          <a:lstStyle/>
          <a:p>
            <a:pPr algn="ctr" eaLnBrk="1" hangingPunct="1">
              <a:buFontTx/>
              <a:buNone/>
            </a:pPr>
            <a:r>
              <a:rPr lang="en-US" smtClean="0">
                <a:solidFill>
                  <a:srgbClr val="0000FF"/>
                </a:solidFill>
              </a:rPr>
              <a:t> </a:t>
            </a:r>
            <a:r>
              <a:rPr lang="en-US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Để khi ống bị nở dài thì đoạn cong này chỉ biến dạng mà không bị gãy.</a:t>
            </a:r>
          </a:p>
        </p:txBody>
      </p:sp>
      <p:pic>
        <p:nvPicPr>
          <p:cNvPr id="29699" name="Picture 4" descr="Vat%20Ly%206%20SGK%20hinh%2030"/>
          <p:cNvPicPr>
            <a:picLocks noChangeAspect="1" noChangeArrowheads="1"/>
          </p:cNvPicPr>
          <p:nvPr/>
        </p:nvPicPr>
        <p:blipFill>
          <a:blip r:embed="rId3">
            <a:lum bright="4000" contrast="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3200" y="1676400"/>
            <a:ext cx="4476750" cy="3148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700" name="Rectangle 6"/>
          <p:cNvSpPr>
            <a:spLocks noChangeArrowheads="1"/>
          </p:cNvSpPr>
          <p:nvPr/>
        </p:nvSpPr>
        <p:spPr bwMode="auto">
          <a:xfrm>
            <a:off x="457200" y="304800"/>
            <a:ext cx="815340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/>
            <a:r>
              <a:rPr lang="en-US" sz="2800" b="1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Trong thực tế sự co dãn vì nhiệt của chất rắn có rất nhiều ứng dụng trong đời sống và kĩ thuật.</a:t>
            </a:r>
          </a:p>
        </p:txBody>
      </p:sp>
      <p:sp>
        <p:nvSpPr>
          <p:cNvPr id="26631" name="Rectangle 7"/>
          <p:cNvSpPr>
            <a:spLocks noChangeArrowheads="1"/>
          </p:cNvSpPr>
          <p:nvPr/>
        </p:nvSpPr>
        <p:spPr bwMode="auto">
          <a:xfrm>
            <a:off x="942975" y="5176189"/>
            <a:ext cx="807720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/>
            <a:r>
              <a:rPr lang="en-US" sz="2400" b="1">
                <a:latin typeface="Times New Roman" pitchFamily="18" charset="0"/>
                <a:cs typeface="Times New Roman" pitchFamily="18" charset="0"/>
              </a:rPr>
              <a:t>Tại sao các ống kim loại dẫn hơi nóng hoặc nước nóng phải có đoạn uốn cong ?</a:t>
            </a:r>
          </a:p>
        </p:txBody>
      </p:sp>
      <p:sp>
        <p:nvSpPr>
          <p:cNvPr id="29702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pPr eaLnBrk="1" hangingPunct="1"/>
            <a:fld id="{A5379629-E2BE-4D36-AA1C-06B5DB736961}" type="slidenum">
              <a:rPr lang="en-US">
                <a:latin typeface="Arial" charset="0"/>
              </a:rPr>
              <a:pPr eaLnBrk="1" hangingPunct="1"/>
              <a:t>35</a:t>
            </a:fld>
            <a:endParaRPr lang="en-US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30140539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6" dur="2000"/>
                                        <p:tgtEl>
                                          <p:spTgt spid="266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6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7" grpId="0" build="p"/>
      <p:bldP spid="26631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3" descr="binh-thuy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5800" y="838200"/>
            <a:ext cx="4648200" cy="525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8372" name="Text Box 4" descr="Pythagoras"/>
          <p:cNvSpPr txBox="1">
            <a:spLocks noChangeArrowheads="1"/>
          </p:cNvSpPr>
          <p:nvPr/>
        </p:nvSpPr>
        <p:spPr bwMode="auto">
          <a:xfrm>
            <a:off x="609600" y="879475"/>
            <a:ext cx="3886200" cy="44012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pPr algn="just"/>
            <a:r>
              <a:rPr lang="en-US" sz="2800" b="1" dirty="0" err="1">
                <a:solidFill>
                  <a:srgbClr val="0000FF"/>
                </a:solidFill>
                <a:cs typeface="Times New Roman" pitchFamily="18" charset="0"/>
              </a:rPr>
              <a:t>Lượng</a:t>
            </a:r>
            <a:r>
              <a:rPr lang="en-US" sz="2800" b="1" dirty="0">
                <a:solidFill>
                  <a:srgbClr val="0000FF"/>
                </a:solidFill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0000FF"/>
                </a:solidFill>
                <a:cs typeface="Times New Roman" pitchFamily="18" charset="0"/>
              </a:rPr>
              <a:t>không</a:t>
            </a:r>
            <a:r>
              <a:rPr lang="en-US" sz="2800" b="1" dirty="0">
                <a:solidFill>
                  <a:srgbClr val="0000FF"/>
                </a:solidFill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0000FF"/>
                </a:solidFill>
                <a:cs typeface="Times New Roman" pitchFamily="18" charset="0"/>
              </a:rPr>
              <a:t>khí</a:t>
            </a:r>
            <a:r>
              <a:rPr lang="en-US" sz="2800" b="1" dirty="0">
                <a:solidFill>
                  <a:srgbClr val="0000FF"/>
                </a:solidFill>
                <a:cs typeface="Times New Roman" pitchFamily="18" charset="0"/>
              </a:rPr>
              <a:t> ở </a:t>
            </a:r>
            <a:r>
              <a:rPr lang="en-US" sz="2800" b="1" dirty="0" err="1" smtClean="0">
                <a:solidFill>
                  <a:srgbClr val="0000FF"/>
                </a:solidFill>
                <a:cs typeface="Times New Roman" pitchFamily="18" charset="0"/>
              </a:rPr>
              <a:t>bên</a:t>
            </a:r>
            <a:r>
              <a:rPr lang="en-US" sz="2800" b="1" dirty="0" smtClean="0">
                <a:solidFill>
                  <a:srgbClr val="0000FF"/>
                </a:solidFill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0000FF"/>
                </a:solidFill>
                <a:cs typeface="Times New Roman" pitchFamily="18" charset="0"/>
              </a:rPr>
              <a:t>ngoài</a:t>
            </a:r>
            <a:r>
              <a:rPr lang="en-US" sz="2800" b="1" dirty="0">
                <a:solidFill>
                  <a:srgbClr val="0000FF"/>
                </a:solidFill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0000FF"/>
                </a:solidFill>
                <a:cs typeface="Times New Roman" pitchFamily="18" charset="0"/>
              </a:rPr>
              <a:t>sẽ</a:t>
            </a:r>
            <a:r>
              <a:rPr lang="en-US" sz="2800" b="1" dirty="0">
                <a:solidFill>
                  <a:srgbClr val="0000FF"/>
                </a:solidFill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0000FF"/>
                </a:solidFill>
                <a:cs typeface="Times New Roman" pitchFamily="18" charset="0"/>
              </a:rPr>
              <a:t>tràn</a:t>
            </a:r>
            <a:r>
              <a:rPr lang="en-US" sz="2800" b="1" dirty="0">
                <a:solidFill>
                  <a:srgbClr val="0000FF"/>
                </a:solidFill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0000FF"/>
                </a:solidFill>
                <a:cs typeface="Times New Roman" pitchFamily="18" charset="0"/>
              </a:rPr>
              <a:t>vào</a:t>
            </a:r>
            <a:r>
              <a:rPr lang="en-US" sz="2800" b="1" dirty="0">
                <a:solidFill>
                  <a:srgbClr val="0000FF"/>
                </a:solidFill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0000FF"/>
                </a:solidFill>
                <a:cs typeface="Times New Roman" pitchFamily="18" charset="0"/>
              </a:rPr>
              <a:t>phích</a:t>
            </a:r>
            <a:r>
              <a:rPr lang="en-US" sz="2800" b="1" dirty="0">
                <a:solidFill>
                  <a:srgbClr val="0000FF"/>
                </a:solidFill>
                <a:cs typeface="Times New Roman" pitchFamily="18" charset="0"/>
              </a:rPr>
              <a:t>, </a:t>
            </a:r>
            <a:r>
              <a:rPr lang="en-US" sz="2800" b="1" dirty="0" err="1">
                <a:solidFill>
                  <a:srgbClr val="0000FF"/>
                </a:solidFill>
                <a:cs typeface="Times New Roman" pitchFamily="18" charset="0"/>
              </a:rPr>
              <a:t>bị</a:t>
            </a:r>
            <a:r>
              <a:rPr lang="en-US" sz="2800" b="1" dirty="0">
                <a:solidFill>
                  <a:srgbClr val="0000FF"/>
                </a:solidFill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0000FF"/>
                </a:solidFill>
                <a:cs typeface="Times New Roman" pitchFamily="18" charset="0"/>
              </a:rPr>
              <a:t>nóng</a:t>
            </a:r>
            <a:r>
              <a:rPr lang="en-US" sz="2800" b="1" dirty="0">
                <a:solidFill>
                  <a:srgbClr val="0000FF"/>
                </a:solidFill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0000FF"/>
                </a:solidFill>
                <a:cs typeface="Times New Roman" pitchFamily="18" charset="0"/>
              </a:rPr>
              <a:t>lên</a:t>
            </a:r>
            <a:r>
              <a:rPr lang="en-US" sz="2800" b="1" dirty="0">
                <a:solidFill>
                  <a:srgbClr val="0000FF"/>
                </a:solidFill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0000FF"/>
                </a:solidFill>
                <a:cs typeface="Times New Roman" pitchFamily="18" charset="0"/>
              </a:rPr>
              <a:t>nở</a:t>
            </a:r>
            <a:r>
              <a:rPr lang="en-US" sz="2800" b="1" dirty="0">
                <a:solidFill>
                  <a:srgbClr val="0000FF"/>
                </a:solidFill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0000FF"/>
                </a:solidFill>
                <a:cs typeface="Times New Roman" pitchFamily="18" charset="0"/>
              </a:rPr>
              <a:t>ra</a:t>
            </a:r>
            <a:r>
              <a:rPr lang="en-US" sz="2800" b="1" dirty="0">
                <a:solidFill>
                  <a:srgbClr val="0000FF"/>
                </a:solidFill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0000FF"/>
                </a:solidFill>
                <a:cs typeface="Times New Roman" pitchFamily="18" charset="0"/>
              </a:rPr>
              <a:t>và</a:t>
            </a:r>
            <a:r>
              <a:rPr lang="en-US" sz="2800" b="1" dirty="0">
                <a:solidFill>
                  <a:srgbClr val="0000FF"/>
                </a:solidFill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0000FF"/>
                </a:solidFill>
                <a:cs typeface="Times New Roman" pitchFamily="18" charset="0"/>
              </a:rPr>
              <a:t>bị</a:t>
            </a:r>
            <a:r>
              <a:rPr lang="en-US" sz="2800" b="1" dirty="0">
                <a:solidFill>
                  <a:srgbClr val="0000FF"/>
                </a:solidFill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0000FF"/>
                </a:solidFill>
                <a:cs typeface="Times New Roman" pitchFamily="18" charset="0"/>
              </a:rPr>
              <a:t>nút</a:t>
            </a:r>
            <a:r>
              <a:rPr lang="en-US" sz="2800" b="1" dirty="0">
                <a:solidFill>
                  <a:srgbClr val="0000FF"/>
                </a:solidFill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0000FF"/>
                </a:solidFill>
                <a:cs typeface="Times New Roman" pitchFamily="18" charset="0"/>
              </a:rPr>
              <a:t>ngăn</a:t>
            </a:r>
            <a:r>
              <a:rPr lang="en-US" sz="2800" b="1" dirty="0">
                <a:solidFill>
                  <a:srgbClr val="0000FF"/>
                </a:solidFill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0000FF"/>
                </a:solidFill>
                <a:cs typeface="Times New Roman" pitchFamily="18" charset="0"/>
              </a:rPr>
              <a:t>cản</a:t>
            </a:r>
            <a:r>
              <a:rPr lang="en-US" sz="2800" b="1" dirty="0">
                <a:solidFill>
                  <a:srgbClr val="0000FF"/>
                </a:solidFill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0000FF"/>
                </a:solidFill>
                <a:cs typeface="Times New Roman" pitchFamily="18" charset="0"/>
              </a:rPr>
              <a:t>sẽ</a:t>
            </a:r>
            <a:r>
              <a:rPr lang="en-US" sz="2800" b="1" dirty="0">
                <a:solidFill>
                  <a:srgbClr val="0000FF"/>
                </a:solidFill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0000FF"/>
                </a:solidFill>
                <a:cs typeface="Times New Roman" pitchFamily="18" charset="0"/>
              </a:rPr>
              <a:t>sinh</a:t>
            </a:r>
            <a:r>
              <a:rPr lang="en-US" sz="2800" b="1" dirty="0">
                <a:solidFill>
                  <a:srgbClr val="0000FF"/>
                </a:solidFill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0000FF"/>
                </a:solidFill>
                <a:cs typeface="Times New Roman" pitchFamily="18" charset="0"/>
              </a:rPr>
              <a:t>ra</a:t>
            </a:r>
            <a:r>
              <a:rPr lang="en-US" sz="2800" b="1" dirty="0">
                <a:solidFill>
                  <a:srgbClr val="0000FF"/>
                </a:solidFill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0000FF"/>
                </a:solidFill>
                <a:cs typeface="Times New Roman" pitchFamily="18" charset="0"/>
              </a:rPr>
              <a:t>lực</a:t>
            </a:r>
            <a:r>
              <a:rPr lang="en-US" sz="2800" b="1" dirty="0">
                <a:solidFill>
                  <a:srgbClr val="0000FF"/>
                </a:solidFill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0000FF"/>
                </a:solidFill>
                <a:cs typeface="Times New Roman" pitchFamily="18" charset="0"/>
              </a:rPr>
              <a:t>lớn</a:t>
            </a:r>
            <a:r>
              <a:rPr lang="en-US" sz="2800" b="1" dirty="0">
                <a:solidFill>
                  <a:srgbClr val="0000FF"/>
                </a:solidFill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0000FF"/>
                </a:solidFill>
                <a:cs typeface="Times New Roman" pitchFamily="18" charset="0"/>
              </a:rPr>
              <a:t>làm</a:t>
            </a:r>
            <a:r>
              <a:rPr lang="en-US" sz="2800" b="1" dirty="0">
                <a:solidFill>
                  <a:srgbClr val="0000FF"/>
                </a:solidFill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0000FF"/>
                </a:solidFill>
                <a:cs typeface="Times New Roman" pitchFamily="18" charset="0"/>
              </a:rPr>
              <a:t>bật</a:t>
            </a:r>
            <a:r>
              <a:rPr lang="en-US" sz="2800" b="1" dirty="0">
                <a:solidFill>
                  <a:srgbClr val="0000FF"/>
                </a:solidFill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0000FF"/>
                </a:solidFill>
                <a:cs typeface="Times New Roman" pitchFamily="18" charset="0"/>
              </a:rPr>
              <a:t>nút</a:t>
            </a:r>
            <a:r>
              <a:rPr lang="en-US" sz="2800" b="1" dirty="0">
                <a:solidFill>
                  <a:srgbClr val="0000FF"/>
                </a:solidFill>
                <a:cs typeface="Times New Roman" pitchFamily="18" charset="0"/>
              </a:rPr>
              <a:t>. </a:t>
            </a:r>
            <a:r>
              <a:rPr lang="en-US" sz="2800" b="1" dirty="0" err="1">
                <a:solidFill>
                  <a:srgbClr val="0000FF"/>
                </a:solidFill>
                <a:cs typeface="Times New Roman" pitchFamily="18" charset="0"/>
              </a:rPr>
              <a:t>Để</a:t>
            </a:r>
            <a:r>
              <a:rPr lang="en-US" sz="2800" b="1" dirty="0">
                <a:solidFill>
                  <a:srgbClr val="0000FF"/>
                </a:solidFill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0000FF"/>
                </a:solidFill>
                <a:cs typeface="Times New Roman" pitchFamily="18" charset="0"/>
              </a:rPr>
              <a:t>tránh</a:t>
            </a:r>
            <a:r>
              <a:rPr lang="en-US" sz="2800" b="1" dirty="0">
                <a:solidFill>
                  <a:srgbClr val="0000FF"/>
                </a:solidFill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0000FF"/>
                </a:solidFill>
                <a:cs typeface="Times New Roman" pitchFamily="18" charset="0"/>
              </a:rPr>
              <a:t>hiện</a:t>
            </a:r>
            <a:r>
              <a:rPr lang="en-US" sz="2800" b="1" dirty="0">
                <a:solidFill>
                  <a:srgbClr val="0000FF"/>
                </a:solidFill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0000FF"/>
                </a:solidFill>
                <a:cs typeface="Times New Roman" pitchFamily="18" charset="0"/>
              </a:rPr>
              <a:t>tượng</a:t>
            </a:r>
            <a:r>
              <a:rPr lang="en-US" sz="2800" b="1" dirty="0">
                <a:solidFill>
                  <a:srgbClr val="0000FF"/>
                </a:solidFill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0000FF"/>
                </a:solidFill>
                <a:cs typeface="Times New Roman" pitchFamily="18" charset="0"/>
              </a:rPr>
              <a:t>trên</a:t>
            </a:r>
            <a:r>
              <a:rPr lang="en-US" sz="2800" b="1" dirty="0">
                <a:solidFill>
                  <a:srgbClr val="0000FF"/>
                </a:solidFill>
                <a:cs typeface="Times New Roman" pitchFamily="18" charset="0"/>
              </a:rPr>
              <a:t> ta </a:t>
            </a:r>
            <a:r>
              <a:rPr lang="en-US" sz="2800" b="1" dirty="0" err="1">
                <a:solidFill>
                  <a:srgbClr val="0000FF"/>
                </a:solidFill>
                <a:cs typeface="Times New Roman" pitchFamily="18" charset="0"/>
              </a:rPr>
              <a:t>nên</a:t>
            </a:r>
            <a:r>
              <a:rPr lang="en-US" sz="2800" b="1" dirty="0">
                <a:solidFill>
                  <a:srgbClr val="0000FF"/>
                </a:solidFill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0000FF"/>
                </a:solidFill>
                <a:cs typeface="Times New Roman" pitchFamily="18" charset="0"/>
              </a:rPr>
              <a:t>để</a:t>
            </a:r>
            <a:r>
              <a:rPr lang="en-US" sz="2800" b="1" dirty="0">
                <a:solidFill>
                  <a:srgbClr val="0000FF"/>
                </a:solidFill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0000FF"/>
                </a:solidFill>
                <a:cs typeface="Times New Roman" pitchFamily="18" charset="0"/>
              </a:rPr>
              <a:t>một</a:t>
            </a:r>
            <a:r>
              <a:rPr lang="en-US" sz="2800" b="1" dirty="0">
                <a:solidFill>
                  <a:srgbClr val="0000FF"/>
                </a:solidFill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0000FF"/>
                </a:solidFill>
                <a:cs typeface="Times New Roman" pitchFamily="18" charset="0"/>
              </a:rPr>
              <a:t>lúc</a:t>
            </a:r>
            <a:r>
              <a:rPr lang="en-US" sz="2800" b="1" dirty="0">
                <a:solidFill>
                  <a:srgbClr val="0000FF"/>
                </a:solidFill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0000FF"/>
                </a:solidFill>
                <a:cs typeface="Times New Roman" pitchFamily="18" charset="0"/>
              </a:rPr>
              <a:t>cho</a:t>
            </a:r>
            <a:r>
              <a:rPr lang="en-US" sz="2800" b="1" dirty="0">
                <a:solidFill>
                  <a:srgbClr val="0000FF"/>
                </a:solidFill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0000FF"/>
                </a:solidFill>
                <a:cs typeface="Times New Roman" pitchFamily="18" charset="0"/>
              </a:rPr>
              <a:t>lượng</a:t>
            </a:r>
            <a:r>
              <a:rPr lang="en-US" sz="2800" b="1" dirty="0">
                <a:solidFill>
                  <a:srgbClr val="0000FF"/>
                </a:solidFill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0000FF"/>
                </a:solidFill>
                <a:cs typeface="Times New Roman" pitchFamily="18" charset="0"/>
              </a:rPr>
              <a:t>không</a:t>
            </a:r>
            <a:r>
              <a:rPr lang="en-US" sz="2800" b="1" dirty="0">
                <a:solidFill>
                  <a:srgbClr val="0000FF"/>
                </a:solidFill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0000FF"/>
                </a:solidFill>
                <a:cs typeface="Times New Roman" pitchFamily="18" charset="0"/>
              </a:rPr>
              <a:t>khí</a:t>
            </a:r>
            <a:r>
              <a:rPr lang="en-US" sz="2800" b="1" dirty="0">
                <a:solidFill>
                  <a:srgbClr val="0000FF"/>
                </a:solidFill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0000FF"/>
                </a:solidFill>
                <a:cs typeface="Times New Roman" pitchFamily="18" charset="0"/>
              </a:rPr>
              <a:t>nở</a:t>
            </a:r>
            <a:r>
              <a:rPr lang="en-US" sz="2800" b="1" dirty="0">
                <a:solidFill>
                  <a:srgbClr val="0000FF"/>
                </a:solidFill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0000FF"/>
                </a:solidFill>
                <a:cs typeface="Times New Roman" pitchFamily="18" charset="0"/>
              </a:rPr>
              <a:t>ra</a:t>
            </a:r>
            <a:r>
              <a:rPr lang="en-US" sz="2800" b="1" dirty="0">
                <a:solidFill>
                  <a:srgbClr val="0000FF"/>
                </a:solidFill>
                <a:cs typeface="Times New Roman" pitchFamily="18" charset="0"/>
              </a:rPr>
              <a:t> bay </a:t>
            </a:r>
            <a:r>
              <a:rPr lang="en-US" sz="2800" b="1" dirty="0" err="1">
                <a:solidFill>
                  <a:srgbClr val="0000FF"/>
                </a:solidFill>
                <a:cs typeface="Times New Roman" pitchFamily="18" charset="0"/>
              </a:rPr>
              <a:t>ra</a:t>
            </a:r>
            <a:r>
              <a:rPr lang="en-US" sz="2800" b="1" dirty="0">
                <a:solidFill>
                  <a:srgbClr val="0000FF"/>
                </a:solidFill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0000FF"/>
                </a:solidFill>
                <a:cs typeface="Times New Roman" pitchFamily="18" charset="0"/>
              </a:rPr>
              <a:t>ngoài</a:t>
            </a:r>
            <a:r>
              <a:rPr lang="en-US" sz="2800" b="1" dirty="0">
                <a:solidFill>
                  <a:srgbClr val="0000FF"/>
                </a:solidFill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0000FF"/>
                </a:solidFill>
                <a:cs typeface="Times New Roman" pitchFamily="18" charset="0"/>
              </a:rPr>
              <a:t>bớt</a:t>
            </a:r>
            <a:r>
              <a:rPr lang="en-US" sz="2800" b="1" dirty="0">
                <a:solidFill>
                  <a:srgbClr val="0000FF"/>
                </a:solidFill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0000FF"/>
                </a:solidFill>
                <a:cs typeface="Times New Roman" pitchFamily="18" charset="0"/>
              </a:rPr>
              <a:t>rồi</a:t>
            </a:r>
            <a:r>
              <a:rPr lang="en-US" sz="2800" b="1" dirty="0">
                <a:solidFill>
                  <a:srgbClr val="0000FF"/>
                </a:solidFill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0000FF"/>
                </a:solidFill>
                <a:cs typeface="Times New Roman" pitchFamily="18" charset="0"/>
              </a:rPr>
              <a:t>mới</a:t>
            </a:r>
            <a:r>
              <a:rPr lang="en-US" sz="2800" b="1" dirty="0">
                <a:solidFill>
                  <a:srgbClr val="0000FF"/>
                </a:solidFill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0000FF"/>
                </a:solidFill>
                <a:cs typeface="Times New Roman" pitchFamily="18" charset="0"/>
              </a:rPr>
              <a:t>đóng</a:t>
            </a:r>
            <a:r>
              <a:rPr lang="en-US" sz="2800" b="1" dirty="0">
                <a:solidFill>
                  <a:srgbClr val="0000FF"/>
                </a:solidFill>
                <a:cs typeface="Times New Roman" pitchFamily="18" charset="0"/>
              </a:rPr>
              <a:t> (</a:t>
            </a:r>
            <a:r>
              <a:rPr lang="en-US" sz="2800" b="1" dirty="0" err="1">
                <a:solidFill>
                  <a:srgbClr val="0000FF"/>
                </a:solidFill>
                <a:cs typeface="Times New Roman" pitchFamily="18" charset="0"/>
              </a:rPr>
              <a:t>đậy</a:t>
            </a:r>
            <a:r>
              <a:rPr lang="en-US" sz="2800" b="1" dirty="0">
                <a:solidFill>
                  <a:srgbClr val="0000FF"/>
                </a:solidFill>
                <a:cs typeface="Times New Roman" pitchFamily="18" charset="0"/>
              </a:rPr>
              <a:t>) </a:t>
            </a:r>
            <a:r>
              <a:rPr lang="en-US" sz="2800" b="1" dirty="0" err="1">
                <a:solidFill>
                  <a:srgbClr val="0000FF"/>
                </a:solidFill>
                <a:cs typeface="Times New Roman" pitchFamily="18" charset="0"/>
              </a:rPr>
              <a:t>nút</a:t>
            </a:r>
            <a:r>
              <a:rPr lang="en-US" sz="2800" b="1" dirty="0">
                <a:solidFill>
                  <a:srgbClr val="0000FF"/>
                </a:solidFill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rgbClr val="0000FF"/>
                </a:solidFill>
                <a:cs typeface="Times New Roman" pitchFamily="18" charset="0"/>
              </a:rPr>
              <a:t>lại</a:t>
            </a:r>
            <a:r>
              <a:rPr lang="en-US" sz="2800" b="1" dirty="0">
                <a:solidFill>
                  <a:srgbClr val="0000FF"/>
                </a:solidFill>
                <a:cs typeface="Times New Roman" pitchFamily="18" charset="0"/>
              </a:rPr>
              <a:t>.</a:t>
            </a:r>
          </a:p>
        </p:txBody>
      </p:sp>
      <p:pic>
        <p:nvPicPr>
          <p:cNvPr id="28676" name="Picture 5" descr="red_rose_ha">
            <a:hlinkClick r:id="rId3" action="ppaction://hlinksldjump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99500" y="6324600"/>
            <a:ext cx="44450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8374" name="Rectangle 6"/>
          <p:cNvSpPr>
            <a:spLocks noChangeArrowheads="1"/>
          </p:cNvSpPr>
          <p:nvPr/>
        </p:nvSpPr>
        <p:spPr bwMode="auto">
          <a:xfrm>
            <a:off x="812443" y="1030310"/>
            <a:ext cx="3276600" cy="35394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/>
            <a:r>
              <a:rPr lang="en-US" sz="2800" b="1" i="1" dirty="0" err="1"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28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>
                <a:latin typeface="Times New Roman" pitchFamily="18" charset="0"/>
                <a:cs typeface="Times New Roman" pitchFamily="18" charset="0"/>
              </a:rPr>
              <a:t>thực</a:t>
            </a:r>
            <a:r>
              <a:rPr lang="en-US" sz="28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>
                <a:latin typeface="Times New Roman" pitchFamily="18" charset="0"/>
                <a:cs typeface="Times New Roman" pitchFamily="18" charset="0"/>
              </a:rPr>
              <a:t>tế</a:t>
            </a:r>
            <a:r>
              <a:rPr lang="en-US" sz="28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>
                <a:latin typeface="Times New Roman" pitchFamily="18" charset="0"/>
                <a:cs typeface="Times New Roman" pitchFamily="18" charset="0"/>
              </a:rPr>
              <a:t>hàng</a:t>
            </a:r>
            <a:r>
              <a:rPr lang="en-US" sz="28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>
                <a:latin typeface="Times New Roman" pitchFamily="18" charset="0"/>
                <a:cs typeface="Times New Roman" pitchFamily="18" charset="0"/>
              </a:rPr>
              <a:t>ngày</a:t>
            </a:r>
            <a:r>
              <a:rPr lang="en-US" sz="2800" b="1" i="1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2800" b="1" i="1" dirty="0" err="1">
                <a:latin typeface="Times New Roman" pitchFamily="18" charset="0"/>
                <a:cs typeface="Times New Roman" pitchFamily="18" charset="0"/>
              </a:rPr>
              <a:t>Tại</a:t>
            </a:r>
            <a:r>
              <a:rPr lang="en-US" sz="28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>
                <a:latin typeface="Times New Roman" pitchFamily="18" charset="0"/>
                <a:cs typeface="Times New Roman" pitchFamily="18" charset="0"/>
              </a:rPr>
              <a:t>sao</a:t>
            </a:r>
            <a:r>
              <a:rPr lang="en-US" sz="28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>
                <a:latin typeface="Times New Roman" pitchFamily="18" charset="0"/>
                <a:cs typeface="Times New Roman" pitchFamily="18" charset="0"/>
              </a:rPr>
              <a:t>khi</a:t>
            </a:r>
            <a:r>
              <a:rPr lang="en-US" sz="28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>
                <a:latin typeface="Times New Roman" pitchFamily="18" charset="0"/>
                <a:cs typeface="Times New Roman" pitchFamily="18" charset="0"/>
              </a:rPr>
              <a:t>rót</a:t>
            </a:r>
            <a:r>
              <a:rPr lang="en-US" sz="28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>
                <a:latin typeface="Times New Roman" pitchFamily="18" charset="0"/>
                <a:cs typeface="Times New Roman" pitchFamily="18" charset="0"/>
              </a:rPr>
              <a:t>nước</a:t>
            </a:r>
            <a:r>
              <a:rPr lang="en-US" sz="28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>
                <a:latin typeface="Times New Roman" pitchFamily="18" charset="0"/>
                <a:cs typeface="Times New Roman" pitchFamily="18" charset="0"/>
              </a:rPr>
              <a:t>nóng</a:t>
            </a:r>
            <a:r>
              <a:rPr lang="en-US" sz="28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>
                <a:latin typeface="Times New Roman" pitchFamily="18" charset="0"/>
                <a:cs typeface="Times New Roman" pitchFamily="18" charset="0"/>
              </a:rPr>
              <a:t>ra</a:t>
            </a:r>
            <a:r>
              <a:rPr lang="en-US" sz="28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>
                <a:latin typeface="Times New Roman" pitchFamily="18" charset="0"/>
                <a:cs typeface="Times New Roman" pitchFamily="18" charset="0"/>
              </a:rPr>
              <a:t>khỏi</a:t>
            </a:r>
            <a:r>
              <a:rPr lang="en-US" sz="28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>
                <a:latin typeface="Times New Roman" pitchFamily="18" charset="0"/>
                <a:cs typeface="Times New Roman" pitchFamily="18" charset="0"/>
              </a:rPr>
              <a:t>phích</a:t>
            </a:r>
            <a:r>
              <a:rPr lang="en-US" sz="2800" b="1" i="1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800" b="1" i="1" dirty="0" err="1">
                <a:latin typeface="Times New Roman" pitchFamily="18" charset="0"/>
                <a:cs typeface="Times New Roman" pitchFamily="18" charset="0"/>
              </a:rPr>
              <a:t>rồi</a:t>
            </a:r>
            <a:r>
              <a:rPr lang="en-US" sz="28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>
                <a:latin typeface="Times New Roman" pitchFamily="18" charset="0"/>
                <a:cs typeface="Times New Roman" pitchFamily="18" charset="0"/>
              </a:rPr>
              <a:t>đậy</a:t>
            </a:r>
            <a:r>
              <a:rPr lang="en-US" sz="28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>
                <a:latin typeface="Times New Roman" pitchFamily="18" charset="0"/>
                <a:cs typeface="Times New Roman" pitchFamily="18" charset="0"/>
              </a:rPr>
              <a:t>nút</a:t>
            </a:r>
            <a:r>
              <a:rPr lang="en-US" sz="28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>
                <a:latin typeface="Times New Roman" pitchFamily="18" charset="0"/>
                <a:cs typeface="Times New Roman" pitchFamily="18" charset="0"/>
              </a:rPr>
              <a:t>lại</a:t>
            </a:r>
            <a:r>
              <a:rPr lang="en-US" sz="28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>
                <a:latin typeface="Times New Roman" pitchFamily="18" charset="0"/>
                <a:cs typeface="Times New Roman" pitchFamily="18" charset="0"/>
              </a:rPr>
              <a:t>ngay</a:t>
            </a:r>
            <a:r>
              <a:rPr lang="en-US" sz="28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>
                <a:latin typeface="Times New Roman" pitchFamily="18" charset="0"/>
                <a:cs typeface="Times New Roman" pitchFamily="18" charset="0"/>
              </a:rPr>
              <a:t>th</a:t>
            </a:r>
            <a:r>
              <a:rPr lang="en-US" sz="2800" b="1" i="1" dirty="0" err="1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ì</a:t>
            </a:r>
            <a:r>
              <a:rPr lang="en-US" sz="28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>
                <a:latin typeface="Times New Roman" pitchFamily="18" charset="0"/>
                <a:cs typeface="Times New Roman" pitchFamily="18" charset="0"/>
              </a:rPr>
              <a:t>nút</a:t>
            </a:r>
            <a:r>
              <a:rPr lang="en-US" sz="2800" b="1" i="1" dirty="0">
                <a:latin typeface="Times New Roman" pitchFamily="18" charset="0"/>
                <a:cs typeface="Times New Roman" pitchFamily="18" charset="0"/>
              </a:rPr>
              <a:t> hay </a:t>
            </a:r>
            <a:r>
              <a:rPr lang="en-US" sz="2800" b="1" i="1" dirty="0" err="1">
                <a:latin typeface="Times New Roman" pitchFamily="18" charset="0"/>
                <a:cs typeface="Times New Roman" pitchFamily="18" charset="0"/>
              </a:rPr>
              <a:t>bị</a:t>
            </a:r>
            <a:r>
              <a:rPr lang="en-US" sz="28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>
                <a:latin typeface="Times New Roman" pitchFamily="18" charset="0"/>
                <a:cs typeface="Times New Roman" pitchFamily="18" charset="0"/>
              </a:rPr>
              <a:t>bật</a:t>
            </a:r>
            <a:r>
              <a:rPr lang="en-US" sz="28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>
                <a:latin typeface="Times New Roman" pitchFamily="18" charset="0"/>
                <a:cs typeface="Times New Roman" pitchFamily="18" charset="0"/>
              </a:rPr>
              <a:t>ra</a:t>
            </a:r>
            <a:r>
              <a:rPr lang="en-US" sz="2800" b="1" i="1" dirty="0">
                <a:latin typeface="Times New Roman" pitchFamily="18" charset="0"/>
                <a:cs typeface="Times New Roman" pitchFamily="18" charset="0"/>
              </a:rPr>
              <a:t> ? </a:t>
            </a:r>
            <a:r>
              <a:rPr lang="en-US" sz="2800" b="1" i="1" dirty="0" err="1">
                <a:latin typeface="Times New Roman" pitchFamily="18" charset="0"/>
                <a:cs typeface="Times New Roman" pitchFamily="18" charset="0"/>
              </a:rPr>
              <a:t>Làm</a:t>
            </a:r>
            <a:r>
              <a:rPr lang="en-US" sz="28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>
                <a:latin typeface="Times New Roman" pitchFamily="18" charset="0"/>
                <a:cs typeface="Times New Roman" pitchFamily="18" charset="0"/>
              </a:rPr>
              <a:t>thế</a:t>
            </a:r>
            <a:r>
              <a:rPr lang="en-US" sz="28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>
                <a:latin typeface="Times New Roman" pitchFamily="18" charset="0"/>
                <a:cs typeface="Times New Roman" pitchFamily="18" charset="0"/>
              </a:rPr>
              <a:t>nào</a:t>
            </a:r>
            <a:r>
              <a:rPr lang="en-US" sz="28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>
                <a:latin typeface="Times New Roman" pitchFamily="18" charset="0"/>
                <a:cs typeface="Times New Roman" pitchFamily="18" charset="0"/>
              </a:rPr>
              <a:t>để</a:t>
            </a:r>
            <a:r>
              <a:rPr lang="en-US" sz="28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>
                <a:latin typeface="Times New Roman" pitchFamily="18" charset="0"/>
                <a:cs typeface="Times New Roman" pitchFamily="18" charset="0"/>
              </a:rPr>
              <a:t>tránh</a:t>
            </a:r>
            <a:r>
              <a:rPr lang="en-US" sz="28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>
                <a:latin typeface="Times New Roman" pitchFamily="18" charset="0"/>
                <a:cs typeface="Times New Roman" pitchFamily="18" charset="0"/>
              </a:rPr>
              <a:t>hiện</a:t>
            </a:r>
            <a:r>
              <a:rPr lang="en-US" sz="28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>
                <a:latin typeface="Times New Roman" pitchFamily="18" charset="0"/>
                <a:cs typeface="Times New Roman" pitchFamily="18" charset="0"/>
              </a:rPr>
              <a:t>tượng</a:t>
            </a:r>
            <a:r>
              <a:rPr lang="en-US" sz="28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>
                <a:latin typeface="Times New Roman" pitchFamily="18" charset="0"/>
                <a:cs typeface="Times New Roman" pitchFamily="18" charset="0"/>
              </a:rPr>
              <a:t>này</a:t>
            </a:r>
            <a:r>
              <a:rPr lang="en-US" sz="2800" b="1" i="1" dirty="0">
                <a:latin typeface="Times New Roman" pitchFamily="18" charset="0"/>
                <a:cs typeface="Times New Roman" pitchFamily="18" charset="0"/>
              </a:rPr>
              <a:t> ?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28678" name="Rectangle 7"/>
          <p:cNvSpPr>
            <a:spLocks noChangeArrowheads="1"/>
          </p:cNvSpPr>
          <p:nvPr/>
        </p:nvSpPr>
        <p:spPr bwMode="auto">
          <a:xfrm>
            <a:off x="457200" y="304800"/>
            <a:ext cx="81534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/>
            <a:r>
              <a:rPr lang="en-US" sz="2800" b="1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Một ứng dụng trong đời sống hằng ngày</a:t>
            </a:r>
          </a:p>
        </p:txBody>
      </p:sp>
      <p:sp>
        <p:nvSpPr>
          <p:cNvPr id="28679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pPr eaLnBrk="1" hangingPunct="1"/>
            <a:fld id="{A78D62AC-E251-4AA0-B4EC-B2379D271640}" type="slidenum">
              <a:rPr lang="en-US">
                <a:latin typeface="Arial" charset="0"/>
              </a:rPr>
              <a:pPr eaLnBrk="1" hangingPunct="1"/>
              <a:t>36</a:t>
            </a:fld>
            <a:endParaRPr lang="en-US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66807636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6" dur="500"/>
                                        <p:tgtEl>
                                          <p:spTgt spid="583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583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372" grpId="0"/>
      <p:bldP spid="58374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30" name="Rectangle 6"/>
          <p:cNvSpPr>
            <a:spLocks noChangeArrowheads="1"/>
          </p:cNvSpPr>
          <p:nvPr/>
        </p:nvSpPr>
        <p:spPr bwMode="auto">
          <a:xfrm>
            <a:off x="440028" y="1705377"/>
            <a:ext cx="8305800" cy="10772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sz="3200" b="1" i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3200" b="1" i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Sự</a:t>
            </a:r>
            <a:r>
              <a:rPr lang="en-US" sz="3200" b="1" i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co </a:t>
            </a:r>
            <a:r>
              <a:rPr lang="en-US" sz="3200" b="1" i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giãn</a:t>
            </a:r>
            <a:r>
              <a:rPr lang="en-US" sz="3200" b="1" i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i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vì</a:t>
            </a:r>
            <a:r>
              <a:rPr lang="en-US" sz="3200" b="1" i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i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nhiệt</a:t>
            </a:r>
            <a:r>
              <a:rPr lang="en-US" sz="3200" b="1" i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i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khi</a:t>
            </a:r>
            <a:r>
              <a:rPr lang="en-US" sz="3200" b="1" i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i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bị</a:t>
            </a:r>
            <a:r>
              <a:rPr lang="en-US" sz="3200" b="1" i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i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ngăn</a:t>
            </a:r>
            <a:r>
              <a:rPr lang="en-US" sz="3200" b="1" i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i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cản</a:t>
            </a:r>
            <a:r>
              <a:rPr lang="en-US" sz="3200" b="1" i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i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3200" b="1" i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i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thể</a:t>
            </a:r>
            <a:r>
              <a:rPr lang="en-US" sz="3200" b="1" i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i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gây</a:t>
            </a:r>
            <a:r>
              <a:rPr lang="en-US" sz="3200" b="1" i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i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ra</a:t>
            </a:r>
            <a:r>
              <a:rPr lang="en-US" sz="3200" b="1" i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i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những</a:t>
            </a:r>
            <a:r>
              <a:rPr lang="en-US" sz="3200" b="1" i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i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lực</a:t>
            </a:r>
            <a:r>
              <a:rPr lang="en-US" sz="3200" b="1" i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i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rất</a:t>
            </a:r>
            <a:r>
              <a:rPr lang="en-US" sz="3200" b="1" i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i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lớn</a:t>
            </a:r>
            <a:r>
              <a:rPr lang="en-US" sz="3200" b="1" i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6631" name="Rectangle 7"/>
          <p:cNvSpPr>
            <a:spLocks noChangeArrowheads="1"/>
          </p:cNvSpPr>
          <p:nvPr/>
        </p:nvSpPr>
        <p:spPr bwMode="auto">
          <a:xfrm>
            <a:off x="3099516" y="608527"/>
            <a:ext cx="2904962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TỔNG KẾT</a:t>
            </a:r>
            <a:endParaRPr lang="en-US" sz="40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632" name="Rectangle 8"/>
          <p:cNvSpPr>
            <a:spLocks noChangeArrowheads="1"/>
          </p:cNvSpPr>
          <p:nvPr/>
        </p:nvSpPr>
        <p:spPr bwMode="auto">
          <a:xfrm>
            <a:off x="151327" y="4408868"/>
            <a:ext cx="8382000" cy="10772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sz="3200" b="1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=&gt; </a:t>
            </a:r>
            <a:r>
              <a:rPr lang="en-US" sz="3200" b="1" i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Người</a:t>
            </a:r>
            <a:r>
              <a:rPr lang="en-US" sz="3200" b="1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i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ta </a:t>
            </a:r>
            <a:r>
              <a:rPr lang="en-US" sz="3200" b="1" i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ứng</a:t>
            </a:r>
            <a:r>
              <a:rPr lang="en-US" sz="3200" b="1" i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i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dụng</a:t>
            </a:r>
            <a:r>
              <a:rPr lang="en-US" sz="3200" b="1" i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i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tính</a:t>
            </a:r>
            <a:r>
              <a:rPr lang="en-US" sz="3200" b="1" i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i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chất</a:t>
            </a:r>
            <a:r>
              <a:rPr lang="en-US" sz="3200" b="1" i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i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này</a:t>
            </a:r>
            <a:r>
              <a:rPr lang="en-US" sz="3200" b="1" i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i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3200" b="1" i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i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băng</a:t>
            </a:r>
            <a:r>
              <a:rPr lang="en-US" sz="3200" b="1" i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i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kép</a:t>
            </a:r>
            <a:r>
              <a:rPr lang="en-US" sz="3200" b="1" i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i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vào</a:t>
            </a:r>
            <a:r>
              <a:rPr lang="en-US" sz="3200" b="1" i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i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việc</a:t>
            </a:r>
            <a:r>
              <a:rPr lang="en-US" sz="3200" b="1" i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i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đóng</a:t>
            </a:r>
            <a:r>
              <a:rPr lang="en-US" sz="3200" b="1" i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en-US" sz="3200" b="1" i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ngắt</a:t>
            </a:r>
            <a:r>
              <a:rPr lang="en-US" sz="3200" b="1" i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i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tự</a:t>
            </a:r>
            <a:r>
              <a:rPr lang="en-US" sz="3200" b="1" i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i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sz="3200" b="1" i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i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mạch</a:t>
            </a:r>
            <a:r>
              <a:rPr lang="en-US" sz="3200" b="1" i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i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điện</a:t>
            </a:r>
            <a:r>
              <a:rPr lang="en-US" sz="3200" b="1" i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6633" name="Rectangle 9"/>
          <p:cNvSpPr>
            <a:spLocks noChangeArrowheads="1"/>
          </p:cNvSpPr>
          <p:nvPr/>
        </p:nvSpPr>
        <p:spPr bwMode="auto">
          <a:xfrm>
            <a:off x="169572" y="2968055"/>
            <a:ext cx="8382000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defRPr/>
            </a:pP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i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Băng kép khi bị đốt nóng hoặc làm lạnh đều cong lại.</a:t>
            </a:r>
            <a:br>
              <a:rPr lang="en-US" sz="3200" b="1" i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</a:br>
            <a:endParaRPr lang="en-US" sz="3200" b="1" i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241499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66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266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266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266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30" grpId="0"/>
      <p:bldP spid="26631" grpId="0"/>
      <p:bldP spid="26633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575771" y="773926"/>
            <a:ext cx="511291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HƯỚNG DẪN VỀ NHÀ</a:t>
            </a:r>
            <a:endParaRPr lang="en-GB" sz="36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31065" y="1661374"/>
            <a:ext cx="7830355" cy="44135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30000"/>
              </a:lnSpc>
              <a:buFontTx/>
              <a:buChar char="-"/>
            </a:pPr>
            <a:r>
              <a:rPr lang="en-GB" sz="3600" dirty="0" smtClean="0">
                <a:latin typeface="Times New Roman" pitchFamily="18" charset="0"/>
                <a:cs typeface="Times New Roman" pitchFamily="18" charset="0"/>
              </a:rPr>
              <a:t>HỌC BÀI, TRẢ LỜI CÁC CÂU HỎI C5,C6,C8,C9,C10 VÀO VỞ .</a:t>
            </a:r>
          </a:p>
          <a:p>
            <a:pPr marL="285750" indent="-285750">
              <a:lnSpc>
                <a:spcPct val="130000"/>
              </a:lnSpc>
              <a:buFontTx/>
              <a:buChar char="-"/>
            </a:pPr>
            <a:r>
              <a:rPr lang="en-GB" sz="3600" dirty="0" smtClean="0">
                <a:latin typeface="Times New Roman" pitchFamily="18" charset="0"/>
                <a:cs typeface="Times New Roman" pitchFamily="18" charset="0"/>
              </a:rPr>
              <a:t>LÀM CÁC BÀI TẬP Ở SBT 21.1, 21.2</a:t>
            </a:r>
            <a:r>
              <a:rPr lang="en-GB" sz="3600" smtClean="0">
                <a:latin typeface="Times New Roman" pitchFamily="18" charset="0"/>
                <a:cs typeface="Times New Roman" pitchFamily="18" charset="0"/>
              </a:rPr>
              <a:t>, 21.7 </a:t>
            </a:r>
            <a:endParaRPr lang="en-GB" sz="3600" dirty="0" smtClean="0">
              <a:latin typeface="Times New Roman" pitchFamily="18" charset="0"/>
              <a:cs typeface="Times New Roman" pitchFamily="18" charset="0"/>
              <a:sym typeface="Wingdings" pitchFamily="2" charset="2"/>
            </a:endParaRPr>
          </a:p>
          <a:p>
            <a:pPr marL="285750" indent="-285750">
              <a:lnSpc>
                <a:spcPct val="130000"/>
              </a:lnSpc>
              <a:buFontTx/>
              <a:buChar char="-"/>
            </a:pPr>
            <a:r>
              <a:rPr lang="en-GB" sz="3600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Xem trước </a:t>
            </a:r>
            <a:r>
              <a:rPr lang="en-GB" sz="3600" err="1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bài</a:t>
            </a:r>
            <a:r>
              <a:rPr lang="en-GB" sz="3600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 22 : Nhiệt kế, thang nhiệt độ</a:t>
            </a:r>
            <a:endParaRPr lang="en-GB" sz="36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139339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52150"/>
            <a:ext cx="8789832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 err="1">
                <a:latin typeface="Times New Roman" pitchFamily="18" charset="0"/>
                <a:cs typeface="Times New Roman" pitchFamily="18" charset="0"/>
              </a:rPr>
              <a:t>Câu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1: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en-US" sz="28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Tại</a:t>
            </a:r>
            <a:r>
              <a:rPr lang="en-US" sz="28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sao</a:t>
            </a:r>
            <a:r>
              <a:rPr lang="en-US" sz="28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chỗ</a:t>
            </a:r>
            <a:r>
              <a:rPr lang="en-US" sz="28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tiếp</a:t>
            </a:r>
            <a:r>
              <a:rPr lang="en-US" sz="28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nối</a:t>
            </a:r>
            <a:r>
              <a:rPr lang="en-US" sz="28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8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hai</a:t>
            </a:r>
            <a:r>
              <a:rPr lang="en-US" sz="28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thanh</a:t>
            </a:r>
            <a:r>
              <a:rPr lang="en-US" sz="28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ray </a:t>
            </a:r>
            <a:r>
              <a:rPr lang="en-US" sz="28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đường</a:t>
            </a:r>
            <a:r>
              <a:rPr lang="en-US" sz="28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sắt</a:t>
            </a:r>
            <a:r>
              <a:rPr lang="en-US" sz="28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lại</a:t>
            </a:r>
            <a:r>
              <a:rPr lang="en-US" sz="28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8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sz="28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khe</a:t>
            </a:r>
            <a:r>
              <a:rPr lang="en-US" sz="28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hở</a:t>
            </a:r>
            <a:r>
              <a:rPr lang="en-US" sz="28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endParaRPr lang="en-GB" sz="28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A.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Vì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không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thể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hàn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hai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thanh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ray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lại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.</a:t>
            </a:r>
            <a:endParaRPr lang="en-GB" sz="28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B.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Vì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để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vậy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sẽ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lắp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thanh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ray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dễ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dàng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hơn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.</a:t>
            </a:r>
            <a:endParaRPr lang="en-GB" sz="28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C.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Vì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khi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nhiệt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độ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tăng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thanh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ray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sẽ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dài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ra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chỗ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dãn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nở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.</a:t>
            </a:r>
            <a:endParaRPr lang="en-GB" sz="28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D.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Vì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chiều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dài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thanh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ray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không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đủ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.</a:t>
            </a:r>
            <a:endParaRPr lang="en-GB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0" y="2887682"/>
            <a:ext cx="9247031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 err="1">
                <a:latin typeface="Times New Roman" pitchFamily="18" charset="0"/>
                <a:cs typeface="Times New Roman" pitchFamily="18" charset="0"/>
              </a:rPr>
              <a:t>Câu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2: </a:t>
            </a:r>
            <a:r>
              <a:rPr lang="en-US" sz="28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Câu</a:t>
            </a:r>
            <a:r>
              <a:rPr lang="en-US" sz="28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nào</a:t>
            </a:r>
            <a:r>
              <a:rPr lang="en-US" sz="28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sau</a:t>
            </a:r>
            <a:r>
              <a:rPr lang="en-US" sz="28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đây</a:t>
            </a:r>
            <a:r>
              <a:rPr lang="en-US" sz="28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mô</a:t>
            </a:r>
            <a:r>
              <a:rPr lang="en-US" sz="28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tả</a:t>
            </a:r>
            <a:r>
              <a:rPr lang="en-US" sz="28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đúng</a:t>
            </a:r>
            <a:r>
              <a:rPr lang="en-US" sz="28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cấu</a:t>
            </a:r>
            <a:r>
              <a:rPr lang="en-US" sz="28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tạo</a:t>
            </a:r>
            <a:r>
              <a:rPr lang="en-US" sz="28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8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sz="28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băng</a:t>
            </a:r>
            <a:r>
              <a:rPr lang="en-US" sz="28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kép</a:t>
            </a:r>
            <a:r>
              <a:rPr lang="en-US" sz="28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endParaRPr lang="en-GB" sz="28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A.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Băng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kép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cấu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tạo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từ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hai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thanh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kim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loại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bản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chất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khác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nhau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.</a:t>
            </a:r>
            <a:endParaRPr lang="en-GB" sz="28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B.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Băng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kép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cấu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tạo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từ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thanh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thép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thanh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đồng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.</a:t>
            </a:r>
            <a:endParaRPr lang="en-GB" sz="28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C.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Băng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kép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cấu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tạo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từ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thanh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nhôm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thanh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đồng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.</a:t>
            </a:r>
            <a:endParaRPr lang="en-GB" sz="28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D.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Băng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kép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cấu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tạo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từ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thanh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thép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thanh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nhôm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.</a:t>
            </a:r>
            <a:endParaRPr lang="en-GB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Oval 9"/>
          <p:cNvSpPr>
            <a:spLocks noChangeArrowheads="1"/>
          </p:cNvSpPr>
          <p:nvPr/>
        </p:nvSpPr>
        <p:spPr bwMode="auto">
          <a:xfrm>
            <a:off x="-34925" y="1764116"/>
            <a:ext cx="574675" cy="533400"/>
          </a:xfrm>
          <a:prstGeom prst="ellipse">
            <a:avLst/>
          </a:prstGeom>
          <a:noFill/>
          <a:ln w="57150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en-US" b="1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5" name="Oval 9"/>
          <p:cNvSpPr>
            <a:spLocks noChangeArrowheads="1"/>
          </p:cNvSpPr>
          <p:nvPr/>
        </p:nvSpPr>
        <p:spPr bwMode="auto">
          <a:xfrm>
            <a:off x="-34926" y="3335338"/>
            <a:ext cx="574675" cy="533400"/>
          </a:xfrm>
          <a:prstGeom prst="ellipse">
            <a:avLst/>
          </a:prstGeom>
          <a:noFill/>
          <a:ln w="57150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en-US" b="1">
              <a:solidFill>
                <a:srgbClr val="FF0000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092040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028" y="1444282"/>
            <a:ext cx="8028089" cy="50360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Oval 4"/>
          <p:cNvSpPr/>
          <p:nvPr/>
        </p:nvSpPr>
        <p:spPr>
          <a:xfrm>
            <a:off x="3980812" y="3564836"/>
            <a:ext cx="1053548" cy="1179443"/>
          </a:xfrm>
          <a:prstGeom prst="ellipse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Oval 6"/>
          <p:cNvSpPr/>
          <p:nvPr/>
        </p:nvSpPr>
        <p:spPr>
          <a:xfrm>
            <a:off x="3796939" y="1484039"/>
            <a:ext cx="1053548" cy="1179443"/>
          </a:xfrm>
          <a:prstGeom prst="ellipse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utoShape 11"/>
          <p:cNvSpPr>
            <a:spLocks noChangeArrowheads="1"/>
          </p:cNvSpPr>
          <p:nvPr/>
        </p:nvSpPr>
        <p:spPr bwMode="auto">
          <a:xfrm>
            <a:off x="5034357" y="92557"/>
            <a:ext cx="3200400" cy="1981200"/>
          </a:xfrm>
          <a:prstGeom prst="wedgeEllipseCallout">
            <a:avLst>
              <a:gd name="adj1" fmla="val -57878"/>
              <a:gd name="adj2" fmla="val 64696"/>
            </a:avLst>
          </a:prstGeom>
          <a:ln>
            <a:headEnd/>
            <a:tailEnd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en-US" sz="2800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Chỗ</a:t>
            </a:r>
            <a:r>
              <a:rPr 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tiếp</a:t>
            </a:r>
            <a:r>
              <a:rPr 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nối</a:t>
            </a:r>
            <a:r>
              <a:rPr 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giữa</a:t>
            </a:r>
            <a:r>
              <a:rPr 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hai</a:t>
            </a:r>
            <a:r>
              <a:rPr 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đầu</a:t>
            </a:r>
            <a:r>
              <a:rPr 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thanh</a:t>
            </a:r>
            <a:r>
              <a:rPr 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ray </a:t>
            </a:r>
            <a:r>
              <a:rPr lang="en-US" sz="28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khe</a:t>
            </a:r>
            <a:r>
              <a:rPr 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hở</a:t>
            </a:r>
            <a:endParaRPr lang="en-US" sz="2800" dirty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VIDEO KĐ K CÓ ÂM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466" r="24919"/>
          <a:stretch/>
        </p:blipFill>
        <p:spPr bwMode="auto">
          <a:xfrm>
            <a:off x="69575" y="680069"/>
            <a:ext cx="3727360" cy="60369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399432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21" fill="hold" display="0">
                  <p:stCondLst>
                    <p:cond delay="indefinite"/>
                  </p:stCondLst>
                </p:cTn>
                <p:tgtEl>
                  <p:spTgt spid="9"/>
                </p:tgtEl>
              </p:cMediaNode>
            </p:video>
          </p:childTnLst>
        </p:cTn>
      </p:par>
    </p:tnLst>
    <p:bldLst>
      <p:bldP spid="5" grpId="0" animBg="1"/>
      <p:bldP spid="7" grpId="0" animBg="1"/>
      <p:bldP spid="8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914400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 err="1">
                <a:latin typeface="Times New Roman" pitchFamily="18" charset="0"/>
                <a:cs typeface="Times New Roman" pitchFamily="18" charset="0"/>
              </a:rPr>
              <a:t>Câu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3: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en-US" sz="28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Kết</a:t>
            </a:r>
            <a:r>
              <a:rPr lang="en-US" sz="28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luận</a:t>
            </a:r>
            <a:r>
              <a:rPr lang="en-US" sz="28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nào</a:t>
            </a:r>
            <a:r>
              <a:rPr lang="en-US" sz="28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sau</a:t>
            </a:r>
            <a:r>
              <a:rPr lang="en-US" sz="28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đây</a:t>
            </a:r>
            <a:r>
              <a:rPr lang="en-US" sz="28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28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đúng</a:t>
            </a:r>
            <a:r>
              <a:rPr lang="en-US" sz="28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khi</a:t>
            </a:r>
            <a:r>
              <a:rPr lang="en-US" sz="28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nói</a:t>
            </a:r>
            <a:r>
              <a:rPr lang="en-US" sz="28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về</a:t>
            </a:r>
            <a:r>
              <a:rPr lang="en-US" sz="28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ứng</a:t>
            </a:r>
            <a:r>
              <a:rPr lang="en-US" sz="28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dụng</a:t>
            </a:r>
            <a:r>
              <a:rPr lang="en-US" sz="28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8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băng</a:t>
            </a:r>
            <a:r>
              <a:rPr lang="en-US" sz="28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kép</a:t>
            </a:r>
            <a:r>
              <a:rPr lang="en-US" sz="28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? </a:t>
            </a:r>
            <a:r>
              <a:rPr lang="en-US" sz="2800" b="1" i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Băng</a:t>
            </a:r>
            <a:r>
              <a:rPr lang="en-US" sz="28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kép</a:t>
            </a:r>
            <a:r>
              <a:rPr lang="en-US" sz="28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sz="28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ứng</a:t>
            </a:r>
            <a:r>
              <a:rPr lang="en-US" sz="28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dụng</a:t>
            </a:r>
            <a:endParaRPr lang="en-GB" sz="2800" b="1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A.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làm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cốt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trụ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bê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tông</a:t>
            </a:r>
            <a:endParaRPr lang="en-GB" sz="28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B.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làm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giá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đỡ</a:t>
            </a:r>
            <a:endParaRPr lang="en-GB" sz="28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C.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việc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đóng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ngắt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mạch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điện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tự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động</a:t>
            </a:r>
            <a:endParaRPr lang="en-GB" sz="28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D.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làm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dây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điện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thoại</a:t>
            </a:r>
            <a:endParaRPr lang="en-GB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Oval 9"/>
          <p:cNvSpPr>
            <a:spLocks noChangeArrowheads="1"/>
          </p:cNvSpPr>
          <p:nvPr/>
        </p:nvSpPr>
        <p:spPr bwMode="auto">
          <a:xfrm>
            <a:off x="-34927" y="1776994"/>
            <a:ext cx="574675" cy="533400"/>
          </a:xfrm>
          <a:prstGeom prst="ellipse">
            <a:avLst/>
          </a:prstGeom>
          <a:noFill/>
          <a:ln w="57150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en-US" b="1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0" y="2786826"/>
            <a:ext cx="9144000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 err="1">
                <a:latin typeface="Times New Roman" pitchFamily="18" charset="0"/>
                <a:cs typeface="Times New Roman" pitchFamily="18" charset="0"/>
              </a:rPr>
              <a:t>Câu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4: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en-US" sz="28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8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sz="28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băng</a:t>
            </a:r>
            <a:r>
              <a:rPr lang="en-US" sz="28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kép</a:t>
            </a:r>
            <a:r>
              <a:rPr lang="en-US" sz="28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sz="28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làm</a:t>
            </a:r>
            <a:r>
              <a:rPr lang="en-US" sz="28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từ</a:t>
            </a:r>
            <a:r>
              <a:rPr lang="en-US" sz="28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2 </a:t>
            </a:r>
            <a:r>
              <a:rPr lang="en-US" sz="28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kim</a:t>
            </a:r>
            <a:r>
              <a:rPr lang="en-US" sz="28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loại</a:t>
            </a:r>
            <a:r>
              <a:rPr lang="en-US" sz="28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28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đồng</a:t>
            </a:r>
            <a:r>
              <a:rPr lang="en-US" sz="28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8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sắt</a:t>
            </a:r>
            <a:r>
              <a:rPr lang="en-US" sz="28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en-US" sz="2800" i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đồng</a:t>
            </a:r>
            <a:r>
              <a:rPr lang="en-US" sz="2800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i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nở</a:t>
            </a:r>
            <a:r>
              <a:rPr lang="en-US" sz="2800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i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vì</a:t>
            </a:r>
            <a:r>
              <a:rPr lang="en-US" sz="2800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i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nhiệt</a:t>
            </a:r>
            <a:r>
              <a:rPr lang="en-US" sz="2800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i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nhiều</a:t>
            </a:r>
            <a:r>
              <a:rPr lang="en-US" sz="2800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i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hơn</a:t>
            </a:r>
            <a:r>
              <a:rPr lang="en-US" sz="2800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i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sắt</a:t>
            </a:r>
            <a:r>
              <a:rPr lang="en-US" sz="28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). </a:t>
            </a:r>
            <a:r>
              <a:rPr lang="en-US" sz="28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Khi</a:t>
            </a:r>
            <a:r>
              <a:rPr lang="en-US" sz="28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nung</a:t>
            </a:r>
            <a:r>
              <a:rPr lang="en-US" sz="28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nóng</a:t>
            </a:r>
            <a:r>
              <a:rPr lang="en-US" sz="28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8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băng</a:t>
            </a:r>
            <a:r>
              <a:rPr lang="en-US" sz="28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kép</a:t>
            </a:r>
            <a:r>
              <a:rPr lang="en-US" sz="28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sẽ</a:t>
            </a:r>
            <a:r>
              <a:rPr lang="en-US" sz="28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như</a:t>
            </a:r>
            <a:r>
              <a:rPr lang="en-US" sz="28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thế</a:t>
            </a:r>
            <a:r>
              <a:rPr lang="en-US" sz="28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nào</a:t>
            </a:r>
            <a:r>
              <a:rPr lang="en-US" sz="28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endParaRPr lang="en-GB" sz="28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A. Cong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về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phía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sắt</a:t>
            </a:r>
            <a:endParaRPr lang="en-GB" sz="28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B. Cong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về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phía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đồng</a:t>
            </a:r>
            <a:endParaRPr lang="en-GB" sz="28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C.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Không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bị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cong</a:t>
            </a:r>
            <a:endParaRPr lang="en-GB" sz="28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D.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Cả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A, B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C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đều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sai</a:t>
            </a:r>
            <a:endParaRPr lang="en-GB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0" y="5939200"/>
            <a:ext cx="91440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i="1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Khi</a:t>
            </a:r>
            <a:r>
              <a:rPr lang="en-US" sz="2400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nung</a:t>
            </a:r>
            <a:r>
              <a:rPr lang="en-US" sz="2400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nóng</a:t>
            </a:r>
            <a:r>
              <a:rPr lang="en-US" sz="2400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i="1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băng</a:t>
            </a:r>
            <a:r>
              <a:rPr lang="en-US" sz="2400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kép</a:t>
            </a:r>
            <a:r>
              <a:rPr lang="en-US" sz="2400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sẽ</a:t>
            </a:r>
            <a:r>
              <a:rPr lang="en-US" sz="2400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cong</a:t>
            </a:r>
            <a:r>
              <a:rPr lang="en-US" sz="2400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về</a:t>
            </a:r>
            <a:r>
              <a:rPr lang="en-US" sz="2400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phía</a:t>
            </a:r>
            <a:r>
              <a:rPr lang="en-US" sz="2400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sắt</a:t>
            </a:r>
            <a:r>
              <a:rPr lang="en-US" sz="2400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vì</a:t>
            </a:r>
            <a:r>
              <a:rPr lang="en-US" sz="2400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đồng</a:t>
            </a:r>
            <a:r>
              <a:rPr lang="en-US" sz="2400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nở</a:t>
            </a:r>
            <a:r>
              <a:rPr lang="en-US" sz="2400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vì</a:t>
            </a:r>
            <a:r>
              <a:rPr lang="en-US" sz="2400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nhiệt</a:t>
            </a:r>
            <a:r>
              <a:rPr lang="en-US" sz="2400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nhiều</a:t>
            </a:r>
            <a:r>
              <a:rPr lang="en-US" sz="2400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hơn</a:t>
            </a:r>
            <a:r>
              <a:rPr lang="en-US" sz="2400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sắt</a:t>
            </a:r>
            <a:r>
              <a:rPr lang="en-US" sz="2400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i="1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nên</a:t>
            </a:r>
            <a:r>
              <a:rPr lang="en-US" sz="2400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thanh</a:t>
            </a:r>
            <a:r>
              <a:rPr lang="en-US" sz="2400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đồng</a:t>
            </a:r>
            <a:r>
              <a:rPr lang="en-US" sz="2400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dài</a:t>
            </a:r>
            <a:r>
              <a:rPr lang="en-US" sz="2400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hơn</a:t>
            </a:r>
            <a:r>
              <a:rPr lang="en-US" sz="2400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400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cong</a:t>
            </a:r>
            <a:r>
              <a:rPr lang="en-US" sz="2400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vòng</a:t>
            </a:r>
            <a:r>
              <a:rPr lang="en-US" sz="2400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về</a:t>
            </a:r>
            <a:r>
              <a:rPr lang="en-US" sz="2400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phía</a:t>
            </a:r>
            <a:r>
              <a:rPr lang="en-US" sz="2400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thanh</a:t>
            </a:r>
            <a:r>
              <a:rPr lang="en-US" sz="2400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i="1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sắt</a:t>
            </a:r>
            <a:r>
              <a:rPr lang="en-US" sz="2400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en-GB" sz="2400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Oval 9"/>
          <p:cNvSpPr>
            <a:spLocks noChangeArrowheads="1"/>
          </p:cNvSpPr>
          <p:nvPr/>
        </p:nvSpPr>
        <p:spPr bwMode="auto">
          <a:xfrm>
            <a:off x="-36092" y="4074397"/>
            <a:ext cx="574675" cy="533400"/>
          </a:xfrm>
          <a:prstGeom prst="ellipse">
            <a:avLst/>
          </a:prstGeom>
          <a:noFill/>
          <a:ln w="57150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en-US" b="1">
              <a:solidFill>
                <a:srgbClr val="FF0000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383219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  <p:bldP spid="5" grpId="0"/>
      <p:bldP spid="6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4989"/>
            <a:ext cx="914400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 err="1">
                <a:latin typeface="Times New Roman" pitchFamily="18" charset="0"/>
                <a:cs typeface="Times New Roman" pitchFamily="18" charset="0"/>
              </a:rPr>
              <a:t>Câu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5: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en-US" sz="28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Băng</a:t>
            </a:r>
            <a:r>
              <a:rPr lang="en-US" sz="28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kép</a:t>
            </a:r>
            <a:r>
              <a:rPr lang="en-US" sz="28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sz="28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cấu</a:t>
            </a:r>
            <a:r>
              <a:rPr lang="en-US" sz="28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tạo</a:t>
            </a:r>
            <a:r>
              <a:rPr lang="en-US" sz="28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dựa</a:t>
            </a:r>
            <a:r>
              <a:rPr lang="en-US" sz="28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trên</a:t>
            </a:r>
            <a:r>
              <a:rPr lang="en-US" sz="28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hiện</a:t>
            </a:r>
            <a:r>
              <a:rPr lang="en-US" sz="28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tượng</a:t>
            </a:r>
            <a:r>
              <a:rPr lang="en-US" sz="28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nào</a:t>
            </a:r>
            <a:r>
              <a:rPr lang="en-US" sz="28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dưới</a:t>
            </a:r>
            <a:r>
              <a:rPr lang="en-US" sz="28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đây</a:t>
            </a:r>
            <a:r>
              <a:rPr lang="en-US" sz="28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endParaRPr lang="en-GB" sz="28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A.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chất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rắn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nở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ra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khi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nóng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lên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.</a:t>
            </a:r>
            <a:endParaRPr lang="en-GB" sz="28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B.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chất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rắn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co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lại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khi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lạnh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đi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.</a:t>
            </a:r>
            <a:endParaRPr lang="en-GB" sz="28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C.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chất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rắn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khác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nhau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dãn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nở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vì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nhiệt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khác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nhau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.</a:t>
            </a:r>
            <a:endParaRPr lang="en-GB" sz="28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D.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chất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rắn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nở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vì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nhiệt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ít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.</a:t>
            </a:r>
            <a:endParaRPr lang="en-GB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Oval 9"/>
          <p:cNvSpPr>
            <a:spLocks noChangeArrowheads="1"/>
          </p:cNvSpPr>
          <p:nvPr/>
        </p:nvSpPr>
        <p:spPr bwMode="auto">
          <a:xfrm>
            <a:off x="-34927" y="1776994"/>
            <a:ext cx="574675" cy="533400"/>
          </a:xfrm>
          <a:prstGeom prst="ellipse">
            <a:avLst/>
          </a:prstGeom>
          <a:noFill/>
          <a:ln w="57150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en-US" b="1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0" y="2696465"/>
            <a:ext cx="9144000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700" b="1" dirty="0" err="1">
                <a:latin typeface="Times New Roman" pitchFamily="18" charset="0"/>
                <a:cs typeface="Times New Roman" pitchFamily="18" charset="0"/>
              </a:rPr>
              <a:t>Câu</a:t>
            </a:r>
            <a:r>
              <a:rPr lang="en-US" sz="27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700" b="1" dirty="0" smtClean="0">
                <a:latin typeface="Times New Roman" pitchFamily="18" charset="0"/>
                <a:cs typeface="Times New Roman" pitchFamily="18" charset="0"/>
              </a:rPr>
              <a:t>6: </a:t>
            </a:r>
            <a:r>
              <a:rPr lang="en-US" sz="27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Băng</a:t>
            </a:r>
            <a:r>
              <a:rPr lang="en-US" sz="27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7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kép</a:t>
            </a:r>
            <a:r>
              <a:rPr lang="en-US" sz="27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7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đang</a:t>
            </a:r>
            <a:r>
              <a:rPr lang="en-US" sz="27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7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thẳng</a:t>
            </a:r>
            <a:r>
              <a:rPr lang="en-US" sz="27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7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nếu</a:t>
            </a:r>
            <a:r>
              <a:rPr lang="en-US" sz="27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7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làm</a:t>
            </a:r>
            <a:r>
              <a:rPr lang="en-US" sz="27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7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sz="27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7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lạnh</a:t>
            </a:r>
            <a:r>
              <a:rPr lang="en-US" sz="27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7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đi</a:t>
            </a:r>
            <a:r>
              <a:rPr lang="en-US" sz="27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7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thì</a:t>
            </a:r>
            <a:r>
              <a:rPr lang="en-US" sz="27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7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nó</a:t>
            </a:r>
            <a:r>
              <a:rPr lang="en-US" sz="27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7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bị</a:t>
            </a:r>
            <a:r>
              <a:rPr lang="en-US" sz="27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7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cong</a:t>
            </a:r>
            <a:r>
              <a:rPr lang="en-US" sz="27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7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về</a:t>
            </a:r>
            <a:r>
              <a:rPr lang="en-US" sz="27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7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phía</a:t>
            </a:r>
            <a:r>
              <a:rPr lang="en-US" sz="27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7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thanh</a:t>
            </a:r>
            <a:r>
              <a:rPr lang="en-US" sz="27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7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thép</a:t>
            </a:r>
            <a:r>
              <a:rPr lang="en-US" sz="27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hay </a:t>
            </a:r>
            <a:r>
              <a:rPr lang="en-US" sz="27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thanh</a:t>
            </a:r>
            <a:r>
              <a:rPr lang="en-US" sz="27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7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đồng</a:t>
            </a:r>
            <a:r>
              <a:rPr lang="en-US" sz="27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? </a:t>
            </a:r>
            <a:r>
              <a:rPr lang="en-US" sz="27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Tại</a:t>
            </a:r>
            <a:r>
              <a:rPr lang="en-US" sz="27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7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sao</a:t>
            </a:r>
            <a:r>
              <a:rPr lang="en-US" sz="27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endParaRPr lang="en-GB" sz="27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2700" dirty="0">
                <a:latin typeface="Times New Roman" pitchFamily="18" charset="0"/>
                <a:cs typeface="Times New Roman" pitchFamily="18" charset="0"/>
              </a:rPr>
              <a:t>A. Cong </a:t>
            </a:r>
            <a:r>
              <a:rPr lang="en-US" sz="2700" dirty="0" err="1">
                <a:latin typeface="Times New Roman" pitchFamily="18" charset="0"/>
                <a:cs typeface="Times New Roman" pitchFamily="18" charset="0"/>
              </a:rPr>
              <a:t>về</a:t>
            </a:r>
            <a:r>
              <a:rPr lang="en-US" sz="27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700" dirty="0" err="1">
                <a:latin typeface="Times New Roman" pitchFamily="18" charset="0"/>
                <a:cs typeface="Times New Roman" pitchFamily="18" charset="0"/>
              </a:rPr>
              <a:t>phía</a:t>
            </a:r>
            <a:r>
              <a:rPr lang="en-US" sz="27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700" dirty="0" err="1">
                <a:latin typeface="Times New Roman" pitchFamily="18" charset="0"/>
                <a:cs typeface="Times New Roman" pitchFamily="18" charset="0"/>
              </a:rPr>
              <a:t>thanh</a:t>
            </a:r>
            <a:r>
              <a:rPr lang="en-US" sz="27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700" dirty="0" err="1">
                <a:latin typeface="Times New Roman" pitchFamily="18" charset="0"/>
                <a:cs typeface="Times New Roman" pitchFamily="18" charset="0"/>
              </a:rPr>
              <a:t>đồng</a:t>
            </a:r>
            <a:r>
              <a:rPr lang="en-US" sz="27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700" dirty="0" err="1">
                <a:latin typeface="Times New Roman" pitchFamily="18" charset="0"/>
                <a:cs typeface="Times New Roman" pitchFamily="18" charset="0"/>
              </a:rPr>
              <a:t>vì</a:t>
            </a:r>
            <a:r>
              <a:rPr lang="en-US" sz="27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700" dirty="0" err="1">
                <a:latin typeface="Times New Roman" pitchFamily="18" charset="0"/>
                <a:cs typeface="Times New Roman" pitchFamily="18" charset="0"/>
              </a:rPr>
              <a:t>đồng</a:t>
            </a:r>
            <a:r>
              <a:rPr lang="en-US" sz="2700" dirty="0">
                <a:latin typeface="Times New Roman" pitchFamily="18" charset="0"/>
                <a:cs typeface="Times New Roman" pitchFamily="18" charset="0"/>
              </a:rPr>
              <a:t> co </a:t>
            </a:r>
            <a:r>
              <a:rPr lang="en-US" sz="2700" dirty="0" err="1">
                <a:latin typeface="Times New Roman" pitchFamily="18" charset="0"/>
                <a:cs typeface="Times New Roman" pitchFamily="18" charset="0"/>
              </a:rPr>
              <a:t>vì</a:t>
            </a:r>
            <a:r>
              <a:rPr lang="en-US" sz="27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700" dirty="0" err="1">
                <a:latin typeface="Times New Roman" pitchFamily="18" charset="0"/>
                <a:cs typeface="Times New Roman" pitchFamily="18" charset="0"/>
              </a:rPr>
              <a:t>nhiệt</a:t>
            </a:r>
            <a:r>
              <a:rPr lang="en-US" sz="27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700" dirty="0" err="1">
                <a:latin typeface="Times New Roman" pitchFamily="18" charset="0"/>
                <a:cs typeface="Times New Roman" pitchFamily="18" charset="0"/>
              </a:rPr>
              <a:t>ít</a:t>
            </a:r>
            <a:r>
              <a:rPr lang="en-US" sz="27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700" dirty="0" err="1">
                <a:latin typeface="Times New Roman" pitchFamily="18" charset="0"/>
                <a:cs typeface="Times New Roman" pitchFamily="18" charset="0"/>
              </a:rPr>
              <a:t>hơn</a:t>
            </a:r>
            <a:r>
              <a:rPr lang="en-US" sz="27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700" dirty="0" err="1">
                <a:latin typeface="Times New Roman" pitchFamily="18" charset="0"/>
                <a:cs typeface="Times New Roman" pitchFamily="18" charset="0"/>
              </a:rPr>
              <a:t>thanh</a:t>
            </a:r>
            <a:r>
              <a:rPr lang="en-US" sz="27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700" dirty="0" err="1">
                <a:latin typeface="Times New Roman" pitchFamily="18" charset="0"/>
                <a:cs typeface="Times New Roman" pitchFamily="18" charset="0"/>
              </a:rPr>
              <a:t>thép</a:t>
            </a:r>
            <a:r>
              <a:rPr lang="en-US" sz="2700" dirty="0">
                <a:latin typeface="Times New Roman" pitchFamily="18" charset="0"/>
                <a:cs typeface="Times New Roman" pitchFamily="18" charset="0"/>
              </a:rPr>
              <a:t>.</a:t>
            </a:r>
            <a:endParaRPr lang="en-GB" sz="27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700" dirty="0">
                <a:latin typeface="Times New Roman" pitchFamily="18" charset="0"/>
                <a:cs typeface="Times New Roman" pitchFamily="18" charset="0"/>
              </a:rPr>
              <a:t>B. Cong </a:t>
            </a:r>
            <a:r>
              <a:rPr lang="en-US" sz="2700" dirty="0" err="1">
                <a:latin typeface="Times New Roman" pitchFamily="18" charset="0"/>
                <a:cs typeface="Times New Roman" pitchFamily="18" charset="0"/>
              </a:rPr>
              <a:t>về</a:t>
            </a:r>
            <a:r>
              <a:rPr lang="en-US" sz="27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700" dirty="0" err="1">
                <a:latin typeface="Times New Roman" pitchFamily="18" charset="0"/>
                <a:cs typeface="Times New Roman" pitchFamily="18" charset="0"/>
              </a:rPr>
              <a:t>phía</a:t>
            </a:r>
            <a:r>
              <a:rPr lang="en-US" sz="27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700" dirty="0" err="1">
                <a:latin typeface="Times New Roman" pitchFamily="18" charset="0"/>
                <a:cs typeface="Times New Roman" pitchFamily="18" charset="0"/>
              </a:rPr>
              <a:t>thanh</a:t>
            </a:r>
            <a:r>
              <a:rPr lang="en-US" sz="27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700" dirty="0" err="1">
                <a:latin typeface="Times New Roman" pitchFamily="18" charset="0"/>
                <a:cs typeface="Times New Roman" pitchFamily="18" charset="0"/>
              </a:rPr>
              <a:t>đồng</a:t>
            </a:r>
            <a:r>
              <a:rPr lang="en-US" sz="27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700" dirty="0" err="1">
                <a:latin typeface="Times New Roman" pitchFamily="18" charset="0"/>
                <a:cs typeface="Times New Roman" pitchFamily="18" charset="0"/>
              </a:rPr>
              <a:t>vì</a:t>
            </a:r>
            <a:r>
              <a:rPr lang="en-US" sz="27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700" dirty="0" err="1">
                <a:latin typeface="Times New Roman" pitchFamily="18" charset="0"/>
                <a:cs typeface="Times New Roman" pitchFamily="18" charset="0"/>
              </a:rPr>
              <a:t>đồng</a:t>
            </a:r>
            <a:r>
              <a:rPr lang="en-US" sz="2700" dirty="0">
                <a:latin typeface="Times New Roman" pitchFamily="18" charset="0"/>
                <a:cs typeface="Times New Roman" pitchFamily="18" charset="0"/>
              </a:rPr>
              <a:t> co </a:t>
            </a:r>
            <a:r>
              <a:rPr lang="en-US" sz="2700" dirty="0" err="1">
                <a:latin typeface="Times New Roman" pitchFamily="18" charset="0"/>
                <a:cs typeface="Times New Roman" pitchFamily="18" charset="0"/>
              </a:rPr>
              <a:t>vì</a:t>
            </a:r>
            <a:r>
              <a:rPr lang="en-US" sz="27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700" dirty="0" err="1">
                <a:latin typeface="Times New Roman" pitchFamily="18" charset="0"/>
                <a:cs typeface="Times New Roman" pitchFamily="18" charset="0"/>
              </a:rPr>
              <a:t>nhiệt</a:t>
            </a:r>
            <a:r>
              <a:rPr lang="en-US" sz="27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700" dirty="0" err="1">
                <a:latin typeface="Times New Roman" pitchFamily="18" charset="0"/>
                <a:cs typeface="Times New Roman" pitchFamily="18" charset="0"/>
              </a:rPr>
              <a:t>nhiều</a:t>
            </a:r>
            <a:r>
              <a:rPr lang="en-US" sz="27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700" dirty="0" err="1">
                <a:latin typeface="Times New Roman" pitchFamily="18" charset="0"/>
                <a:cs typeface="Times New Roman" pitchFamily="18" charset="0"/>
              </a:rPr>
              <a:t>hơn</a:t>
            </a:r>
            <a:r>
              <a:rPr lang="en-US" sz="27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700" dirty="0" err="1">
                <a:latin typeface="Times New Roman" pitchFamily="18" charset="0"/>
                <a:cs typeface="Times New Roman" pitchFamily="18" charset="0"/>
              </a:rPr>
              <a:t>thanh</a:t>
            </a:r>
            <a:r>
              <a:rPr lang="en-US" sz="27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700" dirty="0" err="1">
                <a:latin typeface="Times New Roman" pitchFamily="18" charset="0"/>
                <a:cs typeface="Times New Roman" pitchFamily="18" charset="0"/>
              </a:rPr>
              <a:t>thép</a:t>
            </a:r>
            <a:r>
              <a:rPr lang="en-US" sz="2700" dirty="0">
                <a:latin typeface="Times New Roman" pitchFamily="18" charset="0"/>
                <a:cs typeface="Times New Roman" pitchFamily="18" charset="0"/>
              </a:rPr>
              <a:t>.</a:t>
            </a:r>
            <a:endParaRPr lang="en-GB" sz="27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700" dirty="0">
                <a:latin typeface="Times New Roman" pitchFamily="18" charset="0"/>
                <a:cs typeface="Times New Roman" pitchFamily="18" charset="0"/>
              </a:rPr>
              <a:t>C. Cong </a:t>
            </a:r>
            <a:r>
              <a:rPr lang="en-US" sz="2700" dirty="0" err="1">
                <a:latin typeface="Times New Roman" pitchFamily="18" charset="0"/>
                <a:cs typeface="Times New Roman" pitchFamily="18" charset="0"/>
              </a:rPr>
              <a:t>về</a:t>
            </a:r>
            <a:r>
              <a:rPr lang="en-US" sz="27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700" dirty="0" err="1">
                <a:latin typeface="Times New Roman" pitchFamily="18" charset="0"/>
                <a:cs typeface="Times New Roman" pitchFamily="18" charset="0"/>
              </a:rPr>
              <a:t>phía</a:t>
            </a:r>
            <a:r>
              <a:rPr lang="en-US" sz="27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700" dirty="0" err="1">
                <a:latin typeface="Times New Roman" pitchFamily="18" charset="0"/>
                <a:cs typeface="Times New Roman" pitchFamily="18" charset="0"/>
              </a:rPr>
              <a:t>thanh</a:t>
            </a:r>
            <a:r>
              <a:rPr lang="en-US" sz="27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700" dirty="0" err="1">
                <a:latin typeface="Times New Roman" pitchFamily="18" charset="0"/>
                <a:cs typeface="Times New Roman" pitchFamily="18" charset="0"/>
              </a:rPr>
              <a:t>đồng</a:t>
            </a:r>
            <a:r>
              <a:rPr lang="en-US" sz="27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700" dirty="0" err="1">
                <a:latin typeface="Times New Roman" pitchFamily="18" charset="0"/>
                <a:cs typeface="Times New Roman" pitchFamily="18" charset="0"/>
              </a:rPr>
              <a:t>vì</a:t>
            </a:r>
            <a:r>
              <a:rPr lang="en-US" sz="27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700" dirty="0" err="1">
                <a:latin typeface="Times New Roman" pitchFamily="18" charset="0"/>
                <a:cs typeface="Times New Roman" pitchFamily="18" charset="0"/>
              </a:rPr>
              <a:t>đồng</a:t>
            </a:r>
            <a:r>
              <a:rPr lang="en-US" sz="27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700" dirty="0" err="1">
                <a:latin typeface="Times New Roman" pitchFamily="18" charset="0"/>
                <a:cs typeface="Times New Roman" pitchFamily="18" charset="0"/>
              </a:rPr>
              <a:t>nở</a:t>
            </a:r>
            <a:r>
              <a:rPr lang="en-US" sz="27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700" dirty="0" err="1">
                <a:latin typeface="Times New Roman" pitchFamily="18" charset="0"/>
                <a:cs typeface="Times New Roman" pitchFamily="18" charset="0"/>
              </a:rPr>
              <a:t>vì</a:t>
            </a:r>
            <a:r>
              <a:rPr lang="en-US" sz="27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700" dirty="0" err="1">
                <a:latin typeface="Times New Roman" pitchFamily="18" charset="0"/>
                <a:cs typeface="Times New Roman" pitchFamily="18" charset="0"/>
              </a:rPr>
              <a:t>nhiệt</a:t>
            </a:r>
            <a:r>
              <a:rPr lang="en-US" sz="27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700" dirty="0" err="1">
                <a:latin typeface="Times New Roman" pitchFamily="18" charset="0"/>
                <a:cs typeface="Times New Roman" pitchFamily="18" charset="0"/>
              </a:rPr>
              <a:t>nhiều</a:t>
            </a:r>
            <a:r>
              <a:rPr lang="en-US" sz="27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700" dirty="0" err="1">
                <a:latin typeface="Times New Roman" pitchFamily="18" charset="0"/>
                <a:cs typeface="Times New Roman" pitchFamily="18" charset="0"/>
              </a:rPr>
              <a:t>hơn</a:t>
            </a:r>
            <a:r>
              <a:rPr lang="en-US" sz="27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700" dirty="0" err="1">
                <a:latin typeface="Times New Roman" pitchFamily="18" charset="0"/>
                <a:cs typeface="Times New Roman" pitchFamily="18" charset="0"/>
              </a:rPr>
              <a:t>thanh</a:t>
            </a:r>
            <a:r>
              <a:rPr lang="en-US" sz="27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700" dirty="0" err="1">
                <a:latin typeface="Times New Roman" pitchFamily="18" charset="0"/>
                <a:cs typeface="Times New Roman" pitchFamily="18" charset="0"/>
              </a:rPr>
              <a:t>thép</a:t>
            </a:r>
            <a:r>
              <a:rPr lang="en-US" sz="2700" dirty="0">
                <a:latin typeface="Times New Roman" pitchFamily="18" charset="0"/>
                <a:cs typeface="Times New Roman" pitchFamily="18" charset="0"/>
              </a:rPr>
              <a:t>.</a:t>
            </a:r>
            <a:endParaRPr lang="en-GB" sz="27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700" dirty="0">
                <a:latin typeface="Times New Roman" pitchFamily="18" charset="0"/>
                <a:cs typeface="Times New Roman" pitchFamily="18" charset="0"/>
              </a:rPr>
              <a:t>D. Cong </a:t>
            </a:r>
            <a:r>
              <a:rPr lang="en-US" sz="2700" dirty="0" err="1">
                <a:latin typeface="Times New Roman" pitchFamily="18" charset="0"/>
                <a:cs typeface="Times New Roman" pitchFamily="18" charset="0"/>
              </a:rPr>
              <a:t>về</a:t>
            </a:r>
            <a:r>
              <a:rPr lang="en-US" sz="27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700" dirty="0" err="1">
                <a:latin typeface="Times New Roman" pitchFamily="18" charset="0"/>
                <a:cs typeface="Times New Roman" pitchFamily="18" charset="0"/>
              </a:rPr>
              <a:t>phía</a:t>
            </a:r>
            <a:r>
              <a:rPr lang="en-US" sz="27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700" dirty="0" err="1">
                <a:latin typeface="Times New Roman" pitchFamily="18" charset="0"/>
                <a:cs typeface="Times New Roman" pitchFamily="18" charset="0"/>
              </a:rPr>
              <a:t>thanh</a:t>
            </a:r>
            <a:r>
              <a:rPr lang="en-US" sz="27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700" dirty="0" err="1">
                <a:latin typeface="Times New Roman" pitchFamily="18" charset="0"/>
                <a:cs typeface="Times New Roman" pitchFamily="18" charset="0"/>
              </a:rPr>
              <a:t>thép</a:t>
            </a:r>
            <a:r>
              <a:rPr lang="en-US" sz="27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700" dirty="0" err="1">
                <a:latin typeface="Times New Roman" pitchFamily="18" charset="0"/>
                <a:cs typeface="Times New Roman" pitchFamily="18" charset="0"/>
              </a:rPr>
              <a:t>vì</a:t>
            </a:r>
            <a:r>
              <a:rPr lang="en-US" sz="27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700" dirty="0" err="1">
                <a:latin typeface="Times New Roman" pitchFamily="18" charset="0"/>
                <a:cs typeface="Times New Roman" pitchFamily="18" charset="0"/>
              </a:rPr>
              <a:t>đồng</a:t>
            </a:r>
            <a:r>
              <a:rPr lang="en-US" sz="2700" dirty="0">
                <a:latin typeface="Times New Roman" pitchFamily="18" charset="0"/>
                <a:cs typeface="Times New Roman" pitchFamily="18" charset="0"/>
              </a:rPr>
              <a:t> co </a:t>
            </a:r>
            <a:r>
              <a:rPr lang="en-US" sz="2700" dirty="0" err="1">
                <a:latin typeface="Times New Roman" pitchFamily="18" charset="0"/>
                <a:cs typeface="Times New Roman" pitchFamily="18" charset="0"/>
              </a:rPr>
              <a:t>vì</a:t>
            </a:r>
            <a:r>
              <a:rPr lang="en-US" sz="27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700" dirty="0" err="1">
                <a:latin typeface="Times New Roman" pitchFamily="18" charset="0"/>
                <a:cs typeface="Times New Roman" pitchFamily="18" charset="0"/>
              </a:rPr>
              <a:t>nhiệt</a:t>
            </a:r>
            <a:r>
              <a:rPr lang="en-US" sz="27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700" dirty="0" err="1">
                <a:latin typeface="Times New Roman" pitchFamily="18" charset="0"/>
                <a:cs typeface="Times New Roman" pitchFamily="18" charset="0"/>
              </a:rPr>
              <a:t>nhiều</a:t>
            </a:r>
            <a:r>
              <a:rPr lang="en-US" sz="27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700" dirty="0" err="1">
                <a:latin typeface="Times New Roman" pitchFamily="18" charset="0"/>
                <a:cs typeface="Times New Roman" pitchFamily="18" charset="0"/>
              </a:rPr>
              <a:t>hơn</a:t>
            </a:r>
            <a:r>
              <a:rPr lang="en-US" sz="27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700" dirty="0" err="1">
                <a:latin typeface="Times New Roman" pitchFamily="18" charset="0"/>
                <a:cs typeface="Times New Roman" pitchFamily="18" charset="0"/>
              </a:rPr>
              <a:t>thanh</a:t>
            </a:r>
            <a:r>
              <a:rPr lang="en-US" sz="27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700" dirty="0" err="1">
                <a:latin typeface="Times New Roman" pitchFamily="18" charset="0"/>
                <a:cs typeface="Times New Roman" pitchFamily="18" charset="0"/>
              </a:rPr>
              <a:t>thép</a:t>
            </a:r>
            <a:r>
              <a:rPr lang="en-US" sz="2700" dirty="0">
                <a:latin typeface="Times New Roman" pitchFamily="18" charset="0"/>
                <a:cs typeface="Times New Roman" pitchFamily="18" charset="0"/>
              </a:rPr>
              <a:t>.</a:t>
            </a:r>
            <a:endParaRPr lang="en-GB" sz="27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Oval 9"/>
          <p:cNvSpPr>
            <a:spLocks noChangeArrowheads="1"/>
          </p:cNvSpPr>
          <p:nvPr/>
        </p:nvSpPr>
        <p:spPr bwMode="auto">
          <a:xfrm>
            <a:off x="0" y="4363667"/>
            <a:ext cx="574675" cy="533400"/>
          </a:xfrm>
          <a:prstGeom prst="ellipse">
            <a:avLst/>
          </a:prstGeom>
          <a:noFill/>
          <a:ln w="57150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en-US" b="1">
              <a:solidFill>
                <a:srgbClr val="FF0000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007472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  <p:bldP spid="5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552237"/>
            <a:ext cx="9144000" cy="52137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sz="3200" b="1" dirty="0" err="1">
                <a:latin typeface="Times New Roman" pitchFamily="18" charset="0"/>
                <a:cs typeface="Times New Roman" pitchFamily="18" charset="0"/>
              </a:rPr>
              <a:t>Câu</a:t>
            </a: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7: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en-US" sz="32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Ba </a:t>
            </a:r>
            <a:r>
              <a:rPr lang="en-US" sz="32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cốc</a:t>
            </a:r>
            <a:r>
              <a:rPr lang="en-US" sz="32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thủy</a:t>
            </a:r>
            <a:r>
              <a:rPr lang="en-US" sz="32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tinh</a:t>
            </a:r>
            <a:r>
              <a:rPr lang="en-US" sz="32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giống</a:t>
            </a:r>
            <a:r>
              <a:rPr lang="en-US" sz="32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nhau</a:t>
            </a:r>
            <a:r>
              <a:rPr lang="en-US" sz="32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, ban </a:t>
            </a:r>
            <a:r>
              <a:rPr lang="en-US" sz="32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đầu</a:t>
            </a:r>
            <a:r>
              <a:rPr lang="en-US" sz="32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cốc</a:t>
            </a:r>
            <a:r>
              <a:rPr lang="en-US" sz="32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A </a:t>
            </a:r>
            <a:r>
              <a:rPr lang="en-US" sz="32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đựng</a:t>
            </a:r>
            <a:r>
              <a:rPr lang="en-US" sz="32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nước</a:t>
            </a:r>
            <a:r>
              <a:rPr lang="en-US" sz="32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đá</a:t>
            </a:r>
            <a:r>
              <a:rPr lang="en-US" sz="32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32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cốc</a:t>
            </a:r>
            <a:r>
              <a:rPr lang="en-US" sz="32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B </a:t>
            </a:r>
            <a:r>
              <a:rPr lang="en-US" sz="32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đựng</a:t>
            </a:r>
            <a:r>
              <a:rPr lang="en-US" sz="32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nước</a:t>
            </a:r>
            <a:r>
              <a:rPr lang="en-US" sz="32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nguội</a:t>
            </a:r>
            <a:r>
              <a:rPr lang="en-US" sz="32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(ở </a:t>
            </a:r>
            <a:r>
              <a:rPr lang="en-US" sz="32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nhiệt</a:t>
            </a:r>
            <a:r>
              <a:rPr lang="en-US" sz="32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độ</a:t>
            </a:r>
            <a:r>
              <a:rPr lang="en-US" sz="32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phòng</a:t>
            </a:r>
            <a:r>
              <a:rPr lang="en-US" sz="32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), </a:t>
            </a:r>
            <a:r>
              <a:rPr lang="en-US" sz="32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cốc</a:t>
            </a:r>
            <a:r>
              <a:rPr lang="en-US" sz="32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C </a:t>
            </a:r>
            <a:r>
              <a:rPr lang="en-US" sz="32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đựng</a:t>
            </a:r>
            <a:r>
              <a:rPr lang="en-US" sz="32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nước</a:t>
            </a:r>
            <a:r>
              <a:rPr lang="en-US" sz="32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nóng</a:t>
            </a:r>
            <a:r>
              <a:rPr lang="en-US" sz="32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32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Đổ</a:t>
            </a:r>
            <a:r>
              <a:rPr lang="en-US" sz="32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hết</a:t>
            </a:r>
            <a:r>
              <a:rPr lang="en-US" sz="32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nước</a:t>
            </a:r>
            <a:r>
              <a:rPr lang="en-US" sz="32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32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rót</a:t>
            </a:r>
            <a:r>
              <a:rPr lang="en-US" sz="32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nước</a:t>
            </a:r>
            <a:r>
              <a:rPr lang="en-US" sz="32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sôi</a:t>
            </a:r>
            <a:r>
              <a:rPr lang="en-US" sz="32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vào</a:t>
            </a:r>
            <a:r>
              <a:rPr lang="en-US" sz="32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cả</a:t>
            </a:r>
            <a:r>
              <a:rPr lang="en-US" sz="32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ba</a:t>
            </a:r>
            <a:r>
              <a:rPr lang="en-US" sz="32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cốc</a:t>
            </a:r>
            <a:r>
              <a:rPr lang="en-US" sz="32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32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Cốc</a:t>
            </a:r>
            <a:r>
              <a:rPr lang="en-US" sz="32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nào</a:t>
            </a:r>
            <a:r>
              <a:rPr lang="en-US" sz="32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dễ</a:t>
            </a:r>
            <a:r>
              <a:rPr lang="en-US" sz="32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vỡ</a:t>
            </a:r>
            <a:r>
              <a:rPr lang="en-US" sz="32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nhất</a:t>
            </a:r>
            <a:r>
              <a:rPr lang="en-US" sz="32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endParaRPr lang="en-GB" sz="32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30000"/>
              </a:lnSpc>
            </a:pP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A.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Cốc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A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dễ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vỡ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nhất</a:t>
            </a:r>
            <a:endParaRPr lang="en-GB" sz="3200" dirty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30000"/>
              </a:lnSpc>
            </a:pP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B.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Cốc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B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dễ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vỡ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nhất</a:t>
            </a:r>
            <a:endParaRPr lang="en-GB" sz="3200" dirty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30000"/>
              </a:lnSpc>
            </a:pP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C.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Cốc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C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dễ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vỡ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nhất</a:t>
            </a:r>
            <a:endParaRPr lang="en-GB" sz="3200" dirty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30000"/>
              </a:lnSpc>
            </a:pP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D.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Không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cốc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nào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dễ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vỡ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cả</a:t>
            </a:r>
            <a:endParaRPr lang="en-GB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Oval 9"/>
          <p:cNvSpPr>
            <a:spLocks noChangeArrowheads="1"/>
          </p:cNvSpPr>
          <p:nvPr/>
        </p:nvSpPr>
        <p:spPr bwMode="auto">
          <a:xfrm>
            <a:off x="0" y="3268963"/>
            <a:ext cx="574675" cy="533400"/>
          </a:xfrm>
          <a:prstGeom prst="ellipse">
            <a:avLst/>
          </a:prstGeom>
          <a:noFill/>
          <a:ln w="57150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en-US" b="1">
              <a:solidFill>
                <a:srgbClr val="FF0000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844738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252648"/>
            <a:ext cx="9144000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b="1" dirty="0" err="1">
                <a:latin typeface="Times New Roman" pitchFamily="18" charset="0"/>
                <a:cs typeface="Times New Roman" pitchFamily="18" charset="0"/>
              </a:rPr>
              <a:t>Câu</a:t>
            </a:r>
            <a:r>
              <a:rPr lang="en-US" sz="3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8: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en-US" sz="32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32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nhận</a:t>
            </a:r>
            <a:r>
              <a:rPr lang="en-US" sz="32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xét</a:t>
            </a:r>
            <a:r>
              <a:rPr lang="en-US" sz="32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gì</a:t>
            </a:r>
            <a:r>
              <a:rPr lang="en-US" sz="32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về</a:t>
            </a:r>
            <a:r>
              <a:rPr lang="en-US" sz="32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mối</a:t>
            </a:r>
            <a:r>
              <a:rPr lang="en-US" sz="32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quan</a:t>
            </a:r>
            <a:r>
              <a:rPr lang="en-US" sz="32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hệ</a:t>
            </a:r>
            <a:r>
              <a:rPr lang="en-US" sz="32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giữa</a:t>
            </a:r>
            <a:r>
              <a:rPr lang="en-US" sz="32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độ</a:t>
            </a:r>
            <a:r>
              <a:rPr lang="en-US" sz="32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dày</a:t>
            </a:r>
            <a:r>
              <a:rPr lang="en-US" sz="32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32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cốc</a:t>
            </a:r>
            <a:r>
              <a:rPr lang="en-US" sz="32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thủy</a:t>
            </a:r>
            <a:r>
              <a:rPr lang="en-US" sz="32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tinh</a:t>
            </a:r>
            <a:r>
              <a:rPr lang="en-US" sz="32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32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độ</a:t>
            </a:r>
            <a:r>
              <a:rPr lang="en-US" sz="32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bền</a:t>
            </a:r>
            <a:r>
              <a:rPr lang="en-US" sz="32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32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cốc</a:t>
            </a:r>
            <a:r>
              <a:rPr lang="en-US" sz="32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? </a:t>
            </a:r>
            <a:r>
              <a:rPr lang="en-US" sz="32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Hãy</a:t>
            </a:r>
            <a:r>
              <a:rPr lang="en-US" sz="32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chọn</a:t>
            </a:r>
            <a:r>
              <a:rPr lang="en-US" sz="32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câu</a:t>
            </a:r>
            <a:r>
              <a:rPr lang="en-US" sz="32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trả</a:t>
            </a:r>
            <a:r>
              <a:rPr lang="en-US" sz="32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lời</a:t>
            </a:r>
            <a:r>
              <a:rPr lang="en-US" sz="32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đúng</a:t>
            </a:r>
            <a:r>
              <a:rPr lang="en-US" sz="32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en-GB" sz="32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A.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Không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mối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quan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hệ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gì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giữa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độ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bền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cốc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độ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dày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thủy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tinh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làm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cốc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en-GB" sz="3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B.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Cốc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thủy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tinh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mỏng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bền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hơn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cốc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thủy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tinh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dày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vì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sự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dãn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nở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vì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nhiệt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ở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mặt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mặt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ngoài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cốc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xảy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ra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gần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như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cùng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lúc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en-GB" sz="3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C.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Hai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cốc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bền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như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nhau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vì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cùng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độ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dãn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nở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vì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nhiệt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như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nhau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en-GB" sz="3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D.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Cốc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thủy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tinh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dày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bền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hơn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cốc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thủy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tinh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mỏng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vì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được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làm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từ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nhiều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thủy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tinh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latin typeface="Times New Roman" pitchFamily="18" charset="0"/>
                <a:cs typeface="Times New Roman" pitchFamily="18" charset="0"/>
              </a:rPr>
              <a:t>hơn</a:t>
            </a:r>
            <a:r>
              <a:rPr lang="en-US" sz="3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en-GB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Oval 9"/>
          <p:cNvSpPr>
            <a:spLocks noChangeArrowheads="1"/>
          </p:cNvSpPr>
          <p:nvPr/>
        </p:nvSpPr>
        <p:spPr bwMode="auto">
          <a:xfrm>
            <a:off x="-1" y="2735563"/>
            <a:ext cx="574675" cy="533400"/>
          </a:xfrm>
          <a:prstGeom prst="ellipse">
            <a:avLst/>
          </a:prstGeom>
          <a:noFill/>
          <a:ln w="57150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en-US" b="1">
              <a:solidFill>
                <a:srgbClr val="FF0000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806100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70456" y="417318"/>
            <a:ext cx="855157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Câu</a:t>
            </a:r>
            <a:r>
              <a:rPr lang="en-US" sz="2800" b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8</a:t>
            </a:r>
            <a:r>
              <a:rPr lang="en-US" sz="28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en-US" sz="280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Tại</a:t>
            </a:r>
            <a:r>
              <a:rPr lang="en-US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sao</a:t>
            </a:r>
            <a:r>
              <a:rPr lang="en-US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khi</a:t>
            </a:r>
            <a:r>
              <a:rPr lang="en-US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rót</a:t>
            </a:r>
            <a:r>
              <a:rPr lang="en-US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nước</a:t>
            </a:r>
            <a:r>
              <a:rPr lang="en-US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nóng</a:t>
            </a:r>
            <a:r>
              <a:rPr lang="en-US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ra</a:t>
            </a:r>
            <a:r>
              <a:rPr lang="en-US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khỏi</a:t>
            </a:r>
            <a:r>
              <a:rPr lang="en-US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phích</a:t>
            </a:r>
            <a:r>
              <a:rPr lang="en-US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nước</a:t>
            </a:r>
            <a:r>
              <a:rPr lang="en-US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8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rồi</a:t>
            </a:r>
            <a:r>
              <a:rPr lang="en-US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đậy</a:t>
            </a:r>
            <a:r>
              <a:rPr lang="en-US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nút</a:t>
            </a:r>
            <a:r>
              <a:rPr lang="en-US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lại</a:t>
            </a:r>
            <a:r>
              <a:rPr lang="en-US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ngay</a:t>
            </a:r>
            <a:r>
              <a:rPr lang="en-US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thì</a:t>
            </a:r>
            <a:r>
              <a:rPr lang="en-US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nút</a:t>
            </a:r>
            <a:r>
              <a:rPr lang="en-US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hay </a:t>
            </a:r>
            <a:r>
              <a:rPr lang="en-US" sz="28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bị</a:t>
            </a:r>
            <a:r>
              <a:rPr lang="en-US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bật</a:t>
            </a:r>
            <a:r>
              <a:rPr lang="en-US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ra</a:t>
            </a:r>
            <a:r>
              <a:rPr lang="en-US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? </a:t>
            </a:r>
            <a:r>
              <a:rPr lang="en-US" sz="28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Làm</a:t>
            </a:r>
            <a:r>
              <a:rPr lang="en-US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thế</a:t>
            </a:r>
            <a:r>
              <a:rPr lang="en-US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nào</a:t>
            </a:r>
            <a:r>
              <a:rPr lang="en-US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để</a:t>
            </a:r>
            <a:r>
              <a:rPr lang="en-US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tránh</a:t>
            </a:r>
            <a:r>
              <a:rPr lang="en-US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hiện</a:t>
            </a:r>
            <a:r>
              <a:rPr lang="en-US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tượng</a:t>
            </a:r>
            <a:r>
              <a:rPr lang="en-US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này</a:t>
            </a:r>
            <a:r>
              <a:rPr lang="en-US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endParaRPr lang="en-GB" sz="28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270456" y="2377870"/>
            <a:ext cx="8873544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  <a:sym typeface="Wingdings"/>
              </a:rPr>
              <a:t></a:t>
            </a:r>
            <a:r>
              <a:rPr lang="en-US" sz="32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Khi</a:t>
            </a:r>
            <a:r>
              <a:rPr lang="en-US" sz="3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rót</a:t>
            </a:r>
            <a:r>
              <a:rPr lang="en-US" sz="32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nước</a:t>
            </a:r>
            <a:r>
              <a:rPr lang="en-US" sz="32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nóng</a:t>
            </a:r>
            <a:r>
              <a:rPr lang="en-US" sz="32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ra</a:t>
            </a:r>
            <a:r>
              <a:rPr lang="en-US" sz="32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32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sz="32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lượng</a:t>
            </a:r>
            <a:r>
              <a:rPr lang="en-US" sz="32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không</a:t>
            </a:r>
            <a:r>
              <a:rPr lang="en-US" sz="32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khí</a:t>
            </a:r>
            <a:r>
              <a:rPr lang="en-US" sz="32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ở </a:t>
            </a:r>
            <a:r>
              <a:rPr lang="en-US" sz="32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ngoài</a:t>
            </a:r>
            <a:r>
              <a:rPr lang="en-US" sz="32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tràn</a:t>
            </a:r>
            <a:r>
              <a:rPr lang="en-US" sz="32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vào</a:t>
            </a:r>
            <a:r>
              <a:rPr lang="en-US" sz="32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phích</a:t>
            </a:r>
            <a:r>
              <a:rPr lang="en-US" sz="32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32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Nếu</a:t>
            </a:r>
            <a:r>
              <a:rPr lang="en-US" sz="32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đậy</a:t>
            </a:r>
            <a:r>
              <a:rPr lang="en-US" sz="32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nút</a:t>
            </a:r>
            <a:r>
              <a:rPr lang="en-US" sz="32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ngay</a:t>
            </a:r>
            <a:r>
              <a:rPr lang="en-US" sz="32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thì</a:t>
            </a:r>
            <a:r>
              <a:rPr lang="en-US" sz="32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lượng</a:t>
            </a:r>
            <a:r>
              <a:rPr lang="en-US" sz="32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khí</a:t>
            </a:r>
            <a:r>
              <a:rPr lang="en-US" sz="32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này</a:t>
            </a:r>
            <a:r>
              <a:rPr lang="en-US" sz="32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sẽ</a:t>
            </a:r>
            <a:r>
              <a:rPr lang="en-US" sz="32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bị</a:t>
            </a:r>
            <a:r>
              <a:rPr lang="en-US" sz="32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nước</a:t>
            </a:r>
            <a:r>
              <a:rPr lang="en-US" sz="32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32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phích</a:t>
            </a:r>
            <a:r>
              <a:rPr lang="en-US" sz="32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làm</a:t>
            </a:r>
            <a:r>
              <a:rPr lang="en-US" sz="32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sz="32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nóng</a:t>
            </a:r>
            <a:r>
              <a:rPr lang="en-US" sz="32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lên</a:t>
            </a:r>
            <a:r>
              <a:rPr lang="en-US" sz="32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32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nở</a:t>
            </a:r>
            <a:r>
              <a:rPr lang="en-US" sz="32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ra</a:t>
            </a:r>
            <a:r>
              <a:rPr lang="en-US" sz="32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32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32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thể</a:t>
            </a:r>
            <a:r>
              <a:rPr lang="en-US" sz="32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làm</a:t>
            </a:r>
            <a:r>
              <a:rPr lang="en-US" sz="32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bật</a:t>
            </a:r>
            <a:r>
              <a:rPr lang="en-US" sz="32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nút</a:t>
            </a:r>
            <a:r>
              <a:rPr lang="en-US" sz="32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phích</a:t>
            </a:r>
            <a:r>
              <a:rPr lang="en-US" sz="32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en-GB" sz="32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32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  <a:sym typeface="Wingdings"/>
              </a:rPr>
              <a:t> </a:t>
            </a:r>
            <a:r>
              <a:rPr lang="en-US" sz="32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Để</a:t>
            </a:r>
            <a:r>
              <a:rPr lang="en-US" sz="3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tránh</a:t>
            </a:r>
            <a:r>
              <a:rPr lang="en-US" sz="32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hiện</a:t>
            </a:r>
            <a:r>
              <a:rPr lang="en-US" sz="32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tượng</a:t>
            </a:r>
            <a:r>
              <a:rPr lang="en-US" sz="32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này</a:t>
            </a:r>
            <a:r>
              <a:rPr lang="en-US" sz="32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32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không</a:t>
            </a:r>
            <a:r>
              <a:rPr lang="en-US" sz="32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nên</a:t>
            </a:r>
            <a:r>
              <a:rPr lang="en-US" sz="32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đậy</a:t>
            </a:r>
            <a:r>
              <a:rPr lang="en-US" sz="32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nút</a:t>
            </a:r>
            <a:r>
              <a:rPr lang="en-US" sz="32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ngay</a:t>
            </a:r>
            <a:r>
              <a:rPr lang="en-US" sz="32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mà</a:t>
            </a:r>
            <a:r>
              <a:rPr lang="en-US" sz="32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chờ</a:t>
            </a:r>
            <a:r>
              <a:rPr lang="en-US" sz="32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sz="32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lượng</a:t>
            </a:r>
            <a:r>
              <a:rPr lang="en-US" sz="32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khí</a:t>
            </a:r>
            <a:r>
              <a:rPr lang="en-US" sz="32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tràn</a:t>
            </a:r>
            <a:r>
              <a:rPr lang="en-US" sz="32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vào</a:t>
            </a:r>
            <a:r>
              <a:rPr lang="en-US" sz="32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phích</a:t>
            </a:r>
            <a:r>
              <a:rPr lang="en-US" sz="32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nóng</a:t>
            </a:r>
            <a:r>
              <a:rPr lang="en-US" sz="32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lên</a:t>
            </a:r>
            <a:r>
              <a:rPr lang="en-US" sz="32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32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nở</a:t>
            </a:r>
            <a:r>
              <a:rPr lang="en-US" sz="32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ra</a:t>
            </a:r>
            <a:r>
              <a:rPr lang="en-US" sz="32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32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thoát</a:t>
            </a:r>
            <a:r>
              <a:rPr lang="en-US" sz="32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ra</a:t>
            </a:r>
            <a:r>
              <a:rPr lang="en-US" sz="32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ngoài</a:t>
            </a:r>
            <a:r>
              <a:rPr lang="en-US" sz="32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sz="32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phần</a:t>
            </a:r>
            <a:r>
              <a:rPr lang="en-US" sz="32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mới</a:t>
            </a:r>
            <a:r>
              <a:rPr lang="en-US" sz="32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đóng</a:t>
            </a:r>
            <a:r>
              <a:rPr lang="en-US" sz="32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nút</a:t>
            </a:r>
            <a:r>
              <a:rPr lang="en-US" sz="32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lại</a:t>
            </a:r>
            <a:r>
              <a:rPr lang="en-US" sz="32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en-GB" sz="32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334199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06062" y="443076"/>
            <a:ext cx="875763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Câu</a:t>
            </a:r>
            <a:r>
              <a:rPr lang="en-US" sz="2800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9</a:t>
            </a:r>
            <a:r>
              <a:rPr lang="en-US" sz="280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8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Tại</a:t>
            </a:r>
            <a:r>
              <a:rPr lang="en-US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sao</a:t>
            </a:r>
            <a:r>
              <a:rPr lang="en-US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rót</a:t>
            </a:r>
            <a:r>
              <a:rPr lang="en-US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nước</a:t>
            </a:r>
            <a:r>
              <a:rPr lang="en-US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nóng</a:t>
            </a:r>
            <a:r>
              <a:rPr lang="en-US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vào</a:t>
            </a:r>
            <a:r>
              <a:rPr lang="en-US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cốc</a:t>
            </a:r>
            <a:r>
              <a:rPr lang="en-US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thuỷ</a:t>
            </a:r>
            <a:r>
              <a:rPr lang="en-US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tinh</a:t>
            </a:r>
            <a:r>
              <a:rPr lang="en-US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dày</a:t>
            </a:r>
            <a:r>
              <a:rPr lang="en-US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thì</a:t>
            </a:r>
            <a:r>
              <a:rPr lang="en-US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cốc</a:t>
            </a:r>
            <a:r>
              <a:rPr lang="en-US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dễ</a:t>
            </a:r>
            <a:r>
              <a:rPr lang="en-US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vỡ</a:t>
            </a:r>
            <a:r>
              <a:rPr lang="en-US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hơn</a:t>
            </a:r>
            <a:r>
              <a:rPr lang="en-US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rót</a:t>
            </a:r>
            <a:r>
              <a:rPr lang="en-US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nước</a:t>
            </a:r>
            <a:r>
              <a:rPr lang="en-US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nóng</a:t>
            </a:r>
            <a:r>
              <a:rPr lang="en-US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vào</a:t>
            </a:r>
            <a:r>
              <a:rPr lang="en-US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cốc</a:t>
            </a:r>
            <a:r>
              <a:rPr lang="en-US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thuỷ</a:t>
            </a:r>
            <a:r>
              <a:rPr lang="en-US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tinh</a:t>
            </a:r>
            <a:r>
              <a:rPr lang="en-US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mỏng</a:t>
            </a:r>
            <a:r>
              <a:rPr lang="en-US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endParaRPr lang="en-GB" sz="28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206062" y="1849835"/>
            <a:ext cx="8551572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  <a:sym typeface="Wingdings"/>
              </a:rPr>
              <a:t></a:t>
            </a:r>
            <a:r>
              <a:rPr lang="en-US" sz="3200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Khi</a:t>
            </a:r>
            <a:r>
              <a:rPr lang="en-US" sz="32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rót</a:t>
            </a:r>
            <a:r>
              <a:rPr lang="en-US" sz="32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nước</a:t>
            </a:r>
            <a:r>
              <a:rPr lang="en-US" sz="32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nóng</a:t>
            </a:r>
            <a:r>
              <a:rPr lang="en-US" sz="32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vào</a:t>
            </a:r>
            <a:r>
              <a:rPr lang="en-US" sz="32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cốc</a:t>
            </a:r>
            <a:r>
              <a:rPr lang="en-US" sz="32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thủy</a:t>
            </a:r>
            <a:r>
              <a:rPr lang="en-US" sz="32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tinh</a:t>
            </a:r>
            <a:r>
              <a:rPr lang="en-US" sz="32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dày</a:t>
            </a:r>
            <a:r>
              <a:rPr lang="en-US" sz="32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thì</a:t>
            </a:r>
            <a:r>
              <a:rPr lang="en-US" sz="32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lớp</a:t>
            </a:r>
            <a:r>
              <a:rPr lang="en-US" sz="32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thuỷ</a:t>
            </a:r>
            <a:r>
              <a:rPr lang="en-US" sz="32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tinh</a:t>
            </a:r>
            <a:r>
              <a:rPr lang="en-US" sz="32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bên</a:t>
            </a:r>
            <a:r>
              <a:rPr lang="en-US" sz="32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32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tiếp</a:t>
            </a:r>
            <a:r>
              <a:rPr lang="en-US" sz="32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xúc</a:t>
            </a:r>
            <a:r>
              <a:rPr lang="en-US" sz="32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với</a:t>
            </a:r>
            <a:r>
              <a:rPr lang="en-US" sz="32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nước</a:t>
            </a:r>
            <a:r>
              <a:rPr lang="en-US" sz="32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3200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nóng</a:t>
            </a:r>
            <a:r>
              <a:rPr lang="en-US" sz="32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lên</a:t>
            </a:r>
            <a:r>
              <a:rPr lang="en-US" sz="32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trước</a:t>
            </a:r>
            <a:r>
              <a:rPr lang="en-US" sz="32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32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dãn</a:t>
            </a:r>
            <a:r>
              <a:rPr lang="en-US" sz="32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nở</a:t>
            </a:r>
            <a:r>
              <a:rPr lang="en-US" sz="32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3200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32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khi</a:t>
            </a:r>
            <a:r>
              <a:rPr lang="en-US" sz="32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lớp</a:t>
            </a:r>
            <a:r>
              <a:rPr lang="en-US" sz="32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thuỷ</a:t>
            </a:r>
            <a:r>
              <a:rPr lang="en-US" sz="32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tinh</a:t>
            </a:r>
            <a:r>
              <a:rPr lang="en-US" sz="32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bên</a:t>
            </a:r>
            <a:r>
              <a:rPr lang="en-US" sz="32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ngoài</a:t>
            </a:r>
            <a:r>
              <a:rPr lang="en-US" sz="32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chưa</a:t>
            </a:r>
            <a:r>
              <a:rPr lang="en-US" sz="32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kịp</a:t>
            </a:r>
            <a:r>
              <a:rPr lang="en-US" sz="32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nóng</a:t>
            </a:r>
            <a:r>
              <a:rPr lang="en-US" sz="32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lên</a:t>
            </a:r>
            <a:r>
              <a:rPr lang="en-US" sz="32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32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chưa</a:t>
            </a:r>
            <a:r>
              <a:rPr lang="en-US" sz="32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dãn</a:t>
            </a:r>
            <a:r>
              <a:rPr lang="en-US" sz="32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nở</a:t>
            </a:r>
            <a:r>
              <a:rPr lang="en-US" sz="32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3200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Kết</a:t>
            </a:r>
            <a:r>
              <a:rPr lang="en-US" sz="32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quả</a:t>
            </a:r>
            <a:r>
              <a:rPr lang="en-US" sz="32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32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lớp</a:t>
            </a:r>
            <a:r>
              <a:rPr lang="en-US" sz="32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thuỷ</a:t>
            </a:r>
            <a:r>
              <a:rPr lang="en-US" sz="32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tinh</a:t>
            </a:r>
            <a:r>
              <a:rPr lang="en-US" sz="32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bên</a:t>
            </a:r>
            <a:r>
              <a:rPr lang="en-US" sz="32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ngoài</a:t>
            </a:r>
            <a:r>
              <a:rPr lang="en-US" sz="32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chịu</a:t>
            </a:r>
            <a:r>
              <a:rPr lang="en-US" sz="32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lực</a:t>
            </a:r>
            <a:r>
              <a:rPr lang="en-US" sz="32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tác</a:t>
            </a:r>
            <a:r>
              <a:rPr lang="en-US" sz="32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dụng</a:t>
            </a:r>
            <a:r>
              <a:rPr lang="en-US" sz="32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từ</a:t>
            </a:r>
            <a:r>
              <a:rPr lang="en-US" sz="32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32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ra</a:t>
            </a:r>
            <a:r>
              <a:rPr lang="en-US" sz="32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32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cốc</a:t>
            </a:r>
            <a:r>
              <a:rPr lang="en-US" sz="32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bị</a:t>
            </a:r>
            <a:r>
              <a:rPr lang="en-US" sz="32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vỡ</a:t>
            </a:r>
            <a:r>
              <a:rPr lang="en-US" sz="32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 </a:t>
            </a:r>
            <a:endParaRPr lang="en-US" sz="3200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r>
              <a:rPr lang="en-US" sz="32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  <a:sym typeface="Wingdings"/>
              </a:rPr>
              <a:t> </a:t>
            </a:r>
            <a:r>
              <a:rPr lang="en-US" sz="3200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Với</a:t>
            </a:r>
            <a:r>
              <a:rPr lang="en-US" sz="32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cốc</a:t>
            </a:r>
            <a:r>
              <a:rPr lang="en-US" sz="32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mỏng</a:t>
            </a:r>
            <a:r>
              <a:rPr lang="en-US" sz="32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3200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thì</a:t>
            </a:r>
            <a:r>
              <a:rPr lang="en-US" sz="32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lớp</a:t>
            </a:r>
            <a:r>
              <a:rPr lang="en-US" sz="32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thuỷ</a:t>
            </a:r>
            <a:r>
              <a:rPr lang="en-US" sz="32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tinh</a:t>
            </a:r>
            <a:r>
              <a:rPr lang="en-US" sz="32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bên</a:t>
            </a:r>
            <a:r>
              <a:rPr lang="en-US" sz="32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32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32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bên</a:t>
            </a:r>
            <a:r>
              <a:rPr lang="en-US" sz="32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ngoài</a:t>
            </a:r>
            <a:r>
              <a:rPr lang="en-US" sz="32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nóng</a:t>
            </a:r>
            <a:r>
              <a:rPr lang="en-US" sz="32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lên</a:t>
            </a:r>
            <a:r>
              <a:rPr lang="en-US" sz="32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32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dãn</a:t>
            </a:r>
            <a:r>
              <a:rPr lang="en-US" sz="32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nở</a:t>
            </a:r>
            <a:r>
              <a:rPr lang="en-US" sz="32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đồng</a:t>
            </a:r>
            <a:r>
              <a:rPr lang="en-US" sz="32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thời</a:t>
            </a:r>
            <a:r>
              <a:rPr lang="en-US" sz="32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nên</a:t>
            </a:r>
            <a:r>
              <a:rPr lang="en-US" sz="32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cốc</a:t>
            </a:r>
            <a:r>
              <a:rPr lang="en-US" sz="32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không</a:t>
            </a:r>
            <a:r>
              <a:rPr lang="en-US" sz="32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bị</a:t>
            </a:r>
            <a:r>
              <a:rPr lang="en-US" sz="32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vỡ</a:t>
            </a:r>
            <a:r>
              <a:rPr lang="en-US" sz="32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  <a:endParaRPr lang="en-GB" sz="32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454498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28789" y="388392"/>
            <a:ext cx="8731875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Câu</a:t>
            </a:r>
            <a:r>
              <a:rPr lang="en-US" sz="2800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10</a:t>
            </a:r>
            <a:r>
              <a:rPr lang="en-US" sz="280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8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Tại</a:t>
            </a:r>
            <a:r>
              <a:rPr lang="en-US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sao</a:t>
            </a:r>
            <a:r>
              <a:rPr lang="en-US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tấm</a:t>
            </a:r>
            <a:r>
              <a:rPr lang="en-US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tôn</a:t>
            </a:r>
            <a:r>
              <a:rPr lang="en-US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lợp</a:t>
            </a:r>
            <a:r>
              <a:rPr lang="en-US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nhà</a:t>
            </a:r>
            <a:r>
              <a:rPr lang="en-US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không</a:t>
            </a:r>
            <a:r>
              <a:rPr lang="en-US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phẳng</a:t>
            </a:r>
            <a:r>
              <a:rPr lang="en-US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mà</a:t>
            </a:r>
            <a:r>
              <a:rPr lang="en-US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lại</a:t>
            </a:r>
            <a:r>
              <a:rPr lang="en-US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dạng</a:t>
            </a:r>
            <a:r>
              <a:rPr lang="en-US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lượn</a:t>
            </a:r>
            <a:r>
              <a:rPr lang="en-US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sóng</a:t>
            </a:r>
            <a:r>
              <a:rPr lang="en-US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endParaRPr lang="en-GB" sz="28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128789" y="1904519"/>
            <a:ext cx="8860665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32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tấm</a:t>
            </a:r>
            <a:r>
              <a:rPr lang="en-US" sz="32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tôn</a:t>
            </a:r>
            <a:r>
              <a:rPr lang="en-US" sz="32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32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dạng</a:t>
            </a:r>
            <a:r>
              <a:rPr lang="en-US" sz="32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lượn</a:t>
            </a:r>
            <a:r>
              <a:rPr lang="en-US" sz="32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sóng</a:t>
            </a:r>
            <a:r>
              <a:rPr lang="en-US" sz="32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32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để</a:t>
            </a:r>
            <a:r>
              <a:rPr lang="en-US" sz="32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tránh</a:t>
            </a:r>
            <a:r>
              <a:rPr lang="en-US" sz="32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tác</a:t>
            </a:r>
            <a:r>
              <a:rPr lang="en-US" sz="32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hại</a:t>
            </a:r>
            <a:r>
              <a:rPr lang="en-US" sz="32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32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sự</a:t>
            </a:r>
            <a:r>
              <a:rPr lang="en-US" sz="32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co </a:t>
            </a:r>
            <a:r>
              <a:rPr lang="en-US" sz="3200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dãn</a:t>
            </a:r>
            <a:r>
              <a:rPr lang="en-US" sz="32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vì</a:t>
            </a:r>
            <a:r>
              <a:rPr lang="en-US" sz="32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nhiệt</a:t>
            </a:r>
            <a:r>
              <a:rPr lang="en-US" sz="32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32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chất</a:t>
            </a:r>
            <a:r>
              <a:rPr lang="en-US" sz="32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rắn</a:t>
            </a:r>
            <a:r>
              <a:rPr lang="en-US" sz="32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  <a:endParaRPr lang="en-GB" sz="32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r>
              <a:rPr lang="en-US" sz="32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+ </a:t>
            </a:r>
            <a:r>
              <a:rPr lang="en-US" sz="3200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Nếu</a:t>
            </a:r>
            <a:r>
              <a:rPr lang="en-US" sz="32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tôn</a:t>
            </a:r>
            <a:r>
              <a:rPr lang="en-US" sz="32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lợp</a:t>
            </a:r>
            <a:r>
              <a:rPr lang="en-US" sz="32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phẳng</a:t>
            </a:r>
            <a:r>
              <a:rPr lang="en-US" sz="32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3200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khi</a:t>
            </a:r>
            <a:r>
              <a:rPr lang="en-US" sz="32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trời</a:t>
            </a:r>
            <a:r>
              <a:rPr lang="en-US" sz="32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nắng</a:t>
            </a:r>
            <a:r>
              <a:rPr lang="en-US" sz="32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3200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tôn</a:t>
            </a:r>
            <a:r>
              <a:rPr lang="en-US" sz="32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nở</a:t>
            </a:r>
            <a:r>
              <a:rPr lang="en-US" sz="32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ra</a:t>
            </a:r>
            <a:r>
              <a:rPr lang="en-US" sz="32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3200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bị</a:t>
            </a:r>
            <a:r>
              <a:rPr lang="en-US" sz="32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đinh</a:t>
            </a:r>
            <a:r>
              <a:rPr lang="en-US" sz="32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ghim</a:t>
            </a:r>
            <a:r>
              <a:rPr lang="en-US" sz="32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chặt</a:t>
            </a:r>
            <a:r>
              <a:rPr lang="en-US" sz="32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lại</a:t>
            </a:r>
            <a:r>
              <a:rPr lang="en-US" sz="32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sẽ</a:t>
            </a:r>
            <a:r>
              <a:rPr lang="en-US" sz="32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làm</a:t>
            </a:r>
            <a:r>
              <a:rPr lang="en-US" sz="32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cản</a:t>
            </a:r>
            <a:r>
              <a:rPr lang="en-US" sz="32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trở</a:t>
            </a:r>
            <a:r>
              <a:rPr lang="en-US" sz="32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việc</a:t>
            </a:r>
            <a:r>
              <a:rPr lang="en-US" sz="32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co </a:t>
            </a:r>
            <a:r>
              <a:rPr lang="en-US" sz="3200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dãn</a:t>
            </a:r>
            <a:r>
              <a:rPr lang="en-US" sz="32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gây</a:t>
            </a:r>
            <a:r>
              <a:rPr lang="en-US" sz="32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ra</a:t>
            </a:r>
            <a:r>
              <a:rPr lang="en-US" sz="32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hiện</a:t>
            </a:r>
            <a:r>
              <a:rPr lang="en-US" sz="32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tượng</a:t>
            </a:r>
            <a:r>
              <a:rPr lang="en-US" sz="32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rách</a:t>
            </a:r>
            <a:r>
              <a:rPr lang="en-US" sz="32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mái</a:t>
            </a:r>
            <a:r>
              <a:rPr lang="en-US" sz="32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tôn</a:t>
            </a:r>
            <a:r>
              <a:rPr lang="en-US" sz="32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  <a:endParaRPr lang="en-GB" sz="32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r>
              <a:rPr lang="en-US" sz="32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+ </a:t>
            </a:r>
            <a:r>
              <a:rPr lang="en-US" sz="3200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Tôn</a:t>
            </a:r>
            <a:r>
              <a:rPr lang="en-US" sz="32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ở </a:t>
            </a:r>
            <a:r>
              <a:rPr lang="en-US" sz="3200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dạng</a:t>
            </a:r>
            <a:r>
              <a:rPr lang="en-US" sz="32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lượn</a:t>
            </a:r>
            <a:r>
              <a:rPr lang="en-US" sz="32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sóng</a:t>
            </a:r>
            <a:r>
              <a:rPr lang="en-US" sz="32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3200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mái</a:t>
            </a:r>
            <a:r>
              <a:rPr lang="en-US" sz="32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tôn</a:t>
            </a:r>
            <a:r>
              <a:rPr lang="en-US" sz="32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32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thể</a:t>
            </a:r>
            <a:r>
              <a:rPr lang="en-US" sz="32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co </a:t>
            </a:r>
            <a:r>
              <a:rPr lang="en-US" sz="3200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dãn</a:t>
            </a:r>
            <a:r>
              <a:rPr lang="en-US" sz="32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thoải</a:t>
            </a:r>
            <a:r>
              <a:rPr lang="en-US" sz="32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mái</a:t>
            </a:r>
            <a:r>
              <a:rPr lang="en-US" sz="32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mà</a:t>
            </a:r>
            <a:r>
              <a:rPr lang="en-US" sz="32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không</a:t>
            </a:r>
            <a:r>
              <a:rPr lang="en-US" sz="32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bị</a:t>
            </a:r>
            <a:r>
              <a:rPr lang="en-US" sz="32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đinh</a:t>
            </a:r>
            <a:r>
              <a:rPr lang="en-US" sz="32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làm</a:t>
            </a:r>
            <a:r>
              <a:rPr lang="en-US" sz="32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gián</a:t>
            </a:r>
            <a:r>
              <a:rPr lang="en-US" sz="32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đoạn</a:t>
            </a:r>
            <a:r>
              <a:rPr lang="en-US" sz="32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việc</a:t>
            </a:r>
            <a:r>
              <a:rPr lang="en-US" sz="32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co </a:t>
            </a:r>
            <a:r>
              <a:rPr lang="en-US" sz="3200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dãn</a:t>
            </a:r>
            <a:r>
              <a:rPr lang="en-US" sz="32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3200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giúp</a:t>
            </a:r>
            <a:r>
              <a:rPr lang="en-US" sz="32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tôn</a:t>
            </a:r>
            <a:r>
              <a:rPr lang="en-US" sz="32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không</a:t>
            </a:r>
            <a:r>
              <a:rPr lang="en-US" sz="32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bị</a:t>
            </a:r>
            <a:r>
              <a:rPr lang="en-US" sz="32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cong</a:t>
            </a:r>
            <a:r>
              <a:rPr lang="en-US" sz="32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3200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vênh</a:t>
            </a:r>
            <a:r>
              <a:rPr lang="en-US" sz="32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khi</a:t>
            </a:r>
            <a:r>
              <a:rPr lang="en-US" sz="32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sử</a:t>
            </a:r>
            <a:r>
              <a:rPr lang="en-US" sz="32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dụng</a:t>
            </a:r>
            <a:r>
              <a:rPr lang="en-US" sz="32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  <a:endParaRPr lang="en-GB" sz="32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073261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9" name="Picture 3" descr="4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324600" y="1981201"/>
            <a:ext cx="2590800" cy="1295400"/>
          </a:xfrm>
          <a:noFill/>
        </p:spPr>
      </p:pic>
      <p:pic>
        <p:nvPicPr>
          <p:cNvPr id="34820" name="Picture 4" descr="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246" b="19926"/>
          <a:stretch>
            <a:fillRect/>
          </a:stretch>
        </p:blipFill>
        <p:spPr bwMode="auto">
          <a:xfrm>
            <a:off x="3048000" y="2057400"/>
            <a:ext cx="3124200" cy="251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821" name="Picture 5" descr="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091" r="8281" b="18182"/>
          <a:stretch>
            <a:fillRect/>
          </a:stretch>
        </p:blipFill>
        <p:spPr bwMode="auto">
          <a:xfrm>
            <a:off x="0" y="1981200"/>
            <a:ext cx="2819400" cy="251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825" name="Picture 9" descr="CKK"/>
          <p:cNvPicPr>
            <a:picLocks noGrp="1" noChangeAspect="1" noChangeArrowheads="1"/>
          </p:cNvPicPr>
          <p:nvPr>
            <p:ph sz="half" idx="2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400800" y="3276600"/>
            <a:ext cx="2514600" cy="1295400"/>
          </a:xfrm>
          <a:noFill/>
        </p:spPr>
      </p:pic>
      <p:sp>
        <p:nvSpPr>
          <p:cNvPr id="33803" name="Rectangle 11"/>
          <p:cNvSpPr>
            <a:spLocks noChangeArrowheads="1"/>
          </p:cNvSpPr>
          <p:nvPr/>
        </p:nvSpPr>
        <p:spPr bwMode="auto">
          <a:xfrm>
            <a:off x="228600" y="4495801"/>
            <a:ext cx="213360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1" hangingPunct="1">
              <a:defRPr/>
            </a:pPr>
            <a:r>
              <a:rPr lang="en-US" sz="2400" dirty="0" err="1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ứng</a:t>
            </a:r>
            <a:r>
              <a:rPr lang="en-US" sz="2400" dirty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dụng</a:t>
            </a:r>
            <a:r>
              <a:rPr lang="en-US" sz="2400" dirty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2400" dirty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lắp</a:t>
            </a:r>
            <a:r>
              <a:rPr lang="en-US" sz="2400" dirty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đặt</a:t>
            </a:r>
            <a:r>
              <a:rPr lang="en-US" sz="2400" dirty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đường</a:t>
            </a:r>
            <a:r>
              <a:rPr lang="en-US" sz="2400" dirty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 ray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3804" name="Rectangle 12"/>
          <p:cNvSpPr>
            <a:spLocks noChangeArrowheads="1"/>
          </p:cNvSpPr>
          <p:nvPr/>
        </p:nvSpPr>
        <p:spPr bwMode="auto">
          <a:xfrm>
            <a:off x="3352800" y="4572004"/>
            <a:ext cx="213360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1" hangingPunct="1">
              <a:defRPr/>
            </a:pPr>
            <a:r>
              <a:rPr lang="en-US" sz="2400" dirty="0" err="1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ứng</a:t>
            </a:r>
            <a:r>
              <a:rPr lang="en-US" sz="2400" dirty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dụng</a:t>
            </a:r>
            <a:r>
              <a:rPr lang="en-US" sz="2400" dirty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2400" dirty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xây</a:t>
            </a:r>
            <a:r>
              <a:rPr lang="en-US" sz="2400" dirty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dựng</a:t>
            </a:r>
            <a:r>
              <a:rPr lang="en-US" sz="2400" dirty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cầu</a:t>
            </a:r>
            <a:endParaRPr lang="en-US" sz="2400" dirty="0">
              <a:effectLst>
                <a:outerShdw blurRad="38100" dist="38100" dir="2700000" algn="tl">
                  <a:srgbClr val="FFFFFF"/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3805" name="Rectangle 13"/>
          <p:cNvSpPr>
            <a:spLocks noChangeArrowheads="1"/>
          </p:cNvSpPr>
          <p:nvPr/>
        </p:nvSpPr>
        <p:spPr bwMode="auto">
          <a:xfrm>
            <a:off x="6629400" y="4648202"/>
            <a:ext cx="228600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1" hangingPunct="1">
              <a:defRPr/>
            </a:pPr>
            <a:r>
              <a:rPr lang="en-US" sz="2400" dirty="0" err="1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ứng</a:t>
            </a:r>
            <a:r>
              <a:rPr lang="en-US" sz="2400" dirty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dụng</a:t>
            </a:r>
            <a:r>
              <a:rPr lang="en-US" sz="2400" dirty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2400" dirty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thiết</a:t>
            </a:r>
            <a:r>
              <a:rPr lang="en-US" sz="2400" dirty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bị</a:t>
            </a:r>
            <a:r>
              <a:rPr lang="en-US" sz="2400" dirty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điện</a:t>
            </a:r>
            <a:r>
              <a:rPr lang="en-US" sz="2400" dirty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tự</a:t>
            </a:r>
            <a:r>
              <a:rPr lang="en-US" sz="2400" dirty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động</a:t>
            </a:r>
            <a:endParaRPr lang="en-US" sz="2400" dirty="0">
              <a:effectLst>
                <a:outerShdw blurRad="38100" dist="38100" dir="2700000" algn="tl">
                  <a:srgbClr val="FFFFFF"/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393" name="Rectangle 11"/>
          <p:cNvSpPr>
            <a:spLocks noChangeArrowheads="1"/>
          </p:cNvSpPr>
          <p:nvPr/>
        </p:nvSpPr>
        <p:spPr bwMode="auto">
          <a:xfrm>
            <a:off x="457200" y="457202"/>
            <a:ext cx="815340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 eaLnBrk="1" hangingPunct="1"/>
            <a:r>
              <a:rPr lang="en-US" altLang="en-US" sz="2800" b="1" dirty="0" err="1"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alt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800" b="1" dirty="0" err="1">
                <a:latin typeface="Times New Roman" pitchFamily="18" charset="0"/>
                <a:cs typeface="Times New Roman" pitchFamily="18" charset="0"/>
              </a:rPr>
              <a:t>thực</a:t>
            </a:r>
            <a:r>
              <a:rPr lang="en-US" alt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800" b="1" dirty="0" err="1">
                <a:latin typeface="Times New Roman" pitchFamily="18" charset="0"/>
                <a:cs typeface="Times New Roman" pitchFamily="18" charset="0"/>
              </a:rPr>
              <a:t>tế</a:t>
            </a:r>
            <a:r>
              <a:rPr lang="en-US" alt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800" b="1" dirty="0" err="1">
                <a:latin typeface="Times New Roman" pitchFamily="18" charset="0"/>
                <a:cs typeface="Times New Roman" pitchFamily="18" charset="0"/>
              </a:rPr>
              <a:t>sự</a:t>
            </a:r>
            <a:r>
              <a:rPr lang="en-US" altLang="en-US" sz="2800" b="1" dirty="0">
                <a:latin typeface="Times New Roman" pitchFamily="18" charset="0"/>
                <a:cs typeface="Times New Roman" pitchFamily="18" charset="0"/>
              </a:rPr>
              <a:t> co </a:t>
            </a:r>
            <a:r>
              <a:rPr lang="en-US" altLang="en-US" sz="2800" b="1" dirty="0" err="1">
                <a:latin typeface="Times New Roman" pitchFamily="18" charset="0"/>
                <a:cs typeface="Times New Roman" pitchFamily="18" charset="0"/>
              </a:rPr>
              <a:t>dãn</a:t>
            </a:r>
            <a:r>
              <a:rPr lang="en-US" alt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800" b="1" dirty="0" err="1">
                <a:latin typeface="Times New Roman" pitchFamily="18" charset="0"/>
                <a:cs typeface="Times New Roman" pitchFamily="18" charset="0"/>
              </a:rPr>
              <a:t>vì</a:t>
            </a:r>
            <a:r>
              <a:rPr lang="en-US" alt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800" b="1" dirty="0" err="1">
                <a:latin typeface="Times New Roman" pitchFamily="18" charset="0"/>
                <a:cs typeface="Times New Roman" pitchFamily="18" charset="0"/>
              </a:rPr>
              <a:t>nhiệt</a:t>
            </a:r>
            <a:r>
              <a:rPr lang="en-US" alt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800" b="1" dirty="0" err="1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alt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800" b="1" dirty="0" err="1">
                <a:latin typeface="Times New Roman" pitchFamily="18" charset="0"/>
                <a:cs typeface="Times New Roman" pitchFamily="18" charset="0"/>
              </a:rPr>
              <a:t>chất</a:t>
            </a:r>
            <a:r>
              <a:rPr lang="en-US" alt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800" b="1" dirty="0" err="1">
                <a:latin typeface="Times New Roman" pitchFamily="18" charset="0"/>
                <a:cs typeface="Times New Roman" pitchFamily="18" charset="0"/>
              </a:rPr>
              <a:t>rắn</a:t>
            </a:r>
            <a:r>
              <a:rPr lang="en-US" alt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800" b="1" dirty="0" err="1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alt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800" b="1" dirty="0" err="1">
                <a:latin typeface="Times New Roman" pitchFamily="18" charset="0"/>
                <a:cs typeface="Times New Roman" pitchFamily="18" charset="0"/>
              </a:rPr>
              <a:t>rất</a:t>
            </a:r>
            <a:r>
              <a:rPr lang="en-US" alt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800" b="1" dirty="0" err="1">
                <a:latin typeface="Times New Roman" pitchFamily="18" charset="0"/>
                <a:cs typeface="Times New Roman" pitchFamily="18" charset="0"/>
              </a:rPr>
              <a:t>nhiều</a:t>
            </a:r>
            <a:r>
              <a:rPr lang="en-US" alt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800" b="1" dirty="0" err="1">
                <a:latin typeface="Times New Roman" pitchFamily="18" charset="0"/>
                <a:cs typeface="Times New Roman" pitchFamily="18" charset="0"/>
              </a:rPr>
              <a:t>ứng</a:t>
            </a:r>
            <a:r>
              <a:rPr lang="en-US" alt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800" b="1" dirty="0" err="1">
                <a:latin typeface="Times New Roman" pitchFamily="18" charset="0"/>
                <a:cs typeface="Times New Roman" pitchFamily="18" charset="0"/>
              </a:rPr>
              <a:t>dụng</a:t>
            </a:r>
            <a:r>
              <a:rPr lang="en-US" alt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800" b="1" dirty="0" err="1"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alt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800" b="1" dirty="0" err="1">
                <a:latin typeface="Times New Roman" pitchFamily="18" charset="0"/>
                <a:cs typeface="Times New Roman" pitchFamily="18" charset="0"/>
              </a:rPr>
              <a:t>đời</a:t>
            </a:r>
            <a:r>
              <a:rPr lang="en-US" alt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800" b="1" dirty="0" err="1">
                <a:latin typeface="Times New Roman" pitchFamily="18" charset="0"/>
                <a:cs typeface="Times New Roman" pitchFamily="18" charset="0"/>
              </a:rPr>
              <a:t>sống</a:t>
            </a:r>
            <a:r>
              <a:rPr lang="en-US" alt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800" b="1" dirty="0" err="1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alt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800" b="1" dirty="0" err="1">
                <a:latin typeface="Times New Roman" pitchFamily="18" charset="0"/>
                <a:cs typeface="Times New Roman" pitchFamily="18" charset="0"/>
              </a:rPr>
              <a:t>kĩ</a:t>
            </a:r>
            <a:r>
              <a:rPr lang="en-US" alt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2800" b="1" dirty="0" err="1">
                <a:latin typeface="Times New Roman" pitchFamily="18" charset="0"/>
                <a:cs typeface="Times New Roman" pitchFamily="18" charset="0"/>
              </a:rPr>
              <a:t>thuật</a:t>
            </a:r>
            <a:r>
              <a:rPr lang="en-US" altLang="en-US" sz="2800" b="1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16394" name="Slide Number Placeholder 10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fld id="{7F46AF05-6B79-4185-B9F5-5F3F9BF5615F}" type="slidenum">
              <a:rPr lang="en-US" altLang="en-US"/>
              <a:pPr/>
              <a:t>5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641016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348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338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38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500"/>
                                        <p:tgtEl>
                                          <p:spTgt spid="348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38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38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48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48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48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48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38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38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803" grpId="0"/>
      <p:bldP spid="33804" grpId="0"/>
      <p:bldP spid="3380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Text Box 5"/>
          <p:cNvSpPr txBox="1">
            <a:spLocks noGrp="1" noChangeArrowheads="1"/>
          </p:cNvSpPr>
          <p:nvPr>
            <p:ph type="title"/>
          </p:nvPr>
        </p:nvSpPr>
        <p:spPr bwMode="auto">
          <a:xfrm>
            <a:off x="407504" y="-190480"/>
            <a:ext cx="8229600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en-US" sz="32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I. </a:t>
            </a:r>
            <a:r>
              <a:rPr lang="en-US" sz="3200" b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Lực</a:t>
            </a:r>
            <a:r>
              <a:rPr lang="en-US" sz="32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xuất</a:t>
            </a:r>
            <a:r>
              <a:rPr lang="en-US" sz="32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hiện</a:t>
            </a:r>
            <a:r>
              <a:rPr lang="en-US" sz="32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32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sự</a:t>
            </a:r>
            <a:r>
              <a:rPr lang="en-US" sz="32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co </a:t>
            </a:r>
            <a:r>
              <a:rPr lang="en-US" sz="32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dãn</a:t>
            </a:r>
            <a:r>
              <a:rPr lang="en-US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vì</a:t>
            </a:r>
            <a:r>
              <a:rPr lang="en-US" sz="32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nhiệt</a:t>
            </a:r>
            <a:r>
              <a:rPr lang="en-US" sz="3200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br>
              <a:rPr lang="en-US" sz="3200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3200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1. Thí nghiệm</a:t>
            </a:r>
            <a:br>
              <a:rPr lang="en-US" sz="3200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3200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2. Trả lời câu hỏi</a:t>
            </a:r>
            <a:endParaRPr lang="en-US" sz="32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7" descr="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41" t="8771" r="2834" b="24300"/>
          <a:stretch>
            <a:fillRect/>
          </a:stretch>
        </p:blipFill>
        <p:spPr bwMode="auto">
          <a:xfrm>
            <a:off x="1006685" y="1374779"/>
            <a:ext cx="6840537" cy="4378325"/>
          </a:xfrm>
          <a:prstGeom prst="rect">
            <a:avLst/>
          </a:prstGeom>
          <a:noFill/>
          <a:ln w="76200">
            <a:solidFill>
              <a:srgbClr val="0000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3448877" y="5923723"/>
            <a:ext cx="305495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Thí</a:t>
            </a:r>
            <a:r>
              <a:rPr lang="en-GB" sz="2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24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nghiệm</a:t>
            </a:r>
            <a:r>
              <a:rPr lang="en-GB" sz="2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H21.1</a:t>
            </a:r>
            <a:endParaRPr lang="en-GB" sz="24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028086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ext Box 3" descr="Pythagoras"/>
          <p:cNvSpPr txBox="1">
            <a:spLocks noChangeArrowheads="1"/>
          </p:cNvSpPr>
          <p:nvPr/>
        </p:nvSpPr>
        <p:spPr bwMode="auto">
          <a:xfrm>
            <a:off x="1812925" y="3922713"/>
            <a:ext cx="1841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1507" name="Freeform 6"/>
          <p:cNvSpPr>
            <a:spLocks/>
          </p:cNvSpPr>
          <p:nvPr/>
        </p:nvSpPr>
        <p:spPr bwMode="auto">
          <a:xfrm>
            <a:off x="457200" y="4733925"/>
            <a:ext cx="2486025" cy="1295400"/>
          </a:xfrm>
          <a:custGeom>
            <a:avLst/>
            <a:gdLst>
              <a:gd name="T0" fmla="*/ 2147483647 w 1758"/>
              <a:gd name="T1" fmla="*/ 2147483647 h 1068"/>
              <a:gd name="T2" fmla="*/ 2147483647 w 1758"/>
              <a:gd name="T3" fmla="*/ 2147483647 h 1068"/>
              <a:gd name="T4" fmla="*/ 2147483647 w 1758"/>
              <a:gd name="T5" fmla="*/ 2147483647 h 1068"/>
              <a:gd name="T6" fmla="*/ 2147483647 w 1758"/>
              <a:gd name="T7" fmla="*/ 2147483647 h 1068"/>
              <a:gd name="T8" fmla="*/ 2147483647 w 1758"/>
              <a:gd name="T9" fmla="*/ 2147483647 h 1068"/>
              <a:gd name="T10" fmla="*/ 2147483647 w 1758"/>
              <a:gd name="T11" fmla="*/ 2147483647 h 1068"/>
              <a:gd name="T12" fmla="*/ 2147483647 w 1758"/>
              <a:gd name="T13" fmla="*/ 2147483647 h 1068"/>
              <a:gd name="T14" fmla="*/ 2147483647 w 1758"/>
              <a:gd name="T15" fmla="*/ 2147483647 h 1068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1758"/>
              <a:gd name="T25" fmla="*/ 0 h 1068"/>
              <a:gd name="T26" fmla="*/ 1758 w 1758"/>
              <a:gd name="T27" fmla="*/ 1068 h 1068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1758" h="1068">
                <a:moveTo>
                  <a:pt x="252" y="465"/>
                </a:moveTo>
                <a:cubicBezTo>
                  <a:pt x="358" y="315"/>
                  <a:pt x="557" y="109"/>
                  <a:pt x="730" y="55"/>
                </a:cubicBezTo>
                <a:cubicBezTo>
                  <a:pt x="902" y="0"/>
                  <a:pt x="1117" y="57"/>
                  <a:pt x="1287" y="137"/>
                </a:cubicBezTo>
                <a:cubicBezTo>
                  <a:pt x="1457" y="217"/>
                  <a:pt x="1758" y="403"/>
                  <a:pt x="1752" y="536"/>
                </a:cubicBezTo>
                <a:cubicBezTo>
                  <a:pt x="1746" y="669"/>
                  <a:pt x="1405" y="848"/>
                  <a:pt x="1248" y="936"/>
                </a:cubicBezTo>
                <a:cubicBezTo>
                  <a:pt x="1091" y="1024"/>
                  <a:pt x="1000" y="1060"/>
                  <a:pt x="808" y="1064"/>
                </a:cubicBezTo>
                <a:cubicBezTo>
                  <a:pt x="616" y="1068"/>
                  <a:pt x="186" y="1058"/>
                  <a:pt x="93" y="958"/>
                </a:cubicBezTo>
                <a:cubicBezTo>
                  <a:pt x="0" y="858"/>
                  <a:pt x="146" y="616"/>
                  <a:pt x="252" y="465"/>
                </a:cubicBezTo>
                <a:close/>
              </a:path>
            </a:pathLst>
          </a:custGeom>
          <a:gradFill rotWithShape="1">
            <a:gsLst>
              <a:gs pos="0">
                <a:srgbClr val="FFCC99"/>
              </a:gs>
              <a:gs pos="100000">
                <a:schemeClr val="bg1"/>
              </a:gs>
            </a:gsLst>
            <a:path path="rect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508" name="Freeform 7"/>
          <p:cNvSpPr>
            <a:spLocks/>
          </p:cNvSpPr>
          <p:nvPr/>
        </p:nvSpPr>
        <p:spPr bwMode="auto">
          <a:xfrm>
            <a:off x="838200" y="3354388"/>
            <a:ext cx="2486025" cy="1295400"/>
          </a:xfrm>
          <a:custGeom>
            <a:avLst/>
            <a:gdLst>
              <a:gd name="T0" fmla="*/ 2147483647 w 1758"/>
              <a:gd name="T1" fmla="*/ 2147483647 h 1068"/>
              <a:gd name="T2" fmla="*/ 2147483647 w 1758"/>
              <a:gd name="T3" fmla="*/ 2147483647 h 1068"/>
              <a:gd name="T4" fmla="*/ 2147483647 w 1758"/>
              <a:gd name="T5" fmla="*/ 2147483647 h 1068"/>
              <a:gd name="T6" fmla="*/ 2147483647 w 1758"/>
              <a:gd name="T7" fmla="*/ 2147483647 h 1068"/>
              <a:gd name="T8" fmla="*/ 2147483647 w 1758"/>
              <a:gd name="T9" fmla="*/ 2147483647 h 1068"/>
              <a:gd name="T10" fmla="*/ 2147483647 w 1758"/>
              <a:gd name="T11" fmla="*/ 2147483647 h 1068"/>
              <a:gd name="T12" fmla="*/ 2147483647 w 1758"/>
              <a:gd name="T13" fmla="*/ 2147483647 h 1068"/>
              <a:gd name="T14" fmla="*/ 2147483647 w 1758"/>
              <a:gd name="T15" fmla="*/ 2147483647 h 1068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1758"/>
              <a:gd name="T25" fmla="*/ 0 h 1068"/>
              <a:gd name="T26" fmla="*/ 1758 w 1758"/>
              <a:gd name="T27" fmla="*/ 1068 h 1068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1758" h="1068">
                <a:moveTo>
                  <a:pt x="252" y="465"/>
                </a:moveTo>
                <a:cubicBezTo>
                  <a:pt x="358" y="315"/>
                  <a:pt x="557" y="109"/>
                  <a:pt x="730" y="55"/>
                </a:cubicBezTo>
                <a:cubicBezTo>
                  <a:pt x="902" y="0"/>
                  <a:pt x="1117" y="57"/>
                  <a:pt x="1287" y="137"/>
                </a:cubicBezTo>
                <a:cubicBezTo>
                  <a:pt x="1457" y="217"/>
                  <a:pt x="1758" y="403"/>
                  <a:pt x="1752" y="536"/>
                </a:cubicBezTo>
                <a:cubicBezTo>
                  <a:pt x="1746" y="669"/>
                  <a:pt x="1405" y="848"/>
                  <a:pt x="1248" y="936"/>
                </a:cubicBezTo>
                <a:cubicBezTo>
                  <a:pt x="1091" y="1024"/>
                  <a:pt x="1000" y="1060"/>
                  <a:pt x="808" y="1064"/>
                </a:cubicBezTo>
                <a:cubicBezTo>
                  <a:pt x="616" y="1068"/>
                  <a:pt x="186" y="1058"/>
                  <a:pt x="93" y="958"/>
                </a:cubicBezTo>
                <a:cubicBezTo>
                  <a:pt x="0" y="858"/>
                  <a:pt x="146" y="616"/>
                  <a:pt x="252" y="465"/>
                </a:cubicBezTo>
                <a:close/>
              </a:path>
            </a:pathLst>
          </a:custGeom>
          <a:gradFill rotWithShape="1">
            <a:gsLst>
              <a:gs pos="0">
                <a:srgbClr val="FFCC99"/>
              </a:gs>
              <a:gs pos="100000">
                <a:schemeClr val="bg1"/>
              </a:gs>
            </a:gsLst>
            <a:path path="rect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509" name="Freeform 8"/>
          <p:cNvSpPr>
            <a:spLocks/>
          </p:cNvSpPr>
          <p:nvPr/>
        </p:nvSpPr>
        <p:spPr bwMode="auto">
          <a:xfrm>
            <a:off x="2057400" y="4040188"/>
            <a:ext cx="2790825" cy="1695450"/>
          </a:xfrm>
          <a:custGeom>
            <a:avLst/>
            <a:gdLst>
              <a:gd name="T0" fmla="*/ 2147483647 w 1758"/>
              <a:gd name="T1" fmla="*/ 2147483647 h 1068"/>
              <a:gd name="T2" fmla="*/ 2147483647 w 1758"/>
              <a:gd name="T3" fmla="*/ 2147483647 h 1068"/>
              <a:gd name="T4" fmla="*/ 2147483647 w 1758"/>
              <a:gd name="T5" fmla="*/ 2147483647 h 1068"/>
              <a:gd name="T6" fmla="*/ 2147483647 w 1758"/>
              <a:gd name="T7" fmla="*/ 2147483647 h 1068"/>
              <a:gd name="T8" fmla="*/ 2147483647 w 1758"/>
              <a:gd name="T9" fmla="*/ 2147483647 h 1068"/>
              <a:gd name="T10" fmla="*/ 2147483647 w 1758"/>
              <a:gd name="T11" fmla="*/ 2147483647 h 1068"/>
              <a:gd name="T12" fmla="*/ 2147483647 w 1758"/>
              <a:gd name="T13" fmla="*/ 2147483647 h 1068"/>
              <a:gd name="T14" fmla="*/ 2147483647 w 1758"/>
              <a:gd name="T15" fmla="*/ 2147483647 h 1068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1758"/>
              <a:gd name="T25" fmla="*/ 0 h 1068"/>
              <a:gd name="T26" fmla="*/ 1758 w 1758"/>
              <a:gd name="T27" fmla="*/ 1068 h 1068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1758" h="1068">
                <a:moveTo>
                  <a:pt x="252" y="465"/>
                </a:moveTo>
                <a:cubicBezTo>
                  <a:pt x="358" y="315"/>
                  <a:pt x="557" y="109"/>
                  <a:pt x="730" y="55"/>
                </a:cubicBezTo>
                <a:cubicBezTo>
                  <a:pt x="902" y="0"/>
                  <a:pt x="1117" y="57"/>
                  <a:pt x="1287" y="137"/>
                </a:cubicBezTo>
                <a:cubicBezTo>
                  <a:pt x="1457" y="217"/>
                  <a:pt x="1758" y="403"/>
                  <a:pt x="1752" y="536"/>
                </a:cubicBezTo>
                <a:cubicBezTo>
                  <a:pt x="1746" y="669"/>
                  <a:pt x="1405" y="848"/>
                  <a:pt x="1248" y="936"/>
                </a:cubicBezTo>
                <a:cubicBezTo>
                  <a:pt x="1091" y="1024"/>
                  <a:pt x="1000" y="1060"/>
                  <a:pt x="808" y="1064"/>
                </a:cubicBezTo>
                <a:cubicBezTo>
                  <a:pt x="616" y="1068"/>
                  <a:pt x="186" y="1058"/>
                  <a:pt x="93" y="958"/>
                </a:cubicBezTo>
                <a:cubicBezTo>
                  <a:pt x="0" y="858"/>
                  <a:pt x="146" y="616"/>
                  <a:pt x="252" y="465"/>
                </a:cubicBezTo>
                <a:close/>
              </a:path>
            </a:pathLst>
          </a:custGeom>
          <a:gradFill rotWithShape="1">
            <a:gsLst>
              <a:gs pos="0">
                <a:srgbClr val="FFCC99"/>
              </a:gs>
              <a:gs pos="100000">
                <a:schemeClr val="bg1"/>
              </a:gs>
            </a:gsLst>
            <a:path path="rect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510" name="Rectangle 9"/>
          <p:cNvSpPr>
            <a:spLocks noChangeArrowheads="1"/>
          </p:cNvSpPr>
          <p:nvPr/>
        </p:nvSpPr>
        <p:spPr bwMode="auto">
          <a:xfrm>
            <a:off x="1974850" y="4084638"/>
            <a:ext cx="658813" cy="15875"/>
          </a:xfrm>
          <a:prstGeom prst="rect">
            <a:avLst/>
          </a:prstGeom>
          <a:solidFill>
            <a:schemeClr val="accent1"/>
          </a:solidFill>
          <a:ln w="9525">
            <a:miter lim="800000"/>
            <a:headEnd/>
            <a:tailEnd/>
          </a:ln>
          <a:scene3d>
            <a:camera prst="legacyPerspectiveFront">
              <a:rot lat="1500000" lon="18900000" rev="0"/>
            </a:camera>
            <a:lightRig rig="legacyFlat4" dir="t"/>
          </a:scene3d>
          <a:sp3d extrusionH="608000" prstMaterial="legacyMatte">
            <a:bevelT w="13500" h="13500" prst="angle"/>
            <a:bevelB w="13500" h="13500" prst="angle"/>
            <a:extrusionClr>
              <a:schemeClr val="accent1"/>
            </a:extrusionClr>
          </a:sp3d>
        </p:spPr>
        <p:txBody>
          <a:bodyPr wrap="none" anchor="ctr">
            <a:flatTx/>
          </a:bodyPr>
          <a:lstStyle/>
          <a:p>
            <a:pPr eaLnBrk="1" hangingPunct="1"/>
            <a:endParaRPr lang="en-US" altLang="en-US"/>
          </a:p>
        </p:txBody>
      </p:sp>
      <p:grpSp>
        <p:nvGrpSpPr>
          <p:cNvPr id="21511" name="Group 10"/>
          <p:cNvGrpSpPr>
            <a:grpSpLocks/>
          </p:cNvGrpSpPr>
          <p:nvPr/>
        </p:nvGrpSpPr>
        <p:grpSpPr bwMode="auto">
          <a:xfrm>
            <a:off x="2033588" y="4111625"/>
            <a:ext cx="63500" cy="39688"/>
            <a:chOff x="2157" y="3120"/>
            <a:chExt cx="35" cy="23"/>
          </a:xfrm>
        </p:grpSpPr>
        <p:sp>
          <p:nvSpPr>
            <p:cNvPr id="21618" name="Oval 11"/>
            <p:cNvSpPr>
              <a:spLocks noChangeArrowheads="1"/>
            </p:cNvSpPr>
            <p:nvPr/>
          </p:nvSpPr>
          <p:spPr bwMode="auto">
            <a:xfrm flipH="1">
              <a:off x="2157" y="3120"/>
              <a:ext cx="35" cy="23"/>
            </a:xfrm>
            <a:prstGeom prst="ellipse">
              <a:avLst/>
            </a:prstGeom>
            <a:solidFill>
              <a:srgbClr val="CC0000"/>
            </a:solidFill>
            <a:ln w="31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eaLnBrk="1" hangingPunct="1"/>
              <a:endParaRPr lang="en-US" altLang="en-US"/>
            </a:p>
          </p:txBody>
        </p:sp>
        <p:sp>
          <p:nvSpPr>
            <p:cNvPr id="21619" name="Line 12"/>
            <p:cNvSpPr>
              <a:spLocks noChangeShapeType="1"/>
            </p:cNvSpPr>
            <p:nvPr/>
          </p:nvSpPr>
          <p:spPr bwMode="auto">
            <a:xfrm rot="7744157" flipH="1">
              <a:off x="2176" y="3115"/>
              <a:ext cx="0" cy="29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</p:grpSp>
      <p:grpSp>
        <p:nvGrpSpPr>
          <p:cNvPr id="21512" name="Group 13"/>
          <p:cNvGrpSpPr>
            <a:grpSpLocks/>
          </p:cNvGrpSpPr>
          <p:nvPr/>
        </p:nvGrpSpPr>
        <p:grpSpPr bwMode="auto">
          <a:xfrm>
            <a:off x="1714500" y="3978275"/>
            <a:ext cx="63500" cy="39688"/>
            <a:chOff x="2157" y="3120"/>
            <a:chExt cx="35" cy="23"/>
          </a:xfrm>
        </p:grpSpPr>
        <p:sp>
          <p:nvSpPr>
            <p:cNvPr id="21616" name="Oval 14"/>
            <p:cNvSpPr>
              <a:spLocks noChangeArrowheads="1"/>
            </p:cNvSpPr>
            <p:nvPr/>
          </p:nvSpPr>
          <p:spPr bwMode="auto">
            <a:xfrm flipH="1">
              <a:off x="2157" y="3120"/>
              <a:ext cx="35" cy="23"/>
            </a:xfrm>
            <a:prstGeom prst="ellipse">
              <a:avLst/>
            </a:prstGeom>
            <a:solidFill>
              <a:srgbClr val="CC0000"/>
            </a:solidFill>
            <a:ln w="31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eaLnBrk="1" hangingPunct="1"/>
              <a:endParaRPr lang="en-US" altLang="en-US"/>
            </a:p>
          </p:txBody>
        </p:sp>
        <p:sp>
          <p:nvSpPr>
            <p:cNvPr id="21617" name="Line 15"/>
            <p:cNvSpPr>
              <a:spLocks noChangeShapeType="1"/>
            </p:cNvSpPr>
            <p:nvPr/>
          </p:nvSpPr>
          <p:spPr bwMode="auto">
            <a:xfrm rot="7744157" flipH="1">
              <a:off x="2176" y="3115"/>
              <a:ext cx="0" cy="29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</p:grpSp>
      <p:grpSp>
        <p:nvGrpSpPr>
          <p:cNvPr id="21513" name="Group 16"/>
          <p:cNvGrpSpPr>
            <a:grpSpLocks/>
          </p:cNvGrpSpPr>
          <p:nvPr/>
        </p:nvGrpSpPr>
        <p:grpSpPr bwMode="auto">
          <a:xfrm>
            <a:off x="2398713" y="3963988"/>
            <a:ext cx="63500" cy="39687"/>
            <a:chOff x="2157" y="3120"/>
            <a:chExt cx="35" cy="23"/>
          </a:xfrm>
        </p:grpSpPr>
        <p:sp>
          <p:nvSpPr>
            <p:cNvPr id="21614" name="Oval 17"/>
            <p:cNvSpPr>
              <a:spLocks noChangeArrowheads="1"/>
            </p:cNvSpPr>
            <p:nvPr/>
          </p:nvSpPr>
          <p:spPr bwMode="auto">
            <a:xfrm flipH="1">
              <a:off x="2157" y="3120"/>
              <a:ext cx="35" cy="23"/>
            </a:xfrm>
            <a:prstGeom prst="ellipse">
              <a:avLst/>
            </a:prstGeom>
            <a:solidFill>
              <a:srgbClr val="CC0000"/>
            </a:solidFill>
            <a:ln w="31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eaLnBrk="1" hangingPunct="1"/>
              <a:endParaRPr lang="en-US" altLang="en-US"/>
            </a:p>
          </p:txBody>
        </p:sp>
        <p:sp>
          <p:nvSpPr>
            <p:cNvPr id="21615" name="Line 18"/>
            <p:cNvSpPr>
              <a:spLocks noChangeShapeType="1"/>
            </p:cNvSpPr>
            <p:nvPr/>
          </p:nvSpPr>
          <p:spPr bwMode="auto">
            <a:xfrm rot="7744157" flipH="1">
              <a:off x="2176" y="3115"/>
              <a:ext cx="0" cy="29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</p:grpSp>
      <p:sp>
        <p:nvSpPr>
          <p:cNvPr id="21514" name="Freeform 19"/>
          <p:cNvSpPr>
            <a:spLocks/>
          </p:cNvSpPr>
          <p:nvPr/>
        </p:nvSpPr>
        <p:spPr bwMode="auto">
          <a:xfrm>
            <a:off x="2068513" y="3059113"/>
            <a:ext cx="122237" cy="1004887"/>
          </a:xfrm>
          <a:custGeom>
            <a:avLst/>
            <a:gdLst>
              <a:gd name="T0" fmla="*/ 0 w 86"/>
              <a:gd name="T1" fmla="*/ 0 h 519"/>
              <a:gd name="T2" fmla="*/ 0 w 86"/>
              <a:gd name="T3" fmla="*/ 2147483647 h 519"/>
              <a:gd name="T4" fmla="*/ 2147483647 w 86"/>
              <a:gd name="T5" fmla="*/ 2147483647 h 519"/>
              <a:gd name="T6" fmla="*/ 2147483647 w 86"/>
              <a:gd name="T7" fmla="*/ 2147483647 h 519"/>
              <a:gd name="T8" fmla="*/ 2147483647 w 86"/>
              <a:gd name="T9" fmla="*/ 2147483647 h 519"/>
              <a:gd name="T10" fmla="*/ 0 w 86"/>
              <a:gd name="T11" fmla="*/ 0 h 519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86"/>
              <a:gd name="T19" fmla="*/ 0 h 519"/>
              <a:gd name="T20" fmla="*/ 86 w 86"/>
              <a:gd name="T21" fmla="*/ 519 h 519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86" h="519">
                <a:moveTo>
                  <a:pt x="0" y="0"/>
                </a:moveTo>
                <a:lnTo>
                  <a:pt x="0" y="519"/>
                </a:lnTo>
                <a:lnTo>
                  <a:pt x="86" y="519"/>
                </a:lnTo>
                <a:lnTo>
                  <a:pt x="86" y="1"/>
                </a:lnTo>
                <a:lnTo>
                  <a:pt x="33" y="12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 w="9525">
            <a:miter lim="800000"/>
            <a:headEnd/>
            <a:tailEnd/>
          </a:ln>
          <a:scene3d>
            <a:camera prst="legacyPerspectiveFront">
              <a:rot lat="1500000" lon="18600000" rev="0"/>
            </a:camera>
            <a:lightRig rig="legacyFlat4" dir="t"/>
          </a:scene3d>
          <a:sp3d extrusionH="100000" prstMaterial="legacyMatte">
            <a:bevelT w="13500" h="13500" prst="angle"/>
            <a:bevelB w="13500" h="13500" prst="angle"/>
            <a:extrusionClr>
              <a:schemeClr val="accent1"/>
            </a:extrusionClr>
          </a:sp3d>
        </p:spPr>
        <p:txBody>
          <a:bodyPr>
            <a:flatTx/>
          </a:bodyPr>
          <a:lstStyle/>
          <a:p>
            <a:endParaRPr lang="en-US"/>
          </a:p>
        </p:txBody>
      </p:sp>
      <p:sp>
        <p:nvSpPr>
          <p:cNvPr id="21515" name="AutoShape 20"/>
          <p:cNvSpPr>
            <a:spLocks noChangeArrowheads="1"/>
          </p:cNvSpPr>
          <p:nvPr/>
        </p:nvSpPr>
        <p:spPr bwMode="auto">
          <a:xfrm rot="18900000" flipV="1">
            <a:off x="1951037" y="2803526"/>
            <a:ext cx="328613" cy="328612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0 60000 65536"/>
              <a:gd name="T9" fmla="*/ 0 60000 65536"/>
              <a:gd name="T10" fmla="*/ 0 60000 65536"/>
              <a:gd name="T11" fmla="*/ 0 60000 65536"/>
              <a:gd name="T12" fmla="*/ 2050 w 21600"/>
              <a:gd name="T13" fmla="*/ 0 h 21600"/>
              <a:gd name="T14" fmla="*/ 19550 w 21600"/>
              <a:gd name="T15" fmla="*/ 6665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6085" y="5553"/>
                </a:moveTo>
                <a:cubicBezTo>
                  <a:pt x="7379" y="4389"/>
                  <a:pt x="9059" y="3745"/>
                  <a:pt x="10800" y="3746"/>
                </a:cubicBezTo>
                <a:cubicBezTo>
                  <a:pt x="12540" y="3746"/>
                  <a:pt x="14220" y="4389"/>
                  <a:pt x="15514" y="5553"/>
                </a:cubicBezTo>
                <a:lnTo>
                  <a:pt x="18018" y="2766"/>
                </a:lnTo>
                <a:cubicBezTo>
                  <a:pt x="16036" y="985"/>
                  <a:pt x="13465" y="-1"/>
                  <a:pt x="10799" y="0"/>
                </a:cubicBezTo>
                <a:cubicBezTo>
                  <a:pt x="8134" y="0"/>
                  <a:pt x="5563" y="985"/>
                  <a:pt x="3581" y="2766"/>
                </a:cubicBezTo>
                <a:lnTo>
                  <a:pt x="6085" y="5553"/>
                </a:lnTo>
                <a:close/>
              </a:path>
            </a:pathLst>
          </a:custGeom>
          <a:solidFill>
            <a:schemeClr val="accent1"/>
          </a:solidFill>
          <a:ln w="9525">
            <a:miter lim="800000"/>
            <a:headEnd/>
            <a:tailEnd/>
          </a:ln>
          <a:scene3d>
            <a:camera prst="legacyPerspectiveFront">
              <a:rot lat="1500000" lon="18900000" rev="0"/>
            </a:camera>
            <a:lightRig rig="legacyFlat4" dir="t"/>
          </a:scene3d>
          <a:sp3d extrusionH="100000" prstMaterial="legacyMatte">
            <a:bevelT w="13500" h="13500" prst="angle"/>
            <a:bevelB w="13500" h="13500" prst="angle"/>
            <a:extrusionClr>
              <a:schemeClr val="accent1"/>
            </a:extrusionClr>
          </a:sp3d>
        </p:spPr>
        <p:txBody>
          <a:bodyPr wrap="none" anchor="ctr">
            <a:flatTx/>
          </a:bodyPr>
          <a:lstStyle/>
          <a:p>
            <a:endParaRPr lang="en-US"/>
          </a:p>
        </p:txBody>
      </p:sp>
      <p:sp>
        <p:nvSpPr>
          <p:cNvPr id="52245" name="AutoShape 21"/>
          <p:cNvSpPr>
            <a:spLocks noChangeArrowheads="1"/>
          </p:cNvSpPr>
          <p:nvPr/>
        </p:nvSpPr>
        <p:spPr bwMode="auto">
          <a:xfrm rot="14809675" flipH="1">
            <a:off x="2252662" y="2844801"/>
            <a:ext cx="36513" cy="182562"/>
          </a:xfrm>
          <a:prstGeom prst="can">
            <a:avLst>
              <a:gd name="adj" fmla="val 49120"/>
            </a:avLst>
          </a:prstGeom>
          <a:gradFill rotWithShape="1">
            <a:gsLst>
              <a:gs pos="0">
                <a:schemeClr val="hlink">
                  <a:gamma/>
                  <a:shade val="46275"/>
                  <a:invGamma/>
                </a:schemeClr>
              </a:gs>
              <a:gs pos="50000">
                <a:schemeClr val="hlink"/>
              </a:gs>
              <a:gs pos="100000">
                <a:schemeClr val="hlink">
                  <a:gamma/>
                  <a:shade val="46275"/>
                  <a:invGamma/>
                </a:schemeClr>
              </a:gs>
            </a:gsLst>
            <a:lin ang="0" scaled="1"/>
          </a:gradFill>
          <a:ln w="9525">
            <a:solidFill>
              <a:srgbClr val="4D4D4D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1" hangingPunct="1">
              <a:defRPr/>
            </a:pPr>
            <a:endParaRPr lang="en-US">
              <a:latin typeface="Arial" panose="020B0604020202020204" pitchFamily="34" charset="0"/>
            </a:endParaRPr>
          </a:p>
        </p:txBody>
      </p:sp>
      <p:sp>
        <p:nvSpPr>
          <p:cNvPr id="21517" name="Rectangle 22"/>
          <p:cNvSpPr>
            <a:spLocks noChangeArrowheads="1"/>
          </p:cNvSpPr>
          <p:nvPr/>
        </p:nvSpPr>
        <p:spPr bwMode="auto">
          <a:xfrm flipV="1">
            <a:off x="2181225" y="2743200"/>
            <a:ext cx="57150" cy="206375"/>
          </a:xfrm>
          <a:prstGeom prst="rect">
            <a:avLst/>
          </a:prstGeom>
          <a:solidFill>
            <a:schemeClr val="accent1"/>
          </a:solidFill>
          <a:ln w="9525">
            <a:miter lim="800000"/>
            <a:headEnd/>
            <a:tailEnd/>
          </a:ln>
          <a:scene3d>
            <a:camera prst="legacyPerspectiveFront">
              <a:rot lat="1500000" lon="18900000" rev="0"/>
            </a:camera>
            <a:lightRig rig="legacyFlat4" dir="t"/>
          </a:scene3d>
          <a:sp3d extrusionH="100000" prstMaterial="legacyMatte">
            <a:bevelT w="13500" h="13500" prst="angle"/>
            <a:bevelB w="13500" h="13500" prst="angle"/>
            <a:extrusionClr>
              <a:schemeClr val="accent1"/>
            </a:extrusionClr>
          </a:sp3d>
        </p:spPr>
        <p:txBody>
          <a:bodyPr wrap="none" anchor="ctr">
            <a:flatTx/>
          </a:bodyPr>
          <a:lstStyle/>
          <a:p>
            <a:pPr eaLnBrk="1" hangingPunct="1"/>
            <a:endParaRPr lang="en-US" altLang="en-US"/>
          </a:p>
        </p:txBody>
      </p:sp>
      <p:grpSp>
        <p:nvGrpSpPr>
          <p:cNvPr id="5" name="Group 23"/>
          <p:cNvGrpSpPr>
            <a:grpSpLocks/>
          </p:cNvGrpSpPr>
          <p:nvPr/>
        </p:nvGrpSpPr>
        <p:grpSpPr bwMode="auto">
          <a:xfrm>
            <a:off x="1371600" y="4200525"/>
            <a:ext cx="749300" cy="1314450"/>
            <a:chOff x="4236" y="2913"/>
            <a:chExt cx="472" cy="828"/>
          </a:xfrm>
        </p:grpSpPr>
        <p:sp>
          <p:nvSpPr>
            <p:cNvPr id="21593" name="Oval 24"/>
            <p:cNvSpPr>
              <a:spLocks noChangeArrowheads="1"/>
            </p:cNvSpPr>
            <p:nvPr/>
          </p:nvSpPr>
          <p:spPr bwMode="auto">
            <a:xfrm>
              <a:off x="4241" y="3393"/>
              <a:ext cx="462" cy="346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rgbClr val="66CCFF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3366FF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eaLnBrk="1" hangingPunct="1"/>
              <a:endParaRPr lang="en-US" altLang="en-US"/>
            </a:p>
          </p:txBody>
        </p:sp>
        <p:sp>
          <p:nvSpPr>
            <p:cNvPr id="21594" name="AutoShape 25"/>
            <p:cNvSpPr>
              <a:spLocks noChangeArrowheads="1"/>
            </p:cNvSpPr>
            <p:nvPr/>
          </p:nvSpPr>
          <p:spPr bwMode="auto">
            <a:xfrm>
              <a:off x="4405" y="3281"/>
              <a:ext cx="127" cy="144"/>
            </a:xfrm>
            <a:prstGeom prst="can">
              <a:avLst>
                <a:gd name="adj" fmla="val 47244"/>
              </a:avLst>
            </a:prstGeom>
            <a:gradFill rotWithShape="1">
              <a:gsLst>
                <a:gs pos="0">
                  <a:srgbClr val="66CCFF"/>
                </a:gs>
                <a:gs pos="50000">
                  <a:srgbClr val="FFFFFF"/>
                </a:gs>
                <a:gs pos="100000">
                  <a:srgbClr val="66CCFF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eaLnBrk="1" hangingPunct="1"/>
              <a:endParaRPr lang="en-US" altLang="en-US"/>
            </a:p>
          </p:txBody>
        </p:sp>
        <p:sp>
          <p:nvSpPr>
            <p:cNvPr id="21595" name="Oval 26"/>
            <p:cNvSpPr>
              <a:spLocks noChangeArrowheads="1"/>
            </p:cNvSpPr>
            <p:nvPr/>
          </p:nvSpPr>
          <p:spPr bwMode="auto">
            <a:xfrm>
              <a:off x="4328" y="3616"/>
              <a:ext cx="298" cy="123"/>
            </a:xfrm>
            <a:prstGeom prst="ellipse">
              <a:avLst/>
            </a:prstGeom>
            <a:solidFill>
              <a:srgbClr val="3399FF">
                <a:alpha val="45097"/>
              </a:srgbClr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eaLnBrk="1" hangingPunct="1"/>
              <a:endParaRPr lang="en-US" altLang="en-US"/>
            </a:p>
          </p:txBody>
        </p:sp>
        <p:sp>
          <p:nvSpPr>
            <p:cNvPr id="21596" name="Oval 27"/>
            <p:cNvSpPr>
              <a:spLocks noChangeArrowheads="1"/>
            </p:cNvSpPr>
            <p:nvPr/>
          </p:nvSpPr>
          <p:spPr bwMode="auto">
            <a:xfrm>
              <a:off x="4241" y="3470"/>
              <a:ext cx="462" cy="174"/>
            </a:xfrm>
            <a:prstGeom prst="ellipse">
              <a:avLst/>
            </a:prstGeom>
            <a:solidFill>
              <a:srgbClr val="FFCC00">
                <a:alpha val="30196"/>
              </a:srgbClr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eaLnBrk="1" hangingPunct="1"/>
              <a:endParaRPr lang="en-US" altLang="en-US"/>
            </a:p>
          </p:txBody>
        </p:sp>
        <p:sp>
          <p:nvSpPr>
            <p:cNvPr id="21597" name="Freeform 28"/>
            <p:cNvSpPr>
              <a:spLocks/>
            </p:cNvSpPr>
            <p:nvPr/>
          </p:nvSpPr>
          <p:spPr bwMode="auto">
            <a:xfrm flipH="1">
              <a:off x="4532" y="3344"/>
              <a:ext cx="47" cy="92"/>
            </a:xfrm>
            <a:custGeom>
              <a:avLst/>
              <a:gdLst>
                <a:gd name="T0" fmla="*/ 40 w 48"/>
                <a:gd name="T1" fmla="*/ 0 h 144"/>
                <a:gd name="T2" fmla="*/ 40 w 48"/>
                <a:gd name="T3" fmla="*/ 3 h 144"/>
                <a:gd name="T4" fmla="*/ 0 w 48"/>
                <a:gd name="T5" fmla="*/ 4 h 144"/>
                <a:gd name="T6" fmla="*/ 0 60000 65536"/>
                <a:gd name="T7" fmla="*/ 0 60000 65536"/>
                <a:gd name="T8" fmla="*/ 0 60000 65536"/>
                <a:gd name="T9" fmla="*/ 0 w 48"/>
                <a:gd name="T10" fmla="*/ 0 h 144"/>
                <a:gd name="T11" fmla="*/ 48 w 48"/>
                <a:gd name="T12" fmla="*/ 144 h 14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8" h="144">
                  <a:moveTo>
                    <a:pt x="48" y="0"/>
                  </a:moveTo>
                  <a:cubicBezTo>
                    <a:pt x="48" y="48"/>
                    <a:pt x="48" y="96"/>
                    <a:pt x="48" y="96"/>
                  </a:cubicBezTo>
                  <a:cubicBezTo>
                    <a:pt x="40" y="120"/>
                    <a:pt x="48" y="138"/>
                    <a:pt x="0" y="144"/>
                  </a:cubicBezTo>
                </a:path>
              </a:pathLst>
            </a:custGeom>
            <a:noFill/>
            <a:ln w="9525">
              <a:solidFill>
                <a:srgbClr val="3366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1598" name="Freeform 29"/>
            <p:cNvSpPr>
              <a:spLocks/>
            </p:cNvSpPr>
            <p:nvPr/>
          </p:nvSpPr>
          <p:spPr bwMode="auto">
            <a:xfrm>
              <a:off x="4356" y="3345"/>
              <a:ext cx="47" cy="92"/>
            </a:xfrm>
            <a:custGeom>
              <a:avLst/>
              <a:gdLst>
                <a:gd name="T0" fmla="*/ 40 w 48"/>
                <a:gd name="T1" fmla="*/ 0 h 144"/>
                <a:gd name="T2" fmla="*/ 40 w 48"/>
                <a:gd name="T3" fmla="*/ 3 h 144"/>
                <a:gd name="T4" fmla="*/ 0 w 48"/>
                <a:gd name="T5" fmla="*/ 4 h 144"/>
                <a:gd name="T6" fmla="*/ 0 60000 65536"/>
                <a:gd name="T7" fmla="*/ 0 60000 65536"/>
                <a:gd name="T8" fmla="*/ 0 60000 65536"/>
                <a:gd name="T9" fmla="*/ 0 w 48"/>
                <a:gd name="T10" fmla="*/ 0 h 144"/>
                <a:gd name="T11" fmla="*/ 48 w 48"/>
                <a:gd name="T12" fmla="*/ 144 h 14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8" h="144">
                  <a:moveTo>
                    <a:pt x="48" y="0"/>
                  </a:moveTo>
                  <a:cubicBezTo>
                    <a:pt x="48" y="48"/>
                    <a:pt x="48" y="96"/>
                    <a:pt x="48" y="96"/>
                  </a:cubicBezTo>
                  <a:cubicBezTo>
                    <a:pt x="40" y="120"/>
                    <a:pt x="48" y="138"/>
                    <a:pt x="0" y="144"/>
                  </a:cubicBezTo>
                </a:path>
              </a:pathLst>
            </a:custGeom>
            <a:noFill/>
            <a:ln w="9525">
              <a:solidFill>
                <a:srgbClr val="3366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1599" name="AutoShape 30"/>
            <p:cNvSpPr>
              <a:spLocks noChangeArrowheads="1"/>
            </p:cNvSpPr>
            <p:nvPr/>
          </p:nvSpPr>
          <p:spPr bwMode="auto">
            <a:xfrm rot="16200000" flipV="1">
              <a:off x="4376" y="3409"/>
              <a:ext cx="192" cy="472"/>
            </a:xfrm>
            <a:prstGeom prst="moon">
              <a:avLst>
                <a:gd name="adj" fmla="val 50833"/>
              </a:avLst>
            </a:prstGeom>
            <a:solidFill>
              <a:srgbClr val="FFCC00">
                <a:alpha val="3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eaLnBrk="1" hangingPunct="1"/>
              <a:endParaRPr lang="en-US" altLang="en-US"/>
            </a:p>
          </p:txBody>
        </p:sp>
        <p:sp>
          <p:nvSpPr>
            <p:cNvPr id="21600" name="Freeform 31"/>
            <p:cNvSpPr>
              <a:spLocks/>
            </p:cNvSpPr>
            <p:nvPr/>
          </p:nvSpPr>
          <p:spPr bwMode="auto">
            <a:xfrm>
              <a:off x="4371" y="3357"/>
              <a:ext cx="231" cy="370"/>
            </a:xfrm>
            <a:custGeom>
              <a:avLst/>
              <a:gdLst>
                <a:gd name="T0" fmla="*/ 19 w 288"/>
                <a:gd name="T1" fmla="*/ 0 h 462"/>
                <a:gd name="T2" fmla="*/ 22 w 288"/>
                <a:gd name="T3" fmla="*/ 17 h 462"/>
                <a:gd name="T4" fmla="*/ 26 w 288"/>
                <a:gd name="T5" fmla="*/ 34 h 462"/>
                <a:gd name="T6" fmla="*/ 47 w 288"/>
                <a:gd name="T7" fmla="*/ 60 h 462"/>
                <a:gd name="T8" fmla="*/ 18 w 288"/>
                <a:gd name="T9" fmla="*/ 74 h 462"/>
                <a:gd name="T10" fmla="*/ 3 w 288"/>
                <a:gd name="T11" fmla="*/ 63 h 46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88"/>
                <a:gd name="T19" fmla="*/ 0 h 462"/>
                <a:gd name="T20" fmla="*/ 288 w 288"/>
                <a:gd name="T21" fmla="*/ 462 h 46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88" h="462">
                  <a:moveTo>
                    <a:pt x="114" y="0"/>
                  </a:moveTo>
                  <a:cubicBezTo>
                    <a:pt x="116" y="16"/>
                    <a:pt x="120" y="62"/>
                    <a:pt x="126" y="96"/>
                  </a:cubicBezTo>
                  <a:cubicBezTo>
                    <a:pt x="132" y="130"/>
                    <a:pt x="125" y="161"/>
                    <a:pt x="150" y="204"/>
                  </a:cubicBezTo>
                  <a:cubicBezTo>
                    <a:pt x="210" y="294"/>
                    <a:pt x="264" y="252"/>
                    <a:pt x="276" y="354"/>
                  </a:cubicBezTo>
                  <a:cubicBezTo>
                    <a:pt x="288" y="456"/>
                    <a:pt x="152" y="439"/>
                    <a:pt x="108" y="438"/>
                  </a:cubicBezTo>
                  <a:cubicBezTo>
                    <a:pt x="0" y="462"/>
                    <a:pt x="37" y="386"/>
                    <a:pt x="18" y="372"/>
                  </a:cubicBezTo>
                </a:path>
              </a:pathLst>
            </a:custGeom>
            <a:noFill/>
            <a:ln w="28575">
              <a:solidFill>
                <a:schemeClr val="bg2">
                  <a:alpha val="30196"/>
                </a:scheme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256" name="Arc 32"/>
            <p:cNvSpPr>
              <a:spLocks/>
            </p:cNvSpPr>
            <p:nvPr/>
          </p:nvSpPr>
          <p:spPr bwMode="auto">
            <a:xfrm flipV="1">
              <a:off x="4378" y="3309"/>
              <a:ext cx="184" cy="50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97 w 43200"/>
                <a:gd name="T1" fmla="*/ 23644 h 23644"/>
                <a:gd name="T2" fmla="*/ 43152 w 43200"/>
                <a:gd name="T3" fmla="*/ 23045 h 23644"/>
                <a:gd name="T4" fmla="*/ 21600 w 43200"/>
                <a:gd name="T5" fmla="*/ 21600 h 23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200" h="23644" fill="none" extrusionOk="0">
                  <a:moveTo>
                    <a:pt x="96" y="23644"/>
                  </a:moveTo>
                  <a:cubicBezTo>
                    <a:pt x="32" y="22964"/>
                    <a:pt x="0" y="22282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082"/>
                    <a:pt x="43183" y="22563"/>
                    <a:pt x="43151" y="23044"/>
                  </a:cubicBezTo>
                </a:path>
                <a:path w="43200" h="23644" stroke="0" extrusionOk="0">
                  <a:moveTo>
                    <a:pt x="96" y="23644"/>
                  </a:moveTo>
                  <a:cubicBezTo>
                    <a:pt x="32" y="22964"/>
                    <a:pt x="0" y="22282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082"/>
                    <a:pt x="43183" y="22563"/>
                    <a:pt x="43151" y="23044"/>
                  </a:cubicBezTo>
                  <a:lnTo>
                    <a:pt x="21600" y="21600"/>
                  </a:lnTo>
                  <a:close/>
                </a:path>
              </a:pathLst>
            </a:custGeom>
            <a:gradFill rotWithShape="1">
              <a:gsLst>
                <a:gs pos="0">
                  <a:schemeClr val="bg1">
                    <a:gamma/>
                    <a:shade val="46275"/>
                    <a:invGamma/>
                  </a:schemeClr>
                </a:gs>
                <a:gs pos="5000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solidFill>
                <a:srgbClr val="0066FF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1" hangingPunct="1">
                <a:defRPr/>
              </a:pPr>
              <a:endParaRPr lang="en-US">
                <a:latin typeface="Arial" panose="020B0604020202020204" pitchFamily="34" charset="0"/>
              </a:endParaRPr>
            </a:p>
          </p:txBody>
        </p:sp>
        <p:sp>
          <p:nvSpPr>
            <p:cNvPr id="21602" name="Arc 33"/>
            <p:cNvSpPr>
              <a:spLocks/>
            </p:cNvSpPr>
            <p:nvPr/>
          </p:nvSpPr>
          <p:spPr bwMode="auto">
            <a:xfrm flipV="1">
              <a:off x="4380" y="3288"/>
              <a:ext cx="184" cy="50"/>
            </a:xfrm>
            <a:custGeom>
              <a:avLst/>
              <a:gdLst>
                <a:gd name="T0" fmla="*/ 0 w 43200"/>
                <a:gd name="T1" fmla="*/ 0 h 23644"/>
                <a:gd name="T2" fmla="*/ 0 w 43200"/>
                <a:gd name="T3" fmla="*/ 0 h 23644"/>
                <a:gd name="T4" fmla="*/ 0 w 43200"/>
                <a:gd name="T5" fmla="*/ 0 h 23644"/>
                <a:gd name="T6" fmla="*/ 0 60000 65536"/>
                <a:gd name="T7" fmla="*/ 0 60000 65536"/>
                <a:gd name="T8" fmla="*/ 0 60000 65536"/>
                <a:gd name="T9" fmla="*/ 0 w 43200"/>
                <a:gd name="T10" fmla="*/ 0 h 23644"/>
                <a:gd name="T11" fmla="*/ 43200 w 43200"/>
                <a:gd name="T12" fmla="*/ 23644 h 2364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3200" h="23644" fill="none" extrusionOk="0">
                  <a:moveTo>
                    <a:pt x="96" y="23644"/>
                  </a:moveTo>
                  <a:cubicBezTo>
                    <a:pt x="32" y="22964"/>
                    <a:pt x="0" y="22282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082"/>
                    <a:pt x="43183" y="22563"/>
                    <a:pt x="43151" y="23044"/>
                  </a:cubicBezTo>
                </a:path>
                <a:path w="43200" h="23644" stroke="0" extrusionOk="0">
                  <a:moveTo>
                    <a:pt x="96" y="23644"/>
                  </a:moveTo>
                  <a:cubicBezTo>
                    <a:pt x="32" y="22964"/>
                    <a:pt x="0" y="22282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082"/>
                    <a:pt x="43183" y="22563"/>
                    <a:pt x="43151" y="23044"/>
                  </a:cubicBezTo>
                  <a:lnTo>
                    <a:pt x="21600" y="21600"/>
                  </a:lnTo>
                  <a:lnTo>
                    <a:pt x="96" y="2364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1603" name="Oval 34"/>
            <p:cNvSpPr>
              <a:spLocks noChangeArrowheads="1"/>
            </p:cNvSpPr>
            <p:nvPr/>
          </p:nvSpPr>
          <p:spPr bwMode="auto">
            <a:xfrm>
              <a:off x="4394" y="3258"/>
              <a:ext cx="149" cy="7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eaLnBrk="1" hangingPunct="1"/>
              <a:endParaRPr lang="en-US" altLang="en-US"/>
            </a:p>
          </p:txBody>
        </p:sp>
        <p:sp>
          <p:nvSpPr>
            <p:cNvPr id="21604" name="Arc 35"/>
            <p:cNvSpPr>
              <a:spLocks/>
            </p:cNvSpPr>
            <p:nvPr/>
          </p:nvSpPr>
          <p:spPr bwMode="auto">
            <a:xfrm flipV="1">
              <a:off x="4379" y="3250"/>
              <a:ext cx="184" cy="92"/>
            </a:xfrm>
            <a:custGeom>
              <a:avLst/>
              <a:gdLst>
                <a:gd name="T0" fmla="*/ 0 w 43200"/>
                <a:gd name="T1" fmla="*/ 0 h 42883"/>
                <a:gd name="T2" fmla="*/ 0 w 43200"/>
                <a:gd name="T3" fmla="*/ 0 h 42883"/>
                <a:gd name="T4" fmla="*/ 0 w 43200"/>
                <a:gd name="T5" fmla="*/ 0 h 42883"/>
                <a:gd name="T6" fmla="*/ 0 60000 65536"/>
                <a:gd name="T7" fmla="*/ 0 60000 65536"/>
                <a:gd name="T8" fmla="*/ 0 60000 65536"/>
                <a:gd name="T9" fmla="*/ 0 w 43200"/>
                <a:gd name="T10" fmla="*/ 0 h 42883"/>
                <a:gd name="T11" fmla="*/ 43200 w 43200"/>
                <a:gd name="T12" fmla="*/ 42883 h 4288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3200" h="42883" fill="none" extrusionOk="0">
                  <a:moveTo>
                    <a:pt x="17618" y="42829"/>
                  </a:moveTo>
                  <a:cubicBezTo>
                    <a:pt x="7402" y="40913"/>
                    <a:pt x="0" y="31993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32107"/>
                    <a:pt x="35638" y="41090"/>
                    <a:pt x="25285" y="42883"/>
                  </a:cubicBezTo>
                </a:path>
                <a:path w="43200" h="42883" stroke="0" extrusionOk="0">
                  <a:moveTo>
                    <a:pt x="17618" y="42829"/>
                  </a:moveTo>
                  <a:cubicBezTo>
                    <a:pt x="7402" y="40913"/>
                    <a:pt x="0" y="31993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32107"/>
                    <a:pt x="35638" y="41090"/>
                    <a:pt x="25285" y="42883"/>
                  </a:cubicBezTo>
                  <a:lnTo>
                    <a:pt x="21600" y="21600"/>
                  </a:lnTo>
                  <a:lnTo>
                    <a:pt x="17618" y="42829"/>
                  </a:lnTo>
                  <a:close/>
                </a:path>
              </a:pathLst>
            </a:custGeom>
            <a:noFill/>
            <a:ln w="9525">
              <a:solidFill>
                <a:srgbClr val="0066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1605" name="Arc 36"/>
            <p:cNvSpPr>
              <a:spLocks/>
            </p:cNvSpPr>
            <p:nvPr/>
          </p:nvSpPr>
          <p:spPr bwMode="auto">
            <a:xfrm flipV="1">
              <a:off x="4393" y="3254"/>
              <a:ext cx="150" cy="75"/>
            </a:xfrm>
            <a:custGeom>
              <a:avLst/>
              <a:gdLst>
                <a:gd name="T0" fmla="*/ 0 w 43200"/>
                <a:gd name="T1" fmla="*/ 0 h 43085"/>
                <a:gd name="T2" fmla="*/ 0 w 43200"/>
                <a:gd name="T3" fmla="*/ 0 h 43085"/>
                <a:gd name="T4" fmla="*/ 0 w 43200"/>
                <a:gd name="T5" fmla="*/ 0 h 43085"/>
                <a:gd name="T6" fmla="*/ 0 60000 65536"/>
                <a:gd name="T7" fmla="*/ 0 60000 65536"/>
                <a:gd name="T8" fmla="*/ 0 60000 65536"/>
                <a:gd name="T9" fmla="*/ 0 w 43200"/>
                <a:gd name="T10" fmla="*/ 0 h 43085"/>
                <a:gd name="T11" fmla="*/ 43200 w 43200"/>
                <a:gd name="T12" fmla="*/ 43085 h 4308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3200" h="43085" fill="none" extrusionOk="0">
                  <a:moveTo>
                    <a:pt x="19377" y="43085"/>
                  </a:moveTo>
                  <a:cubicBezTo>
                    <a:pt x="8367" y="41946"/>
                    <a:pt x="0" y="3266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31950"/>
                    <a:pt x="35858" y="40845"/>
                    <a:pt x="25696" y="42808"/>
                  </a:cubicBezTo>
                </a:path>
                <a:path w="43200" h="43085" stroke="0" extrusionOk="0">
                  <a:moveTo>
                    <a:pt x="19377" y="43085"/>
                  </a:moveTo>
                  <a:cubicBezTo>
                    <a:pt x="8367" y="41946"/>
                    <a:pt x="0" y="3266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31950"/>
                    <a:pt x="35858" y="40845"/>
                    <a:pt x="25696" y="42808"/>
                  </a:cubicBezTo>
                  <a:lnTo>
                    <a:pt x="21600" y="21600"/>
                  </a:lnTo>
                  <a:lnTo>
                    <a:pt x="19377" y="43085"/>
                  </a:lnTo>
                  <a:close/>
                </a:path>
              </a:pathLst>
            </a:custGeom>
            <a:noFill/>
            <a:ln w="9525">
              <a:solidFill>
                <a:srgbClr val="0066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1606" name="Arc 37"/>
            <p:cNvSpPr>
              <a:spLocks/>
            </p:cNvSpPr>
            <p:nvPr/>
          </p:nvSpPr>
          <p:spPr bwMode="auto">
            <a:xfrm flipV="1">
              <a:off x="4423" y="3258"/>
              <a:ext cx="92" cy="40"/>
            </a:xfrm>
            <a:custGeom>
              <a:avLst/>
              <a:gdLst>
                <a:gd name="T0" fmla="*/ 0 w 43200"/>
                <a:gd name="T1" fmla="*/ 0 h 41744"/>
                <a:gd name="T2" fmla="*/ 0 w 43200"/>
                <a:gd name="T3" fmla="*/ 0 h 41744"/>
                <a:gd name="T4" fmla="*/ 0 w 43200"/>
                <a:gd name="T5" fmla="*/ 0 h 41744"/>
                <a:gd name="T6" fmla="*/ 0 60000 65536"/>
                <a:gd name="T7" fmla="*/ 0 60000 65536"/>
                <a:gd name="T8" fmla="*/ 0 60000 65536"/>
                <a:gd name="T9" fmla="*/ 0 w 43200"/>
                <a:gd name="T10" fmla="*/ 0 h 41744"/>
                <a:gd name="T11" fmla="*/ 43200 w 43200"/>
                <a:gd name="T12" fmla="*/ 41744 h 4174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3200" h="41744" fill="none" extrusionOk="0">
                  <a:moveTo>
                    <a:pt x="7745" y="38171"/>
                  </a:moveTo>
                  <a:cubicBezTo>
                    <a:pt x="2836" y="34067"/>
                    <a:pt x="0" y="27998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30520"/>
                    <a:pt x="37715" y="38524"/>
                    <a:pt x="29396" y="41744"/>
                  </a:cubicBezTo>
                </a:path>
                <a:path w="43200" h="41744" stroke="0" extrusionOk="0">
                  <a:moveTo>
                    <a:pt x="7745" y="38171"/>
                  </a:moveTo>
                  <a:cubicBezTo>
                    <a:pt x="2836" y="34067"/>
                    <a:pt x="0" y="27998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30520"/>
                    <a:pt x="37715" y="38524"/>
                    <a:pt x="29396" y="41744"/>
                  </a:cubicBezTo>
                  <a:lnTo>
                    <a:pt x="21600" y="21600"/>
                  </a:lnTo>
                  <a:lnTo>
                    <a:pt x="7745" y="38171"/>
                  </a:lnTo>
                  <a:close/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1607" name="Arc 38"/>
            <p:cNvSpPr>
              <a:spLocks/>
            </p:cNvSpPr>
            <p:nvPr/>
          </p:nvSpPr>
          <p:spPr bwMode="auto">
            <a:xfrm flipV="1">
              <a:off x="4438" y="3265"/>
              <a:ext cx="58" cy="23"/>
            </a:xfrm>
            <a:custGeom>
              <a:avLst/>
              <a:gdLst>
                <a:gd name="T0" fmla="*/ 0 w 43200"/>
                <a:gd name="T1" fmla="*/ 0 h 35592"/>
                <a:gd name="T2" fmla="*/ 0 w 43200"/>
                <a:gd name="T3" fmla="*/ 0 h 35592"/>
                <a:gd name="T4" fmla="*/ 0 w 43200"/>
                <a:gd name="T5" fmla="*/ 0 h 35592"/>
                <a:gd name="T6" fmla="*/ 0 60000 65536"/>
                <a:gd name="T7" fmla="*/ 0 60000 65536"/>
                <a:gd name="T8" fmla="*/ 0 60000 65536"/>
                <a:gd name="T9" fmla="*/ 0 w 43200"/>
                <a:gd name="T10" fmla="*/ 0 h 35592"/>
                <a:gd name="T11" fmla="*/ 43200 w 43200"/>
                <a:gd name="T12" fmla="*/ 35592 h 35592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3200" h="35592" fill="none" extrusionOk="0">
                  <a:moveTo>
                    <a:pt x="3295" y="33068"/>
                  </a:moveTo>
                  <a:cubicBezTo>
                    <a:pt x="1142" y="29630"/>
                    <a:pt x="0" y="25656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6726"/>
                    <a:pt x="41376" y="31686"/>
                    <a:pt x="38055" y="35591"/>
                  </a:cubicBezTo>
                </a:path>
                <a:path w="43200" h="35592" stroke="0" extrusionOk="0">
                  <a:moveTo>
                    <a:pt x="3295" y="33068"/>
                  </a:moveTo>
                  <a:cubicBezTo>
                    <a:pt x="1142" y="29630"/>
                    <a:pt x="0" y="25656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6726"/>
                    <a:pt x="41376" y="31686"/>
                    <a:pt x="38055" y="35591"/>
                  </a:cubicBezTo>
                  <a:lnTo>
                    <a:pt x="21600" y="21600"/>
                  </a:lnTo>
                  <a:lnTo>
                    <a:pt x="3295" y="33068"/>
                  </a:lnTo>
                  <a:close/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1608" name="AutoShape 39"/>
            <p:cNvSpPr>
              <a:spLocks noChangeArrowheads="1"/>
            </p:cNvSpPr>
            <p:nvPr/>
          </p:nvSpPr>
          <p:spPr bwMode="auto">
            <a:xfrm flipV="1">
              <a:off x="4420" y="3247"/>
              <a:ext cx="92" cy="48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945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3286" y="7650"/>
                  </a:moveTo>
                  <a:cubicBezTo>
                    <a:pt x="4555" y="4622"/>
                    <a:pt x="7517" y="2652"/>
                    <a:pt x="10800" y="2653"/>
                  </a:cubicBezTo>
                  <a:cubicBezTo>
                    <a:pt x="14082" y="2653"/>
                    <a:pt x="17044" y="4622"/>
                    <a:pt x="18313" y="7650"/>
                  </a:cubicBezTo>
                  <a:lnTo>
                    <a:pt x="20760" y="6624"/>
                  </a:lnTo>
                  <a:cubicBezTo>
                    <a:pt x="19077" y="2611"/>
                    <a:pt x="15151" y="-1"/>
                    <a:pt x="10799" y="0"/>
                  </a:cubicBezTo>
                  <a:cubicBezTo>
                    <a:pt x="6448" y="0"/>
                    <a:pt x="2522" y="2611"/>
                    <a:pt x="839" y="6624"/>
                  </a:cubicBezTo>
                  <a:lnTo>
                    <a:pt x="3286" y="765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1609" name="Arc 40"/>
            <p:cNvSpPr>
              <a:spLocks/>
            </p:cNvSpPr>
            <p:nvPr/>
          </p:nvSpPr>
          <p:spPr bwMode="auto">
            <a:xfrm flipV="1">
              <a:off x="4422" y="3292"/>
              <a:ext cx="92" cy="26"/>
            </a:xfrm>
            <a:custGeom>
              <a:avLst/>
              <a:gdLst>
                <a:gd name="T0" fmla="*/ 0 w 42971"/>
                <a:gd name="T1" fmla="*/ 0 h 26832"/>
                <a:gd name="T2" fmla="*/ 0 w 42971"/>
                <a:gd name="T3" fmla="*/ 0 h 26832"/>
                <a:gd name="T4" fmla="*/ 0 w 42971"/>
                <a:gd name="T5" fmla="*/ 0 h 26832"/>
                <a:gd name="T6" fmla="*/ 0 60000 65536"/>
                <a:gd name="T7" fmla="*/ 0 60000 65536"/>
                <a:gd name="T8" fmla="*/ 0 60000 65536"/>
                <a:gd name="T9" fmla="*/ 0 w 42971"/>
                <a:gd name="T10" fmla="*/ 0 h 26832"/>
                <a:gd name="T11" fmla="*/ 42971 w 42971"/>
                <a:gd name="T12" fmla="*/ 26832 h 26832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2971" h="26832" fill="none" extrusionOk="0">
                  <a:moveTo>
                    <a:pt x="-1" y="18465"/>
                  </a:moveTo>
                  <a:cubicBezTo>
                    <a:pt x="1554" y="7860"/>
                    <a:pt x="10652" y="-1"/>
                    <a:pt x="21371" y="0"/>
                  </a:cubicBezTo>
                  <a:cubicBezTo>
                    <a:pt x="33300" y="0"/>
                    <a:pt x="42971" y="9670"/>
                    <a:pt x="42971" y="21600"/>
                  </a:cubicBezTo>
                  <a:cubicBezTo>
                    <a:pt x="42971" y="23363"/>
                    <a:pt x="42754" y="25120"/>
                    <a:pt x="42327" y="26831"/>
                  </a:cubicBezTo>
                </a:path>
                <a:path w="42971" h="26832" stroke="0" extrusionOk="0">
                  <a:moveTo>
                    <a:pt x="-1" y="18465"/>
                  </a:moveTo>
                  <a:cubicBezTo>
                    <a:pt x="1554" y="7860"/>
                    <a:pt x="10652" y="-1"/>
                    <a:pt x="21371" y="0"/>
                  </a:cubicBezTo>
                  <a:cubicBezTo>
                    <a:pt x="33300" y="0"/>
                    <a:pt x="42971" y="9670"/>
                    <a:pt x="42971" y="21600"/>
                  </a:cubicBezTo>
                  <a:cubicBezTo>
                    <a:pt x="42971" y="23363"/>
                    <a:pt x="42754" y="25120"/>
                    <a:pt x="42327" y="26831"/>
                  </a:cubicBezTo>
                  <a:lnTo>
                    <a:pt x="21371" y="21600"/>
                  </a:lnTo>
                  <a:lnTo>
                    <a:pt x="-1" y="18465"/>
                  </a:lnTo>
                  <a:close/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1610" name="Line 41"/>
            <p:cNvSpPr>
              <a:spLocks noChangeShapeType="1"/>
            </p:cNvSpPr>
            <p:nvPr/>
          </p:nvSpPr>
          <p:spPr bwMode="auto">
            <a:xfrm>
              <a:off x="4422" y="3282"/>
              <a:ext cx="0" cy="1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21611" name="Line 42"/>
            <p:cNvSpPr>
              <a:spLocks noChangeShapeType="1"/>
            </p:cNvSpPr>
            <p:nvPr/>
          </p:nvSpPr>
          <p:spPr bwMode="auto">
            <a:xfrm>
              <a:off x="4514" y="3280"/>
              <a:ext cx="0" cy="1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2267" name="Freeform 43"/>
            <p:cNvSpPr>
              <a:spLocks/>
            </p:cNvSpPr>
            <p:nvPr/>
          </p:nvSpPr>
          <p:spPr bwMode="auto">
            <a:xfrm>
              <a:off x="4421" y="3285"/>
              <a:ext cx="91" cy="37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91" y="2"/>
                </a:cxn>
                <a:cxn ang="0">
                  <a:pos x="90" y="17"/>
                </a:cxn>
                <a:cxn ang="0">
                  <a:pos x="1" y="17"/>
                </a:cxn>
                <a:cxn ang="0">
                  <a:pos x="1" y="0"/>
                </a:cxn>
              </a:cxnLst>
              <a:rect l="0" t="0" r="r" b="b"/>
              <a:pathLst>
                <a:path w="91" h="37">
                  <a:moveTo>
                    <a:pt x="1" y="0"/>
                  </a:moveTo>
                  <a:cubicBezTo>
                    <a:pt x="19" y="20"/>
                    <a:pt x="66" y="18"/>
                    <a:pt x="91" y="2"/>
                  </a:cubicBezTo>
                  <a:cubicBezTo>
                    <a:pt x="88" y="11"/>
                    <a:pt x="87" y="3"/>
                    <a:pt x="90" y="17"/>
                  </a:cubicBezTo>
                  <a:cubicBezTo>
                    <a:pt x="70" y="32"/>
                    <a:pt x="28" y="37"/>
                    <a:pt x="1" y="17"/>
                  </a:cubicBezTo>
                  <a:cubicBezTo>
                    <a:pt x="4" y="17"/>
                    <a:pt x="0" y="7"/>
                    <a:pt x="1" y="0"/>
                  </a:cubicBez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shade val="46275"/>
                    <a:invGamma/>
                  </a:schemeClr>
                </a:gs>
                <a:gs pos="50000">
                  <a:schemeClr val="bg2"/>
                </a:gs>
                <a:gs pos="100000">
                  <a:schemeClr val="bg2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3175" cmpd="sng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eaLnBrk="1" hangingPunct="1">
                <a:defRPr/>
              </a:pPr>
              <a:endParaRPr lang="en-US">
                <a:latin typeface="Arial" panose="020B0604020202020204" pitchFamily="34" charset="0"/>
              </a:endParaRPr>
            </a:p>
          </p:txBody>
        </p:sp>
        <p:pic>
          <p:nvPicPr>
            <p:cNvPr id="21613" name="Picture 44" descr="Lua do clear"/>
            <p:cNvPicPr>
              <a:picLocks noChangeAspect="1" noChangeArrowheads="1" noCrop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83" y="2913"/>
              <a:ext cx="174" cy="3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6" name="Group 45"/>
          <p:cNvGrpSpPr>
            <a:grpSpLocks/>
          </p:cNvGrpSpPr>
          <p:nvPr/>
        </p:nvGrpSpPr>
        <p:grpSpPr bwMode="auto">
          <a:xfrm>
            <a:off x="4529138" y="3582988"/>
            <a:ext cx="438150" cy="234950"/>
            <a:chOff x="2352" y="1488"/>
            <a:chExt cx="276" cy="148"/>
          </a:xfrm>
        </p:grpSpPr>
        <p:sp>
          <p:nvSpPr>
            <p:cNvPr id="21590" name="Freeform 46"/>
            <p:cNvSpPr>
              <a:spLocks/>
            </p:cNvSpPr>
            <p:nvPr/>
          </p:nvSpPr>
          <p:spPr bwMode="auto">
            <a:xfrm rot="-487818">
              <a:off x="2406" y="1516"/>
              <a:ext cx="222" cy="120"/>
            </a:xfrm>
            <a:custGeom>
              <a:avLst/>
              <a:gdLst>
                <a:gd name="T0" fmla="*/ 9 w 249"/>
                <a:gd name="T1" fmla="*/ 28 h 141"/>
                <a:gd name="T2" fmla="*/ 4 w 249"/>
                <a:gd name="T3" fmla="*/ 31 h 141"/>
                <a:gd name="T4" fmla="*/ 0 w 249"/>
                <a:gd name="T5" fmla="*/ 33 h 141"/>
                <a:gd name="T6" fmla="*/ 9 w 249"/>
                <a:gd name="T7" fmla="*/ 37 h 141"/>
                <a:gd name="T8" fmla="*/ 15 w 249"/>
                <a:gd name="T9" fmla="*/ 39 h 141"/>
                <a:gd name="T10" fmla="*/ 21 w 249"/>
                <a:gd name="T11" fmla="*/ 37 h 141"/>
                <a:gd name="T12" fmla="*/ 28 w 249"/>
                <a:gd name="T13" fmla="*/ 37 h 141"/>
                <a:gd name="T14" fmla="*/ 33 w 249"/>
                <a:gd name="T15" fmla="*/ 35 h 141"/>
                <a:gd name="T16" fmla="*/ 42 w 249"/>
                <a:gd name="T17" fmla="*/ 31 h 141"/>
                <a:gd name="T18" fmla="*/ 48 w 249"/>
                <a:gd name="T19" fmla="*/ 31 h 141"/>
                <a:gd name="T20" fmla="*/ 53 w 249"/>
                <a:gd name="T21" fmla="*/ 31 h 141"/>
                <a:gd name="T22" fmla="*/ 58 w 249"/>
                <a:gd name="T23" fmla="*/ 28 h 141"/>
                <a:gd name="T24" fmla="*/ 63 w 249"/>
                <a:gd name="T25" fmla="*/ 26 h 141"/>
                <a:gd name="T26" fmla="*/ 70 w 249"/>
                <a:gd name="T27" fmla="*/ 24 h 141"/>
                <a:gd name="T28" fmla="*/ 76 w 249"/>
                <a:gd name="T29" fmla="*/ 25 h 141"/>
                <a:gd name="T30" fmla="*/ 83 w 249"/>
                <a:gd name="T31" fmla="*/ 26 h 141"/>
                <a:gd name="T32" fmla="*/ 90 w 249"/>
                <a:gd name="T33" fmla="*/ 26 h 141"/>
                <a:gd name="T34" fmla="*/ 93 w 249"/>
                <a:gd name="T35" fmla="*/ 31 h 141"/>
                <a:gd name="T36" fmla="*/ 100 w 249"/>
                <a:gd name="T37" fmla="*/ 36 h 141"/>
                <a:gd name="T38" fmla="*/ 76 w 249"/>
                <a:gd name="T39" fmla="*/ 0 h 141"/>
                <a:gd name="T40" fmla="*/ 9 w 249"/>
                <a:gd name="T41" fmla="*/ 28 h 141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249"/>
                <a:gd name="T64" fmla="*/ 0 h 141"/>
                <a:gd name="T65" fmla="*/ 249 w 249"/>
                <a:gd name="T66" fmla="*/ 141 h 141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249" h="141">
                  <a:moveTo>
                    <a:pt x="22" y="103"/>
                  </a:moveTo>
                  <a:lnTo>
                    <a:pt x="11" y="116"/>
                  </a:lnTo>
                  <a:lnTo>
                    <a:pt x="0" y="120"/>
                  </a:lnTo>
                  <a:lnTo>
                    <a:pt x="21" y="136"/>
                  </a:lnTo>
                  <a:lnTo>
                    <a:pt x="38" y="141"/>
                  </a:lnTo>
                  <a:lnTo>
                    <a:pt x="54" y="139"/>
                  </a:lnTo>
                  <a:lnTo>
                    <a:pt x="69" y="135"/>
                  </a:lnTo>
                  <a:lnTo>
                    <a:pt x="84" y="126"/>
                  </a:lnTo>
                  <a:lnTo>
                    <a:pt x="104" y="114"/>
                  </a:lnTo>
                  <a:lnTo>
                    <a:pt x="120" y="114"/>
                  </a:lnTo>
                  <a:lnTo>
                    <a:pt x="131" y="111"/>
                  </a:lnTo>
                  <a:lnTo>
                    <a:pt x="146" y="102"/>
                  </a:lnTo>
                  <a:lnTo>
                    <a:pt x="159" y="93"/>
                  </a:lnTo>
                  <a:lnTo>
                    <a:pt x="177" y="87"/>
                  </a:lnTo>
                  <a:lnTo>
                    <a:pt x="190" y="89"/>
                  </a:lnTo>
                  <a:lnTo>
                    <a:pt x="208" y="92"/>
                  </a:lnTo>
                  <a:lnTo>
                    <a:pt x="225" y="95"/>
                  </a:lnTo>
                  <a:lnTo>
                    <a:pt x="232" y="118"/>
                  </a:lnTo>
                  <a:lnTo>
                    <a:pt x="249" y="129"/>
                  </a:lnTo>
                  <a:lnTo>
                    <a:pt x="188" y="0"/>
                  </a:lnTo>
                  <a:lnTo>
                    <a:pt x="22" y="103"/>
                  </a:lnTo>
                  <a:close/>
                </a:path>
              </a:pathLst>
            </a:custGeom>
            <a:solidFill>
              <a:srgbClr val="FFBFB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591" name="Freeform 47"/>
            <p:cNvSpPr>
              <a:spLocks/>
            </p:cNvSpPr>
            <p:nvPr/>
          </p:nvSpPr>
          <p:spPr bwMode="auto">
            <a:xfrm rot="-949943">
              <a:off x="2352" y="1488"/>
              <a:ext cx="220" cy="138"/>
            </a:xfrm>
            <a:custGeom>
              <a:avLst/>
              <a:gdLst>
                <a:gd name="T0" fmla="*/ 52 w 220"/>
                <a:gd name="T1" fmla="*/ 68 h 138"/>
                <a:gd name="T2" fmla="*/ 16 w 220"/>
                <a:gd name="T3" fmla="*/ 106 h 138"/>
                <a:gd name="T4" fmla="*/ 0 w 220"/>
                <a:gd name="T5" fmla="*/ 125 h 138"/>
                <a:gd name="T6" fmla="*/ 20 w 220"/>
                <a:gd name="T7" fmla="*/ 136 h 138"/>
                <a:gd name="T8" fmla="*/ 36 w 220"/>
                <a:gd name="T9" fmla="*/ 138 h 138"/>
                <a:gd name="T10" fmla="*/ 49 w 220"/>
                <a:gd name="T11" fmla="*/ 134 h 138"/>
                <a:gd name="T12" fmla="*/ 63 w 220"/>
                <a:gd name="T13" fmla="*/ 129 h 138"/>
                <a:gd name="T14" fmla="*/ 75 w 220"/>
                <a:gd name="T15" fmla="*/ 119 h 138"/>
                <a:gd name="T16" fmla="*/ 91 w 220"/>
                <a:gd name="T17" fmla="*/ 107 h 138"/>
                <a:gd name="T18" fmla="*/ 105 w 220"/>
                <a:gd name="T19" fmla="*/ 105 h 138"/>
                <a:gd name="T20" fmla="*/ 114 w 220"/>
                <a:gd name="T21" fmla="*/ 100 h 138"/>
                <a:gd name="T22" fmla="*/ 126 w 220"/>
                <a:gd name="T23" fmla="*/ 92 h 138"/>
                <a:gd name="T24" fmla="*/ 137 w 220"/>
                <a:gd name="T25" fmla="*/ 82 h 138"/>
                <a:gd name="T26" fmla="*/ 152 w 220"/>
                <a:gd name="T27" fmla="*/ 75 h 138"/>
                <a:gd name="T28" fmla="*/ 163 w 220"/>
                <a:gd name="T29" fmla="*/ 75 h 138"/>
                <a:gd name="T30" fmla="*/ 179 w 220"/>
                <a:gd name="T31" fmla="*/ 75 h 138"/>
                <a:gd name="T32" fmla="*/ 196 w 220"/>
                <a:gd name="T33" fmla="*/ 76 h 138"/>
                <a:gd name="T34" fmla="*/ 204 w 220"/>
                <a:gd name="T35" fmla="*/ 94 h 138"/>
                <a:gd name="T36" fmla="*/ 220 w 220"/>
                <a:gd name="T37" fmla="*/ 101 h 138"/>
                <a:gd name="T38" fmla="*/ 151 w 220"/>
                <a:gd name="T39" fmla="*/ 0 h 138"/>
                <a:gd name="T40" fmla="*/ 52 w 220"/>
                <a:gd name="T41" fmla="*/ 68 h 13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220"/>
                <a:gd name="T64" fmla="*/ 0 h 138"/>
                <a:gd name="T65" fmla="*/ 220 w 220"/>
                <a:gd name="T66" fmla="*/ 138 h 13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220" h="138">
                  <a:moveTo>
                    <a:pt x="52" y="68"/>
                  </a:moveTo>
                  <a:lnTo>
                    <a:pt x="16" y="106"/>
                  </a:lnTo>
                  <a:lnTo>
                    <a:pt x="0" y="125"/>
                  </a:lnTo>
                  <a:lnTo>
                    <a:pt x="20" y="136"/>
                  </a:lnTo>
                  <a:lnTo>
                    <a:pt x="36" y="138"/>
                  </a:lnTo>
                  <a:lnTo>
                    <a:pt x="49" y="134"/>
                  </a:lnTo>
                  <a:lnTo>
                    <a:pt x="63" y="129"/>
                  </a:lnTo>
                  <a:lnTo>
                    <a:pt x="75" y="119"/>
                  </a:lnTo>
                  <a:lnTo>
                    <a:pt x="91" y="107"/>
                  </a:lnTo>
                  <a:lnTo>
                    <a:pt x="105" y="105"/>
                  </a:lnTo>
                  <a:lnTo>
                    <a:pt x="114" y="100"/>
                  </a:lnTo>
                  <a:lnTo>
                    <a:pt x="126" y="92"/>
                  </a:lnTo>
                  <a:lnTo>
                    <a:pt x="137" y="82"/>
                  </a:lnTo>
                  <a:lnTo>
                    <a:pt x="152" y="75"/>
                  </a:lnTo>
                  <a:lnTo>
                    <a:pt x="163" y="75"/>
                  </a:lnTo>
                  <a:lnTo>
                    <a:pt x="179" y="75"/>
                  </a:lnTo>
                  <a:lnTo>
                    <a:pt x="196" y="76"/>
                  </a:lnTo>
                  <a:lnTo>
                    <a:pt x="204" y="94"/>
                  </a:lnTo>
                  <a:lnTo>
                    <a:pt x="220" y="101"/>
                  </a:lnTo>
                  <a:lnTo>
                    <a:pt x="151" y="0"/>
                  </a:lnTo>
                  <a:lnTo>
                    <a:pt x="52" y="68"/>
                  </a:lnTo>
                  <a:close/>
                </a:path>
              </a:pathLst>
            </a:custGeom>
            <a:solidFill>
              <a:srgbClr val="FFBFB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592" name="Freeform 48"/>
            <p:cNvSpPr>
              <a:spLocks/>
            </p:cNvSpPr>
            <p:nvPr/>
          </p:nvSpPr>
          <p:spPr bwMode="auto">
            <a:xfrm rot="810451">
              <a:off x="2444" y="1586"/>
              <a:ext cx="13" cy="10"/>
            </a:xfrm>
            <a:custGeom>
              <a:avLst/>
              <a:gdLst>
                <a:gd name="T0" fmla="*/ 0 w 55"/>
                <a:gd name="T1" fmla="*/ 0 h 33"/>
                <a:gd name="T2" fmla="*/ 0 w 55"/>
                <a:gd name="T3" fmla="*/ 0 h 33"/>
                <a:gd name="T4" fmla="*/ 0 w 55"/>
                <a:gd name="T5" fmla="*/ 0 h 33"/>
                <a:gd name="T6" fmla="*/ 0 w 55"/>
                <a:gd name="T7" fmla="*/ 0 h 3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5"/>
                <a:gd name="T13" fmla="*/ 0 h 33"/>
                <a:gd name="T14" fmla="*/ 55 w 55"/>
                <a:gd name="T15" fmla="*/ 33 h 3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5" h="33">
                  <a:moveTo>
                    <a:pt x="55" y="33"/>
                  </a:moveTo>
                  <a:lnTo>
                    <a:pt x="26" y="22"/>
                  </a:lnTo>
                  <a:lnTo>
                    <a:pt x="7" y="8"/>
                  </a:lnTo>
                  <a:lnTo>
                    <a:pt x="0" y="0"/>
                  </a:lnTo>
                </a:path>
              </a:pathLst>
            </a:cu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52273" name="AutoShape 49"/>
          <p:cNvSpPr>
            <a:spLocks noChangeArrowheads="1"/>
          </p:cNvSpPr>
          <p:nvPr/>
        </p:nvSpPr>
        <p:spPr bwMode="auto">
          <a:xfrm rot="7140000" flipH="1">
            <a:off x="2501900" y="2379663"/>
            <a:ext cx="136525" cy="1644650"/>
          </a:xfrm>
          <a:prstGeom prst="can">
            <a:avLst>
              <a:gd name="adj" fmla="val 59619"/>
            </a:avLst>
          </a:prstGeom>
          <a:gradFill rotWithShape="1">
            <a:gsLst>
              <a:gs pos="0">
                <a:srgbClr val="762525"/>
              </a:gs>
              <a:gs pos="50000">
                <a:srgbClr val="FF5050"/>
              </a:gs>
              <a:gs pos="100000">
                <a:srgbClr val="762525"/>
              </a:gs>
            </a:gsLst>
            <a:lin ang="0" scaled="1"/>
          </a:gradFill>
          <a:ln w="9525">
            <a:solidFill>
              <a:schemeClr val="bg2"/>
            </a:solidFill>
            <a:round/>
            <a:headEnd/>
            <a:tailEnd/>
          </a:ln>
        </p:spPr>
        <p:txBody>
          <a:bodyPr rot="10800000" vert="eaVert" wrap="none" anchor="ctr"/>
          <a:lstStyle/>
          <a:p>
            <a:pPr algn="ctr" eaLnBrk="1" hangingPunct="1"/>
            <a:endParaRPr lang="en-US" altLang="en-US"/>
          </a:p>
        </p:txBody>
      </p:sp>
      <p:sp>
        <p:nvSpPr>
          <p:cNvPr id="21521" name="Rectangle 50"/>
          <p:cNvSpPr>
            <a:spLocks noChangeArrowheads="1"/>
          </p:cNvSpPr>
          <p:nvPr/>
        </p:nvSpPr>
        <p:spPr bwMode="auto">
          <a:xfrm>
            <a:off x="3265488" y="4799013"/>
            <a:ext cx="658812" cy="15875"/>
          </a:xfrm>
          <a:prstGeom prst="rect">
            <a:avLst/>
          </a:prstGeom>
          <a:solidFill>
            <a:schemeClr val="accent1"/>
          </a:solidFill>
          <a:ln w="9525">
            <a:miter lim="800000"/>
            <a:headEnd/>
            <a:tailEnd/>
          </a:ln>
          <a:scene3d>
            <a:camera prst="legacyPerspectiveFront">
              <a:rot lat="1500000" lon="18900000" rev="0"/>
            </a:camera>
            <a:lightRig rig="legacyFlat4" dir="t"/>
          </a:scene3d>
          <a:sp3d extrusionH="608000" prstMaterial="legacyMatte">
            <a:bevelT w="13500" h="13500" prst="angle"/>
            <a:bevelB w="13500" h="13500" prst="angle"/>
            <a:extrusionClr>
              <a:schemeClr val="accent1"/>
            </a:extrusionClr>
          </a:sp3d>
        </p:spPr>
        <p:txBody>
          <a:bodyPr wrap="none" anchor="ctr">
            <a:flatTx/>
          </a:bodyPr>
          <a:lstStyle/>
          <a:p>
            <a:pPr eaLnBrk="1" hangingPunct="1"/>
            <a:endParaRPr lang="en-US" altLang="en-US"/>
          </a:p>
        </p:txBody>
      </p:sp>
      <p:grpSp>
        <p:nvGrpSpPr>
          <p:cNvPr id="21522" name="Group 51"/>
          <p:cNvGrpSpPr>
            <a:grpSpLocks/>
          </p:cNvGrpSpPr>
          <p:nvPr/>
        </p:nvGrpSpPr>
        <p:grpSpPr bwMode="auto">
          <a:xfrm>
            <a:off x="3324225" y="4824413"/>
            <a:ext cx="63500" cy="39687"/>
            <a:chOff x="2157" y="3120"/>
            <a:chExt cx="35" cy="23"/>
          </a:xfrm>
        </p:grpSpPr>
        <p:sp>
          <p:nvSpPr>
            <p:cNvPr id="21588" name="Oval 52"/>
            <p:cNvSpPr>
              <a:spLocks noChangeArrowheads="1"/>
            </p:cNvSpPr>
            <p:nvPr/>
          </p:nvSpPr>
          <p:spPr bwMode="auto">
            <a:xfrm flipH="1">
              <a:off x="2157" y="3120"/>
              <a:ext cx="35" cy="23"/>
            </a:xfrm>
            <a:prstGeom prst="ellipse">
              <a:avLst/>
            </a:prstGeom>
            <a:solidFill>
              <a:srgbClr val="CC0000"/>
            </a:solidFill>
            <a:ln w="31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eaLnBrk="1" hangingPunct="1"/>
              <a:endParaRPr lang="en-US" altLang="en-US"/>
            </a:p>
          </p:txBody>
        </p:sp>
        <p:sp>
          <p:nvSpPr>
            <p:cNvPr id="21589" name="Line 53"/>
            <p:cNvSpPr>
              <a:spLocks noChangeShapeType="1"/>
            </p:cNvSpPr>
            <p:nvPr/>
          </p:nvSpPr>
          <p:spPr bwMode="auto">
            <a:xfrm rot="7744157" flipH="1">
              <a:off x="2176" y="3115"/>
              <a:ext cx="0" cy="29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</p:grpSp>
      <p:sp>
        <p:nvSpPr>
          <p:cNvPr id="21523" name="Freeform 54"/>
          <p:cNvSpPr>
            <a:spLocks/>
          </p:cNvSpPr>
          <p:nvPr/>
        </p:nvSpPr>
        <p:spPr bwMode="auto">
          <a:xfrm>
            <a:off x="3359150" y="3773488"/>
            <a:ext cx="122238" cy="1004887"/>
          </a:xfrm>
          <a:custGeom>
            <a:avLst/>
            <a:gdLst>
              <a:gd name="T0" fmla="*/ 0 w 86"/>
              <a:gd name="T1" fmla="*/ 0 h 519"/>
              <a:gd name="T2" fmla="*/ 0 w 86"/>
              <a:gd name="T3" fmla="*/ 2147483647 h 519"/>
              <a:gd name="T4" fmla="*/ 2147483647 w 86"/>
              <a:gd name="T5" fmla="*/ 2147483647 h 519"/>
              <a:gd name="T6" fmla="*/ 2147483647 w 86"/>
              <a:gd name="T7" fmla="*/ 2147483647 h 519"/>
              <a:gd name="T8" fmla="*/ 2147483647 w 86"/>
              <a:gd name="T9" fmla="*/ 2147483647 h 519"/>
              <a:gd name="T10" fmla="*/ 0 w 86"/>
              <a:gd name="T11" fmla="*/ 0 h 519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86"/>
              <a:gd name="T19" fmla="*/ 0 h 519"/>
              <a:gd name="T20" fmla="*/ 86 w 86"/>
              <a:gd name="T21" fmla="*/ 519 h 519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86" h="519">
                <a:moveTo>
                  <a:pt x="0" y="0"/>
                </a:moveTo>
                <a:lnTo>
                  <a:pt x="0" y="519"/>
                </a:lnTo>
                <a:lnTo>
                  <a:pt x="86" y="519"/>
                </a:lnTo>
                <a:lnTo>
                  <a:pt x="86" y="1"/>
                </a:lnTo>
                <a:lnTo>
                  <a:pt x="33" y="12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 w="9525">
            <a:miter lim="800000"/>
            <a:headEnd/>
            <a:tailEnd/>
          </a:ln>
          <a:scene3d>
            <a:camera prst="legacyPerspectiveFront">
              <a:rot lat="1500000" lon="18600000" rev="0"/>
            </a:camera>
            <a:lightRig rig="legacyFlat4" dir="t"/>
          </a:scene3d>
          <a:sp3d extrusionH="100000" prstMaterial="legacyMatte">
            <a:bevelT w="13500" h="13500" prst="angle"/>
            <a:bevelB w="13500" h="13500" prst="angle"/>
            <a:extrusionClr>
              <a:schemeClr val="accent1"/>
            </a:extrusionClr>
          </a:sp3d>
        </p:spPr>
        <p:txBody>
          <a:bodyPr>
            <a:flatTx/>
          </a:bodyPr>
          <a:lstStyle/>
          <a:p>
            <a:endParaRPr lang="en-US"/>
          </a:p>
        </p:txBody>
      </p:sp>
      <p:sp>
        <p:nvSpPr>
          <p:cNvPr id="21524" name="AutoShape 55"/>
          <p:cNvSpPr>
            <a:spLocks noChangeArrowheads="1"/>
          </p:cNvSpPr>
          <p:nvPr/>
        </p:nvSpPr>
        <p:spPr bwMode="auto">
          <a:xfrm rot="18900000" flipV="1">
            <a:off x="3241675" y="3517900"/>
            <a:ext cx="328613" cy="328613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0 60000 65536"/>
              <a:gd name="T9" fmla="*/ 0 60000 65536"/>
              <a:gd name="T10" fmla="*/ 0 60000 65536"/>
              <a:gd name="T11" fmla="*/ 0 60000 65536"/>
              <a:gd name="T12" fmla="*/ 2050 w 21600"/>
              <a:gd name="T13" fmla="*/ 0 h 21600"/>
              <a:gd name="T14" fmla="*/ 19550 w 21600"/>
              <a:gd name="T15" fmla="*/ 6665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6085" y="5553"/>
                </a:moveTo>
                <a:cubicBezTo>
                  <a:pt x="7379" y="4389"/>
                  <a:pt x="9059" y="3745"/>
                  <a:pt x="10800" y="3746"/>
                </a:cubicBezTo>
                <a:cubicBezTo>
                  <a:pt x="12540" y="3746"/>
                  <a:pt x="14220" y="4389"/>
                  <a:pt x="15514" y="5553"/>
                </a:cubicBezTo>
                <a:lnTo>
                  <a:pt x="18018" y="2766"/>
                </a:lnTo>
                <a:cubicBezTo>
                  <a:pt x="16036" y="985"/>
                  <a:pt x="13465" y="-1"/>
                  <a:pt x="10799" y="0"/>
                </a:cubicBezTo>
                <a:cubicBezTo>
                  <a:pt x="8134" y="0"/>
                  <a:pt x="5563" y="985"/>
                  <a:pt x="3581" y="2766"/>
                </a:cubicBezTo>
                <a:lnTo>
                  <a:pt x="6085" y="5553"/>
                </a:lnTo>
                <a:close/>
              </a:path>
            </a:pathLst>
          </a:custGeom>
          <a:solidFill>
            <a:schemeClr val="accent1"/>
          </a:solidFill>
          <a:ln w="9525">
            <a:miter lim="800000"/>
            <a:headEnd/>
            <a:tailEnd/>
          </a:ln>
          <a:scene3d>
            <a:camera prst="legacyPerspectiveFront">
              <a:rot lat="1500000" lon="18900000" rev="0"/>
            </a:camera>
            <a:lightRig rig="legacyFlat4" dir="t"/>
          </a:scene3d>
          <a:sp3d extrusionH="100000" prstMaterial="legacyMatte">
            <a:bevelT w="13500" h="13500" prst="angle"/>
            <a:bevelB w="13500" h="13500" prst="angle"/>
            <a:extrusionClr>
              <a:schemeClr val="accent1"/>
            </a:extrusionClr>
          </a:sp3d>
        </p:spPr>
        <p:txBody>
          <a:bodyPr wrap="none" anchor="ctr">
            <a:flatTx/>
          </a:bodyPr>
          <a:lstStyle/>
          <a:p>
            <a:endParaRPr lang="en-US"/>
          </a:p>
        </p:txBody>
      </p:sp>
      <p:sp>
        <p:nvSpPr>
          <p:cNvPr id="21525" name="Rectangle 56"/>
          <p:cNvSpPr>
            <a:spLocks noChangeArrowheads="1"/>
          </p:cNvSpPr>
          <p:nvPr/>
        </p:nvSpPr>
        <p:spPr bwMode="auto">
          <a:xfrm flipV="1">
            <a:off x="3471863" y="3457575"/>
            <a:ext cx="57150" cy="206375"/>
          </a:xfrm>
          <a:prstGeom prst="rect">
            <a:avLst/>
          </a:prstGeom>
          <a:solidFill>
            <a:schemeClr val="accent1"/>
          </a:solidFill>
          <a:ln w="9525">
            <a:miter lim="800000"/>
            <a:headEnd/>
            <a:tailEnd/>
          </a:ln>
          <a:scene3d>
            <a:camera prst="legacyPerspectiveFront">
              <a:rot lat="1500000" lon="18900000" rev="0"/>
            </a:camera>
            <a:lightRig rig="legacyFlat4" dir="t"/>
          </a:scene3d>
          <a:sp3d extrusionH="100000" prstMaterial="legacyMatte">
            <a:bevelT w="13500" h="13500" prst="angle"/>
            <a:bevelB w="13500" h="13500" prst="angle"/>
            <a:extrusionClr>
              <a:schemeClr val="accent1"/>
            </a:extrusionClr>
          </a:sp3d>
        </p:spPr>
        <p:txBody>
          <a:bodyPr wrap="none" anchor="ctr">
            <a:flatTx/>
          </a:bodyPr>
          <a:lstStyle/>
          <a:p>
            <a:pPr eaLnBrk="1" hangingPunct="1"/>
            <a:endParaRPr lang="en-US" altLang="en-US"/>
          </a:p>
        </p:txBody>
      </p:sp>
      <p:grpSp>
        <p:nvGrpSpPr>
          <p:cNvPr id="21526" name="Group 57"/>
          <p:cNvGrpSpPr>
            <a:grpSpLocks/>
          </p:cNvGrpSpPr>
          <p:nvPr/>
        </p:nvGrpSpPr>
        <p:grpSpPr bwMode="auto">
          <a:xfrm>
            <a:off x="3671888" y="4678363"/>
            <a:ext cx="63500" cy="39687"/>
            <a:chOff x="2157" y="3120"/>
            <a:chExt cx="35" cy="23"/>
          </a:xfrm>
        </p:grpSpPr>
        <p:sp>
          <p:nvSpPr>
            <p:cNvPr id="21586" name="Oval 58"/>
            <p:cNvSpPr>
              <a:spLocks noChangeArrowheads="1"/>
            </p:cNvSpPr>
            <p:nvPr/>
          </p:nvSpPr>
          <p:spPr bwMode="auto">
            <a:xfrm flipH="1">
              <a:off x="2157" y="3120"/>
              <a:ext cx="35" cy="23"/>
            </a:xfrm>
            <a:prstGeom prst="ellipse">
              <a:avLst/>
            </a:prstGeom>
            <a:solidFill>
              <a:srgbClr val="CC0000"/>
            </a:solidFill>
            <a:ln w="31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eaLnBrk="1" hangingPunct="1"/>
              <a:endParaRPr lang="en-US" altLang="en-US"/>
            </a:p>
          </p:txBody>
        </p:sp>
        <p:sp>
          <p:nvSpPr>
            <p:cNvPr id="21587" name="Line 59"/>
            <p:cNvSpPr>
              <a:spLocks noChangeShapeType="1"/>
            </p:cNvSpPr>
            <p:nvPr/>
          </p:nvSpPr>
          <p:spPr bwMode="auto">
            <a:xfrm rot="7744157" flipH="1">
              <a:off x="2176" y="3115"/>
              <a:ext cx="0" cy="29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</p:grpSp>
      <p:grpSp>
        <p:nvGrpSpPr>
          <p:cNvPr id="21527" name="Group 60"/>
          <p:cNvGrpSpPr>
            <a:grpSpLocks/>
          </p:cNvGrpSpPr>
          <p:nvPr/>
        </p:nvGrpSpPr>
        <p:grpSpPr bwMode="auto">
          <a:xfrm>
            <a:off x="3000375" y="4692650"/>
            <a:ext cx="63500" cy="39688"/>
            <a:chOff x="2157" y="3120"/>
            <a:chExt cx="35" cy="23"/>
          </a:xfrm>
        </p:grpSpPr>
        <p:sp>
          <p:nvSpPr>
            <p:cNvPr id="21584" name="Oval 61"/>
            <p:cNvSpPr>
              <a:spLocks noChangeArrowheads="1"/>
            </p:cNvSpPr>
            <p:nvPr/>
          </p:nvSpPr>
          <p:spPr bwMode="auto">
            <a:xfrm flipH="1">
              <a:off x="2157" y="3120"/>
              <a:ext cx="35" cy="23"/>
            </a:xfrm>
            <a:prstGeom prst="ellipse">
              <a:avLst/>
            </a:prstGeom>
            <a:solidFill>
              <a:srgbClr val="CC0000"/>
            </a:solidFill>
            <a:ln w="31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eaLnBrk="1" hangingPunct="1"/>
              <a:endParaRPr lang="en-US" altLang="en-US"/>
            </a:p>
          </p:txBody>
        </p:sp>
        <p:sp>
          <p:nvSpPr>
            <p:cNvPr id="21585" name="Line 62"/>
            <p:cNvSpPr>
              <a:spLocks noChangeShapeType="1"/>
            </p:cNvSpPr>
            <p:nvPr/>
          </p:nvSpPr>
          <p:spPr bwMode="auto">
            <a:xfrm rot="7744157" flipH="1">
              <a:off x="2176" y="3115"/>
              <a:ext cx="0" cy="29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</p:grpSp>
      <p:sp>
        <p:nvSpPr>
          <p:cNvPr id="52287" name="AutoShape 63"/>
          <p:cNvSpPr>
            <a:spLocks noChangeArrowheads="1"/>
          </p:cNvSpPr>
          <p:nvPr/>
        </p:nvSpPr>
        <p:spPr bwMode="auto">
          <a:xfrm rot="7140000" flipH="1">
            <a:off x="3649662" y="2520951"/>
            <a:ext cx="136525" cy="1644650"/>
          </a:xfrm>
          <a:prstGeom prst="can">
            <a:avLst>
              <a:gd name="adj" fmla="val 59619"/>
            </a:avLst>
          </a:prstGeom>
          <a:gradFill rotWithShape="1">
            <a:gsLst>
              <a:gs pos="0">
                <a:schemeClr val="bg1">
                  <a:gamma/>
                  <a:shade val="46275"/>
                  <a:invGamma/>
                </a:schemeClr>
              </a:gs>
              <a:gs pos="50000">
                <a:schemeClr val="bg1"/>
              </a:gs>
              <a:gs pos="100000">
                <a:schemeClr val="bg1">
                  <a:gamma/>
                  <a:shade val="46275"/>
                  <a:invGamma/>
                </a:schemeClr>
              </a:gs>
            </a:gsLst>
            <a:lin ang="0" scaled="1"/>
          </a:gradFill>
          <a:ln w="9525">
            <a:solidFill>
              <a:schemeClr val="bg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1" hangingPunct="1">
              <a:defRPr/>
            </a:pPr>
            <a:endParaRPr lang="en-US">
              <a:latin typeface="Arial" panose="020B0604020202020204" pitchFamily="34" charset="0"/>
            </a:endParaRPr>
          </a:p>
        </p:txBody>
      </p:sp>
      <p:grpSp>
        <p:nvGrpSpPr>
          <p:cNvPr id="10" name="Group 64"/>
          <p:cNvGrpSpPr>
            <a:grpSpLocks/>
          </p:cNvGrpSpPr>
          <p:nvPr/>
        </p:nvGrpSpPr>
        <p:grpSpPr bwMode="auto">
          <a:xfrm>
            <a:off x="3216275" y="3125788"/>
            <a:ext cx="1314450" cy="712787"/>
            <a:chOff x="3274" y="1920"/>
            <a:chExt cx="828" cy="449"/>
          </a:xfrm>
        </p:grpSpPr>
        <p:sp>
          <p:nvSpPr>
            <p:cNvPr id="21582" name="AutoShape 65"/>
            <p:cNvSpPr>
              <a:spLocks noChangeArrowheads="1"/>
            </p:cNvSpPr>
            <p:nvPr/>
          </p:nvSpPr>
          <p:spPr bwMode="auto">
            <a:xfrm rot="1740000">
              <a:off x="3274" y="1920"/>
              <a:ext cx="46" cy="23"/>
            </a:xfrm>
            <a:prstGeom prst="flowChartOnlineStorage">
              <a:avLst/>
            </a:prstGeom>
            <a:solidFill>
              <a:schemeClr val="bg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eaLnBrk="1" hangingPunct="1"/>
              <a:endParaRPr lang="en-US" altLang="en-US"/>
            </a:p>
          </p:txBody>
        </p:sp>
        <p:sp>
          <p:nvSpPr>
            <p:cNvPr id="52290" name="AutoShape 66"/>
            <p:cNvSpPr>
              <a:spLocks noChangeArrowheads="1"/>
            </p:cNvSpPr>
            <p:nvPr/>
          </p:nvSpPr>
          <p:spPr bwMode="auto">
            <a:xfrm rot="7140000" flipH="1">
              <a:off x="3952" y="2219"/>
              <a:ext cx="144" cy="156"/>
            </a:xfrm>
            <a:prstGeom prst="can">
              <a:avLst>
                <a:gd name="adj" fmla="val 54167"/>
              </a:avLst>
            </a:prstGeom>
            <a:gradFill rotWithShape="1">
              <a:gsLst>
                <a:gs pos="0">
                  <a:schemeClr val="bg1">
                    <a:gamma/>
                    <a:shade val="46275"/>
                    <a:invGamma/>
                  </a:schemeClr>
                </a:gs>
                <a:gs pos="5000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1" hangingPunct="1">
                <a:defRPr/>
              </a:pPr>
              <a:endParaRPr lang="en-US">
                <a:latin typeface="Arial" panose="020B0604020202020204" pitchFamily="34" charset="0"/>
              </a:endParaRPr>
            </a:p>
          </p:txBody>
        </p:sp>
      </p:grpSp>
      <p:sp>
        <p:nvSpPr>
          <p:cNvPr id="52291" name="AutoShape 67"/>
          <p:cNvSpPr>
            <a:spLocks noChangeArrowheads="1"/>
          </p:cNvSpPr>
          <p:nvPr/>
        </p:nvSpPr>
        <p:spPr bwMode="auto">
          <a:xfrm rot="7140000" flipH="1">
            <a:off x="4595019" y="3621881"/>
            <a:ext cx="136525" cy="493713"/>
          </a:xfrm>
          <a:prstGeom prst="can">
            <a:avLst>
              <a:gd name="adj" fmla="val 58078"/>
            </a:avLst>
          </a:prstGeom>
          <a:gradFill rotWithShape="1">
            <a:gsLst>
              <a:gs pos="0">
                <a:schemeClr val="bg1">
                  <a:gamma/>
                  <a:shade val="46275"/>
                  <a:invGamma/>
                </a:schemeClr>
              </a:gs>
              <a:gs pos="50000">
                <a:schemeClr val="bg1"/>
              </a:gs>
              <a:gs pos="100000">
                <a:schemeClr val="bg1">
                  <a:gamma/>
                  <a:shade val="46275"/>
                  <a:invGamma/>
                </a:schemeClr>
              </a:gs>
            </a:gsLst>
            <a:lin ang="0" scaled="1"/>
          </a:gradFill>
          <a:ln w="9525">
            <a:solidFill>
              <a:schemeClr val="bg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1" hangingPunct="1">
              <a:defRPr/>
            </a:pPr>
            <a:endParaRPr lang="en-US">
              <a:latin typeface="Arial" panose="020B0604020202020204" pitchFamily="34" charset="0"/>
            </a:endParaRPr>
          </a:p>
        </p:txBody>
      </p:sp>
      <p:grpSp>
        <p:nvGrpSpPr>
          <p:cNvPr id="11" name="Group 68"/>
          <p:cNvGrpSpPr>
            <a:grpSpLocks/>
          </p:cNvGrpSpPr>
          <p:nvPr/>
        </p:nvGrpSpPr>
        <p:grpSpPr bwMode="auto">
          <a:xfrm>
            <a:off x="4452938" y="3506788"/>
            <a:ext cx="1066800" cy="914400"/>
            <a:chOff x="2304" y="1440"/>
            <a:chExt cx="672" cy="576"/>
          </a:xfrm>
        </p:grpSpPr>
        <p:sp>
          <p:nvSpPr>
            <p:cNvPr id="21572" name="Freeform 69"/>
            <p:cNvSpPr>
              <a:spLocks/>
            </p:cNvSpPr>
            <p:nvPr/>
          </p:nvSpPr>
          <p:spPr bwMode="auto">
            <a:xfrm rot="-487818">
              <a:off x="2304" y="1440"/>
              <a:ext cx="575" cy="536"/>
            </a:xfrm>
            <a:custGeom>
              <a:avLst/>
              <a:gdLst>
                <a:gd name="T0" fmla="*/ 89 w 648"/>
                <a:gd name="T1" fmla="*/ 87 h 631"/>
                <a:gd name="T2" fmla="*/ 73 w 648"/>
                <a:gd name="T3" fmla="*/ 82 h 631"/>
                <a:gd name="T4" fmla="*/ 57 w 648"/>
                <a:gd name="T5" fmla="*/ 75 h 631"/>
                <a:gd name="T6" fmla="*/ 38 w 648"/>
                <a:gd name="T7" fmla="*/ 63 h 631"/>
                <a:gd name="T8" fmla="*/ 22 w 648"/>
                <a:gd name="T9" fmla="*/ 63 h 631"/>
                <a:gd name="T10" fmla="*/ 28 w 648"/>
                <a:gd name="T11" fmla="*/ 75 h 631"/>
                <a:gd name="T12" fmla="*/ 41 w 648"/>
                <a:gd name="T13" fmla="*/ 93 h 631"/>
                <a:gd name="T14" fmla="*/ 60 w 648"/>
                <a:gd name="T15" fmla="*/ 104 h 631"/>
                <a:gd name="T16" fmla="*/ 91 w 648"/>
                <a:gd name="T17" fmla="*/ 122 h 631"/>
                <a:gd name="T18" fmla="*/ 114 w 648"/>
                <a:gd name="T19" fmla="*/ 128 h 631"/>
                <a:gd name="T20" fmla="*/ 125 w 648"/>
                <a:gd name="T21" fmla="*/ 133 h 631"/>
                <a:gd name="T22" fmla="*/ 140 w 648"/>
                <a:gd name="T23" fmla="*/ 138 h 631"/>
                <a:gd name="T24" fmla="*/ 152 w 648"/>
                <a:gd name="T25" fmla="*/ 144 h 631"/>
                <a:gd name="T26" fmla="*/ 165 w 648"/>
                <a:gd name="T27" fmla="*/ 154 h 631"/>
                <a:gd name="T28" fmla="*/ 176 w 648"/>
                <a:gd name="T29" fmla="*/ 162 h 631"/>
                <a:gd name="T30" fmla="*/ 189 w 648"/>
                <a:gd name="T31" fmla="*/ 169 h 631"/>
                <a:gd name="T32" fmla="*/ 194 w 648"/>
                <a:gd name="T33" fmla="*/ 166 h 631"/>
                <a:gd name="T34" fmla="*/ 201 w 648"/>
                <a:gd name="T35" fmla="*/ 154 h 631"/>
                <a:gd name="T36" fmla="*/ 218 w 648"/>
                <a:gd name="T37" fmla="*/ 141 h 631"/>
                <a:gd name="T38" fmla="*/ 234 w 648"/>
                <a:gd name="T39" fmla="*/ 127 h 631"/>
                <a:gd name="T40" fmla="*/ 242 w 648"/>
                <a:gd name="T41" fmla="*/ 119 h 631"/>
                <a:gd name="T42" fmla="*/ 234 w 648"/>
                <a:gd name="T43" fmla="*/ 111 h 631"/>
                <a:gd name="T44" fmla="*/ 221 w 648"/>
                <a:gd name="T45" fmla="*/ 105 h 631"/>
                <a:gd name="T46" fmla="*/ 214 w 648"/>
                <a:gd name="T47" fmla="*/ 100 h 631"/>
                <a:gd name="T48" fmla="*/ 201 w 648"/>
                <a:gd name="T49" fmla="*/ 71 h 631"/>
                <a:gd name="T50" fmla="*/ 189 w 648"/>
                <a:gd name="T51" fmla="*/ 48 h 631"/>
                <a:gd name="T52" fmla="*/ 178 w 648"/>
                <a:gd name="T53" fmla="*/ 36 h 631"/>
                <a:gd name="T54" fmla="*/ 173 w 648"/>
                <a:gd name="T55" fmla="*/ 24 h 631"/>
                <a:gd name="T56" fmla="*/ 164 w 648"/>
                <a:gd name="T57" fmla="*/ 18 h 631"/>
                <a:gd name="T58" fmla="*/ 150 w 648"/>
                <a:gd name="T59" fmla="*/ 12 h 631"/>
                <a:gd name="T60" fmla="*/ 135 w 648"/>
                <a:gd name="T61" fmla="*/ 7 h 631"/>
                <a:gd name="T62" fmla="*/ 115 w 648"/>
                <a:gd name="T63" fmla="*/ 5 h 631"/>
                <a:gd name="T64" fmla="*/ 95 w 648"/>
                <a:gd name="T65" fmla="*/ 3 h 631"/>
                <a:gd name="T66" fmla="*/ 81 w 648"/>
                <a:gd name="T67" fmla="*/ 3 h 631"/>
                <a:gd name="T68" fmla="*/ 63 w 648"/>
                <a:gd name="T69" fmla="*/ 3 h 631"/>
                <a:gd name="T70" fmla="*/ 52 w 648"/>
                <a:gd name="T71" fmla="*/ 5 h 631"/>
                <a:gd name="T72" fmla="*/ 30 w 648"/>
                <a:gd name="T73" fmla="*/ 10 h 631"/>
                <a:gd name="T74" fmla="*/ 12 w 648"/>
                <a:gd name="T75" fmla="*/ 21 h 631"/>
                <a:gd name="T76" fmla="*/ 3 w 648"/>
                <a:gd name="T77" fmla="*/ 30 h 631"/>
                <a:gd name="T78" fmla="*/ 4 w 648"/>
                <a:gd name="T79" fmla="*/ 36 h 631"/>
                <a:gd name="T80" fmla="*/ 18 w 648"/>
                <a:gd name="T81" fmla="*/ 36 h 631"/>
                <a:gd name="T82" fmla="*/ 28 w 648"/>
                <a:gd name="T83" fmla="*/ 31 h 631"/>
                <a:gd name="T84" fmla="*/ 48 w 648"/>
                <a:gd name="T85" fmla="*/ 28 h 631"/>
                <a:gd name="T86" fmla="*/ 69 w 648"/>
                <a:gd name="T87" fmla="*/ 26 h 631"/>
                <a:gd name="T88" fmla="*/ 80 w 648"/>
                <a:gd name="T89" fmla="*/ 29 h 631"/>
                <a:gd name="T90" fmla="*/ 92 w 648"/>
                <a:gd name="T91" fmla="*/ 36 h 631"/>
                <a:gd name="T92" fmla="*/ 102 w 648"/>
                <a:gd name="T93" fmla="*/ 41 h 631"/>
                <a:gd name="T94" fmla="*/ 108 w 648"/>
                <a:gd name="T95" fmla="*/ 50 h 631"/>
                <a:gd name="T96" fmla="*/ 114 w 648"/>
                <a:gd name="T97" fmla="*/ 60 h 631"/>
                <a:gd name="T98" fmla="*/ 113 w 648"/>
                <a:gd name="T99" fmla="*/ 71 h 631"/>
                <a:gd name="T100" fmla="*/ 98 w 648"/>
                <a:gd name="T101" fmla="*/ 84 h 631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648"/>
                <a:gd name="T154" fmla="*/ 0 h 631"/>
                <a:gd name="T155" fmla="*/ 648 w 648"/>
                <a:gd name="T156" fmla="*/ 631 h 631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648" h="631">
                  <a:moveTo>
                    <a:pt x="255" y="310"/>
                  </a:moveTo>
                  <a:lnTo>
                    <a:pt x="231" y="317"/>
                  </a:lnTo>
                  <a:lnTo>
                    <a:pt x="214" y="314"/>
                  </a:lnTo>
                  <a:lnTo>
                    <a:pt x="189" y="301"/>
                  </a:lnTo>
                  <a:lnTo>
                    <a:pt x="162" y="296"/>
                  </a:lnTo>
                  <a:lnTo>
                    <a:pt x="148" y="277"/>
                  </a:lnTo>
                  <a:lnTo>
                    <a:pt x="125" y="247"/>
                  </a:lnTo>
                  <a:lnTo>
                    <a:pt x="100" y="233"/>
                  </a:lnTo>
                  <a:lnTo>
                    <a:pt x="76" y="228"/>
                  </a:lnTo>
                  <a:lnTo>
                    <a:pt x="59" y="233"/>
                  </a:lnTo>
                  <a:lnTo>
                    <a:pt x="66" y="251"/>
                  </a:lnTo>
                  <a:lnTo>
                    <a:pt x="76" y="275"/>
                  </a:lnTo>
                  <a:lnTo>
                    <a:pt x="94" y="312"/>
                  </a:lnTo>
                  <a:lnTo>
                    <a:pt x="106" y="342"/>
                  </a:lnTo>
                  <a:lnTo>
                    <a:pt x="136" y="366"/>
                  </a:lnTo>
                  <a:lnTo>
                    <a:pt x="159" y="387"/>
                  </a:lnTo>
                  <a:lnTo>
                    <a:pt x="177" y="403"/>
                  </a:lnTo>
                  <a:lnTo>
                    <a:pt x="236" y="448"/>
                  </a:lnTo>
                  <a:lnTo>
                    <a:pt x="265" y="460"/>
                  </a:lnTo>
                  <a:lnTo>
                    <a:pt x="295" y="475"/>
                  </a:lnTo>
                  <a:lnTo>
                    <a:pt x="311" y="481"/>
                  </a:lnTo>
                  <a:lnTo>
                    <a:pt x="327" y="493"/>
                  </a:lnTo>
                  <a:lnTo>
                    <a:pt x="349" y="503"/>
                  </a:lnTo>
                  <a:lnTo>
                    <a:pt x="365" y="511"/>
                  </a:lnTo>
                  <a:lnTo>
                    <a:pt x="382" y="519"/>
                  </a:lnTo>
                  <a:lnTo>
                    <a:pt x="393" y="530"/>
                  </a:lnTo>
                  <a:lnTo>
                    <a:pt x="412" y="543"/>
                  </a:lnTo>
                  <a:lnTo>
                    <a:pt x="431" y="566"/>
                  </a:lnTo>
                  <a:lnTo>
                    <a:pt x="445" y="583"/>
                  </a:lnTo>
                  <a:lnTo>
                    <a:pt x="457" y="599"/>
                  </a:lnTo>
                  <a:lnTo>
                    <a:pt x="472" y="612"/>
                  </a:lnTo>
                  <a:lnTo>
                    <a:pt x="490" y="624"/>
                  </a:lnTo>
                  <a:lnTo>
                    <a:pt x="500" y="631"/>
                  </a:lnTo>
                  <a:lnTo>
                    <a:pt x="505" y="614"/>
                  </a:lnTo>
                  <a:lnTo>
                    <a:pt x="510" y="597"/>
                  </a:lnTo>
                  <a:lnTo>
                    <a:pt x="523" y="568"/>
                  </a:lnTo>
                  <a:lnTo>
                    <a:pt x="553" y="539"/>
                  </a:lnTo>
                  <a:lnTo>
                    <a:pt x="568" y="522"/>
                  </a:lnTo>
                  <a:lnTo>
                    <a:pt x="596" y="489"/>
                  </a:lnTo>
                  <a:lnTo>
                    <a:pt x="611" y="469"/>
                  </a:lnTo>
                  <a:lnTo>
                    <a:pt x="626" y="451"/>
                  </a:lnTo>
                  <a:lnTo>
                    <a:pt x="631" y="437"/>
                  </a:lnTo>
                  <a:lnTo>
                    <a:pt x="648" y="435"/>
                  </a:lnTo>
                  <a:lnTo>
                    <a:pt x="610" y="409"/>
                  </a:lnTo>
                  <a:lnTo>
                    <a:pt x="597" y="398"/>
                  </a:lnTo>
                  <a:lnTo>
                    <a:pt x="576" y="388"/>
                  </a:lnTo>
                  <a:lnTo>
                    <a:pt x="565" y="379"/>
                  </a:lnTo>
                  <a:lnTo>
                    <a:pt x="557" y="370"/>
                  </a:lnTo>
                  <a:lnTo>
                    <a:pt x="549" y="343"/>
                  </a:lnTo>
                  <a:lnTo>
                    <a:pt x="521" y="260"/>
                  </a:lnTo>
                  <a:lnTo>
                    <a:pt x="507" y="216"/>
                  </a:lnTo>
                  <a:lnTo>
                    <a:pt x="491" y="178"/>
                  </a:lnTo>
                  <a:lnTo>
                    <a:pt x="478" y="158"/>
                  </a:lnTo>
                  <a:lnTo>
                    <a:pt x="466" y="134"/>
                  </a:lnTo>
                  <a:lnTo>
                    <a:pt x="458" y="112"/>
                  </a:lnTo>
                  <a:lnTo>
                    <a:pt x="450" y="88"/>
                  </a:lnTo>
                  <a:lnTo>
                    <a:pt x="442" y="74"/>
                  </a:lnTo>
                  <a:lnTo>
                    <a:pt x="428" y="66"/>
                  </a:lnTo>
                  <a:lnTo>
                    <a:pt x="404" y="58"/>
                  </a:lnTo>
                  <a:lnTo>
                    <a:pt x="390" y="46"/>
                  </a:lnTo>
                  <a:lnTo>
                    <a:pt x="374" y="32"/>
                  </a:lnTo>
                  <a:lnTo>
                    <a:pt x="350" y="28"/>
                  </a:lnTo>
                  <a:lnTo>
                    <a:pt x="320" y="28"/>
                  </a:lnTo>
                  <a:lnTo>
                    <a:pt x="298" y="20"/>
                  </a:lnTo>
                  <a:lnTo>
                    <a:pt x="266" y="14"/>
                  </a:lnTo>
                  <a:lnTo>
                    <a:pt x="247" y="6"/>
                  </a:lnTo>
                  <a:lnTo>
                    <a:pt x="234" y="0"/>
                  </a:lnTo>
                  <a:lnTo>
                    <a:pt x="208" y="5"/>
                  </a:lnTo>
                  <a:lnTo>
                    <a:pt x="184" y="9"/>
                  </a:lnTo>
                  <a:lnTo>
                    <a:pt x="163" y="12"/>
                  </a:lnTo>
                  <a:lnTo>
                    <a:pt x="150" y="14"/>
                  </a:lnTo>
                  <a:lnTo>
                    <a:pt x="133" y="20"/>
                  </a:lnTo>
                  <a:lnTo>
                    <a:pt x="117" y="26"/>
                  </a:lnTo>
                  <a:lnTo>
                    <a:pt x="78" y="38"/>
                  </a:lnTo>
                  <a:lnTo>
                    <a:pt x="55" y="57"/>
                  </a:lnTo>
                  <a:lnTo>
                    <a:pt x="33" y="77"/>
                  </a:lnTo>
                  <a:lnTo>
                    <a:pt x="16" y="93"/>
                  </a:lnTo>
                  <a:lnTo>
                    <a:pt x="3" y="108"/>
                  </a:lnTo>
                  <a:lnTo>
                    <a:pt x="0" y="120"/>
                  </a:lnTo>
                  <a:lnTo>
                    <a:pt x="7" y="131"/>
                  </a:lnTo>
                  <a:lnTo>
                    <a:pt x="28" y="137"/>
                  </a:lnTo>
                  <a:lnTo>
                    <a:pt x="46" y="134"/>
                  </a:lnTo>
                  <a:lnTo>
                    <a:pt x="60" y="128"/>
                  </a:lnTo>
                  <a:lnTo>
                    <a:pt x="76" y="117"/>
                  </a:lnTo>
                  <a:lnTo>
                    <a:pt x="91" y="104"/>
                  </a:lnTo>
                  <a:lnTo>
                    <a:pt x="126" y="102"/>
                  </a:lnTo>
                  <a:lnTo>
                    <a:pt x="160" y="101"/>
                  </a:lnTo>
                  <a:lnTo>
                    <a:pt x="180" y="96"/>
                  </a:lnTo>
                  <a:lnTo>
                    <a:pt x="195" y="95"/>
                  </a:lnTo>
                  <a:lnTo>
                    <a:pt x="207" y="107"/>
                  </a:lnTo>
                  <a:lnTo>
                    <a:pt x="222" y="117"/>
                  </a:lnTo>
                  <a:lnTo>
                    <a:pt x="240" y="131"/>
                  </a:lnTo>
                  <a:lnTo>
                    <a:pt x="255" y="138"/>
                  </a:lnTo>
                  <a:lnTo>
                    <a:pt x="267" y="153"/>
                  </a:lnTo>
                  <a:lnTo>
                    <a:pt x="273" y="165"/>
                  </a:lnTo>
                  <a:lnTo>
                    <a:pt x="283" y="186"/>
                  </a:lnTo>
                  <a:lnTo>
                    <a:pt x="288" y="207"/>
                  </a:lnTo>
                  <a:lnTo>
                    <a:pt x="294" y="224"/>
                  </a:lnTo>
                  <a:lnTo>
                    <a:pt x="293" y="238"/>
                  </a:lnTo>
                  <a:lnTo>
                    <a:pt x="293" y="259"/>
                  </a:lnTo>
                  <a:lnTo>
                    <a:pt x="287" y="286"/>
                  </a:lnTo>
                  <a:lnTo>
                    <a:pt x="255" y="310"/>
                  </a:lnTo>
                  <a:close/>
                </a:path>
              </a:pathLst>
            </a:custGeom>
            <a:solidFill>
              <a:srgbClr val="FFBFB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573" name="Freeform 70"/>
            <p:cNvSpPr>
              <a:spLocks/>
            </p:cNvSpPr>
            <p:nvPr/>
          </p:nvSpPr>
          <p:spPr bwMode="auto">
            <a:xfrm>
              <a:off x="2474" y="1453"/>
              <a:ext cx="103" cy="46"/>
            </a:xfrm>
            <a:custGeom>
              <a:avLst/>
              <a:gdLst>
                <a:gd name="T0" fmla="*/ 0 w 138"/>
                <a:gd name="T1" fmla="*/ 0 h 66"/>
                <a:gd name="T2" fmla="*/ 7 w 138"/>
                <a:gd name="T3" fmla="*/ 1 h 66"/>
                <a:gd name="T4" fmla="*/ 13 w 138"/>
                <a:gd name="T5" fmla="*/ 3 h 66"/>
                <a:gd name="T6" fmla="*/ 0 60000 65536"/>
                <a:gd name="T7" fmla="*/ 0 60000 65536"/>
                <a:gd name="T8" fmla="*/ 0 60000 65536"/>
                <a:gd name="T9" fmla="*/ 0 w 138"/>
                <a:gd name="T10" fmla="*/ 0 h 66"/>
                <a:gd name="T11" fmla="*/ 138 w 138"/>
                <a:gd name="T12" fmla="*/ 66 h 6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38" h="66">
                  <a:moveTo>
                    <a:pt x="0" y="0"/>
                  </a:moveTo>
                  <a:lnTo>
                    <a:pt x="66" y="27"/>
                  </a:lnTo>
                  <a:lnTo>
                    <a:pt x="138" y="66"/>
                  </a:lnTo>
                </a:path>
              </a:pathLst>
            </a:cu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1574" name="Freeform 71"/>
            <p:cNvSpPr>
              <a:spLocks/>
            </p:cNvSpPr>
            <p:nvPr/>
          </p:nvSpPr>
          <p:spPr bwMode="auto">
            <a:xfrm rot="-1242821">
              <a:off x="2365" y="1664"/>
              <a:ext cx="15" cy="48"/>
            </a:xfrm>
            <a:custGeom>
              <a:avLst/>
              <a:gdLst>
                <a:gd name="T0" fmla="*/ 0 w 70"/>
                <a:gd name="T1" fmla="*/ 0 h 169"/>
                <a:gd name="T2" fmla="*/ 0 w 70"/>
                <a:gd name="T3" fmla="*/ 0 h 169"/>
                <a:gd name="T4" fmla="*/ 0 w 70"/>
                <a:gd name="T5" fmla="*/ 0 h 169"/>
                <a:gd name="T6" fmla="*/ 0 w 70"/>
                <a:gd name="T7" fmla="*/ 0 h 169"/>
                <a:gd name="T8" fmla="*/ 0 w 70"/>
                <a:gd name="T9" fmla="*/ 0 h 169"/>
                <a:gd name="T10" fmla="*/ 0 w 70"/>
                <a:gd name="T11" fmla="*/ 0 h 169"/>
                <a:gd name="T12" fmla="*/ 0 w 70"/>
                <a:gd name="T13" fmla="*/ 0 h 16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70"/>
                <a:gd name="T22" fmla="*/ 0 h 169"/>
                <a:gd name="T23" fmla="*/ 70 w 70"/>
                <a:gd name="T24" fmla="*/ 169 h 169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70" h="169">
                  <a:moveTo>
                    <a:pt x="23" y="0"/>
                  </a:moveTo>
                  <a:lnTo>
                    <a:pt x="53" y="52"/>
                  </a:lnTo>
                  <a:lnTo>
                    <a:pt x="69" y="83"/>
                  </a:lnTo>
                  <a:lnTo>
                    <a:pt x="70" y="113"/>
                  </a:lnTo>
                  <a:lnTo>
                    <a:pt x="58" y="140"/>
                  </a:lnTo>
                  <a:lnTo>
                    <a:pt x="27" y="158"/>
                  </a:lnTo>
                  <a:lnTo>
                    <a:pt x="0" y="169"/>
                  </a:lnTo>
                </a:path>
              </a:pathLst>
            </a:cu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1575" name="Freeform 72"/>
            <p:cNvSpPr>
              <a:spLocks/>
            </p:cNvSpPr>
            <p:nvPr/>
          </p:nvSpPr>
          <p:spPr bwMode="auto">
            <a:xfrm rot="-832342">
              <a:off x="2439" y="1511"/>
              <a:ext cx="12" cy="29"/>
            </a:xfrm>
            <a:custGeom>
              <a:avLst/>
              <a:gdLst>
                <a:gd name="T0" fmla="*/ 0 w 50"/>
                <a:gd name="T1" fmla="*/ 0 h 93"/>
                <a:gd name="T2" fmla="*/ 0 w 50"/>
                <a:gd name="T3" fmla="*/ 0 h 93"/>
                <a:gd name="T4" fmla="*/ 0 w 50"/>
                <a:gd name="T5" fmla="*/ 0 h 93"/>
                <a:gd name="T6" fmla="*/ 0 w 50"/>
                <a:gd name="T7" fmla="*/ 0 h 93"/>
                <a:gd name="T8" fmla="*/ 0 w 50"/>
                <a:gd name="T9" fmla="*/ 0 h 9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0"/>
                <a:gd name="T16" fmla="*/ 0 h 93"/>
                <a:gd name="T17" fmla="*/ 50 w 50"/>
                <a:gd name="T18" fmla="*/ 93 h 9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0" h="93">
                  <a:moveTo>
                    <a:pt x="0" y="0"/>
                  </a:moveTo>
                  <a:lnTo>
                    <a:pt x="0" y="32"/>
                  </a:lnTo>
                  <a:lnTo>
                    <a:pt x="6" y="57"/>
                  </a:lnTo>
                  <a:lnTo>
                    <a:pt x="25" y="82"/>
                  </a:lnTo>
                  <a:lnTo>
                    <a:pt x="50" y="93"/>
                  </a:lnTo>
                </a:path>
              </a:pathLst>
            </a:cu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1576" name="Freeform 73"/>
            <p:cNvSpPr>
              <a:spLocks/>
            </p:cNvSpPr>
            <p:nvPr/>
          </p:nvSpPr>
          <p:spPr bwMode="auto">
            <a:xfrm rot="-1712274">
              <a:off x="2348" y="1539"/>
              <a:ext cx="9" cy="22"/>
            </a:xfrm>
            <a:custGeom>
              <a:avLst/>
              <a:gdLst>
                <a:gd name="T0" fmla="*/ 0 w 19"/>
                <a:gd name="T1" fmla="*/ 0 h 43"/>
                <a:gd name="T2" fmla="*/ 0 w 19"/>
                <a:gd name="T3" fmla="*/ 1 h 43"/>
                <a:gd name="T4" fmla="*/ 0 w 19"/>
                <a:gd name="T5" fmla="*/ 1 h 43"/>
                <a:gd name="T6" fmla="*/ 0 w 19"/>
                <a:gd name="T7" fmla="*/ 1 h 4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9"/>
                <a:gd name="T13" fmla="*/ 0 h 43"/>
                <a:gd name="T14" fmla="*/ 19 w 19"/>
                <a:gd name="T15" fmla="*/ 43 h 4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9" h="43">
                  <a:moveTo>
                    <a:pt x="0" y="0"/>
                  </a:moveTo>
                  <a:lnTo>
                    <a:pt x="0" y="14"/>
                  </a:lnTo>
                  <a:lnTo>
                    <a:pt x="4" y="28"/>
                  </a:lnTo>
                  <a:lnTo>
                    <a:pt x="19" y="43"/>
                  </a:lnTo>
                </a:path>
              </a:pathLst>
            </a:cu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grpSp>
          <p:nvGrpSpPr>
            <p:cNvPr id="21577" name="Group 74"/>
            <p:cNvGrpSpPr>
              <a:grpSpLocks/>
            </p:cNvGrpSpPr>
            <p:nvPr/>
          </p:nvGrpSpPr>
          <p:grpSpPr bwMode="auto">
            <a:xfrm rot="-9224892">
              <a:off x="2734" y="1746"/>
              <a:ext cx="242" cy="270"/>
              <a:chOff x="2457" y="2549"/>
              <a:chExt cx="557" cy="547"/>
            </a:xfrm>
          </p:grpSpPr>
          <p:sp>
            <p:nvSpPr>
              <p:cNvPr id="21580" name="Freeform 75"/>
              <p:cNvSpPr>
                <a:spLocks/>
              </p:cNvSpPr>
              <p:nvPr/>
            </p:nvSpPr>
            <p:spPr bwMode="auto">
              <a:xfrm>
                <a:off x="2457" y="2549"/>
                <a:ext cx="557" cy="547"/>
              </a:xfrm>
              <a:custGeom>
                <a:avLst/>
                <a:gdLst>
                  <a:gd name="T0" fmla="*/ 5 w 1112"/>
                  <a:gd name="T1" fmla="*/ 1 h 1094"/>
                  <a:gd name="T2" fmla="*/ 5 w 1112"/>
                  <a:gd name="T3" fmla="*/ 1 h 1094"/>
                  <a:gd name="T4" fmla="*/ 4 w 1112"/>
                  <a:gd name="T5" fmla="*/ 1 h 1094"/>
                  <a:gd name="T6" fmla="*/ 4 w 1112"/>
                  <a:gd name="T7" fmla="*/ 2 h 1094"/>
                  <a:gd name="T8" fmla="*/ 4 w 1112"/>
                  <a:gd name="T9" fmla="*/ 2 h 1094"/>
                  <a:gd name="T10" fmla="*/ 4 w 1112"/>
                  <a:gd name="T11" fmla="*/ 3 h 1094"/>
                  <a:gd name="T12" fmla="*/ 4 w 1112"/>
                  <a:gd name="T13" fmla="*/ 3 h 1094"/>
                  <a:gd name="T14" fmla="*/ 4 w 1112"/>
                  <a:gd name="T15" fmla="*/ 4 h 1094"/>
                  <a:gd name="T16" fmla="*/ 4 w 1112"/>
                  <a:gd name="T17" fmla="*/ 4 h 1094"/>
                  <a:gd name="T18" fmla="*/ 4 w 1112"/>
                  <a:gd name="T19" fmla="*/ 4 h 1094"/>
                  <a:gd name="T20" fmla="*/ 1 w 1112"/>
                  <a:gd name="T21" fmla="*/ 4 h 1094"/>
                  <a:gd name="T22" fmla="*/ 1 w 1112"/>
                  <a:gd name="T23" fmla="*/ 2 h 1094"/>
                  <a:gd name="T24" fmla="*/ 1 w 1112"/>
                  <a:gd name="T25" fmla="*/ 1 h 1094"/>
                  <a:gd name="T26" fmla="*/ 0 w 1112"/>
                  <a:gd name="T27" fmla="*/ 0 h 1094"/>
                  <a:gd name="T28" fmla="*/ 2 w 1112"/>
                  <a:gd name="T29" fmla="*/ 1 h 1094"/>
                  <a:gd name="T30" fmla="*/ 3 w 1112"/>
                  <a:gd name="T31" fmla="*/ 1 h 1094"/>
                  <a:gd name="T32" fmla="*/ 4 w 1112"/>
                  <a:gd name="T33" fmla="*/ 1 h 1094"/>
                  <a:gd name="T34" fmla="*/ 5 w 1112"/>
                  <a:gd name="T35" fmla="*/ 1 h 1094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1112"/>
                  <a:gd name="T55" fmla="*/ 0 h 1094"/>
                  <a:gd name="T56" fmla="*/ 1112 w 1112"/>
                  <a:gd name="T57" fmla="*/ 1094 h 1094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1112" h="1094">
                    <a:moveTo>
                      <a:pt x="1112" y="140"/>
                    </a:moveTo>
                    <a:lnTo>
                      <a:pt x="1056" y="271"/>
                    </a:lnTo>
                    <a:lnTo>
                      <a:pt x="1017" y="373"/>
                    </a:lnTo>
                    <a:lnTo>
                      <a:pt x="971" y="476"/>
                    </a:lnTo>
                    <a:lnTo>
                      <a:pt x="943" y="588"/>
                    </a:lnTo>
                    <a:lnTo>
                      <a:pt x="924" y="702"/>
                    </a:lnTo>
                    <a:lnTo>
                      <a:pt x="905" y="814"/>
                    </a:lnTo>
                    <a:lnTo>
                      <a:pt x="905" y="916"/>
                    </a:lnTo>
                    <a:lnTo>
                      <a:pt x="905" y="1001"/>
                    </a:lnTo>
                    <a:lnTo>
                      <a:pt x="905" y="1038"/>
                    </a:lnTo>
                    <a:lnTo>
                      <a:pt x="242" y="1094"/>
                    </a:lnTo>
                    <a:lnTo>
                      <a:pt x="130" y="448"/>
                    </a:lnTo>
                    <a:lnTo>
                      <a:pt x="28" y="65"/>
                    </a:lnTo>
                    <a:lnTo>
                      <a:pt x="0" y="0"/>
                    </a:lnTo>
                    <a:lnTo>
                      <a:pt x="420" y="75"/>
                    </a:lnTo>
                    <a:lnTo>
                      <a:pt x="765" y="103"/>
                    </a:lnTo>
                    <a:lnTo>
                      <a:pt x="989" y="103"/>
                    </a:lnTo>
                    <a:lnTo>
                      <a:pt x="1112" y="140"/>
                    </a:lnTo>
                    <a:close/>
                  </a:path>
                </a:pathLst>
              </a:custGeom>
              <a:solidFill>
                <a:srgbClr val="5F7FFF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581" name="Oval 76"/>
              <p:cNvSpPr>
                <a:spLocks noChangeArrowheads="1"/>
              </p:cNvSpPr>
              <p:nvPr/>
            </p:nvSpPr>
            <p:spPr bwMode="auto">
              <a:xfrm>
                <a:off x="2793" y="2961"/>
                <a:ext cx="61" cy="70"/>
              </a:xfrm>
              <a:prstGeom prst="ellipse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eaLnBrk="1" hangingPunct="1"/>
                <a:endParaRPr lang="en-US" altLang="en-US"/>
              </a:p>
            </p:txBody>
          </p:sp>
        </p:grpSp>
        <p:sp>
          <p:nvSpPr>
            <p:cNvPr id="21578" name="Freeform 77"/>
            <p:cNvSpPr>
              <a:spLocks/>
            </p:cNvSpPr>
            <p:nvPr/>
          </p:nvSpPr>
          <p:spPr bwMode="auto">
            <a:xfrm rot="-5887819">
              <a:off x="2437" y="1715"/>
              <a:ext cx="13" cy="9"/>
            </a:xfrm>
            <a:custGeom>
              <a:avLst/>
              <a:gdLst>
                <a:gd name="T0" fmla="*/ 0 w 55"/>
                <a:gd name="T1" fmla="*/ 0 h 33"/>
                <a:gd name="T2" fmla="*/ 0 w 55"/>
                <a:gd name="T3" fmla="*/ 0 h 33"/>
                <a:gd name="T4" fmla="*/ 0 w 55"/>
                <a:gd name="T5" fmla="*/ 0 h 33"/>
                <a:gd name="T6" fmla="*/ 0 w 55"/>
                <a:gd name="T7" fmla="*/ 0 h 3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5"/>
                <a:gd name="T13" fmla="*/ 0 h 33"/>
                <a:gd name="T14" fmla="*/ 55 w 55"/>
                <a:gd name="T15" fmla="*/ 33 h 3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5" h="33">
                  <a:moveTo>
                    <a:pt x="55" y="33"/>
                  </a:moveTo>
                  <a:lnTo>
                    <a:pt x="26" y="22"/>
                  </a:lnTo>
                  <a:lnTo>
                    <a:pt x="7" y="8"/>
                  </a:lnTo>
                  <a:lnTo>
                    <a:pt x="0" y="0"/>
                  </a:lnTo>
                </a:path>
              </a:pathLst>
            </a:cu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1579" name="Freeform 78"/>
            <p:cNvSpPr>
              <a:spLocks/>
            </p:cNvSpPr>
            <p:nvPr/>
          </p:nvSpPr>
          <p:spPr bwMode="auto">
            <a:xfrm rot="-487818">
              <a:off x="2554" y="1461"/>
              <a:ext cx="47" cy="29"/>
            </a:xfrm>
            <a:custGeom>
              <a:avLst/>
              <a:gdLst>
                <a:gd name="T0" fmla="*/ 0 w 53"/>
                <a:gd name="T1" fmla="*/ 0 h 34"/>
                <a:gd name="T2" fmla="*/ 7 w 53"/>
                <a:gd name="T3" fmla="*/ 3 h 34"/>
                <a:gd name="T4" fmla="*/ 20 w 53"/>
                <a:gd name="T5" fmla="*/ 9 h 34"/>
                <a:gd name="T6" fmla="*/ 0 60000 65536"/>
                <a:gd name="T7" fmla="*/ 0 60000 65536"/>
                <a:gd name="T8" fmla="*/ 0 60000 65536"/>
                <a:gd name="T9" fmla="*/ 0 w 53"/>
                <a:gd name="T10" fmla="*/ 0 h 34"/>
                <a:gd name="T11" fmla="*/ 53 w 53"/>
                <a:gd name="T12" fmla="*/ 34 h 3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53" h="34">
                  <a:moveTo>
                    <a:pt x="0" y="0"/>
                  </a:moveTo>
                  <a:lnTo>
                    <a:pt x="17" y="8"/>
                  </a:lnTo>
                  <a:lnTo>
                    <a:pt x="53" y="34"/>
                  </a:lnTo>
                </a:path>
              </a:pathLst>
            </a:cu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13" name="Group 79"/>
          <p:cNvGrpSpPr>
            <a:grpSpLocks/>
          </p:cNvGrpSpPr>
          <p:nvPr/>
        </p:nvGrpSpPr>
        <p:grpSpPr bwMode="auto">
          <a:xfrm rot="5904034">
            <a:off x="1404938" y="5072062"/>
            <a:ext cx="1195388" cy="957263"/>
            <a:chOff x="3765" y="1435"/>
            <a:chExt cx="753" cy="603"/>
          </a:xfrm>
        </p:grpSpPr>
        <p:sp>
          <p:nvSpPr>
            <p:cNvPr id="21562" name="Freeform 80"/>
            <p:cNvSpPr>
              <a:spLocks/>
            </p:cNvSpPr>
            <p:nvPr/>
          </p:nvSpPr>
          <p:spPr bwMode="auto">
            <a:xfrm rot="-5668726">
              <a:off x="3813" y="1607"/>
              <a:ext cx="200" cy="232"/>
            </a:xfrm>
            <a:custGeom>
              <a:avLst/>
              <a:gdLst>
                <a:gd name="T0" fmla="*/ 13 w 268"/>
                <a:gd name="T1" fmla="*/ 11 h 334"/>
                <a:gd name="T2" fmla="*/ 0 w 268"/>
                <a:gd name="T3" fmla="*/ 0 h 334"/>
                <a:gd name="T4" fmla="*/ 2 w 268"/>
                <a:gd name="T5" fmla="*/ 1 h 334"/>
                <a:gd name="T6" fmla="*/ 4 w 268"/>
                <a:gd name="T7" fmla="*/ 1 h 334"/>
                <a:gd name="T8" fmla="*/ 7 w 268"/>
                <a:gd name="T9" fmla="*/ 1 h 334"/>
                <a:gd name="T10" fmla="*/ 7 w 268"/>
                <a:gd name="T11" fmla="*/ 2 h 334"/>
                <a:gd name="T12" fmla="*/ 12 w 268"/>
                <a:gd name="T13" fmla="*/ 3 h 334"/>
                <a:gd name="T14" fmla="*/ 14 w 268"/>
                <a:gd name="T15" fmla="*/ 4 h 334"/>
                <a:gd name="T16" fmla="*/ 16 w 268"/>
                <a:gd name="T17" fmla="*/ 6 h 334"/>
                <a:gd name="T18" fmla="*/ 18 w 268"/>
                <a:gd name="T19" fmla="*/ 6 h 334"/>
                <a:gd name="T20" fmla="*/ 19 w 268"/>
                <a:gd name="T21" fmla="*/ 7 h 334"/>
                <a:gd name="T22" fmla="*/ 19 w 268"/>
                <a:gd name="T23" fmla="*/ 9 h 334"/>
                <a:gd name="T24" fmla="*/ 21 w 268"/>
                <a:gd name="T25" fmla="*/ 10 h 334"/>
                <a:gd name="T26" fmla="*/ 22 w 268"/>
                <a:gd name="T27" fmla="*/ 12 h 334"/>
                <a:gd name="T28" fmla="*/ 24 w 268"/>
                <a:gd name="T29" fmla="*/ 13 h 334"/>
                <a:gd name="T30" fmla="*/ 25 w 268"/>
                <a:gd name="T31" fmla="*/ 15 h 334"/>
                <a:gd name="T32" fmla="*/ 25 w 268"/>
                <a:gd name="T33" fmla="*/ 18 h 334"/>
                <a:gd name="T34" fmla="*/ 23 w 268"/>
                <a:gd name="T35" fmla="*/ 18 h 334"/>
                <a:gd name="T36" fmla="*/ 19 w 268"/>
                <a:gd name="T37" fmla="*/ 17 h 334"/>
                <a:gd name="T38" fmla="*/ 13 w 268"/>
                <a:gd name="T39" fmla="*/ 11 h 334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268"/>
                <a:gd name="T61" fmla="*/ 0 h 334"/>
                <a:gd name="T62" fmla="*/ 268 w 268"/>
                <a:gd name="T63" fmla="*/ 334 h 334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268" h="334">
                  <a:moveTo>
                    <a:pt x="136" y="206"/>
                  </a:moveTo>
                  <a:lnTo>
                    <a:pt x="0" y="0"/>
                  </a:lnTo>
                  <a:lnTo>
                    <a:pt x="24" y="5"/>
                  </a:lnTo>
                  <a:lnTo>
                    <a:pt x="48" y="11"/>
                  </a:lnTo>
                  <a:lnTo>
                    <a:pt x="68" y="26"/>
                  </a:lnTo>
                  <a:lnTo>
                    <a:pt x="78" y="36"/>
                  </a:lnTo>
                  <a:lnTo>
                    <a:pt x="116" y="58"/>
                  </a:lnTo>
                  <a:lnTo>
                    <a:pt x="144" y="78"/>
                  </a:lnTo>
                  <a:lnTo>
                    <a:pt x="166" y="96"/>
                  </a:lnTo>
                  <a:lnTo>
                    <a:pt x="188" y="110"/>
                  </a:lnTo>
                  <a:lnTo>
                    <a:pt x="196" y="136"/>
                  </a:lnTo>
                  <a:lnTo>
                    <a:pt x="204" y="160"/>
                  </a:lnTo>
                  <a:lnTo>
                    <a:pt x="216" y="186"/>
                  </a:lnTo>
                  <a:lnTo>
                    <a:pt x="230" y="220"/>
                  </a:lnTo>
                  <a:lnTo>
                    <a:pt x="246" y="244"/>
                  </a:lnTo>
                  <a:lnTo>
                    <a:pt x="256" y="270"/>
                  </a:lnTo>
                  <a:lnTo>
                    <a:pt x="268" y="334"/>
                  </a:lnTo>
                  <a:lnTo>
                    <a:pt x="238" y="330"/>
                  </a:lnTo>
                  <a:lnTo>
                    <a:pt x="204" y="322"/>
                  </a:lnTo>
                  <a:lnTo>
                    <a:pt x="136" y="206"/>
                  </a:lnTo>
                  <a:close/>
                </a:path>
              </a:pathLst>
            </a:custGeom>
            <a:solidFill>
              <a:srgbClr val="FFBFB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563" name="Freeform 81"/>
            <p:cNvSpPr>
              <a:spLocks/>
            </p:cNvSpPr>
            <p:nvPr/>
          </p:nvSpPr>
          <p:spPr bwMode="auto">
            <a:xfrm rot="-5668726">
              <a:off x="3848" y="1471"/>
              <a:ext cx="484" cy="650"/>
            </a:xfrm>
            <a:custGeom>
              <a:avLst/>
              <a:gdLst>
                <a:gd name="T0" fmla="*/ 22 w 651"/>
                <a:gd name="T1" fmla="*/ 28 h 934"/>
                <a:gd name="T2" fmla="*/ 16 w 651"/>
                <a:gd name="T3" fmla="*/ 28 h 934"/>
                <a:gd name="T4" fmla="*/ 10 w 651"/>
                <a:gd name="T5" fmla="*/ 26 h 934"/>
                <a:gd name="T6" fmla="*/ 9 w 651"/>
                <a:gd name="T7" fmla="*/ 24 h 934"/>
                <a:gd name="T8" fmla="*/ 5 w 651"/>
                <a:gd name="T9" fmla="*/ 23 h 934"/>
                <a:gd name="T10" fmla="*/ 1 w 651"/>
                <a:gd name="T11" fmla="*/ 23 h 934"/>
                <a:gd name="T12" fmla="*/ 1 w 651"/>
                <a:gd name="T13" fmla="*/ 24 h 934"/>
                <a:gd name="T14" fmla="*/ 2 w 651"/>
                <a:gd name="T15" fmla="*/ 26 h 934"/>
                <a:gd name="T16" fmla="*/ 4 w 651"/>
                <a:gd name="T17" fmla="*/ 29 h 934"/>
                <a:gd name="T18" fmla="*/ 7 w 651"/>
                <a:gd name="T19" fmla="*/ 32 h 934"/>
                <a:gd name="T20" fmla="*/ 11 w 651"/>
                <a:gd name="T21" fmla="*/ 35 h 934"/>
                <a:gd name="T22" fmla="*/ 16 w 651"/>
                <a:gd name="T23" fmla="*/ 38 h 934"/>
                <a:gd name="T24" fmla="*/ 22 w 651"/>
                <a:gd name="T25" fmla="*/ 42 h 934"/>
                <a:gd name="T26" fmla="*/ 29 w 651"/>
                <a:gd name="T27" fmla="*/ 45 h 934"/>
                <a:gd name="T28" fmla="*/ 31 w 651"/>
                <a:gd name="T29" fmla="*/ 47 h 934"/>
                <a:gd name="T30" fmla="*/ 33 w 651"/>
                <a:gd name="T31" fmla="*/ 49 h 934"/>
                <a:gd name="T32" fmla="*/ 36 w 651"/>
                <a:gd name="T33" fmla="*/ 51 h 934"/>
                <a:gd name="T34" fmla="*/ 38 w 651"/>
                <a:gd name="T35" fmla="*/ 50 h 934"/>
                <a:gd name="T36" fmla="*/ 41 w 651"/>
                <a:gd name="T37" fmla="*/ 49 h 934"/>
                <a:gd name="T38" fmla="*/ 47 w 651"/>
                <a:gd name="T39" fmla="*/ 47 h 934"/>
                <a:gd name="T40" fmla="*/ 54 w 651"/>
                <a:gd name="T41" fmla="*/ 45 h 934"/>
                <a:gd name="T42" fmla="*/ 59 w 651"/>
                <a:gd name="T43" fmla="*/ 45 h 934"/>
                <a:gd name="T44" fmla="*/ 58 w 651"/>
                <a:gd name="T45" fmla="*/ 43 h 934"/>
                <a:gd name="T46" fmla="*/ 55 w 651"/>
                <a:gd name="T47" fmla="*/ 42 h 934"/>
                <a:gd name="T48" fmla="*/ 54 w 651"/>
                <a:gd name="T49" fmla="*/ 40 h 934"/>
                <a:gd name="T50" fmla="*/ 55 w 651"/>
                <a:gd name="T51" fmla="*/ 35 h 934"/>
                <a:gd name="T52" fmla="*/ 54 w 651"/>
                <a:gd name="T53" fmla="*/ 26 h 934"/>
                <a:gd name="T54" fmla="*/ 54 w 651"/>
                <a:gd name="T55" fmla="*/ 24 h 934"/>
                <a:gd name="T56" fmla="*/ 54 w 651"/>
                <a:gd name="T57" fmla="*/ 22 h 934"/>
                <a:gd name="T58" fmla="*/ 54 w 651"/>
                <a:gd name="T59" fmla="*/ 22 h 934"/>
                <a:gd name="T60" fmla="*/ 54 w 651"/>
                <a:gd name="T61" fmla="*/ 18 h 934"/>
                <a:gd name="T62" fmla="*/ 51 w 651"/>
                <a:gd name="T63" fmla="*/ 18 h 934"/>
                <a:gd name="T64" fmla="*/ 46 w 651"/>
                <a:gd name="T65" fmla="*/ 18 h 934"/>
                <a:gd name="T66" fmla="*/ 43 w 651"/>
                <a:gd name="T67" fmla="*/ 15 h 934"/>
                <a:gd name="T68" fmla="*/ 40 w 651"/>
                <a:gd name="T69" fmla="*/ 12 h 934"/>
                <a:gd name="T70" fmla="*/ 36 w 651"/>
                <a:gd name="T71" fmla="*/ 7 h 934"/>
                <a:gd name="T72" fmla="*/ 33 w 651"/>
                <a:gd name="T73" fmla="*/ 6 h 934"/>
                <a:gd name="T74" fmla="*/ 31 w 651"/>
                <a:gd name="T75" fmla="*/ 4 h 934"/>
                <a:gd name="T76" fmla="*/ 29 w 651"/>
                <a:gd name="T77" fmla="*/ 3 h 934"/>
                <a:gd name="T78" fmla="*/ 27 w 651"/>
                <a:gd name="T79" fmla="*/ 2 h 934"/>
                <a:gd name="T80" fmla="*/ 25 w 651"/>
                <a:gd name="T81" fmla="*/ 1 h 934"/>
                <a:gd name="T82" fmla="*/ 22 w 651"/>
                <a:gd name="T83" fmla="*/ 1 h 934"/>
                <a:gd name="T84" fmla="*/ 22 w 651"/>
                <a:gd name="T85" fmla="*/ 5 h 934"/>
                <a:gd name="T86" fmla="*/ 27 w 651"/>
                <a:gd name="T87" fmla="*/ 8 h 934"/>
                <a:gd name="T88" fmla="*/ 30 w 651"/>
                <a:gd name="T89" fmla="*/ 11 h 934"/>
                <a:gd name="T90" fmla="*/ 31 w 651"/>
                <a:gd name="T91" fmla="*/ 15 h 934"/>
                <a:gd name="T92" fmla="*/ 34 w 651"/>
                <a:gd name="T93" fmla="*/ 19 h 934"/>
                <a:gd name="T94" fmla="*/ 33 w 651"/>
                <a:gd name="T95" fmla="*/ 22 h 934"/>
                <a:gd name="T96" fmla="*/ 29 w 651"/>
                <a:gd name="T97" fmla="*/ 26 h 934"/>
                <a:gd name="T98" fmla="*/ 24 w 651"/>
                <a:gd name="T99" fmla="*/ 27 h 934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651"/>
                <a:gd name="T151" fmla="*/ 0 h 934"/>
                <a:gd name="T152" fmla="*/ 651 w 651"/>
                <a:gd name="T153" fmla="*/ 934 h 934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651" h="934">
                  <a:moveTo>
                    <a:pt x="254" y="496"/>
                  </a:moveTo>
                  <a:lnTo>
                    <a:pt x="232" y="508"/>
                  </a:lnTo>
                  <a:lnTo>
                    <a:pt x="212" y="514"/>
                  </a:lnTo>
                  <a:lnTo>
                    <a:pt x="182" y="512"/>
                  </a:lnTo>
                  <a:lnTo>
                    <a:pt x="150" y="504"/>
                  </a:lnTo>
                  <a:lnTo>
                    <a:pt x="110" y="482"/>
                  </a:lnTo>
                  <a:lnTo>
                    <a:pt x="102" y="452"/>
                  </a:lnTo>
                  <a:lnTo>
                    <a:pt x="92" y="440"/>
                  </a:lnTo>
                  <a:lnTo>
                    <a:pt x="74" y="430"/>
                  </a:lnTo>
                  <a:lnTo>
                    <a:pt x="52" y="412"/>
                  </a:lnTo>
                  <a:lnTo>
                    <a:pt x="32" y="406"/>
                  </a:lnTo>
                  <a:lnTo>
                    <a:pt x="10" y="410"/>
                  </a:lnTo>
                  <a:lnTo>
                    <a:pt x="0" y="418"/>
                  </a:lnTo>
                  <a:lnTo>
                    <a:pt x="10" y="440"/>
                  </a:lnTo>
                  <a:lnTo>
                    <a:pt x="18" y="464"/>
                  </a:lnTo>
                  <a:lnTo>
                    <a:pt x="24" y="484"/>
                  </a:lnTo>
                  <a:lnTo>
                    <a:pt x="34" y="504"/>
                  </a:lnTo>
                  <a:lnTo>
                    <a:pt x="44" y="534"/>
                  </a:lnTo>
                  <a:lnTo>
                    <a:pt x="54" y="550"/>
                  </a:lnTo>
                  <a:lnTo>
                    <a:pt x="74" y="580"/>
                  </a:lnTo>
                  <a:lnTo>
                    <a:pt x="102" y="604"/>
                  </a:lnTo>
                  <a:lnTo>
                    <a:pt x="116" y="628"/>
                  </a:lnTo>
                  <a:lnTo>
                    <a:pt x="150" y="666"/>
                  </a:lnTo>
                  <a:lnTo>
                    <a:pt x="182" y="696"/>
                  </a:lnTo>
                  <a:lnTo>
                    <a:pt x="206" y="719"/>
                  </a:lnTo>
                  <a:lnTo>
                    <a:pt x="242" y="756"/>
                  </a:lnTo>
                  <a:lnTo>
                    <a:pt x="286" y="796"/>
                  </a:lnTo>
                  <a:lnTo>
                    <a:pt x="306" y="816"/>
                  </a:lnTo>
                  <a:lnTo>
                    <a:pt x="328" y="829"/>
                  </a:lnTo>
                  <a:lnTo>
                    <a:pt x="340" y="856"/>
                  </a:lnTo>
                  <a:lnTo>
                    <a:pt x="348" y="875"/>
                  </a:lnTo>
                  <a:lnTo>
                    <a:pt x="354" y="893"/>
                  </a:lnTo>
                  <a:lnTo>
                    <a:pt x="365" y="909"/>
                  </a:lnTo>
                  <a:lnTo>
                    <a:pt x="380" y="925"/>
                  </a:lnTo>
                  <a:lnTo>
                    <a:pt x="389" y="934"/>
                  </a:lnTo>
                  <a:lnTo>
                    <a:pt x="403" y="921"/>
                  </a:lnTo>
                  <a:lnTo>
                    <a:pt x="416" y="909"/>
                  </a:lnTo>
                  <a:lnTo>
                    <a:pt x="444" y="889"/>
                  </a:lnTo>
                  <a:lnTo>
                    <a:pt x="483" y="864"/>
                  </a:lnTo>
                  <a:lnTo>
                    <a:pt x="508" y="850"/>
                  </a:lnTo>
                  <a:lnTo>
                    <a:pt x="538" y="833"/>
                  </a:lnTo>
                  <a:lnTo>
                    <a:pt x="573" y="821"/>
                  </a:lnTo>
                  <a:lnTo>
                    <a:pt x="603" y="814"/>
                  </a:lnTo>
                  <a:lnTo>
                    <a:pt x="630" y="816"/>
                  </a:lnTo>
                  <a:lnTo>
                    <a:pt x="651" y="820"/>
                  </a:lnTo>
                  <a:lnTo>
                    <a:pt x="619" y="785"/>
                  </a:lnTo>
                  <a:lnTo>
                    <a:pt x="609" y="772"/>
                  </a:lnTo>
                  <a:lnTo>
                    <a:pt x="590" y="757"/>
                  </a:lnTo>
                  <a:lnTo>
                    <a:pt x="581" y="745"/>
                  </a:lnTo>
                  <a:lnTo>
                    <a:pt x="577" y="735"/>
                  </a:lnTo>
                  <a:lnTo>
                    <a:pt x="580" y="709"/>
                  </a:lnTo>
                  <a:lnTo>
                    <a:pt x="587" y="630"/>
                  </a:lnTo>
                  <a:lnTo>
                    <a:pt x="577" y="541"/>
                  </a:lnTo>
                  <a:lnTo>
                    <a:pt x="577" y="484"/>
                  </a:lnTo>
                  <a:lnTo>
                    <a:pt x="580" y="456"/>
                  </a:lnTo>
                  <a:lnTo>
                    <a:pt x="580" y="428"/>
                  </a:lnTo>
                  <a:lnTo>
                    <a:pt x="582" y="410"/>
                  </a:lnTo>
                  <a:lnTo>
                    <a:pt x="580" y="395"/>
                  </a:lnTo>
                  <a:lnTo>
                    <a:pt x="584" y="382"/>
                  </a:lnTo>
                  <a:lnTo>
                    <a:pt x="580" y="384"/>
                  </a:lnTo>
                  <a:lnTo>
                    <a:pt x="580" y="376"/>
                  </a:lnTo>
                  <a:lnTo>
                    <a:pt x="572" y="336"/>
                  </a:lnTo>
                  <a:lnTo>
                    <a:pt x="556" y="330"/>
                  </a:lnTo>
                  <a:lnTo>
                    <a:pt x="542" y="338"/>
                  </a:lnTo>
                  <a:lnTo>
                    <a:pt x="522" y="312"/>
                  </a:lnTo>
                  <a:lnTo>
                    <a:pt x="494" y="324"/>
                  </a:lnTo>
                  <a:lnTo>
                    <a:pt x="474" y="288"/>
                  </a:lnTo>
                  <a:lnTo>
                    <a:pt x="458" y="266"/>
                  </a:lnTo>
                  <a:lnTo>
                    <a:pt x="444" y="234"/>
                  </a:lnTo>
                  <a:lnTo>
                    <a:pt x="430" y="206"/>
                  </a:lnTo>
                  <a:lnTo>
                    <a:pt x="412" y="170"/>
                  </a:lnTo>
                  <a:lnTo>
                    <a:pt x="388" y="136"/>
                  </a:lnTo>
                  <a:lnTo>
                    <a:pt x="370" y="122"/>
                  </a:lnTo>
                  <a:lnTo>
                    <a:pt x="356" y="106"/>
                  </a:lnTo>
                  <a:lnTo>
                    <a:pt x="344" y="94"/>
                  </a:lnTo>
                  <a:lnTo>
                    <a:pt x="334" y="84"/>
                  </a:lnTo>
                  <a:lnTo>
                    <a:pt x="322" y="72"/>
                  </a:lnTo>
                  <a:lnTo>
                    <a:pt x="310" y="58"/>
                  </a:lnTo>
                  <a:lnTo>
                    <a:pt x="298" y="48"/>
                  </a:lnTo>
                  <a:lnTo>
                    <a:pt x="286" y="40"/>
                  </a:lnTo>
                  <a:lnTo>
                    <a:pt x="274" y="24"/>
                  </a:lnTo>
                  <a:lnTo>
                    <a:pt x="260" y="14"/>
                  </a:lnTo>
                  <a:lnTo>
                    <a:pt x="244" y="0"/>
                  </a:lnTo>
                  <a:lnTo>
                    <a:pt x="232" y="20"/>
                  </a:lnTo>
                  <a:lnTo>
                    <a:pt x="232" y="46"/>
                  </a:lnTo>
                  <a:lnTo>
                    <a:pt x="240" y="86"/>
                  </a:lnTo>
                  <a:lnTo>
                    <a:pt x="268" y="126"/>
                  </a:lnTo>
                  <a:lnTo>
                    <a:pt x="288" y="152"/>
                  </a:lnTo>
                  <a:lnTo>
                    <a:pt x="304" y="180"/>
                  </a:lnTo>
                  <a:lnTo>
                    <a:pt x="320" y="204"/>
                  </a:lnTo>
                  <a:lnTo>
                    <a:pt x="330" y="238"/>
                  </a:lnTo>
                  <a:lnTo>
                    <a:pt x="338" y="276"/>
                  </a:lnTo>
                  <a:lnTo>
                    <a:pt x="362" y="320"/>
                  </a:lnTo>
                  <a:lnTo>
                    <a:pt x="368" y="354"/>
                  </a:lnTo>
                  <a:lnTo>
                    <a:pt x="358" y="378"/>
                  </a:lnTo>
                  <a:lnTo>
                    <a:pt x="346" y="404"/>
                  </a:lnTo>
                  <a:lnTo>
                    <a:pt x="322" y="442"/>
                  </a:lnTo>
                  <a:lnTo>
                    <a:pt x="306" y="462"/>
                  </a:lnTo>
                  <a:lnTo>
                    <a:pt x="283" y="478"/>
                  </a:lnTo>
                  <a:lnTo>
                    <a:pt x="254" y="496"/>
                  </a:lnTo>
                  <a:close/>
                </a:path>
              </a:pathLst>
            </a:custGeom>
            <a:solidFill>
              <a:srgbClr val="FFBFB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1564" name="Freeform 82"/>
            <p:cNvSpPr>
              <a:spLocks/>
            </p:cNvSpPr>
            <p:nvPr/>
          </p:nvSpPr>
          <p:spPr bwMode="auto">
            <a:xfrm rot="-5668726">
              <a:off x="4047" y="1600"/>
              <a:ext cx="5" cy="79"/>
            </a:xfrm>
            <a:custGeom>
              <a:avLst/>
              <a:gdLst>
                <a:gd name="T0" fmla="*/ 0 w 20"/>
                <a:gd name="T1" fmla="*/ 0 h 336"/>
                <a:gd name="T2" fmla="*/ 0 w 20"/>
                <a:gd name="T3" fmla="*/ 0 h 336"/>
                <a:gd name="T4" fmla="*/ 0 w 20"/>
                <a:gd name="T5" fmla="*/ 0 h 336"/>
                <a:gd name="T6" fmla="*/ 0 w 20"/>
                <a:gd name="T7" fmla="*/ 0 h 33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0"/>
                <a:gd name="T13" fmla="*/ 0 h 336"/>
                <a:gd name="T14" fmla="*/ 20 w 20"/>
                <a:gd name="T15" fmla="*/ 336 h 3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0" h="336">
                  <a:moveTo>
                    <a:pt x="9" y="0"/>
                  </a:moveTo>
                  <a:lnTo>
                    <a:pt x="20" y="52"/>
                  </a:lnTo>
                  <a:lnTo>
                    <a:pt x="1" y="241"/>
                  </a:lnTo>
                  <a:lnTo>
                    <a:pt x="0" y="336"/>
                  </a:lnTo>
                </a:path>
              </a:pathLst>
            </a:cu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1565" name="Freeform 83"/>
            <p:cNvSpPr>
              <a:spLocks/>
            </p:cNvSpPr>
            <p:nvPr/>
          </p:nvSpPr>
          <p:spPr bwMode="auto">
            <a:xfrm rot="-5668726">
              <a:off x="4081" y="1994"/>
              <a:ext cx="18" cy="39"/>
            </a:xfrm>
            <a:custGeom>
              <a:avLst/>
              <a:gdLst>
                <a:gd name="T0" fmla="*/ 0 w 70"/>
                <a:gd name="T1" fmla="*/ 0 h 169"/>
                <a:gd name="T2" fmla="*/ 0 w 70"/>
                <a:gd name="T3" fmla="*/ 0 h 169"/>
                <a:gd name="T4" fmla="*/ 0 w 70"/>
                <a:gd name="T5" fmla="*/ 0 h 169"/>
                <a:gd name="T6" fmla="*/ 0 w 70"/>
                <a:gd name="T7" fmla="*/ 0 h 169"/>
                <a:gd name="T8" fmla="*/ 0 w 70"/>
                <a:gd name="T9" fmla="*/ 0 h 169"/>
                <a:gd name="T10" fmla="*/ 0 w 70"/>
                <a:gd name="T11" fmla="*/ 0 h 169"/>
                <a:gd name="T12" fmla="*/ 0 w 70"/>
                <a:gd name="T13" fmla="*/ 0 h 16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70"/>
                <a:gd name="T22" fmla="*/ 0 h 169"/>
                <a:gd name="T23" fmla="*/ 70 w 70"/>
                <a:gd name="T24" fmla="*/ 169 h 169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70" h="169">
                  <a:moveTo>
                    <a:pt x="23" y="0"/>
                  </a:moveTo>
                  <a:lnTo>
                    <a:pt x="53" y="52"/>
                  </a:lnTo>
                  <a:lnTo>
                    <a:pt x="69" y="83"/>
                  </a:lnTo>
                  <a:lnTo>
                    <a:pt x="70" y="113"/>
                  </a:lnTo>
                  <a:lnTo>
                    <a:pt x="58" y="140"/>
                  </a:lnTo>
                  <a:lnTo>
                    <a:pt x="27" y="158"/>
                  </a:lnTo>
                  <a:lnTo>
                    <a:pt x="0" y="169"/>
                  </a:lnTo>
                </a:path>
              </a:pathLst>
            </a:cu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1566" name="Freeform 84"/>
            <p:cNvSpPr>
              <a:spLocks/>
            </p:cNvSpPr>
            <p:nvPr/>
          </p:nvSpPr>
          <p:spPr bwMode="auto">
            <a:xfrm rot="-2506963">
              <a:off x="3899" y="1791"/>
              <a:ext cx="11" cy="23"/>
            </a:xfrm>
            <a:custGeom>
              <a:avLst/>
              <a:gdLst>
                <a:gd name="T0" fmla="*/ 0 w 50"/>
                <a:gd name="T1" fmla="*/ 0 h 93"/>
                <a:gd name="T2" fmla="*/ 0 w 50"/>
                <a:gd name="T3" fmla="*/ 0 h 93"/>
                <a:gd name="T4" fmla="*/ 0 w 50"/>
                <a:gd name="T5" fmla="*/ 0 h 93"/>
                <a:gd name="T6" fmla="*/ 0 w 50"/>
                <a:gd name="T7" fmla="*/ 0 h 93"/>
                <a:gd name="T8" fmla="*/ 0 w 50"/>
                <a:gd name="T9" fmla="*/ 0 h 9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0"/>
                <a:gd name="T16" fmla="*/ 0 h 93"/>
                <a:gd name="T17" fmla="*/ 50 w 50"/>
                <a:gd name="T18" fmla="*/ 93 h 9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0" h="93">
                  <a:moveTo>
                    <a:pt x="0" y="0"/>
                  </a:moveTo>
                  <a:lnTo>
                    <a:pt x="0" y="32"/>
                  </a:lnTo>
                  <a:lnTo>
                    <a:pt x="6" y="57"/>
                  </a:lnTo>
                  <a:lnTo>
                    <a:pt x="25" y="82"/>
                  </a:lnTo>
                  <a:lnTo>
                    <a:pt x="50" y="93"/>
                  </a:lnTo>
                </a:path>
              </a:pathLst>
            </a:cu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grpSp>
          <p:nvGrpSpPr>
            <p:cNvPr id="21567" name="Group 85"/>
            <p:cNvGrpSpPr>
              <a:grpSpLocks/>
            </p:cNvGrpSpPr>
            <p:nvPr/>
          </p:nvGrpSpPr>
          <p:grpSpPr bwMode="auto">
            <a:xfrm rot="8522798">
              <a:off x="4302" y="1435"/>
              <a:ext cx="216" cy="311"/>
              <a:chOff x="2457" y="2549"/>
              <a:chExt cx="557" cy="547"/>
            </a:xfrm>
          </p:grpSpPr>
          <p:sp>
            <p:nvSpPr>
              <p:cNvPr id="21570" name="Freeform 86"/>
              <p:cNvSpPr>
                <a:spLocks/>
              </p:cNvSpPr>
              <p:nvPr/>
            </p:nvSpPr>
            <p:spPr bwMode="auto">
              <a:xfrm>
                <a:off x="2457" y="2549"/>
                <a:ext cx="557" cy="547"/>
              </a:xfrm>
              <a:custGeom>
                <a:avLst/>
                <a:gdLst>
                  <a:gd name="T0" fmla="*/ 5 w 1112"/>
                  <a:gd name="T1" fmla="*/ 1 h 1094"/>
                  <a:gd name="T2" fmla="*/ 5 w 1112"/>
                  <a:gd name="T3" fmla="*/ 1 h 1094"/>
                  <a:gd name="T4" fmla="*/ 4 w 1112"/>
                  <a:gd name="T5" fmla="*/ 1 h 1094"/>
                  <a:gd name="T6" fmla="*/ 4 w 1112"/>
                  <a:gd name="T7" fmla="*/ 2 h 1094"/>
                  <a:gd name="T8" fmla="*/ 4 w 1112"/>
                  <a:gd name="T9" fmla="*/ 2 h 1094"/>
                  <a:gd name="T10" fmla="*/ 4 w 1112"/>
                  <a:gd name="T11" fmla="*/ 3 h 1094"/>
                  <a:gd name="T12" fmla="*/ 4 w 1112"/>
                  <a:gd name="T13" fmla="*/ 3 h 1094"/>
                  <a:gd name="T14" fmla="*/ 4 w 1112"/>
                  <a:gd name="T15" fmla="*/ 4 h 1094"/>
                  <a:gd name="T16" fmla="*/ 4 w 1112"/>
                  <a:gd name="T17" fmla="*/ 4 h 1094"/>
                  <a:gd name="T18" fmla="*/ 4 w 1112"/>
                  <a:gd name="T19" fmla="*/ 4 h 1094"/>
                  <a:gd name="T20" fmla="*/ 1 w 1112"/>
                  <a:gd name="T21" fmla="*/ 4 h 1094"/>
                  <a:gd name="T22" fmla="*/ 1 w 1112"/>
                  <a:gd name="T23" fmla="*/ 2 h 1094"/>
                  <a:gd name="T24" fmla="*/ 1 w 1112"/>
                  <a:gd name="T25" fmla="*/ 1 h 1094"/>
                  <a:gd name="T26" fmla="*/ 0 w 1112"/>
                  <a:gd name="T27" fmla="*/ 0 h 1094"/>
                  <a:gd name="T28" fmla="*/ 2 w 1112"/>
                  <a:gd name="T29" fmla="*/ 1 h 1094"/>
                  <a:gd name="T30" fmla="*/ 3 w 1112"/>
                  <a:gd name="T31" fmla="*/ 1 h 1094"/>
                  <a:gd name="T32" fmla="*/ 4 w 1112"/>
                  <a:gd name="T33" fmla="*/ 1 h 1094"/>
                  <a:gd name="T34" fmla="*/ 5 w 1112"/>
                  <a:gd name="T35" fmla="*/ 1 h 1094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1112"/>
                  <a:gd name="T55" fmla="*/ 0 h 1094"/>
                  <a:gd name="T56" fmla="*/ 1112 w 1112"/>
                  <a:gd name="T57" fmla="*/ 1094 h 1094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1112" h="1094">
                    <a:moveTo>
                      <a:pt x="1112" y="140"/>
                    </a:moveTo>
                    <a:lnTo>
                      <a:pt x="1056" y="271"/>
                    </a:lnTo>
                    <a:lnTo>
                      <a:pt x="1017" y="373"/>
                    </a:lnTo>
                    <a:lnTo>
                      <a:pt x="971" y="476"/>
                    </a:lnTo>
                    <a:lnTo>
                      <a:pt x="943" y="588"/>
                    </a:lnTo>
                    <a:lnTo>
                      <a:pt x="924" y="702"/>
                    </a:lnTo>
                    <a:lnTo>
                      <a:pt x="905" y="814"/>
                    </a:lnTo>
                    <a:lnTo>
                      <a:pt x="905" y="916"/>
                    </a:lnTo>
                    <a:lnTo>
                      <a:pt x="905" y="1001"/>
                    </a:lnTo>
                    <a:lnTo>
                      <a:pt x="905" y="1038"/>
                    </a:lnTo>
                    <a:lnTo>
                      <a:pt x="242" y="1094"/>
                    </a:lnTo>
                    <a:lnTo>
                      <a:pt x="130" y="448"/>
                    </a:lnTo>
                    <a:lnTo>
                      <a:pt x="28" y="65"/>
                    </a:lnTo>
                    <a:lnTo>
                      <a:pt x="0" y="0"/>
                    </a:lnTo>
                    <a:lnTo>
                      <a:pt x="420" y="75"/>
                    </a:lnTo>
                    <a:lnTo>
                      <a:pt x="765" y="103"/>
                    </a:lnTo>
                    <a:lnTo>
                      <a:pt x="989" y="103"/>
                    </a:lnTo>
                    <a:lnTo>
                      <a:pt x="1112" y="140"/>
                    </a:lnTo>
                    <a:close/>
                  </a:path>
                </a:pathLst>
              </a:custGeom>
              <a:solidFill>
                <a:srgbClr val="5F7FFF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571" name="Oval 87"/>
              <p:cNvSpPr>
                <a:spLocks noChangeArrowheads="1"/>
              </p:cNvSpPr>
              <p:nvPr/>
            </p:nvSpPr>
            <p:spPr bwMode="auto">
              <a:xfrm>
                <a:off x="2793" y="2961"/>
                <a:ext cx="61" cy="70"/>
              </a:xfrm>
              <a:prstGeom prst="ellipse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eaLnBrk="1" hangingPunct="1"/>
                <a:endParaRPr lang="en-US" altLang="en-US"/>
              </a:p>
            </p:txBody>
          </p:sp>
        </p:grpSp>
        <p:sp>
          <p:nvSpPr>
            <p:cNvPr id="21568" name="Freeform 88"/>
            <p:cNvSpPr>
              <a:spLocks/>
            </p:cNvSpPr>
            <p:nvPr/>
          </p:nvSpPr>
          <p:spPr bwMode="auto">
            <a:xfrm rot="-5668726">
              <a:off x="3851" y="1632"/>
              <a:ext cx="101" cy="153"/>
            </a:xfrm>
            <a:custGeom>
              <a:avLst/>
              <a:gdLst>
                <a:gd name="T0" fmla="*/ 0 w 136"/>
                <a:gd name="T1" fmla="*/ 0 h 220"/>
                <a:gd name="T2" fmla="*/ 6 w 136"/>
                <a:gd name="T3" fmla="*/ 4 h 220"/>
                <a:gd name="T4" fmla="*/ 9 w 136"/>
                <a:gd name="T5" fmla="*/ 8 h 220"/>
                <a:gd name="T6" fmla="*/ 10 w 136"/>
                <a:gd name="T7" fmla="*/ 10 h 220"/>
                <a:gd name="T8" fmla="*/ 13 w 136"/>
                <a:gd name="T9" fmla="*/ 12 h 22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36"/>
                <a:gd name="T16" fmla="*/ 0 h 220"/>
                <a:gd name="T17" fmla="*/ 136 w 136"/>
                <a:gd name="T18" fmla="*/ 220 h 22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36" h="220">
                  <a:moveTo>
                    <a:pt x="0" y="0"/>
                  </a:moveTo>
                  <a:cubicBezTo>
                    <a:pt x="11" y="11"/>
                    <a:pt x="48" y="43"/>
                    <a:pt x="64" y="68"/>
                  </a:cubicBezTo>
                  <a:cubicBezTo>
                    <a:pt x="80" y="93"/>
                    <a:pt x="88" y="131"/>
                    <a:pt x="96" y="150"/>
                  </a:cubicBezTo>
                  <a:cubicBezTo>
                    <a:pt x="104" y="169"/>
                    <a:pt x="105" y="168"/>
                    <a:pt x="112" y="180"/>
                  </a:cubicBezTo>
                  <a:cubicBezTo>
                    <a:pt x="119" y="192"/>
                    <a:pt x="131" y="212"/>
                    <a:pt x="136" y="220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1569" name="Freeform 89"/>
            <p:cNvSpPr>
              <a:spLocks/>
            </p:cNvSpPr>
            <p:nvPr/>
          </p:nvSpPr>
          <p:spPr bwMode="auto">
            <a:xfrm rot="-5668726">
              <a:off x="3770" y="1854"/>
              <a:ext cx="40" cy="24"/>
            </a:xfrm>
            <a:custGeom>
              <a:avLst/>
              <a:gdLst>
                <a:gd name="T0" fmla="*/ 0 w 54"/>
                <a:gd name="T1" fmla="*/ 0 h 34"/>
                <a:gd name="T2" fmla="*/ 3 w 54"/>
                <a:gd name="T3" fmla="*/ 2 h 34"/>
                <a:gd name="T4" fmla="*/ 5 w 54"/>
                <a:gd name="T5" fmla="*/ 2 h 34"/>
                <a:gd name="T6" fmla="*/ 0 60000 65536"/>
                <a:gd name="T7" fmla="*/ 0 60000 65536"/>
                <a:gd name="T8" fmla="*/ 0 60000 65536"/>
                <a:gd name="T9" fmla="*/ 0 w 54"/>
                <a:gd name="T10" fmla="*/ 0 h 34"/>
                <a:gd name="T11" fmla="*/ 54 w 54"/>
                <a:gd name="T12" fmla="*/ 34 h 3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54" h="34">
                  <a:moveTo>
                    <a:pt x="0" y="0"/>
                  </a:moveTo>
                  <a:cubicBezTo>
                    <a:pt x="5" y="5"/>
                    <a:pt x="21" y="24"/>
                    <a:pt x="30" y="29"/>
                  </a:cubicBezTo>
                  <a:cubicBezTo>
                    <a:pt x="39" y="34"/>
                    <a:pt x="46" y="33"/>
                    <a:pt x="54" y="29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1533" name="AutoShape 90"/>
          <p:cNvSpPr>
            <a:spLocks noChangeArrowheads="1"/>
          </p:cNvSpPr>
          <p:nvPr/>
        </p:nvSpPr>
        <p:spPr bwMode="auto">
          <a:xfrm rot="2700000" flipH="1" flipV="1">
            <a:off x="3254376" y="3513137"/>
            <a:ext cx="328612" cy="328613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0 60000 65536"/>
              <a:gd name="T9" fmla="*/ 0 60000 65536"/>
              <a:gd name="T10" fmla="*/ 0 60000 65536"/>
              <a:gd name="T11" fmla="*/ 0 60000 65536"/>
              <a:gd name="T12" fmla="*/ 2050 w 21600"/>
              <a:gd name="T13" fmla="*/ 0 h 21600"/>
              <a:gd name="T14" fmla="*/ 19550 w 21600"/>
              <a:gd name="T15" fmla="*/ 6665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6085" y="5553"/>
                </a:moveTo>
                <a:cubicBezTo>
                  <a:pt x="7379" y="4389"/>
                  <a:pt x="9059" y="3745"/>
                  <a:pt x="10800" y="3746"/>
                </a:cubicBezTo>
                <a:cubicBezTo>
                  <a:pt x="12540" y="3746"/>
                  <a:pt x="14220" y="4389"/>
                  <a:pt x="15514" y="5553"/>
                </a:cubicBezTo>
                <a:lnTo>
                  <a:pt x="18018" y="2766"/>
                </a:lnTo>
                <a:cubicBezTo>
                  <a:pt x="16036" y="985"/>
                  <a:pt x="13465" y="-1"/>
                  <a:pt x="10799" y="0"/>
                </a:cubicBezTo>
                <a:cubicBezTo>
                  <a:pt x="8134" y="0"/>
                  <a:pt x="5563" y="985"/>
                  <a:pt x="3581" y="2766"/>
                </a:cubicBezTo>
                <a:lnTo>
                  <a:pt x="6085" y="5553"/>
                </a:lnTo>
                <a:close/>
              </a:path>
            </a:pathLst>
          </a:custGeom>
          <a:solidFill>
            <a:schemeClr val="accent1"/>
          </a:solidFill>
          <a:ln w="9525">
            <a:miter lim="800000"/>
            <a:headEnd/>
            <a:tailEnd/>
          </a:ln>
          <a:scene3d>
            <a:camera prst="legacyPerspectiveFront">
              <a:rot lat="1500000" lon="18900000" rev="0"/>
            </a:camera>
            <a:lightRig rig="legacyFlat4" dir="t"/>
          </a:scene3d>
          <a:sp3d extrusionH="100000" prstMaterial="legacyMatte">
            <a:bevelT w="13500" h="13500" prst="angle"/>
            <a:bevelB w="13500" h="13500" prst="angle"/>
            <a:extrusionClr>
              <a:schemeClr val="accent1"/>
            </a:extrusionClr>
          </a:sp3d>
        </p:spPr>
        <p:txBody>
          <a:bodyPr wrap="none" anchor="ctr">
            <a:flatTx/>
          </a:bodyPr>
          <a:lstStyle/>
          <a:p>
            <a:endParaRPr lang="en-US"/>
          </a:p>
        </p:txBody>
      </p:sp>
      <p:sp>
        <p:nvSpPr>
          <p:cNvPr id="21534" name="AutoShape 92"/>
          <p:cNvSpPr>
            <a:spLocks noChangeArrowheads="1"/>
          </p:cNvSpPr>
          <p:nvPr/>
        </p:nvSpPr>
        <p:spPr bwMode="auto">
          <a:xfrm rot="2700000" flipH="1" flipV="1">
            <a:off x="1963738" y="2798763"/>
            <a:ext cx="328612" cy="328612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0 60000 65536"/>
              <a:gd name="T9" fmla="*/ 0 60000 65536"/>
              <a:gd name="T10" fmla="*/ 0 60000 65536"/>
              <a:gd name="T11" fmla="*/ 0 60000 65536"/>
              <a:gd name="T12" fmla="*/ 2050 w 21600"/>
              <a:gd name="T13" fmla="*/ 0 h 21600"/>
              <a:gd name="T14" fmla="*/ 19550 w 21600"/>
              <a:gd name="T15" fmla="*/ 6665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6085" y="5553"/>
                </a:moveTo>
                <a:cubicBezTo>
                  <a:pt x="7379" y="4389"/>
                  <a:pt x="9059" y="3745"/>
                  <a:pt x="10800" y="3746"/>
                </a:cubicBezTo>
                <a:cubicBezTo>
                  <a:pt x="12540" y="3746"/>
                  <a:pt x="14220" y="4389"/>
                  <a:pt x="15514" y="5553"/>
                </a:cubicBezTo>
                <a:lnTo>
                  <a:pt x="18018" y="2766"/>
                </a:lnTo>
                <a:cubicBezTo>
                  <a:pt x="16036" y="985"/>
                  <a:pt x="13465" y="-1"/>
                  <a:pt x="10799" y="0"/>
                </a:cubicBezTo>
                <a:cubicBezTo>
                  <a:pt x="8134" y="0"/>
                  <a:pt x="5563" y="985"/>
                  <a:pt x="3581" y="2766"/>
                </a:cubicBezTo>
                <a:lnTo>
                  <a:pt x="6085" y="5553"/>
                </a:lnTo>
                <a:close/>
              </a:path>
            </a:pathLst>
          </a:custGeom>
          <a:solidFill>
            <a:schemeClr val="accent1"/>
          </a:solidFill>
          <a:ln w="9525">
            <a:miter lim="800000"/>
            <a:headEnd/>
            <a:tailEnd/>
          </a:ln>
          <a:scene3d>
            <a:camera prst="legacyPerspectiveFront">
              <a:rot lat="1500000" lon="18900000" rev="0"/>
            </a:camera>
            <a:lightRig rig="legacyFlat4" dir="t"/>
          </a:scene3d>
          <a:sp3d extrusionH="100000" prstMaterial="legacyMatte">
            <a:bevelT w="13500" h="13500" prst="angle"/>
            <a:bevelB w="13500" h="13500" prst="angle"/>
            <a:extrusionClr>
              <a:schemeClr val="accent1"/>
            </a:extrusionClr>
          </a:sp3d>
        </p:spPr>
        <p:txBody>
          <a:bodyPr wrap="none" anchor="ctr">
            <a:flatTx/>
          </a:bodyPr>
          <a:lstStyle/>
          <a:p>
            <a:endParaRPr lang="en-US"/>
          </a:p>
        </p:txBody>
      </p:sp>
      <p:sp>
        <p:nvSpPr>
          <p:cNvPr id="52318" name="AutoShape 94"/>
          <p:cNvSpPr>
            <a:spLocks noChangeArrowheads="1"/>
          </p:cNvSpPr>
          <p:nvPr/>
        </p:nvSpPr>
        <p:spPr bwMode="auto">
          <a:xfrm rot="14809675" flipH="1">
            <a:off x="1857376" y="3036887"/>
            <a:ext cx="36512" cy="182563"/>
          </a:xfrm>
          <a:prstGeom prst="can">
            <a:avLst>
              <a:gd name="adj" fmla="val 49121"/>
            </a:avLst>
          </a:prstGeom>
          <a:gradFill rotWithShape="1">
            <a:gsLst>
              <a:gs pos="0">
                <a:schemeClr val="hlink">
                  <a:gamma/>
                  <a:shade val="46275"/>
                  <a:invGamma/>
                </a:schemeClr>
              </a:gs>
              <a:gs pos="50000">
                <a:schemeClr val="hlink"/>
              </a:gs>
              <a:gs pos="100000">
                <a:schemeClr val="hlink">
                  <a:gamma/>
                  <a:shade val="46275"/>
                  <a:invGamma/>
                </a:schemeClr>
              </a:gs>
            </a:gsLst>
            <a:lin ang="0" scaled="1"/>
          </a:gradFill>
          <a:ln w="9525">
            <a:solidFill>
              <a:srgbClr val="4D4D4D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1" hangingPunct="1">
              <a:defRPr/>
            </a:pPr>
            <a:endParaRPr lang="en-US">
              <a:latin typeface="Arial" panose="020B0604020202020204" pitchFamily="34" charset="0"/>
            </a:endParaRPr>
          </a:p>
        </p:txBody>
      </p:sp>
      <p:grpSp>
        <p:nvGrpSpPr>
          <p:cNvPr id="15" name="Group 95"/>
          <p:cNvGrpSpPr>
            <a:grpSpLocks/>
          </p:cNvGrpSpPr>
          <p:nvPr/>
        </p:nvGrpSpPr>
        <p:grpSpPr bwMode="auto">
          <a:xfrm rot="194341" flipH="1">
            <a:off x="1071563" y="2998788"/>
            <a:ext cx="763587" cy="989012"/>
            <a:chOff x="3990" y="432"/>
            <a:chExt cx="1099" cy="1632"/>
          </a:xfrm>
        </p:grpSpPr>
        <p:grpSp>
          <p:nvGrpSpPr>
            <p:cNvPr id="21549" name="Group 96"/>
            <p:cNvGrpSpPr>
              <a:grpSpLocks/>
            </p:cNvGrpSpPr>
            <p:nvPr/>
          </p:nvGrpSpPr>
          <p:grpSpPr bwMode="auto">
            <a:xfrm>
              <a:off x="3990" y="432"/>
              <a:ext cx="936" cy="1331"/>
              <a:chOff x="4080" y="1349"/>
              <a:chExt cx="848" cy="1029"/>
            </a:xfrm>
          </p:grpSpPr>
          <p:sp>
            <p:nvSpPr>
              <p:cNvPr id="21553" name="Freeform 97"/>
              <p:cNvSpPr>
                <a:spLocks/>
              </p:cNvSpPr>
              <p:nvPr/>
            </p:nvSpPr>
            <p:spPr bwMode="auto">
              <a:xfrm>
                <a:off x="4143" y="1444"/>
                <a:ext cx="390" cy="173"/>
              </a:xfrm>
              <a:custGeom>
                <a:avLst/>
                <a:gdLst>
                  <a:gd name="T0" fmla="*/ 1 w 779"/>
                  <a:gd name="T1" fmla="*/ 0 h 347"/>
                  <a:gd name="T2" fmla="*/ 0 w 779"/>
                  <a:gd name="T3" fmla="*/ 0 h 347"/>
                  <a:gd name="T4" fmla="*/ 1 w 779"/>
                  <a:gd name="T5" fmla="*/ 1 h 347"/>
                  <a:gd name="T6" fmla="*/ 1 w 779"/>
                  <a:gd name="T7" fmla="*/ 1 h 347"/>
                  <a:gd name="T8" fmla="*/ 1 w 779"/>
                  <a:gd name="T9" fmla="*/ 1 h 347"/>
                  <a:gd name="T10" fmla="*/ 1 w 779"/>
                  <a:gd name="T11" fmla="*/ 1 h 347"/>
                  <a:gd name="T12" fmla="*/ 1 w 779"/>
                  <a:gd name="T13" fmla="*/ 1 h 347"/>
                  <a:gd name="T14" fmla="*/ 2 w 779"/>
                  <a:gd name="T15" fmla="*/ 1 h 347"/>
                  <a:gd name="T16" fmla="*/ 2 w 779"/>
                  <a:gd name="T17" fmla="*/ 1 h 347"/>
                  <a:gd name="T18" fmla="*/ 2 w 779"/>
                  <a:gd name="T19" fmla="*/ 1 h 347"/>
                  <a:gd name="T20" fmla="*/ 2 w 779"/>
                  <a:gd name="T21" fmla="*/ 1 h 347"/>
                  <a:gd name="T22" fmla="*/ 2 w 779"/>
                  <a:gd name="T23" fmla="*/ 1 h 347"/>
                  <a:gd name="T24" fmla="*/ 3 w 779"/>
                  <a:gd name="T25" fmla="*/ 1 h 347"/>
                  <a:gd name="T26" fmla="*/ 3 w 779"/>
                  <a:gd name="T27" fmla="*/ 1 h 347"/>
                  <a:gd name="T28" fmla="*/ 3 w 779"/>
                  <a:gd name="T29" fmla="*/ 1 h 347"/>
                  <a:gd name="T30" fmla="*/ 3 w 779"/>
                  <a:gd name="T31" fmla="*/ 1 h 347"/>
                  <a:gd name="T32" fmla="*/ 3 w 779"/>
                  <a:gd name="T33" fmla="*/ 1 h 347"/>
                  <a:gd name="T34" fmla="*/ 3 w 779"/>
                  <a:gd name="T35" fmla="*/ 1 h 347"/>
                  <a:gd name="T36" fmla="*/ 3 w 779"/>
                  <a:gd name="T37" fmla="*/ 1 h 347"/>
                  <a:gd name="T38" fmla="*/ 4 w 779"/>
                  <a:gd name="T39" fmla="*/ 1 h 347"/>
                  <a:gd name="T40" fmla="*/ 3 w 779"/>
                  <a:gd name="T41" fmla="*/ 0 h 347"/>
                  <a:gd name="T42" fmla="*/ 1 w 779"/>
                  <a:gd name="T43" fmla="*/ 0 h 347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w 779"/>
                  <a:gd name="T67" fmla="*/ 0 h 347"/>
                  <a:gd name="T68" fmla="*/ 779 w 779"/>
                  <a:gd name="T69" fmla="*/ 347 h 347"/>
                </a:gdLst>
                <a:ahLst/>
                <a:cxnLst>
                  <a:cxn ang="T44">
                    <a:pos x="T0" y="T1"/>
                  </a:cxn>
                  <a:cxn ang="T45">
                    <a:pos x="T2" y="T3"/>
                  </a:cxn>
                  <a:cxn ang="T46">
                    <a:pos x="T4" y="T5"/>
                  </a:cxn>
                  <a:cxn ang="T47">
                    <a:pos x="T6" y="T7"/>
                  </a:cxn>
                  <a:cxn ang="T48">
                    <a:pos x="T8" y="T9"/>
                  </a:cxn>
                  <a:cxn ang="T49">
                    <a:pos x="T10" y="T11"/>
                  </a:cxn>
                  <a:cxn ang="T50">
                    <a:pos x="T12" y="T13"/>
                  </a:cxn>
                  <a:cxn ang="T51">
                    <a:pos x="T14" y="T15"/>
                  </a:cxn>
                  <a:cxn ang="T52">
                    <a:pos x="T16" y="T17"/>
                  </a:cxn>
                  <a:cxn ang="T53">
                    <a:pos x="T18" y="T19"/>
                  </a:cxn>
                  <a:cxn ang="T54">
                    <a:pos x="T20" y="T21"/>
                  </a:cxn>
                  <a:cxn ang="T55">
                    <a:pos x="T22" y="T23"/>
                  </a:cxn>
                  <a:cxn ang="T56">
                    <a:pos x="T24" y="T25"/>
                  </a:cxn>
                  <a:cxn ang="T57">
                    <a:pos x="T26" y="T27"/>
                  </a:cxn>
                  <a:cxn ang="T58">
                    <a:pos x="T28" y="T29"/>
                  </a:cxn>
                  <a:cxn ang="T59">
                    <a:pos x="T30" y="T31"/>
                  </a:cxn>
                  <a:cxn ang="T60">
                    <a:pos x="T32" y="T33"/>
                  </a:cxn>
                  <a:cxn ang="T61">
                    <a:pos x="T34" y="T35"/>
                  </a:cxn>
                  <a:cxn ang="T62">
                    <a:pos x="T36" y="T37"/>
                  </a:cxn>
                  <a:cxn ang="T63">
                    <a:pos x="T38" y="T39"/>
                  </a:cxn>
                  <a:cxn ang="T64">
                    <a:pos x="T40" y="T41"/>
                  </a:cxn>
                  <a:cxn ang="T65">
                    <a:pos x="T42" y="T43"/>
                  </a:cxn>
                </a:cxnLst>
                <a:rect l="T66" t="T67" r="T68" b="T69"/>
                <a:pathLst>
                  <a:path w="779" h="347">
                    <a:moveTo>
                      <a:pt x="37" y="169"/>
                    </a:moveTo>
                    <a:lnTo>
                      <a:pt x="0" y="253"/>
                    </a:lnTo>
                    <a:lnTo>
                      <a:pt x="18" y="319"/>
                    </a:lnTo>
                    <a:lnTo>
                      <a:pt x="84" y="347"/>
                    </a:lnTo>
                    <a:lnTo>
                      <a:pt x="158" y="347"/>
                    </a:lnTo>
                    <a:lnTo>
                      <a:pt x="198" y="339"/>
                    </a:lnTo>
                    <a:lnTo>
                      <a:pt x="234" y="332"/>
                    </a:lnTo>
                    <a:lnTo>
                      <a:pt x="281" y="319"/>
                    </a:lnTo>
                    <a:lnTo>
                      <a:pt x="327" y="322"/>
                    </a:lnTo>
                    <a:lnTo>
                      <a:pt x="375" y="328"/>
                    </a:lnTo>
                    <a:lnTo>
                      <a:pt x="430" y="335"/>
                    </a:lnTo>
                    <a:lnTo>
                      <a:pt x="478" y="325"/>
                    </a:lnTo>
                    <a:lnTo>
                      <a:pt x="519" y="313"/>
                    </a:lnTo>
                    <a:lnTo>
                      <a:pt x="553" y="299"/>
                    </a:lnTo>
                    <a:lnTo>
                      <a:pt x="583" y="300"/>
                    </a:lnTo>
                    <a:lnTo>
                      <a:pt x="619" y="310"/>
                    </a:lnTo>
                    <a:lnTo>
                      <a:pt x="653" y="319"/>
                    </a:lnTo>
                    <a:lnTo>
                      <a:pt x="678" y="324"/>
                    </a:lnTo>
                    <a:lnTo>
                      <a:pt x="713" y="328"/>
                    </a:lnTo>
                    <a:lnTo>
                      <a:pt x="779" y="319"/>
                    </a:lnTo>
                    <a:lnTo>
                      <a:pt x="750" y="0"/>
                    </a:lnTo>
                    <a:lnTo>
                      <a:pt x="37" y="169"/>
                    </a:lnTo>
                    <a:close/>
                  </a:path>
                </a:pathLst>
              </a:custGeom>
              <a:solidFill>
                <a:srgbClr val="FFBFBF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grpSp>
            <p:nvGrpSpPr>
              <p:cNvPr id="21554" name="Group 98"/>
              <p:cNvGrpSpPr>
                <a:grpSpLocks/>
              </p:cNvGrpSpPr>
              <p:nvPr/>
            </p:nvGrpSpPr>
            <p:grpSpPr bwMode="auto">
              <a:xfrm>
                <a:off x="4080" y="1349"/>
                <a:ext cx="848" cy="1029"/>
                <a:chOff x="4080" y="1349"/>
                <a:chExt cx="848" cy="1029"/>
              </a:xfrm>
            </p:grpSpPr>
            <p:sp>
              <p:nvSpPr>
                <p:cNvPr id="21555" name="Freeform 99"/>
                <p:cNvSpPr>
                  <a:spLocks/>
                </p:cNvSpPr>
                <p:nvPr/>
              </p:nvSpPr>
              <p:spPr bwMode="auto">
                <a:xfrm>
                  <a:off x="4080" y="1349"/>
                  <a:ext cx="848" cy="1029"/>
                </a:xfrm>
                <a:custGeom>
                  <a:avLst/>
                  <a:gdLst>
                    <a:gd name="T0" fmla="*/ 2 w 1695"/>
                    <a:gd name="T1" fmla="*/ 2 h 2058"/>
                    <a:gd name="T2" fmla="*/ 2 w 1695"/>
                    <a:gd name="T3" fmla="*/ 2 h 2058"/>
                    <a:gd name="T4" fmla="*/ 1 w 1695"/>
                    <a:gd name="T5" fmla="*/ 1 h 2058"/>
                    <a:gd name="T6" fmla="*/ 1 w 1695"/>
                    <a:gd name="T7" fmla="*/ 1 h 2058"/>
                    <a:gd name="T8" fmla="*/ 1 w 1695"/>
                    <a:gd name="T9" fmla="*/ 1 h 2058"/>
                    <a:gd name="T10" fmla="*/ 1 w 1695"/>
                    <a:gd name="T11" fmla="*/ 1 h 2058"/>
                    <a:gd name="T12" fmla="*/ 1 w 1695"/>
                    <a:gd name="T13" fmla="*/ 2 h 2058"/>
                    <a:gd name="T14" fmla="*/ 1 w 1695"/>
                    <a:gd name="T15" fmla="*/ 3 h 2058"/>
                    <a:gd name="T16" fmla="*/ 1 w 1695"/>
                    <a:gd name="T17" fmla="*/ 3 h 2058"/>
                    <a:gd name="T18" fmla="*/ 1 w 1695"/>
                    <a:gd name="T19" fmla="*/ 4 h 2058"/>
                    <a:gd name="T20" fmla="*/ 2 w 1695"/>
                    <a:gd name="T21" fmla="*/ 5 h 2058"/>
                    <a:gd name="T22" fmla="*/ 2 w 1695"/>
                    <a:gd name="T23" fmla="*/ 6 h 2058"/>
                    <a:gd name="T24" fmla="*/ 3 w 1695"/>
                    <a:gd name="T25" fmla="*/ 7 h 2058"/>
                    <a:gd name="T26" fmla="*/ 4 w 1695"/>
                    <a:gd name="T27" fmla="*/ 7 h 2058"/>
                    <a:gd name="T28" fmla="*/ 4 w 1695"/>
                    <a:gd name="T29" fmla="*/ 8 h 2058"/>
                    <a:gd name="T30" fmla="*/ 4 w 1695"/>
                    <a:gd name="T31" fmla="*/ 8 h 2058"/>
                    <a:gd name="T32" fmla="*/ 4 w 1695"/>
                    <a:gd name="T33" fmla="*/ 8 h 2058"/>
                    <a:gd name="T34" fmla="*/ 5 w 1695"/>
                    <a:gd name="T35" fmla="*/ 7 h 2058"/>
                    <a:gd name="T36" fmla="*/ 5 w 1695"/>
                    <a:gd name="T37" fmla="*/ 7 h 2058"/>
                    <a:gd name="T38" fmla="*/ 6 w 1695"/>
                    <a:gd name="T39" fmla="*/ 7 h 2058"/>
                    <a:gd name="T40" fmla="*/ 7 w 1695"/>
                    <a:gd name="T41" fmla="*/ 7 h 2058"/>
                    <a:gd name="T42" fmla="*/ 7 w 1695"/>
                    <a:gd name="T43" fmla="*/ 6 h 2058"/>
                    <a:gd name="T44" fmla="*/ 6 w 1695"/>
                    <a:gd name="T45" fmla="*/ 6 h 2058"/>
                    <a:gd name="T46" fmla="*/ 6 w 1695"/>
                    <a:gd name="T47" fmla="*/ 6 h 2058"/>
                    <a:gd name="T48" fmla="*/ 6 w 1695"/>
                    <a:gd name="T49" fmla="*/ 4 h 2058"/>
                    <a:gd name="T50" fmla="*/ 6 w 1695"/>
                    <a:gd name="T51" fmla="*/ 3 h 2058"/>
                    <a:gd name="T52" fmla="*/ 6 w 1695"/>
                    <a:gd name="T53" fmla="*/ 2 h 2058"/>
                    <a:gd name="T54" fmla="*/ 6 w 1695"/>
                    <a:gd name="T55" fmla="*/ 2 h 2058"/>
                    <a:gd name="T56" fmla="*/ 6 w 1695"/>
                    <a:gd name="T57" fmla="*/ 2 h 2058"/>
                    <a:gd name="T58" fmla="*/ 6 w 1695"/>
                    <a:gd name="T59" fmla="*/ 1 h 2058"/>
                    <a:gd name="T60" fmla="*/ 5 w 1695"/>
                    <a:gd name="T61" fmla="*/ 1 h 2058"/>
                    <a:gd name="T62" fmla="*/ 5 w 1695"/>
                    <a:gd name="T63" fmla="*/ 1 h 2058"/>
                    <a:gd name="T64" fmla="*/ 4 w 1695"/>
                    <a:gd name="T65" fmla="*/ 1 h 2058"/>
                    <a:gd name="T66" fmla="*/ 4 w 1695"/>
                    <a:gd name="T67" fmla="*/ 0 h 2058"/>
                    <a:gd name="T68" fmla="*/ 3 w 1695"/>
                    <a:gd name="T69" fmla="*/ 1 h 2058"/>
                    <a:gd name="T70" fmla="*/ 3 w 1695"/>
                    <a:gd name="T71" fmla="*/ 1 h 2058"/>
                    <a:gd name="T72" fmla="*/ 2 w 1695"/>
                    <a:gd name="T73" fmla="*/ 1 h 2058"/>
                    <a:gd name="T74" fmla="*/ 2 w 1695"/>
                    <a:gd name="T75" fmla="*/ 1 h 2058"/>
                    <a:gd name="T76" fmla="*/ 1 w 1695"/>
                    <a:gd name="T77" fmla="*/ 1 h 2058"/>
                    <a:gd name="T78" fmla="*/ 1 w 1695"/>
                    <a:gd name="T79" fmla="*/ 1 h 2058"/>
                    <a:gd name="T80" fmla="*/ 1 w 1695"/>
                    <a:gd name="T81" fmla="*/ 1 h 2058"/>
                    <a:gd name="T82" fmla="*/ 1 w 1695"/>
                    <a:gd name="T83" fmla="*/ 1 h 2058"/>
                    <a:gd name="T84" fmla="*/ 1 w 1695"/>
                    <a:gd name="T85" fmla="*/ 1 h 2058"/>
                    <a:gd name="T86" fmla="*/ 2 w 1695"/>
                    <a:gd name="T87" fmla="*/ 1 h 2058"/>
                    <a:gd name="T88" fmla="*/ 3 w 1695"/>
                    <a:gd name="T89" fmla="*/ 1 h 2058"/>
                    <a:gd name="T90" fmla="*/ 3 w 1695"/>
                    <a:gd name="T91" fmla="*/ 1 h 2058"/>
                    <a:gd name="T92" fmla="*/ 3 w 1695"/>
                    <a:gd name="T93" fmla="*/ 1 h 2058"/>
                    <a:gd name="T94" fmla="*/ 3 w 1695"/>
                    <a:gd name="T95" fmla="*/ 2 h 2058"/>
                    <a:gd name="T96" fmla="*/ 3 w 1695"/>
                    <a:gd name="T97" fmla="*/ 3 h 2058"/>
                    <a:gd name="T98" fmla="*/ 2 w 1695"/>
                    <a:gd name="T99" fmla="*/ 3 h 2058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w 1695"/>
                    <a:gd name="T151" fmla="*/ 0 h 2058"/>
                    <a:gd name="T152" fmla="*/ 1695 w 1695"/>
                    <a:gd name="T153" fmla="*/ 2058 h 2058"/>
                  </a:gdLst>
                  <a:ahLst/>
                  <a:cxnLst>
                    <a:cxn ang="T100">
                      <a:pos x="T0" y="T1"/>
                    </a:cxn>
                    <a:cxn ang="T101">
                      <a:pos x="T2" y="T3"/>
                    </a:cxn>
                    <a:cxn ang="T102">
                      <a:pos x="T4" y="T5"/>
                    </a:cxn>
                    <a:cxn ang="T103">
                      <a:pos x="T6" y="T7"/>
                    </a:cxn>
                    <a:cxn ang="T104">
                      <a:pos x="T8" y="T9"/>
                    </a:cxn>
                    <a:cxn ang="T105">
                      <a:pos x="T10" y="T11"/>
                    </a:cxn>
                    <a:cxn ang="T106">
                      <a:pos x="T12" y="T13"/>
                    </a:cxn>
                    <a:cxn ang="T107">
                      <a:pos x="T14" y="T15"/>
                    </a:cxn>
                    <a:cxn ang="T108">
                      <a:pos x="T16" y="T17"/>
                    </a:cxn>
                    <a:cxn ang="T109">
                      <a:pos x="T18" y="T19"/>
                    </a:cxn>
                    <a:cxn ang="T110">
                      <a:pos x="T20" y="T21"/>
                    </a:cxn>
                    <a:cxn ang="T111">
                      <a:pos x="T22" y="T23"/>
                    </a:cxn>
                    <a:cxn ang="T112">
                      <a:pos x="T24" y="T25"/>
                    </a:cxn>
                    <a:cxn ang="T113">
                      <a:pos x="T26" y="T27"/>
                    </a:cxn>
                    <a:cxn ang="T114">
                      <a:pos x="T28" y="T29"/>
                    </a:cxn>
                    <a:cxn ang="T115">
                      <a:pos x="T30" y="T31"/>
                    </a:cxn>
                    <a:cxn ang="T116">
                      <a:pos x="T32" y="T33"/>
                    </a:cxn>
                    <a:cxn ang="T117">
                      <a:pos x="T34" y="T35"/>
                    </a:cxn>
                    <a:cxn ang="T118">
                      <a:pos x="T36" y="T37"/>
                    </a:cxn>
                    <a:cxn ang="T119">
                      <a:pos x="T38" y="T39"/>
                    </a:cxn>
                    <a:cxn ang="T120">
                      <a:pos x="T40" y="T41"/>
                    </a:cxn>
                    <a:cxn ang="T121">
                      <a:pos x="T42" y="T43"/>
                    </a:cxn>
                    <a:cxn ang="T122">
                      <a:pos x="T44" y="T45"/>
                    </a:cxn>
                    <a:cxn ang="T123">
                      <a:pos x="T46" y="T47"/>
                    </a:cxn>
                    <a:cxn ang="T124">
                      <a:pos x="T48" y="T49"/>
                    </a:cxn>
                    <a:cxn ang="T125">
                      <a:pos x="T50" y="T51"/>
                    </a:cxn>
                    <a:cxn ang="T126">
                      <a:pos x="T52" y="T53"/>
                    </a:cxn>
                    <a:cxn ang="T127">
                      <a:pos x="T54" y="T55"/>
                    </a:cxn>
                    <a:cxn ang="T128">
                      <a:pos x="T56" y="T57"/>
                    </a:cxn>
                    <a:cxn ang="T129">
                      <a:pos x="T58" y="T59"/>
                    </a:cxn>
                    <a:cxn ang="T130">
                      <a:pos x="T60" y="T61"/>
                    </a:cxn>
                    <a:cxn ang="T131">
                      <a:pos x="T62" y="T63"/>
                    </a:cxn>
                    <a:cxn ang="T132">
                      <a:pos x="T64" y="T65"/>
                    </a:cxn>
                    <a:cxn ang="T133">
                      <a:pos x="T66" y="T67"/>
                    </a:cxn>
                    <a:cxn ang="T134">
                      <a:pos x="T68" y="T69"/>
                    </a:cxn>
                    <a:cxn ang="T135">
                      <a:pos x="T70" y="T71"/>
                    </a:cxn>
                    <a:cxn ang="T136">
                      <a:pos x="T72" y="T73"/>
                    </a:cxn>
                    <a:cxn ang="T137">
                      <a:pos x="T74" y="T75"/>
                    </a:cxn>
                    <a:cxn ang="T138">
                      <a:pos x="T76" y="T77"/>
                    </a:cxn>
                    <a:cxn ang="T139">
                      <a:pos x="T78" y="T79"/>
                    </a:cxn>
                    <a:cxn ang="T140">
                      <a:pos x="T80" y="T81"/>
                    </a:cxn>
                    <a:cxn ang="T141">
                      <a:pos x="T82" y="T83"/>
                    </a:cxn>
                    <a:cxn ang="T142">
                      <a:pos x="T84" y="T85"/>
                    </a:cxn>
                    <a:cxn ang="T143">
                      <a:pos x="T86" y="T87"/>
                    </a:cxn>
                    <a:cxn ang="T144">
                      <a:pos x="T88" y="T89"/>
                    </a:cxn>
                    <a:cxn ang="T145">
                      <a:pos x="T90" y="T91"/>
                    </a:cxn>
                    <a:cxn ang="T146">
                      <a:pos x="T92" y="T93"/>
                    </a:cxn>
                    <a:cxn ang="T147">
                      <a:pos x="T94" y="T95"/>
                    </a:cxn>
                    <a:cxn ang="T148">
                      <a:pos x="T96" y="T97"/>
                    </a:cxn>
                    <a:cxn ang="T149">
                      <a:pos x="T98" y="T99"/>
                    </a:cxn>
                  </a:cxnLst>
                  <a:rect l="T150" t="T151" r="T152" b="T153"/>
                  <a:pathLst>
                    <a:path w="1695" h="2058">
                      <a:moveTo>
                        <a:pt x="446" y="733"/>
                      </a:moveTo>
                      <a:lnTo>
                        <a:pt x="333" y="639"/>
                      </a:lnTo>
                      <a:lnTo>
                        <a:pt x="324" y="517"/>
                      </a:lnTo>
                      <a:lnTo>
                        <a:pt x="258" y="414"/>
                      </a:lnTo>
                      <a:lnTo>
                        <a:pt x="183" y="349"/>
                      </a:lnTo>
                      <a:lnTo>
                        <a:pt x="133" y="319"/>
                      </a:lnTo>
                      <a:lnTo>
                        <a:pt x="98" y="311"/>
                      </a:lnTo>
                      <a:lnTo>
                        <a:pt x="67" y="316"/>
                      </a:lnTo>
                      <a:lnTo>
                        <a:pt x="36" y="328"/>
                      </a:lnTo>
                      <a:lnTo>
                        <a:pt x="11" y="344"/>
                      </a:lnTo>
                      <a:lnTo>
                        <a:pt x="0" y="367"/>
                      </a:lnTo>
                      <a:lnTo>
                        <a:pt x="5" y="396"/>
                      </a:lnTo>
                      <a:lnTo>
                        <a:pt x="33" y="508"/>
                      </a:lnTo>
                      <a:lnTo>
                        <a:pt x="52" y="639"/>
                      </a:lnTo>
                      <a:lnTo>
                        <a:pt x="52" y="690"/>
                      </a:lnTo>
                      <a:lnTo>
                        <a:pt x="52" y="743"/>
                      </a:lnTo>
                      <a:lnTo>
                        <a:pt x="80" y="790"/>
                      </a:lnTo>
                      <a:lnTo>
                        <a:pt x="145" y="865"/>
                      </a:lnTo>
                      <a:lnTo>
                        <a:pt x="211" y="968"/>
                      </a:lnTo>
                      <a:lnTo>
                        <a:pt x="249" y="1090"/>
                      </a:lnTo>
                      <a:lnTo>
                        <a:pt x="277" y="1259"/>
                      </a:lnTo>
                      <a:lnTo>
                        <a:pt x="324" y="1334"/>
                      </a:lnTo>
                      <a:lnTo>
                        <a:pt x="399" y="1420"/>
                      </a:lnTo>
                      <a:lnTo>
                        <a:pt x="474" y="1532"/>
                      </a:lnTo>
                      <a:lnTo>
                        <a:pt x="624" y="1673"/>
                      </a:lnTo>
                      <a:lnTo>
                        <a:pt x="690" y="1720"/>
                      </a:lnTo>
                      <a:lnTo>
                        <a:pt x="755" y="1748"/>
                      </a:lnTo>
                      <a:lnTo>
                        <a:pt x="788" y="1828"/>
                      </a:lnTo>
                      <a:lnTo>
                        <a:pt x="812" y="1883"/>
                      </a:lnTo>
                      <a:lnTo>
                        <a:pt x="830" y="1936"/>
                      </a:lnTo>
                      <a:lnTo>
                        <a:pt x="862" y="1983"/>
                      </a:lnTo>
                      <a:lnTo>
                        <a:pt x="906" y="2031"/>
                      </a:lnTo>
                      <a:lnTo>
                        <a:pt x="932" y="2058"/>
                      </a:lnTo>
                      <a:lnTo>
                        <a:pt x="973" y="2020"/>
                      </a:lnTo>
                      <a:lnTo>
                        <a:pt x="1010" y="1983"/>
                      </a:lnTo>
                      <a:lnTo>
                        <a:pt x="1093" y="1925"/>
                      </a:lnTo>
                      <a:lnTo>
                        <a:pt x="1207" y="1851"/>
                      </a:lnTo>
                      <a:lnTo>
                        <a:pt x="1278" y="1809"/>
                      </a:lnTo>
                      <a:lnTo>
                        <a:pt x="1367" y="1758"/>
                      </a:lnTo>
                      <a:lnTo>
                        <a:pt x="1469" y="1723"/>
                      </a:lnTo>
                      <a:lnTo>
                        <a:pt x="1555" y="1701"/>
                      </a:lnTo>
                      <a:lnTo>
                        <a:pt x="1633" y="1709"/>
                      </a:lnTo>
                      <a:lnTo>
                        <a:pt x="1695" y="1720"/>
                      </a:lnTo>
                      <a:lnTo>
                        <a:pt x="1602" y="1617"/>
                      </a:lnTo>
                      <a:lnTo>
                        <a:pt x="1573" y="1579"/>
                      </a:lnTo>
                      <a:lnTo>
                        <a:pt x="1517" y="1532"/>
                      </a:lnTo>
                      <a:lnTo>
                        <a:pt x="1492" y="1498"/>
                      </a:lnTo>
                      <a:lnTo>
                        <a:pt x="1480" y="1467"/>
                      </a:lnTo>
                      <a:lnTo>
                        <a:pt x="1489" y="1392"/>
                      </a:lnTo>
                      <a:lnTo>
                        <a:pt x="1508" y="1156"/>
                      </a:lnTo>
                      <a:lnTo>
                        <a:pt x="1480" y="893"/>
                      </a:lnTo>
                      <a:lnTo>
                        <a:pt x="1480" y="724"/>
                      </a:lnTo>
                      <a:lnTo>
                        <a:pt x="1498" y="586"/>
                      </a:lnTo>
                      <a:lnTo>
                        <a:pt x="1508" y="521"/>
                      </a:lnTo>
                      <a:lnTo>
                        <a:pt x="1500" y="485"/>
                      </a:lnTo>
                      <a:lnTo>
                        <a:pt x="1487" y="460"/>
                      </a:lnTo>
                      <a:lnTo>
                        <a:pt x="1467" y="438"/>
                      </a:lnTo>
                      <a:lnTo>
                        <a:pt x="1445" y="425"/>
                      </a:lnTo>
                      <a:lnTo>
                        <a:pt x="1412" y="410"/>
                      </a:lnTo>
                      <a:lnTo>
                        <a:pt x="1367" y="386"/>
                      </a:lnTo>
                      <a:lnTo>
                        <a:pt x="1339" y="349"/>
                      </a:lnTo>
                      <a:lnTo>
                        <a:pt x="1273" y="283"/>
                      </a:lnTo>
                      <a:lnTo>
                        <a:pt x="1179" y="236"/>
                      </a:lnTo>
                      <a:lnTo>
                        <a:pt x="1057" y="180"/>
                      </a:lnTo>
                      <a:lnTo>
                        <a:pt x="898" y="80"/>
                      </a:lnTo>
                      <a:lnTo>
                        <a:pt x="862" y="48"/>
                      </a:lnTo>
                      <a:lnTo>
                        <a:pt x="821" y="14"/>
                      </a:lnTo>
                      <a:lnTo>
                        <a:pt x="774" y="0"/>
                      </a:lnTo>
                      <a:lnTo>
                        <a:pt x="699" y="11"/>
                      </a:lnTo>
                      <a:lnTo>
                        <a:pt x="651" y="39"/>
                      </a:lnTo>
                      <a:lnTo>
                        <a:pt x="605" y="62"/>
                      </a:lnTo>
                      <a:lnTo>
                        <a:pt x="561" y="75"/>
                      </a:lnTo>
                      <a:lnTo>
                        <a:pt x="511" y="76"/>
                      </a:lnTo>
                      <a:lnTo>
                        <a:pt x="471" y="81"/>
                      </a:lnTo>
                      <a:lnTo>
                        <a:pt x="408" y="95"/>
                      </a:lnTo>
                      <a:lnTo>
                        <a:pt x="357" y="119"/>
                      </a:lnTo>
                      <a:lnTo>
                        <a:pt x="296" y="152"/>
                      </a:lnTo>
                      <a:lnTo>
                        <a:pt x="164" y="180"/>
                      </a:lnTo>
                      <a:lnTo>
                        <a:pt x="117" y="189"/>
                      </a:lnTo>
                      <a:lnTo>
                        <a:pt x="102" y="198"/>
                      </a:lnTo>
                      <a:lnTo>
                        <a:pt x="89" y="214"/>
                      </a:lnTo>
                      <a:lnTo>
                        <a:pt x="86" y="247"/>
                      </a:lnTo>
                      <a:lnTo>
                        <a:pt x="89" y="283"/>
                      </a:lnTo>
                      <a:lnTo>
                        <a:pt x="111" y="300"/>
                      </a:lnTo>
                      <a:lnTo>
                        <a:pt x="133" y="317"/>
                      </a:lnTo>
                      <a:lnTo>
                        <a:pt x="183" y="349"/>
                      </a:lnTo>
                      <a:lnTo>
                        <a:pt x="324" y="367"/>
                      </a:lnTo>
                      <a:lnTo>
                        <a:pt x="444" y="350"/>
                      </a:lnTo>
                      <a:lnTo>
                        <a:pt x="483" y="358"/>
                      </a:lnTo>
                      <a:lnTo>
                        <a:pt x="569" y="352"/>
                      </a:lnTo>
                      <a:lnTo>
                        <a:pt x="622" y="338"/>
                      </a:lnTo>
                      <a:lnTo>
                        <a:pt x="690" y="311"/>
                      </a:lnTo>
                      <a:lnTo>
                        <a:pt x="730" y="297"/>
                      </a:lnTo>
                      <a:lnTo>
                        <a:pt x="738" y="338"/>
                      </a:lnTo>
                      <a:lnTo>
                        <a:pt x="740" y="367"/>
                      </a:lnTo>
                      <a:lnTo>
                        <a:pt x="752" y="408"/>
                      </a:lnTo>
                      <a:lnTo>
                        <a:pt x="737" y="527"/>
                      </a:lnTo>
                      <a:lnTo>
                        <a:pt x="690" y="658"/>
                      </a:lnTo>
                      <a:lnTo>
                        <a:pt x="624" y="705"/>
                      </a:lnTo>
                      <a:lnTo>
                        <a:pt x="446" y="733"/>
                      </a:lnTo>
                      <a:close/>
                    </a:path>
                  </a:pathLst>
                </a:custGeom>
                <a:solidFill>
                  <a:srgbClr val="FFBFBF"/>
                </a:solidFill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1556" name="Freeform 100"/>
                <p:cNvSpPr>
                  <a:spLocks/>
                </p:cNvSpPr>
                <p:nvPr/>
              </p:nvSpPr>
              <p:spPr bwMode="auto">
                <a:xfrm>
                  <a:off x="4264" y="1583"/>
                  <a:ext cx="27" cy="16"/>
                </a:xfrm>
                <a:custGeom>
                  <a:avLst/>
                  <a:gdLst>
                    <a:gd name="T0" fmla="*/ 0 w 55"/>
                    <a:gd name="T1" fmla="*/ 0 h 33"/>
                    <a:gd name="T2" fmla="*/ 0 w 55"/>
                    <a:gd name="T3" fmla="*/ 0 h 33"/>
                    <a:gd name="T4" fmla="*/ 0 w 55"/>
                    <a:gd name="T5" fmla="*/ 0 h 33"/>
                    <a:gd name="T6" fmla="*/ 0 w 55"/>
                    <a:gd name="T7" fmla="*/ 0 h 33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55"/>
                    <a:gd name="T13" fmla="*/ 0 h 33"/>
                    <a:gd name="T14" fmla="*/ 55 w 55"/>
                    <a:gd name="T15" fmla="*/ 33 h 33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55" h="33">
                      <a:moveTo>
                        <a:pt x="55" y="33"/>
                      </a:moveTo>
                      <a:lnTo>
                        <a:pt x="26" y="22"/>
                      </a:lnTo>
                      <a:lnTo>
                        <a:pt x="7" y="8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1557" name="Freeform 101"/>
                <p:cNvSpPr>
                  <a:spLocks/>
                </p:cNvSpPr>
                <p:nvPr/>
              </p:nvSpPr>
              <p:spPr bwMode="auto">
                <a:xfrm>
                  <a:off x="4759" y="1541"/>
                  <a:ext cx="10" cy="168"/>
                </a:xfrm>
                <a:custGeom>
                  <a:avLst/>
                  <a:gdLst>
                    <a:gd name="T0" fmla="*/ 1 w 20"/>
                    <a:gd name="T1" fmla="*/ 0 h 336"/>
                    <a:gd name="T2" fmla="*/ 1 w 20"/>
                    <a:gd name="T3" fmla="*/ 1 h 336"/>
                    <a:gd name="T4" fmla="*/ 1 w 20"/>
                    <a:gd name="T5" fmla="*/ 1 h 336"/>
                    <a:gd name="T6" fmla="*/ 0 w 20"/>
                    <a:gd name="T7" fmla="*/ 1 h 336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0"/>
                    <a:gd name="T13" fmla="*/ 0 h 336"/>
                    <a:gd name="T14" fmla="*/ 20 w 20"/>
                    <a:gd name="T15" fmla="*/ 336 h 3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0" h="336">
                      <a:moveTo>
                        <a:pt x="9" y="0"/>
                      </a:moveTo>
                      <a:lnTo>
                        <a:pt x="20" y="52"/>
                      </a:lnTo>
                      <a:lnTo>
                        <a:pt x="1" y="241"/>
                      </a:lnTo>
                      <a:lnTo>
                        <a:pt x="0" y="336"/>
                      </a:lnTo>
                    </a:path>
                  </a:pathLst>
                </a:cu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1558" name="Freeform 102"/>
                <p:cNvSpPr>
                  <a:spLocks/>
                </p:cNvSpPr>
                <p:nvPr/>
              </p:nvSpPr>
              <p:spPr bwMode="auto">
                <a:xfrm>
                  <a:off x="4112" y="1522"/>
                  <a:ext cx="35" cy="84"/>
                </a:xfrm>
                <a:custGeom>
                  <a:avLst/>
                  <a:gdLst>
                    <a:gd name="T0" fmla="*/ 1 w 70"/>
                    <a:gd name="T1" fmla="*/ 0 h 169"/>
                    <a:gd name="T2" fmla="*/ 1 w 70"/>
                    <a:gd name="T3" fmla="*/ 0 h 169"/>
                    <a:gd name="T4" fmla="*/ 1 w 70"/>
                    <a:gd name="T5" fmla="*/ 0 h 169"/>
                    <a:gd name="T6" fmla="*/ 1 w 70"/>
                    <a:gd name="T7" fmla="*/ 0 h 169"/>
                    <a:gd name="T8" fmla="*/ 1 w 70"/>
                    <a:gd name="T9" fmla="*/ 0 h 169"/>
                    <a:gd name="T10" fmla="*/ 1 w 70"/>
                    <a:gd name="T11" fmla="*/ 0 h 169"/>
                    <a:gd name="T12" fmla="*/ 0 w 70"/>
                    <a:gd name="T13" fmla="*/ 0 h 169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70"/>
                    <a:gd name="T22" fmla="*/ 0 h 169"/>
                    <a:gd name="T23" fmla="*/ 70 w 70"/>
                    <a:gd name="T24" fmla="*/ 169 h 169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70" h="169">
                      <a:moveTo>
                        <a:pt x="23" y="0"/>
                      </a:moveTo>
                      <a:lnTo>
                        <a:pt x="53" y="52"/>
                      </a:lnTo>
                      <a:lnTo>
                        <a:pt x="69" y="83"/>
                      </a:lnTo>
                      <a:lnTo>
                        <a:pt x="70" y="113"/>
                      </a:lnTo>
                      <a:lnTo>
                        <a:pt x="58" y="140"/>
                      </a:lnTo>
                      <a:lnTo>
                        <a:pt x="27" y="158"/>
                      </a:lnTo>
                      <a:lnTo>
                        <a:pt x="0" y="169"/>
                      </a:lnTo>
                    </a:path>
                  </a:pathLst>
                </a:cu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1559" name="Freeform 103"/>
                <p:cNvSpPr>
                  <a:spLocks/>
                </p:cNvSpPr>
                <p:nvPr/>
              </p:nvSpPr>
              <p:spPr bwMode="auto">
                <a:xfrm>
                  <a:off x="4419" y="1448"/>
                  <a:ext cx="25" cy="46"/>
                </a:xfrm>
                <a:custGeom>
                  <a:avLst/>
                  <a:gdLst>
                    <a:gd name="T0" fmla="*/ 0 w 50"/>
                    <a:gd name="T1" fmla="*/ 0 h 93"/>
                    <a:gd name="T2" fmla="*/ 0 w 50"/>
                    <a:gd name="T3" fmla="*/ 0 h 93"/>
                    <a:gd name="T4" fmla="*/ 1 w 50"/>
                    <a:gd name="T5" fmla="*/ 0 h 93"/>
                    <a:gd name="T6" fmla="*/ 1 w 50"/>
                    <a:gd name="T7" fmla="*/ 0 h 93"/>
                    <a:gd name="T8" fmla="*/ 1 w 50"/>
                    <a:gd name="T9" fmla="*/ 0 h 93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50"/>
                    <a:gd name="T16" fmla="*/ 0 h 93"/>
                    <a:gd name="T17" fmla="*/ 50 w 50"/>
                    <a:gd name="T18" fmla="*/ 93 h 93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50" h="93">
                      <a:moveTo>
                        <a:pt x="0" y="0"/>
                      </a:moveTo>
                      <a:lnTo>
                        <a:pt x="0" y="32"/>
                      </a:lnTo>
                      <a:lnTo>
                        <a:pt x="6" y="57"/>
                      </a:lnTo>
                      <a:lnTo>
                        <a:pt x="25" y="82"/>
                      </a:lnTo>
                      <a:lnTo>
                        <a:pt x="50" y="93"/>
                      </a:lnTo>
                    </a:path>
                  </a:pathLst>
                </a:cu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1560" name="Freeform 104"/>
                <p:cNvSpPr>
                  <a:spLocks/>
                </p:cNvSpPr>
                <p:nvPr/>
              </p:nvSpPr>
              <p:spPr bwMode="auto">
                <a:xfrm>
                  <a:off x="4257" y="1486"/>
                  <a:ext cx="52" cy="41"/>
                </a:xfrm>
                <a:custGeom>
                  <a:avLst/>
                  <a:gdLst>
                    <a:gd name="T0" fmla="*/ 0 w 105"/>
                    <a:gd name="T1" fmla="*/ 0 h 82"/>
                    <a:gd name="T2" fmla="*/ 0 w 105"/>
                    <a:gd name="T3" fmla="*/ 1 h 82"/>
                    <a:gd name="T4" fmla="*/ 0 w 105"/>
                    <a:gd name="T5" fmla="*/ 1 h 82"/>
                    <a:gd name="T6" fmla="*/ 0 w 105"/>
                    <a:gd name="T7" fmla="*/ 1 h 82"/>
                    <a:gd name="T8" fmla="*/ 0 w 105"/>
                    <a:gd name="T9" fmla="*/ 1 h 82"/>
                    <a:gd name="T10" fmla="*/ 0 w 105"/>
                    <a:gd name="T11" fmla="*/ 1 h 82"/>
                    <a:gd name="T12" fmla="*/ 0 w 105"/>
                    <a:gd name="T13" fmla="*/ 1 h 82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105"/>
                    <a:gd name="T22" fmla="*/ 0 h 82"/>
                    <a:gd name="T23" fmla="*/ 105 w 105"/>
                    <a:gd name="T24" fmla="*/ 82 h 82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105" h="82">
                      <a:moveTo>
                        <a:pt x="0" y="0"/>
                      </a:moveTo>
                      <a:lnTo>
                        <a:pt x="0" y="21"/>
                      </a:lnTo>
                      <a:lnTo>
                        <a:pt x="8" y="43"/>
                      </a:lnTo>
                      <a:lnTo>
                        <a:pt x="35" y="67"/>
                      </a:lnTo>
                      <a:lnTo>
                        <a:pt x="55" y="78"/>
                      </a:lnTo>
                      <a:lnTo>
                        <a:pt x="80" y="82"/>
                      </a:lnTo>
                      <a:lnTo>
                        <a:pt x="105" y="82"/>
                      </a:lnTo>
                    </a:path>
                  </a:pathLst>
                </a:cu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1561" name="Line 105"/>
                <p:cNvSpPr>
                  <a:spLocks noChangeShapeType="1"/>
                </p:cNvSpPr>
                <p:nvPr/>
              </p:nvSpPr>
              <p:spPr bwMode="auto">
                <a:xfrm>
                  <a:off x="4302" y="1716"/>
                  <a:ext cx="16" cy="18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GB"/>
                </a:p>
              </p:txBody>
            </p:sp>
          </p:grpSp>
        </p:grpSp>
        <p:grpSp>
          <p:nvGrpSpPr>
            <p:cNvPr id="21550" name="Group 106"/>
            <p:cNvGrpSpPr>
              <a:grpSpLocks/>
            </p:cNvGrpSpPr>
            <p:nvPr/>
          </p:nvGrpSpPr>
          <p:grpSpPr bwMode="auto">
            <a:xfrm rot="-7408476">
              <a:off x="4454" y="1429"/>
              <a:ext cx="597" cy="673"/>
              <a:chOff x="2457" y="2549"/>
              <a:chExt cx="557" cy="547"/>
            </a:xfrm>
          </p:grpSpPr>
          <p:sp>
            <p:nvSpPr>
              <p:cNvPr id="21551" name="Freeform 107"/>
              <p:cNvSpPr>
                <a:spLocks/>
              </p:cNvSpPr>
              <p:nvPr/>
            </p:nvSpPr>
            <p:spPr bwMode="auto">
              <a:xfrm>
                <a:off x="2457" y="2549"/>
                <a:ext cx="557" cy="547"/>
              </a:xfrm>
              <a:custGeom>
                <a:avLst/>
                <a:gdLst>
                  <a:gd name="T0" fmla="*/ 5 w 1112"/>
                  <a:gd name="T1" fmla="*/ 1 h 1094"/>
                  <a:gd name="T2" fmla="*/ 5 w 1112"/>
                  <a:gd name="T3" fmla="*/ 1 h 1094"/>
                  <a:gd name="T4" fmla="*/ 4 w 1112"/>
                  <a:gd name="T5" fmla="*/ 1 h 1094"/>
                  <a:gd name="T6" fmla="*/ 4 w 1112"/>
                  <a:gd name="T7" fmla="*/ 2 h 1094"/>
                  <a:gd name="T8" fmla="*/ 4 w 1112"/>
                  <a:gd name="T9" fmla="*/ 2 h 1094"/>
                  <a:gd name="T10" fmla="*/ 4 w 1112"/>
                  <a:gd name="T11" fmla="*/ 3 h 1094"/>
                  <a:gd name="T12" fmla="*/ 4 w 1112"/>
                  <a:gd name="T13" fmla="*/ 3 h 1094"/>
                  <a:gd name="T14" fmla="*/ 4 w 1112"/>
                  <a:gd name="T15" fmla="*/ 4 h 1094"/>
                  <a:gd name="T16" fmla="*/ 4 w 1112"/>
                  <a:gd name="T17" fmla="*/ 4 h 1094"/>
                  <a:gd name="T18" fmla="*/ 4 w 1112"/>
                  <a:gd name="T19" fmla="*/ 4 h 1094"/>
                  <a:gd name="T20" fmla="*/ 1 w 1112"/>
                  <a:gd name="T21" fmla="*/ 4 h 1094"/>
                  <a:gd name="T22" fmla="*/ 1 w 1112"/>
                  <a:gd name="T23" fmla="*/ 2 h 1094"/>
                  <a:gd name="T24" fmla="*/ 1 w 1112"/>
                  <a:gd name="T25" fmla="*/ 1 h 1094"/>
                  <a:gd name="T26" fmla="*/ 0 w 1112"/>
                  <a:gd name="T27" fmla="*/ 0 h 1094"/>
                  <a:gd name="T28" fmla="*/ 2 w 1112"/>
                  <a:gd name="T29" fmla="*/ 1 h 1094"/>
                  <a:gd name="T30" fmla="*/ 3 w 1112"/>
                  <a:gd name="T31" fmla="*/ 1 h 1094"/>
                  <a:gd name="T32" fmla="*/ 4 w 1112"/>
                  <a:gd name="T33" fmla="*/ 1 h 1094"/>
                  <a:gd name="T34" fmla="*/ 5 w 1112"/>
                  <a:gd name="T35" fmla="*/ 1 h 1094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1112"/>
                  <a:gd name="T55" fmla="*/ 0 h 1094"/>
                  <a:gd name="T56" fmla="*/ 1112 w 1112"/>
                  <a:gd name="T57" fmla="*/ 1094 h 1094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1112" h="1094">
                    <a:moveTo>
                      <a:pt x="1112" y="140"/>
                    </a:moveTo>
                    <a:lnTo>
                      <a:pt x="1056" y="271"/>
                    </a:lnTo>
                    <a:lnTo>
                      <a:pt x="1017" y="373"/>
                    </a:lnTo>
                    <a:lnTo>
                      <a:pt x="971" y="476"/>
                    </a:lnTo>
                    <a:lnTo>
                      <a:pt x="943" y="588"/>
                    </a:lnTo>
                    <a:lnTo>
                      <a:pt x="924" y="702"/>
                    </a:lnTo>
                    <a:lnTo>
                      <a:pt x="905" y="814"/>
                    </a:lnTo>
                    <a:lnTo>
                      <a:pt x="905" y="916"/>
                    </a:lnTo>
                    <a:lnTo>
                      <a:pt x="905" y="1001"/>
                    </a:lnTo>
                    <a:lnTo>
                      <a:pt x="905" y="1038"/>
                    </a:lnTo>
                    <a:lnTo>
                      <a:pt x="242" y="1094"/>
                    </a:lnTo>
                    <a:lnTo>
                      <a:pt x="130" y="448"/>
                    </a:lnTo>
                    <a:lnTo>
                      <a:pt x="28" y="65"/>
                    </a:lnTo>
                    <a:lnTo>
                      <a:pt x="0" y="0"/>
                    </a:lnTo>
                    <a:lnTo>
                      <a:pt x="420" y="75"/>
                    </a:lnTo>
                    <a:lnTo>
                      <a:pt x="765" y="103"/>
                    </a:lnTo>
                    <a:lnTo>
                      <a:pt x="989" y="103"/>
                    </a:lnTo>
                    <a:lnTo>
                      <a:pt x="1112" y="140"/>
                    </a:lnTo>
                    <a:close/>
                  </a:path>
                </a:pathLst>
              </a:custGeom>
              <a:solidFill>
                <a:srgbClr val="5F7FFF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552" name="Oval 108"/>
              <p:cNvSpPr>
                <a:spLocks noChangeArrowheads="1"/>
              </p:cNvSpPr>
              <p:nvPr/>
            </p:nvSpPr>
            <p:spPr bwMode="auto">
              <a:xfrm>
                <a:off x="2793" y="2961"/>
                <a:ext cx="61" cy="70"/>
              </a:xfrm>
              <a:prstGeom prst="ellipse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eaLnBrk="1" hangingPunct="1"/>
                <a:endParaRPr lang="en-US" altLang="en-US"/>
              </a:p>
            </p:txBody>
          </p:sp>
        </p:grpSp>
      </p:grpSp>
      <p:pic>
        <p:nvPicPr>
          <p:cNvPr id="21537" name="Picture 110" descr="red_rose_ha">
            <a:hlinkClick r:id="rId3" action="ppaction://hlinksldjump"/>
          </p:cNvPr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99500" y="6324600"/>
            <a:ext cx="44450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38" name="Picture 4" descr="1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3138" y="4465638"/>
            <a:ext cx="4419600" cy="228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39" name="Slide Number Placeholder 110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fld id="{72099859-CACB-4D45-8CA2-62A9AEEBC025}" type="slidenum">
              <a:rPr lang="en-US" altLang="en-US"/>
              <a:pPr/>
              <a:t>7</a:t>
            </a:fld>
            <a:endParaRPr lang="en-US" altLang="en-US"/>
          </a:p>
        </p:txBody>
      </p:sp>
      <p:grpSp>
        <p:nvGrpSpPr>
          <p:cNvPr id="19" name="Group 110"/>
          <p:cNvGrpSpPr>
            <a:grpSpLocks/>
          </p:cNvGrpSpPr>
          <p:nvPr/>
        </p:nvGrpSpPr>
        <p:grpSpPr bwMode="auto">
          <a:xfrm>
            <a:off x="1600200" y="2849563"/>
            <a:ext cx="1835150" cy="387350"/>
            <a:chOff x="1579597" y="2836055"/>
            <a:chExt cx="1835832" cy="387439"/>
          </a:xfrm>
        </p:grpSpPr>
        <p:sp>
          <p:nvSpPr>
            <p:cNvPr id="21547" name="AutoShape 49"/>
            <p:cNvSpPr>
              <a:spLocks noChangeArrowheads="1"/>
            </p:cNvSpPr>
            <p:nvPr/>
          </p:nvSpPr>
          <p:spPr bwMode="auto">
            <a:xfrm rot="7140000" flipH="1">
              <a:off x="2429250" y="2237316"/>
              <a:ext cx="136525" cy="1835832"/>
            </a:xfrm>
            <a:prstGeom prst="can">
              <a:avLst>
                <a:gd name="adj" fmla="val 59639"/>
              </a:avLst>
            </a:prstGeom>
            <a:gradFill rotWithShape="1">
              <a:gsLst>
                <a:gs pos="0">
                  <a:srgbClr val="762525"/>
                </a:gs>
                <a:gs pos="50000">
                  <a:srgbClr val="FF5050"/>
                </a:gs>
                <a:gs pos="100000">
                  <a:srgbClr val="762525"/>
                </a:gs>
              </a:gsLst>
              <a:lin ang="0" scaled="1"/>
            </a:gra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 rot="10800000" vert="eaVert" wrap="none" anchor="ctr"/>
            <a:lstStyle/>
            <a:p>
              <a:pPr algn="ctr" eaLnBrk="1" hangingPunct="1"/>
              <a:endParaRPr lang="en-US" altLang="en-US"/>
            </a:p>
          </p:txBody>
        </p:sp>
        <p:sp>
          <p:nvSpPr>
            <p:cNvPr id="21548" name="AutoShape 65"/>
            <p:cNvSpPr>
              <a:spLocks noChangeArrowheads="1"/>
            </p:cNvSpPr>
            <p:nvPr/>
          </p:nvSpPr>
          <p:spPr bwMode="auto">
            <a:xfrm rot="1740000">
              <a:off x="1820082" y="2836055"/>
              <a:ext cx="73025" cy="36512"/>
            </a:xfrm>
            <a:prstGeom prst="flowChartOnlineStorage">
              <a:avLst/>
            </a:prstGeom>
            <a:solidFill>
              <a:schemeClr val="bg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eaLnBrk="1" hangingPunct="1"/>
              <a:endParaRPr lang="en-US" altLang="en-US"/>
            </a:p>
          </p:txBody>
        </p:sp>
      </p:grpSp>
      <p:sp>
        <p:nvSpPr>
          <p:cNvPr id="21541" name="Rectangle 91"/>
          <p:cNvSpPr>
            <a:spLocks noChangeArrowheads="1"/>
          </p:cNvSpPr>
          <p:nvPr/>
        </p:nvSpPr>
        <p:spPr bwMode="auto">
          <a:xfrm flipV="1">
            <a:off x="3292475" y="3527425"/>
            <a:ext cx="57150" cy="206375"/>
          </a:xfrm>
          <a:prstGeom prst="rect">
            <a:avLst/>
          </a:prstGeom>
          <a:solidFill>
            <a:schemeClr val="accent1"/>
          </a:solidFill>
          <a:ln w="9525">
            <a:miter lim="800000"/>
            <a:headEnd/>
            <a:tailEnd/>
          </a:ln>
          <a:scene3d>
            <a:camera prst="legacyPerspectiveFront">
              <a:rot lat="1500000" lon="18900000" rev="0"/>
            </a:camera>
            <a:lightRig rig="legacyFlat4" dir="t"/>
          </a:scene3d>
          <a:sp3d extrusionH="100000" prstMaterial="legacyMatte">
            <a:bevelT w="13500" h="13500" prst="angle"/>
            <a:bevelB w="13500" h="13500" prst="angle"/>
            <a:extrusionClr>
              <a:schemeClr val="accent1"/>
            </a:extrusionClr>
          </a:sp3d>
        </p:spPr>
        <p:txBody>
          <a:bodyPr wrap="none" anchor="ctr">
            <a:flatTx/>
          </a:bodyPr>
          <a:lstStyle/>
          <a:p>
            <a:pPr eaLnBrk="1" hangingPunct="1"/>
            <a:endParaRPr lang="en-US" altLang="en-US"/>
          </a:p>
        </p:txBody>
      </p:sp>
      <p:sp>
        <p:nvSpPr>
          <p:cNvPr id="21542" name="Rectangle 93"/>
          <p:cNvSpPr>
            <a:spLocks noChangeArrowheads="1"/>
          </p:cNvSpPr>
          <p:nvPr/>
        </p:nvSpPr>
        <p:spPr bwMode="auto">
          <a:xfrm flipV="1">
            <a:off x="2001838" y="2813050"/>
            <a:ext cx="57150" cy="206375"/>
          </a:xfrm>
          <a:prstGeom prst="rect">
            <a:avLst/>
          </a:prstGeom>
          <a:solidFill>
            <a:schemeClr val="accent1"/>
          </a:solidFill>
          <a:ln w="9525">
            <a:miter lim="800000"/>
            <a:headEnd/>
            <a:tailEnd/>
          </a:ln>
          <a:scene3d>
            <a:camera prst="legacyPerspectiveFront">
              <a:rot lat="1500000" lon="18900000" rev="0"/>
            </a:camera>
            <a:lightRig rig="legacyFlat4" dir="t"/>
          </a:scene3d>
          <a:sp3d extrusionH="100000" prstMaterial="legacyMatte">
            <a:bevelT w="13500" h="13500" prst="angle"/>
            <a:bevelB w="13500" h="13500" prst="angle"/>
            <a:extrusionClr>
              <a:schemeClr val="accent1"/>
            </a:extrusionClr>
          </a:sp3d>
        </p:spPr>
        <p:txBody>
          <a:bodyPr wrap="none" anchor="ctr">
            <a:flatTx/>
          </a:bodyPr>
          <a:lstStyle/>
          <a:p>
            <a:pPr eaLnBrk="1" hangingPunct="1"/>
            <a:endParaRPr lang="en-US" altLang="en-US"/>
          </a:p>
        </p:txBody>
      </p:sp>
      <p:sp>
        <p:nvSpPr>
          <p:cNvPr id="112" name="Text Box 7"/>
          <p:cNvSpPr txBox="1">
            <a:spLocks noChangeArrowheads="1"/>
          </p:cNvSpPr>
          <p:nvPr/>
        </p:nvSpPr>
        <p:spPr bwMode="auto">
          <a:xfrm>
            <a:off x="609600" y="76200"/>
            <a:ext cx="7924800" cy="94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2800">
                <a:latin typeface="Times New Roman" pitchFamily="18" charset="0"/>
                <a:cs typeface="Times New Roman" pitchFamily="18" charset="0"/>
              </a:rPr>
              <a:t> C1: Có hiện tượng gì xảy ra đối với thanh thép khi nó nóng lên ?</a:t>
            </a:r>
          </a:p>
        </p:txBody>
      </p:sp>
      <p:sp>
        <p:nvSpPr>
          <p:cNvPr id="113" name="Text Box 8"/>
          <p:cNvSpPr txBox="1">
            <a:spLocks noChangeArrowheads="1"/>
          </p:cNvSpPr>
          <p:nvPr/>
        </p:nvSpPr>
        <p:spPr bwMode="auto">
          <a:xfrm>
            <a:off x="685800" y="76200"/>
            <a:ext cx="57150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2800">
                <a:latin typeface="Times New Roman" pitchFamily="18" charset="0"/>
                <a:cs typeface="Times New Roman" pitchFamily="18" charset="0"/>
              </a:rPr>
              <a:t>C1: Thanh thép nở ra (dài ra )</a:t>
            </a:r>
          </a:p>
        </p:txBody>
      </p:sp>
      <p:sp>
        <p:nvSpPr>
          <p:cNvPr id="114" name="Text Box 9"/>
          <p:cNvSpPr txBox="1">
            <a:spLocks noChangeArrowheads="1"/>
          </p:cNvSpPr>
          <p:nvPr/>
        </p:nvSpPr>
        <p:spPr bwMode="auto">
          <a:xfrm>
            <a:off x="609600" y="1295400"/>
            <a:ext cx="7924800" cy="94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just" eaLnBrk="1" hangingPunct="1">
              <a:spcBef>
                <a:spcPct val="50000"/>
              </a:spcBef>
            </a:pPr>
            <a:r>
              <a:rPr lang="en-US" altLang="en-US" sz="2800">
                <a:latin typeface="Times New Roman" pitchFamily="18" charset="0"/>
              </a:rPr>
              <a:t> C2: Hiện tượng xảy ra với chốt ngang chứng tỏ điều gì ?</a:t>
            </a:r>
          </a:p>
        </p:txBody>
      </p:sp>
      <p:sp>
        <p:nvSpPr>
          <p:cNvPr id="115" name="Text Box 10"/>
          <p:cNvSpPr txBox="1">
            <a:spLocks noChangeArrowheads="1"/>
          </p:cNvSpPr>
          <p:nvPr/>
        </p:nvSpPr>
        <p:spPr bwMode="auto">
          <a:xfrm>
            <a:off x="685800" y="838200"/>
            <a:ext cx="8001000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just" eaLnBrk="1" hangingPunct="1">
              <a:spcBef>
                <a:spcPct val="50000"/>
              </a:spcBef>
            </a:pPr>
            <a:r>
              <a:rPr lang="en-US" altLang="en-US" sz="2800">
                <a:latin typeface="Times New Roman" pitchFamily="18" charset="0"/>
                <a:cs typeface="Times New Roman" pitchFamily="18" charset="0"/>
              </a:rPr>
              <a:t>C2: Khi dãn nở vì nhiệt, nếu bị ngăn cản thanh thép có thể gây ra lực rất lớn.</a:t>
            </a:r>
          </a:p>
        </p:txBody>
      </p:sp>
    </p:spTree>
    <p:extLst>
      <p:ext uri="{BB962C8B-B14F-4D97-AF65-F5344CB8AC3E}">
        <p14:creationId xmlns:p14="http://schemas.microsoft.com/office/powerpoint/2010/main" val="984637194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 0.0 C -0.03004 -0.06088 -0.06007 -0.12176 -0.08021 -0.13889 C -0.10035 -0.15602 -0.11337 -0.12269 -0.12084 -0.10278 C -0.1283 -0.08287 -0.12674 -0.05116 -0.125 -0.01945 " pathEditMode="relative" ptsTypes="aaaA">
                                      <p:cBhvr>
                                        <p:cTn id="14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 0.0 C -0.03004 -0.06088 -0.06007 -0.12176 -0.08021 -0.13889 C -0.10035 -0.15602 -0.11337 -0.12269 -0.12084 -0.10278 C -0.1283 -0.08287 -0.12674 -0.05116 -0.125 -0.01945 " pathEditMode="relative" ptsTypes="aaaA">
                                      <p:cBhvr>
                                        <p:cTn id="1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7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 0.0 C -0.03004 -0.06088 -0.06007 -0.12176 -0.08021 -0.13889 C -0.10035 -0.15602 -0.11337 -0.12269 -0.12084 -0.10278 C -0.1283 -0.08287 -0.12674 -0.05116 -0.125 -0.01945 " pathEditMode="relative" ptsTypes="aaaA">
                                      <p:cBhvr>
                                        <p:cTn id="18" dur="2000" fill="hold"/>
                                        <p:tgtEl>
                                          <p:spTgt spid="5229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 0.0 C -0.03004 -0.06088 -0.06007 -0.12176 -0.08021 -0.13889 C -0.10035 -0.15602 -0.11337 -0.12269 -0.12084 -0.10278 C -0.1283 -0.08287 -0.12674 -0.05116 -0.125 -0.01945 " pathEditMode="relative" ptsTypes="aaaA">
                                      <p:cBhvr>
                                        <p:cTn id="2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1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 0.0 C -0.03004 -0.06088 -0.06007 -0.12176 -0.08021 -0.13889 C -0.10035 -0.15602 -0.11337 -0.12269 -0.12084 -0.10278 C -0.1283 -0.08287 -0.12674 -0.05116 -0.125 -0.01945 " pathEditMode="relative" ptsTypes="aaaA">
                                      <p:cBhvr>
                                        <p:cTn id="22" dur="2000" fill="hold"/>
                                        <p:tgtEl>
                                          <p:spTgt spid="5228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523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523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41" presetID="0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 0.0 L 0.01666 -0.01111 " pathEditMode="relative" ptsTypes="AA">
                                      <p:cBhvr>
                                        <p:cTn id="42" dur="1000" fill="hold"/>
                                        <p:tgtEl>
                                          <p:spTgt spid="523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3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 0.0 L 0.01666 -0.01111 " pathEditMode="relative" ptsTypes="AA">
                                      <p:cBhvr>
                                        <p:cTn id="4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4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49" presetID="2" presetClass="exit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0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58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-4.45087E-6 C 0.01788 -0.02566 0.03611 -0.05133 0.05556 -0.07283 C 0.07518 -0.09456 0.09618 -0.11237 0.11736 -0.1304 " pathEditMode="relative" rAng="0" ptsTypes="aaA">
                                      <p:cBhvr>
                                        <p:cTn id="5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868" y="-6520"/>
                                    </p:animMotion>
                                  </p:childTnLst>
                                </p:cTn>
                              </p:par>
                              <p:par>
                                <p:cTn id="60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-3.69942E-6 C 0.01754 -0.02797 0.03507 -0.05595 0.05417 -0.07953 C 0.07327 -0.10335 0.09375 -0.12277 0.11441 -0.14242 " pathEditMode="relative" rAng="0" ptsTypes="aaA">
                                      <p:cBhvr>
                                        <p:cTn id="61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712" y="-712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63" presetID="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4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 nodeType="afterGroup">
                            <p:stCondLst>
                              <p:cond delay="7500"/>
                            </p:stCondLst>
                            <p:childTnLst>
                              <p:par>
                                <p:cTn id="68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9" dur="5000" fill="hold"/>
                                        <p:tgtEl>
                                          <p:spTgt spid="5228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70" dur="5000" fill="hold"/>
                                        <p:tgtEl>
                                          <p:spTgt spid="5228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1" dur="5000" fill="hold"/>
                                        <p:tgtEl>
                                          <p:spTgt spid="5228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 nodeType="afterGroup">
                            <p:stCondLst>
                              <p:cond delay="12500"/>
                            </p:stCondLst>
                            <p:childTnLst>
                              <p:par>
                                <p:cTn id="73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2.22222E-6 L 3.33333E-6 0.14445 " pathEditMode="relative" rAng="0" ptsTypes="AA">
                                      <p:cBhvr>
                                        <p:cTn id="80" dur="300" fill="hold"/>
                                        <p:tgtEl>
                                          <p:spTgt spid="522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7222"/>
                                    </p:animMotion>
                                  </p:childTnLst>
                                </p:cTn>
                              </p:par>
                              <p:par>
                                <p:cTn id="81" presetID="0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0.14444 C 0.00104 0.13958 0.00156 0.11643 0.0059 0.11527 C 0.01024 0.11412 0.02153 0.13287 0.0257 0.1375 " pathEditMode="relative" rAng="0" ptsTypes="aaa">
                                      <p:cBhvr>
                                        <p:cTn id="82" dur="400" fill="hold"/>
                                        <p:tgtEl>
                                          <p:spTgt spid="522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85" y="-1528"/>
                                    </p:animMotion>
                                  </p:childTnLst>
                                </p:cTn>
                              </p:par>
                              <p:par>
                                <p:cTn id="83" presetID="0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7.5E-6 -3.7037E-7 L 7.5E-6 0.14445 " pathEditMode="relative" ptsTypes="AA">
                                      <p:cBhvr>
                                        <p:cTn id="84" dur="300" fill="hold"/>
                                        <p:tgtEl>
                                          <p:spTgt spid="523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5" presetID="0" presetClass="path" presetSubtype="0" accel="50000" decel="5000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52 0.14398 C -0.00503 0.13519 -0.00937 0.12639 -0.01458 0.13426 C -0.01979 0.14213 -0.02586 0.1669 -0.03177 0.1919 " pathEditMode="relative" rAng="0" ptsTypes="aaA">
                                      <p:cBhvr>
                                        <p:cTn id="86" dur="400" fill="hold"/>
                                        <p:tgtEl>
                                          <p:spTgt spid="523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63" y="1505"/>
                                    </p:animMotion>
                                  </p:childTnLst>
                                </p:cTn>
                              </p:par>
                              <p:par>
                                <p:cTn id="87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89" dur="20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 nodeType="clickPar">
                      <p:stCondLst>
                        <p:cond delay="indefinite"/>
                      </p:stCondLst>
                      <p:childTnLst>
                        <p:par>
                          <p:cTn id="9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2" presetID="8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93" dur="20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97" dur="20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 nodeType="clickPar">
                      <p:stCondLst>
                        <p:cond delay="indefinite"/>
                      </p:stCondLst>
                      <p:childTnLst>
                        <p:par>
                          <p:cTn id="9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2" dur="20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 nodeType="clickPar">
                      <p:stCondLst>
                        <p:cond delay="indefinite"/>
                      </p:stCondLst>
                      <p:childTnLst>
                        <p:par>
                          <p:cTn id="10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5" presetID="8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106" dur="20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0" dur="20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245" grpId="0" animBg="1"/>
      <p:bldP spid="52245" grpId="1" animBg="1"/>
      <p:bldP spid="52245" grpId="2" animBg="1"/>
      <p:bldP spid="52287" grpId="0" animBg="1"/>
      <p:bldP spid="52287" grpId="1" animBg="1"/>
      <p:bldP spid="52291" grpId="0" animBg="1"/>
      <p:bldP spid="52318" grpId="0" animBg="1"/>
      <p:bldP spid="52318" grpId="1" animBg="1"/>
      <p:bldP spid="52318" grpId="2" animBg="1"/>
      <p:bldP spid="52318" grpId="3" animBg="1"/>
      <p:bldP spid="112" grpId="0"/>
      <p:bldP spid="112" grpId="1"/>
      <p:bldP spid="113" grpId="0"/>
      <p:bldP spid="114" grpId="0"/>
      <p:bldP spid="114" grpId="1"/>
      <p:bldP spid="11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6" name="Picture 6" descr="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33" t="7080" r="6006" b="29645"/>
          <a:stretch>
            <a:fillRect/>
          </a:stretch>
        </p:blipFill>
        <p:spPr bwMode="auto">
          <a:xfrm>
            <a:off x="827088" y="620713"/>
            <a:ext cx="7416800" cy="4824412"/>
          </a:xfrm>
          <a:prstGeom prst="rect">
            <a:avLst/>
          </a:prstGeom>
          <a:noFill/>
          <a:ln w="76200">
            <a:solidFill>
              <a:srgbClr val="0000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151" name="Text Box 7"/>
          <p:cNvSpPr txBox="1">
            <a:spLocks noChangeArrowheads="1"/>
          </p:cNvSpPr>
          <p:nvPr/>
        </p:nvSpPr>
        <p:spPr bwMode="auto">
          <a:xfrm>
            <a:off x="1619250" y="5876925"/>
            <a:ext cx="61214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vi-VN" sz="2800" u="sng" dirty="0">
                <a:solidFill>
                  <a:srgbClr val="FF0000"/>
                </a:solidFill>
                <a:latin typeface="Arial" charset="0"/>
              </a:rPr>
              <a:t>Thí nghiệm </a:t>
            </a:r>
            <a:r>
              <a:rPr lang="en-US" sz="2800" u="sng" dirty="0" smtClean="0">
                <a:solidFill>
                  <a:srgbClr val="FF0000"/>
                </a:solidFill>
                <a:latin typeface="Arial" charset="0"/>
              </a:rPr>
              <a:t>H21.2</a:t>
            </a:r>
            <a:r>
              <a:rPr lang="vi-VN" sz="2800" dirty="0" smtClean="0"/>
              <a:t> </a:t>
            </a:r>
            <a:endParaRPr lang="vi-VN" sz="2800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690309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6" dur="500"/>
                                        <p:tgtEl>
                                          <p:spTgt spid="153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Freeform 2"/>
          <p:cNvSpPr>
            <a:spLocks/>
          </p:cNvSpPr>
          <p:nvPr/>
        </p:nvSpPr>
        <p:spPr bwMode="auto">
          <a:xfrm>
            <a:off x="2235200" y="4267200"/>
            <a:ext cx="2438400" cy="1447800"/>
          </a:xfrm>
          <a:custGeom>
            <a:avLst/>
            <a:gdLst>
              <a:gd name="T0" fmla="*/ 2147483647 w 1758"/>
              <a:gd name="T1" fmla="*/ 2147483647 h 1068"/>
              <a:gd name="T2" fmla="*/ 2147483647 w 1758"/>
              <a:gd name="T3" fmla="*/ 2147483647 h 1068"/>
              <a:gd name="T4" fmla="*/ 2147483647 w 1758"/>
              <a:gd name="T5" fmla="*/ 2147483647 h 1068"/>
              <a:gd name="T6" fmla="*/ 2147483647 w 1758"/>
              <a:gd name="T7" fmla="*/ 2147483647 h 1068"/>
              <a:gd name="T8" fmla="*/ 2147483647 w 1758"/>
              <a:gd name="T9" fmla="*/ 2147483647 h 1068"/>
              <a:gd name="T10" fmla="*/ 2147483647 w 1758"/>
              <a:gd name="T11" fmla="*/ 2147483647 h 1068"/>
              <a:gd name="T12" fmla="*/ 2147483647 w 1758"/>
              <a:gd name="T13" fmla="*/ 2147483647 h 1068"/>
              <a:gd name="T14" fmla="*/ 2147483647 w 1758"/>
              <a:gd name="T15" fmla="*/ 2147483647 h 1068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1758"/>
              <a:gd name="T25" fmla="*/ 0 h 1068"/>
              <a:gd name="T26" fmla="*/ 1758 w 1758"/>
              <a:gd name="T27" fmla="*/ 1068 h 1068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1758" h="1068">
                <a:moveTo>
                  <a:pt x="252" y="465"/>
                </a:moveTo>
                <a:cubicBezTo>
                  <a:pt x="358" y="315"/>
                  <a:pt x="557" y="109"/>
                  <a:pt x="730" y="55"/>
                </a:cubicBezTo>
                <a:cubicBezTo>
                  <a:pt x="902" y="0"/>
                  <a:pt x="1117" y="57"/>
                  <a:pt x="1287" y="137"/>
                </a:cubicBezTo>
                <a:cubicBezTo>
                  <a:pt x="1457" y="217"/>
                  <a:pt x="1758" y="403"/>
                  <a:pt x="1752" y="536"/>
                </a:cubicBezTo>
                <a:cubicBezTo>
                  <a:pt x="1746" y="669"/>
                  <a:pt x="1405" y="848"/>
                  <a:pt x="1248" y="936"/>
                </a:cubicBezTo>
                <a:cubicBezTo>
                  <a:pt x="1091" y="1024"/>
                  <a:pt x="1000" y="1060"/>
                  <a:pt x="808" y="1064"/>
                </a:cubicBezTo>
                <a:cubicBezTo>
                  <a:pt x="616" y="1068"/>
                  <a:pt x="186" y="1058"/>
                  <a:pt x="93" y="958"/>
                </a:cubicBezTo>
                <a:cubicBezTo>
                  <a:pt x="0" y="858"/>
                  <a:pt x="146" y="616"/>
                  <a:pt x="252" y="465"/>
                </a:cubicBezTo>
                <a:close/>
              </a:path>
            </a:pathLst>
          </a:custGeom>
          <a:gradFill rotWithShape="1">
            <a:gsLst>
              <a:gs pos="0">
                <a:srgbClr val="FFCC99"/>
              </a:gs>
              <a:gs pos="100000">
                <a:schemeClr val="bg1"/>
              </a:gs>
            </a:gsLst>
            <a:path path="rect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3555" name="Freeform 3"/>
          <p:cNvSpPr>
            <a:spLocks/>
          </p:cNvSpPr>
          <p:nvPr/>
        </p:nvSpPr>
        <p:spPr bwMode="auto">
          <a:xfrm rot="711260">
            <a:off x="3430588" y="3230563"/>
            <a:ext cx="1800225" cy="1066800"/>
          </a:xfrm>
          <a:custGeom>
            <a:avLst/>
            <a:gdLst>
              <a:gd name="T0" fmla="*/ 2147483647 w 1758"/>
              <a:gd name="T1" fmla="*/ 2147483647 h 1068"/>
              <a:gd name="T2" fmla="*/ 2147483647 w 1758"/>
              <a:gd name="T3" fmla="*/ 2147483647 h 1068"/>
              <a:gd name="T4" fmla="*/ 2147483647 w 1758"/>
              <a:gd name="T5" fmla="*/ 2147483647 h 1068"/>
              <a:gd name="T6" fmla="*/ 2147483647 w 1758"/>
              <a:gd name="T7" fmla="*/ 2147483647 h 1068"/>
              <a:gd name="T8" fmla="*/ 2147483647 w 1758"/>
              <a:gd name="T9" fmla="*/ 2147483647 h 1068"/>
              <a:gd name="T10" fmla="*/ 2147483647 w 1758"/>
              <a:gd name="T11" fmla="*/ 2147483647 h 1068"/>
              <a:gd name="T12" fmla="*/ 2147483647 w 1758"/>
              <a:gd name="T13" fmla="*/ 2147483647 h 1068"/>
              <a:gd name="T14" fmla="*/ 2147483647 w 1758"/>
              <a:gd name="T15" fmla="*/ 2147483647 h 1068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1758"/>
              <a:gd name="T25" fmla="*/ 0 h 1068"/>
              <a:gd name="T26" fmla="*/ 1758 w 1758"/>
              <a:gd name="T27" fmla="*/ 1068 h 1068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1758" h="1068">
                <a:moveTo>
                  <a:pt x="252" y="465"/>
                </a:moveTo>
                <a:cubicBezTo>
                  <a:pt x="358" y="315"/>
                  <a:pt x="557" y="109"/>
                  <a:pt x="730" y="55"/>
                </a:cubicBezTo>
                <a:cubicBezTo>
                  <a:pt x="902" y="0"/>
                  <a:pt x="1117" y="57"/>
                  <a:pt x="1287" y="137"/>
                </a:cubicBezTo>
                <a:cubicBezTo>
                  <a:pt x="1457" y="217"/>
                  <a:pt x="1758" y="403"/>
                  <a:pt x="1752" y="536"/>
                </a:cubicBezTo>
                <a:cubicBezTo>
                  <a:pt x="1746" y="669"/>
                  <a:pt x="1405" y="848"/>
                  <a:pt x="1248" y="936"/>
                </a:cubicBezTo>
                <a:cubicBezTo>
                  <a:pt x="1091" y="1024"/>
                  <a:pt x="1000" y="1060"/>
                  <a:pt x="808" y="1064"/>
                </a:cubicBezTo>
                <a:cubicBezTo>
                  <a:pt x="616" y="1068"/>
                  <a:pt x="186" y="1058"/>
                  <a:pt x="93" y="958"/>
                </a:cubicBezTo>
                <a:cubicBezTo>
                  <a:pt x="0" y="858"/>
                  <a:pt x="146" y="616"/>
                  <a:pt x="252" y="465"/>
                </a:cubicBezTo>
                <a:close/>
              </a:path>
            </a:pathLst>
          </a:custGeom>
          <a:gradFill rotWithShape="1">
            <a:gsLst>
              <a:gs pos="0">
                <a:srgbClr val="FFCC99"/>
              </a:gs>
              <a:gs pos="100000">
                <a:schemeClr val="bg1"/>
              </a:gs>
            </a:gsLst>
            <a:path path="rect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3556" name="Freeform 4"/>
          <p:cNvSpPr>
            <a:spLocks/>
          </p:cNvSpPr>
          <p:nvPr/>
        </p:nvSpPr>
        <p:spPr bwMode="auto">
          <a:xfrm>
            <a:off x="4064000" y="3657600"/>
            <a:ext cx="2790825" cy="1695450"/>
          </a:xfrm>
          <a:custGeom>
            <a:avLst/>
            <a:gdLst>
              <a:gd name="T0" fmla="*/ 2147483647 w 1758"/>
              <a:gd name="T1" fmla="*/ 2147483647 h 1068"/>
              <a:gd name="T2" fmla="*/ 2147483647 w 1758"/>
              <a:gd name="T3" fmla="*/ 2147483647 h 1068"/>
              <a:gd name="T4" fmla="*/ 2147483647 w 1758"/>
              <a:gd name="T5" fmla="*/ 2147483647 h 1068"/>
              <a:gd name="T6" fmla="*/ 2147483647 w 1758"/>
              <a:gd name="T7" fmla="*/ 2147483647 h 1068"/>
              <a:gd name="T8" fmla="*/ 2147483647 w 1758"/>
              <a:gd name="T9" fmla="*/ 2147483647 h 1068"/>
              <a:gd name="T10" fmla="*/ 2147483647 w 1758"/>
              <a:gd name="T11" fmla="*/ 2147483647 h 1068"/>
              <a:gd name="T12" fmla="*/ 2147483647 w 1758"/>
              <a:gd name="T13" fmla="*/ 2147483647 h 1068"/>
              <a:gd name="T14" fmla="*/ 2147483647 w 1758"/>
              <a:gd name="T15" fmla="*/ 2147483647 h 1068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1758"/>
              <a:gd name="T25" fmla="*/ 0 h 1068"/>
              <a:gd name="T26" fmla="*/ 1758 w 1758"/>
              <a:gd name="T27" fmla="*/ 1068 h 1068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1758" h="1068">
                <a:moveTo>
                  <a:pt x="252" y="465"/>
                </a:moveTo>
                <a:cubicBezTo>
                  <a:pt x="358" y="315"/>
                  <a:pt x="557" y="109"/>
                  <a:pt x="730" y="55"/>
                </a:cubicBezTo>
                <a:cubicBezTo>
                  <a:pt x="902" y="0"/>
                  <a:pt x="1117" y="57"/>
                  <a:pt x="1287" y="137"/>
                </a:cubicBezTo>
                <a:cubicBezTo>
                  <a:pt x="1457" y="217"/>
                  <a:pt x="1758" y="403"/>
                  <a:pt x="1752" y="536"/>
                </a:cubicBezTo>
                <a:cubicBezTo>
                  <a:pt x="1746" y="669"/>
                  <a:pt x="1405" y="848"/>
                  <a:pt x="1248" y="936"/>
                </a:cubicBezTo>
                <a:cubicBezTo>
                  <a:pt x="1091" y="1024"/>
                  <a:pt x="1000" y="1060"/>
                  <a:pt x="808" y="1064"/>
                </a:cubicBezTo>
                <a:cubicBezTo>
                  <a:pt x="616" y="1068"/>
                  <a:pt x="186" y="1058"/>
                  <a:pt x="93" y="958"/>
                </a:cubicBezTo>
                <a:cubicBezTo>
                  <a:pt x="0" y="858"/>
                  <a:pt x="146" y="616"/>
                  <a:pt x="252" y="465"/>
                </a:cubicBezTo>
                <a:close/>
              </a:path>
            </a:pathLst>
          </a:custGeom>
          <a:gradFill rotWithShape="1">
            <a:gsLst>
              <a:gs pos="0">
                <a:srgbClr val="FFCC99"/>
              </a:gs>
              <a:gs pos="100000">
                <a:schemeClr val="bg1"/>
              </a:gs>
            </a:gsLst>
            <a:path path="rect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3557" name="Rectangle 5"/>
          <p:cNvSpPr>
            <a:spLocks noChangeArrowheads="1"/>
          </p:cNvSpPr>
          <p:nvPr/>
        </p:nvSpPr>
        <p:spPr bwMode="auto">
          <a:xfrm>
            <a:off x="5297488" y="4525963"/>
            <a:ext cx="658812" cy="15875"/>
          </a:xfrm>
          <a:prstGeom prst="rect">
            <a:avLst/>
          </a:prstGeom>
          <a:solidFill>
            <a:schemeClr val="accent1"/>
          </a:solidFill>
          <a:ln w="9525">
            <a:miter lim="800000"/>
            <a:headEnd/>
            <a:tailEnd/>
          </a:ln>
          <a:scene3d>
            <a:camera prst="legacyPerspectiveFront">
              <a:rot lat="1500000" lon="18900000" rev="0"/>
            </a:camera>
            <a:lightRig rig="legacyFlat4" dir="t"/>
          </a:scene3d>
          <a:sp3d extrusionH="608000" prstMaterial="legacyMatte">
            <a:bevelT w="13500" h="13500" prst="angle"/>
            <a:bevelB w="13500" h="13500" prst="angle"/>
            <a:extrusionClr>
              <a:schemeClr val="accent1"/>
            </a:extrusionClr>
          </a:sp3d>
        </p:spPr>
        <p:txBody>
          <a:bodyPr wrap="none" anchor="ctr">
            <a:flatTx/>
          </a:bodyPr>
          <a:lstStyle/>
          <a:p>
            <a:pPr eaLnBrk="1" hangingPunct="1"/>
            <a:endParaRPr lang="en-US" altLang="en-US"/>
          </a:p>
        </p:txBody>
      </p:sp>
      <p:sp>
        <p:nvSpPr>
          <p:cNvPr id="23558" name="Freeform 6"/>
          <p:cNvSpPr>
            <a:spLocks/>
          </p:cNvSpPr>
          <p:nvPr/>
        </p:nvSpPr>
        <p:spPr bwMode="auto">
          <a:xfrm>
            <a:off x="5391150" y="4003675"/>
            <a:ext cx="122238" cy="457200"/>
          </a:xfrm>
          <a:custGeom>
            <a:avLst/>
            <a:gdLst>
              <a:gd name="T0" fmla="*/ 0 w 86"/>
              <a:gd name="T1" fmla="*/ 0 h 519"/>
              <a:gd name="T2" fmla="*/ 0 w 86"/>
              <a:gd name="T3" fmla="*/ 2147483647 h 519"/>
              <a:gd name="T4" fmla="*/ 2147483647 w 86"/>
              <a:gd name="T5" fmla="*/ 2147483647 h 519"/>
              <a:gd name="T6" fmla="*/ 2147483647 w 86"/>
              <a:gd name="T7" fmla="*/ 2147483647 h 519"/>
              <a:gd name="T8" fmla="*/ 2147483647 w 86"/>
              <a:gd name="T9" fmla="*/ 2147483647 h 519"/>
              <a:gd name="T10" fmla="*/ 0 w 86"/>
              <a:gd name="T11" fmla="*/ 0 h 519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86"/>
              <a:gd name="T19" fmla="*/ 0 h 519"/>
              <a:gd name="T20" fmla="*/ 86 w 86"/>
              <a:gd name="T21" fmla="*/ 519 h 519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86" h="519">
                <a:moveTo>
                  <a:pt x="0" y="0"/>
                </a:moveTo>
                <a:lnTo>
                  <a:pt x="0" y="519"/>
                </a:lnTo>
                <a:lnTo>
                  <a:pt x="86" y="519"/>
                </a:lnTo>
                <a:lnTo>
                  <a:pt x="86" y="1"/>
                </a:lnTo>
                <a:lnTo>
                  <a:pt x="33" y="12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 w="9525">
            <a:miter lim="800000"/>
            <a:headEnd/>
            <a:tailEnd/>
          </a:ln>
          <a:scene3d>
            <a:camera prst="legacyPerspectiveFront">
              <a:rot lat="1500000" lon="18600000" rev="0"/>
            </a:camera>
            <a:lightRig rig="legacyFlat4" dir="t"/>
          </a:scene3d>
          <a:sp3d extrusionH="100000" prstMaterial="legacyMatte">
            <a:bevelT w="13500" h="13500" prst="angle"/>
            <a:bevelB w="13500" h="13500" prst="angle"/>
            <a:extrusionClr>
              <a:schemeClr val="accent1"/>
            </a:extrusionClr>
          </a:sp3d>
        </p:spPr>
        <p:txBody>
          <a:bodyPr>
            <a:flatTx/>
          </a:bodyPr>
          <a:lstStyle/>
          <a:p>
            <a:endParaRPr lang="en-US"/>
          </a:p>
        </p:txBody>
      </p:sp>
      <p:sp>
        <p:nvSpPr>
          <p:cNvPr id="23559" name="AutoShape 7"/>
          <p:cNvSpPr>
            <a:spLocks noChangeArrowheads="1"/>
          </p:cNvSpPr>
          <p:nvPr/>
        </p:nvSpPr>
        <p:spPr bwMode="auto">
          <a:xfrm rot="18900000" flipV="1">
            <a:off x="5273676" y="3748087"/>
            <a:ext cx="328612" cy="328613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0 60000 65536"/>
              <a:gd name="T9" fmla="*/ 0 60000 65536"/>
              <a:gd name="T10" fmla="*/ 0 60000 65536"/>
              <a:gd name="T11" fmla="*/ 0 60000 65536"/>
              <a:gd name="T12" fmla="*/ 2050 w 21600"/>
              <a:gd name="T13" fmla="*/ 0 h 21600"/>
              <a:gd name="T14" fmla="*/ 19550 w 21600"/>
              <a:gd name="T15" fmla="*/ 6665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6085" y="5553"/>
                </a:moveTo>
                <a:cubicBezTo>
                  <a:pt x="7379" y="4389"/>
                  <a:pt x="9059" y="3745"/>
                  <a:pt x="10800" y="3746"/>
                </a:cubicBezTo>
                <a:cubicBezTo>
                  <a:pt x="12540" y="3746"/>
                  <a:pt x="14220" y="4389"/>
                  <a:pt x="15514" y="5553"/>
                </a:cubicBezTo>
                <a:lnTo>
                  <a:pt x="18018" y="2766"/>
                </a:lnTo>
                <a:cubicBezTo>
                  <a:pt x="16036" y="985"/>
                  <a:pt x="13465" y="-1"/>
                  <a:pt x="10799" y="0"/>
                </a:cubicBezTo>
                <a:cubicBezTo>
                  <a:pt x="8134" y="0"/>
                  <a:pt x="5563" y="985"/>
                  <a:pt x="3581" y="2766"/>
                </a:cubicBezTo>
                <a:lnTo>
                  <a:pt x="6085" y="5553"/>
                </a:lnTo>
                <a:close/>
              </a:path>
            </a:pathLst>
          </a:custGeom>
          <a:solidFill>
            <a:schemeClr val="accent1"/>
          </a:solidFill>
          <a:ln w="9525">
            <a:miter lim="800000"/>
            <a:headEnd/>
            <a:tailEnd/>
          </a:ln>
          <a:scene3d>
            <a:camera prst="legacyPerspectiveFront">
              <a:rot lat="1500000" lon="18900000" rev="0"/>
            </a:camera>
            <a:lightRig rig="legacyFlat4" dir="t"/>
          </a:scene3d>
          <a:sp3d extrusionH="100000" prstMaterial="legacyMatte">
            <a:bevelT w="13500" h="13500" prst="angle"/>
            <a:bevelB w="13500" h="13500" prst="angle"/>
            <a:extrusionClr>
              <a:schemeClr val="accent1"/>
            </a:extrusionClr>
          </a:sp3d>
        </p:spPr>
        <p:txBody>
          <a:bodyPr wrap="none" anchor="ctr">
            <a:flatTx/>
          </a:bodyPr>
          <a:lstStyle/>
          <a:p>
            <a:endParaRPr lang="en-US"/>
          </a:p>
        </p:txBody>
      </p:sp>
      <p:sp>
        <p:nvSpPr>
          <p:cNvPr id="23560" name="Rectangle 8"/>
          <p:cNvSpPr>
            <a:spLocks noChangeArrowheads="1"/>
          </p:cNvSpPr>
          <p:nvPr/>
        </p:nvSpPr>
        <p:spPr bwMode="auto">
          <a:xfrm flipH="1" flipV="1">
            <a:off x="5511800" y="3708400"/>
            <a:ext cx="46038" cy="206375"/>
          </a:xfrm>
          <a:prstGeom prst="rect">
            <a:avLst/>
          </a:prstGeom>
          <a:solidFill>
            <a:schemeClr val="accent1"/>
          </a:solidFill>
          <a:ln w="9525">
            <a:miter lim="800000"/>
            <a:headEnd/>
            <a:tailEnd/>
          </a:ln>
          <a:scene3d>
            <a:camera prst="legacyPerspectiveFront">
              <a:rot lat="1500000" lon="18900000" rev="0"/>
            </a:camera>
            <a:lightRig rig="legacyFlat4" dir="t"/>
          </a:scene3d>
          <a:sp3d extrusionH="100000" prstMaterial="legacyMatte">
            <a:bevelT w="13500" h="13500" prst="angle"/>
            <a:bevelB w="13500" h="13500" prst="angle"/>
            <a:extrusionClr>
              <a:schemeClr val="accent1"/>
            </a:extrusionClr>
          </a:sp3d>
        </p:spPr>
        <p:txBody>
          <a:bodyPr rot="10800000" wrap="none" anchor="ctr">
            <a:flatTx/>
          </a:bodyPr>
          <a:lstStyle/>
          <a:p>
            <a:pPr eaLnBrk="1" hangingPunct="1"/>
            <a:endParaRPr lang="en-US" altLang="en-US"/>
          </a:p>
        </p:txBody>
      </p:sp>
      <p:sp>
        <p:nvSpPr>
          <p:cNvPr id="9225" name="AutoShape 9"/>
          <p:cNvSpPr>
            <a:spLocks noChangeArrowheads="1"/>
          </p:cNvSpPr>
          <p:nvPr/>
        </p:nvSpPr>
        <p:spPr bwMode="auto">
          <a:xfrm rot="14809675" flipH="1">
            <a:off x="5694362" y="3717926"/>
            <a:ext cx="36513" cy="182562"/>
          </a:xfrm>
          <a:prstGeom prst="can">
            <a:avLst>
              <a:gd name="adj" fmla="val 49120"/>
            </a:avLst>
          </a:prstGeom>
          <a:gradFill rotWithShape="1">
            <a:gsLst>
              <a:gs pos="0">
                <a:srgbClr val="184776"/>
              </a:gs>
              <a:gs pos="50000">
                <a:srgbClr val="3399FF"/>
              </a:gs>
              <a:gs pos="100000">
                <a:srgbClr val="184776"/>
              </a:gs>
            </a:gsLst>
            <a:lin ang="0" scaled="1"/>
          </a:gradFill>
          <a:ln w="9525">
            <a:solidFill>
              <a:srgbClr val="4D4D4D"/>
            </a:solidFill>
            <a:round/>
            <a:headEnd/>
            <a:tailEnd/>
          </a:ln>
        </p:spPr>
        <p:txBody>
          <a:bodyPr wrap="none" anchor="ctr"/>
          <a:lstStyle/>
          <a:p>
            <a:pPr eaLnBrk="1" hangingPunct="1"/>
            <a:endParaRPr lang="en-US" altLang="en-US"/>
          </a:p>
        </p:txBody>
      </p:sp>
      <p:sp>
        <p:nvSpPr>
          <p:cNvPr id="23562" name="Rectangle 10"/>
          <p:cNvSpPr>
            <a:spLocks noChangeArrowheads="1"/>
          </p:cNvSpPr>
          <p:nvPr/>
        </p:nvSpPr>
        <p:spPr bwMode="auto">
          <a:xfrm>
            <a:off x="4157663" y="3886200"/>
            <a:ext cx="658812" cy="15875"/>
          </a:xfrm>
          <a:prstGeom prst="rect">
            <a:avLst/>
          </a:prstGeom>
          <a:solidFill>
            <a:schemeClr val="accent1"/>
          </a:solidFill>
          <a:ln w="9525">
            <a:miter lim="800000"/>
            <a:headEnd/>
            <a:tailEnd/>
          </a:ln>
          <a:scene3d>
            <a:camera prst="legacyPerspectiveFront">
              <a:rot lat="1500000" lon="18900000" rev="0"/>
            </a:camera>
            <a:lightRig rig="legacyFlat4" dir="t"/>
          </a:scene3d>
          <a:sp3d extrusionH="608000" prstMaterial="legacyMatte">
            <a:bevelT w="13500" h="13500" prst="angle"/>
            <a:bevelB w="13500" h="13500" prst="angle"/>
            <a:extrusionClr>
              <a:schemeClr val="accent1"/>
            </a:extrusionClr>
          </a:sp3d>
        </p:spPr>
        <p:txBody>
          <a:bodyPr wrap="none" anchor="ctr">
            <a:flatTx/>
          </a:bodyPr>
          <a:lstStyle/>
          <a:p>
            <a:pPr eaLnBrk="1" hangingPunct="1"/>
            <a:endParaRPr lang="en-US" altLang="en-US"/>
          </a:p>
        </p:txBody>
      </p:sp>
      <p:sp>
        <p:nvSpPr>
          <p:cNvPr id="23563" name="Freeform 11"/>
          <p:cNvSpPr>
            <a:spLocks/>
          </p:cNvSpPr>
          <p:nvPr/>
        </p:nvSpPr>
        <p:spPr bwMode="auto">
          <a:xfrm>
            <a:off x="4264025" y="3378200"/>
            <a:ext cx="122238" cy="457200"/>
          </a:xfrm>
          <a:custGeom>
            <a:avLst/>
            <a:gdLst>
              <a:gd name="T0" fmla="*/ 0 w 86"/>
              <a:gd name="T1" fmla="*/ 0 h 519"/>
              <a:gd name="T2" fmla="*/ 0 w 86"/>
              <a:gd name="T3" fmla="*/ 2147483647 h 519"/>
              <a:gd name="T4" fmla="*/ 2147483647 w 86"/>
              <a:gd name="T5" fmla="*/ 2147483647 h 519"/>
              <a:gd name="T6" fmla="*/ 2147483647 w 86"/>
              <a:gd name="T7" fmla="*/ 2147483647 h 519"/>
              <a:gd name="T8" fmla="*/ 2147483647 w 86"/>
              <a:gd name="T9" fmla="*/ 2147483647 h 519"/>
              <a:gd name="T10" fmla="*/ 0 w 86"/>
              <a:gd name="T11" fmla="*/ 0 h 519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86"/>
              <a:gd name="T19" fmla="*/ 0 h 519"/>
              <a:gd name="T20" fmla="*/ 86 w 86"/>
              <a:gd name="T21" fmla="*/ 519 h 519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86" h="519">
                <a:moveTo>
                  <a:pt x="0" y="0"/>
                </a:moveTo>
                <a:lnTo>
                  <a:pt x="0" y="519"/>
                </a:lnTo>
                <a:lnTo>
                  <a:pt x="86" y="519"/>
                </a:lnTo>
                <a:lnTo>
                  <a:pt x="86" y="1"/>
                </a:lnTo>
                <a:lnTo>
                  <a:pt x="33" y="12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 w="9525">
            <a:miter lim="800000"/>
            <a:headEnd/>
            <a:tailEnd/>
          </a:ln>
          <a:scene3d>
            <a:camera prst="legacyPerspectiveFront">
              <a:rot lat="1500000" lon="18600000" rev="0"/>
            </a:camera>
            <a:lightRig rig="legacyFlat4" dir="t"/>
          </a:scene3d>
          <a:sp3d extrusionH="100000" prstMaterial="legacyMatte">
            <a:bevelT w="13500" h="13500" prst="angle"/>
            <a:bevelB w="13500" h="13500" prst="angle"/>
            <a:extrusionClr>
              <a:schemeClr val="accent1"/>
            </a:extrusionClr>
          </a:sp3d>
        </p:spPr>
        <p:txBody>
          <a:bodyPr>
            <a:flatTx/>
          </a:bodyPr>
          <a:lstStyle/>
          <a:p>
            <a:endParaRPr lang="en-US"/>
          </a:p>
        </p:txBody>
      </p:sp>
      <p:sp>
        <p:nvSpPr>
          <p:cNvPr id="23564" name="AutoShape 12"/>
          <p:cNvSpPr>
            <a:spLocks noChangeArrowheads="1"/>
          </p:cNvSpPr>
          <p:nvPr/>
        </p:nvSpPr>
        <p:spPr bwMode="auto">
          <a:xfrm rot="18900000" flipV="1">
            <a:off x="4146551" y="3122612"/>
            <a:ext cx="328612" cy="328613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0 60000 65536"/>
              <a:gd name="T9" fmla="*/ 0 60000 65536"/>
              <a:gd name="T10" fmla="*/ 0 60000 65536"/>
              <a:gd name="T11" fmla="*/ 0 60000 65536"/>
              <a:gd name="T12" fmla="*/ 2050 w 21600"/>
              <a:gd name="T13" fmla="*/ 0 h 21600"/>
              <a:gd name="T14" fmla="*/ 19550 w 21600"/>
              <a:gd name="T15" fmla="*/ 6665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6085" y="5553"/>
                </a:moveTo>
                <a:cubicBezTo>
                  <a:pt x="7379" y="4389"/>
                  <a:pt x="9059" y="3745"/>
                  <a:pt x="10800" y="3746"/>
                </a:cubicBezTo>
                <a:cubicBezTo>
                  <a:pt x="12540" y="3746"/>
                  <a:pt x="14220" y="4389"/>
                  <a:pt x="15514" y="5553"/>
                </a:cubicBezTo>
                <a:lnTo>
                  <a:pt x="18018" y="2766"/>
                </a:lnTo>
                <a:cubicBezTo>
                  <a:pt x="16036" y="985"/>
                  <a:pt x="13465" y="-1"/>
                  <a:pt x="10799" y="0"/>
                </a:cubicBezTo>
                <a:cubicBezTo>
                  <a:pt x="8134" y="0"/>
                  <a:pt x="5563" y="985"/>
                  <a:pt x="3581" y="2766"/>
                </a:cubicBezTo>
                <a:lnTo>
                  <a:pt x="6085" y="5553"/>
                </a:lnTo>
                <a:close/>
              </a:path>
            </a:pathLst>
          </a:custGeom>
          <a:solidFill>
            <a:schemeClr val="accent1"/>
          </a:solidFill>
          <a:ln w="9525">
            <a:miter lim="800000"/>
            <a:headEnd/>
            <a:tailEnd/>
          </a:ln>
          <a:scene3d>
            <a:camera prst="legacyPerspectiveFront">
              <a:rot lat="1500000" lon="18900000" rev="0"/>
            </a:camera>
            <a:lightRig rig="legacyFlat4" dir="t"/>
          </a:scene3d>
          <a:sp3d extrusionH="100000" prstMaterial="legacyMatte">
            <a:bevelT w="13500" h="13500" prst="angle"/>
            <a:bevelB w="13500" h="13500" prst="angle"/>
            <a:extrusionClr>
              <a:schemeClr val="accent1"/>
            </a:extrusionClr>
          </a:sp3d>
        </p:spPr>
        <p:txBody>
          <a:bodyPr wrap="none" anchor="ctr">
            <a:flatTx/>
          </a:bodyPr>
          <a:lstStyle/>
          <a:p>
            <a:endParaRPr lang="en-US"/>
          </a:p>
        </p:txBody>
      </p:sp>
      <p:sp>
        <p:nvSpPr>
          <p:cNvPr id="23565" name="Rectangle 13"/>
          <p:cNvSpPr>
            <a:spLocks noChangeArrowheads="1"/>
          </p:cNvSpPr>
          <p:nvPr/>
        </p:nvSpPr>
        <p:spPr bwMode="auto">
          <a:xfrm flipV="1">
            <a:off x="4370388" y="3098800"/>
            <a:ext cx="57150" cy="206375"/>
          </a:xfrm>
          <a:prstGeom prst="rect">
            <a:avLst/>
          </a:prstGeom>
          <a:solidFill>
            <a:schemeClr val="accent1"/>
          </a:solidFill>
          <a:ln w="9525">
            <a:miter lim="800000"/>
            <a:headEnd/>
            <a:tailEnd/>
          </a:ln>
          <a:scene3d>
            <a:camera prst="legacyPerspectiveFront">
              <a:rot lat="1500000" lon="18900000" rev="0"/>
            </a:camera>
            <a:lightRig rig="legacyFlat4" dir="t"/>
          </a:scene3d>
          <a:sp3d extrusionH="100000" prstMaterial="legacyMatte">
            <a:bevelT w="13500" h="13500" prst="angle"/>
            <a:bevelB w="13500" h="13500" prst="angle"/>
            <a:extrusionClr>
              <a:schemeClr val="accent1"/>
            </a:extrusionClr>
          </a:sp3d>
        </p:spPr>
        <p:txBody>
          <a:bodyPr rot="10800000" wrap="none" anchor="ctr">
            <a:flatTx/>
          </a:bodyPr>
          <a:lstStyle/>
          <a:p>
            <a:pPr eaLnBrk="1" hangingPunct="1"/>
            <a:endParaRPr lang="en-US" altLang="en-US"/>
          </a:p>
        </p:txBody>
      </p:sp>
      <p:grpSp>
        <p:nvGrpSpPr>
          <p:cNvPr id="23566" name="Group 14"/>
          <p:cNvGrpSpPr>
            <a:grpSpLocks/>
          </p:cNvGrpSpPr>
          <p:nvPr/>
        </p:nvGrpSpPr>
        <p:grpSpPr bwMode="auto">
          <a:xfrm>
            <a:off x="5038725" y="4421188"/>
            <a:ext cx="63500" cy="39687"/>
            <a:chOff x="2157" y="3120"/>
            <a:chExt cx="35" cy="23"/>
          </a:xfrm>
        </p:grpSpPr>
        <p:sp>
          <p:nvSpPr>
            <p:cNvPr id="23645" name="Oval 15"/>
            <p:cNvSpPr>
              <a:spLocks noChangeArrowheads="1"/>
            </p:cNvSpPr>
            <p:nvPr/>
          </p:nvSpPr>
          <p:spPr bwMode="auto">
            <a:xfrm flipH="1">
              <a:off x="2157" y="3120"/>
              <a:ext cx="35" cy="23"/>
            </a:xfrm>
            <a:prstGeom prst="ellipse">
              <a:avLst/>
            </a:prstGeom>
            <a:solidFill>
              <a:srgbClr val="CC0000"/>
            </a:solidFill>
            <a:ln w="31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eaLnBrk="1" hangingPunct="1"/>
              <a:endParaRPr lang="en-US" altLang="en-US"/>
            </a:p>
          </p:txBody>
        </p:sp>
        <p:sp>
          <p:nvSpPr>
            <p:cNvPr id="23646" name="Line 16"/>
            <p:cNvSpPr>
              <a:spLocks noChangeShapeType="1"/>
            </p:cNvSpPr>
            <p:nvPr/>
          </p:nvSpPr>
          <p:spPr bwMode="auto">
            <a:xfrm rot="7744157" flipH="1">
              <a:off x="2176" y="3115"/>
              <a:ext cx="0" cy="29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</p:grpSp>
      <p:grpSp>
        <p:nvGrpSpPr>
          <p:cNvPr id="23567" name="Group 17"/>
          <p:cNvGrpSpPr>
            <a:grpSpLocks/>
          </p:cNvGrpSpPr>
          <p:nvPr/>
        </p:nvGrpSpPr>
        <p:grpSpPr bwMode="auto">
          <a:xfrm>
            <a:off x="5357813" y="4549775"/>
            <a:ext cx="63500" cy="39688"/>
            <a:chOff x="2157" y="3120"/>
            <a:chExt cx="35" cy="23"/>
          </a:xfrm>
        </p:grpSpPr>
        <p:sp>
          <p:nvSpPr>
            <p:cNvPr id="23643" name="Oval 18"/>
            <p:cNvSpPr>
              <a:spLocks noChangeArrowheads="1"/>
            </p:cNvSpPr>
            <p:nvPr/>
          </p:nvSpPr>
          <p:spPr bwMode="auto">
            <a:xfrm flipH="1">
              <a:off x="2157" y="3120"/>
              <a:ext cx="35" cy="23"/>
            </a:xfrm>
            <a:prstGeom prst="ellipse">
              <a:avLst/>
            </a:prstGeom>
            <a:solidFill>
              <a:srgbClr val="CC0000"/>
            </a:solidFill>
            <a:ln w="31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eaLnBrk="1" hangingPunct="1"/>
              <a:endParaRPr lang="en-US" altLang="en-US"/>
            </a:p>
          </p:txBody>
        </p:sp>
        <p:sp>
          <p:nvSpPr>
            <p:cNvPr id="23644" name="Line 19"/>
            <p:cNvSpPr>
              <a:spLocks noChangeShapeType="1"/>
            </p:cNvSpPr>
            <p:nvPr/>
          </p:nvSpPr>
          <p:spPr bwMode="auto">
            <a:xfrm rot="7744157" flipH="1">
              <a:off x="2176" y="3115"/>
              <a:ext cx="0" cy="29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</p:grpSp>
      <p:grpSp>
        <p:nvGrpSpPr>
          <p:cNvPr id="23568" name="Group 20"/>
          <p:cNvGrpSpPr>
            <a:grpSpLocks/>
          </p:cNvGrpSpPr>
          <p:nvPr/>
        </p:nvGrpSpPr>
        <p:grpSpPr bwMode="auto">
          <a:xfrm>
            <a:off x="5719763" y="4406900"/>
            <a:ext cx="63500" cy="39688"/>
            <a:chOff x="2157" y="3120"/>
            <a:chExt cx="35" cy="23"/>
          </a:xfrm>
        </p:grpSpPr>
        <p:sp>
          <p:nvSpPr>
            <p:cNvPr id="23641" name="Oval 21"/>
            <p:cNvSpPr>
              <a:spLocks noChangeArrowheads="1"/>
            </p:cNvSpPr>
            <p:nvPr/>
          </p:nvSpPr>
          <p:spPr bwMode="auto">
            <a:xfrm flipH="1">
              <a:off x="2157" y="3120"/>
              <a:ext cx="35" cy="23"/>
            </a:xfrm>
            <a:prstGeom prst="ellipse">
              <a:avLst/>
            </a:prstGeom>
            <a:solidFill>
              <a:srgbClr val="CC0000"/>
            </a:solidFill>
            <a:ln w="31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eaLnBrk="1" hangingPunct="1"/>
              <a:endParaRPr lang="en-US" altLang="en-US"/>
            </a:p>
          </p:txBody>
        </p:sp>
        <p:sp>
          <p:nvSpPr>
            <p:cNvPr id="23642" name="Line 22"/>
            <p:cNvSpPr>
              <a:spLocks noChangeShapeType="1"/>
            </p:cNvSpPr>
            <p:nvPr/>
          </p:nvSpPr>
          <p:spPr bwMode="auto">
            <a:xfrm rot="7744157" flipH="1">
              <a:off x="2176" y="3115"/>
              <a:ext cx="0" cy="29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</p:grpSp>
      <p:grpSp>
        <p:nvGrpSpPr>
          <p:cNvPr id="23569" name="Group 23"/>
          <p:cNvGrpSpPr>
            <a:grpSpLocks/>
          </p:cNvGrpSpPr>
          <p:nvPr/>
        </p:nvGrpSpPr>
        <p:grpSpPr bwMode="auto">
          <a:xfrm>
            <a:off x="4575175" y="3762375"/>
            <a:ext cx="63500" cy="39688"/>
            <a:chOff x="2157" y="3120"/>
            <a:chExt cx="35" cy="23"/>
          </a:xfrm>
        </p:grpSpPr>
        <p:sp>
          <p:nvSpPr>
            <p:cNvPr id="23639" name="Oval 24"/>
            <p:cNvSpPr>
              <a:spLocks noChangeArrowheads="1"/>
            </p:cNvSpPr>
            <p:nvPr/>
          </p:nvSpPr>
          <p:spPr bwMode="auto">
            <a:xfrm flipH="1">
              <a:off x="2157" y="3120"/>
              <a:ext cx="35" cy="23"/>
            </a:xfrm>
            <a:prstGeom prst="ellipse">
              <a:avLst/>
            </a:prstGeom>
            <a:solidFill>
              <a:srgbClr val="CC0000"/>
            </a:solidFill>
            <a:ln w="31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eaLnBrk="1" hangingPunct="1"/>
              <a:endParaRPr lang="en-US" altLang="en-US"/>
            </a:p>
          </p:txBody>
        </p:sp>
        <p:sp>
          <p:nvSpPr>
            <p:cNvPr id="23640" name="Line 25"/>
            <p:cNvSpPr>
              <a:spLocks noChangeShapeType="1"/>
            </p:cNvSpPr>
            <p:nvPr/>
          </p:nvSpPr>
          <p:spPr bwMode="auto">
            <a:xfrm rot="7744157" flipH="1">
              <a:off x="2176" y="3115"/>
              <a:ext cx="0" cy="29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</p:grpSp>
      <p:grpSp>
        <p:nvGrpSpPr>
          <p:cNvPr id="23570" name="Group 26"/>
          <p:cNvGrpSpPr>
            <a:grpSpLocks/>
          </p:cNvGrpSpPr>
          <p:nvPr/>
        </p:nvGrpSpPr>
        <p:grpSpPr bwMode="auto">
          <a:xfrm>
            <a:off x="3908425" y="3776663"/>
            <a:ext cx="63500" cy="39687"/>
            <a:chOff x="2157" y="3120"/>
            <a:chExt cx="35" cy="23"/>
          </a:xfrm>
        </p:grpSpPr>
        <p:sp>
          <p:nvSpPr>
            <p:cNvPr id="23637" name="Oval 27"/>
            <p:cNvSpPr>
              <a:spLocks noChangeArrowheads="1"/>
            </p:cNvSpPr>
            <p:nvPr/>
          </p:nvSpPr>
          <p:spPr bwMode="auto">
            <a:xfrm flipH="1">
              <a:off x="2157" y="3120"/>
              <a:ext cx="35" cy="23"/>
            </a:xfrm>
            <a:prstGeom prst="ellipse">
              <a:avLst/>
            </a:prstGeom>
            <a:solidFill>
              <a:srgbClr val="CC0000"/>
            </a:solidFill>
            <a:ln w="31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eaLnBrk="1" hangingPunct="1"/>
              <a:endParaRPr lang="en-US" altLang="en-US"/>
            </a:p>
          </p:txBody>
        </p:sp>
        <p:sp>
          <p:nvSpPr>
            <p:cNvPr id="23638" name="Line 28"/>
            <p:cNvSpPr>
              <a:spLocks noChangeShapeType="1"/>
            </p:cNvSpPr>
            <p:nvPr/>
          </p:nvSpPr>
          <p:spPr bwMode="auto">
            <a:xfrm rot="7744157" flipH="1">
              <a:off x="2176" y="3115"/>
              <a:ext cx="0" cy="29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</p:grpSp>
      <p:grpSp>
        <p:nvGrpSpPr>
          <p:cNvPr id="23571" name="Group 29"/>
          <p:cNvGrpSpPr>
            <a:grpSpLocks/>
          </p:cNvGrpSpPr>
          <p:nvPr/>
        </p:nvGrpSpPr>
        <p:grpSpPr bwMode="auto">
          <a:xfrm>
            <a:off x="4217988" y="3913188"/>
            <a:ext cx="63500" cy="39687"/>
            <a:chOff x="2157" y="3120"/>
            <a:chExt cx="35" cy="23"/>
          </a:xfrm>
        </p:grpSpPr>
        <p:sp>
          <p:nvSpPr>
            <p:cNvPr id="23635" name="Oval 30"/>
            <p:cNvSpPr>
              <a:spLocks noChangeArrowheads="1"/>
            </p:cNvSpPr>
            <p:nvPr/>
          </p:nvSpPr>
          <p:spPr bwMode="auto">
            <a:xfrm flipH="1">
              <a:off x="2157" y="3120"/>
              <a:ext cx="35" cy="23"/>
            </a:xfrm>
            <a:prstGeom prst="ellipse">
              <a:avLst/>
            </a:prstGeom>
            <a:solidFill>
              <a:srgbClr val="CC0000"/>
            </a:solidFill>
            <a:ln w="31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eaLnBrk="1" hangingPunct="1"/>
              <a:endParaRPr lang="en-US" altLang="en-US"/>
            </a:p>
          </p:txBody>
        </p:sp>
        <p:sp>
          <p:nvSpPr>
            <p:cNvPr id="23636" name="Line 31"/>
            <p:cNvSpPr>
              <a:spLocks noChangeShapeType="1"/>
            </p:cNvSpPr>
            <p:nvPr/>
          </p:nvSpPr>
          <p:spPr bwMode="auto">
            <a:xfrm rot="7744157" flipH="1">
              <a:off x="2176" y="3115"/>
              <a:ext cx="0" cy="29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</p:grpSp>
      <p:grpSp>
        <p:nvGrpSpPr>
          <p:cNvPr id="23572" name="Group 32"/>
          <p:cNvGrpSpPr>
            <a:grpSpLocks/>
          </p:cNvGrpSpPr>
          <p:nvPr/>
        </p:nvGrpSpPr>
        <p:grpSpPr bwMode="auto">
          <a:xfrm>
            <a:off x="3305175" y="3790950"/>
            <a:ext cx="749300" cy="1314450"/>
            <a:chOff x="4236" y="2913"/>
            <a:chExt cx="472" cy="828"/>
          </a:xfrm>
        </p:grpSpPr>
        <p:sp>
          <p:nvSpPr>
            <p:cNvPr id="23614" name="Oval 33"/>
            <p:cNvSpPr>
              <a:spLocks noChangeArrowheads="1"/>
            </p:cNvSpPr>
            <p:nvPr/>
          </p:nvSpPr>
          <p:spPr bwMode="auto">
            <a:xfrm>
              <a:off x="4241" y="3393"/>
              <a:ext cx="462" cy="346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rgbClr val="66CCFF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3366FF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eaLnBrk="1" hangingPunct="1"/>
              <a:endParaRPr lang="en-US" altLang="en-US"/>
            </a:p>
          </p:txBody>
        </p:sp>
        <p:sp>
          <p:nvSpPr>
            <p:cNvPr id="23615" name="AutoShape 34"/>
            <p:cNvSpPr>
              <a:spLocks noChangeArrowheads="1"/>
            </p:cNvSpPr>
            <p:nvPr/>
          </p:nvSpPr>
          <p:spPr bwMode="auto">
            <a:xfrm>
              <a:off x="4405" y="3281"/>
              <a:ext cx="127" cy="144"/>
            </a:xfrm>
            <a:prstGeom prst="can">
              <a:avLst>
                <a:gd name="adj" fmla="val 47244"/>
              </a:avLst>
            </a:prstGeom>
            <a:gradFill rotWithShape="1">
              <a:gsLst>
                <a:gs pos="0">
                  <a:srgbClr val="66CCFF"/>
                </a:gs>
                <a:gs pos="50000">
                  <a:srgbClr val="FFFFFF"/>
                </a:gs>
                <a:gs pos="100000">
                  <a:srgbClr val="66CCFF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eaLnBrk="1" hangingPunct="1"/>
              <a:endParaRPr lang="en-US" altLang="en-US"/>
            </a:p>
          </p:txBody>
        </p:sp>
        <p:sp>
          <p:nvSpPr>
            <p:cNvPr id="23616" name="Oval 35"/>
            <p:cNvSpPr>
              <a:spLocks noChangeArrowheads="1"/>
            </p:cNvSpPr>
            <p:nvPr/>
          </p:nvSpPr>
          <p:spPr bwMode="auto">
            <a:xfrm>
              <a:off x="4328" y="3616"/>
              <a:ext cx="298" cy="123"/>
            </a:xfrm>
            <a:prstGeom prst="ellipse">
              <a:avLst/>
            </a:prstGeom>
            <a:solidFill>
              <a:srgbClr val="3399FF">
                <a:alpha val="45097"/>
              </a:srgbClr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eaLnBrk="1" hangingPunct="1"/>
              <a:endParaRPr lang="en-US" altLang="en-US"/>
            </a:p>
          </p:txBody>
        </p:sp>
        <p:sp>
          <p:nvSpPr>
            <p:cNvPr id="23617" name="Oval 36"/>
            <p:cNvSpPr>
              <a:spLocks noChangeArrowheads="1"/>
            </p:cNvSpPr>
            <p:nvPr/>
          </p:nvSpPr>
          <p:spPr bwMode="auto">
            <a:xfrm>
              <a:off x="4241" y="3470"/>
              <a:ext cx="462" cy="174"/>
            </a:xfrm>
            <a:prstGeom prst="ellipse">
              <a:avLst/>
            </a:prstGeom>
            <a:solidFill>
              <a:srgbClr val="FFCC00">
                <a:alpha val="30196"/>
              </a:srgbClr>
            </a:solid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eaLnBrk="1" hangingPunct="1"/>
              <a:endParaRPr lang="en-US" altLang="en-US"/>
            </a:p>
          </p:txBody>
        </p:sp>
        <p:sp>
          <p:nvSpPr>
            <p:cNvPr id="23618" name="Freeform 37"/>
            <p:cNvSpPr>
              <a:spLocks/>
            </p:cNvSpPr>
            <p:nvPr/>
          </p:nvSpPr>
          <p:spPr bwMode="auto">
            <a:xfrm flipH="1">
              <a:off x="4532" y="3344"/>
              <a:ext cx="47" cy="92"/>
            </a:xfrm>
            <a:custGeom>
              <a:avLst/>
              <a:gdLst>
                <a:gd name="T0" fmla="*/ 39 w 48"/>
                <a:gd name="T1" fmla="*/ 0 h 144"/>
                <a:gd name="T2" fmla="*/ 39 w 48"/>
                <a:gd name="T3" fmla="*/ 2 h 144"/>
                <a:gd name="T4" fmla="*/ 0 w 48"/>
                <a:gd name="T5" fmla="*/ 3 h 144"/>
                <a:gd name="T6" fmla="*/ 0 60000 65536"/>
                <a:gd name="T7" fmla="*/ 0 60000 65536"/>
                <a:gd name="T8" fmla="*/ 0 60000 65536"/>
                <a:gd name="T9" fmla="*/ 0 w 48"/>
                <a:gd name="T10" fmla="*/ 0 h 144"/>
                <a:gd name="T11" fmla="*/ 48 w 48"/>
                <a:gd name="T12" fmla="*/ 144 h 14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8" h="144">
                  <a:moveTo>
                    <a:pt x="48" y="0"/>
                  </a:moveTo>
                  <a:cubicBezTo>
                    <a:pt x="48" y="48"/>
                    <a:pt x="48" y="96"/>
                    <a:pt x="48" y="96"/>
                  </a:cubicBezTo>
                  <a:cubicBezTo>
                    <a:pt x="40" y="120"/>
                    <a:pt x="48" y="138"/>
                    <a:pt x="0" y="144"/>
                  </a:cubicBezTo>
                </a:path>
              </a:pathLst>
            </a:custGeom>
            <a:noFill/>
            <a:ln w="9525">
              <a:solidFill>
                <a:srgbClr val="3366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619" name="Freeform 38"/>
            <p:cNvSpPr>
              <a:spLocks/>
            </p:cNvSpPr>
            <p:nvPr/>
          </p:nvSpPr>
          <p:spPr bwMode="auto">
            <a:xfrm>
              <a:off x="4356" y="3345"/>
              <a:ext cx="47" cy="92"/>
            </a:xfrm>
            <a:custGeom>
              <a:avLst/>
              <a:gdLst>
                <a:gd name="T0" fmla="*/ 39 w 48"/>
                <a:gd name="T1" fmla="*/ 0 h 144"/>
                <a:gd name="T2" fmla="*/ 39 w 48"/>
                <a:gd name="T3" fmla="*/ 2 h 144"/>
                <a:gd name="T4" fmla="*/ 0 w 48"/>
                <a:gd name="T5" fmla="*/ 3 h 144"/>
                <a:gd name="T6" fmla="*/ 0 60000 65536"/>
                <a:gd name="T7" fmla="*/ 0 60000 65536"/>
                <a:gd name="T8" fmla="*/ 0 60000 65536"/>
                <a:gd name="T9" fmla="*/ 0 w 48"/>
                <a:gd name="T10" fmla="*/ 0 h 144"/>
                <a:gd name="T11" fmla="*/ 48 w 48"/>
                <a:gd name="T12" fmla="*/ 144 h 14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8" h="144">
                  <a:moveTo>
                    <a:pt x="48" y="0"/>
                  </a:moveTo>
                  <a:cubicBezTo>
                    <a:pt x="48" y="48"/>
                    <a:pt x="48" y="96"/>
                    <a:pt x="48" y="96"/>
                  </a:cubicBezTo>
                  <a:cubicBezTo>
                    <a:pt x="40" y="120"/>
                    <a:pt x="48" y="138"/>
                    <a:pt x="0" y="144"/>
                  </a:cubicBezTo>
                </a:path>
              </a:pathLst>
            </a:custGeom>
            <a:noFill/>
            <a:ln w="9525">
              <a:solidFill>
                <a:srgbClr val="3366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620" name="AutoShape 39"/>
            <p:cNvSpPr>
              <a:spLocks noChangeArrowheads="1"/>
            </p:cNvSpPr>
            <p:nvPr/>
          </p:nvSpPr>
          <p:spPr bwMode="auto">
            <a:xfrm rot="16200000" flipV="1">
              <a:off x="4376" y="3409"/>
              <a:ext cx="192" cy="472"/>
            </a:xfrm>
            <a:prstGeom prst="moon">
              <a:avLst>
                <a:gd name="adj" fmla="val 50833"/>
              </a:avLst>
            </a:prstGeom>
            <a:solidFill>
              <a:srgbClr val="FFCC00">
                <a:alpha val="3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eaLnBrk="1" hangingPunct="1"/>
              <a:endParaRPr lang="en-US" altLang="en-US"/>
            </a:p>
          </p:txBody>
        </p:sp>
        <p:sp>
          <p:nvSpPr>
            <p:cNvPr id="23621" name="Freeform 40"/>
            <p:cNvSpPr>
              <a:spLocks/>
            </p:cNvSpPr>
            <p:nvPr/>
          </p:nvSpPr>
          <p:spPr bwMode="auto">
            <a:xfrm>
              <a:off x="4371" y="3357"/>
              <a:ext cx="231" cy="370"/>
            </a:xfrm>
            <a:custGeom>
              <a:avLst/>
              <a:gdLst>
                <a:gd name="T0" fmla="*/ 15 w 288"/>
                <a:gd name="T1" fmla="*/ 0 h 462"/>
                <a:gd name="T2" fmla="*/ 18 w 288"/>
                <a:gd name="T3" fmla="*/ 14 h 462"/>
                <a:gd name="T4" fmla="*/ 21 w 288"/>
                <a:gd name="T5" fmla="*/ 27 h 462"/>
                <a:gd name="T6" fmla="*/ 38 w 288"/>
                <a:gd name="T7" fmla="*/ 48 h 462"/>
                <a:gd name="T8" fmla="*/ 14 w 288"/>
                <a:gd name="T9" fmla="*/ 59 h 462"/>
                <a:gd name="T10" fmla="*/ 2 w 288"/>
                <a:gd name="T11" fmla="*/ 50 h 46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88"/>
                <a:gd name="T19" fmla="*/ 0 h 462"/>
                <a:gd name="T20" fmla="*/ 288 w 288"/>
                <a:gd name="T21" fmla="*/ 462 h 46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88" h="462">
                  <a:moveTo>
                    <a:pt x="114" y="0"/>
                  </a:moveTo>
                  <a:cubicBezTo>
                    <a:pt x="116" y="16"/>
                    <a:pt x="120" y="62"/>
                    <a:pt x="126" y="96"/>
                  </a:cubicBezTo>
                  <a:cubicBezTo>
                    <a:pt x="132" y="130"/>
                    <a:pt x="125" y="161"/>
                    <a:pt x="150" y="204"/>
                  </a:cubicBezTo>
                  <a:cubicBezTo>
                    <a:pt x="210" y="294"/>
                    <a:pt x="264" y="252"/>
                    <a:pt x="276" y="354"/>
                  </a:cubicBezTo>
                  <a:cubicBezTo>
                    <a:pt x="288" y="456"/>
                    <a:pt x="152" y="439"/>
                    <a:pt x="108" y="438"/>
                  </a:cubicBezTo>
                  <a:cubicBezTo>
                    <a:pt x="0" y="462"/>
                    <a:pt x="37" y="386"/>
                    <a:pt x="18" y="372"/>
                  </a:cubicBezTo>
                </a:path>
              </a:pathLst>
            </a:custGeom>
            <a:noFill/>
            <a:ln w="28575">
              <a:solidFill>
                <a:schemeClr val="bg2">
                  <a:alpha val="30196"/>
                </a:scheme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257" name="Arc 41"/>
            <p:cNvSpPr>
              <a:spLocks/>
            </p:cNvSpPr>
            <p:nvPr/>
          </p:nvSpPr>
          <p:spPr bwMode="auto">
            <a:xfrm flipV="1">
              <a:off x="4378" y="3309"/>
              <a:ext cx="184" cy="50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97 w 43200"/>
                <a:gd name="T1" fmla="*/ 23644 h 23644"/>
                <a:gd name="T2" fmla="*/ 43152 w 43200"/>
                <a:gd name="T3" fmla="*/ 23045 h 23644"/>
                <a:gd name="T4" fmla="*/ 21600 w 43200"/>
                <a:gd name="T5" fmla="*/ 21600 h 23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200" h="23644" fill="none" extrusionOk="0">
                  <a:moveTo>
                    <a:pt x="96" y="23644"/>
                  </a:moveTo>
                  <a:cubicBezTo>
                    <a:pt x="32" y="22964"/>
                    <a:pt x="0" y="22282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082"/>
                    <a:pt x="43183" y="22563"/>
                    <a:pt x="43151" y="23044"/>
                  </a:cubicBezTo>
                </a:path>
                <a:path w="43200" h="23644" stroke="0" extrusionOk="0">
                  <a:moveTo>
                    <a:pt x="96" y="23644"/>
                  </a:moveTo>
                  <a:cubicBezTo>
                    <a:pt x="32" y="22964"/>
                    <a:pt x="0" y="22282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082"/>
                    <a:pt x="43183" y="22563"/>
                    <a:pt x="43151" y="23044"/>
                  </a:cubicBezTo>
                  <a:lnTo>
                    <a:pt x="21600" y="21600"/>
                  </a:lnTo>
                  <a:close/>
                </a:path>
              </a:pathLst>
            </a:custGeom>
            <a:gradFill rotWithShape="1">
              <a:gsLst>
                <a:gs pos="0">
                  <a:schemeClr val="bg1">
                    <a:gamma/>
                    <a:shade val="46275"/>
                    <a:invGamma/>
                  </a:schemeClr>
                </a:gs>
                <a:gs pos="5000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solidFill>
                <a:srgbClr val="0066FF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1" hangingPunct="1">
                <a:defRPr/>
              </a:pPr>
              <a:endParaRPr lang="en-US">
                <a:latin typeface="Arial" panose="020B0604020202020204" pitchFamily="34" charset="0"/>
              </a:endParaRPr>
            </a:p>
          </p:txBody>
        </p:sp>
        <p:sp>
          <p:nvSpPr>
            <p:cNvPr id="23623" name="Arc 42"/>
            <p:cNvSpPr>
              <a:spLocks/>
            </p:cNvSpPr>
            <p:nvPr/>
          </p:nvSpPr>
          <p:spPr bwMode="auto">
            <a:xfrm flipV="1">
              <a:off x="4380" y="3288"/>
              <a:ext cx="184" cy="50"/>
            </a:xfrm>
            <a:custGeom>
              <a:avLst/>
              <a:gdLst>
                <a:gd name="T0" fmla="*/ 0 w 43200"/>
                <a:gd name="T1" fmla="*/ 0 h 23644"/>
                <a:gd name="T2" fmla="*/ 0 w 43200"/>
                <a:gd name="T3" fmla="*/ 0 h 23644"/>
                <a:gd name="T4" fmla="*/ 0 w 43200"/>
                <a:gd name="T5" fmla="*/ 0 h 23644"/>
                <a:gd name="T6" fmla="*/ 0 60000 65536"/>
                <a:gd name="T7" fmla="*/ 0 60000 65536"/>
                <a:gd name="T8" fmla="*/ 0 60000 65536"/>
                <a:gd name="T9" fmla="*/ 0 w 43200"/>
                <a:gd name="T10" fmla="*/ 0 h 23644"/>
                <a:gd name="T11" fmla="*/ 43200 w 43200"/>
                <a:gd name="T12" fmla="*/ 23644 h 2364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3200" h="23644" fill="none" extrusionOk="0">
                  <a:moveTo>
                    <a:pt x="96" y="23644"/>
                  </a:moveTo>
                  <a:cubicBezTo>
                    <a:pt x="32" y="22964"/>
                    <a:pt x="0" y="22282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082"/>
                    <a:pt x="43183" y="22563"/>
                    <a:pt x="43151" y="23044"/>
                  </a:cubicBezTo>
                </a:path>
                <a:path w="43200" h="23644" stroke="0" extrusionOk="0">
                  <a:moveTo>
                    <a:pt x="96" y="23644"/>
                  </a:moveTo>
                  <a:cubicBezTo>
                    <a:pt x="32" y="22964"/>
                    <a:pt x="0" y="22282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082"/>
                    <a:pt x="43183" y="22563"/>
                    <a:pt x="43151" y="23044"/>
                  </a:cubicBezTo>
                  <a:lnTo>
                    <a:pt x="21600" y="21600"/>
                  </a:lnTo>
                  <a:lnTo>
                    <a:pt x="96" y="2364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3624" name="Oval 43"/>
            <p:cNvSpPr>
              <a:spLocks noChangeArrowheads="1"/>
            </p:cNvSpPr>
            <p:nvPr/>
          </p:nvSpPr>
          <p:spPr bwMode="auto">
            <a:xfrm>
              <a:off x="4394" y="3258"/>
              <a:ext cx="149" cy="7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eaLnBrk="1" hangingPunct="1"/>
              <a:endParaRPr lang="en-US" altLang="en-US"/>
            </a:p>
          </p:txBody>
        </p:sp>
        <p:sp>
          <p:nvSpPr>
            <p:cNvPr id="23625" name="Arc 44"/>
            <p:cNvSpPr>
              <a:spLocks/>
            </p:cNvSpPr>
            <p:nvPr/>
          </p:nvSpPr>
          <p:spPr bwMode="auto">
            <a:xfrm flipV="1">
              <a:off x="4379" y="3250"/>
              <a:ext cx="184" cy="92"/>
            </a:xfrm>
            <a:custGeom>
              <a:avLst/>
              <a:gdLst>
                <a:gd name="T0" fmla="*/ 0 w 43200"/>
                <a:gd name="T1" fmla="*/ 0 h 42883"/>
                <a:gd name="T2" fmla="*/ 0 w 43200"/>
                <a:gd name="T3" fmla="*/ 0 h 42883"/>
                <a:gd name="T4" fmla="*/ 0 w 43200"/>
                <a:gd name="T5" fmla="*/ 0 h 42883"/>
                <a:gd name="T6" fmla="*/ 0 60000 65536"/>
                <a:gd name="T7" fmla="*/ 0 60000 65536"/>
                <a:gd name="T8" fmla="*/ 0 60000 65536"/>
                <a:gd name="T9" fmla="*/ 0 w 43200"/>
                <a:gd name="T10" fmla="*/ 0 h 42883"/>
                <a:gd name="T11" fmla="*/ 43200 w 43200"/>
                <a:gd name="T12" fmla="*/ 42883 h 4288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3200" h="42883" fill="none" extrusionOk="0">
                  <a:moveTo>
                    <a:pt x="17618" y="42829"/>
                  </a:moveTo>
                  <a:cubicBezTo>
                    <a:pt x="7402" y="40913"/>
                    <a:pt x="0" y="31993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32107"/>
                    <a:pt x="35638" y="41090"/>
                    <a:pt x="25285" y="42883"/>
                  </a:cubicBezTo>
                </a:path>
                <a:path w="43200" h="42883" stroke="0" extrusionOk="0">
                  <a:moveTo>
                    <a:pt x="17618" y="42829"/>
                  </a:moveTo>
                  <a:cubicBezTo>
                    <a:pt x="7402" y="40913"/>
                    <a:pt x="0" y="31993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32107"/>
                    <a:pt x="35638" y="41090"/>
                    <a:pt x="25285" y="42883"/>
                  </a:cubicBezTo>
                  <a:lnTo>
                    <a:pt x="21600" y="21600"/>
                  </a:lnTo>
                  <a:lnTo>
                    <a:pt x="17618" y="42829"/>
                  </a:lnTo>
                  <a:close/>
                </a:path>
              </a:pathLst>
            </a:custGeom>
            <a:noFill/>
            <a:ln w="9525">
              <a:solidFill>
                <a:srgbClr val="0066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3626" name="Arc 45"/>
            <p:cNvSpPr>
              <a:spLocks/>
            </p:cNvSpPr>
            <p:nvPr/>
          </p:nvSpPr>
          <p:spPr bwMode="auto">
            <a:xfrm flipV="1">
              <a:off x="4393" y="3254"/>
              <a:ext cx="150" cy="75"/>
            </a:xfrm>
            <a:custGeom>
              <a:avLst/>
              <a:gdLst>
                <a:gd name="T0" fmla="*/ 0 w 43200"/>
                <a:gd name="T1" fmla="*/ 0 h 43085"/>
                <a:gd name="T2" fmla="*/ 0 w 43200"/>
                <a:gd name="T3" fmla="*/ 0 h 43085"/>
                <a:gd name="T4" fmla="*/ 0 w 43200"/>
                <a:gd name="T5" fmla="*/ 0 h 43085"/>
                <a:gd name="T6" fmla="*/ 0 60000 65536"/>
                <a:gd name="T7" fmla="*/ 0 60000 65536"/>
                <a:gd name="T8" fmla="*/ 0 60000 65536"/>
                <a:gd name="T9" fmla="*/ 0 w 43200"/>
                <a:gd name="T10" fmla="*/ 0 h 43085"/>
                <a:gd name="T11" fmla="*/ 43200 w 43200"/>
                <a:gd name="T12" fmla="*/ 43085 h 4308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3200" h="43085" fill="none" extrusionOk="0">
                  <a:moveTo>
                    <a:pt x="19377" y="43085"/>
                  </a:moveTo>
                  <a:cubicBezTo>
                    <a:pt x="8367" y="41946"/>
                    <a:pt x="0" y="3266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31950"/>
                    <a:pt x="35858" y="40845"/>
                    <a:pt x="25696" y="42808"/>
                  </a:cubicBezTo>
                </a:path>
                <a:path w="43200" h="43085" stroke="0" extrusionOk="0">
                  <a:moveTo>
                    <a:pt x="19377" y="43085"/>
                  </a:moveTo>
                  <a:cubicBezTo>
                    <a:pt x="8367" y="41946"/>
                    <a:pt x="0" y="3266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31950"/>
                    <a:pt x="35858" y="40845"/>
                    <a:pt x="25696" y="42808"/>
                  </a:cubicBezTo>
                  <a:lnTo>
                    <a:pt x="21600" y="21600"/>
                  </a:lnTo>
                  <a:lnTo>
                    <a:pt x="19377" y="43085"/>
                  </a:lnTo>
                  <a:close/>
                </a:path>
              </a:pathLst>
            </a:custGeom>
            <a:noFill/>
            <a:ln w="9525">
              <a:solidFill>
                <a:srgbClr val="0066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3627" name="Arc 46"/>
            <p:cNvSpPr>
              <a:spLocks/>
            </p:cNvSpPr>
            <p:nvPr/>
          </p:nvSpPr>
          <p:spPr bwMode="auto">
            <a:xfrm flipV="1">
              <a:off x="4423" y="3258"/>
              <a:ext cx="92" cy="40"/>
            </a:xfrm>
            <a:custGeom>
              <a:avLst/>
              <a:gdLst>
                <a:gd name="T0" fmla="*/ 0 w 43200"/>
                <a:gd name="T1" fmla="*/ 0 h 41744"/>
                <a:gd name="T2" fmla="*/ 0 w 43200"/>
                <a:gd name="T3" fmla="*/ 0 h 41744"/>
                <a:gd name="T4" fmla="*/ 0 w 43200"/>
                <a:gd name="T5" fmla="*/ 0 h 41744"/>
                <a:gd name="T6" fmla="*/ 0 60000 65536"/>
                <a:gd name="T7" fmla="*/ 0 60000 65536"/>
                <a:gd name="T8" fmla="*/ 0 60000 65536"/>
                <a:gd name="T9" fmla="*/ 0 w 43200"/>
                <a:gd name="T10" fmla="*/ 0 h 41744"/>
                <a:gd name="T11" fmla="*/ 43200 w 43200"/>
                <a:gd name="T12" fmla="*/ 41744 h 4174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3200" h="41744" fill="none" extrusionOk="0">
                  <a:moveTo>
                    <a:pt x="7745" y="38171"/>
                  </a:moveTo>
                  <a:cubicBezTo>
                    <a:pt x="2836" y="34067"/>
                    <a:pt x="0" y="27998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30520"/>
                    <a:pt x="37715" y="38524"/>
                    <a:pt x="29396" y="41744"/>
                  </a:cubicBezTo>
                </a:path>
                <a:path w="43200" h="41744" stroke="0" extrusionOk="0">
                  <a:moveTo>
                    <a:pt x="7745" y="38171"/>
                  </a:moveTo>
                  <a:cubicBezTo>
                    <a:pt x="2836" y="34067"/>
                    <a:pt x="0" y="27998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30520"/>
                    <a:pt x="37715" y="38524"/>
                    <a:pt x="29396" y="41744"/>
                  </a:cubicBezTo>
                  <a:lnTo>
                    <a:pt x="21600" y="21600"/>
                  </a:lnTo>
                  <a:lnTo>
                    <a:pt x="7745" y="38171"/>
                  </a:lnTo>
                  <a:close/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3628" name="Arc 47"/>
            <p:cNvSpPr>
              <a:spLocks/>
            </p:cNvSpPr>
            <p:nvPr/>
          </p:nvSpPr>
          <p:spPr bwMode="auto">
            <a:xfrm flipV="1">
              <a:off x="4438" y="3265"/>
              <a:ext cx="58" cy="23"/>
            </a:xfrm>
            <a:custGeom>
              <a:avLst/>
              <a:gdLst>
                <a:gd name="T0" fmla="*/ 0 w 43200"/>
                <a:gd name="T1" fmla="*/ 0 h 35592"/>
                <a:gd name="T2" fmla="*/ 0 w 43200"/>
                <a:gd name="T3" fmla="*/ 0 h 35592"/>
                <a:gd name="T4" fmla="*/ 0 w 43200"/>
                <a:gd name="T5" fmla="*/ 0 h 35592"/>
                <a:gd name="T6" fmla="*/ 0 60000 65536"/>
                <a:gd name="T7" fmla="*/ 0 60000 65536"/>
                <a:gd name="T8" fmla="*/ 0 60000 65536"/>
                <a:gd name="T9" fmla="*/ 0 w 43200"/>
                <a:gd name="T10" fmla="*/ 0 h 35592"/>
                <a:gd name="T11" fmla="*/ 43200 w 43200"/>
                <a:gd name="T12" fmla="*/ 35592 h 35592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3200" h="35592" fill="none" extrusionOk="0">
                  <a:moveTo>
                    <a:pt x="3295" y="33068"/>
                  </a:moveTo>
                  <a:cubicBezTo>
                    <a:pt x="1142" y="29630"/>
                    <a:pt x="0" y="25656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6726"/>
                    <a:pt x="41376" y="31686"/>
                    <a:pt x="38055" y="35591"/>
                  </a:cubicBezTo>
                </a:path>
                <a:path w="43200" h="35592" stroke="0" extrusionOk="0">
                  <a:moveTo>
                    <a:pt x="3295" y="33068"/>
                  </a:moveTo>
                  <a:cubicBezTo>
                    <a:pt x="1142" y="29630"/>
                    <a:pt x="0" y="25656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6726"/>
                    <a:pt x="41376" y="31686"/>
                    <a:pt x="38055" y="35591"/>
                  </a:cubicBezTo>
                  <a:lnTo>
                    <a:pt x="21600" y="21600"/>
                  </a:lnTo>
                  <a:lnTo>
                    <a:pt x="3295" y="33068"/>
                  </a:lnTo>
                  <a:close/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3629" name="AutoShape 48"/>
            <p:cNvSpPr>
              <a:spLocks noChangeArrowheads="1"/>
            </p:cNvSpPr>
            <p:nvPr/>
          </p:nvSpPr>
          <p:spPr bwMode="auto">
            <a:xfrm flipV="1">
              <a:off x="4420" y="3247"/>
              <a:ext cx="92" cy="48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945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3286" y="7650"/>
                  </a:moveTo>
                  <a:cubicBezTo>
                    <a:pt x="4555" y="4622"/>
                    <a:pt x="7517" y="2652"/>
                    <a:pt x="10800" y="2653"/>
                  </a:cubicBezTo>
                  <a:cubicBezTo>
                    <a:pt x="14082" y="2653"/>
                    <a:pt x="17044" y="4622"/>
                    <a:pt x="18313" y="7650"/>
                  </a:cubicBezTo>
                  <a:lnTo>
                    <a:pt x="20760" y="6624"/>
                  </a:lnTo>
                  <a:cubicBezTo>
                    <a:pt x="19077" y="2611"/>
                    <a:pt x="15151" y="-1"/>
                    <a:pt x="10799" y="0"/>
                  </a:cubicBezTo>
                  <a:cubicBezTo>
                    <a:pt x="6448" y="0"/>
                    <a:pt x="2522" y="2611"/>
                    <a:pt x="839" y="6624"/>
                  </a:cubicBezTo>
                  <a:lnTo>
                    <a:pt x="3286" y="765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3630" name="Arc 49"/>
            <p:cNvSpPr>
              <a:spLocks/>
            </p:cNvSpPr>
            <p:nvPr/>
          </p:nvSpPr>
          <p:spPr bwMode="auto">
            <a:xfrm flipV="1">
              <a:off x="4422" y="3292"/>
              <a:ext cx="92" cy="26"/>
            </a:xfrm>
            <a:custGeom>
              <a:avLst/>
              <a:gdLst>
                <a:gd name="T0" fmla="*/ 0 w 42971"/>
                <a:gd name="T1" fmla="*/ 0 h 26832"/>
                <a:gd name="T2" fmla="*/ 0 w 42971"/>
                <a:gd name="T3" fmla="*/ 0 h 26832"/>
                <a:gd name="T4" fmla="*/ 0 w 42971"/>
                <a:gd name="T5" fmla="*/ 0 h 26832"/>
                <a:gd name="T6" fmla="*/ 0 60000 65536"/>
                <a:gd name="T7" fmla="*/ 0 60000 65536"/>
                <a:gd name="T8" fmla="*/ 0 60000 65536"/>
                <a:gd name="T9" fmla="*/ 0 w 42971"/>
                <a:gd name="T10" fmla="*/ 0 h 26832"/>
                <a:gd name="T11" fmla="*/ 42971 w 42971"/>
                <a:gd name="T12" fmla="*/ 26832 h 26832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2971" h="26832" fill="none" extrusionOk="0">
                  <a:moveTo>
                    <a:pt x="-1" y="18465"/>
                  </a:moveTo>
                  <a:cubicBezTo>
                    <a:pt x="1554" y="7860"/>
                    <a:pt x="10652" y="-1"/>
                    <a:pt x="21371" y="0"/>
                  </a:cubicBezTo>
                  <a:cubicBezTo>
                    <a:pt x="33300" y="0"/>
                    <a:pt x="42971" y="9670"/>
                    <a:pt x="42971" y="21600"/>
                  </a:cubicBezTo>
                  <a:cubicBezTo>
                    <a:pt x="42971" y="23363"/>
                    <a:pt x="42754" y="25120"/>
                    <a:pt x="42327" y="26831"/>
                  </a:cubicBezTo>
                </a:path>
                <a:path w="42971" h="26832" stroke="0" extrusionOk="0">
                  <a:moveTo>
                    <a:pt x="-1" y="18465"/>
                  </a:moveTo>
                  <a:cubicBezTo>
                    <a:pt x="1554" y="7860"/>
                    <a:pt x="10652" y="-1"/>
                    <a:pt x="21371" y="0"/>
                  </a:cubicBezTo>
                  <a:cubicBezTo>
                    <a:pt x="33300" y="0"/>
                    <a:pt x="42971" y="9670"/>
                    <a:pt x="42971" y="21600"/>
                  </a:cubicBezTo>
                  <a:cubicBezTo>
                    <a:pt x="42971" y="23363"/>
                    <a:pt x="42754" y="25120"/>
                    <a:pt x="42327" y="26831"/>
                  </a:cubicBezTo>
                  <a:lnTo>
                    <a:pt x="21371" y="21600"/>
                  </a:lnTo>
                  <a:lnTo>
                    <a:pt x="-1" y="18465"/>
                  </a:lnTo>
                  <a:close/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3631" name="Line 50"/>
            <p:cNvSpPr>
              <a:spLocks noChangeShapeType="1"/>
            </p:cNvSpPr>
            <p:nvPr/>
          </p:nvSpPr>
          <p:spPr bwMode="auto">
            <a:xfrm>
              <a:off x="4422" y="3282"/>
              <a:ext cx="0" cy="1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23632" name="Line 51"/>
            <p:cNvSpPr>
              <a:spLocks noChangeShapeType="1"/>
            </p:cNvSpPr>
            <p:nvPr/>
          </p:nvSpPr>
          <p:spPr bwMode="auto">
            <a:xfrm>
              <a:off x="4514" y="3280"/>
              <a:ext cx="0" cy="1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9268" name="Freeform 52"/>
            <p:cNvSpPr>
              <a:spLocks/>
            </p:cNvSpPr>
            <p:nvPr/>
          </p:nvSpPr>
          <p:spPr bwMode="auto">
            <a:xfrm>
              <a:off x="4421" y="3285"/>
              <a:ext cx="91" cy="37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91" y="2"/>
                </a:cxn>
                <a:cxn ang="0">
                  <a:pos x="90" y="17"/>
                </a:cxn>
                <a:cxn ang="0">
                  <a:pos x="1" y="17"/>
                </a:cxn>
                <a:cxn ang="0">
                  <a:pos x="1" y="0"/>
                </a:cxn>
              </a:cxnLst>
              <a:rect l="0" t="0" r="r" b="b"/>
              <a:pathLst>
                <a:path w="91" h="37">
                  <a:moveTo>
                    <a:pt x="1" y="0"/>
                  </a:moveTo>
                  <a:cubicBezTo>
                    <a:pt x="19" y="20"/>
                    <a:pt x="66" y="18"/>
                    <a:pt x="91" y="2"/>
                  </a:cubicBezTo>
                  <a:cubicBezTo>
                    <a:pt x="88" y="11"/>
                    <a:pt x="87" y="3"/>
                    <a:pt x="90" y="17"/>
                  </a:cubicBezTo>
                  <a:cubicBezTo>
                    <a:pt x="70" y="32"/>
                    <a:pt x="28" y="37"/>
                    <a:pt x="1" y="17"/>
                  </a:cubicBezTo>
                  <a:cubicBezTo>
                    <a:pt x="4" y="17"/>
                    <a:pt x="0" y="7"/>
                    <a:pt x="1" y="0"/>
                  </a:cubicBez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shade val="46275"/>
                    <a:invGamma/>
                  </a:schemeClr>
                </a:gs>
                <a:gs pos="50000">
                  <a:schemeClr val="bg2"/>
                </a:gs>
                <a:gs pos="100000">
                  <a:schemeClr val="bg2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3175" cmpd="sng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eaLnBrk="1" hangingPunct="1">
                <a:defRPr/>
              </a:pPr>
              <a:endParaRPr lang="en-US">
                <a:latin typeface="Arial" panose="020B0604020202020204" pitchFamily="34" charset="0"/>
              </a:endParaRPr>
            </a:p>
          </p:txBody>
        </p:sp>
        <p:pic>
          <p:nvPicPr>
            <p:cNvPr id="23634" name="Picture 53" descr="Lua do clear"/>
            <p:cNvPicPr>
              <a:picLocks noChangeAspect="1" noChangeArrowheads="1" noCrop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83" y="2913"/>
              <a:ext cx="174" cy="3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9270" name="AutoShape 54"/>
          <p:cNvSpPr>
            <a:spLocks noChangeArrowheads="1"/>
          </p:cNvSpPr>
          <p:nvPr/>
        </p:nvSpPr>
        <p:spPr bwMode="auto">
          <a:xfrm rot="7140000" flipH="1">
            <a:off x="1996281" y="4221957"/>
            <a:ext cx="136525" cy="493712"/>
          </a:xfrm>
          <a:prstGeom prst="can">
            <a:avLst>
              <a:gd name="adj" fmla="val 58781"/>
            </a:avLst>
          </a:prstGeom>
          <a:gradFill rotWithShape="1">
            <a:gsLst>
              <a:gs pos="0">
                <a:schemeClr val="bg1">
                  <a:gamma/>
                  <a:shade val="46275"/>
                  <a:invGamma/>
                </a:schemeClr>
              </a:gs>
              <a:gs pos="50000">
                <a:schemeClr val="bg1"/>
              </a:gs>
              <a:gs pos="100000">
                <a:schemeClr val="bg1">
                  <a:gamma/>
                  <a:shade val="46275"/>
                  <a:invGamma/>
                </a:schemeClr>
              </a:gs>
            </a:gsLst>
            <a:lin ang="0" scaled="1"/>
          </a:gradFill>
          <a:ln w="9525">
            <a:solidFill>
              <a:schemeClr val="bg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1" hangingPunct="1">
              <a:defRPr/>
            </a:pPr>
            <a:endParaRPr lang="en-US">
              <a:latin typeface="Arial" panose="020B0604020202020204" pitchFamily="34" charset="0"/>
            </a:endParaRPr>
          </a:p>
        </p:txBody>
      </p:sp>
      <p:grpSp>
        <p:nvGrpSpPr>
          <p:cNvPr id="9" name="Group 55"/>
          <p:cNvGrpSpPr>
            <a:grpSpLocks/>
          </p:cNvGrpSpPr>
          <p:nvPr/>
        </p:nvGrpSpPr>
        <p:grpSpPr bwMode="auto">
          <a:xfrm rot="-7335522">
            <a:off x="1524000" y="3581400"/>
            <a:ext cx="1066800" cy="914400"/>
            <a:chOff x="2304" y="1440"/>
            <a:chExt cx="672" cy="576"/>
          </a:xfrm>
        </p:grpSpPr>
        <p:sp>
          <p:nvSpPr>
            <p:cNvPr id="23604" name="Freeform 56"/>
            <p:cNvSpPr>
              <a:spLocks/>
            </p:cNvSpPr>
            <p:nvPr/>
          </p:nvSpPr>
          <p:spPr bwMode="auto">
            <a:xfrm rot="-487818">
              <a:off x="2304" y="1440"/>
              <a:ext cx="575" cy="536"/>
            </a:xfrm>
            <a:custGeom>
              <a:avLst/>
              <a:gdLst>
                <a:gd name="T0" fmla="*/ 79 w 648"/>
                <a:gd name="T1" fmla="*/ 74 h 631"/>
                <a:gd name="T2" fmla="*/ 65 w 648"/>
                <a:gd name="T3" fmla="*/ 70 h 631"/>
                <a:gd name="T4" fmla="*/ 51 w 648"/>
                <a:gd name="T5" fmla="*/ 64 h 631"/>
                <a:gd name="T6" fmla="*/ 34 w 648"/>
                <a:gd name="T7" fmla="*/ 54 h 631"/>
                <a:gd name="T8" fmla="*/ 20 w 648"/>
                <a:gd name="T9" fmla="*/ 54 h 631"/>
                <a:gd name="T10" fmla="*/ 25 w 648"/>
                <a:gd name="T11" fmla="*/ 64 h 631"/>
                <a:gd name="T12" fmla="*/ 36 w 648"/>
                <a:gd name="T13" fmla="*/ 79 h 631"/>
                <a:gd name="T14" fmla="*/ 53 w 648"/>
                <a:gd name="T15" fmla="*/ 88 h 631"/>
                <a:gd name="T16" fmla="*/ 81 w 648"/>
                <a:gd name="T17" fmla="*/ 104 h 631"/>
                <a:gd name="T18" fmla="*/ 101 w 648"/>
                <a:gd name="T19" fmla="*/ 109 h 631"/>
                <a:gd name="T20" fmla="*/ 111 w 648"/>
                <a:gd name="T21" fmla="*/ 113 h 631"/>
                <a:gd name="T22" fmla="*/ 124 w 648"/>
                <a:gd name="T23" fmla="*/ 117 h 631"/>
                <a:gd name="T24" fmla="*/ 135 w 648"/>
                <a:gd name="T25" fmla="*/ 122 h 631"/>
                <a:gd name="T26" fmla="*/ 146 w 648"/>
                <a:gd name="T27" fmla="*/ 131 h 631"/>
                <a:gd name="T28" fmla="*/ 156 w 648"/>
                <a:gd name="T29" fmla="*/ 138 h 631"/>
                <a:gd name="T30" fmla="*/ 168 w 648"/>
                <a:gd name="T31" fmla="*/ 144 h 631"/>
                <a:gd name="T32" fmla="*/ 172 w 648"/>
                <a:gd name="T33" fmla="*/ 141 h 631"/>
                <a:gd name="T34" fmla="*/ 178 w 648"/>
                <a:gd name="T35" fmla="*/ 131 h 631"/>
                <a:gd name="T36" fmla="*/ 193 w 648"/>
                <a:gd name="T37" fmla="*/ 120 h 631"/>
                <a:gd name="T38" fmla="*/ 208 w 648"/>
                <a:gd name="T39" fmla="*/ 108 h 631"/>
                <a:gd name="T40" fmla="*/ 215 w 648"/>
                <a:gd name="T41" fmla="*/ 101 h 631"/>
                <a:gd name="T42" fmla="*/ 208 w 648"/>
                <a:gd name="T43" fmla="*/ 94 h 631"/>
                <a:gd name="T44" fmla="*/ 196 w 648"/>
                <a:gd name="T45" fmla="*/ 89 h 631"/>
                <a:gd name="T46" fmla="*/ 190 w 648"/>
                <a:gd name="T47" fmla="*/ 85 h 631"/>
                <a:gd name="T48" fmla="*/ 178 w 648"/>
                <a:gd name="T49" fmla="*/ 60 h 631"/>
                <a:gd name="T50" fmla="*/ 168 w 648"/>
                <a:gd name="T51" fmla="*/ 41 h 631"/>
                <a:gd name="T52" fmla="*/ 158 w 648"/>
                <a:gd name="T53" fmla="*/ 31 h 631"/>
                <a:gd name="T54" fmla="*/ 154 w 648"/>
                <a:gd name="T55" fmla="*/ 20 h 631"/>
                <a:gd name="T56" fmla="*/ 146 w 648"/>
                <a:gd name="T57" fmla="*/ 15 h 631"/>
                <a:gd name="T58" fmla="*/ 133 w 648"/>
                <a:gd name="T59" fmla="*/ 10 h 631"/>
                <a:gd name="T60" fmla="*/ 120 w 648"/>
                <a:gd name="T61" fmla="*/ 6 h 631"/>
                <a:gd name="T62" fmla="*/ 102 w 648"/>
                <a:gd name="T63" fmla="*/ 4 h 631"/>
                <a:gd name="T64" fmla="*/ 84 w 648"/>
                <a:gd name="T65" fmla="*/ 3 h 631"/>
                <a:gd name="T66" fmla="*/ 72 w 648"/>
                <a:gd name="T67" fmla="*/ 3 h 631"/>
                <a:gd name="T68" fmla="*/ 56 w 648"/>
                <a:gd name="T69" fmla="*/ 3 h 631"/>
                <a:gd name="T70" fmla="*/ 46 w 648"/>
                <a:gd name="T71" fmla="*/ 4 h 631"/>
                <a:gd name="T72" fmla="*/ 27 w 648"/>
                <a:gd name="T73" fmla="*/ 8 h 631"/>
                <a:gd name="T74" fmla="*/ 11 w 648"/>
                <a:gd name="T75" fmla="*/ 18 h 631"/>
                <a:gd name="T76" fmla="*/ 3 w 648"/>
                <a:gd name="T77" fmla="*/ 25 h 631"/>
                <a:gd name="T78" fmla="*/ 4 w 648"/>
                <a:gd name="T79" fmla="*/ 31 h 631"/>
                <a:gd name="T80" fmla="*/ 16 w 648"/>
                <a:gd name="T81" fmla="*/ 31 h 631"/>
                <a:gd name="T82" fmla="*/ 25 w 648"/>
                <a:gd name="T83" fmla="*/ 26 h 631"/>
                <a:gd name="T84" fmla="*/ 43 w 648"/>
                <a:gd name="T85" fmla="*/ 24 h 631"/>
                <a:gd name="T86" fmla="*/ 61 w 648"/>
                <a:gd name="T87" fmla="*/ 22 h 631"/>
                <a:gd name="T88" fmla="*/ 71 w 648"/>
                <a:gd name="T89" fmla="*/ 25 h 631"/>
                <a:gd name="T90" fmla="*/ 82 w 648"/>
                <a:gd name="T91" fmla="*/ 31 h 631"/>
                <a:gd name="T92" fmla="*/ 91 w 648"/>
                <a:gd name="T93" fmla="*/ 35 h 631"/>
                <a:gd name="T94" fmla="*/ 96 w 648"/>
                <a:gd name="T95" fmla="*/ 42 h 631"/>
                <a:gd name="T96" fmla="*/ 101 w 648"/>
                <a:gd name="T97" fmla="*/ 51 h 631"/>
                <a:gd name="T98" fmla="*/ 100 w 648"/>
                <a:gd name="T99" fmla="*/ 60 h 631"/>
                <a:gd name="T100" fmla="*/ 87 w 648"/>
                <a:gd name="T101" fmla="*/ 71 h 631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648"/>
                <a:gd name="T154" fmla="*/ 0 h 631"/>
                <a:gd name="T155" fmla="*/ 648 w 648"/>
                <a:gd name="T156" fmla="*/ 631 h 631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648" h="631">
                  <a:moveTo>
                    <a:pt x="255" y="310"/>
                  </a:moveTo>
                  <a:lnTo>
                    <a:pt x="231" y="317"/>
                  </a:lnTo>
                  <a:lnTo>
                    <a:pt x="214" y="314"/>
                  </a:lnTo>
                  <a:lnTo>
                    <a:pt x="189" y="301"/>
                  </a:lnTo>
                  <a:lnTo>
                    <a:pt x="162" y="296"/>
                  </a:lnTo>
                  <a:lnTo>
                    <a:pt x="148" y="277"/>
                  </a:lnTo>
                  <a:lnTo>
                    <a:pt x="125" y="247"/>
                  </a:lnTo>
                  <a:lnTo>
                    <a:pt x="100" y="233"/>
                  </a:lnTo>
                  <a:lnTo>
                    <a:pt x="76" y="228"/>
                  </a:lnTo>
                  <a:lnTo>
                    <a:pt x="59" y="233"/>
                  </a:lnTo>
                  <a:lnTo>
                    <a:pt x="66" y="251"/>
                  </a:lnTo>
                  <a:lnTo>
                    <a:pt x="76" y="275"/>
                  </a:lnTo>
                  <a:lnTo>
                    <a:pt x="94" y="312"/>
                  </a:lnTo>
                  <a:lnTo>
                    <a:pt x="106" y="342"/>
                  </a:lnTo>
                  <a:lnTo>
                    <a:pt x="136" y="366"/>
                  </a:lnTo>
                  <a:lnTo>
                    <a:pt x="159" y="387"/>
                  </a:lnTo>
                  <a:lnTo>
                    <a:pt x="177" y="403"/>
                  </a:lnTo>
                  <a:lnTo>
                    <a:pt x="236" y="448"/>
                  </a:lnTo>
                  <a:lnTo>
                    <a:pt x="265" y="460"/>
                  </a:lnTo>
                  <a:lnTo>
                    <a:pt x="295" y="475"/>
                  </a:lnTo>
                  <a:lnTo>
                    <a:pt x="311" y="481"/>
                  </a:lnTo>
                  <a:lnTo>
                    <a:pt x="327" y="493"/>
                  </a:lnTo>
                  <a:lnTo>
                    <a:pt x="349" y="503"/>
                  </a:lnTo>
                  <a:lnTo>
                    <a:pt x="365" y="511"/>
                  </a:lnTo>
                  <a:lnTo>
                    <a:pt x="382" y="519"/>
                  </a:lnTo>
                  <a:lnTo>
                    <a:pt x="393" y="530"/>
                  </a:lnTo>
                  <a:lnTo>
                    <a:pt x="412" y="543"/>
                  </a:lnTo>
                  <a:lnTo>
                    <a:pt x="431" y="566"/>
                  </a:lnTo>
                  <a:lnTo>
                    <a:pt x="445" y="583"/>
                  </a:lnTo>
                  <a:lnTo>
                    <a:pt x="457" y="599"/>
                  </a:lnTo>
                  <a:lnTo>
                    <a:pt x="472" y="612"/>
                  </a:lnTo>
                  <a:lnTo>
                    <a:pt x="490" y="624"/>
                  </a:lnTo>
                  <a:lnTo>
                    <a:pt x="500" y="631"/>
                  </a:lnTo>
                  <a:lnTo>
                    <a:pt x="505" y="614"/>
                  </a:lnTo>
                  <a:lnTo>
                    <a:pt x="510" y="597"/>
                  </a:lnTo>
                  <a:lnTo>
                    <a:pt x="523" y="568"/>
                  </a:lnTo>
                  <a:lnTo>
                    <a:pt x="553" y="539"/>
                  </a:lnTo>
                  <a:lnTo>
                    <a:pt x="568" y="522"/>
                  </a:lnTo>
                  <a:lnTo>
                    <a:pt x="596" y="489"/>
                  </a:lnTo>
                  <a:lnTo>
                    <a:pt x="611" y="469"/>
                  </a:lnTo>
                  <a:lnTo>
                    <a:pt x="626" y="451"/>
                  </a:lnTo>
                  <a:lnTo>
                    <a:pt x="631" y="437"/>
                  </a:lnTo>
                  <a:lnTo>
                    <a:pt x="648" y="435"/>
                  </a:lnTo>
                  <a:lnTo>
                    <a:pt x="610" y="409"/>
                  </a:lnTo>
                  <a:lnTo>
                    <a:pt x="597" y="398"/>
                  </a:lnTo>
                  <a:lnTo>
                    <a:pt x="576" y="388"/>
                  </a:lnTo>
                  <a:lnTo>
                    <a:pt x="565" y="379"/>
                  </a:lnTo>
                  <a:lnTo>
                    <a:pt x="557" y="370"/>
                  </a:lnTo>
                  <a:lnTo>
                    <a:pt x="549" y="343"/>
                  </a:lnTo>
                  <a:lnTo>
                    <a:pt x="521" y="260"/>
                  </a:lnTo>
                  <a:lnTo>
                    <a:pt x="507" y="216"/>
                  </a:lnTo>
                  <a:lnTo>
                    <a:pt x="491" y="178"/>
                  </a:lnTo>
                  <a:lnTo>
                    <a:pt x="478" y="158"/>
                  </a:lnTo>
                  <a:lnTo>
                    <a:pt x="466" y="134"/>
                  </a:lnTo>
                  <a:lnTo>
                    <a:pt x="458" y="112"/>
                  </a:lnTo>
                  <a:lnTo>
                    <a:pt x="450" y="88"/>
                  </a:lnTo>
                  <a:lnTo>
                    <a:pt x="442" y="74"/>
                  </a:lnTo>
                  <a:lnTo>
                    <a:pt x="428" y="66"/>
                  </a:lnTo>
                  <a:lnTo>
                    <a:pt x="404" y="58"/>
                  </a:lnTo>
                  <a:lnTo>
                    <a:pt x="390" y="46"/>
                  </a:lnTo>
                  <a:lnTo>
                    <a:pt x="374" y="32"/>
                  </a:lnTo>
                  <a:lnTo>
                    <a:pt x="350" y="28"/>
                  </a:lnTo>
                  <a:lnTo>
                    <a:pt x="320" y="28"/>
                  </a:lnTo>
                  <a:lnTo>
                    <a:pt x="298" y="20"/>
                  </a:lnTo>
                  <a:lnTo>
                    <a:pt x="266" y="14"/>
                  </a:lnTo>
                  <a:lnTo>
                    <a:pt x="247" y="6"/>
                  </a:lnTo>
                  <a:lnTo>
                    <a:pt x="234" y="0"/>
                  </a:lnTo>
                  <a:lnTo>
                    <a:pt x="208" y="5"/>
                  </a:lnTo>
                  <a:lnTo>
                    <a:pt x="184" y="9"/>
                  </a:lnTo>
                  <a:lnTo>
                    <a:pt x="163" y="12"/>
                  </a:lnTo>
                  <a:lnTo>
                    <a:pt x="150" y="14"/>
                  </a:lnTo>
                  <a:lnTo>
                    <a:pt x="133" y="20"/>
                  </a:lnTo>
                  <a:lnTo>
                    <a:pt x="117" y="26"/>
                  </a:lnTo>
                  <a:lnTo>
                    <a:pt x="78" y="38"/>
                  </a:lnTo>
                  <a:lnTo>
                    <a:pt x="55" y="57"/>
                  </a:lnTo>
                  <a:lnTo>
                    <a:pt x="33" y="77"/>
                  </a:lnTo>
                  <a:lnTo>
                    <a:pt x="16" y="93"/>
                  </a:lnTo>
                  <a:lnTo>
                    <a:pt x="3" y="108"/>
                  </a:lnTo>
                  <a:lnTo>
                    <a:pt x="0" y="120"/>
                  </a:lnTo>
                  <a:lnTo>
                    <a:pt x="7" y="131"/>
                  </a:lnTo>
                  <a:lnTo>
                    <a:pt x="28" y="137"/>
                  </a:lnTo>
                  <a:lnTo>
                    <a:pt x="46" y="134"/>
                  </a:lnTo>
                  <a:lnTo>
                    <a:pt x="60" y="128"/>
                  </a:lnTo>
                  <a:lnTo>
                    <a:pt x="76" y="117"/>
                  </a:lnTo>
                  <a:lnTo>
                    <a:pt x="91" y="104"/>
                  </a:lnTo>
                  <a:lnTo>
                    <a:pt x="126" y="102"/>
                  </a:lnTo>
                  <a:lnTo>
                    <a:pt x="160" y="101"/>
                  </a:lnTo>
                  <a:lnTo>
                    <a:pt x="180" y="96"/>
                  </a:lnTo>
                  <a:lnTo>
                    <a:pt x="195" y="95"/>
                  </a:lnTo>
                  <a:lnTo>
                    <a:pt x="207" y="107"/>
                  </a:lnTo>
                  <a:lnTo>
                    <a:pt x="222" y="117"/>
                  </a:lnTo>
                  <a:lnTo>
                    <a:pt x="240" y="131"/>
                  </a:lnTo>
                  <a:lnTo>
                    <a:pt x="255" y="138"/>
                  </a:lnTo>
                  <a:lnTo>
                    <a:pt x="267" y="153"/>
                  </a:lnTo>
                  <a:lnTo>
                    <a:pt x="273" y="165"/>
                  </a:lnTo>
                  <a:lnTo>
                    <a:pt x="283" y="186"/>
                  </a:lnTo>
                  <a:lnTo>
                    <a:pt x="288" y="207"/>
                  </a:lnTo>
                  <a:lnTo>
                    <a:pt x="294" y="224"/>
                  </a:lnTo>
                  <a:lnTo>
                    <a:pt x="293" y="238"/>
                  </a:lnTo>
                  <a:lnTo>
                    <a:pt x="293" y="259"/>
                  </a:lnTo>
                  <a:lnTo>
                    <a:pt x="287" y="286"/>
                  </a:lnTo>
                  <a:lnTo>
                    <a:pt x="255" y="310"/>
                  </a:lnTo>
                  <a:close/>
                </a:path>
              </a:pathLst>
            </a:custGeom>
            <a:solidFill>
              <a:srgbClr val="FFBFB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605" name="Freeform 57"/>
            <p:cNvSpPr>
              <a:spLocks/>
            </p:cNvSpPr>
            <p:nvPr/>
          </p:nvSpPr>
          <p:spPr bwMode="auto">
            <a:xfrm>
              <a:off x="2474" y="1453"/>
              <a:ext cx="103" cy="46"/>
            </a:xfrm>
            <a:custGeom>
              <a:avLst/>
              <a:gdLst>
                <a:gd name="T0" fmla="*/ 0 w 138"/>
                <a:gd name="T1" fmla="*/ 0 h 66"/>
                <a:gd name="T2" fmla="*/ 5 w 138"/>
                <a:gd name="T3" fmla="*/ 1 h 66"/>
                <a:gd name="T4" fmla="*/ 10 w 138"/>
                <a:gd name="T5" fmla="*/ 2 h 66"/>
                <a:gd name="T6" fmla="*/ 0 60000 65536"/>
                <a:gd name="T7" fmla="*/ 0 60000 65536"/>
                <a:gd name="T8" fmla="*/ 0 60000 65536"/>
                <a:gd name="T9" fmla="*/ 0 w 138"/>
                <a:gd name="T10" fmla="*/ 0 h 66"/>
                <a:gd name="T11" fmla="*/ 138 w 138"/>
                <a:gd name="T12" fmla="*/ 66 h 6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38" h="66">
                  <a:moveTo>
                    <a:pt x="0" y="0"/>
                  </a:moveTo>
                  <a:lnTo>
                    <a:pt x="66" y="27"/>
                  </a:lnTo>
                  <a:lnTo>
                    <a:pt x="138" y="66"/>
                  </a:lnTo>
                </a:path>
              </a:pathLst>
            </a:cu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606" name="Freeform 58"/>
            <p:cNvSpPr>
              <a:spLocks/>
            </p:cNvSpPr>
            <p:nvPr/>
          </p:nvSpPr>
          <p:spPr bwMode="auto">
            <a:xfrm rot="-1242821">
              <a:off x="2365" y="1664"/>
              <a:ext cx="15" cy="48"/>
            </a:xfrm>
            <a:custGeom>
              <a:avLst/>
              <a:gdLst>
                <a:gd name="T0" fmla="*/ 0 w 70"/>
                <a:gd name="T1" fmla="*/ 0 h 169"/>
                <a:gd name="T2" fmla="*/ 0 w 70"/>
                <a:gd name="T3" fmla="*/ 0 h 169"/>
                <a:gd name="T4" fmla="*/ 0 w 70"/>
                <a:gd name="T5" fmla="*/ 0 h 169"/>
                <a:gd name="T6" fmla="*/ 0 w 70"/>
                <a:gd name="T7" fmla="*/ 0 h 169"/>
                <a:gd name="T8" fmla="*/ 0 w 70"/>
                <a:gd name="T9" fmla="*/ 0 h 169"/>
                <a:gd name="T10" fmla="*/ 0 w 70"/>
                <a:gd name="T11" fmla="*/ 0 h 169"/>
                <a:gd name="T12" fmla="*/ 0 w 70"/>
                <a:gd name="T13" fmla="*/ 0 h 16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70"/>
                <a:gd name="T22" fmla="*/ 0 h 169"/>
                <a:gd name="T23" fmla="*/ 70 w 70"/>
                <a:gd name="T24" fmla="*/ 169 h 169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70" h="169">
                  <a:moveTo>
                    <a:pt x="23" y="0"/>
                  </a:moveTo>
                  <a:lnTo>
                    <a:pt x="53" y="52"/>
                  </a:lnTo>
                  <a:lnTo>
                    <a:pt x="69" y="83"/>
                  </a:lnTo>
                  <a:lnTo>
                    <a:pt x="70" y="113"/>
                  </a:lnTo>
                  <a:lnTo>
                    <a:pt x="58" y="140"/>
                  </a:lnTo>
                  <a:lnTo>
                    <a:pt x="27" y="158"/>
                  </a:lnTo>
                  <a:lnTo>
                    <a:pt x="0" y="169"/>
                  </a:lnTo>
                </a:path>
              </a:pathLst>
            </a:cu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607" name="Freeform 59"/>
            <p:cNvSpPr>
              <a:spLocks/>
            </p:cNvSpPr>
            <p:nvPr/>
          </p:nvSpPr>
          <p:spPr bwMode="auto">
            <a:xfrm rot="-832342">
              <a:off x="2439" y="1511"/>
              <a:ext cx="12" cy="29"/>
            </a:xfrm>
            <a:custGeom>
              <a:avLst/>
              <a:gdLst>
                <a:gd name="T0" fmla="*/ 0 w 50"/>
                <a:gd name="T1" fmla="*/ 0 h 93"/>
                <a:gd name="T2" fmla="*/ 0 w 50"/>
                <a:gd name="T3" fmla="*/ 0 h 93"/>
                <a:gd name="T4" fmla="*/ 0 w 50"/>
                <a:gd name="T5" fmla="*/ 0 h 93"/>
                <a:gd name="T6" fmla="*/ 0 w 50"/>
                <a:gd name="T7" fmla="*/ 0 h 93"/>
                <a:gd name="T8" fmla="*/ 0 w 50"/>
                <a:gd name="T9" fmla="*/ 0 h 9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0"/>
                <a:gd name="T16" fmla="*/ 0 h 93"/>
                <a:gd name="T17" fmla="*/ 50 w 50"/>
                <a:gd name="T18" fmla="*/ 93 h 9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0" h="93">
                  <a:moveTo>
                    <a:pt x="0" y="0"/>
                  </a:moveTo>
                  <a:lnTo>
                    <a:pt x="0" y="32"/>
                  </a:lnTo>
                  <a:lnTo>
                    <a:pt x="6" y="57"/>
                  </a:lnTo>
                  <a:lnTo>
                    <a:pt x="25" y="82"/>
                  </a:lnTo>
                  <a:lnTo>
                    <a:pt x="50" y="93"/>
                  </a:lnTo>
                </a:path>
              </a:pathLst>
            </a:cu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608" name="Freeform 60"/>
            <p:cNvSpPr>
              <a:spLocks/>
            </p:cNvSpPr>
            <p:nvPr/>
          </p:nvSpPr>
          <p:spPr bwMode="auto">
            <a:xfrm rot="-1712274">
              <a:off x="2348" y="1539"/>
              <a:ext cx="9" cy="22"/>
            </a:xfrm>
            <a:custGeom>
              <a:avLst/>
              <a:gdLst>
                <a:gd name="T0" fmla="*/ 0 w 19"/>
                <a:gd name="T1" fmla="*/ 0 h 43"/>
                <a:gd name="T2" fmla="*/ 0 w 19"/>
                <a:gd name="T3" fmla="*/ 1 h 43"/>
                <a:gd name="T4" fmla="*/ 0 w 19"/>
                <a:gd name="T5" fmla="*/ 1 h 43"/>
                <a:gd name="T6" fmla="*/ 0 w 19"/>
                <a:gd name="T7" fmla="*/ 1 h 4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9"/>
                <a:gd name="T13" fmla="*/ 0 h 43"/>
                <a:gd name="T14" fmla="*/ 19 w 19"/>
                <a:gd name="T15" fmla="*/ 43 h 4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9" h="43">
                  <a:moveTo>
                    <a:pt x="0" y="0"/>
                  </a:moveTo>
                  <a:lnTo>
                    <a:pt x="0" y="14"/>
                  </a:lnTo>
                  <a:lnTo>
                    <a:pt x="4" y="28"/>
                  </a:lnTo>
                  <a:lnTo>
                    <a:pt x="19" y="43"/>
                  </a:lnTo>
                </a:path>
              </a:pathLst>
            </a:cu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grpSp>
          <p:nvGrpSpPr>
            <p:cNvPr id="23609" name="Group 61"/>
            <p:cNvGrpSpPr>
              <a:grpSpLocks/>
            </p:cNvGrpSpPr>
            <p:nvPr/>
          </p:nvGrpSpPr>
          <p:grpSpPr bwMode="auto">
            <a:xfrm rot="-9224892">
              <a:off x="2734" y="1746"/>
              <a:ext cx="242" cy="270"/>
              <a:chOff x="2457" y="2549"/>
              <a:chExt cx="557" cy="547"/>
            </a:xfrm>
          </p:grpSpPr>
          <p:sp>
            <p:nvSpPr>
              <p:cNvPr id="23612" name="Freeform 62"/>
              <p:cNvSpPr>
                <a:spLocks/>
              </p:cNvSpPr>
              <p:nvPr/>
            </p:nvSpPr>
            <p:spPr bwMode="auto">
              <a:xfrm>
                <a:off x="2457" y="2549"/>
                <a:ext cx="557" cy="547"/>
              </a:xfrm>
              <a:custGeom>
                <a:avLst/>
                <a:gdLst>
                  <a:gd name="T0" fmla="*/ 3 w 1112"/>
                  <a:gd name="T1" fmla="*/ 1 h 1094"/>
                  <a:gd name="T2" fmla="*/ 3 w 1112"/>
                  <a:gd name="T3" fmla="*/ 1 h 1094"/>
                  <a:gd name="T4" fmla="*/ 2 w 1112"/>
                  <a:gd name="T5" fmla="*/ 1 h 1094"/>
                  <a:gd name="T6" fmla="*/ 2 w 1112"/>
                  <a:gd name="T7" fmla="*/ 1 h 1094"/>
                  <a:gd name="T8" fmla="*/ 2 w 1112"/>
                  <a:gd name="T9" fmla="*/ 1 h 1094"/>
                  <a:gd name="T10" fmla="*/ 2 w 1112"/>
                  <a:gd name="T11" fmla="*/ 1 h 1094"/>
                  <a:gd name="T12" fmla="*/ 2 w 1112"/>
                  <a:gd name="T13" fmla="*/ 2 h 1094"/>
                  <a:gd name="T14" fmla="*/ 2 w 1112"/>
                  <a:gd name="T15" fmla="*/ 2 h 1094"/>
                  <a:gd name="T16" fmla="*/ 2 w 1112"/>
                  <a:gd name="T17" fmla="*/ 2 h 1094"/>
                  <a:gd name="T18" fmla="*/ 2 w 1112"/>
                  <a:gd name="T19" fmla="*/ 2 h 1094"/>
                  <a:gd name="T20" fmla="*/ 1 w 1112"/>
                  <a:gd name="T21" fmla="*/ 2 h 1094"/>
                  <a:gd name="T22" fmla="*/ 1 w 1112"/>
                  <a:gd name="T23" fmla="*/ 1 h 1094"/>
                  <a:gd name="T24" fmla="*/ 1 w 1112"/>
                  <a:gd name="T25" fmla="*/ 1 h 1094"/>
                  <a:gd name="T26" fmla="*/ 0 w 1112"/>
                  <a:gd name="T27" fmla="*/ 0 h 1094"/>
                  <a:gd name="T28" fmla="*/ 1 w 1112"/>
                  <a:gd name="T29" fmla="*/ 1 h 1094"/>
                  <a:gd name="T30" fmla="*/ 2 w 1112"/>
                  <a:gd name="T31" fmla="*/ 1 h 1094"/>
                  <a:gd name="T32" fmla="*/ 2 w 1112"/>
                  <a:gd name="T33" fmla="*/ 1 h 1094"/>
                  <a:gd name="T34" fmla="*/ 3 w 1112"/>
                  <a:gd name="T35" fmla="*/ 1 h 1094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1112"/>
                  <a:gd name="T55" fmla="*/ 0 h 1094"/>
                  <a:gd name="T56" fmla="*/ 1112 w 1112"/>
                  <a:gd name="T57" fmla="*/ 1094 h 1094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1112" h="1094">
                    <a:moveTo>
                      <a:pt x="1112" y="140"/>
                    </a:moveTo>
                    <a:lnTo>
                      <a:pt x="1056" y="271"/>
                    </a:lnTo>
                    <a:lnTo>
                      <a:pt x="1017" y="373"/>
                    </a:lnTo>
                    <a:lnTo>
                      <a:pt x="971" y="476"/>
                    </a:lnTo>
                    <a:lnTo>
                      <a:pt x="943" y="588"/>
                    </a:lnTo>
                    <a:lnTo>
                      <a:pt x="924" y="702"/>
                    </a:lnTo>
                    <a:lnTo>
                      <a:pt x="905" y="814"/>
                    </a:lnTo>
                    <a:lnTo>
                      <a:pt x="905" y="916"/>
                    </a:lnTo>
                    <a:lnTo>
                      <a:pt x="905" y="1001"/>
                    </a:lnTo>
                    <a:lnTo>
                      <a:pt x="905" y="1038"/>
                    </a:lnTo>
                    <a:lnTo>
                      <a:pt x="242" y="1094"/>
                    </a:lnTo>
                    <a:lnTo>
                      <a:pt x="130" y="448"/>
                    </a:lnTo>
                    <a:lnTo>
                      <a:pt x="28" y="65"/>
                    </a:lnTo>
                    <a:lnTo>
                      <a:pt x="0" y="0"/>
                    </a:lnTo>
                    <a:lnTo>
                      <a:pt x="420" y="75"/>
                    </a:lnTo>
                    <a:lnTo>
                      <a:pt x="765" y="103"/>
                    </a:lnTo>
                    <a:lnTo>
                      <a:pt x="989" y="103"/>
                    </a:lnTo>
                    <a:lnTo>
                      <a:pt x="1112" y="140"/>
                    </a:lnTo>
                    <a:close/>
                  </a:path>
                </a:pathLst>
              </a:custGeom>
              <a:solidFill>
                <a:srgbClr val="5F7FFF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613" name="Oval 63"/>
              <p:cNvSpPr>
                <a:spLocks noChangeArrowheads="1"/>
              </p:cNvSpPr>
              <p:nvPr/>
            </p:nvSpPr>
            <p:spPr bwMode="auto">
              <a:xfrm>
                <a:off x="2793" y="2961"/>
                <a:ext cx="61" cy="70"/>
              </a:xfrm>
              <a:prstGeom prst="ellipse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eaLnBrk="1" hangingPunct="1"/>
                <a:endParaRPr lang="en-US" altLang="en-US"/>
              </a:p>
            </p:txBody>
          </p:sp>
        </p:grpSp>
        <p:sp>
          <p:nvSpPr>
            <p:cNvPr id="23610" name="Freeform 64"/>
            <p:cNvSpPr>
              <a:spLocks/>
            </p:cNvSpPr>
            <p:nvPr/>
          </p:nvSpPr>
          <p:spPr bwMode="auto">
            <a:xfrm rot="-5887819">
              <a:off x="2437" y="1715"/>
              <a:ext cx="13" cy="9"/>
            </a:xfrm>
            <a:custGeom>
              <a:avLst/>
              <a:gdLst>
                <a:gd name="T0" fmla="*/ 0 w 55"/>
                <a:gd name="T1" fmla="*/ 0 h 33"/>
                <a:gd name="T2" fmla="*/ 0 w 55"/>
                <a:gd name="T3" fmla="*/ 0 h 33"/>
                <a:gd name="T4" fmla="*/ 0 w 55"/>
                <a:gd name="T5" fmla="*/ 0 h 33"/>
                <a:gd name="T6" fmla="*/ 0 w 55"/>
                <a:gd name="T7" fmla="*/ 0 h 3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5"/>
                <a:gd name="T13" fmla="*/ 0 h 33"/>
                <a:gd name="T14" fmla="*/ 55 w 55"/>
                <a:gd name="T15" fmla="*/ 33 h 3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5" h="33">
                  <a:moveTo>
                    <a:pt x="55" y="33"/>
                  </a:moveTo>
                  <a:lnTo>
                    <a:pt x="26" y="22"/>
                  </a:lnTo>
                  <a:lnTo>
                    <a:pt x="7" y="8"/>
                  </a:lnTo>
                  <a:lnTo>
                    <a:pt x="0" y="0"/>
                  </a:lnTo>
                </a:path>
              </a:pathLst>
            </a:cu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611" name="Freeform 65"/>
            <p:cNvSpPr>
              <a:spLocks/>
            </p:cNvSpPr>
            <p:nvPr/>
          </p:nvSpPr>
          <p:spPr bwMode="auto">
            <a:xfrm rot="-487818">
              <a:off x="2554" y="1461"/>
              <a:ext cx="47" cy="29"/>
            </a:xfrm>
            <a:custGeom>
              <a:avLst/>
              <a:gdLst>
                <a:gd name="T0" fmla="*/ 0 w 53"/>
                <a:gd name="T1" fmla="*/ 0 h 34"/>
                <a:gd name="T2" fmla="*/ 6 w 53"/>
                <a:gd name="T3" fmla="*/ 3 h 34"/>
                <a:gd name="T4" fmla="*/ 18 w 53"/>
                <a:gd name="T5" fmla="*/ 8 h 34"/>
                <a:gd name="T6" fmla="*/ 0 60000 65536"/>
                <a:gd name="T7" fmla="*/ 0 60000 65536"/>
                <a:gd name="T8" fmla="*/ 0 60000 65536"/>
                <a:gd name="T9" fmla="*/ 0 w 53"/>
                <a:gd name="T10" fmla="*/ 0 h 34"/>
                <a:gd name="T11" fmla="*/ 53 w 53"/>
                <a:gd name="T12" fmla="*/ 34 h 3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53" h="34">
                  <a:moveTo>
                    <a:pt x="0" y="0"/>
                  </a:moveTo>
                  <a:lnTo>
                    <a:pt x="17" y="8"/>
                  </a:lnTo>
                  <a:lnTo>
                    <a:pt x="53" y="34"/>
                  </a:lnTo>
                </a:path>
              </a:pathLst>
            </a:cu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9282" name="AutoShape 66"/>
          <p:cNvSpPr>
            <a:spLocks noChangeArrowheads="1"/>
          </p:cNvSpPr>
          <p:nvPr/>
        </p:nvSpPr>
        <p:spPr bwMode="auto">
          <a:xfrm rot="7140000" flipH="1">
            <a:off x="2193925" y="4478338"/>
            <a:ext cx="228600" cy="247650"/>
          </a:xfrm>
          <a:prstGeom prst="can">
            <a:avLst>
              <a:gd name="adj" fmla="val 54167"/>
            </a:avLst>
          </a:prstGeom>
          <a:gradFill rotWithShape="1">
            <a:gsLst>
              <a:gs pos="0">
                <a:schemeClr val="bg1">
                  <a:gamma/>
                  <a:shade val="46275"/>
                  <a:invGamma/>
                </a:schemeClr>
              </a:gs>
              <a:gs pos="50000">
                <a:schemeClr val="bg1"/>
              </a:gs>
              <a:gs pos="100000">
                <a:schemeClr val="bg1">
                  <a:gamma/>
                  <a:shade val="46275"/>
                  <a:invGamma/>
                </a:schemeClr>
              </a:gs>
            </a:gsLst>
            <a:lin ang="0" scaled="1"/>
          </a:gradFill>
          <a:ln w="9525">
            <a:solidFill>
              <a:schemeClr val="bg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1" hangingPunct="1">
              <a:defRPr/>
            </a:pPr>
            <a:endParaRPr lang="en-US">
              <a:latin typeface="Arial" panose="020B0604020202020204" pitchFamily="34" charset="0"/>
            </a:endParaRPr>
          </a:p>
        </p:txBody>
      </p:sp>
      <p:sp>
        <p:nvSpPr>
          <p:cNvPr id="9283" name="AutoShape 67"/>
          <p:cNvSpPr>
            <a:spLocks noChangeArrowheads="1"/>
          </p:cNvSpPr>
          <p:nvPr/>
        </p:nvSpPr>
        <p:spPr bwMode="auto">
          <a:xfrm rot="7140000" flipH="1">
            <a:off x="3626644" y="3050381"/>
            <a:ext cx="136525" cy="1643063"/>
          </a:xfrm>
          <a:prstGeom prst="can">
            <a:avLst>
              <a:gd name="adj" fmla="val 65523"/>
            </a:avLst>
          </a:prstGeom>
          <a:gradFill rotWithShape="1">
            <a:gsLst>
              <a:gs pos="0">
                <a:srgbClr val="762525"/>
              </a:gs>
              <a:gs pos="50000">
                <a:srgbClr val="FF5050"/>
              </a:gs>
              <a:gs pos="100000">
                <a:srgbClr val="762525"/>
              </a:gs>
            </a:gsLst>
            <a:lin ang="0" scaled="1"/>
          </a:gradFill>
          <a:ln w="9525">
            <a:solidFill>
              <a:srgbClr val="4D4D4D"/>
            </a:solidFill>
            <a:round/>
            <a:headEnd/>
            <a:tailEnd/>
          </a:ln>
        </p:spPr>
        <p:txBody>
          <a:bodyPr wrap="none" anchor="ctr"/>
          <a:lstStyle/>
          <a:p>
            <a:pPr eaLnBrk="1" hangingPunct="1"/>
            <a:endParaRPr lang="en-US" altLang="en-US"/>
          </a:p>
        </p:txBody>
      </p:sp>
      <p:sp>
        <p:nvSpPr>
          <p:cNvPr id="9284" name="AutoShape 68"/>
          <p:cNvSpPr>
            <a:spLocks noChangeArrowheads="1"/>
          </p:cNvSpPr>
          <p:nvPr/>
        </p:nvSpPr>
        <p:spPr bwMode="auto">
          <a:xfrm rot="7140000" flipH="1">
            <a:off x="2988469" y="4199731"/>
            <a:ext cx="136525" cy="1643063"/>
          </a:xfrm>
          <a:prstGeom prst="can">
            <a:avLst>
              <a:gd name="adj" fmla="val 65523"/>
            </a:avLst>
          </a:prstGeom>
          <a:gradFill rotWithShape="1">
            <a:gsLst>
              <a:gs pos="0">
                <a:schemeClr val="bg1">
                  <a:gamma/>
                  <a:shade val="46275"/>
                  <a:invGamma/>
                </a:schemeClr>
              </a:gs>
              <a:gs pos="50000">
                <a:schemeClr val="bg1"/>
              </a:gs>
              <a:gs pos="100000">
                <a:schemeClr val="bg1">
                  <a:gamma/>
                  <a:shade val="46275"/>
                  <a:invGamma/>
                </a:schemeClr>
              </a:gs>
            </a:gsLst>
            <a:lin ang="0" scaled="1"/>
          </a:gradFill>
          <a:ln w="9525">
            <a:solidFill>
              <a:schemeClr val="bg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1" hangingPunct="1">
              <a:defRPr/>
            </a:pPr>
            <a:endParaRPr lang="en-US">
              <a:latin typeface="Arial" panose="020B0604020202020204" pitchFamily="34" charset="0"/>
            </a:endParaRPr>
          </a:p>
        </p:txBody>
      </p:sp>
      <p:sp>
        <p:nvSpPr>
          <p:cNvPr id="9285" name="AutoShape 69"/>
          <p:cNvSpPr>
            <a:spLocks noChangeArrowheads="1"/>
          </p:cNvSpPr>
          <p:nvPr/>
        </p:nvSpPr>
        <p:spPr bwMode="auto">
          <a:xfrm rot="1740000">
            <a:off x="3530600" y="5334000"/>
            <a:ext cx="73025" cy="36513"/>
          </a:xfrm>
          <a:prstGeom prst="flowChartOnlineStorage">
            <a:avLst/>
          </a:prstGeom>
          <a:solidFill>
            <a:schemeClr val="bg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/>
            <a:endParaRPr lang="en-US" altLang="en-US"/>
          </a:p>
        </p:txBody>
      </p:sp>
      <p:grpSp>
        <p:nvGrpSpPr>
          <p:cNvPr id="11" name="Group 70"/>
          <p:cNvGrpSpPr>
            <a:grpSpLocks/>
          </p:cNvGrpSpPr>
          <p:nvPr/>
        </p:nvGrpSpPr>
        <p:grpSpPr bwMode="auto">
          <a:xfrm rot="-4178815">
            <a:off x="5903913" y="3041650"/>
            <a:ext cx="768350" cy="1082675"/>
            <a:chOff x="3990" y="432"/>
            <a:chExt cx="1099" cy="1632"/>
          </a:xfrm>
        </p:grpSpPr>
        <p:grpSp>
          <p:nvGrpSpPr>
            <p:cNvPr id="23591" name="Group 71"/>
            <p:cNvGrpSpPr>
              <a:grpSpLocks/>
            </p:cNvGrpSpPr>
            <p:nvPr/>
          </p:nvGrpSpPr>
          <p:grpSpPr bwMode="auto">
            <a:xfrm>
              <a:off x="3990" y="432"/>
              <a:ext cx="936" cy="1331"/>
              <a:chOff x="4080" y="1349"/>
              <a:chExt cx="848" cy="1029"/>
            </a:xfrm>
          </p:grpSpPr>
          <p:sp>
            <p:nvSpPr>
              <p:cNvPr id="23595" name="Freeform 72"/>
              <p:cNvSpPr>
                <a:spLocks/>
              </p:cNvSpPr>
              <p:nvPr/>
            </p:nvSpPr>
            <p:spPr bwMode="auto">
              <a:xfrm>
                <a:off x="4143" y="1444"/>
                <a:ext cx="390" cy="173"/>
              </a:xfrm>
              <a:custGeom>
                <a:avLst/>
                <a:gdLst>
                  <a:gd name="T0" fmla="*/ 1 w 779"/>
                  <a:gd name="T1" fmla="*/ 0 h 347"/>
                  <a:gd name="T2" fmla="*/ 0 w 779"/>
                  <a:gd name="T3" fmla="*/ 0 h 347"/>
                  <a:gd name="T4" fmla="*/ 1 w 779"/>
                  <a:gd name="T5" fmla="*/ 0 h 347"/>
                  <a:gd name="T6" fmla="*/ 1 w 779"/>
                  <a:gd name="T7" fmla="*/ 0 h 347"/>
                  <a:gd name="T8" fmla="*/ 1 w 779"/>
                  <a:gd name="T9" fmla="*/ 0 h 347"/>
                  <a:gd name="T10" fmla="*/ 1 w 779"/>
                  <a:gd name="T11" fmla="*/ 0 h 347"/>
                  <a:gd name="T12" fmla="*/ 1 w 779"/>
                  <a:gd name="T13" fmla="*/ 0 h 347"/>
                  <a:gd name="T14" fmla="*/ 1 w 779"/>
                  <a:gd name="T15" fmla="*/ 0 h 347"/>
                  <a:gd name="T16" fmla="*/ 1 w 779"/>
                  <a:gd name="T17" fmla="*/ 0 h 347"/>
                  <a:gd name="T18" fmla="*/ 1 w 779"/>
                  <a:gd name="T19" fmla="*/ 0 h 347"/>
                  <a:gd name="T20" fmla="*/ 1 w 779"/>
                  <a:gd name="T21" fmla="*/ 0 h 347"/>
                  <a:gd name="T22" fmla="*/ 1 w 779"/>
                  <a:gd name="T23" fmla="*/ 0 h 347"/>
                  <a:gd name="T24" fmla="*/ 2 w 779"/>
                  <a:gd name="T25" fmla="*/ 0 h 347"/>
                  <a:gd name="T26" fmla="*/ 2 w 779"/>
                  <a:gd name="T27" fmla="*/ 0 h 347"/>
                  <a:gd name="T28" fmla="*/ 2 w 779"/>
                  <a:gd name="T29" fmla="*/ 0 h 347"/>
                  <a:gd name="T30" fmla="*/ 2 w 779"/>
                  <a:gd name="T31" fmla="*/ 0 h 347"/>
                  <a:gd name="T32" fmla="*/ 2 w 779"/>
                  <a:gd name="T33" fmla="*/ 0 h 347"/>
                  <a:gd name="T34" fmla="*/ 2 w 779"/>
                  <a:gd name="T35" fmla="*/ 0 h 347"/>
                  <a:gd name="T36" fmla="*/ 2 w 779"/>
                  <a:gd name="T37" fmla="*/ 0 h 347"/>
                  <a:gd name="T38" fmla="*/ 2 w 779"/>
                  <a:gd name="T39" fmla="*/ 0 h 347"/>
                  <a:gd name="T40" fmla="*/ 2 w 779"/>
                  <a:gd name="T41" fmla="*/ 0 h 347"/>
                  <a:gd name="T42" fmla="*/ 1 w 779"/>
                  <a:gd name="T43" fmla="*/ 0 h 347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w 779"/>
                  <a:gd name="T67" fmla="*/ 0 h 347"/>
                  <a:gd name="T68" fmla="*/ 779 w 779"/>
                  <a:gd name="T69" fmla="*/ 347 h 347"/>
                </a:gdLst>
                <a:ahLst/>
                <a:cxnLst>
                  <a:cxn ang="T44">
                    <a:pos x="T0" y="T1"/>
                  </a:cxn>
                  <a:cxn ang="T45">
                    <a:pos x="T2" y="T3"/>
                  </a:cxn>
                  <a:cxn ang="T46">
                    <a:pos x="T4" y="T5"/>
                  </a:cxn>
                  <a:cxn ang="T47">
                    <a:pos x="T6" y="T7"/>
                  </a:cxn>
                  <a:cxn ang="T48">
                    <a:pos x="T8" y="T9"/>
                  </a:cxn>
                  <a:cxn ang="T49">
                    <a:pos x="T10" y="T11"/>
                  </a:cxn>
                  <a:cxn ang="T50">
                    <a:pos x="T12" y="T13"/>
                  </a:cxn>
                  <a:cxn ang="T51">
                    <a:pos x="T14" y="T15"/>
                  </a:cxn>
                  <a:cxn ang="T52">
                    <a:pos x="T16" y="T17"/>
                  </a:cxn>
                  <a:cxn ang="T53">
                    <a:pos x="T18" y="T19"/>
                  </a:cxn>
                  <a:cxn ang="T54">
                    <a:pos x="T20" y="T21"/>
                  </a:cxn>
                  <a:cxn ang="T55">
                    <a:pos x="T22" y="T23"/>
                  </a:cxn>
                  <a:cxn ang="T56">
                    <a:pos x="T24" y="T25"/>
                  </a:cxn>
                  <a:cxn ang="T57">
                    <a:pos x="T26" y="T27"/>
                  </a:cxn>
                  <a:cxn ang="T58">
                    <a:pos x="T28" y="T29"/>
                  </a:cxn>
                  <a:cxn ang="T59">
                    <a:pos x="T30" y="T31"/>
                  </a:cxn>
                  <a:cxn ang="T60">
                    <a:pos x="T32" y="T33"/>
                  </a:cxn>
                  <a:cxn ang="T61">
                    <a:pos x="T34" y="T35"/>
                  </a:cxn>
                  <a:cxn ang="T62">
                    <a:pos x="T36" y="T37"/>
                  </a:cxn>
                  <a:cxn ang="T63">
                    <a:pos x="T38" y="T39"/>
                  </a:cxn>
                  <a:cxn ang="T64">
                    <a:pos x="T40" y="T41"/>
                  </a:cxn>
                  <a:cxn ang="T65">
                    <a:pos x="T42" y="T43"/>
                  </a:cxn>
                </a:cxnLst>
                <a:rect l="T66" t="T67" r="T68" b="T69"/>
                <a:pathLst>
                  <a:path w="779" h="347">
                    <a:moveTo>
                      <a:pt x="37" y="169"/>
                    </a:moveTo>
                    <a:lnTo>
                      <a:pt x="0" y="253"/>
                    </a:lnTo>
                    <a:lnTo>
                      <a:pt x="18" y="319"/>
                    </a:lnTo>
                    <a:lnTo>
                      <a:pt x="84" y="347"/>
                    </a:lnTo>
                    <a:lnTo>
                      <a:pt x="158" y="347"/>
                    </a:lnTo>
                    <a:lnTo>
                      <a:pt x="198" y="339"/>
                    </a:lnTo>
                    <a:lnTo>
                      <a:pt x="234" y="332"/>
                    </a:lnTo>
                    <a:lnTo>
                      <a:pt x="281" y="319"/>
                    </a:lnTo>
                    <a:lnTo>
                      <a:pt x="327" y="322"/>
                    </a:lnTo>
                    <a:lnTo>
                      <a:pt x="375" y="328"/>
                    </a:lnTo>
                    <a:lnTo>
                      <a:pt x="430" y="335"/>
                    </a:lnTo>
                    <a:lnTo>
                      <a:pt x="478" y="325"/>
                    </a:lnTo>
                    <a:lnTo>
                      <a:pt x="519" y="313"/>
                    </a:lnTo>
                    <a:lnTo>
                      <a:pt x="553" y="299"/>
                    </a:lnTo>
                    <a:lnTo>
                      <a:pt x="583" y="300"/>
                    </a:lnTo>
                    <a:lnTo>
                      <a:pt x="619" y="310"/>
                    </a:lnTo>
                    <a:lnTo>
                      <a:pt x="653" y="319"/>
                    </a:lnTo>
                    <a:lnTo>
                      <a:pt x="678" y="324"/>
                    </a:lnTo>
                    <a:lnTo>
                      <a:pt x="713" y="328"/>
                    </a:lnTo>
                    <a:lnTo>
                      <a:pt x="779" y="319"/>
                    </a:lnTo>
                    <a:lnTo>
                      <a:pt x="750" y="0"/>
                    </a:lnTo>
                    <a:lnTo>
                      <a:pt x="37" y="169"/>
                    </a:lnTo>
                    <a:close/>
                  </a:path>
                </a:pathLst>
              </a:custGeom>
              <a:solidFill>
                <a:srgbClr val="FFBFBF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grpSp>
            <p:nvGrpSpPr>
              <p:cNvPr id="23596" name="Group 73"/>
              <p:cNvGrpSpPr>
                <a:grpSpLocks/>
              </p:cNvGrpSpPr>
              <p:nvPr/>
            </p:nvGrpSpPr>
            <p:grpSpPr bwMode="auto">
              <a:xfrm>
                <a:off x="4080" y="1349"/>
                <a:ext cx="848" cy="1029"/>
                <a:chOff x="4080" y="1349"/>
                <a:chExt cx="848" cy="1029"/>
              </a:xfrm>
            </p:grpSpPr>
            <p:sp>
              <p:nvSpPr>
                <p:cNvPr id="23597" name="Freeform 74"/>
                <p:cNvSpPr>
                  <a:spLocks/>
                </p:cNvSpPr>
                <p:nvPr/>
              </p:nvSpPr>
              <p:spPr bwMode="auto">
                <a:xfrm>
                  <a:off x="4080" y="1349"/>
                  <a:ext cx="848" cy="1029"/>
                </a:xfrm>
                <a:custGeom>
                  <a:avLst/>
                  <a:gdLst>
                    <a:gd name="T0" fmla="*/ 1 w 1695"/>
                    <a:gd name="T1" fmla="*/ 1 h 2058"/>
                    <a:gd name="T2" fmla="*/ 1 w 1695"/>
                    <a:gd name="T3" fmla="*/ 1 h 2058"/>
                    <a:gd name="T4" fmla="*/ 1 w 1695"/>
                    <a:gd name="T5" fmla="*/ 1 h 2058"/>
                    <a:gd name="T6" fmla="*/ 1 w 1695"/>
                    <a:gd name="T7" fmla="*/ 1 h 2058"/>
                    <a:gd name="T8" fmla="*/ 1 w 1695"/>
                    <a:gd name="T9" fmla="*/ 1 h 2058"/>
                    <a:gd name="T10" fmla="*/ 1 w 1695"/>
                    <a:gd name="T11" fmla="*/ 1 h 2058"/>
                    <a:gd name="T12" fmla="*/ 1 w 1695"/>
                    <a:gd name="T13" fmla="*/ 1 h 2058"/>
                    <a:gd name="T14" fmla="*/ 1 w 1695"/>
                    <a:gd name="T15" fmla="*/ 1 h 2058"/>
                    <a:gd name="T16" fmla="*/ 1 w 1695"/>
                    <a:gd name="T17" fmla="*/ 2 h 2058"/>
                    <a:gd name="T18" fmla="*/ 1 w 1695"/>
                    <a:gd name="T19" fmla="*/ 2 h 2058"/>
                    <a:gd name="T20" fmla="*/ 1 w 1695"/>
                    <a:gd name="T21" fmla="*/ 3 h 2058"/>
                    <a:gd name="T22" fmla="*/ 1 w 1695"/>
                    <a:gd name="T23" fmla="*/ 3 h 2058"/>
                    <a:gd name="T24" fmla="*/ 2 w 1695"/>
                    <a:gd name="T25" fmla="*/ 3 h 2058"/>
                    <a:gd name="T26" fmla="*/ 2 w 1695"/>
                    <a:gd name="T27" fmla="*/ 4 h 2058"/>
                    <a:gd name="T28" fmla="*/ 2 w 1695"/>
                    <a:gd name="T29" fmla="*/ 4 h 2058"/>
                    <a:gd name="T30" fmla="*/ 2 w 1695"/>
                    <a:gd name="T31" fmla="*/ 4 h 2058"/>
                    <a:gd name="T32" fmla="*/ 2 w 1695"/>
                    <a:gd name="T33" fmla="*/ 4 h 2058"/>
                    <a:gd name="T34" fmla="*/ 3 w 1695"/>
                    <a:gd name="T35" fmla="*/ 4 h 2058"/>
                    <a:gd name="T36" fmla="*/ 3 w 1695"/>
                    <a:gd name="T37" fmla="*/ 3 h 2058"/>
                    <a:gd name="T38" fmla="*/ 3 w 1695"/>
                    <a:gd name="T39" fmla="*/ 3 h 2058"/>
                    <a:gd name="T40" fmla="*/ 4 w 1695"/>
                    <a:gd name="T41" fmla="*/ 3 h 2058"/>
                    <a:gd name="T42" fmla="*/ 4 w 1695"/>
                    <a:gd name="T43" fmla="*/ 3 h 2058"/>
                    <a:gd name="T44" fmla="*/ 3 w 1695"/>
                    <a:gd name="T45" fmla="*/ 3 h 2058"/>
                    <a:gd name="T46" fmla="*/ 3 w 1695"/>
                    <a:gd name="T47" fmla="*/ 3 h 2058"/>
                    <a:gd name="T48" fmla="*/ 3 w 1695"/>
                    <a:gd name="T49" fmla="*/ 2 h 2058"/>
                    <a:gd name="T50" fmla="*/ 3 w 1695"/>
                    <a:gd name="T51" fmla="*/ 1 h 2058"/>
                    <a:gd name="T52" fmla="*/ 3 w 1695"/>
                    <a:gd name="T53" fmla="*/ 1 h 2058"/>
                    <a:gd name="T54" fmla="*/ 3 w 1695"/>
                    <a:gd name="T55" fmla="*/ 1 h 2058"/>
                    <a:gd name="T56" fmla="*/ 3 w 1695"/>
                    <a:gd name="T57" fmla="*/ 1 h 2058"/>
                    <a:gd name="T58" fmla="*/ 3 w 1695"/>
                    <a:gd name="T59" fmla="*/ 1 h 2058"/>
                    <a:gd name="T60" fmla="*/ 3 w 1695"/>
                    <a:gd name="T61" fmla="*/ 1 h 2058"/>
                    <a:gd name="T62" fmla="*/ 3 w 1695"/>
                    <a:gd name="T63" fmla="*/ 1 h 2058"/>
                    <a:gd name="T64" fmla="*/ 2 w 1695"/>
                    <a:gd name="T65" fmla="*/ 1 h 2058"/>
                    <a:gd name="T66" fmla="*/ 2 w 1695"/>
                    <a:gd name="T67" fmla="*/ 0 h 2058"/>
                    <a:gd name="T68" fmla="*/ 2 w 1695"/>
                    <a:gd name="T69" fmla="*/ 1 h 2058"/>
                    <a:gd name="T70" fmla="*/ 2 w 1695"/>
                    <a:gd name="T71" fmla="*/ 1 h 2058"/>
                    <a:gd name="T72" fmla="*/ 1 w 1695"/>
                    <a:gd name="T73" fmla="*/ 1 h 2058"/>
                    <a:gd name="T74" fmla="*/ 1 w 1695"/>
                    <a:gd name="T75" fmla="*/ 1 h 2058"/>
                    <a:gd name="T76" fmla="*/ 1 w 1695"/>
                    <a:gd name="T77" fmla="*/ 1 h 2058"/>
                    <a:gd name="T78" fmla="*/ 1 w 1695"/>
                    <a:gd name="T79" fmla="*/ 1 h 2058"/>
                    <a:gd name="T80" fmla="*/ 1 w 1695"/>
                    <a:gd name="T81" fmla="*/ 1 h 2058"/>
                    <a:gd name="T82" fmla="*/ 1 w 1695"/>
                    <a:gd name="T83" fmla="*/ 1 h 2058"/>
                    <a:gd name="T84" fmla="*/ 1 w 1695"/>
                    <a:gd name="T85" fmla="*/ 1 h 2058"/>
                    <a:gd name="T86" fmla="*/ 1 w 1695"/>
                    <a:gd name="T87" fmla="*/ 1 h 2058"/>
                    <a:gd name="T88" fmla="*/ 2 w 1695"/>
                    <a:gd name="T89" fmla="*/ 1 h 2058"/>
                    <a:gd name="T90" fmla="*/ 2 w 1695"/>
                    <a:gd name="T91" fmla="*/ 1 h 2058"/>
                    <a:gd name="T92" fmla="*/ 2 w 1695"/>
                    <a:gd name="T93" fmla="*/ 1 h 2058"/>
                    <a:gd name="T94" fmla="*/ 2 w 1695"/>
                    <a:gd name="T95" fmla="*/ 1 h 2058"/>
                    <a:gd name="T96" fmla="*/ 2 w 1695"/>
                    <a:gd name="T97" fmla="*/ 1 h 2058"/>
                    <a:gd name="T98" fmla="*/ 1 w 1695"/>
                    <a:gd name="T99" fmla="*/ 1 h 2058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w 1695"/>
                    <a:gd name="T151" fmla="*/ 0 h 2058"/>
                    <a:gd name="T152" fmla="*/ 1695 w 1695"/>
                    <a:gd name="T153" fmla="*/ 2058 h 2058"/>
                  </a:gdLst>
                  <a:ahLst/>
                  <a:cxnLst>
                    <a:cxn ang="T100">
                      <a:pos x="T0" y="T1"/>
                    </a:cxn>
                    <a:cxn ang="T101">
                      <a:pos x="T2" y="T3"/>
                    </a:cxn>
                    <a:cxn ang="T102">
                      <a:pos x="T4" y="T5"/>
                    </a:cxn>
                    <a:cxn ang="T103">
                      <a:pos x="T6" y="T7"/>
                    </a:cxn>
                    <a:cxn ang="T104">
                      <a:pos x="T8" y="T9"/>
                    </a:cxn>
                    <a:cxn ang="T105">
                      <a:pos x="T10" y="T11"/>
                    </a:cxn>
                    <a:cxn ang="T106">
                      <a:pos x="T12" y="T13"/>
                    </a:cxn>
                    <a:cxn ang="T107">
                      <a:pos x="T14" y="T15"/>
                    </a:cxn>
                    <a:cxn ang="T108">
                      <a:pos x="T16" y="T17"/>
                    </a:cxn>
                    <a:cxn ang="T109">
                      <a:pos x="T18" y="T19"/>
                    </a:cxn>
                    <a:cxn ang="T110">
                      <a:pos x="T20" y="T21"/>
                    </a:cxn>
                    <a:cxn ang="T111">
                      <a:pos x="T22" y="T23"/>
                    </a:cxn>
                    <a:cxn ang="T112">
                      <a:pos x="T24" y="T25"/>
                    </a:cxn>
                    <a:cxn ang="T113">
                      <a:pos x="T26" y="T27"/>
                    </a:cxn>
                    <a:cxn ang="T114">
                      <a:pos x="T28" y="T29"/>
                    </a:cxn>
                    <a:cxn ang="T115">
                      <a:pos x="T30" y="T31"/>
                    </a:cxn>
                    <a:cxn ang="T116">
                      <a:pos x="T32" y="T33"/>
                    </a:cxn>
                    <a:cxn ang="T117">
                      <a:pos x="T34" y="T35"/>
                    </a:cxn>
                    <a:cxn ang="T118">
                      <a:pos x="T36" y="T37"/>
                    </a:cxn>
                    <a:cxn ang="T119">
                      <a:pos x="T38" y="T39"/>
                    </a:cxn>
                    <a:cxn ang="T120">
                      <a:pos x="T40" y="T41"/>
                    </a:cxn>
                    <a:cxn ang="T121">
                      <a:pos x="T42" y="T43"/>
                    </a:cxn>
                    <a:cxn ang="T122">
                      <a:pos x="T44" y="T45"/>
                    </a:cxn>
                    <a:cxn ang="T123">
                      <a:pos x="T46" y="T47"/>
                    </a:cxn>
                    <a:cxn ang="T124">
                      <a:pos x="T48" y="T49"/>
                    </a:cxn>
                    <a:cxn ang="T125">
                      <a:pos x="T50" y="T51"/>
                    </a:cxn>
                    <a:cxn ang="T126">
                      <a:pos x="T52" y="T53"/>
                    </a:cxn>
                    <a:cxn ang="T127">
                      <a:pos x="T54" y="T55"/>
                    </a:cxn>
                    <a:cxn ang="T128">
                      <a:pos x="T56" y="T57"/>
                    </a:cxn>
                    <a:cxn ang="T129">
                      <a:pos x="T58" y="T59"/>
                    </a:cxn>
                    <a:cxn ang="T130">
                      <a:pos x="T60" y="T61"/>
                    </a:cxn>
                    <a:cxn ang="T131">
                      <a:pos x="T62" y="T63"/>
                    </a:cxn>
                    <a:cxn ang="T132">
                      <a:pos x="T64" y="T65"/>
                    </a:cxn>
                    <a:cxn ang="T133">
                      <a:pos x="T66" y="T67"/>
                    </a:cxn>
                    <a:cxn ang="T134">
                      <a:pos x="T68" y="T69"/>
                    </a:cxn>
                    <a:cxn ang="T135">
                      <a:pos x="T70" y="T71"/>
                    </a:cxn>
                    <a:cxn ang="T136">
                      <a:pos x="T72" y="T73"/>
                    </a:cxn>
                    <a:cxn ang="T137">
                      <a:pos x="T74" y="T75"/>
                    </a:cxn>
                    <a:cxn ang="T138">
                      <a:pos x="T76" y="T77"/>
                    </a:cxn>
                    <a:cxn ang="T139">
                      <a:pos x="T78" y="T79"/>
                    </a:cxn>
                    <a:cxn ang="T140">
                      <a:pos x="T80" y="T81"/>
                    </a:cxn>
                    <a:cxn ang="T141">
                      <a:pos x="T82" y="T83"/>
                    </a:cxn>
                    <a:cxn ang="T142">
                      <a:pos x="T84" y="T85"/>
                    </a:cxn>
                    <a:cxn ang="T143">
                      <a:pos x="T86" y="T87"/>
                    </a:cxn>
                    <a:cxn ang="T144">
                      <a:pos x="T88" y="T89"/>
                    </a:cxn>
                    <a:cxn ang="T145">
                      <a:pos x="T90" y="T91"/>
                    </a:cxn>
                    <a:cxn ang="T146">
                      <a:pos x="T92" y="T93"/>
                    </a:cxn>
                    <a:cxn ang="T147">
                      <a:pos x="T94" y="T95"/>
                    </a:cxn>
                    <a:cxn ang="T148">
                      <a:pos x="T96" y="T97"/>
                    </a:cxn>
                    <a:cxn ang="T149">
                      <a:pos x="T98" y="T99"/>
                    </a:cxn>
                  </a:cxnLst>
                  <a:rect l="T150" t="T151" r="T152" b="T153"/>
                  <a:pathLst>
                    <a:path w="1695" h="2058">
                      <a:moveTo>
                        <a:pt x="446" y="733"/>
                      </a:moveTo>
                      <a:lnTo>
                        <a:pt x="333" y="639"/>
                      </a:lnTo>
                      <a:lnTo>
                        <a:pt x="324" y="517"/>
                      </a:lnTo>
                      <a:lnTo>
                        <a:pt x="258" y="414"/>
                      </a:lnTo>
                      <a:lnTo>
                        <a:pt x="183" y="349"/>
                      </a:lnTo>
                      <a:lnTo>
                        <a:pt x="133" y="319"/>
                      </a:lnTo>
                      <a:lnTo>
                        <a:pt x="98" y="311"/>
                      </a:lnTo>
                      <a:lnTo>
                        <a:pt x="67" y="316"/>
                      </a:lnTo>
                      <a:lnTo>
                        <a:pt x="36" y="328"/>
                      </a:lnTo>
                      <a:lnTo>
                        <a:pt x="11" y="344"/>
                      </a:lnTo>
                      <a:lnTo>
                        <a:pt x="0" y="367"/>
                      </a:lnTo>
                      <a:lnTo>
                        <a:pt x="5" y="396"/>
                      </a:lnTo>
                      <a:lnTo>
                        <a:pt x="33" y="508"/>
                      </a:lnTo>
                      <a:lnTo>
                        <a:pt x="52" y="639"/>
                      </a:lnTo>
                      <a:lnTo>
                        <a:pt x="52" y="690"/>
                      </a:lnTo>
                      <a:lnTo>
                        <a:pt x="52" y="743"/>
                      </a:lnTo>
                      <a:lnTo>
                        <a:pt x="80" y="790"/>
                      </a:lnTo>
                      <a:lnTo>
                        <a:pt x="145" y="865"/>
                      </a:lnTo>
                      <a:lnTo>
                        <a:pt x="211" y="968"/>
                      </a:lnTo>
                      <a:lnTo>
                        <a:pt x="249" y="1090"/>
                      </a:lnTo>
                      <a:lnTo>
                        <a:pt x="277" y="1259"/>
                      </a:lnTo>
                      <a:lnTo>
                        <a:pt x="324" y="1334"/>
                      </a:lnTo>
                      <a:lnTo>
                        <a:pt x="399" y="1420"/>
                      </a:lnTo>
                      <a:lnTo>
                        <a:pt x="474" y="1532"/>
                      </a:lnTo>
                      <a:lnTo>
                        <a:pt x="624" y="1673"/>
                      </a:lnTo>
                      <a:lnTo>
                        <a:pt x="690" y="1720"/>
                      </a:lnTo>
                      <a:lnTo>
                        <a:pt x="755" y="1748"/>
                      </a:lnTo>
                      <a:lnTo>
                        <a:pt x="788" y="1828"/>
                      </a:lnTo>
                      <a:lnTo>
                        <a:pt x="812" y="1883"/>
                      </a:lnTo>
                      <a:lnTo>
                        <a:pt x="830" y="1936"/>
                      </a:lnTo>
                      <a:lnTo>
                        <a:pt x="862" y="1983"/>
                      </a:lnTo>
                      <a:lnTo>
                        <a:pt x="906" y="2031"/>
                      </a:lnTo>
                      <a:lnTo>
                        <a:pt x="932" y="2058"/>
                      </a:lnTo>
                      <a:lnTo>
                        <a:pt x="973" y="2020"/>
                      </a:lnTo>
                      <a:lnTo>
                        <a:pt x="1010" y="1983"/>
                      </a:lnTo>
                      <a:lnTo>
                        <a:pt x="1093" y="1925"/>
                      </a:lnTo>
                      <a:lnTo>
                        <a:pt x="1207" y="1851"/>
                      </a:lnTo>
                      <a:lnTo>
                        <a:pt x="1278" y="1809"/>
                      </a:lnTo>
                      <a:lnTo>
                        <a:pt x="1367" y="1758"/>
                      </a:lnTo>
                      <a:lnTo>
                        <a:pt x="1469" y="1723"/>
                      </a:lnTo>
                      <a:lnTo>
                        <a:pt x="1555" y="1701"/>
                      </a:lnTo>
                      <a:lnTo>
                        <a:pt x="1633" y="1709"/>
                      </a:lnTo>
                      <a:lnTo>
                        <a:pt x="1695" y="1720"/>
                      </a:lnTo>
                      <a:lnTo>
                        <a:pt x="1602" y="1617"/>
                      </a:lnTo>
                      <a:lnTo>
                        <a:pt x="1573" y="1579"/>
                      </a:lnTo>
                      <a:lnTo>
                        <a:pt x="1517" y="1532"/>
                      </a:lnTo>
                      <a:lnTo>
                        <a:pt x="1492" y="1498"/>
                      </a:lnTo>
                      <a:lnTo>
                        <a:pt x="1480" y="1467"/>
                      </a:lnTo>
                      <a:lnTo>
                        <a:pt x="1489" y="1392"/>
                      </a:lnTo>
                      <a:lnTo>
                        <a:pt x="1508" y="1156"/>
                      </a:lnTo>
                      <a:lnTo>
                        <a:pt x="1480" y="893"/>
                      </a:lnTo>
                      <a:lnTo>
                        <a:pt x="1480" y="724"/>
                      </a:lnTo>
                      <a:lnTo>
                        <a:pt x="1498" y="586"/>
                      </a:lnTo>
                      <a:lnTo>
                        <a:pt x="1508" y="521"/>
                      </a:lnTo>
                      <a:lnTo>
                        <a:pt x="1500" y="485"/>
                      </a:lnTo>
                      <a:lnTo>
                        <a:pt x="1487" y="460"/>
                      </a:lnTo>
                      <a:lnTo>
                        <a:pt x="1467" y="438"/>
                      </a:lnTo>
                      <a:lnTo>
                        <a:pt x="1445" y="425"/>
                      </a:lnTo>
                      <a:lnTo>
                        <a:pt x="1412" y="410"/>
                      </a:lnTo>
                      <a:lnTo>
                        <a:pt x="1367" y="386"/>
                      </a:lnTo>
                      <a:lnTo>
                        <a:pt x="1339" y="349"/>
                      </a:lnTo>
                      <a:lnTo>
                        <a:pt x="1273" y="283"/>
                      </a:lnTo>
                      <a:lnTo>
                        <a:pt x="1179" y="236"/>
                      </a:lnTo>
                      <a:lnTo>
                        <a:pt x="1057" y="180"/>
                      </a:lnTo>
                      <a:lnTo>
                        <a:pt x="898" y="80"/>
                      </a:lnTo>
                      <a:lnTo>
                        <a:pt x="862" y="48"/>
                      </a:lnTo>
                      <a:lnTo>
                        <a:pt x="821" y="14"/>
                      </a:lnTo>
                      <a:lnTo>
                        <a:pt x="774" y="0"/>
                      </a:lnTo>
                      <a:lnTo>
                        <a:pt x="699" y="11"/>
                      </a:lnTo>
                      <a:lnTo>
                        <a:pt x="651" y="39"/>
                      </a:lnTo>
                      <a:lnTo>
                        <a:pt x="605" y="62"/>
                      </a:lnTo>
                      <a:lnTo>
                        <a:pt x="561" y="75"/>
                      </a:lnTo>
                      <a:lnTo>
                        <a:pt x="511" y="76"/>
                      </a:lnTo>
                      <a:lnTo>
                        <a:pt x="471" y="81"/>
                      </a:lnTo>
                      <a:lnTo>
                        <a:pt x="408" y="95"/>
                      </a:lnTo>
                      <a:lnTo>
                        <a:pt x="357" y="119"/>
                      </a:lnTo>
                      <a:lnTo>
                        <a:pt x="296" y="152"/>
                      </a:lnTo>
                      <a:lnTo>
                        <a:pt x="164" y="180"/>
                      </a:lnTo>
                      <a:lnTo>
                        <a:pt x="117" y="189"/>
                      </a:lnTo>
                      <a:lnTo>
                        <a:pt x="102" y="198"/>
                      </a:lnTo>
                      <a:lnTo>
                        <a:pt x="89" y="214"/>
                      </a:lnTo>
                      <a:lnTo>
                        <a:pt x="86" y="247"/>
                      </a:lnTo>
                      <a:lnTo>
                        <a:pt x="89" y="283"/>
                      </a:lnTo>
                      <a:lnTo>
                        <a:pt x="111" y="300"/>
                      </a:lnTo>
                      <a:lnTo>
                        <a:pt x="133" y="317"/>
                      </a:lnTo>
                      <a:lnTo>
                        <a:pt x="183" y="349"/>
                      </a:lnTo>
                      <a:lnTo>
                        <a:pt x="324" y="367"/>
                      </a:lnTo>
                      <a:lnTo>
                        <a:pt x="444" y="350"/>
                      </a:lnTo>
                      <a:lnTo>
                        <a:pt x="483" y="358"/>
                      </a:lnTo>
                      <a:lnTo>
                        <a:pt x="569" y="352"/>
                      </a:lnTo>
                      <a:lnTo>
                        <a:pt x="622" y="338"/>
                      </a:lnTo>
                      <a:lnTo>
                        <a:pt x="690" y="311"/>
                      </a:lnTo>
                      <a:lnTo>
                        <a:pt x="730" y="297"/>
                      </a:lnTo>
                      <a:lnTo>
                        <a:pt x="738" y="338"/>
                      </a:lnTo>
                      <a:lnTo>
                        <a:pt x="740" y="367"/>
                      </a:lnTo>
                      <a:lnTo>
                        <a:pt x="752" y="408"/>
                      </a:lnTo>
                      <a:lnTo>
                        <a:pt x="737" y="527"/>
                      </a:lnTo>
                      <a:lnTo>
                        <a:pt x="690" y="658"/>
                      </a:lnTo>
                      <a:lnTo>
                        <a:pt x="624" y="705"/>
                      </a:lnTo>
                      <a:lnTo>
                        <a:pt x="446" y="733"/>
                      </a:lnTo>
                      <a:close/>
                    </a:path>
                  </a:pathLst>
                </a:custGeom>
                <a:solidFill>
                  <a:srgbClr val="FFBFBF"/>
                </a:solidFill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3598" name="Freeform 75"/>
                <p:cNvSpPr>
                  <a:spLocks/>
                </p:cNvSpPr>
                <p:nvPr/>
              </p:nvSpPr>
              <p:spPr bwMode="auto">
                <a:xfrm>
                  <a:off x="4264" y="1583"/>
                  <a:ext cx="27" cy="16"/>
                </a:xfrm>
                <a:custGeom>
                  <a:avLst/>
                  <a:gdLst>
                    <a:gd name="T0" fmla="*/ 0 w 55"/>
                    <a:gd name="T1" fmla="*/ 0 h 33"/>
                    <a:gd name="T2" fmla="*/ 0 w 55"/>
                    <a:gd name="T3" fmla="*/ 0 h 33"/>
                    <a:gd name="T4" fmla="*/ 0 w 55"/>
                    <a:gd name="T5" fmla="*/ 0 h 33"/>
                    <a:gd name="T6" fmla="*/ 0 w 55"/>
                    <a:gd name="T7" fmla="*/ 0 h 33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55"/>
                    <a:gd name="T13" fmla="*/ 0 h 33"/>
                    <a:gd name="T14" fmla="*/ 55 w 55"/>
                    <a:gd name="T15" fmla="*/ 33 h 33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55" h="33">
                      <a:moveTo>
                        <a:pt x="55" y="33"/>
                      </a:moveTo>
                      <a:lnTo>
                        <a:pt x="26" y="22"/>
                      </a:lnTo>
                      <a:lnTo>
                        <a:pt x="7" y="8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3599" name="Freeform 76"/>
                <p:cNvSpPr>
                  <a:spLocks/>
                </p:cNvSpPr>
                <p:nvPr/>
              </p:nvSpPr>
              <p:spPr bwMode="auto">
                <a:xfrm>
                  <a:off x="4759" y="1541"/>
                  <a:ext cx="10" cy="168"/>
                </a:xfrm>
                <a:custGeom>
                  <a:avLst/>
                  <a:gdLst>
                    <a:gd name="T0" fmla="*/ 1 w 20"/>
                    <a:gd name="T1" fmla="*/ 0 h 336"/>
                    <a:gd name="T2" fmla="*/ 1 w 20"/>
                    <a:gd name="T3" fmla="*/ 1 h 336"/>
                    <a:gd name="T4" fmla="*/ 1 w 20"/>
                    <a:gd name="T5" fmla="*/ 1 h 336"/>
                    <a:gd name="T6" fmla="*/ 0 w 20"/>
                    <a:gd name="T7" fmla="*/ 1 h 336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0"/>
                    <a:gd name="T13" fmla="*/ 0 h 336"/>
                    <a:gd name="T14" fmla="*/ 20 w 20"/>
                    <a:gd name="T15" fmla="*/ 336 h 3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0" h="336">
                      <a:moveTo>
                        <a:pt x="9" y="0"/>
                      </a:moveTo>
                      <a:lnTo>
                        <a:pt x="20" y="52"/>
                      </a:lnTo>
                      <a:lnTo>
                        <a:pt x="1" y="241"/>
                      </a:lnTo>
                      <a:lnTo>
                        <a:pt x="0" y="336"/>
                      </a:lnTo>
                    </a:path>
                  </a:pathLst>
                </a:cu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3600" name="Freeform 77"/>
                <p:cNvSpPr>
                  <a:spLocks/>
                </p:cNvSpPr>
                <p:nvPr/>
              </p:nvSpPr>
              <p:spPr bwMode="auto">
                <a:xfrm>
                  <a:off x="4112" y="1522"/>
                  <a:ext cx="35" cy="84"/>
                </a:xfrm>
                <a:custGeom>
                  <a:avLst/>
                  <a:gdLst>
                    <a:gd name="T0" fmla="*/ 1 w 70"/>
                    <a:gd name="T1" fmla="*/ 0 h 169"/>
                    <a:gd name="T2" fmla="*/ 1 w 70"/>
                    <a:gd name="T3" fmla="*/ 0 h 169"/>
                    <a:gd name="T4" fmla="*/ 1 w 70"/>
                    <a:gd name="T5" fmla="*/ 0 h 169"/>
                    <a:gd name="T6" fmla="*/ 1 w 70"/>
                    <a:gd name="T7" fmla="*/ 0 h 169"/>
                    <a:gd name="T8" fmla="*/ 1 w 70"/>
                    <a:gd name="T9" fmla="*/ 0 h 169"/>
                    <a:gd name="T10" fmla="*/ 1 w 70"/>
                    <a:gd name="T11" fmla="*/ 0 h 169"/>
                    <a:gd name="T12" fmla="*/ 0 w 70"/>
                    <a:gd name="T13" fmla="*/ 0 h 169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70"/>
                    <a:gd name="T22" fmla="*/ 0 h 169"/>
                    <a:gd name="T23" fmla="*/ 70 w 70"/>
                    <a:gd name="T24" fmla="*/ 169 h 169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70" h="169">
                      <a:moveTo>
                        <a:pt x="23" y="0"/>
                      </a:moveTo>
                      <a:lnTo>
                        <a:pt x="53" y="52"/>
                      </a:lnTo>
                      <a:lnTo>
                        <a:pt x="69" y="83"/>
                      </a:lnTo>
                      <a:lnTo>
                        <a:pt x="70" y="113"/>
                      </a:lnTo>
                      <a:lnTo>
                        <a:pt x="58" y="140"/>
                      </a:lnTo>
                      <a:lnTo>
                        <a:pt x="27" y="158"/>
                      </a:lnTo>
                      <a:lnTo>
                        <a:pt x="0" y="169"/>
                      </a:lnTo>
                    </a:path>
                  </a:pathLst>
                </a:cu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3601" name="Freeform 78"/>
                <p:cNvSpPr>
                  <a:spLocks/>
                </p:cNvSpPr>
                <p:nvPr/>
              </p:nvSpPr>
              <p:spPr bwMode="auto">
                <a:xfrm>
                  <a:off x="4419" y="1448"/>
                  <a:ext cx="25" cy="46"/>
                </a:xfrm>
                <a:custGeom>
                  <a:avLst/>
                  <a:gdLst>
                    <a:gd name="T0" fmla="*/ 0 w 50"/>
                    <a:gd name="T1" fmla="*/ 0 h 93"/>
                    <a:gd name="T2" fmla="*/ 0 w 50"/>
                    <a:gd name="T3" fmla="*/ 0 h 93"/>
                    <a:gd name="T4" fmla="*/ 1 w 50"/>
                    <a:gd name="T5" fmla="*/ 0 h 93"/>
                    <a:gd name="T6" fmla="*/ 1 w 50"/>
                    <a:gd name="T7" fmla="*/ 0 h 93"/>
                    <a:gd name="T8" fmla="*/ 1 w 50"/>
                    <a:gd name="T9" fmla="*/ 0 h 93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50"/>
                    <a:gd name="T16" fmla="*/ 0 h 93"/>
                    <a:gd name="T17" fmla="*/ 50 w 50"/>
                    <a:gd name="T18" fmla="*/ 93 h 93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50" h="93">
                      <a:moveTo>
                        <a:pt x="0" y="0"/>
                      </a:moveTo>
                      <a:lnTo>
                        <a:pt x="0" y="32"/>
                      </a:lnTo>
                      <a:lnTo>
                        <a:pt x="6" y="57"/>
                      </a:lnTo>
                      <a:lnTo>
                        <a:pt x="25" y="82"/>
                      </a:lnTo>
                      <a:lnTo>
                        <a:pt x="50" y="93"/>
                      </a:lnTo>
                    </a:path>
                  </a:pathLst>
                </a:cu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3602" name="Freeform 79"/>
                <p:cNvSpPr>
                  <a:spLocks/>
                </p:cNvSpPr>
                <p:nvPr/>
              </p:nvSpPr>
              <p:spPr bwMode="auto">
                <a:xfrm>
                  <a:off x="4257" y="1486"/>
                  <a:ext cx="52" cy="41"/>
                </a:xfrm>
                <a:custGeom>
                  <a:avLst/>
                  <a:gdLst>
                    <a:gd name="T0" fmla="*/ 0 w 105"/>
                    <a:gd name="T1" fmla="*/ 0 h 82"/>
                    <a:gd name="T2" fmla="*/ 0 w 105"/>
                    <a:gd name="T3" fmla="*/ 1 h 82"/>
                    <a:gd name="T4" fmla="*/ 0 w 105"/>
                    <a:gd name="T5" fmla="*/ 1 h 82"/>
                    <a:gd name="T6" fmla="*/ 0 w 105"/>
                    <a:gd name="T7" fmla="*/ 1 h 82"/>
                    <a:gd name="T8" fmla="*/ 0 w 105"/>
                    <a:gd name="T9" fmla="*/ 1 h 82"/>
                    <a:gd name="T10" fmla="*/ 0 w 105"/>
                    <a:gd name="T11" fmla="*/ 1 h 82"/>
                    <a:gd name="T12" fmla="*/ 0 w 105"/>
                    <a:gd name="T13" fmla="*/ 1 h 82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105"/>
                    <a:gd name="T22" fmla="*/ 0 h 82"/>
                    <a:gd name="T23" fmla="*/ 105 w 105"/>
                    <a:gd name="T24" fmla="*/ 82 h 82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105" h="82">
                      <a:moveTo>
                        <a:pt x="0" y="0"/>
                      </a:moveTo>
                      <a:lnTo>
                        <a:pt x="0" y="21"/>
                      </a:lnTo>
                      <a:lnTo>
                        <a:pt x="8" y="43"/>
                      </a:lnTo>
                      <a:lnTo>
                        <a:pt x="35" y="67"/>
                      </a:lnTo>
                      <a:lnTo>
                        <a:pt x="55" y="78"/>
                      </a:lnTo>
                      <a:lnTo>
                        <a:pt x="80" y="82"/>
                      </a:lnTo>
                      <a:lnTo>
                        <a:pt x="105" y="82"/>
                      </a:lnTo>
                    </a:path>
                  </a:pathLst>
                </a:cu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3603" name="Line 80"/>
                <p:cNvSpPr>
                  <a:spLocks noChangeShapeType="1"/>
                </p:cNvSpPr>
                <p:nvPr/>
              </p:nvSpPr>
              <p:spPr bwMode="auto">
                <a:xfrm>
                  <a:off x="4302" y="1716"/>
                  <a:ext cx="16" cy="18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GB"/>
                </a:p>
              </p:txBody>
            </p:sp>
          </p:grpSp>
        </p:grpSp>
        <p:grpSp>
          <p:nvGrpSpPr>
            <p:cNvPr id="23592" name="Group 81"/>
            <p:cNvGrpSpPr>
              <a:grpSpLocks/>
            </p:cNvGrpSpPr>
            <p:nvPr/>
          </p:nvGrpSpPr>
          <p:grpSpPr bwMode="auto">
            <a:xfrm rot="-7408476">
              <a:off x="4454" y="1429"/>
              <a:ext cx="597" cy="673"/>
              <a:chOff x="2457" y="2549"/>
              <a:chExt cx="557" cy="547"/>
            </a:xfrm>
          </p:grpSpPr>
          <p:sp>
            <p:nvSpPr>
              <p:cNvPr id="23593" name="Freeform 82"/>
              <p:cNvSpPr>
                <a:spLocks/>
              </p:cNvSpPr>
              <p:nvPr/>
            </p:nvSpPr>
            <p:spPr bwMode="auto">
              <a:xfrm>
                <a:off x="2457" y="2549"/>
                <a:ext cx="557" cy="547"/>
              </a:xfrm>
              <a:custGeom>
                <a:avLst/>
                <a:gdLst>
                  <a:gd name="T0" fmla="*/ 3 w 1112"/>
                  <a:gd name="T1" fmla="*/ 1 h 1094"/>
                  <a:gd name="T2" fmla="*/ 3 w 1112"/>
                  <a:gd name="T3" fmla="*/ 1 h 1094"/>
                  <a:gd name="T4" fmla="*/ 2 w 1112"/>
                  <a:gd name="T5" fmla="*/ 1 h 1094"/>
                  <a:gd name="T6" fmla="*/ 2 w 1112"/>
                  <a:gd name="T7" fmla="*/ 1 h 1094"/>
                  <a:gd name="T8" fmla="*/ 2 w 1112"/>
                  <a:gd name="T9" fmla="*/ 1 h 1094"/>
                  <a:gd name="T10" fmla="*/ 2 w 1112"/>
                  <a:gd name="T11" fmla="*/ 1 h 1094"/>
                  <a:gd name="T12" fmla="*/ 2 w 1112"/>
                  <a:gd name="T13" fmla="*/ 2 h 1094"/>
                  <a:gd name="T14" fmla="*/ 2 w 1112"/>
                  <a:gd name="T15" fmla="*/ 2 h 1094"/>
                  <a:gd name="T16" fmla="*/ 2 w 1112"/>
                  <a:gd name="T17" fmla="*/ 2 h 1094"/>
                  <a:gd name="T18" fmla="*/ 2 w 1112"/>
                  <a:gd name="T19" fmla="*/ 2 h 1094"/>
                  <a:gd name="T20" fmla="*/ 1 w 1112"/>
                  <a:gd name="T21" fmla="*/ 2 h 1094"/>
                  <a:gd name="T22" fmla="*/ 1 w 1112"/>
                  <a:gd name="T23" fmla="*/ 1 h 1094"/>
                  <a:gd name="T24" fmla="*/ 1 w 1112"/>
                  <a:gd name="T25" fmla="*/ 1 h 1094"/>
                  <a:gd name="T26" fmla="*/ 0 w 1112"/>
                  <a:gd name="T27" fmla="*/ 0 h 1094"/>
                  <a:gd name="T28" fmla="*/ 1 w 1112"/>
                  <a:gd name="T29" fmla="*/ 1 h 1094"/>
                  <a:gd name="T30" fmla="*/ 2 w 1112"/>
                  <a:gd name="T31" fmla="*/ 1 h 1094"/>
                  <a:gd name="T32" fmla="*/ 2 w 1112"/>
                  <a:gd name="T33" fmla="*/ 1 h 1094"/>
                  <a:gd name="T34" fmla="*/ 3 w 1112"/>
                  <a:gd name="T35" fmla="*/ 1 h 1094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1112"/>
                  <a:gd name="T55" fmla="*/ 0 h 1094"/>
                  <a:gd name="T56" fmla="*/ 1112 w 1112"/>
                  <a:gd name="T57" fmla="*/ 1094 h 1094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1112" h="1094">
                    <a:moveTo>
                      <a:pt x="1112" y="140"/>
                    </a:moveTo>
                    <a:lnTo>
                      <a:pt x="1056" y="271"/>
                    </a:lnTo>
                    <a:lnTo>
                      <a:pt x="1017" y="373"/>
                    </a:lnTo>
                    <a:lnTo>
                      <a:pt x="971" y="476"/>
                    </a:lnTo>
                    <a:lnTo>
                      <a:pt x="943" y="588"/>
                    </a:lnTo>
                    <a:lnTo>
                      <a:pt x="924" y="702"/>
                    </a:lnTo>
                    <a:lnTo>
                      <a:pt x="905" y="814"/>
                    </a:lnTo>
                    <a:lnTo>
                      <a:pt x="905" y="916"/>
                    </a:lnTo>
                    <a:lnTo>
                      <a:pt x="905" y="1001"/>
                    </a:lnTo>
                    <a:lnTo>
                      <a:pt x="905" y="1038"/>
                    </a:lnTo>
                    <a:lnTo>
                      <a:pt x="242" y="1094"/>
                    </a:lnTo>
                    <a:lnTo>
                      <a:pt x="130" y="448"/>
                    </a:lnTo>
                    <a:lnTo>
                      <a:pt x="28" y="65"/>
                    </a:lnTo>
                    <a:lnTo>
                      <a:pt x="0" y="0"/>
                    </a:lnTo>
                    <a:lnTo>
                      <a:pt x="420" y="75"/>
                    </a:lnTo>
                    <a:lnTo>
                      <a:pt x="765" y="103"/>
                    </a:lnTo>
                    <a:lnTo>
                      <a:pt x="989" y="103"/>
                    </a:lnTo>
                    <a:lnTo>
                      <a:pt x="1112" y="140"/>
                    </a:lnTo>
                    <a:close/>
                  </a:path>
                </a:pathLst>
              </a:custGeom>
              <a:solidFill>
                <a:srgbClr val="5F7FFF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594" name="Oval 83"/>
              <p:cNvSpPr>
                <a:spLocks noChangeArrowheads="1"/>
              </p:cNvSpPr>
              <p:nvPr/>
            </p:nvSpPr>
            <p:spPr bwMode="auto">
              <a:xfrm>
                <a:off x="2793" y="2961"/>
                <a:ext cx="61" cy="70"/>
              </a:xfrm>
              <a:prstGeom prst="ellipse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eaLnBrk="1" hangingPunct="1"/>
                <a:endParaRPr lang="en-US" altLang="en-US"/>
              </a:p>
            </p:txBody>
          </p:sp>
        </p:grpSp>
      </p:grpSp>
      <p:sp>
        <p:nvSpPr>
          <p:cNvPr id="9300" name="AutoShape 84"/>
          <p:cNvSpPr>
            <a:spLocks noChangeArrowheads="1"/>
          </p:cNvSpPr>
          <p:nvPr/>
        </p:nvSpPr>
        <p:spPr bwMode="auto">
          <a:xfrm rot="7140000" flipH="1">
            <a:off x="4785519" y="2767807"/>
            <a:ext cx="136525" cy="1614487"/>
          </a:xfrm>
          <a:prstGeom prst="can">
            <a:avLst>
              <a:gd name="adj" fmla="val 65523"/>
            </a:avLst>
          </a:prstGeom>
          <a:gradFill rotWithShape="1">
            <a:gsLst>
              <a:gs pos="0">
                <a:schemeClr val="bg1">
                  <a:gamma/>
                  <a:shade val="46275"/>
                  <a:invGamma/>
                </a:schemeClr>
              </a:gs>
              <a:gs pos="50000">
                <a:schemeClr val="bg1"/>
              </a:gs>
              <a:gs pos="100000">
                <a:schemeClr val="bg1">
                  <a:gamma/>
                  <a:shade val="46275"/>
                  <a:invGamma/>
                </a:schemeClr>
              </a:gs>
            </a:gsLst>
            <a:lin ang="0" scaled="1"/>
          </a:gradFill>
          <a:ln w="9525">
            <a:solidFill>
              <a:schemeClr val="bg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eaLnBrk="1" hangingPunct="1">
              <a:defRPr/>
            </a:pPr>
            <a:endParaRPr lang="en-US">
              <a:latin typeface="Arial" panose="020B0604020202020204" pitchFamily="34" charset="0"/>
            </a:endParaRPr>
          </a:p>
        </p:txBody>
      </p:sp>
      <p:sp>
        <p:nvSpPr>
          <p:cNvPr id="9301" name="AutoShape 85"/>
          <p:cNvSpPr>
            <a:spLocks noChangeArrowheads="1"/>
          </p:cNvSpPr>
          <p:nvPr/>
        </p:nvSpPr>
        <p:spPr bwMode="auto">
          <a:xfrm rot="1740000">
            <a:off x="4168775" y="4184650"/>
            <a:ext cx="73025" cy="36513"/>
          </a:xfrm>
          <a:prstGeom prst="flowChartOnlineStorage">
            <a:avLst/>
          </a:prstGeom>
          <a:solidFill>
            <a:schemeClr val="bg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/>
            <a:endParaRPr lang="en-US" altLang="en-US"/>
          </a:p>
        </p:txBody>
      </p:sp>
      <p:sp>
        <p:nvSpPr>
          <p:cNvPr id="23582" name="AutoShape 86"/>
          <p:cNvSpPr>
            <a:spLocks noChangeArrowheads="1"/>
          </p:cNvSpPr>
          <p:nvPr/>
        </p:nvSpPr>
        <p:spPr bwMode="auto">
          <a:xfrm rot="2700000" flipH="1" flipV="1">
            <a:off x="5286375" y="3743325"/>
            <a:ext cx="328613" cy="328613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0 60000 65536"/>
              <a:gd name="T9" fmla="*/ 0 60000 65536"/>
              <a:gd name="T10" fmla="*/ 0 60000 65536"/>
              <a:gd name="T11" fmla="*/ 0 60000 65536"/>
              <a:gd name="T12" fmla="*/ 2050 w 21600"/>
              <a:gd name="T13" fmla="*/ 0 h 21600"/>
              <a:gd name="T14" fmla="*/ 19550 w 21600"/>
              <a:gd name="T15" fmla="*/ 6665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6085" y="5553"/>
                </a:moveTo>
                <a:cubicBezTo>
                  <a:pt x="7379" y="4389"/>
                  <a:pt x="9059" y="3745"/>
                  <a:pt x="10800" y="3746"/>
                </a:cubicBezTo>
                <a:cubicBezTo>
                  <a:pt x="12540" y="3746"/>
                  <a:pt x="14220" y="4389"/>
                  <a:pt x="15514" y="5553"/>
                </a:cubicBezTo>
                <a:lnTo>
                  <a:pt x="18018" y="2766"/>
                </a:lnTo>
                <a:cubicBezTo>
                  <a:pt x="16036" y="985"/>
                  <a:pt x="13465" y="-1"/>
                  <a:pt x="10799" y="0"/>
                </a:cubicBezTo>
                <a:cubicBezTo>
                  <a:pt x="8134" y="0"/>
                  <a:pt x="5563" y="985"/>
                  <a:pt x="3581" y="2766"/>
                </a:cubicBezTo>
                <a:lnTo>
                  <a:pt x="6085" y="5553"/>
                </a:lnTo>
                <a:close/>
              </a:path>
            </a:pathLst>
          </a:custGeom>
          <a:solidFill>
            <a:schemeClr val="accent1"/>
          </a:solidFill>
          <a:ln w="9525">
            <a:miter lim="800000"/>
            <a:headEnd/>
            <a:tailEnd/>
          </a:ln>
          <a:scene3d>
            <a:camera prst="legacyPerspectiveFront">
              <a:rot lat="1500000" lon="18900000" rev="0"/>
            </a:camera>
            <a:lightRig rig="legacyFlat4" dir="t"/>
          </a:scene3d>
          <a:sp3d extrusionH="100000" prstMaterial="legacyMatte">
            <a:bevelT w="13500" h="13500" prst="angle"/>
            <a:bevelB w="13500" h="13500" prst="angle"/>
            <a:extrusionClr>
              <a:schemeClr val="accent1"/>
            </a:extrusionClr>
          </a:sp3d>
        </p:spPr>
        <p:txBody>
          <a:bodyPr wrap="none" anchor="ctr">
            <a:flatTx/>
          </a:bodyPr>
          <a:lstStyle/>
          <a:p>
            <a:endParaRPr lang="en-US"/>
          </a:p>
        </p:txBody>
      </p:sp>
      <p:sp>
        <p:nvSpPr>
          <p:cNvPr id="23583" name="Rectangle 87"/>
          <p:cNvSpPr>
            <a:spLocks noChangeArrowheads="1"/>
          </p:cNvSpPr>
          <p:nvPr/>
        </p:nvSpPr>
        <p:spPr bwMode="auto">
          <a:xfrm flipH="1" flipV="1">
            <a:off x="5314950" y="3744913"/>
            <a:ext cx="46038" cy="206375"/>
          </a:xfrm>
          <a:prstGeom prst="rect">
            <a:avLst/>
          </a:prstGeom>
          <a:solidFill>
            <a:schemeClr val="accent1"/>
          </a:solidFill>
          <a:ln w="9525">
            <a:miter lim="800000"/>
            <a:headEnd/>
            <a:tailEnd/>
          </a:ln>
          <a:scene3d>
            <a:camera prst="legacyPerspectiveFront">
              <a:rot lat="1500000" lon="18900000" rev="0"/>
            </a:camera>
            <a:lightRig rig="legacyFlat4" dir="t"/>
          </a:scene3d>
          <a:sp3d extrusionH="100000" prstMaterial="legacyMatte">
            <a:bevelT w="13500" h="13500" prst="angle"/>
            <a:bevelB w="13500" h="13500" prst="angle"/>
            <a:extrusionClr>
              <a:schemeClr val="accent1"/>
            </a:extrusionClr>
          </a:sp3d>
        </p:spPr>
        <p:txBody>
          <a:bodyPr wrap="none" anchor="ctr">
            <a:flatTx/>
          </a:bodyPr>
          <a:lstStyle/>
          <a:p>
            <a:pPr eaLnBrk="1" hangingPunct="1"/>
            <a:endParaRPr lang="en-US" altLang="en-US"/>
          </a:p>
        </p:txBody>
      </p:sp>
      <p:sp>
        <p:nvSpPr>
          <p:cNvPr id="9304" name="AutoShape 88"/>
          <p:cNvSpPr>
            <a:spLocks noChangeArrowheads="1"/>
          </p:cNvSpPr>
          <p:nvPr/>
        </p:nvSpPr>
        <p:spPr bwMode="auto">
          <a:xfrm rot="14809675" flipH="1">
            <a:off x="5345112" y="3883026"/>
            <a:ext cx="36513" cy="182562"/>
          </a:xfrm>
          <a:prstGeom prst="can">
            <a:avLst>
              <a:gd name="adj" fmla="val 49120"/>
            </a:avLst>
          </a:prstGeom>
          <a:gradFill rotWithShape="1">
            <a:gsLst>
              <a:gs pos="0">
                <a:srgbClr val="184776"/>
              </a:gs>
              <a:gs pos="50000">
                <a:srgbClr val="3399FF"/>
              </a:gs>
              <a:gs pos="100000">
                <a:srgbClr val="184776"/>
              </a:gs>
            </a:gsLst>
            <a:lin ang="0" scaled="1"/>
          </a:gradFill>
          <a:ln w="9525">
            <a:solidFill>
              <a:srgbClr val="4D4D4D"/>
            </a:solidFill>
            <a:round/>
            <a:headEnd/>
            <a:tailEnd/>
          </a:ln>
        </p:spPr>
        <p:txBody>
          <a:bodyPr wrap="none" anchor="ctr"/>
          <a:lstStyle/>
          <a:p>
            <a:pPr eaLnBrk="1" hangingPunct="1"/>
            <a:endParaRPr lang="en-US" altLang="en-US"/>
          </a:p>
        </p:txBody>
      </p:sp>
      <p:sp>
        <p:nvSpPr>
          <p:cNvPr id="23585" name="AutoShape 89"/>
          <p:cNvSpPr>
            <a:spLocks noChangeArrowheads="1"/>
          </p:cNvSpPr>
          <p:nvPr/>
        </p:nvSpPr>
        <p:spPr bwMode="auto">
          <a:xfrm rot="2700000" flipH="1" flipV="1">
            <a:off x="4159250" y="3117850"/>
            <a:ext cx="328613" cy="328613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0 60000 65536"/>
              <a:gd name="T9" fmla="*/ 0 60000 65536"/>
              <a:gd name="T10" fmla="*/ 0 60000 65536"/>
              <a:gd name="T11" fmla="*/ 0 60000 65536"/>
              <a:gd name="T12" fmla="*/ 2050 w 21600"/>
              <a:gd name="T13" fmla="*/ 0 h 21600"/>
              <a:gd name="T14" fmla="*/ 19550 w 21600"/>
              <a:gd name="T15" fmla="*/ 6665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6085" y="5553"/>
                </a:moveTo>
                <a:cubicBezTo>
                  <a:pt x="7379" y="4389"/>
                  <a:pt x="9059" y="3745"/>
                  <a:pt x="10800" y="3746"/>
                </a:cubicBezTo>
                <a:cubicBezTo>
                  <a:pt x="12540" y="3746"/>
                  <a:pt x="14220" y="4389"/>
                  <a:pt x="15514" y="5553"/>
                </a:cubicBezTo>
                <a:lnTo>
                  <a:pt x="18018" y="2766"/>
                </a:lnTo>
                <a:cubicBezTo>
                  <a:pt x="16036" y="985"/>
                  <a:pt x="13465" y="-1"/>
                  <a:pt x="10799" y="0"/>
                </a:cubicBezTo>
                <a:cubicBezTo>
                  <a:pt x="8134" y="0"/>
                  <a:pt x="5563" y="985"/>
                  <a:pt x="3581" y="2766"/>
                </a:cubicBezTo>
                <a:lnTo>
                  <a:pt x="6085" y="5553"/>
                </a:lnTo>
                <a:close/>
              </a:path>
            </a:pathLst>
          </a:custGeom>
          <a:solidFill>
            <a:schemeClr val="accent1"/>
          </a:solidFill>
          <a:ln w="9525">
            <a:miter lim="800000"/>
            <a:headEnd/>
            <a:tailEnd/>
          </a:ln>
          <a:scene3d>
            <a:camera prst="legacyPerspectiveFront">
              <a:rot lat="1500000" lon="18900000" rev="0"/>
            </a:camera>
            <a:lightRig rig="legacyFlat4" dir="t"/>
          </a:scene3d>
          <a:sp3d extrusionH="100000" prstMaterial="legacyMatte">
            <a:bevelT w="13500" h="13500" prst="angle"/>
            <a:bevelB w="13500" h="13500" prst="angle"/>
            <a:extrusionClr>
              <a:schemeClr val="accent1"/>
            </a:extrusionClr>
          </a:sp3d>
        </p:spPr>
        <p:txBody>
          <a:bodyPr wrap="none" anchor="ctr">
            <a:flatTx/>
          </a:bodyPr>
          <a:lstStyle/>
          <a:p>
            <a:endParaRPr lang="en-US"/>
          </a:p>
        </p:txBody>
      </p:sp>
      <p:sp>
        <p:nvSpPr>
          <p:cNvPr id="23586" name="Rectangle 90"/>
          <p:cNvSpPr>
            <a:spLocks noChangeArrowheads="1"/>
          </p:cNvSpPr>
          <p:nvPr/>
        </p:nvSpPr>
        <p:spPr bwMode="auto">
          <a:xfrm flipV="1">
            <a:off x="4192588" y="3124200"/>
            <a:ext cx="57150" cy="206375"/>
          </a:xfrm>
          <a:prstGeom prst="rect">
            <a:avLst/>
          </a:prstGeom>
          <a:solidFill>
            <a:schemeClr val="accent1"/>
          </a:solidFill>
          <a:ln w="9525">
            <a:miter lim="800000"/>
            <a:headEnd/>
            <a:tailEnd/>
          </a:ln>
          <a:scene3d>
            <a:camera prst="legacyPerspectiveFront">
              <a:rot lat="1500000" lon="18900000" rev="0"/>
            </a:camera>
            <a:lightRig rig="legacyFlat4" dir="t"/>
          </a:scene3d>
          <a:sp3d extrusionH="100000" prstMaterial="legacyMatte">
            <a:bevelT w="13500" h="13500" prst="angle"/>
            <a:bevelB w="13500" h="13500" prst="angle"/>
            <a:extrusionClr>
              <a:schemeClr val="accent1"/>
            </a:extrusionClr>
          </a:sp3d>
        </p:spPr>
        <p:txBody>
          <a:bodyPr rot="10800000" wrap="none" anchor="ctr">
            <a:flatTx/>
          </a:bodyPr>
          <a:lstStyle/>
          <a:p>
            <a:pPr eaLnBrk="1" hangingPunct="1"/>
            <a:endParaRPr lang="en-US" altLang="en-US"/>
          </a:p>
        </p:txBody>
      </p:sp>
      <p:sp>
        <p:nvSpPr>
          <p:cNvPr id="23587" name="Slide Number Placeholder 91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fld id="{DDC8E439-E493-4FE8-88B7-10558A12680D}" type="slidenum">
              <a:rPr lang="en-US" altLang="en-US"/>
              <a:pPr/>
              <a:t>9</a:t>
            </a:fld>
            <a:endParaRPr lang="en-US" altLang="en-US"/>
          </a:p>
        </p:txBody>
      </p:sp>
      <p:sp>
        <p:nvSpPr>
          <p:cNvPr id="32804" name="Rectangle 92"/>
          <p:cNvSpPr>
            <a:spLocks noChangeArrowheads="1"/>
          </p:cNvSpPr>
          <p:nvPr/>
        </p:nvSpPr>
        <p:spPr bwMode="auto">
          <a:xfrm>
            <a:off x="762000" y="381000"/>
            <a:ext cx="7848600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 eaLnBrk="1" hangingPunct="1">
              <a:spcBef>
                <a:spcPct val="50000"/>
              </a:spcBef>
            </a:pPr>
            <a:r>
              <a:rPr lang="en-US" altLang="en-US" sz="2800">
                <a:latin typeface="Times New Roman" pitchFamily="18" charset="0"/>
                <a:cs typeface="Times New Roman" pitchFamily="18" charset="0"/>
              </a:rPr>
              <a:t>C3: Khi co lại vì nhiệt, nếu bị ngăn cản thanh thép có thể gây ra lực rất lớn.</a:t>
            </a:r>
          </a:p>
        </p:txBody>
      </p:sp>
      <p:sp>
        <p:nvSpPr>
          <p:cNvPr id="94" name="AutoShape 85"/>
          <p:cNvSpPr>
            <a:spLocks noChangeArrowheads="1"/>
          </p:cNvSpPr>
          <p:nvPr/>
        </p:nvSpPr>
        <p:spPr bwMode="auto">
          <a:xfrm rot="1740000">
            <a:off x="5322888" y="3889375"/>
            <a:ext cx="73025" cy="36513"/>
          </a:xfrm>
          <a:prstGeom prst="flowChartOnlineStorage">
            <a:avLst/>
          </a:prstGeom>
          <a:solidFill>
            <a:schemeClr val="bg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/>
            <a:endParaRPr lang="en-US" altLang="en-US"/>
          </a:p>
        </p:txBody>
      </p:sp>
      <p:sp>
        <p:nvSpPr>
          <p:cNvPr id="96" name="AutoShape 85"/>
          <p:cNvSpPr>
            <a:spLocks noChangeArrowheads="1"/>
          </p:cNvSpPr>
          <p:nvPr/>
        </p:nvSpPr>
        <p:spPr bwMode="auto">
          <a:xfrm rot="1740000">
            <a:off x="5414963" y="3946525"/>
            <a:ext cx="73025" cy="36513"/>
          </a:xfrm>
          <a:prstGeom prst="flowChartOnlineStorage">
            <a:avLst/>
          </a:prstGeom>
          <a:solidFill>
            <a:schemeClr val="bg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330564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 0.0 C 0.00364 -0.06019 0.00729 -0.12037 0.0125 -0.15278 C 0.01771 -0.18519 0.0217 -0.19213 0.03125 -0.19445 C 0.0408 -0.19676 0.05521 -0.18171 0.06979 -0.16667 " pathEditMode="relative" ptsTypes="aaaA">
                                      <p:cBhvr>
                                        <p:cTn id="11" dur="2000" fill="hold"/>
                                        <p:tgtEl>
                                          <p:spTgt spid="928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2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 0.0 C 0.00364 -0.06019 0.00729 -0.12037 0.0125 -0.15278 C 0.01771 -0.18519 0.0217 -0.19213 0.03125 -0.19445 C 0.0408 -0.19676 0.05521 -0.18171 0.06979 -0.16667 " pathEditMode="relative" ptsTypes="aaaA">
                                      <p:cBhvr>
                                        <p:cTn id="13" dur="2000" fill="hold"/>
                                        <p:tgtEl>
                                          <p:spTgt spid="928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 0.0 C 0.00364 -0.06019 0.00729 -0.12037 0.0125 -0.15278 C 0.01771 -0.18519 0.0217 -0.19213 0.03125 -0.19445 C 0.0408 -0.19676 0.05521 -0.18171 0.06979 -0.16667 " pathEditMode="relative" ptsTypes="aaaA">
                                      <p:cBhvr>
                                        <p:cTn id="15" dur="2000" fill="hold"/>
                                        <p:tgtEl>
                                          <p:spTgt spid="92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6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 0.0 C 0.00364 -0.06019 0.00729 -0.12037 0.0125 -0.15278 C 0.01771 -0.18519 0.0217 -0.19213 0.03125 -0.19445 C 0.0408 -0.19676 0.05521 -0.18171 0.06979 -0.16667 " pathEditMode="relative" ptsTypes="aaaA">
                                      <p:cBhvr>
                                        <p:cTn id="17" dur="2000" fill="hold"/>
                                        <p:tgtEl>
                                          <p:spTgt spid="92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8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 0.0 C 0.00364 -0.06019 0.00729 -0.12037 0.0125 -0.15278 C 0.01771 -0.18519 0.0217 -0.19213 0.03125 -0.19445 C 0.0408 -0.19676 0.05521 -0.18171 0.06979 -0.16667 " pathEditMode="relative" ptsTypes="aaaA">
                                      <p:cBhvr>
                                        <p:cTn id="19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1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2" dur="2000" fill="hold"/>
                                        <p:tgtEl>
                                          <p:spTgt spid="928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5050"/>
                                      </p:to>
                                    </p:animClr>
                                    <p:set>
                                      <p:cBhvr>
                                        <p:cTn id="23" dur="2000" fill="hold"/>
                                        <p:tgtEl>
                                          <p:spTgt spid="928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4" dur="2000" fill="hold"/>
                                        <p:tgtEl>
                                          <p:spTgt spid="928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26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3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6996 -0.16713 C 0.02431 -0.17871 -0.02135 -0.19028 -0.04358 -0.22824 C -0.0658 -0.26621 -0.07813 -0.34908 -0.06337 -0.39491 C -0.04861 -0.44074 0.00486 -0.50417 0.04496 -0.50324 C 0.08507 -0.50232 0.15104 -0.43889 0.17726 -0.38936 C 0.20347 -0.33982 0.20278 -0.27292 0.20226 -0.20602 " pathEditMode="relative" rAng="0" ptsTypes="aaaaaA">
                                      <p:cBhvr>
                                        <p:cTn id="38" dur="2000" fill="hold"/>
                                        <p:tgtEl>
                                          <p:spTgt spid="92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29" y="-16852"/>
                                    </p:animMotion>
                                  </p:childTnLst>
                                </p:cTn>
                              </p:par>
                              <p:par>
                                <p:cTn id="39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6997 -0.16713 C 0.02431 -0.1787 -0.02135 -0.19028 -0.04357 -0.22824 C -0.0658 -0.2662 -0.07812 -0.34907 -0.06336 -0.39491 C -0.04861 -0.44074 0.00486 -0.50417 0.04497 -0.50324 C 0.08507 -0.50231 0.15105 -0.43889 0.17726 -0.38935 C 0.20348 -0.33981 0.20278 -0.27292 0.20226 -0.20602 " pathEditMode="relative" rAng="0" ptsTypes="aaaaaA">
                                      <p:cBhvr>
                                        <p:cTn id="40" dur="2000" fill="hold"/>
                                        <p:tgtEl>
                                          <p:spTgt spid="92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29" y="-16852"/>
                                    </p:animMotion>
                                  </p:childTnLst>
                                </p:cTn>
                              </p:par>
                              <p:par>
                                <p:cTn id="41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6996 -0.16713 C 0.0243 -0.1787 -0.02136 -0.19028 -0.04358 -0.22824 C -0.0658 -0.2662 -0.07813 -0.34907 -0.06337 -0.39491 C -0.04861 -0.44074 0.00486 -0.50417 0.04496 -0.50324 C 0.08507 -0.50231 0.15104 -0.43889 0.17726 -0.38935 C 0.20347 -0.33981 0.20278 -0.27292 0.20226 -0.20602 " pathEditMode="relative" rAng="0" ptsTypes="aaaaaA">
                                      <p:cBhvr>
                                        <p:cTn id="42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29" y="-16852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 0.0 C -0.04566 -0.01157 -0.09132 -0.02315 -0.11354 -0.06111 C -0.13577 -0.09907 -0.14809 -0.18194 -0.13333 -0.22778 C -0.11858 -0.27361 -0.06511 -0.33703 -0.025 -0.33611 C 0.0151 -0.33518 0.08107 -0.27176 0.10729 -0.22222 C 0.13351 -0.17268 0.13281 -0.10578 0.13229 -0.03889 " pathEditMode="relative" ptsTypes="aaaaaA">
                                      <p:cBhvr>
                                        <p:cTn id="44" dur="2000" fill="hold"/>
                                        <p:tgtEl>
                                          <p:spTgt spid="928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5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92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92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59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 0.0 L -0.01666 0.01111 " pathEditMode="relative" ptsTypes="AA">
                                      <p:cBhvr>
                                        <p:cTn id="6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1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 0.0 L -0.01666 0.01111 " pathEditMode="relative" ptsTypes="AA">
                                      <p:cBhvr>
                                        <p:cTn id="62" dur="1000" fill="hold"/>
                                        <p:tgtEl>
                                          <p:spTgt spid="92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6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7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71" presetID="2" presetClass="exit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2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76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77" dur="5000" fill="hold"/>
                                        <p:tgtEl>
                                          <p:spTgt spid="928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DDDDDD"/>
                                      </p:to>
                                    </p:animClr>
                                    <p:set>
                                      <p:cBhvr>
                                        <p:cTn id="78" dur="5000" fill="hold"/>
                                        <p:tgtEl>
                                          <p:spTgt spid="928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9" dur="5000" fill="hold"/>
                                        <p:tgtEl>
                                          <p:spTgt spid="928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 nodeType="afterGroup">
                            <p:stCondLst>
                              <p:cond delay="9500"/>
                            </p:stCondLst>
                            <p:childTnLst>
                              <p:par>
                                <p:cTn id="81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 nodeType="afterGroup">
                            <p:stCondLst>
                              <p:cond delay="9500"/>
                            </p:stCondLst>
                            <p:childTnLst>
                              <p:par>
                                <p:cTn id="8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 nodeType="afterGroup">
                            <p:stCondLst>
                              <p:cond delay="9500"/>
                            </p:stCondLst>
                            <p:childTnLst>
                              <p:par>
                                <p:cTn id="91" presetID="0" presetClass="path" presetSubtype="0" accel="50000" decel="5000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666 0.04212 C -0.01041 0.00902 -0.00364 -0.02384 0.00469 -0.01435 C 0.0132 -0.00463 0.02327 0.04744 0.03368 0.1002 " pathEditMode="relative" rAng="0" ptsTypes="aaA">
                                      <p:cBhvr>
                                        <p:cTn id="92" dur="500" fill="hold"/>
                                        <p:tgtEl>
                                          <p:spTgt spid="92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17" y="-393"/>
                                    </p:animMotion>
                                  </p:childTnLst>
                                </p:cTn>
                              </p:par>
                              <p:par>
                                <p:cTn id="93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0.01343 C 0.0059 0.00162 0.0118 -0.01018 0.01962 0.00903 C 0.02743 0.02847 0.04219 0.11109 0.04687 0.13169 " pathEditMode="relative" rAng="0" ptsTypes="aaA">
                                      <p:cBhvr>
                                        <p:cTn id="94" dur="1000" fill="hold"/>
                                        <p:tgtEl>
                                          <p:spTgt spid="930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44" y="472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 nodeType="clickPar">
                      <p:stCondLst>
                        <p:cond delay="indefinite"/>
                      </p:stCondLst>
                      <p:childTnLst>
                        <p:par>
                          <p:cTn id="9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328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328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5" grpId="0" animBg="1"/>
      <p:bldP spid="9225" grpId="1" animBg="1"/>
      <p:bldP spid="9225" grpId="2" animBg="1"/>
      <p:bldP spid="9270" grpId="0" animBg="1"/>
      <p:bldP spid="9270" grpId="1" animBg="1"/>
      <p:bldP spid="9282" grpId="0" animBg="1"/>
      <p:bldP spid="9282" grpId="1" animBg="1"/>
      <p:bldP spid="9283" grpId="0" animBg="1"/>
      <p:bldP spid="9283" grpId="1" animBg="1"/>
      <p:bldP spid="9284" grpId="0" animBg="1"/>
      <p:bldP spid="9284" grpId="1" animBg="1"/>
      <p:bldP spid="9285" grpId="0" animBg="1"/>
      <p:bldP spid="9285" grpId="1" animBg="1"/>
      <p:bldP spid="9300" grpId="0" animBg="1"/>
      <p:bldP spid="9301" grpId="0" animBg="1"/>
      <p:bldP spid="9304" grpId="0" animBg="1"/>
      <p:bldP spid="9304" grpId="1" animBg="1"/>
      <p:bldP spid="32804" grpId="0"/>
      <p:bldP spid="94" grpId="0" animBg="1"/>
      <p:bldP spid="96" grpId="0" animBg="1"/>
      <p:bldP spid="96" grpId="1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  <p:tag name="ISPRING_SCORM_RATE_SLIDES" val="0"/>
  <p:tag name="ISPRING_SCORM_RATE_QUIZZES" val="0"/>
  <p:tag name="ISPRING_SCORM_PASSING_SCORE" val="0.000000"/>
  <p:tag name="ISPRING_ULTRA_SCORM_COURSE_ID" val="2F63A281-689B-4D05-A00E-1F5ABAEFDA9F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ONLINEFOLDERID" val="0"/>
  <p:tag name="ISPRINGONLINEFOLDERPATH" val="Content List"/>
  <p:tag name="ISPRINGCLOUDFOLDERID" val="0"/>
  <p:tag name="ISPRINGCLOUDFOLDERPATH" val="Repository"/>
  <p:tag name="ISPRING_OUTPUT_FOLDER" val="E:\ppt\第四批\131567"/>
  <p:tag name="ISPRING_FIRST_PUBLISH" val="1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951</TotalTime>
  <Words>2161</Words>
  <Application>Microsoft Office PowerPoint</Application>
  <PresentationFormat>On-screen Show (4:3)</PresentationFormat>
  <Paragraphs>205</Paragraphs>
  <Slides>46</Slides>
  <Notes>4</Notes>
  <HiddenSlides>0</HiddenSlides>
  <MMClips>1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46</vt:i4>
      </vt:variant>
    </vt:vector>
  </HeadingPairs>
  <TitlesOfParts>
    <vt:vector size="48" baseType="lpstr">
      <vt:lpstr>Office Theme</vt:lpstr>
      <vt:lpstr>Bitmap Image</vt:lpstr>
      <vt:lpstr>KIỂM TRA BÀI CŨ</vt:lpstr>
      <vt:lpstr>PowerPoint Presentation</vt:lpstr>
      <vt:lpstr>PowerPoint Presentation</vt:lpstr>
      <vt:lpstr>PowerPoint Presentation</vt:lpstr>
      <vt:lpstr>PowerPoint Presentation</vt:lpstr>
      <vt:lpstr>I. Lực xuất hiện trong sự co dãn vì nhiệt. 1. Thí nghiệm 2. Trả lời câu hỏi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Có khoảng cách giữa các nhịp cầu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KẾT LUẬN VỀ BĂNG KÉP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Le My Hanh</dc:creator>
  <cp:lastModifiedBy>Admin</cp:lastModifiedBy>
  <cp:revision>50</cp:revision>
  <dcterms:created xsi:type="dcterms:W3CDTF">2017-05-16T10:30:19Z</dcterms:created>
  <dcterms:modified xsi:type="dcterms:W3CDTF">2021-03-27T09:21:24Z</dcterms:modified>
</cp:coreProperties>
</file>