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fld id="{F3F914ED-3743-4146-9543-D45CC3015D1A}" type="datetimeFigureOut">
              <a:rPr lang="vi-VN" smtClean="0"/>
              <a:t>30/03/2021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314F96A5-5011-4E09-A3B8-2E23BF450483}" type="slidenum">
              <a:rPr lang="vi-VN" smtClean="0"/>
              <a:t>‹#›</a:t>
            </a:fld>
            <a:endParaRPr lang="vi-VN"/>
          </a:p>
        </p:txBody>
      </p:sp>
    </p:spTree>
    <p:extLst>
      <p:ext uri="{BB962C8B-B14F-4D97-AF65-F5344CB8AC3E}">
        <p14:creationId xmlns:p14="http://schemas.microsoft.com/office/powerpoint/2010/main" val="1572512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F3F914ED-3743-4146-9543-D45CC3015D1A}" type="datetimeFigureOut">
              <a:rPr lang="vi-VN" smtClean="0"/>
              <a:t>30/03/2021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314F96A5-5011-4E09-A3B8-2E23BF450483}" type="slidenum">
              <a:rPr lang="vi-VN" smtClean="0"/>
              <a:t>‹#›</a:t>
            </a:fld>
            <a:endParaRPr lang="vi-VN"/>
          </a:p>
        </p:txBody>
      </p:sp>
    </p:spTree>
    <p:extLst>
      <p:ext uri="{BB962C8B-B14F-4D97-AF65-F5344CB8AC3E}">
        <p14:creationId xmlns:p14="http://schemas.microsoft.com/office/powerpoint/2010/main" val="3036569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F3F914ED-3743-4146-9543-D45CC3015D1A}" type="datetimeFigureOut">
              <a:rPr lang="vi-VN" smtClean="0"/>
              <a:t>30/03/2021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314F96A5-5011-4E09-A3B8-2E23BF450483}" type="slidenum">
              <a:rPr lang="vi-VN" smtClean="0"/>
              <a:t>‹#›</a:t>
            </a:fld>
            <a:endParaRPr lang="vi-VN"/>
          </a:p>
        </p:txBody>
      </p:sp>
    </p:spTree>
    <p:extLst>
      <p:ext uri="{BB962C8B-B14F-4D97-AF65-F5344CB8AC3E}">
        <p14:creationId xmlns:p14="http://schemas.microsoft.com/office/powerpoint/2010/main" val="2286251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fld id="{F3F914ED-3743-4146-9543-D45CC3015D1A}" type="datetimeFigureOut">
              <a:rPr lang="vi-VN" smtClean="0"/>
              <a:t>30/03/2021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314F96A5-5011-4E09-A3B8-2E23BF450483}" type="slidenum">
              <a:rPr lang="vi-VN" smtClean="0"/>
              <a:t>‹#›</a:t>
            </a:fld>
            <a:endParaRPr lang="vi-VN"/>
          </a:p>
        </p:txBody>
      </p:sp>
    </p:spTree>
    <p:extLst>
      <p:ext uri="{BB962C8B-B14F-4D97-AF65-F5344CB8AC3E}">
        <p14:creationId xmlns:p14="http://schemas.microsoft.com/office/powerpoint/2010/main" val="3984932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vi-V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F914ED-3743-4146-9543-D45CC3015D1A}" type="datetimeFigureOut">
              <a:rPr lang="vi-VN" smtClean="0"/>
              <a:t>30/03/2021</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314F96A5-5011-4E09-A3B8-2E23BF450483}" type="slidenum">
              <a:rPr lang="vi-VN" smtClean="0"/>
              <a:t>‹#›</a:t>
            </a:fld>
            <a:endParaRPr lang="vi-VN"/>
          </a:p>
        </p:txBody>
      </p:sp>
    </p:spTree>
    <p:extLst>
      <p:ext uri="{BB962C8B-B14F-4D97-AF65-F5344CB8AC3E}">
        <p14:creationId xmlns:p14="http://schemas.microsoft.com/office/powerpoint/2010/main" val="39971837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fld id="{F3F914ED-3743-4146-9543-D45CC3015D1A}" type="datetimeFigureOut">
              <a:rPr lang="vi-VN" smtClean="0"/>
              <a:t>30/03/2021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314F96A5-5011-4E09-A3B8-2E23BF450483}" type="slidenum">
              <a:rPr lang="vi-VN" smtClean="0"/>
              <a:t>‹#›</a:t>
            </a:fld>
            <a:endParaRPr lang="vi-VN"/>
          </a:p>
        </p:txBody>
      </p:sp>
    </p:spTree>
    <p:extLst>
      <p:ext uri="{BB962C8B-B14F-4D97-AF65-F5344CB8AC3E}">
        <p14:creationId xmlns:p14="http://schemas.microsoft.com/office/powerpoint/2010/main" val="1151656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fld id="{F3F914ED-3743-4146-9543-D45CC3015D1A}" type="datetimeFigureOut">
              <a:rPr lang="vi-VN" smtClean="0"/>
              <a:t>30/03/2021</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314F96A5-5011-4E09-A3B8-2E23BF450483}" type="slidenum">
              <a:rPr lang="vi-VN" smtClean="0"/>
              <a:t>‹#›</a:t>
            </a:fld>
            <a:endParaRPr lang="vi-VN"/>
          </a:p>
        </p:txBody>
      </p:sp>
    </p:spTree>
    <p:extLst>
      <p:ext uri="{BB962C8B-B14F-4D97-AF65-F5344CB8AC3E}">
        <p14:creationId xmlns:p14="http://schemas.microsoft.com/office/powerpoint/2010/main" val="1556211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fld id="{F3F914ED-3743-4146-9543-D45CC3015D1A}" type="datetimeFigureOut">
              <a:rPr lang="vi-VN" smtClean="0"/>
              <a:t>30/03/2021</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314F96A5-5011-4E09-A3B8-2E23BF450483}" type="slidenum">
              <a:rPr lang="vi-VN" smtClean="0"/>
              <a:t>‹#›</a:t>
            </a:fld>
            <a:endParaRPr lang="vi-VN"/>
          </a:p>
        </p:txBody>
      </p:sp>
    </p:spTree>
    <p:extLst>
      <p:ext uri="{BB962C8B-B14F-4D97-AF65-F5344CB8AC3E}">
        <p14:creationId xmlns:p14="http://schemas.microsoft.com/office/powerpoint/2010/main" val="37090845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F914ED-3743-4146-9543-D45CC3015D1A}" type="datetimeFigureOut">
              <a:rPr lang="vi-VN" smtClean="0"/>
              <a:t>30/03/2021</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314F96A5-5011-4E09-A3B8-2E23BF450483}" type="slidenum">
              <a:rPr lang="vi-VN" smtClean="0"/>
              <a:t>‹#›</a:t>
            </a:fld>
            <a:endParaRPr lang="vi-VN"/>
          </a:p>
        </p:txBody>
      </p:sp>
    </p:spTree>
    <p:extLst>
      <p:ext uri="{BB962C8B-B14F-4D97-AF65-F5344CB8AC3E}">
        <p14:creationId xmlns:p14="http://schemas.microsoft.com/office/powerpoint/2010/main" val="3382484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F914ED-3743-4146-9543-D45CC3015D1A}" type="datetimeFigureOut">
              <a:rPr lang="vi-VN" smtClean="0"/>
              <a:t>30/03/2021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314F96A5-5011-4E09-A3B8-2E23BF450483}" type="slidenum">
              <a:rPr lang="vi-VN" smtClean="0"/>
              <a:t>‹#›</a:t>
            </a:fld>
            <a:endParaRPr lang="vi-VN"/>
          </a:p>
        </p:txBody>
      </p:sp>
    </p:spTree>
    <p:extLst>
      <p:ext uri="{BB962C8B-B14F-4D97-AF65-F5344CB8AC3E}">
        <p14:creationId xmlns:p14="http://schemas.microsoft.com/office/powerpoint/2010/main" val="2286526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vi-V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F914ED-3743-4146-9543-D45CC3015D1A}" type="datetimeFigureOut">
              <a:rPr lang="vi-VN" smtClean="0"/>
              <a:t>30/03/2021</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314F96A5-5011-4E09-A3B8-2E23BF450483}" type="slidenum">
              <a:rPr lang="vi-VN" smtClean="0"/>
              <a:t>‹#›</a:t>
            </a:fld>
            <a:endParaRPr lang="vi-VN"/>
          </a:p>
        </p:txBody>
      </p:sp>
    </p:spTree>
    <p:extLst>
      <p:ext uri="{BB962C8B-B14F-4D97-AF65-F5344CB8AC3E}">
        <p14:creationId xmlns:p14="http://schemas.microsoft.com/office/powerpoint/2010/main" val="1990837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F914ED-3743-4146-9543-D45CC3015D1A}" type="datetimeFigureOut">
              <a:rPr lang="vi-VN" smtClean="0"/>
              <a:t>30/03/2021</a:t>
            </a:fld>
            <a:endParaRPr lang="vi-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4F96A5-5011-4E09-A3B8-2E23BF450483}" type="slidenum">
              <a:rPr lang="vi-VN" smtClean="0"/>
              <a:t>‹#›</a:t>
            </a:fld>
            <a:endParaRPr lang="vi-VN"/>
          </a:p>
        </p:txBody>
      </p:sp>
    </p:spTree>
    <p:extLst>
      <p:ext uri="{BB962C8B-B14F-4D97-AF65-F5344CB8AC3E}">
        <p14:creationId xmlns:p14="http://schemas.microsoft.com/office/powerpoint/2010/main" val="3134107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971800"/>
            <a:ext cx="8229600" cy="1143000"/>
          </a:xfrm>
        </p:spPr>
        <p:txBody>
          <a:bodyPr/>
          <a:lstStyle/>
          <a:p>
            <a:pPr eaLnBrk="1" hangingPunct="1"/>
            <a:r>
              <a:rPr lang="en-US" altLang="vi-VN" sz="3000" b="1">
                <a:solidFill>
                  <a:srgbClr val="FF0000"/>
                </a:solidFill>
                <a:latin typeface="VNI-Jamai" pitchFamily="2" charset="0"/>
              </a:rPr>
              <a:t>I/ TÌNH HÌNH CHÍNH TRÒ, QUAÂN SÖÏ, PHAÙP LUAÄT</a:t>
            </a:r>
          </a:p>
        </p:txBody>
      </p:sp>
      <p:sp>
        <p:nvSpPr>
          <p:cNvPr id="66563" name="Freeform 10"/>
          <p:cNvSpPr>
            <a:spLocks noEditPoints="1"/>
          </p:cNvSpPr>
          <p:nvPr/>
        </p:nvSpPr>
        <p:spPr bwMode="auto">
          <a:xfrm>
            <a:off x="1524000" y="0"/>
            <a:ext cx="9144000" cy="6858000"/>
          </a:xfrm>
          <a:custGeom>
            <a:avLst/>
            <a:gdLst>
              <a:gd name="T0" fmla="*/ 828120544 w 5298"/>
              <a:gd name="T1" fmla="*/ 2147483646 h 4030"/>
              <a:gd name="T2" fmla="*/ 446827135 w 5298"/>
              <a:gd name="T3" fmla="*/ 2147483646 h 4030"/>
              <a:gd name="T4" fmla="*/ 217455642 w 5298"/>
              <a:gd name="T5" fmla="*/ 2147483646 h 4030"/>
              <a:gd name="T6" fmla="*/ 0 w 5298"/>
              <a:gd name="T7" fmla="*/ 2147483646 h 4030"/>
              <a:gd name="T8" fmla="*/ 381293409 w 5298"/>
              <a:gd name="T9" fmla="*/ 2147483646 h 4030"/>
              <a:gd name="T10" fmla="*/ 0 w 5298"/>
              <a:gd name="T11" fmla="*/ 2147483646 h 4030"/>
              <a:gd name="T12" fmla="*/ 131069178 w 5298"/>
              <a:gd name="T13" fmla="*/ 2147483646 h 4030"/>
              <a:gd name="T14" fmla="*/ 282991094 w 5298"/>
              <a:gd name="T15" fmla="*/ 2147483646 h 4030"/>
              <a:gd name="T16" fmla="*/ 1134941613 w 5298"/>
              <a:gd name="T17" fmla="*/ 2147483646 h 4030"/>
              <a:gd name="T18" fmla="*/ 2147483646 w 5298"/>
              <a:gd name="T19" fmla="*/ 2147483646 h 4030"/>
              <a:gd name="T20" fmla="*/ 2147483646 w 5298"/>
              <a:gd name="T21" fmla="*/ 2147483646 h 4030"/>
              <a:gd name="T22" fmla="*/ 1659218324 w 5298"/>
              <a:gd name="T23" fmla="*/ 2147483646 h 4030"/>
              <a:gd name="T24" fmla="*/ 1483466433 w 5298"/>
              <a:gd name="T25" fmla="*/ 2147483646 h 4030"/>
              <a:gd name="T26" fmla="*/ 1134941613 w 5298"/>
              <a:gd name="T27" fmla="*/ 2147483646 h 4030"/>
              <a:gd name="T28" fmla="*/ 2147483646 w 5298"/>
              <a:gd name="T29" fmla="*/ 2147483646 h 4030"/>
              <a:gd name="T30" fmla="*/ 2147483646 w 5298"/>
              <a:gd name="T31" fmla="*/ 2147483646 h 4030"/>
              <a:gd name="T32" fmla="*/ 2147483646 w 5298"/>
              <a:gd name="T33" fmla="*/ 2147483646 h 4030"/>
              <a:gd name="T34" fmla="*/ 2147483646 w 5298"/>
              <a:gd name="T35" fmla="*/ 2147483646 h 4030"/>
              <a:gd name="T36" fmla="*/ 2147483646 w 5298"/>
              <a:gd name="T37" fmla="*/ 2147483646 h 4030"/>
              <a:gd name="T38" fmla="*/ 2147483646 w 5298"/>
              <a:gd name="T39" fmla="*/ 2147483646 h 4030"/>
              <a:gd name="T40" fmla="*/ 2147483646 w 5298"/>
              <a:gd name="T41" fmla="*/ 2147483646 h 4030"/>
              <a:gd name="T42" fmla="*/ 2147483646 w 5298"/>
              <a:gd name="T43" fmla="*/ 2147483646 h 4030"/>
              <a:gd name="T44" fmla="*/ 2147483646 w 5298"/>
              <a:gd name="T45" fmla="*/ 2147483646 h 4030"/>
              <a:gd name="T46" fmla="*/ 2147483646 w 5298"/>
              <a:gd name="T47" fmla="*/ 2147483646 h 4030"/>
              <a:gd name="T48" fmla="*/ 2147483646 w 5298"/>
              <a:gd name="T49" fmla="*/ 2147483646 h 4030"/>
              <a:gd name="T50" fmla="*/ 2147483646 w 5298"/>
              <a:gd name="T51" fmla="*/ 2147483646 h 4030"/>
              <a:gd name="T52" fmla="*/ 2147483646 w 5298"/>
              <a:gd name="T53" fmla="*/ 2147483646 h 4030"/>
              <a:gd name="T54" fmla="*/ 2147483646 w 5298"/>
              <a:gd name="T55" fmla="*/ 2147483646 h 4030"/>
              <a:gd name="T56" fmla="*/ 2147483646 w 5298"/>
              <a:gd name="T57" fmla="*/ 2147483646 h 4030"/>
              <a:gd name="T58" fmla="*/ 2147483646 w 5298"/>
              <a:gd name="T59" fmla="*/ 1992385139 h 4030"/>
              <a:gd name="T60" fmla="*/ 720881341 w 5298"/>
              <a:gd name="T61" fmla="*/ 417010645 h 4030"/>
              <a:gd name="T62" fmla="*/ 229371493 w 5298"/>
              <a:gd name="T63" fmla="*/ 611037590 h 4030"/>
              <a:gd name="T64" fmla="*/ 524276711 w 5298"/>
              <a:gd name="T65" fmla="*/ 243256493 h 4030"/>
              <a:gd name="T66" fmla="*/ 140006066 w 5298"/>
              <a:gd name="T67" fmla="*/ 735560491 h 4030"/>
              <a:gd name="T68" fmla="*/ 131069178 w 5298"/>
              <a:gd name="T69" fmla="*/ 935378446 h 4030"/>
              <a:gd name="T70" fmla="*/ 0 w 5298"/>
              <a:gd name="T71" fmla="*/ 1114925311 h 4030"/>
              <a:gd name="T72" fmla="*/ 0 w 5298"/>
              <a:gd name="T73" fmla="*/ 1639084123 h 4030"/>
              <a:gd name="T74" fmla="*/ 336610695 w 5298"/>
              <a:gd name="T75" fmla="*/ 1639084123 h 4030"/>
              <a:gd name="T76" fmla="*/ 720881341 w 5298"/>
              <a:gd name="T77" fmla="*/ 483616630 h 4030"/>
              <a:gd name="T78" fmla="*/ 2094131334 w 5298"/>
              <a:gd name="T79" fmla="*/ 170857796 h 4030"/>
              <a:gd name="T80" fmla="*/ 2147483646 w 5298"/>
              <a:gd name="T81" fmla="*/ 0 h 4030"/>
              <a:gd name="T82" fmla="*/ 1942209418 w 5298"/>
              <a:gd name="T83" fmla="*/ 0 h 4030"/>
              <a:gd name="T84" fmla="*/ 1331546242 w 5298"/>
              <a:gd name="T85" fmla="*/ 231672770 h 4030"/>
              <a:gd name="T86" fmla="*/ 1200477065 w 5298"/>
              <a:gd name="T87" fmla="*/ 0 h 4030"/>
              <a:gd name="T88" fmla="*/ 720881341 w 5298"/>
              <a:gd name="T89" fmla="*/ 298278755 h 4030"/>
              <a:gd name="T90" fmla="*/ 2147483646 w 5298"/>
              <a:gd name="T91" fmla="*/ 139002981 h 4030"/>
              <a:gd name="T92" fmla="*/ 2147483646 w 5298"/>
              <a:gd name="T93" fmla="*/ 483616630 h 4030"/>
              <a:gd name="T94" fmla="*/ 2147483646 w 5298"/>
              <a:gd name="T95" fmla="*/ 243256493 h 4030"/>
              <a:gd name="T96" fmla="*/ 2147483646 w 5298"/>
              <a:gd name="T97" fmla="*/ 1007775442 h 4030"/>
              <a:gd name="T98" fmla="*/ 2147483646 w 5298"/>
              <a:gd name="T99" fmla="*/ 1135196401 h 4030"/>
              <a:gd name="T100" fmla="*/ 2147483646 w 5298"/>
              <a:gd name="T101" fmla="*/ 1320534277 h 4030"/>
              <a:gd name="T102" fmla="*/ 2147483646 w 5298"/>
              <a:gd name="T103" fmla="*/ 1925779154 h 4030"/>
              <a:gd name="T104" fmla="*/ 2147483646 w 5298"/>
              <a:gd name="T105" fmla="*/ 781895385 h 4030"/>
              <a:gd name="T106" fmla="*/ 2147483646 w 5298"/>
              <a:gd name="T107" fmla="*/ 170857796 h 4030"/>
              <a:gd name="T108" fmla="*/ 2147483646 w 5298"/>
              <a:gd name="T109" fmla="*/ 124524603 h 4030"/>
              <a:gd name="T110" fmla="*/ 2147483646 w 5298"/>
              <a:gd name="T111" fmla="*/ 124524603 h 4030"/>
              <a:gd name="T112" fmla="*/ 2147483646 w 5298"/>
              <a:gd name="T113" fmla="*/ 176650508 h 4030"/>
              <a:gd name="T114" fmla="*/ 2147483646 w 5298"/>
              <a:gd name="T115" fmla="*/ 176650508 h 4030"/>
              <a:gd name="T116" fmla="*/ 2147483646 w 5298"/>
              <a:gd name="T117" fmla="*/ 52125905 h 40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298" h="4030">
                <a:moveTo>
                  <a:pt x="1062" y="3998"/>
                </a:moveTo>
                <a:lnTo>
                  <a:pt x="4236" y="3998"/>
                </a:lnTo>
                <a:lnTo>
                  <a:pt x="4236" y="4030"/>
                </a:lnTo>
                <a:lnTo>
                  <a:pt x="1062" y="4030"/>
                </a:lnTo>
                <a:lnTo>
                  <a:pt x="1062" y="3998"/>
                </a:lnTo>
                <a:close/>
                <a:moveTo>
                  <a:pt x="44" y="4003"/>
                </a:moveTo>
                <a:lnTo>
                  <a:pt x="337" y="4003"/>
                </a:lnTo>
                <a:lnTo>
                  <a:pt x="337" y="3886"/>
                </a:lnTo>
                <a:lnTo>
                  <a:pt x="242" y="3886"/>
                </a:lnTo>
                <a:lnTo>
                  <a:pt x="242" y="3904"/>
                </a:lnTo>
                <a:lnTo>
                  <a:pt x="278" y="3904"/>
                </a:lnTo>
                <a:lnTo>
                  <a:pt x="308" y="3904"/>
                </a:lnTo>
                <a:lnTo>
                  <a:pt x="308" y="3982"/>
                </a:lnTo>
                <a:lnTo>
                  <a:pt x="256" y="3982"/>
                </a:lnTo>
                <a:lnTo>
                  <a:pt x="201" y="3982"/>
                </a:lnTo>
                <a:lnTo>
                  <a:pt x="201" y="3886"/>
                </a:lnTo>
                <a:lnTo>
                  <a:pt x="77" y="3886"/>
                </a:lnTo>
                <a:lnTo>
                  <a:pt x="77" y="3852"/>
                </a:lnTo>
                <a:lnTo>
                  <a:pt x="77" y="3819"/>
                </a:lnTo>
                <a:lnTo>
                  <a:pt x="113" y="3819"/>
                </a:lnTo>
                <a:lnTo>
                  <a:pt x="150" y="3819"/>
                </a:lnTo>
                <a:lnTo>
                  <a:pt x="150" y="3840"/>
                </a:lnTo>
                <a:lnTo>
                  <a:pt x="110" y="3840"/>
                </a:lnTo>
                <a:lnTo>
                  <a:pt x="110" y="3863"/>
                </a:lnTo>
                <a:lnTo>
                  <a:pt x="201" y="3863"/>
                </a:lnTo>
                <a:lnTo>
                  <a:pt x="201" y="3801"/>
                </a:lnTo>
                <a:lnTo>
                  <a:pt x="44" y="3801"/>
                </a:lnTo>
                <a:lnTo>
                  <a:pt x="44" y="3904"/>
                </a:lnTo>
                <a:lnTo>
                  <a:pt x="176" y="3904"/>
                </a:lnTo>
                <a:lnTo>
                  <a:pt x="176" y="3925"/>
                </a:lnTo>
                <a:lnTo>
                  <a:pt x="176" y="3946"/>
                </a:lnTo>
                <a:lnTo>
                  <a:pt x="176" y="3964"/>
                </a:lnTo>
                <a:lnTo>
                  <a:pt x="176" y="3985"/>
                </a:lnTo>
                <a:lnTo>
                  <a:pt x="73" y="3985"/>
                </a:lnTo>
                <a:lnTo>
                  <a:pt x="73" y="3964"/>
                </a:lnTo>
                <a:lnTo>
                  <a:pt x="73" y="3946"/>
                </a:lnTo>
                <a:lnTo>
                  <a:pt x="102" y="3946"/>
                </a:lnTo>
                <a:lnTo>
                  <a:pt x="102" y="3964"/>
                </a:lnTo>
                <a:lnTo>
                  <a:pt x="135" y="3964"/>
                </a:lnTo>
                <a:lnTo>
                  <a:pt x="135" y="3927"/>
                </a:lnTo>
                <a:lnTo>
                  <a:pt x="44" y="3927"/>
                </a:lnTo>
                <a:lnTo>
                  <a:pt x="44" y="4003"/>
                </a:lnTo>
                <a:close/>
                <a:moveTo>
                  <a:pt x="47" y="3776"/>
                </a:moveTo>
                <a:lnTo>
                  <a:pt x="47" y="3760"/>
                </a:lnTo>
                <a:lnTo>
                  <a:pt x="0" y="3760"/>
                </a:lnTo>
                <a:lnTo>
                  <a:pt x="0" y="3741"/>
                </a:lnTo>
                <a:lnTo>
                  <a:pt x="0" y="3721"/>
                </a:lnTo>
                <a:lnTo>
                  <a:pt x="0" y="3700"/>
                </a:lnTo>
                <a:lnTo>
                  <a:pt x="0" y="3682"/>
                </a:lnTo>
                <a:lnTo>
                  <a:pt x="51" y="3682"/>
                </a:lnTo>
                <a:lnTo>
                  <a:pt x="99" y="3682"/>
                </a:lnTo>
                <a:lnTo>
                  <a:pt x="99" y="3718"/>
                </a:lnTo>
                <a:lnTo>
                  <a:pt x="69" y="3718"/>
                </a:lnTo>
                <a:lnTo>
                  <a:pt x="69" y="3707"/>
                </a:lnTo>
                <a:lnTo>
                  <a:pt x="44" y="3707"/>
                </a:lnTo>
                <a:lnTo>
                  <a:pt x="44" y="3735"/>
                </a:lnTo>
                <a:lnTo>
                  <a:pt x="128" y="3735"/>
                </a:lnTo>
                <a:lnTo>
                  <a:pt x="128" y="3613"/>
                </a:lnTo>
                <a:lnTo>
                  <a:pt x="44" y="3613"/>
                </a:lnTo>
                <a:lnTo>
                  <a:pt x="44" y="3638"/>
                </a:lnTo>
                <a:lnTo>
                  <a:pt x="69" y="3638"/>
                </a:lnTo>
                <a:lnTo>
                  <a:pt x="69" y="3629"/>
                </a:lnTo>
                <a:lnTo>
                  <a:pt x="99" y="3629"/>
                </a:lnTo>
                <a:lnTo>
                  <a:pt x="99" y="3666"/>
                </a:lnTo>
                <a:lnTo>
                  <a:pt x="51" y="3666"/>
                </a:lnTo>
                <a:lnTo>
                  <a:pt x="0" y="3666"/>
                </a:lnTo>
                <a:lnTo>
                  <a:pt x="0" y="3645"/>
                </a:lnTo>
                <a:lnTo>
                  <a:pt x="0" y="3624"/>
                </a:lnTo>
                <a:lnTo>
                  <a:pt x="0" y="3606"/>
                </a:lnTo>
                <a:lnTo>
                  <a:pt x="0" y="3585"/>
                </a:lnTo>
                <a:lnTo>
                  <a:pt x="55" y="3585"/>
                </a:lnTo>
                <a:lnTo>
                  <a:pt x="55" y="3574"/>
                </a:lnTo>
                <a:lnTo>
                  <a:pt x="0" y="3574"/>
                </a:lnTo>
                <a:lnTo>
                  <a:pt x="0" y="3549"/>
                </a:lnTo>
                <a:lnTo>
                  <a:pt x="69" y="3549"/>
                </a:lnTo>
                <a:lnTo>
                  <a:pt x="69" y="3491"/>
                </a:lnTo>
                <a:lnTo>
                  <a:pt x="44" y="3491"/>
                </a:lnTo>
                <a:lnTo>
                  <a:pt x="0" y="3491"/>
                </a:lnTo>
                <a:lnTo>
                  <a:pt x="0" y="3464"/>
                </a:lnTo>
                <a:lnTo>
                  <a:pt x="0" y="3393"/>
                </a:lnTo>
                <a:lnTo>
                  <a:pt x="0" y="3365"/>
                </a:lnTo>
                <a:lnTo>
                  <a:pt x="44" y="3365"/>
                </a:lnTo>
                <a:lnTo>
                  <a:pt x="69" y="3365"/>
                </a:lnTo>
                <a:lnTo>
                  <a:pt x="106" y="3365"/>
                </a:lnTo>
                <a:lnTo>
                  <a:pt x="113" y="3365"/>
                </a:lnTo>
                <a:lnTo>
                  <a:pt x="113" y="3439"/>
                </a:lnTo>
                <a:lnTo>
                  <a:pt x="69" y="3439"/>
                </a:lnTo>
                <a:lnTo>
                  <a:pt x="69" y="3393"/>
                </a:lnTo>
                <a:lnTo>
                  <a:pt x="44" y="3393"/>
                </a:lnTo>
                <a:lnTo>
                  <a:pt x="44" y="3464"/>
                </a:lnTo>
                <a:lnTo>
                  <a:pt x="113" y="3464"/>
                </a:lnTo>
                <a:lnTo>
                  <a:pt x="113" y="3574"/>
                </a:lnTo>
                <a:lnTo>
                  <a:pt x="95" y="3574"/>
                </a:lnTo>
                <a:lnTo>
                  <a:pt x="95" y="3585"/>
                </a:lnTo>
                <a:lnTo>
                  <a:pt x="132" y="3585"/>
                </a:lnTo>
                <a:lnTo>
                  <a:pt x="168" y="3585"/>
                </a:lnTo>
                <a:lnTo>
                  <a:pt x="168" y="3760"/>
                </a:lnTo>
                <a:lnTo>
                  <a:pt x="132" y="3760"/>
                </a:lnTo>
                <a:lnTo>
                  <a:pt x="91" y="3760"/>
                </a:lnTo>
                <a:lnTo>
                  <a:pt x="91" y="3776"/>
                </a:lnTo>
                <a:lnTo>
                  <a:pt x="242" y="3776"/>
                </a:lnTo>
                <a:lnTo>
                  <a:pt x="242" y="3801"/>
                </a:lnTo>
                <a:lnTo>
                  <a:pt x="242" y="3863"/>
                </a:lnTo>
                <a:lnTo>
                  <a:pt x="381" y="3863"/>
                </a:lnTo>
                <a:lnTo>
                  <a:pt x="381" y="3891"/>
                </a:lnTo>
                <a:lnTo>
                  <a:pt x="381" y="3916"/>
                </a:lnTo>
                <a:lnTo>
                  <a:pt x="381" y="3943"/>
                </a:lnTo>
                <a:lnTo>
                  <a:pt x="381" y="3971"/>
                </a:lnTo>
                <a:lnTo>
                  <a:pt x="403" y="3971"/>
                </a:lnTo>
                <a:lnTo>
                  <a:pt x="403" y="3948"/>
                </a:lnTo>
                <a:lnTo>
                  <a:pt x="403" y="3925"/>
                </a:lnTo>
                <a:lnTo>
                  <a:pt x="685" y="3925"/>
                </a:lnTo>
                <a:lnTo>
                  <a:pt x="685" y="3948"/>
                </a:lnTo>
                <a:lnTo>
                  <a:pt x="685" y="3971"/>
                </a:lnTo>
                <a:lnTo>
                  <a:pt x="703" y="3971"/>
                </a:lnTo>
                <a:lnTo>
                  <a:pt x="703" y="3959"/>
                </a:lnTo>
                <a:lnTo>
                  <a:pt x="879" y="3959"/>
                </a:lnTo>
                <a:lnTo>
                  <a:pt x="879" y="4003"/>
                </a:lnTo>
                <a:lnTo>
                  <a:pt x="993" y="4003"/>
                </a:lnTo>
                <a:lnTo>
                  <a:pt x="993" y="3987"/>
                </a:lnTo>
                <a:lnTo>
                  <a:pt x="923" y="3987"/>
                </a:lnTo>
                <a:lnTo>
                  <a:pt x="923" y="3959"/>
                </a:lnTo>
                <a:lnTo>
                  <a:pt x="1037" y="3959"/>
                </a:lnTo>
                <a:lnTo>
                  <a:pt x="1037" y="3964"/>
                </a:lnTo>
                <a:lnTo>
                  <a:pt x="1037" y="3987"/>
                </a:lnTo>
                <a:lnTo>
                  <a:pt x="1037" y="4003"/>
                </a:lnTo>
                <a:lnTo>
                  <a:pt x="1037" y="4030"/>
                </a:lnTo>
                <a:lnTo>
                  <a:pt x="985" y="4030"/>
                </a:lnTo>
                <a:lnTo>
                  <a:pt x="938" y="4030"/>
                </a:lnTo>
                <a:lnTo>
                  <a:pt x="887" y="4030"/>
                </a:lnTo>
                <a:lnTo>
                  <a:pt x="835" y="4030"/>
                </a:lnTo>
                <a:lnTo>
                  <a:pt x="835" y="3987"/>
                </a:lnTo>
                <a:lnTo>
                  <a:pt x="744" y="3987"/>
                </a:lnTo>
                <a:lnTo>
                  <a:pt x="744" y="4030"/>
                </a:lnTo>
                <a:lnTo>
                  <a:pt x="703" y="4030"/>
                </a:lnTo>
                <a:lnTo>
                  <a:pt x="703" y="3996"/>
                </a:lnTo>
                <a:lnTo>
                  <a:pt x="685" y="3996"/>
                </a:lnTo>
                <a:lnTo>
                  <a:pt x="685" y="4030"/>
                </a:lnTo>
                <a:lnTo>
                  <a:pt x="652" y="4030"/>
                </a:lnTo>
                <a:lnTo>
                  <a:pt x="619" y="4030"/>
                </a:lnTo>
                <a:lnTo>
                  <a:pt x="590" y="4030"/>
                </a:lnTo>
                <a:lnTo>
                  <a:pt x="557" y="4030"/>
                </a:lnTo>
                <a:lnTo>
                  <a:pt x="557" y="3998"/>
                </a:lnTo>
                <a:lnTo>
                  <a:pt x="557" y="3969"/>
                </a:lnTo>
                <a:lnTo>
                  <a:pt x="615" y="3969"/>
                </a:lnTo>
                <a:lnTo>
                  <a:pt x="615" y="3987"/>
                </a:lnTo>
                <a:lnTo>
                  <a:pt x="597" y="3987"/>
                </a:lnTo>
                <a:lnTo>
                  <a:pt x="597" y="4003"/>
                </a:lnTo>
                <a:lnTo>
                  <a:pt x="641" y="4003"/>
                </a:lnTo>
                <a:lnTo>
                  <a:pt x="641" y="3950"/>
                </a:lnTo>
                <a:lnTo>
                  <a:pt x="447" y="3950"/>
                </a:lnTo>
                <a:lnTo>
                  <a:pt x="447" y="4003"/>
                </a:lnTo>
                <a:lnTo>
                  <a:pt x="498" y="4003"/>
                </a:lnTo>
                <a:lnTo>
                  <a:pt x="498" y="3987"/>
                </a:lnTo>
                <a:lnTo>
                  <a:pt x="473" y="3987"/>
                </a:lnTo>
                <a:lnTo>
                  <a:pt x="473" y="3969"/>
                </a:lnTo>
                <a:lnTo>
                  <a:pt x="531" y="3969"/>
                </a:lnTo>
                <a:lnTo>
                  <a:pt x="531" y="3998"/>
                </a:lnTo>
                <a:lnTo>
                  <a:pt x="531" y="4030"/>
                </a:lnTo>
                <a:lnTo>
                  <a:pt x="498" y="4030"/>
                </a:lnTo>
                <a:lnTo>
                  <a:pt x="469" y="4030"/>
                </a:lnTo>
                <a:lnTo>
                  <a:pt x="436" y="4030"/>
                </a:lnTo>
                <a:lnTo>
                  <a:pt x="403" y="4030"/>
                </a:lnTo>
                <a:lnTo>
                  <a:pt x="403" y="3996"/>
                </a:lnTo>
                <a:lnTo>
                  <a:pt x="381" y="3996"/>
                </a:lnTo>
                <a:lnTo>
                  <a:pt x="381" y="4012"/>
                </a:lnTo>
                <a:lnTo>
                  <a:pt x="381" y="4030"/>
                </a:lnTo>
                <a:lnTo>
                  <a:pt x="0" y="4030"/>
                </a:lnTo>
                <a:lnTo>
                  <a:pt x="0" y="4012"/>
                </a:lnTo>
                <a:lnTo>
                  <a:pt x="0" y="3776"/>
                </a:lnTo>
                <a:lnTo>
                  <a:pt x="47" y="3776"/>
                </a:lnTo>
                <a:close/>
                <a:moveTo>
                  <a:pt x="278" y="3959"/>
                </a:moveTo>
                <a:lnTo>
                  <a:pt x="278" y="3927"/>
                </a:lnTo>
                <a:lnTo>
                  <a:pt x="242" y="3927"/>
                </a:lnTo>
                <a:lnTo>
                  <a:pt x="242" y="3959"/>
                </a:lnTo>
                <a:lnTo>
                  <a:pt x="278" y="3959"/>
                </a:lnTo>
                <a:close/>
                <a:moveTo>
                  <a:pt x="5254" y="4003"/>
                </a:moveTo>
                <a:lnTo>
                  <a:pt x="4961" y="4003"/>
                </a:lnTo>
                <a:lnTo>
                  <a:pt x="4961" y="3886"/>
                </a:lnTo>
                <a:lnTo>
                  <a:pt x="5056" y="3886"/>
                </a:lnTo>
                <a:lnTo>
                  <a:pt x="5056" y="3904"/>
                </a:lnTo>
                <a:lnTo>
                  <a:pt x="5020" y="3904"/>
                </a:lnTo>
                <a:lnTo>
                  <a:pt x="4990" y="3904"/>
                </a:lnTo>
                <a:lnTo>
                  <a:pt x="4990" y="3982"/>
                </a:lnTo>
                <a:lnTo>
                  <a:pt x="5042" y="3982"/>
                </a:lnTo>
                <a:lnTo>
                  <a:pt x="5097" y="3982"/>
                </a:lnTo>
                <a:lnTo>
                  <a:pt x="5097" y="3886"/>
                </a:lnTo>
                <a:lnTo>
                  <a:pt x="5221" y="3886"/>
                </a:lnTo>
                <a:lnTo>
                  <a:pt x="5221" y="3852"/>
                </a:lnTo>
                <a:lnTo>
                  <a:pt x="5221" y="3819"/>
                </a:lnTo>
                <a:lnTo>
                  <a:pt x="5185" y="3819"/>
                </a:lnTo>
                <a:lnTo>
                  <a:pt x="5148" y="3819"/>
                </a:lnTo>
                <a:lnTo>
                  <a:pt x="5148" y="3840"/>
                </a:lnTo>
                <a:lnTo>
                  <a:pt x="5188" y="3840"/>
                </a:lnTo>
                <a:lnTo>
                  <a:pt x="5188" y="3863"/>
                </a:lnTo>
                <a:lnTo>
                  <a:pt x="5097" y="3863"/>
                </a:lnTo>
                <a:lnTo>
                  <a:pt x="5097" y="3801"/>
                </a:lnTo>
                <a:lnTo>
                  <a:pt x="5254" y="3801"/>
                </a:lnTo>
                <a:lnTo>
                  <a:pt x="5254" y="3904"/>
                </a:lnTo>
                <a:lnTo>
                  <a:pt x="5122" y="3904"/>
                </a:lnTo>
                <a:lnTo>
                  <a:pt x="5122" y="3925"/>
                </a:lnTo>
                <a:lnTo>
                  <a:pt x="5122" y="3946"/>
                </a:lnTo>
                <a:lnTo>
                  <a:pt x="5122" y="3964"/>
                </a:lnTo>
                <a:lnTo>
                  <a:pt x="5122" y="3985"/>
                </a:lnTo>
                <a:lnTo>
                  <a:pt x="5225" y="3985"/>
                </a:lnTo>
                <a:lnTo>
                  <a:pt x="5225" y="3964"/>
                </a:lnTo>
                <a:lnTo>
                  <a:pt x="5225" y="3946"/>
                </a:lnTo>
                <a:lnTo>
                  <a:pt x="5196" y="3946"/>
                </a:lnTo>
                <a:lnTo>
                  <a:pt x="5196" y="3964"/>
                </a:lnTo>
                <a:lnTo>
                  <a:pt x="5163" y="3964"/>
                </a:lnTo>
                <a:lnTo>
                  <a:pt x="5163" y="3927"/>
                </a:lnTo>
                <a:lnTo>
                  <a:pt x="5254" y="3927"/>
                </a:lnTo>
                <a:lnTo>
                  <a:pt x="5254" y="4003"/>
                </a:lnTo>
                <a:close/>
                <a:moveTo>
                  <a:pt x="5251" y="3776"/>
                </a:moveTo>
                <a:lnTo>
                  <a:pt x="5251" y="3760"/>
                </a:lnTo>
                <a:lnTo>
                  <a:pt x="5298" y="3760"/>
                </a:lnTo>
                <a:lnTo>
                  <a:pt x="5298" y="3741"/>
                </a:lnTo>
                <a:lnTo>
                  <a:pt x="5298" y="3721"/>
                </a:lnTo>
                <a:lnTo>
                  <a:pt x="5298" y="3700"/>
                </a:lnTo>
                <a:lnTo>
                  <a:pt x="5298" y="3682"/>
                </a:lnTo>
                <a:lnTo>
                  <a:pt x="5247" y="3682"/>
                </a:lnTo>
                <a:lnTo>
                  <a:pt x="5199" y="3682"/>
                </a:lnTo>
                <a:lnTo>
                  <a:pt x="5199" y="3718"/>
                </a:lnTo>
                <a:lnTo>
                  <a:pt x="5229" y="3718"/>
                </a:lnTo>
                <a:lnTo>
                  <a:pt x="5229" y="3707"/>
                </a:lnTo>
                <a:lnTo>
                  <a:pt x="5254" y="3707"/>
                </a:lnTo>
                <a:lnTo>
                  <a:pt x="5254" y="3735"/>
                </a:lnTo>
                <a:lnTo>
                  <a:pt x="5170" y="3735"/>
                </a:lnTo>
                <a:lnTo>
                  <a:pt x="5170" y="3613"/>
                </a:lnTo>
                <a:lnTo>
                  <a:pt x="5254" y="3613"/>
                </a:lnTo>
                <a:lnTo>
                  <a:pt x="5254" y="3638"/>
                </a:lnTo>
                <a:lnTo>
                  <a:pt x="5229" y="3638"/>
                </a:lnTo>
                <a:lnTo>
                  <a:pt x="5229" y="3629"/>
                </a:lnTo>
                <a:lnTo>
                  <a:pt x="5199" y="3629"/>
                </a:lnTo>
                <a:lnTo>
                  <a:pt x="5199" y="3666"/>
                </a:lnTo>
                <a:lnTo>
                  <a:pt x="5247" y="3666"/>
                </a:lnTo>
                <a:lnTo>
                  <a:pt x="5298" y="3666"/>
                </a:lnTo>
                <a:lnTo>
                  <a:pt x="5298" y="3645"/>
                </a:lnTo>
                <a:lnTo>
                  <a:pt x="5298" y="3624"/>
                </a:lnTo>
                <a:lnTo>
                  <a:pt x="5298" y="3606"/>
                </a:lnTo>
                <a:lnTo>
                  <a:pt x="5298" y="3585"/>
                </a:lnTo>
                <a:lnTo>
                  <a:pt x="5243" y="3585"/>
                </a:lnTo>
                <a:lnTo>
                  <a:pt x="5243" y="3574"/>
                </a:lnTo>
                <a:lnTo>
                  <a:pt x="5298" y="3574"/>
                </a:lnTo>
                <a:lnTo>
                  <a:pt x="5298" y="3549"/>
                </a:lnTo>
                <a:lnTo>
                  <a:pt x="5229" y="3549"/>
                </a:lnTo>
                <a:lnTo>
                  <a:pt x="5229" y="3491"/>
                </a:lnTo>
                <a:lnTo>
                  <a:pt x="5254" y="3491"/>
                </a:lnTo>
                <a:lnTo>
                  <a:pt x="5298" y="3491"/>
                </a:lnTo>
                <a:lnTo>
                  <a:pt x="5298" y="3464"/>
                </a:lnTo>
                <a:lnTo>
                  <a:pt x="5298" y="3393"/>
                </a:lnTo>
                <a:lnTo>
                  <a:pt x="5298" y="3365"/>
                </a:lnTo>
                <a:lnTo>
                  <a:pt x="5254" y="3365"/>
                </a:lnTo>
                <a:lnTo>
                  <a:pt x="5229" y="3365"/>
                </a:lnTo>
                <a:lnTo>
                  <a:pt x="5192" y="3365"/>
                </a:lnTo>
                <a:lnTo>
                  <a:pt x="5185" y="3365"/>
                </a:lnTo>
                <a:lnTo>
                  <a:pt x="5185" y="3439"/>
                </a:lnTo>
                <a:lnTo>
                  <a:pt x="5229" y="3439"/>
                </a:lnTo>
                <a:lnTo>
                  <a:pt x="5229" y="3393"/>
                </a:lnTo>
                <a:lnTo>
                  <a:pt x="5254" y="3393"/>
                </a:lnTo>
                <a:lnTo>
                  <a:pt x="5254" y="3464"/>
                </a:lnTo>
                <a:lnTo>
                  <a:pt x="5185" y="3464"/>
                </a:lnTo>
                <a:lnTo>
                  <a:pt x="5185" y="3574"/>
                </a:lnTo>
                <a:lnTo>
                  <a:pt x="5203" y="3574"/>
                </a:lnTo>
                <a:lnTo>
                  <a:pt x="5203" y="3585"/>
                </a:lnTo>
                <a:lnTo>
                  <a:pt x="5166" y="3585"/>
                </a:lnTo>
                <a:lnTo>
                  <a:pt x="5130" y="3585"/>
                </a:lnTo>
                <a:lnTo>
                  <a:pt x="5130" y="3760"/>
                </a:lnTo>
                <a:lnTo>
                  <a:pt x="5166" y="3760"/>
                </a:lnTo>
                <a:lnTo>
                  <a:pt x="5207" y="3760"/>
                </a:lnTo>
                <a:lnTo>
                  <a:pt x="5207" y="3776"/>
                </a:lnTo>
                <a:lnTo>
                  <a:pt x="5056" y="3776"/>
                </a:lnTo>
                <a:lnTo>
                  <a:pt x="5056" y="3801"/>
                </a:lnTo>
                <a:lnTo>
                  <a:pt x="5056" y="3863"/>
                </a:lnTo>
                <a:lnTo>
                  <a:pt x="4917" y="3863"/>
                </a:lnTo>
                <a:lnTo>
                  <a:pt x="4917" y="3891"/>
                </a:lnTo>
                <a:lnTo>
                  <a:pt x="4917" y="3916"/>
                </a:lnTo>
                <a:lnTo>
                  <a:pt x="4917" y="3943"/>
                </a:lnTo>
                <a:lnTo>
                  <a:pt x="4917" y="3971"/>
                </a:lnTo>
                <a:lnTo>
                  <a:pt x="4895" y="3971"/>
                </a:lnTo>
                <a:lnTo>
                  <a:pt x="4895" y="3948"/>
                </a:lnTo>
                <a:lnTo>
                  <a:pt x="4895" y="3925"/>
                </a:lnTo>
                <a:lnTo>
                  <a:pt x="4613" y="3925"/>
                </a:lnTo>
                <a:lnTo>
                  <a:pt x="4613" y="3948"/>
                </a:lnTo>
                <a:lnTo>
                  <a:pt x="4613" y="3971"/>
                </a:lnTo>
                <a:lnTo>
                  <a:pt x="4595" y="3971"/>
                </a:lnTo>
                <a:lnTo>
                  <a:pt x="4595" y="3959"/>
                </a:lnTo>
                <a:lnTo>
                  <a:pt x="4419" y="3959"/>
                </a:lnTo>
                <a:lnTo>
                  <a:pt x="4419" y="4003"/>
                </a:lnTo>
                <a:lnTo>
                  <a:pt x="4305" y="4003"/>
                </a:lnTo>
                <a:lnTo>
                  <a:pt x="4305" y="3987"/>
                </a:lnTo>
                <a:lnTo>
                  <a:pt x="4375" y="3987"/>
                </a:lnTo>
                <a:lnTo>
                  <a:pt x="4375" y="3959"/>
                </a:lnTo>
                <a:lnTo>
                  <a:pt x="4261" y="3959"/>
                </a:lnTo>
                <a:lnTo>
                  <a:pt x="4261" y="3964"/>
                </a:lnTo>
                <a:lnTo>
                  <a:pt x="4261" y="3987"/>
                </a:lnTo>
                <a:lnTo>
                  <a:pt x="4261" y="4003"/>
                </a:lnTo>
                <a:lnTo>
                  <a:pt x="4261" y="4030"/>
                </a:lnTo>
                <a:lnTo>
                  <a:pt x="4313" y="4030"/>
                </a:lnTo>
                <a:lnTo>
                  <a:pt x="4360" y="4030"/>
                </a:lnTo>
                <a:lnTo>
                  <a:pt x="4411" y="4030"/>
                </a:lnTo>
                <a:lnTo>
                  <a:pt x="4463" y="4030"/>
                </a:lnTo>
                <a:lnTo>
                  <a:pt x="4463" y="3987"/>
                </a:lnTo>
                <a:lnTo>
                  <a:pt x="4554" y="3987"/>
                </a:lnTo>
                <a:lnTo>
                  <a:pt x="4554" y="4030"/>
                </a:lnTo>
                <a:lnTo>
                  <a:pt x="4595" y="4030"/>
                </a:lnTo>
                <a:lnTo>
                  <a:pt x="4595" y="3996"/>
                </a:lnTo>
                <a:lnTo>
                  <a:pt x="4613" y="3996"/>
                </a:lnTo>
                <a:lnTo>
                  <a:pt x="4613" y="4030"/>
                </a:lnTo>
                <a:lnTo>
                  <a:pt x="4646" y="4030"/>
                </a:lnTo>
                <a:lnTo>
                  <a:pt x="4679" y="4030"/>
                </a:lnTo>
                <a:lnTo>
                  <a:pt x="4708" y="4030"/>
                </a:lnTo>
                <a:lnTo>
                  <a:pt x="4741" y="4030"/>
                </a:lnTo>
                <a:lnTo>
                  <a:pt x="4741" y="3998"/>
                </a:lnTo>
                <a:lnTo>
                  <a:pt x="4741" y="3969"/>
                </a:lnTo>
                <a:lnTo>
                  <a:pt x="4683" y="3969"/>
                </a:lnTo>
                <a:lnTo>
                  <a:pt x="4683" y="3987"/>
                </a:lnTo>
                <a:lnTo>
                  <a:pt x="4701" y="3987"/>
                </a:lnTo>
                <a:lnTo>
                  <a:pt x="4701" y="4003"/>
                </a:lnTo>
                <a:lnTo>
                  <a:pt x="4657" y="4003"/>
                </a:lnTo>
                <a:lnTo>
                  <a:pt x="4657" y="3950"/>
                </a:lnTo>
                <a:lnTo>
                  <a:pt x="4851" y="3950"/>
                </a:lnTo>
                <a:lnTo>
                  <a:pt x="4851" y="4003"/>
                </a:lnTo>
                <a:lnTo>
                  <a:pt x="4800" y="4003"/>
                </a:lnTo>
                <a:lnTo>
                  <a:pt x="4800" y="3987"/>
                </a:lnTo>
                <a:lnTo>
                  <a:pt x="4825" y="3987"/>
                </a:lnTo>
                <a:lnTo>
                  <a:pt x="4825" y="3969"/>
                </a:lnTo>
                <a:lnTo>
                  <a:pt x="4767" y="3969"/>
                </a:lnTo>
                <a:lnTo>
                  <a:pt x="4767" y="3998"/>
                </a:lnTo>
                <a:lnTo>
                  <a:pt x="4767" y="4030"/>
                </a:lnTo>
                <a:lnTo>
                  <a:pt x="4800" y="4030"/>
                </a:lnTo>
                <a:lnTo>
                  <a:pt x="4829" y="4030"/>
                </a:lnTo>
                <a:lnTo>
                  <a:pt x="4862" y="4030"/>
                </a:lnTo>
                <a:lnTo>
                  <a:pt x="4895" y="4030"/>
                </a:lnTo>
                <a:lnTo>
                  <a:pt x="4895" y="3996"/>
                </a:lnTo>
                <a:lnTo>
                  <a:pt x="4917" y="3996"/>
                </a:lnTo>
                <a:lnTo>
                  <a:pt x="4917" y="4012"/>
                </a:lnTo>
                <a:lnTo>
                  <a:pt x="4917" y="4030"/>
                </a:lnTo>
                <a:lnTo>
                  <a:pt x="5298" y="4030"/>
                </a:lnTo>
                <a:lnTo>
                  <a:pt x="5298" y="4012"/>
                </a:lnTo>
                <a:lnTo>
                  <a:pt x="5298" y="3776"/>
                </a:lnTo>
                <a:lnTo>
                  <a:pt x="5251" y="3776"/>
                </a:lnTo>
                <a:close/>
                <a:moveTo>
                  <a:pt x="5020" y="3959"/>
                </a:moveTo>
                <a:lnTo>
                  <a:pt x="5020" y="3927"/>
                </a:lnTo>
                <a:lnTo>
                  <a:pt x="5056" y="3927"/>
                </a:lnTo>
                <a:lnTo>
                  <a:pt x="5056" y="3959"/>
                </a:lnTo>
                <a:lnTo>
                  <a:pt x="5020" y="3959"/>
                </a:lnTo>
                <a:close/>
                <a:moveTo>
                  <a:pt x="0" y="3342"/>
                </a:moveTo>
                <a:lnTo>
                  <a:pt x="0" y="688"/>
                </a:lnTo>
                <a:lnTo>
                  <a:pt x="51" y="688"/>
                </a:lnTo>
                <a:lnTo>
                  <a:pt x="51" y="3342"/>
                </a:lnTo>
                <a:lnTo>
                  <a:pt x="0" y="3342"/>
                </a:lnTo>
                <a:close/>
                <a:moveTo>
                  <a:pt x="5247" y="3342"/>
                </a:moveTo>
                <a:lnTo>
                  <a:pt x="5247" y="688"/>
                </a:lnTo>
                <a:lnTo>
                  <a:pt x="5298" y="688"/>
                </a:lnTo>
                <a:lnTo>
                  <a:pt x="5298" y="3342"/>
                </a:lnTo>
                <a:lnTo>
                  <a:pt x="5247" y="3342"/>
                </a:lnTo>
                <a:close/>
                <a:moveTo>
                  <a:pt x="1062" y="0"/>
                </a:moveTo>
                <a:lnTo>
                  <a:pt x="4236" y="0"/>
                </a:lnTo>
                <a:lnTo>
                  <a:pt x="4236" y="32"/>
                </a:lnTo>
                <a:lnTo>
                  <a:pt x="1062" y="32"/>
                </a:lnTo>
                <a:lnTo>
                  <a:pt x="1062" y="0"/>
                </a:lnTo>
                <a:close/>
                <a:moveTo>
                  <a:pt x="44" y="27"/>
                </a:moveTo>
                <a:lnTo>
                  <a:pt x="337" y="27"/>
                </a:lnTo>
                <a:lnTo>
                  <a:pt x="337" y="144"/>
                </a:lnTo>
                <a:lnTo>
                  <a:pt x="242" y="144"/>
                </a:lnTo>
                <a:lnTo>
                  <a:pt x="242" y="126"/>
                </a:lnTo>
                <a:lnTo>
                  <a:pt x="278" y="126"/>
                </a:lnTo>
                <a:lnTo>
                  <a:pt x="308" y="126"/>
                </a:lnTo>
                <a:lnTo>
                  <a:pt x="308" y="48"/>
                </a:lnTo>
                <a:lnTo>
                  <a:pt x="256" y="48"/>
                </a:lnTo>
                <a:lnTo>
                  <a:pt x="201" y="48"/>
                </a:lnTo>
                <a:lnTo>
                  <a:pt x="201" y="144"/>
                </a:lnTo>
                <a:lnTo>
                  <a:pt x="77" y="144"/>
                </a:lnTo>
                <a:lnTo>
                  <a:pt x="77" y="178"/>
                </a:lnTo>
                <a:lnTo>
                  <a:pt x="77" y="211"/>
                </a:lnTo>
                <a:lnTo>
                  <a:pt x="113" y="211"/>
                </a:lnTo>
                <a:lnTo>
                  <a:pt x="150" y="211"/>
                </a:lnTo>
                <a:lnTo>
                  <a:pt x="150" y="190"/>
                </a:lnTo>
                <a:lnTo>
                  <a:pt x="110" y="190"/>
                </a:lnTo>
                <a:lnTo>
                  <a:pt x="110" y="167"/>
                </a:lnTo>
                <a:lnTo>
                  <a:pt x="201" y="167"/>
                </a:lnTo>
                <a:lnTo>
                  <a:pt x="201" y="229"/>
                </a:lnTo>
                <a:lnTo>
                  <a:pt x="44" y="229"/>
                </a:lnTo>
                <a:lnTo>
                  <a:pt x="44" y="126"/>
                </a:lnTo>
                <a:lnTo>
                  <a:pt x="176" y="126"/>
                </a:lnTo>
                <a:lnTo>
                  <a:pt x="176" y="105"/>
                </a:lnTo>
                <a:lnTo>
                  <a:pt x="176" y="84"/>
                </a:lnTo>
                <a:lnTo>
                  <a:pt x="176" y="66"/>
                </a:lnTo>
                <a:lnTo>
                  <a:pt x="176" y="45"/>
                </a:lnTo>
                <a:lnTo>
                  <a:pt x="73" y="45"/>
                </a:lnTo>
                <a:lnTo>
                  <a:pt x="73" y="66"/>
                </a:lnTo>
                <a:lnTo>
                  <a:pt x="73" y="84"/>
                </a:lnTo>
                <a:lnTo>
                  <a:pt x="102" y="84"/>
                </a:lnTo>
                <a:lnTo>
                  <a:pt x="102" y="66"/>
                </a:lnTo>
                <a:lnTo>
                  <a:pt x="135" y="66"/>
                </a:lnTo>
                <a:lnTo>
                  <a:pt x="135" y="103"/>
                </a:lnTo>
                <a:lnTo>
                  <a:pt x="44" y="103"/>
                </a:lnTo>
                <a:lnTo>
                  <a:pt x="44" y="27"/>
                </a:lnTo>
                <a:close/>
                <a:moveTo>
                  <a:pt x="47" y="254"/>
                </a:moveTo>
                <a:lnTo>
                  <a:pt x="47" y="270"/>
                </a:lnTo>
                <a:lnTo>
                  <a:pt x="0" y="270"/>
                </a:lnTo>
                <a:lnTo>
                  <a:pt x="0" y="289"/>
                </a:lnTo>
                <a:lnTo>
                  <a:pt x="0" y="309"/>
                </a:lnTo>
                <a:lnTo>
                  <a:pt x="0" y="330"/>
                </a:lnTo>
                <a:lnTo>
                  <a:pt x="0" y="348"/>
                </a:lnTo>
                <a:lnTo>
                  <a:pt x="51" y="348"/>
                </a:lnTo>
                <a:lnTo>
                  <a:pt x="99" y="348"/>
                </a:lnTo>
                <a:lnTo>
                  <a:pt x="99" y="312"/>
                </a:lnTo>
                <a:lnTo>
                  <a:pt x="69" y="312"/>
                </a:lnTo>
                <a:lnTo>
                  <a:pt x="69" y="323"/>
                </a:lnTo>
                <a:lnTo>
                  <a:pt x="44" y="323"/>
                </a:lnTo>
                <a:lnTo>
                  <a:pt x="44" y="295"/>
                </a:lnTo>
                <a:lnTo>
                  <a:pt x="128" y="295"/>
                </a:lnTo>
                <a:lnTo>
                  <a:pt x="128" y="417"/>
                </a:lnTo>
                <a:lnTo>
                  <a:pt x="44" y="417"/>
                </a:lnTo>
                <a:lnTo>
                  <a:pt x="44" y="392"/>
                </a:lnTo>
                <a:lnTo>
                  <a:pt x="69" y="392"/>
                </a:lnTo>
                <a:lnTo>
                  <a:pt x="69" y="401"/>
                </a:lnTo>
                <a:lnTo>
                  <a:pt x="99" y="401"/>
                </a:lnTo>
                <a:lnTo>
                  <a:pt x="99" y="364"/>
                </a:lnTo>
                <a:lnTo>
                  <a:pt x="51" y="364"/>
                </a:lnTo>
                <a:lnTo>
                  <a:pt x="0" y="364"/>
                </a:lnTo>
                <a:lnTo>
                  <a:pt x="0" y="385"/>
                </a:lnTo>
                <a:lnTo>
                  <a:pt x="0" y="406"/>
                </a:lnTo>
                <a:lnTo>
                  <a:pt x="0" y="424"/>
                </a:lnTo>
                <a:lnTo>
                  <a:pt x="0" y="445"/>
                </a:lnTo>
                <a:lnTo>
                  <a:pt x="55" y="445"/>
                </a:lnTo>
                <a:lnTo>
                  <a:pt x="55" y="456"/>
                </a:lnTo>
                <a:lnTo>
                  <a:pt x="0" y="456"/>
                </a:lnTo>
                <a:lnTo>
                  <a:pt x="0" y="481"/>
                </a:lnTo>
                <a:lnTo>
                  <a:pt x="69" y="481"/>
                </a:lnTo>
                <a:lnTo>
                  <a:pt x="69" y="539"/>
                </a:lnTo>
                <a:lnTo>
                  <a:pt x="44" y="539"/>
                </a:lnTo>
                <a:lnTo>
                  <a:pt x="0" y="539"/>
                </a:lnTo>
                <a:lnTo>
                  <a:pt x="0" y="566"/>
                </a:lnTo>
                <a:lnTo>
                  <a:pt x="0" y="637"/>
                </a:lnTo>
                <a:lnTo>
                  <a:pt x="0" y="665"/>
                </a:lnTo>
                <a:lnTo>
                  <a:pt x="44" y="665"/>
                </a:lnTo>
                <a:lnTo>
                  <a:pt x="69" y="665"/>
                </a:lnTo>
                <a:lnTo>
                  <a:pt x="106" y="665"/>
                </a:lnTo>
                <a:lnTo>
                  <a:pt x="113" y="665"/>
                </a:lnTo>
                <a:lnTo>
                  <a:pt x="113" y="591"/>
                </a:lnTo>
                <a:lnTo>
                  <a:pt x="69" y="591"/>
                </a:lnTo>
                <a:lnTo>
                  <a:pt x="69" y="637"/>
                </a:lnTo>
                <a:lnTo>
                  <a:pt x="44" y="637"/>
                </a:lnTo>
                <a:lnTo>
                  <a:pt x="44" y="566"/>
                </a:lnTo>
                <a:lnTo>
                  <a:pt x="113" y="566"/>
                </a:lnTo>
                <a:lnTo>
                  <a:pt x="113" y="456"/>
                </a:lnTo>
                <a:lnTo>
                  <a:pt x="95" y="456"/>
                </a:lnTo>
                <a:lnTo>
                  <a:pt x="95" y="445"/>
                </a:lnTo>
                <a:lnTo>
                  <a:pt x="132" y="445"/>
                </a:lnTo>
                <a:lnTo>
                  <a:pt x="168" y="445"/>
                </a:lnTo>
                <a:lnTo>
                  <a:pt x="168" y="270"/>
                </a:lnTo>
                <a:lnTo>
                  <a:pt x="132" y="270"/>
                </a:lnTo>
                <a:lnTo>
                  <a:pt x="91" y="270"/>
                </a:lnTo>
                <a:lnTo>
                  <a:pt x="91" y="254"/>
                </a:lnTo>
                <a:lnTo>
                  <a:pt x="242" y="254"/>
                </a:lnTo>
                <a:lnTo>
                  <a:pt x="242" y="229"/>
                </a:lnTo>
                <a:lnTo>
                  <a:pt x="242" y="167"/>
                </a:lnTo>
                <a:lnTo>
                  <a:pt x="381" y="167"/>
                </a:lnTo>
                <a:lnTo>
                  <a:pt x="381" y="139"/>
                </a:lnTo>
                <a:lnTo>
                  <a:pt x="381" y="114"/>
                </a:lnTo>
                <a:lnTo>
                  <a:pt x="381" y="87"/>
                </a:lnTo>
                <a:lnTo>
                  <a:pt x="381" y="59"/>
                </a:lnTo>
                <a:lnTo>
                  <a:pt x="403" y="59"/>
                </a:lnTo>
                <a:lnTo>
                  <a:pt x="403" y="82"/>
                </a:lnTo>
                <a:lnTo>
                  <a:pt x="403" y="105"/>
                </a:lnTo>
                <a:lnTo>
                  <a:pt x="685" y="105"/>
                </a:lnTo>
                <a:lnTo>
                  <a:pt x="685" y="82"/>
                </a:lnTo>
                <a:lnTo>
                  <a:pt x="685" y="59"/>
                </a:lnTo>
                <a:lnTo>
                  <a:pt x="703" y="59"/>
                </a:lnTo>
                <a:lnTo>
                  <a:pt x="703" y="71"/>
                </a:lnTo>
                <a:lnTo>
                  <a:pt x="879" y="71"/>
                </a:lnTo>
                <a:lnTo>
                  <a:pt x="879" y="27"/>
                </a:lnTo>
                <a:lnTo>
                  <a:pt x="993" y="27"/>
                </a:lnTo>
                <a:lnTo>
                  <a:pt x="993" y="43"/>
                </a:lnTo>
                <a:lnTo>
                  <a:pt x="923" y="43"/>
                </a:lnTo>
                <a:lnTo>
                  <a:pt x="923" y="71"/>
                </a:lnTo>
                <a:lnTo>
                  <a:pt x="1037" y="71"/>
                </a:lnTo>
                <a:lnTo>
                  <a:pt x="1037" y="66"/>
                </a:lnTo>
                <a:lnTo>
                  <a:pt x="1037" y="43"/>
                </a:lnTo>
                <a:lnTo>
                  <a:pt x="1037" y="27"/>
                </a:lnTo>
                <a:lnTo>
                  <a:pt x="1037" y="0"/>
                </a:lnTo>
                <a:lnTo>
                  <a:pt x="985" y="0"/>
                </a:lnTo>
                <a:lnTo>
                  <a:pt x="938" y="0"/>
                </a:lnTo>
                <a:lnTo>
                  <a:pt x="887" y="0"/>
                </a:lnTo>
                <a:lnTo>
                  <a:pt x="835" y="0"/>
                </a:lnTo>
                <a:lnTo>
                  <a:pt x="835" y="43"/>
                </a:lnTo>
                <a:lnTo>
                  <a:pt x="744" y="43"/>
                </a:lnTo>
                <a:lnTo>
                  <a:pt x="744" y="0"/>
                </a:lnTo>
                <a:lnTo>
                  <a:pt x="703" y="0"/>
                </a:lnTo>
                <a:lnTo>
                  <a:pt x="703" y="34"/>
                </a:lnTo>
                <a:lnTo>
                  <a:pt x="685" y="34"/>
                </a:lnTo>
                <a:lnTo>
                  <a:pt x="685" y="0"/>
                </a:lnTo>
                <a:lnTo>
                  <a:pt x="652" y="0"/>
                </a:lnTo>
                <a:lnTo>
                  <a:pt x="619" y="0"/>
                </a:lnTo>
                <a:lnTo>
                  <a:pt x="590" y="0"/>
                </a:lnTo>
                <a:lnTo>
                  <a:pt x="557" y="0"/>
                </a:lnTo>
                <a:lnTo>
                  <a:pt x="557" y="32"/>
                </a:lnTo>
                <a:lnTo>
                  <a:pt x="557" y="61"/>
                </a:lnTo>
                <a:lnTo>
                  <a:pt x="615" y="61"/>
                </a:lnTo>
                <a:lnTo>
                  <a:pt x="615" y="43"/>
                </a:lnTo>
                <a:lnTo>
                  <a:pt x="597" y="43"/>
                </a:lnTo>
                <a:lnTo>
                  <a:pt x="597" y="27"/>
                </a:lnTo>
                <a:lnTo>
                  <a:pt x="641" y="27"/>
                </a:lnTo>
                <a:lnTo>
                  <a:pt x="641" y="80"/>
                </a:lnTo>
                <a:lnTo>
                  <a:pt x="447" y="80"/>
                </a:lnTo>
                <a:lnTo>
                  <a:pt x="447" y="27"/>
                </a:lnTo>
                <a:lnTo>
                  <a:pt x="498" y="27"/>
                </a:lnTo>
                <a:lnTo>
                  <a:pt x="498" y="43"/>
                </a:lnTo>
                <a:lnTo>
                  <a:pt x="473" y="43"/>
                </a:lnTo>
                <a:lnTo>
                  <a:pt x="473" y="61"/>
                </a:lnTo>
                <a:lnTo>
                  <a:pt x="531" y="61"/>
                </a:lnTo>
                <a:lnTo>
                  <a:pt x="531" y="32"/>
                </a:lnTo>
                <a:lnTo>
                  <a:pt x="531" y="0"/>
                </a:lnTo>
                <a:lnTo>
                  <a:pt x="498" y="0"/>
                </a:lnTo>
                <a:lnTo>
                  <a:pt x="469" y="0"/>
                </a:lnTo>
                <a:lnTo>
                  <a:pt x="436" y="0"/>
                </a:lnTo>
                <a:lnTo>
                  <a:pt x="403" y="0"/>
                </a:lnTo>
                <a:lnTo>
                  <a:pt x="403" y="34"/>
                </a:lnTo>
                <a:lnTo>
                  <a:pt x="381" y="34"/>
                </a:lnTo>
                <a:lnTo>
                  <a:pt x="381" y="18"/>
                </a:lnTo>
                <a:lnTo>
                  <a:pt x="381" y="0"/>
                </a:lnTo>
                <a:lnTo>
                  <a:pt x="0" y="0"/>
                </a:lnTo>
                <a:lnTo>
                  <a:pt x="0" y="18"/>
                </a:lnTo>
                <a:lnTo>
                  <a:pt x="0" y="254"/>
                </a:lnTo>
                <a:lnTo>
                  <a:pt x="47" y="254"/>
                </a:lnTo>
                <a:close/>
                <a:moveTo>
                  <a:pt x="278" y="71"/>
                </a:moveTo>
                <a:lnTo>
                  <a:pt x="278" y="103"/>
                </a:lnTo>
                <a:lnTo>
                  <a:pt x="242" y="103"/>
                </a:lnTo>
                <a:lnTo>
                  <a:pt x="242" y="71"/>
                </a:lnTo>
                <a:lnTo>
                  <a:pt x="278" y="71"/>
                </a:lnTo>
                <a:close/>
                <a:moveTo>
                  <a:pt x="5254" y="27"/>
                </a:moveTo>
                <a:lnTo>
                  <a:pt x="4961" y="27"/>
                </a:lnTo>
                <a:lnTo>
                  <a:pt x="4961" y="144"/>
                </a:lnTo>
                <a:lnTo>
                  <a:pt x="5056" y="144"/>
                </a:lnTo>
                <a:lnTo>
                  <a:pt x="5056" y="126"/>
                </a:lnTo>
                <a:lnTo>
                  <a:pt x="5020" y="126"/>
                </a:lnTo>
                <a:lnTo>
                  <a:pt x="4990" y="126"/>
                </a:lnTo>
                <a:lnTo>
                  <a:pt x="4990" y="48"/>
                </a:lnTo>
                <a:lnTo>
                  <a:pt x="5042" y="48"/>
                </a:lnTo>
                <a:lnTo>
                  <a:pt x="5097" y="48"/>
                </a:lnTo>
                <a:lnTo>
                  <a:pt x="5097" y="144"/>
                </a:lnTo>
                <a:lnTo>
                  <a:pt x="5221" y="144"/>
                </a:lnTo>
                <a:lnTo>
                  <a:pt x="5221" y="178"/>
                </a:lnTo>
                <a:lnTo>
                  <a:pt x="5221" y="211"/>
                </a:lnTo>
                <a:lnTo>
                  <a:pt x="5185" y="211"/>
                </a:lnTo>
                <a:lnTo>
                  <a:pt x="5148" y="211"/>
                </a:lnTo>
                <a:lnTo>
                  <a:pt x="5148" y="190"/>
                </a:lnTo>
                <a:lnTo>
                  <a:pt x="5188" y="190"/>
                </a:lnTo>
                <a:lnTo>
                  <a:pt x="5188" y="167"/>
                </a:lnTo>
                <a:lnTo>
                  <a:pt x="5097" y="167"/>
                </a:lnTo>
                <a:lnTo>
                  <a:pt x="5097" y="229"/>
                </a:lnTo>
                <a:lnTo>
                  <a:pt x="5254" y="229"/>
                </a:lnTo>
                <a:lnTo>
                  <a:pt x="5254" y="126"/>
                </a:lnTo>
                <a:lnTo>
                  <a:pt x="5122" y="126"/>
                </a:lnTo>
                <a:lnTo>
                  <a:pt x="5122" y="105"/>
                </a:lnTo>
                <a:lnTo>
                  <a:pt x="5122" y="84"/>
                </a:lnTo>
                <a:lnTo>
                  <a:pt x="5122" y="66"/>
                </a:lnTo>
                <a:lnTo>
                  <a:pt x="5122" y="45"/>
                </a:lnTo>
                <a:lnTo>
                  <a:pt x="5225" y="45"/>
                </a:lnTo>
                <a:lnTo>
                  <a:pt x="5225" y="66"/>
                </a:lnTo>
                <a:lnTo>
                  <a:pt x="5225" y="84"/>
                </a:lnTo>
                <a:lnTo>
                  <a:pt x="5196" y="84"/>
                </a:lnTo>
                <a:lnTo>
                  <a:pt x="5196" y="66"/>
                </a:lnTo>
                <a:lnTo>
                  <a:pt x="5163" y="66"/>
                </a:lnTo>
                <a:lnTo>
                  <a:pt x="5163" y="103"/>
                </a:lnTo>
                <a:lnTo>
                  <a:pt x="5254" y="103"/>
                </a:lnTo>
                <a:lnTo>
                  <a:pt x="5254" y="27"/>
                </a:lnTo>
                <a:close/>
                <a:moveTo>
                  <a:pt x="5251" y="254"/>
                </a:moveTo>
                <a:lnTo>
                  <a:pt x="5251" y="270"/>
                </a:lnTo>
                <a:lnTo>
                  <a:pt x="5298" y="270"/>
                </a:lnTo>
                <a:lnTo>
                  <a:pt x="5298" y="289"/>
                </a:lnTo>
                <a:lnTo>
                  <a:pt x="5298" y="309"/>
                </a:lnTo>
                <a:lnTo>
                  <a:pt x="5298" y="330"/>
                </a:lnTo>
                <a:lnTo>
                  <a:pt x="5298" y="348"/>
                </a:lnTo>
                <a:lnTo>
                  <a:pt x="5247" y="348"/>
                </a:lnTo>
                <a:lnTo>
                  <a:pt x="5199" y="348"/>
                </a:lnTo>
                <a:lnTo>
                  <a:pt x="5199" y="312"/>
                </a:lnTo>
                <a:lnTo>
                  <a:pt x="5229" y="312"/>
                </a:lnTo>
                <a:lnTo>
                  <a:pt x="5229" y="323"/>
                </a:lnTo>
                <a:lnTo>
                  <a:pt x="5254" y="323"/>
                </a:lnTo>
                <a:lnTo>
                  <a:pt x="5254" y="295"/>
                </a:lnTo>
                <a:lnTo>
                  <a:pt x="5170" y="295"/>
                </a:lnTo>
                <a:lnTo>
                  <a:pt x="5170" y="417"/>
                </a:lnTo>
                <a:lnTo>
                  <a:pt x="5254" y="417"/>
                </a:lnTo>
                <a:lnTo>
                  <a:pt x="5254" y="392"/>
                </a:lnTo>
                <a:lnTo>
                  <a:pt x="5229" y="392"/>
                </a:lnTo>
                <a:lnTo>
                  <a:pt x="5229" y="401"/>
                </a:lnTo>
                <a:lnTo>
                  <a:pt x="5199" y="401"/>
                </a:lnTo>
                <a:lnTo>
                  <a:pt x="5199" y="364"/>
                </a:lnTo>
                <a:lnTo>
                  <a:pt x="5247" y="364"/>
                </a:lnTo>
                <a:lnTo>
                  <a:pt x="5298" y="364"/>
                </a:lnTo>
                <a:lnTo>
                  <a:pt x="5298" y="385"/>
                </a:lnTo>
                <a:lnTo>
                  <a:pt x="5298" y="406"/>
                </a:lnTo>
                <a:lnTo>
                  <a:pt x="5298" y="424"/>
                </a:lnTo>
                <a:lnTo>
                  <a:pt x="5298" y="445"/>
                </a:lnTo>
                <a:lnTo>
                  <a:pt x="5243" y="445"/>
                </a:lnTo>
                <a:lnTo>
                  <a:pt x="5243" y="456"/>
                </a:lnTo>
                <a:lnTo>
                  <a:pt x="5298" y="456"/>
                </a:lnTo>
                <a:lnTo>
                  <a:pt x="5298" y="481"/>
                </a:lnTo>
                <a:lnTo>
                  <a:pt x="5229" y="481"/>
                </a:lnTo>
                <a:lnTo>
                  <a:pt x="5229" y="539"/>
                </a:lnTo>
                <a:lnTo>
                  <a:pt x="5254" y="539"/>
                </a:lnTo>
                <a:lnTo>
                  <a:pt x="5298" y="539"/>
                </a:lnTo>
                <a:lnTo>
                  <a:pt x="5298" y="566"/>
                </a:lnTo>
                <a:lnTo>
                  <a:pt x="5298" y="637"/>
                </a:lnTo>
                <a:lnTo>
                  <a:pt x="5298" y="665"/>
                </a:lnTo>
                <a:lnTo>
                  <a:pt x="5254" y="665"/>
                </a:lnTo>
                <a:lnTo>
                  <a:pt x="5229" y="665"/>
                </a:lnTo>
                <a:lnTo>
                  <a:pt x="5192" y="665"/>
                </a:lnTo>
                <a:lnTo>
                  <a:pt x="5185" y="665"/>
                </a:lnTo>
                <a:lnTo>
                  <a:pt x="5185" y="591"/>
                </a:lnTo>
                <a:lnTo>
                  <a:pt x="5229" y="591"/>
                </a:lnTo>
                <a:lnTo>
                  <a:pt x="5229" y="637"/>
                </a:lnTo>
                <a:lnTo>
                  <a:pt x="5254" y="637"/>
                </a:lnTo>
                <a:lnTo>
                  <a:pt x="5254" y="566"/>
                </a:lnTo>
                <a:lnTo>
                  <a:pt x="5185" y="566"/>
                </a:lnTo>
                <a:lnTo>
                  <a:pt x="5185" y="456"/>
                </a:lnTo>
                <a:lnTo>
                  <a:pt x="5203" y="456"/>
                </a:lnTo>
                <a:lnTo>
                  <a:pt x="5203" y="445"/>
                </a:lnTo>
                <a:lnTo>
                  <a:pt x="5166" y="445"/>
                </a:lnTo>
                <a:lnTo>
                  <a:pt x="5130" y="445"/>
                </a:lnTo>
                <a:lnTo>
                  <a:pt x="5130" y="270"/>
                </a:lnTo>
                <a:lnTo>
                  <a:pt x="5166" y="270"/>
                </a:lnTo>
                <a:lnTo>
                  <a:pt x="5207" y="270"/>
                </a:lnTo>
                <a:lnTo>
                  <a:pt x="5207" y="254"/>
                </a:lnTo>
                <a:lnTo>
                  <a:pt x="5056" y="254"/>
                </a:lnTo>
                <a:lnTo>
                  <a:pt x="5056" y="229"/>
                </a:lnTo>
                <a:lnTo>
                  <a:pt x="5056" y="167"/>
                </a:lnTo>
                <a:lnTo>
                  <a:pt x="4917" y="167"/>
                </a:lnTo>
                <a:lnTo>
                  <a:pt x="4917" y="139"/>
                </a:lnTo>
                <a:lnTo>
                  <a:pt x="4917" y="114"/>
                </a:lnTo>
                <a:lnTo>
                  <a:pt x="4917" y="87"/>
                </a:lnTo>
                <a:lnTo>
                  <a:pt x="4917" y="59"/>
                </a:lnTo>
                <a:lnTo>
                  <a:pt x="4895" y="59"/>
                </a:lnTo>
                <a:lnTo>
                  <a:pt x="4895" y="82"/>
                </a:lnTo>
                <a:lnTo>
                  <a:pt x="4895" y="105"/>
                </a:lnTo>
                <a:lnTo>
                  <a:pt x="4613" y="105"/>
                </a:lnTo>
                <a:lnTo>
                  <a:pt x="4613" y="82"/>
                </a:lnTo>
                <a:lnTo>
                  <a:pt x="4613" y="59"/>
                </a:lnTo>
                <a:lnTo>
                  <a:pt x="4595" y="59"/>
                </a:lnTo>
                <a:lnTo>
                  <a:pt x="4595" y="71"/>
                </a:lnTo>
                <a:lnTo>
                  <a:pt x="4419" y="71"/>
                </a:lnTo>
                <a:lnTo>
                  <a:pt x="4419" y="27"/>
                </a:lnTo>
                <a:lnTo>
                  <a:pt x="4305" y="27"/>
                </a:lnTo>
                <a:lnTo>
                  <a:pt x="4305" y="43"/>
                </a:lnTo>
                <a:lnTo>
                  <a:pt x="4375" y="43"/>
                </a:lnTo>
                <a:lnTo>
                  <a:pt x="4375" y="71"/>
                </a:lnTo>
                <a:lnTo>
                  <a:pt x="4261" y="71"/>
                </a:lnTo>
                <a:lnTo>
                  <a:pt x="4261" y="66"/>
                </a:lnTo>
                <a:lnTo>
                  <a:pt x="4261" y="43"/>
                </a:lnTo>
                <a:lnTo>
                  <a:pt x="4261" y="27"/>
                </a:lnTo>
                <a:lnTo>
                  <a:pt x="4261" y="0"/>
                </a:lnTo>
                <a:lnTo>
                  <a:pt x="4313" y="0"/>
                </a:lnTo>
                <a:lnTo>
                  <a:pt x="4360" y="0"/>
                </a:lnTo>
                <a:lnTo>
                  <a:pt x="4411" y="0"/>
                </a:lnTo>
                <a:lnTo>
                  <a:pt x="4463" y="0"/>
                </a:lnTo>
                <a:lnTo>
                  <a:pt x="4463" y="43"/>
                </a:lnTo>
                <a:lnTo>
                  <a:pt x="4554" y="43"/>
                </a:lnTo>
                <a:lnTo>
                  <a:pt x="4554" y="0"/>
                </a:lnTo>
                <a:lnTo>
                  <a:pt x="4595" y="0"/>
                </a:lnTo>
                <a:lnTo>
                  <a:pt x="4595" y="34"/>
                </a:lnTo>
                <a:lnTo>
                  <a:pt x="4613" y="34"/>
                </a:lnTo>
                <a:lnTo>
                  <a:pt x="4613" y="0"/>
                </a:lnTo>
                <a:lnTo>
                  <a:pt x="4646" y="0"/>
                </a:lnTo>
                <a:lnTo>
                  <a:pt x="4679" y="0"/>
                </a:lnTo>
                <a:lnTo>
                  <a:pt x="4708" y="0"/>
                </a:lnTo>
                <a:lnTo>
                  <a:pt x="4741" y="0"/>
                </a:lnTo>
                <a:lnTo>
                  <a:pt x="4741" y="32"/>
                </a:lnTo>
                <a:lnTo>
                  <a:pt x="4741" y="61"/>
                </a:lnTo>
                <a:lnTo>
                  <a:pt x="4683" y="61"/>
                </a:lnTo>
                <a:lnTo>
                  <a:pt x="4683" y="43"/>
                </a:lnTo>
                <a:lnTo>
                  <a:pt x="4701" y="43"/>
                </a:lnTo>
                <a:lnTo>
                  <a:pt x="4701" y="27"/>
                </a:lnTo>
                <a:lnTo>
                  <a:pt x="4657" y="27"/>
                </a:lnTo>
                <a:lnTo>
                  <a:pt x="4657" y="80"/>
                </a:lnTo>
                <a:lnTo>
                  <a:pt x="4851" y="80"/>
                </a:lnTo>
                <a:lnTo>
                  <a:pt x="4851" y="27"/>
                </a:lnTo>
                <a:lnTo>
                  <a:pt x="4800" y="27"/>
                </a:lnTo>
                <a:lnTo>
                  <a:pt x="4800" y="43"/>
                </a:lnTo>
                <a:lnTo>
                  <a:pt x="4825" y="43"/>
                </a:lnTo>
                <a:lnTo>
                  <a:pt x="4825" y="61"/>
                </a:lnTo>
                <a:lnTo>
                  <a:pt x="4767" y="61"/>
                </a:lnTo>
                <a:lnTo>
                  <a:pt x="4767" y="32"/>
                </a:lnTo>
                <a:lnTo>
                  <a:pt x="4767" y="0"/>
                </a:lnTo>
                <a:lnTo>
                  <a:pt x="4800" y="0"/>
                </a:lnTo>
                <a:lnTo>
                  <a:pt x="4829" y="0"/>
                </a:lnTo>
                <a:lnTo>
                  <a:pt x="4862" y="0"/>
                </a:lnTo>
                <a:lnTo>
                  <a:pt x="4895" y="0"/>
                </a:lnTo>
                <a:lnTo>
                  <a:pt x="4895" y="34"/>
                </a:lnTo>
                <a:lnTo>
                  <a:pt x="4917" y="34"/>
                </a:lnTo>
                <a:lnTo>
                  <a:pt x="4917" y="18"/>
                </a:lnTo>
                <a:lnTo>
                  <a:pt x="4917" y="0"/>
                </a:lnTo>
                <a:lnTo>
                  <a:pt x="5298" y="0"/>
                </a:lnTo>
                <a:lnTo>
                  <a:pt x="5298" y="18"/>
                </a:lnTo>
                <a:lnTo>
                  <a:pt x="5298" y="254"/>
                </a:lnTo>
                <a:lnTo>
                  <a:pt x="5251" y="254"/>
                </a:lnTo>
                <a:close/>
                <a:moveTo>
                  <a:pt x="5020" y="71"/>
                </a:moveTo>
                <a:lnTo>
                  <a:pt x="5020" y="103"/>
                </a:lnTo>
                <a:lnTo>
                  <a:pt x="5056" y="103"/>
                </a:lnTo>
                <a:lnTo>
                  <a:pt x="5056" y="71"/>
                </a:lnTo>
                <a:lnTo>
                  <a:pt x="5020" y="71"/>
                </a:lnTo>
                <a:close/>
              </a:path>
            </a:pathLst>
          </a:custGeom>
          <a:solidFill>
            <a:srgbClr val="0000FF"/>
          </a:solidFill>
          <a:ln w="9525">
            <a:solidFill>
              <a:srgbClr val="FF0000"/>
            </a:solidFill>
            <a:round/>
            <a:headEnd/>
            <a:tailEnd/>
          </a:ln>
        </p:spPr>
        <p:txBody>
          <a:bodyPr/>
          <a:lstStyle/>
          <a:p>
            <a:endParaRPr lang="vi-VN"/>
          </a:p>
        </p:txBody>
      </p:sp>
      <p:sp>
        <p:nvSpPr>
          <p:cNvPr id="6" name="Rectangle 5"/>
          <p:cNvSpPr/>
          <p:nvPr/>
        </p:nvSpPr>
        <p:spPr>
          <a:xfrm>
            <a:off x="2047513" y="1447800"/>
            <a:ext cx="8348055" cy="144655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4400" b="1" spc="50" dirty="0" err="1">
                <a:ln w="11430"/>
                <a:solidFill>
                  <a:srgbClr val="FF0000"/>
                </a:solidFill>
              </a:rPr>
              <a:t>Bài</a:t>
            </a:r>
            <a:r>
              <a:rPr lang="en-US" sz="4400" b="1" spc="50" dirty="0">
                <a:ln w="11430"/>
                <a:solidFill>
                  <a:srgbClr val="FF0000"/>
                </a:solidFill>
              </a:rPr>
              <a:t> 20: </a:t>
            </a:r>
            <a:r>
              <a:rPr lang="en-US" sz="4400" b="1" spc="50" dirty="0" err="1">
                <a:ln w="11430"/>
                <a:solidFill>
                  <a:srgbClr val="FF0000"/>
                </a:solidFill>
              </a:rPr>
              <a:t>Nước</a:t>
            </a:r>
            <a:r>
              <a:rPr lang="en-US" sz="4400" b="1" spc="50" dirty="0">
                <a:ln w="11430"/>
                <a:solidFill>
                  <a:srgbClr val="FF0000"/>
                </a:solidFill>
              </a:rPr>
              <a:t> </a:t>
            </a:r>
            <a:r>
              <a:rPr lang="en-US" sz="4400" b="1" spc="50" dirty="0" err="1">
                <a:ln w="11430"/>
                <a:solidFill>
                  <a:srgbClr val="FF0000"/>
                </a:solidFill>
              </a:rPr>
              <a:t>Đại</a:t>
            </a:r>
            <a:r>
              <a:rPr lang="en-US" sz="4400" b="1" spc="50" dirty="0">
                <a:ln w="11430"/>
                <a:solidFill>
                  <a:srgbClr val="FF0000"/>
                </a:solidFill>
              </a:rPr>
              <a:t> </a:t>
            </a:r>
            <a:r>
              <a:rPr lang="en-US" sz="4400" b="1" spc="50" dirty="0" err="1">
                <a:ln w="11430"/>
                <a:solidFill>
                  <a:srgbClr val="FF0000"/>
                </a:solidFill>
              </a:rPr>
              <a:t>Việt</a:t>
            </a:r>
            <a:r>
              <a:rPr lang="en-US" sz="4400" b="1" spc="50" dirty="0">
                <a:ln w="11430"/>
                <a:solidFill>
                  <a:srgbClr val="FF0000"/>
                </a:solidFill>
              </a:rPr>
              <a:t> </a:t>
            </a:r>
            <a:r>
              <a:rPr lang="en-US" sz="4400" b="1" spc="50" dirty="0" err="1">
                <a:ln w="11430"/>
                <a:solidFill>
                  <a:srgbClr val="FF0000"/>
                </a:solidFill>
              </a:rPr>
              <a:t>thời</a:t>
            </a:r>
            <a:r>
              <a:rPr lang="en-US" sz="4400" b="1" spc="50" dirty="0">
                <a:ln w="11430"/>
                <a:solidFill>
                  <a:srgbClr val="FF0000"/>
                </a:solidFill>
              </a:rPr>
              <a:t> </a:t>
            </a:r>
            <a:r>
              <a:rPr lang="en-US" sz="4400" b="1" spc="50" dirty="0" err="1">
                <a:ln w="11430"/>
                <a:solidFill>
                  <a:srgbClr val="FF0000"/>
                </a:solidFill>
              </a:rPr>
              <a:t>Lê</a:t>
            </a:r>
            <a:r>
              <a:rPr lang="en-US" sz="4400" b="1" spc="50" dirty="0">
                <a:ln w="11430"/>
                <a:solidFill>
                  <a:srgbClr val="FF0000"/>
                </a:solidFill>
              </a:rPr>
              <a:t> </a:t>
            </a:r>
            <a:r>
              <a:rPr lang="en-US" sz="4400" b="1" spc="50" dirty="0" err="1">
                <a:ln w="11430"/>
                <a:solidFill>
                  <a:srgbClr val="FF0000"/>
                </a:solidFill>
              </a:rPr>
              <a:t>sơ</a:t>
            </a:r>
            <a:r>
              <a:rPr lang="en-US" sz="4400" b="1" spc="50" dirty="0">
                <a:ln w="11430"/>
                <a:solidFill>
                  <a:srgbClr val="FF0000"/>
                </a:solidFill>
              </a:rPr>
              <a:t> </a:t>
            </a:r>
          </a:p>
          <a:p>
            <a:pPr algn="ctr">
              <a:defRPr/>
            </a:pPr>
            <a:r>
              <a:rPr lang="en-US" sz="4400" b="1" spc="50" dirty="0">
                <a:ln w="11430"/>
                <a:solidFill>
                  <a:srgbClr val="FF0000"/>
                </a:solidFill>
              </a:rPr>
              <a:t>(1428 – 1527)</a:t>
            </a:r>
            <a:endParaRPr lang="en-US" sz="4400" b="1" spc="50" dirty="0">
              <a:ln w="11430"/>
              <a:solidFill>
                <a:srgbClr val="FF0000"/>
              </a:solidFill>
            </a:endParaRPr>
          </a:p>
        </p:txBody>
      </p:sp>
    </p:spTree>
    <p:extLst>
      <p:ext uri="{BB962C8B-B14F-4D97-AF65-F5344CB8AC3E}">
        <p14:creationId xmlns:p14="http://schemas.microsoft.com/office/powerpoint/2010/main" val="42599461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pPr eaLnBrk="1" hangingPunct="1"/>
            <a:endParaRPr lang="vi-VN" altLang="vi-VN" smtClean="0">
              <a:latin typeface="Impact" panose="020B0806030902050204" pitchFamily="34" charset="0"/>
            </a:endParaRPr>
          </a:p>
        </p:txBody>
      </p:sp>
      <p:sp>
        <p:nvSpPr>
          <p:cNvPr id="76803" name="Content Placeholder 2"/>
          <p:cNvSpPr>
            <a:spLocks noGrp="1"/>
          </p:cNvSpPr>
          <p:nvPr>
            <p:ph idx="1"/>
          </p:nvPr>
        </p:nvSpPr>
        <p:spPr/>
        <p:txBody>
          <a:bodyPr/>
          <a:lstStyle/>
          <a:p>
            <a:pPr eaLnBrk="1" hangingPunct="1"/>
            <a:endParaRPr lang="vi-VN" altLang="vi-VN" smtClean="0"/>
          </a:p>
        </p:txBody>
      </p:sp>
      <p:pic>
        <p:nvPicPr>
          <p:cNvPr id="76804" name="Picture 2" descr="D:\HINH PP\7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81000"/>
            <a:ext cx="9753600" cy="754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5" name="Picture 2" descr="C:\Users\seven\Desktop\bai 20\Hoi chau o trieu dinh vua L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228600"/>
            <a:ext cx="82296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2895600" y="5943600"/>
            <a:ext cx="6324600" cy="4572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200" b="1" dirty="0" err="1">
                <a:solidFill>
                  <a:srgbClr val="0000FF"/>
                </a:solidFill>
                <a:latin typeface="VNI-Times" pitchFamily="2" charset="0"/>
              </a:rPr>
              <a:t>Hình</a:t>
            </a:r>
            <a:r>
              <a:rPr lang="en-US" sz="2200" b="1" dirty="0">
                <a:solidFill>
                  <a:srgbClr val="0000FF"/>
                </a:solidFill>
                <a:latin typeface="VNI-Times" pitchFamily="2" charset="0"/>
              </a:rPr>
              <a:t> minh </a:t>
            </a:r>
            <a:r>
              <a:rPr lang="en-US" sz="2200" b="1" dirty="0" err="1">
                <a:solidFill>
                  <a:srgbClr val="0000FF"/>
                </a:solidFill>
                <a:latin typeface="VNI-Times" pitchFamily="2" charset="0"/>
              </a:rPr>
              <a:t>hoïa</a:t>
            </a:r>
            <a:r>
              <a:rPr lang="en-US" sz="2200" b="1" dirty="0">
                <a:solidFill>
                  <a:srgbClr val="0000FF"/>
                </a:solidFill>
                <a:latin typeface="VNI-Times" pitchFamily="2" charset="0"/>
              </a:rPr>
              <a:t> </a:t>
            </a:r>
            <a:r>
              <a:rPr lang="en-US" sz="2200" b="1" dirty="0" err="1">
                <a:solidFill>
                  <a:srgbClr val="0000FF"/>
                </a:solidFill>
                <a:latin typeface="VNI-Times" pitchFamily="2" charset="0"/>
              </a:rPr>
              <a:t>Hoäi</a:t>
            </a:r>
            <a:r>
              <a:rPr lang="en-US" sz="2200" b="1" dirty="0">
                <a:solidFill>
                  <a:srgbClr val="0000FF"/>
                </a:solidFill>
                <a:latin typeface="VNI-Times" pitchFamily="2" charset="0"/>
              </a:rPr>
              <a:t> </a:t>
            </a:r>
            <a:r>
              <a:rPr lang="en-US" sz="2200" b="1" dirty="0" err="1">
                <a:solidFill>
                  <a:srgbClr val="0000FF"/>
                </a:solidFill>
                <a:latin typeface="VNI-Times" pitchFamily="2" charset="0"/>
              </a:rPr>
              <a:t>chaàu</a:t>
            </a:r>
            <a:r>
              <a:rPr lang="en-US" sz="2200" b="1" dirty="0">
                <a:solidFill>
                  <a:srgbClr val="0000FF"/>
                </a:solidFill>
                <a:latin typeface="VNI-Times" pitchFamily="2" charset="0"/>
              </a:rPr>
              <a:t> </a:t>
            </a:r>
            <a:r>
              <a:rPr lang="en-US" sz="2200" b="1" dirty="0" err="1">
                <a:solidFill>
                  <a:srgbClr val="0000FF"/>
                </a:solidFill>
                <a:latin typeface="VNI-Times" pitchFamily="2" charset="0"/>
              </a:rPr>
              <a:t>ôû</a:t>
            </a:r>
            <a:r>
              <a:rPr lang="en-US" sz="2200" b="1" dirty="0">
                <a:solidFill>
                  <a:srgbClr val="0000FF"/>
                </a:solidFill>
                <a:latin typeface="VNI-Times" pitchFamily="2" charset="0"/>
              </a:rPr>
              <a:t> </a:t>
            </a:r>
            <a:r>
              <a:rPr lang="en-US" sz="2200" b="1" dirty="0" err="1">
                <a:solidFill>
                  <a:srgbClr val="0000FF"/>
                </a:solidFill>
                <a:latin typeface="VNI-Times" pitchFamily="2" charset="0"/>
              </a:rPr>
              <a:t>trieàu</a:t>
            </a:r>
            <a:r>
              <a:rPr lang="en-US" sz="2200" b="1" dirty="0">
                <a:solidFill>
                  <a:srgbClr val="0000FF"/>
                </a:solidFill>
                <a:latin typeface="VNI-Times" pitchFamily="2" charset="0"/>
              </a:rPr>
              <a:t> </a:t>
            </a:r>
            <a:r>
              <a:rPr lang="en-US" sz="2200" b="1" dirty="0" err="1">
                <a:solidFill>
                  <a:srgbClr val="0000FF"/>
                </a:solidFill>
                <a:latin typeface="VNI-Times" pitchFamily="2" charset="0"/>
              </a:rPr>
              <a:t>ñình</a:t>
            </a:r>
            <a:r>
              <a:rPr lang="en-US" sz="2200" b="1" dirty="0">
                <a:solidFill>
                  <a:srgbClr val="0000FF"/>
                </a:solidFill>
                <a:latin typeface="VNI-Times" pitchFamily="2" charset="0"/>
              </a:rPr>
              <a:t> </a:t>
            </a:r>
            <a:r>
              <a:rPr lang="en-US" sz="2200" b="1" dirty="0" err="1">
                <a:solidFill>
                  <a:srgbClr val="0000FF"/>
                </a:solidFill>
                <a:latin typeface="VNI-Times" pitchFamily="2" charset="0"/>
              </a:rPr>
              <a:t>vua</a:t>
            </a:r>
            <a:r>
              <a:rPr lang="en-US" sz="2200" b="1" dirty="0">
                <a:solidFill>
                  <a:srgbClr val="0000FF"/>
                </a:solidFill>
                <a:latin typeface="VNI-Times" pitchFamily="2" charset="0"/>
              </a:rPr>
              <a:t> </a:t>
            </a:r>
            <a:r>
              <a:rPr lang="en-US" sz="2200" b="1" dirty="0" err="1">
                <a:solidFill>
                  <a:srgbClr val="0000FF"/>
                </a:solidFill>
                <a:latin typeface="VNI-Times" pitchFamily="2" charset="0"/>
              </a:rPr>
              <a:t>Leâ</a:t>
            </a:r>
            <a:endParaRPr lang="en-US" sz="2200" b="1" dirty="0">
              <a:solidFill>
                <a:srgbClr val="0000FF"/>
              </a:solidFill>
              <a:latin typeface="VNI-Times" pitchFamily="2" charset="0"/>
            </a:endParaRPr>
          </a:p>
        </p:txBody>
      </p:sp>
    </p:spTree>
    <p:extLst>
      <p:ext uri="{BB962C8B-B14F-4D97-AF65-F5344CB8AC3E}">
        <p14:creationId xmlns:p14="http://schemas.microsoft.com/office/powerpoint/2010/main" val="17993358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8" name="Rectangle 8"/>
          <p:cNvSpPr>
            <a:spLocks noChangeArrowheads="1"/>
          </p:cNvSpPr>
          <p:nvPr/>
        </p:nvSpPr>
        <p:spPr bwMode="auto">
          <a:xfrm>
            <a:off x="2800350" y="2054226"/>
            <a:ext cx="2749550" cy="5381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algn="ctr" eaLnBrk="1" hangingPunct="1">
              <a:spcBef>
                <a:spcPct val="0"/>
              </a:spcBef>
              <a:buFontTx/>
              <a:buNone/>
            </a:pPr>
            <a:r>
              <a:rPr lang="en-US" altLang="vi-VN" sz="1800" b="1">
                <a:solidFill>
                  <a:schemeClr val="tx1"/>
                </a:solidFill>
                <a:latin typeface="VNI-Times" pitchFamily="2" charset="0"/>
              </a:rPr>
              <a:t>Vua, Thaùi thöôïng hoaøng</a:t>
            </a:r>
          </a:p>
        </p:txBody>
      </p:sp>
      <p:sp>
        <p:nvSpPr>
          <p:cNvPr id="10249" name="Rectangle 9"/>
          <p:cNvSpPr>
            <a:spLocks noChangeArrowheads="1"/>
          </p:cNvSpPr>
          <p:nvPr/>
        </p:nvSpPr>
        <p:spPr bwMode="auto">
          <a:xfrm>
            <a:off x="1600200" y="2933700"/>
            <a:ext cx="1200150" cy="3365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algn="ctr" eaLnBrk="1" hangingPunct="1">
              <a:spcBef>
                <a:spcPct val="0"/>
              </a:spcBef>
              <a:buFontTx/>
              <a:buNone/>
            </a:pPr>
            <a:r>
              <a:rPr lang="en-US" altLang="vi-VN" sz="1800" b="1">
                <a:solidFill>
                  <a:schemeClr val="tx1"/>
                </a:solidFill>
                <a:latin typeface="VNI-Times" pitchFamily="2" charset="0"/>
              </a:rPr>
              <a:t>Quan vaên</a:t>
            </a:r>
          </a:p>
        </p:txBody>
      </p:sp>
      <p:sp>
        <p:nvSpPr>
          <p:cNvPr id="10250" name="Rectangle 10"/>
          <p:cNvSpPr>
            <a:spLocks noChangeArrowheads="1"/>
          </p:cNvSpPr>
          <p:nvPr/>
        </p:nvSpPr>
        <p:spPr bwMode="auto">
          <a:xfrm>
            <a:off x="4953000" y="2933700"/>
            <a:ext cx="1200150" cy="3365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algn="ctr" eaLnBrk="1" hangingPunct="1">
              <a:spcBef>
                <a:spcPct val="0"/>
              </a:spcBef>
              <a:buFontTx/>
              <a:buNone/>
            </a:pPr>
            <a:r>
              <a:rPr lang="en-US" altLang="vi-VN" sz="1800" b="1">
                <a:solidFill>
                  <a:schemeClr val="tx1"/>
                </a:solidFill>
                <a:latin typeface="VNI-Times" pitchFamily="2" charset="0"/>
              </a:rPr>
              <a:t>Quan</a:t>
            </a:r>
            <a:r>
              <a:rPr lang="en-US" altLang="vi-VN" sz="1800" b="1">
                <a:solidFill>
                  <a:schemeClr val="tx1"/>
                </a:solidFill>
                <a:latin typeface="Palatino Linotype" panose="02040502050505030304" pitchFamily="18" charset="0"/>
              </a:rPr>
              <a:t> </a:t>
            </a:r>
            <a:r>
              <a:rPr lang="en-US" altLang="vi-VN" sz="1800" b="1">
                <a:solidFill>
                  <a:schemeClr val="tx1"/>
                </a:solidFill>
                <a:latin typeface="VNI-Times" pitchFamily="2" charset="0"/>
              </a:rPr>
              <a:t>voõ</a:t>
            </a:r>
          </a:p>
        </p:txBody>
      </p:sp>
      <p:sp>
        <p:nvSpPr>
          <p:cNvPr id="77829" name="Rectangle 11"/>
          <p:cNvSpPr>
            <a:spLocks noChangeArrowheads="1"/>
          </p:cNvSpPr>
          <p:nvPr/>
        </p:nvSpPr>
        <p:spPr bwMode="auto">
          <a:xfrm>
            <a:off x="1627188" y="3848100"/>
            <a:ext cx="1447800" cy="3365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algn="ctr" eaLnBrk="1" hangingPunct="1">
              <a:spcBef>
                <a:spcPct val="0"/>
              </a:spcBef>
              <a:buFontTx/>
              <a:buNone/>
            </a:pPr>
            <a:r>
              <a:rPr lang="en-US" altLang="vi-VN" sz="1800" b="1">
                <a:solidFill>
                  <a:schemeClr val="tx1"/>
                </a:solidFill>
                <a:latin typeface="VNI-Times" pitchFamily="2" charset="0"/>
              </a:rPr>
              <a:t>Quoác söû vieän</a:t>
            </a:r>
          </a:p>
        </p:txBody>
      </p:sp>
      <p:sp>
        <p:nvSpPr>
          <p:cNvPr id="77830" name="Rectangle 12"/>
          <p:cNvSpPr>
            <a:spLocks noChangeArrowheads="1"/>
          </p:cNvSpPr>
          <p:nvPr/>
        </p:nvSpPr>
        <p:spPr bwMode="auto">
          <a:xfrm>
            <a:off x="3189288" y="3848100"/>
            <a:ext cx="1344612" cy="3365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algn="ctr" eaLnBrk="1" hangingPunct="1">
              <a:spcBef>
                <a:spcPct val="0"/>
              </a:spcBef>
              <a:buFontTx/>
              <a:buNone/>
            </a:pPr>
            <a:r>
              <a:rPr lang="en-US" altLang="vi-VN" sz="1800" b="1">
                <a:solidFill>
                  <a:schemeClr val="tx1"/>
                </a:solidFill>
                <a:latin typeface="VNI-Times" pitchFamily="2" charset="0"/>
              </a:rPr>
              <a:t>Thaùi y vieän</a:t>
            </a:r>
          </a:p>
        </p:txBody>
      </p:sp>
      <p:sp>
        <p:nvSpPr>
          <p:cNvPr id="77831" name="Rectangle 13"/>
          <p:cNvSpPr>
            <a:spLocks noChangeArrowheads="1"/>
          </p:cNvSpPr>
          <p:nvPr/>
        </p:nvSpPr>
        <p:spPr bwMode="auto">
          <a:xfrm>
            <a:off x="4633914" y="3848100"/>
            <a:ext cx="1519237" cy="3365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algn="ctr" eaLnBrk="1" hangingPunct="1">
              <a:spcBef>
                <a:spcPct val="0"/>
              </a:spcBef>
              <a:buFontTx/>
              <a:buNone/>
            </a:pPr>
            <a:r>
              <a:rPr lang="en-US" altLang="vi-VN" sz="1800" b="1">
                <a:solidFill>
                  <a:schemeClr val="tx1"/>
                </a:solidFill>
                <a:latin typeface="VNI-Times" pitchFamily="2" charset="0"/>
              </a:rPr>
              <a:t>Toân nhaân phuû</a:t>
            </a:r>
          </a:p>
        </p:txBody>
      </p:sp>
      <p:sp>
        <p:nvSpPr>
          <p:cNvPr id="77832" name="Rectangle 14"/>
          <p:cNvSpPr>
            <a:spLocks noChangeArrowheads="1"/>
          </p:cNvSpPr>
          <p:nvPr/>
        </p:nvSpPr>
        <p:spPr bwMode="auto">
          <a:xfrm>
            <a:off x="2933700" y="4216400"/>
            <a:ext cx="2000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algn="ctr" eaLnBrk="1" hangingPunct="1">
              <a:spcBef>
                <a:spcPct val="0"/>
              </a:spcBef>
              <a:buFontTx/>
              <a:buNone/>
            </a:pPr>
            <a:r>
              <a:rPr lang="en-US" altLang="vi-VN" sz="2000" b="1" i="1">
                <a:solidFill>
                  <a:srgbClr val="C00000"/>
                </a:solidFill>
                <a:latin typeface="VNI-Times" pitchFamily="2" charset="0"/>
              </a:rPr>
              <a:t>Ñòa phöông</a:t>
            </a:r>
          </a:p>
        </p:txBody>
      </p:sp>
      <p:sp>
        <p:nvSpPr>
          <p:cNvPr id="10255" name="Rectangle 15"/>
          <p:cNvSpPr>
            <a:spLocks noChangeArrowheads="1"/>
          </p:cNvSpPr>
          <p:nvPr/>
        </p:nvSpPr>
        <p:spPr bwMode="auto">
          <a:xfrm>
            <a:off x="3252788" y="4673601"/>
            <a:ext cx="1314450" cy="35877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algn="ctr" eaLnBrk="1" hangingPunct="1">
              <a:spcBef>
                <a:spcPct val="0"/>
              </a:spcBef>
              <a:buFontTx/>
              <a:buNone/>
            </a:pPr>
            <a:r>
              <a:rPr lang="en-US" altLang="vi-VN" sz="1800" b="1">
                <a:solidFill>
                  <a:schemeClr val="tx1"/>
                </a:solidFill>
                <a:latin typeface="VNI-Times" pitchFamily="2" charset="0"/>
              </a:rPr>
              <a:t>12 loä</a:t>
            </a:r>
          </a:p>
        </p:txBody>
      </p:sp>
      <p:sp>
        <p:nvSpPr>
          <p:cNvPr id="77834" name="Rectangle 16"/>
          <p:cNvSpPr>
            <a:spLocks noChangeArrowheads="1"/>
          </p:cNvSpPr>
          <p:nvPr/>
        </p:nvSpPr>
        <p:spPr bwMode="auto">
          <a:xfrm>
            <a:off x="3290888" y="5851525"/>
            <a:ext cx="1357312" cy="4191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algn="ctr" eaLnBrk="1" hangingPunct="1">
              <a:spcBef>
                <a:spcPct val="0"/>
              </a:spcBef>
              <a:buFontTx/>
              <a:buNone/>
            </a:pPr>
            <a:r>
              <a:rPr lang="en-US" altLang="vi-VN" sz="1800" b="1">
                <a:solidFill>
                  <a:schemeClr val="tx1"/>
                </a:solidFill>
                <a:latin typeface="VNI-Times" pitchFamily="2" charset="0"/>
              </a:rPr>
              <a:t>Chaâu, huyeän</a:t>
            </a:r>
          </a:p>
        </p:txBody>
      </p:sp>
      <p:sp>
        <p:nvSpPr>
          <p:cNvPr id="77835" name="Rectangle 17"/>
          <p:cNvSpPr>
            <a:spLocks noChangeArrowheads="1"/>
          </p:cNvSpPr>
          <p:nvPr/>
        </p:nvSpPr>
        <p:spPr bwMode="auto">
          <a:xfrm>
            <a:off x="3257550" y="6477001"/>
            <a:ext cx="1314450" cy="34766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algn="ctr" eaLnBrk="1" hangingPunct="1">
              <a:spcBef>
                <a:spcPct val="0"/>
              </a:spcBef>
              <a:buFontTx/>
              <a:buNone/>
            </a:pPr>
            <a:r>
              <a:rPr lang="en-US" altLang="vi-VN" sz="1800" b="1">
                <a:solidFill>
                  <a:schemeClr val="tx1"/>
                </a:solidFill>
                <a:latin typeface="VNI-Times" pitchFamily="2" charset="0"/>
              </a:rPr>
              <a:t>Xaõ</a:t>
            </a:r>
            <a:r>
              <a:rPr lang="en-US" altLang="vi-VN" sz="1500">
                <a:solidFill>
                  <a:schemeClr val="tx1"/>
                </a:solidFill>
                <a:latin typeface="VNI-Times" pitchFamily="2" charset="0"/>
              </a:rPr>
              <a:t>·</a:t>
            </a:r>
          </a:p>
        </p:txBody>
      </p:sp>
      <p:sp>
        <p:nvSpPr>
          <p:cNvPr id="77836" name="Rectangle 19"/>
          <p:cNvSpPr>
            <a:spLocks noChangeArrowheads="1"/>
          </p:cNvSpPr>
          <p:nvPr/>
        </p:nvSpPr>
        <p:spPr bwMode="auto">
          <a:xfrm>
            <a:off x="3502026" y="1555751"/>
            <a:ext cx="1503363"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eaLnBrk="1" hangingPunct="1">
              <a:lnSpc>
                <a:spcPct val="80000"/>
              </a:lnSpc>
              <a:buFontTx/>
              <a:buNone/>
            </a:pPr>
            <a:r>
              <a:rPr lang="en-US" altLang="vi-VN" sz="2000" b="1" i="1">
                <a:solidFill>
                  <a:srgbClr val="C00000"/>
                </a:solidFill>
                <a:latin typeface="VNI-Times" pitchFamily="2" charset="0"/>
              </a:rPr>
              <a:t>Trung öông</a:t>
            </a:r>
          </a:p>
        </p:txBody>
      </p:sp>
      <p:sp>
        <p:nvSpPr>
          <p:cNvPr id="77837" name="Rectangle 21"/>
          <p:cNvSpPr>
            <a:spLocks noChangeArrowheads="1"/>
          </p:cNvSpPr>
          <p:nvPr/>
        </p:nvSpPr>
        <p:spPr bwMode="auto">
          <a:xfrm>
            <a:off x="8153401" y="1579564"/>
            <a:ext cx="1387475" cy="33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eaLnBrk="1" hangingPunct="1">
              <a:lnSpc>
                <a:spcPct val="80000"/>
              </a:lnSpc>
              <a:buFontTx/>
              <a:buNone/>
            </a:pPr>
            <a:r>
              <a:rPr lang="en-US" altLang="vi-VN" sz="2000" b="1">
                <a:solidFill>
                  <a:schemeClr val="tx1"/>
                </a:solidFill>
                <a:latin typeface="VNI-Times" pitchFamily="2" charset="0"/>
              </a:rPr>
              <a:t>Thôøi Leâ sô</a:t>
            </a:r>
          </a:p>
        </p:txBody>
      </p:sp>
      <p:sp>
        <p:nvSpPr>
          <p:cNvPr id="77838" name="Line 22"/>
          <p:cNvSpPr>
            <a:spLocks noChangeShapeType="1"/>
          </p:cNvSpPr>
          <p:nvPr/>
        </p:nvSpPr>
        <p:spPr bwMode="auto">
          <a:xfrm flipH="1">
            <a:off x="2351088" y="2609850"/>
            <a:ext cx="1752600" cy="323850"/>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77839" name="Line 23"/>
          <p:cNvSpPr>
            <a:spLocks noChangeShapeType="1"/>
          </p:cNvSpPr>
          <p:nvPr/>
        </p:nvSpPr>
        <p:spPr bwMode="auto">
          <a:xfrm>
            <a:off x="4060826" y="2613026"/>
            <a:ext cx="1654175" cy="320675"/>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77840" name="Line 25"/>
          <p:cNvSpPr>
            <a:spLocks noChangeShapeType="1"/>
          </p:cNvSpPr>
          <p:nvPr/>
        </p:nvSpPr>
        <p:spPr bwMode="auto">
          <a:xfrm>
            <a:off x="2286000" y="3467101"/>
            <a:ext cx="3263900" cy="4763"/>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77841" name="Line 27"/>
          <p:cNvSpPr>
            <a:spLocks noChangeShapeType="1"/>
          </p:cNvSpPr>
          <p:nvPr/>
        </p:nvSpPr>
        <p:spPr bwMode="auto">
          <a:xfrm flipH="1">
            <a:off x="2524126" y="3467100"/>
            <a:ext cx="1331913" cy="381000"/>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77842" name="Line 28"/>
          <p:cNvSpPr>
            <a:spLocks noChangeShapeType="1"/>
          </p:cNvSpPr>
          <p:nvPr/>
        </p:nvSpPr>
        <p:spPr bwMode="auto">
          <a:xfrm>
            <a:off x="3886200" y="3467100"/>
            <a:ext cx="1493838" cy="381000"/>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77843" name="Line 29"/>
          <p:cNvSpPr>
            <a:spLocks noChangeShapeType="1"/>
          </p:cNvSpPr>
          <p:nvPr/>
        </p:nvSpPr>
        <p:spPr bwMode="auto">
          <a:xfrm>
            <a:off x="3884614" y="3467101"/>
            <a:ext cx="1587" cy="390525"/>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77844" name="Line 34"/>
          <p:cNvSpPr>
            <a:spLocks noChangeShapeType="1"/>
          </p:cNvSpPr>
          <p:nvPr/>
        </p:nvSpPr>
        <p:spPr bwMode="auto">
          <a:xfrm flipV="1">
            <a:off x="2286000" y="3260725"/>
            <a:ext cx="0" cy="203200"/>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77845" name="Line 35"/>
          <p:cNvSpPr>
            <a:spLocks noChangeShapeType="1"/>
          </p:cNvSpPr>
          <p:nvPr/>
        </p:nvSpPr>
        <p:spPr bwMode="auto">
          <a:xfrm flipV="1">
            <a:off x="5553075" y="3260725"/>
            <a:ext cx="0" cy="203200"/>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77846" name="Line 36"/>
          <p:cNvSpPr>
            <a:spLocks noChangeShapeType="1"/>
          </p:cNvSpPr>
          <p:nvPr/>
        </p:nvSpPr>
        <p:spPr bwMode="auto">
          <a:xfrm>
            <a:off x="3911600" y="5019676"/>
            <a:ext cx="0" cy="276225"/>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77847" name="Line 37"/>
          <p:cNvSpPr>
            <a:spLocks noChangeShapeType="1"/>
          </p:cNvSpPr>
          <p:nvPr/>
        </p:nvSpPr>
        <p:spPr bwMode="auto">
          <a:xfrm flipH="1">
            <a:off x="3941763" y="5575301"/>
            <a:ext cx="4762" cy="276225"/>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pic>
        <p:nvPicPr>
          <p:cNvPr id="77848" name="Picture 42" descr="ha®fkj¸klakjfl;k­k"/>
          <p:cNvPicPr>
            <a:picLocks noChangeAspect="1" noChangeArrowheads="1"/>
          </p:cNvPicPr>
          <p:nvPr/>
        </p:nvPicPr>
        <p:blipFill>
          <a:blip r:embed="rId2">
            <a:extLst>
              <a:ext uri="{28A0092B-C50C-407E-A947-70E740481C1C}">
                <a14:useLocalDpi xmlns:a14="http://schemas.microsoft.com/office/drawing/2010/main" val="0"/>
              </a:ext>
            </a:extLst>
          </a:blip>
          <a:srcRect l="13933" t="16931" r="15520" b="17461"/>
          <a:stretch>
            <a:fillRect/>
          </a:stretch>
        </p:blipFill>
        <p:spPr bwMode="auto">
          <a:xfrm>
            <a:off x="6235700" y="2214563"/>
            <a:ext cx="455295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itle 1"/>
          <p:cNvSpPr txBox="1">
            <a:spLocks/>
          </p:cNvSpPr>
          <p:nvPr/>
        </p:nvSpPr>
        <p:spPr>
          <a:xfrm>
            <a:off x="1600200" y="76200"/>
            <a:ext cx="8915400" cy="1219200"/>
          </a:xfrm>
          <a:prstGeom prst="rect">
            <a:avLst/>
          </a:prstGeom>
        </p:spPr>
        <p:txBody>
          <a:bodyPr anchor="ct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lgn="ctr">
              <a:defRPr/>
            </a:pPr>
            <a:r>
              <a:rPr lang="en-US" sz="2400" b="1" i="1" u="sng" dirty="0">
                <a:solidFill>
                  <a:srgbClr val="0000FF"/>
                </a:solidFill>
                <a:effectLst/>
                <a:latin typeface="VNI-Times" pitchFamily="2" charset="0"/>
              </a:rPr>
              <a:t> </a:t>
            </a:r>
            <a:r>
              <a:rPr lang="en-US" sz="2400" b="1" i="1" u="sng" dirty="0" err="1">
                <a:solidFill>
                  <a:srgbClr val="FF0000"/>
                </a:solidFill>
                <a:effectLst/>
                <a:latin typeface="VNI-Times" pitchFamily="2" charset="0"/>
              </a:rPr>
              <a:t>Thaûo</a:t>
            </a:r>
            <a:r>
              <a:rPr lang="en-US" sz="2400" b="1" i="1" u="sng" dirty="0">
                <a:solidFill>
                  <a:srgbClr val="FF0000"/>
                </a:solidFill>
                <a:effectLst/>
                <a:latin typeface="VNI-Times" pitchFamily="2" charset="0"/>
              </a:rPr>
              <a:t> </a:t>
            </a:r>
            <a:r>
              <a:rPr lang="en-US" sz="2400" b="1" i="1" u="sng" dirty="0" err="1">
                <a:solidFill>
                  <a:srgbClr val="FF0000"/>
                </a:solidFill>
                <a:effectLst/>
                <a:latin typeface="VNI-Times" pitchFamily="2" charset="0"/>
              </a:rPr>
              <a:t>luaän</a:t>
            </a:r>
            <a:r>
              <a:rPr lang="en-US" sz="2400" b="1" i="1" u="sng" dirty="0">
                <a:solidFill>
                  <a:srgbClr val="FF0000"/>
                </a:solidFill>
                <a:effectLst/>
                <a:latin typeface="VNI-Times" pitchFamily="2" charset="0"/>
              </a:rPr>
              <a:t> </a:t>
            </a:r>
            <a:r>
              <a:rPr lang="en-US" sz="2400" b="1" i="1" u="sng" dirty="0" err="1">
                <a:solidFill>
                  <a:srgbClr val="FF0000"/>
                </a:solidFill>
                <a:effectLst/>
                <a:latin typeface="VNI-Times" pitchFamily="2" charset="0"/>
              </a:rPr>
              <a:t>nhoùm</a:t>
            </a:r>
            <a:r>
              <a:rPr lang="en-US" sz="2400" b="1" i="1" u="sng" dirty="0">
                <a:solidFill>
                  <a:srgbClr val="FF0000"/>
                </a:solidFill>
                <a:effectLst/>
                <a:latin typeface="VNI-Times" pitchFamily="2" charset="0"/>
              </a:rPr>
              <a:t> (5’)</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Döïa</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vaøo</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sô</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ñoà</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toå</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chöùc</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nhaø</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nöôùc</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em</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haõy</a:t>
            </a:r>
            <a:r>
              <a:rPr lang="en-US" sz="2400" b="1" i="1" dirty="0">
                <a:solidFill>
                  <a:srgbClr val="FF0000"/>
                </a:solidFill>
                <a:effectLst/>
                <a:latin typeface="VNI-Times" pitchFamily="2" charset="0"/>
              </a:rPr>
              <a:t> so </a:t>
            </a:r>
            <a:r>
              <a:rPr lang="en-US" sz="2400" b="1" i="1" dirty="0" err="1">
                <a:solidFill>
                  <a:srgbClr val="FF0000"/>
                </a:solidFill>
                <a:effectLst/>
                <a:latin typeface="VNI-Times" pitchFamily="2" charset="0"/>
              </a:rPr>
              <a:t>saùnh</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vôùi</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boä</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maùy</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chính</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quyeàn</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thôøi</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Leâ</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sô</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vôùi</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thôøi</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Traàn</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coù</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gì</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khaùc</a:t>
            </a:r>
            <a:r>
              <a:rPr lang="en-US" sz="2400" b="1" i="1" dirty="0">
                <a:solidFill>
                  <a:srgbClr val="FF0000"/>
                </a:solidFill>
                <a:effectLst/>
                <a:latin typeface="VNI-Times" pitchFamily="2" charset="0"/>
              </a:rPr>
              <a:t> </a:t>
            </a:r>
            <a:r>
              <a:rPr lang="en-US" sz="2400" b="1" i="1" dirty="0" err="1">
                <a:solidFill>
                  <a:srgbClr val="FF0000"/>
                </a:solidFill>
                <a:effectLst/>
                <a:latin typeface="VNI-Times" pitchFamily="2" charset="0"/>
              </a:rPr>
              <a:t>nhau</a:t>
            </a:r>
            <a:r>
              <a:rPr lang="en-US" sz="2400" b="1" i="1" dirty="0">
                <a:solidFill>
                  <a:srgbClr val="FF0000"/>
                </a:solidFill>
                <a:effectLst/>
                <a:latin typeface="VNI-Times" pitchFamily="2" charset="0"/>
              </a:rPr>
              <a:t>? </a:t>
            </a:r>
            <a:r>
              <a:rPr lang="en-US" sz="2400" b="1" i="1" dirty="0" err="1">
                <a:solidFill>
                  <a:srgbClr val="0000FF"/>
                </a:solidFill>
                <a:effectLst/>
                <a:latin typeface="VNI-Times" pitchFamily="2" charset="0"/>
              </a:rPr>
              <a:t>Ruùt</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ra</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nhaän</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xeùt</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veà</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toå</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chöùc</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boä</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maùy</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chính</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quyeàn</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thôøi</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Leâ</a:t>
            </a:r>
            <a:r>
              <a:rPr lang="en-US" sz="2400" b="1" i="1" dirty="0">
                <a:solidFill>
                  <a:srgbClr val="0000FF"/>
                </a:solidFill>
                <a:effectLst/>
                <a:latin typeface="VNI-Times" pitchFamily="2" charset="0"/>
              </a:rPr>
              <a:t> </a:t>
            </a:r>
            <a:r>
              <a:rPr lang="en-US" sz="2400" b="1" i="1" dirty="0" err="1">
                <a:solidFill>
                  <a:srgbClr val="0000FF"/>
                </a:solidFill>
                <a:effectLst/>
                <a:latin typeface="VNI-Times" pitchFamily="2" charset="0"/>
              </a:rPr>
              <a:t>sô</a:t>
            </a:r>
            <a:r>
              <a:rPr lang="en-US" sz="2400" b="1" i="1" dirty="0">
                <a:solidFill>
                  <a:srgbClr val="0000FF"/>
                </a:solidFill>
                <a:effectLst/>
                <a:latin typeface="VNI-Times" pitchFamily="2" charset="0"/>
              </a:rPr>
              <a:t>?</a:t>
            </a:r>
            <a:endParaRPr lang="en-US" sz="2400" b="1" dirty="0">
              <a:solidFill>
                <a:srgbClr val="0000FF"/>
              </a:solidFill>
              <a:latin typeface="VNI-Times" pitchFamily="2" charset="0"/>
            </a:endParaRPr>
          </a:p>
        </p:txBody>
      </p:sp>
      <p:sp>
        <p:nvSpPr>
          <p:cNvPr id="77850" name="Rectangle 19"/>
          <p:cNvSpPr>
            <a:spLocks noChangeArrowheads="1"/>
          </p:cNvSpPr>
          <p:nvPr/>
        </p:nvSpPr>
        <p:spPr bwMode="auto">
          <a:xfrm>
            <a:off x="1722438" y="1562100"/>
            <a:ext cx="1352550" cy="33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eaLnBrk="1" hangingPunct="1">
              <a:lnSpc>
                <a:spcPct val="80000"/>
              </a:lnSpc>
              <a:buFontTx/>
              <a:buNone/>
            </a:pPr>
            <a:r>
              <a:rPr lang="en-US" altLang="vi-VN" sz="2000" b="1">
                <a:solidFill>
                  <a:schemeClr val="tx1"/>
                </a:solidFill>
                <a:latin typeface="VNI-Times" pitchFamily="2" charset="0"/>
              </a:rPr>
              <a:t>Thôøi Traàn</a:t>
            </a:r>
          </a:p>
        </p:txBody>
      </p:sp>
      <p:sp>
        <p:nvSpPr>
          <p:cNvPr id="77851" name="Rectangle 16"/>
          <p:cNvSpPr>
            <a:spLocks noChangeArrowheads="1"/>
          </p:cNvSpPr>
          <p:nvPr/>
        </p:nvSpPr>
        <p:spPr bwMode="auto">
          <a:xfrm>
            <a:off x="3260725" y="5295900"/>
            <a:ext cx="1314450" cy="279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lvl1pPr>
              <a:spcBef>
                <a:spcPct val="20000"/>
              </a:spcBef>
              <a:buFont typeface="Arial" panose="020B0604020202020204" pitchFamily="34" charset="0"/>
              <a:buChar char="•"/>
              <a:defRPr sz="2400">
                <a:solidFill>
                  <a:srgbClr val="7F7F7F"/>
                </a:solidFill>
                <a:latin typeface="Century Gothic" panose="020B0502020202020204" pitchFamily="34" charset="0"/>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defRPr>
            </a:lvl9pPr>
          </a:lstStyle>
          <a:p>
            <a:pPr algn="ctr" eaLnBrk="1" hangingPunct="1">
              <a:spcBef>
                <a:spcPct val="0"/>
              </a:spcBef>
              <a:buFontTx/>
              <a:buNone/>
            </a:pPr>
            <a:r>
              <a:rPr lang="en-US" altLang="vi-VN" sz="1800" b="1">
                <a:solidFill>
                  <a:schemeClr val="tx1"/>
                </a:solidFill>
                <a:latin typeface="VNI-Times" pitchFamily="2" charset="0"/>
              </a:rPr>
              <a:t>Phuû</a:t>
            </a:r>
          </a:p>
        </p:txBody>
      </p:sp>
      <p:sp>
        <p:nvSpPr>
          <p:cNvPr id="77852" name="Line 37"/>
          <p:cNvSpPr>
            <a:spLocks noChangeShapeType="1"/>
          </p:cNvSpPr>
          <p:nvPr/>
        </p:nvSpPr>
        <p:spPr bwMode="auto">
          <a:xfrm flipH="1">
            <a:off x="3932238" y="6249988"/>
            <a:ext cx="4762" cy="239712"/>
          </a:xfrm>
          <a:prstGeom prst="line">
            <a:avLst/>
          </a:prstGeom>
          <a:noFill/>
          <a:ln w="31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vi-VN"/>
          </a:p>
        </p:txBody>
      </p:sp>
      <p:sp>
        <p:nvSpPr>
          <p:cNvPr id="2" name="Oval 1"/>
          <p:cNvSpPr/>
          <p:nvPr/>
        </p:nvSpPr>
        <p:spPr>
          <a:xfrm>
            <a:off x="1655764" y="1430339"/>
            <a:ext cx="1392237" cy="623887"/>
          </a:xfrm>
          <a:prstGeom prst="ellipse">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3" name="Oval 2"/>
          <p:cNvSpPr/>
          <p:nvPr/>
        </p:nvSpPr>
        <p:spPr>
          <a:xfrm>
            <a:off x="7924800" y="1452564"/>
            <a:ext cx="1828800" cy="604837"/>
          </a:xfrm>
          <a:prstGeom prst="ellipse">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Vertical Scroll 11"/>
          <p:cNvSpPr/>
          <p:nvPr/>
        </p:nvSpPr>
        <p:spPr>
          <a:xfrm>
            <a:off x="1339850" y="1404938"/>
            <a:ext cx="5257800" cy="5372100"/>
          </a:xfrm>
          <a:prstGeom prst="verticalScroll">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sz="2200" b="1" dirty="0">
              <a:solidFill>
                <a:schemeClr val="tx1"/>
              </a:solidFill>
              <a:latin typeface="VNI-Times" pitchFamily="2" charset="0"/>
            </a:endParaRPr>
          </a:p>
          <a:p>
            <a:pPr>
              <a:defRPr/>
            </a:pPr>
            <a:r>
              <a:rPr lang="en-US" sz="2200" dirty="0">
                <a:solidFill>
                  <a:schemeClr val="tx1"/>
                </a:solidFill>
                <a:latin typeface="VNI-Times" pitchFamily="2" charset="0"/>
              </a:rPr>
              <a:t>- </a:t>
            </a:r>
            <a:r>
              <a:rPr lang="en-US" sz="2200" dirty="0" err="1">
                <a:solidFill>
                  <a:schemeClr val="tx1"/>
                </a:solidFill>
                <a:latin typeface="VNI-Times" pitchFamily="2" charset="0"/>
              </a:rPr>
              <a:t>Vua</a:t>
            </a:r>
            <a:r>
              <a:rPr lang="en-US" sz="2200" dirty="0">
                <a:solidFill>
                  <a:schemeClr val="tx1"/>
                </a:solidFill>
                <a:latin typeface="VNI-Times" pitchFamily="2" charset="0"/>
              </a:rPr>
              <a:t> </a:t>
            </a:r>
            <a:r>
              <a:rPr lang="en-US" sz="2200" dirty="0" err="1">
                <a:solidFill>
                  <a:schemeClr val="tx1"/>
                </a:solidFill>
                <a:latin typeface="VNI-Times" pitchFamily="2" charset="0"/>
              </a:rPr>
              <a:t>naém</a:t>
            </a:r>
            <a:r>
              <a:rPr lang="en-US" sz="2200" dirty="0">
                <a:solidFill>
                  <a:schemeClr val="tx1"/>
                </a:solidFill>
                <a:latin typeface="VNI-Times" pitchFamily="2" charset="0"/>
              </a:rPr>
              <a:t> </a:t>
            </a:r>
            <a:r>
              <a:rPr lang="en-US" sz="2200" dirty="0" err="1">
                <a:solidFill>
                  <a:schemeClr val="tx1"/>
                </a:solidFill>
                <a:latin typeface="VNI-Times" pitchFamily="2" charset="0"/>
              </a:rPr>
              <a:t>quyeàn</a:t>
            </a:r>
            <a:r>
              <a:rPr lang="en-US" sz="2200" dirty="0">
                <a:solidFill>
                  <a:schemeClr val="tx1"/>
                </a:solidFill>
                <a:latin typeface="VNI-Times" pitchFamily="2" charset="0"/>
              </a:rPr>
              <a:t> </a:t>
            </a:r>
            <a:r>
              <a:rPr lang="en-US" sz="2200" dirty="0" err="1">
                <a:solidFill>
                  <a:schemeClr val="tx1"/>
                </a:solidFill>
                <a:latin typeface="VNI-Times" pitchFamily="2" charset="0"/>
              </a:rPr>
              <a:t>haønh</a:t>
            </a:r>
            <a:r>
              <a:rPr lang="en-US" sz="2200" dirty="0">
                <a:solidFill>
                  <a:schemeClr val="tx1"/>
                </a:solidFill>
                <a:latin typeface="VNI-Times" pitchFamily="2" charset="0"/>
              </a:rPr>
              <a:t> </a:t>
            </a:r>
            <a:r>
              <a:rPr lang="en-US" sz="2200" dirty="0" err="1">
                <a:solidFill>
                  <a:schemeClr val="tx1"/>
                </a:solidFill>
                <a:latin typeface="VNI-Times" pitchFamily="2" charset="0"/>
              </a:rPr>
              <a:t>toái</a:t>
            </a:r>
            <a:r>
              <a:rPr lang="en-US" sz="2200" dirty="0">
                <a:solidFill>
                  <a:schemeClr val="tx1"/>
                </a:solidFill>
                <a:latin typeface="VNI-Times" pitchFamily="2" charset="0"/>
              </a:rPr>
              <a:t> </a:t>
            </a:r>
            <a:r>
              <a:rPr lang="en-US" sz="2200" dirty="0" err="1">
                <a:solidFill>
                  <a:schemeClr val="tx1"/>
                </a:solidFill>
                <a:latin typeface="VNI-Times" pitchFamily="2" charset="0"/>
              </a:rPr>
              <a:t>cao</a:t>
            </a:r>
            <a:r>
              <a:rPr lang="en-US" sz="2200" dirty="0">
                <a:solidFill>
                  <a:schemeClr val="tx1"/>
                </a:solidFill>
                <a:latin typeface="VNI-Times" pitchFamily="2" charset="0"/>
              </a:rPr>
              <a:t>, </a:t>
            </a:r>
            <a:r>
              <a:rPr lang="en-US" sz="2200" dirty="0" err="1">
                <a:solidFill>
                  <a:schemeClr val="tx1"/>
                </a:solidFill>
                <a:latin typeface="VNI-Times" pitchFamily="2" charset="0"/>
              </a:rPr>
              <a:t>tröïc</a:t>
            </a:r>
            <a:r>
              <a:rPr lang="en-US" sz="2200" dirty="0">
                <a:solidFill>
                  <a:schemeClr val="tx1"/>
                </a:solidFill>
                <a:latin typeface="VNI-Times" pitchFamily="2" charset="0"/>
              </a:rPr>
              <a:t> </a:t>
            </a:r>
            <a:r>
              <a:rPr lang="en-US" sz="2200" dirty="0" err="1">
                <a:solidFill>
                  <a:schemeClr val="tx1"/>
                </a:solidFill>
                <a:latin typeface="VNI-Times" pitchFamily="2" charset="0"/>
              </a:rPr>
              <a:t>tieáp</a:t>
            </a:r>
            <a:r>
              <a:rPr lang="en-US" sz="2200" dirty="0">
                <a:solidFill>
                  <a:schemeClr val="tx1"/>
                </a:solidFill>
                <a:latin typeface="VNI-Times" pitchFamily="2" charset="0"/>
              </a:rPr>
              <a:t> </a:t>
            </a:r>
            <a:r>
              <a:rPr lang="en-US" sz="2200" dirty="0" err="1">
                <a:solidFill>
                  <a:schemeClr val="tx1"/>
                </a:solidFill>
                <a:latin typeface="VNI-Times" pitchFamily="2" charset="0"/>
              </a:rPr>
              <a:t>laøm</a:t>
            </a:r>
            <a:r>
              <a:rPr lang="en-US" sz="2200" dirty="0">
                <a:solidFill>
                  <a:schemeClr val="tx1"/>
                </a:solidFill>
                <a:latin typeface="VNI-Times" pitchFamily="2" charset="0"/>
              </a:rPr>
              <a:t> </a:t>
            </a:r>
            <a:r>
              <a:rPr lang="en-US" sz="2200" dirty="0" err="1">
                <a:solidFill>
                  <a:schemeClr val="tx1"/>
                </a:solidFill>
                <a:latin typeface="VNI-Times" pitchFamily="2" charset="0"/>
              </a:rPr>
              <a:t>toång</a:t>
            </a:r>
            <a:r>
              <a:rPr lang="en-US" sz="2200" dirty="0">
                <a:solidFill>
                  <a:schemeClr val="tx1"/>
                </a:solidFill>
                <a:latin typeface="VNI-Times" pitchFamily="2" charset="0"/>
              </a:rPr>
              <a:t> </a:t>
            </a:r>
            <a:r>
              <a:rPr lang="en-US" sz="2200" dirty="0" err="1">
                <a:solidFill>
                  <a:schemeClr val="tx1"/>
                </a:solidFill>
                <a:latin typeface="VNI-Times" pitchFamily="2" charset="0"/>
              </a:rPr>
              <a:t>chæ</a:t>
            </a:r>
            <a:r>
              <a:rPr lang="en-US" sz="2200" dirty="0">
                <a:solidFill>
                  <a:schemeClr val="tx1"/>
                </a:solidFill>
                <a:latin typeface="VNI-Times" pitchFamily="2" charset="0"/>
              </a:rPr>
              <a:t> </a:t>
            </a:r>
            <a:r>
              <a:rPr lang="en-US" sz="2200" dirty="0" err="1">
                <a:solidFill>
                  <a:schemeClr val="tx1"/>
                </a:solidFill>
                <a:latin typeface="VNI-Times" pitchFamily="2" charset="0"/>
              </a:rPr>
              <a:t>huy</a:t>
            </a:r>
            <a:r>
              <a:rPr lang="en-US" sz="2200" dirty="0">
                <a:solidFill>
                  <a:schemeClr val="tx1"/>
                </a:solidFill>
                <a:latin typeface="VNI-Times" pitchFamily="2" charset="0"/>
              </a:rPr>
              <a:t> </a:t>
            </a:r>
            <a:r>
              <a:rPr lang="en-US" sz="2200" dirty="0" err="1">
                <a:solidFill>
                  <a:schemeClr val="tx1"/>
                </a:solidFill>
                <a:latin typeface="VNI-Times" pitchFamily="2" charset="0"/>
              </a:rPr>
              <a:t>quaân</a:t>
            </a:r>
            <a:r>
              <a:rPr lang="en-US" sz="2200" dirty="0">
                <a:solidFill>
                  <a:schemeClr val="tx1"/>
                </a:solidFill>
                <a:latin typeface="VNI-Times" pitchFamily="2" charset="0"/>
              </a:rPr>
              <a:t> </a:t>
            </a:r>
            <a:r>
              <a:rPr lang="en-US" sz="2200" dirty="0" err="1">
                <a:solidFill>
                  <a:schemeClr val="tx1"/>
                </a:solidFill>
                <a:latin typeface="VNI-Times" pitchFamily="2" charset="0"/>
              </a:rPr>
              <a:t>ñoäi</a:t>
            </a:r>
            <a:r>
              <a:rPr lang="en-US" sz="2200" dirty="0">
                <a:solidFill>
                  <a:schemeClr val="tx1"/>
                </a:solidFill>
                <a:latin typeface="VNI-Times" pitchFamily="2" charset="0"/>
              </a:rPr>
              <a:t>.</a:t>
            </a:r>
          </a:p>
          <a:p>
            <a:pPr>
              <a:defRPr/>
            </a:pPr>
            <a:r>
              <a:rPr lang="en-US" sz="2200" dirty="0">
                <a:solidFill>
                  <a:schemeClr val="tx1"/>
                </a:solidFill>
                <a:latin typeface="VNI-Times" pitchFamily="2" charset="0"/>
              </a:rPr>
              <a:t>- </a:t>
            </a:r>
            <a:r>
              <a:rPr lang="en-US" sz="2200" dirty="0" err="1">
                <a:solidFill>
                  <a:schemeClr val="tx1"/>
                </a:solidFill>
                <a:latin typeface="VNI-Times" pitchFamily="2" charset="0"/>
              </a:rPr>
              <a:t>Trieàu</a:t>
            </a:r>
            <a:r>
              <a:rPr lang="en-US" sz="2200" dirty="0">
                <a:solidFill>
                  <a:schemeClr val="tx1"/>
                </a:solidFill>
                <a:latin typeface="VNI-Times" pitchFamily="2" charset="0"/>
              </a:rPr>
              <a:t> </a:t>
            </a:r>
            <a:r>
              <a:rPr lang="en-US" sz="2200" dirty="0" err="1">
                <a:solidFill>
                  <a:schemeClr val="tx1"/>
                </a:solidFill>
                <a:latin typeface="VNI-Times" pitchFamily="2" charset="0"/>
              </a:rPr>
              <a:t>ñình</a:t>
            </a:r>
            <a:r>
              <a:rPr lang="en-US" sz="2200" dirty="0">
                <a:solidFill>
                  <a:schemeClr val="tx1"/>
                </a:solidFill>
                <a:latin typeface="VNI-Times" pitchFamily="2" charset="0"/>
              </a:rPr>
              <a:t> </a:t>
            </a:r>
            <a:r>
              <a:rPr lang="en-US" sz="2200" dirty="0" err="1">
                <a:solidFill>
                  <a:schemeClr val="tx1"/>
                </a:solidFill>
                <a:latin typeface="VNI-Times" pitchFamily="2" charset="0"/>
              </a:rPr>
              <a:t>coù</a:t>
            </a:r>
            <a:r>
              <a:rPr lang="en-US" sz="2200" dirty="0">
                <a:solidFill>
                  <a:schemeClr val="tx1"/>
                </a:solidFill>
                <a:latin typeface="VNI-Times" pitchFamily="2" charset="0"/>
              </a:rPr>
              <a:t> </a:t>
            </a:r>
            <a:r>
              <a:rPr lang="en-US" sz="2200" dirty="0" err="1">
                <a:solidFill>
                  <a:schemeClr val="tx1"/>
                </a:solidFill>
                <a:latin typeface="VNI-Times" pitchFamily="2" charset="0"/>
              </a:rPr>
              <a:t>ñaày</a:t>
            </a:r>
            <a:r>
              <a:rPr lang="en-US" sz="2200" dirty="0">
                <a:solidFill>
                  <a:schemeClr val="tx1"/>
                </a:solidFill>
                <a:latin typeface="VNI-Times" pitchFamily="2" charset="0"/>
              </a:rPr>
              <a:t> </a:t>
            </a:r>
            <a:r>
              <a:rPr lang="en-US" sz="2200" dirty="0" err="1">
                <a:solidFill>
                  <a:schemeClr val="tx1"/>
                </a:solidFill>
                <a:latin typeface="VNI-Times" pitchFamily="2" charset="0"/>
              </a:rPr>
              <a:t>ñuû</a:t>
            </a:r>
            <a:r>
              <a:rPr lang="en-US" sz="2200" dirty="0">
                <a:solidFill>
                  <a:schemeClr val="tx1"/>
                </a:solidFill>
                <a:latin typeface="VNI-Times" pitchFamily="2" charset="0"/>
              </a:rPr>
              <a:t> </a:t>
            </a:r>
            <a:r>
              <a:rPr lang="en-US" sz="2200" dirty="0" err="1">
                <a:solidFill>
                  <a:schemeClr val="tx1"/>
                </a:solidFill>
                <a:latin typeface="VNI-Times" pitchFamily="2" charset="0"/>
              </a:rPr>
              <a:t>caùc</a:t>
            </a:r>
            <a:r>
              <a:rPr lang="en-US" sz="2200" dirty="0">
                <a:solidFill>
                  <a:schemeClr val="tx1"/>
                </a:solidFill>
                <a:latin typeface="VNI-Times" pitchFamily="2" charset="0"/>
              </a:rPr>
              <a:t> </a:t>
            </a:r>
            <a:r>
              <a:rPr lang="en-US" sz="2200" dirty="0" err="1">
                <a:solidFill>
                  <a:schemeClr val="tx1"/>
                </a:solidFill>
                <a:latin typeface="VNI-Times" pitchFamily="2" charset="0"/>
              </a:rPr>
              <a:t>boä</a:t>
            </a:r>
            <a:r>
              <a:rPr lang="en-US" sz="2200" dirty="0">
                <a:solidFill>
                  <a:schemeClr val="tx1"/>
                </a:solidFill>
                <a:latin typeface="VNI-Times" pitchFamily="2" charset="0"/>
              </a:rPr>
              <a:t>, </a:t>
            </a:r>
            <a:r>
              <a:rPr lang="en-US" sz="2200" dirty="0" err="1">
                <a:solidFill>
                  <a:schemeClr val="tx1"/>
                </a:solidFill>
                <a:latin typeface="VNI-Times" pitchFamily="2" charset="0"/>
              </a:rPr>
              <a:t>caùc</a:t>
            </a:r>
            <a:r>
              <a:rPr lang="en-US" sz="2200" dirty="0">
                <a:solidFill>
                  <a:schemeClr val="tx1"/>
                </a:solidFill>
                <a:latin typeface="VNI-Times" pitchFamily="2" charset="0"/>
              </a:rPr>
              <a:t> </a:t>
            </a:r>
            <a:r>
              <a:rPr lang="en-US" sz="2200" dirty="0" err="1">
                <a:solidFill>
                  <a:schemeClr val="tx1"/>
                </a:solidFill>
                <a:latin typeface="VNI-Times" pitchFamily="2" charset="0"/>
              </a:rPr>
              <a:t>khoa</a:t>
            </a:r>
            <a:r>
              <a:rPr lang="en-US" sz="2200" dirty="0">
                <a:solidFill>
                  <a:schemeClr val="tx1"/>
                </a:solidFill>
                <a:latin typeface="VNI-Times" pitchFamily="2" charset="0"/>
              </a:rPr>
              <a:t>, </a:t>
            </a:r>
            <a:r>
              <a:rPr lang="en-US" sz="2200" dirty="0" err="1">
                <a:solidFill>
                  <a:schemeClr val="tx1"/>
                </a:solidFill>
                <a:latin typeface="VNI-Times" pitchFamily="2" charset="0"/>
              </a:rPr>
              <a:t>cô</a:t>
            </a:r>
            <a:r>
              <a:rPr lang="en-US" sz="2200" dirty="0">
                <a:solidFill>
                  <a:schemeClr val="tx1"/>
                </a:solidFill>
                <a:latin typeface="VNI-Times" pitchFamily="2" charset="0"/>
              </a:rPr>
              <a:t> </a:t>
            </a:r>
            <a:r>
              <a:rPr lang="en-US" sz="2200" dirty="0" err="1">
                <a:solidFill>
                  <a:schemeClr val="tx1"/>
                </a:solidFill>
                <a:latin typeface="VNI-Times" pitchFamily="2" charset="0"/>
              </a:rPr>
              <a:t>quan</a:t>
            </a:r>
            <a:r>
              <a:rPr lang="en-US" sz="2200" dirty="0">
                <a:solidFill>
                  <a:schemeClr val="tx1"/>
                </a:solidFill>
                <a:latin typeface="VNI-Times" pitchFamily="2" charset="0"/>
              </a:rPr>
              <a:t> </a:t>
            </a:r>
            <a:r>
              <a:rPr lang="en-US" sz="2200" dirty="0" err="1">
                <a:solidFill>
                  <a:schemeClr val="tx1"/>
                </a:solidFill>
                <a:latin typeface="VNI-Times" pitchFamily="2" charset="0"/>
              </a:rPr>
              <a:t>chuyeân</a:t>
            </a:r>
            <a:r>
              <a:rPr lang="en-US" sz="2200" dirty="0">
                <a:solidFill>
                  <a:schemeClr val="tx1"/>
                </a:solidFill>
                <a:latin typeface="VNI-Times" pitchFamily="2" charset="0"/>
              </a:rPr>
              <a:t> </a:t>
            </a:r>
            <a:r>
              <a:rPr lang="en-US" sz="2200" dirty="0" err="1">
                <a:solidFill>
                  <a:schemeClr val="tx1"/>
                </a:solidFill>
                <a:latin typeface="VNI-Times" pitchFamily="2" charset="0"/>
              </a:rPr>
              <a:t>moân</a:t>
            </a:r>
            <a:r>
              <a:rPr lang="en-US" sz="2200" dirty="0">
                <a:solidFill>
                  <a:schemeClr val="tx1"/>
                </a:solidFill>
                <a:latin typeface="VNI-Times" pitchFamily="2" charset="0"/>
              </a:rPr>
              <a:t>, </a:t>
            </a:r>
            <a:r>
              <a:rPr lang="en-US" sz="2200" dirty="0" err="1">
                <a:solidFill>
                  <a:schemeClr val="tx1"/>
                </a:solidFill>
                <a:latin typeface="VNI-Times" pitchFamily="2" charset="0"/>
              </a:rPr>
              <a:t>thanh</a:t>
            </a:r>
            <a:r>
              <a:rPr lang="en-US" sz="2200" dirty="0">
                <a:solidFill>
                  <a:schemeClr val="tx1"/>
                </a:solidFill>
                <a:latin typeface="VNI-Times" pitchFamily="2" charset="0"/>
              </a:rPr>
              <a:t> </a:t>
            </a:r>
            <a:r>
              <a:rPr lang="en-US" sz="2200" dirty="0" err="1">
                <a:solidFill>
                  <a:schemeClr val="tx1"/>
                </a:solidFill>
                <a:latin typeface="VNI-Times" pitchFamily="2" charset="0"/>
              </a:rPr>
              <a:t>tra</a:t>
            </a:r>
            <a:r>
              <a:rPr lang="en-US" sz="2200" dirty="0">
                <a:solidFill>
                  <a:schemeClr val="tx1"/>
                </a:solidFill>
                <a:latin typeface="VNI-Times" pitchFamily="2" charset="0"/>
              </a:rPr>
              <a:t>, </a:t>
            </a:r>
            <a:r>
              <a:rPr lang="en-US" sz="2200" dirty="0" err="1">
                <a:solidFill>
                  <a:schemeClr val="tx1"/>
                </a:solidFill>
                <a:latin typeface="VNI-Times" pitchFamily="2" charset="0"/>
              </a:rPr>
              <a:t>giaùm</a:t>
            </a:r>
            <a:r>
              <a:rPr lang="en-US" sz="2200" dirty="0">
                <a:solidFill>
                  <a:schemeClr val="tx1"/>
                </a:solidFill>
                <a:latin typeface="VNI-Times" pitchFamily="2" charset="0"/>
              </a:rPr>
              <a:t> </a:t>
            </a:r>
            <a:r>
              <a:rPr lang="en-US" sz="2200" dirty="0" err="1">
                <a:solidFill>
                  <a:schemeClr val="tx1"/>
                </a:solidFill>
                <a:latin typeface="VNI-Times" pitchFamily="2" charset="0"/>
              </a:rPr>
              <a:t>saùt</a:t>
            </a:r>
            <a:r>
              <a:rPr lang="en-US" sz="2200" dirty="0">
                <a:solidFill>
                  <a:schemeClr val="tx1"/>
                </a:solidFill>
                <a:latin typeface="VNI-Times" pitchFamily="2" charset="0"/>
              </a:rPr>
              <a:t>…</a:t>
            </a:r>
          </a:p>
          <a:p>
            <a:pPr>
              <a:defRPr/>
            </a:pPr>
            <a:r>
              <a:rPr lang="en-US" sz="2200" dirty="0">
                <a:solidFill>
                  <a:schemeClr val="tx1"/>
                </a:solidFill>
                <a:latin typeface="VNI-Times" pitchFamily="2" charset="0"/>
              </a:rPr>
              <a:t>- ÔÛ </a:t>
            </a:r>
            <a:r>
              <a:rPr lang="en-US" sz="2200" dirty="0" err="1">
                <a:solidFill>
                  <a:schemeClr val="tx1"/>
                </a:solidFill>
                <a:latin typeface="VNI-Times" pitchFamily="2" charset="0"/>
              </a:rPr>
              <a:t>ñòa</a:t>
            </a:r>
            <a:r>
              <a:rPr lang="en-US" sz="2200" dirty="0">
                <a:solidFill>
                  <a:schemeClr val="tx1"/>
                </a:solidFill>
                <a:latin typeface="VNI-Times" pitchFamily="2" charset="0"/>
              </a:rPr>
              <a:t> </a:t>
            </a:r>
            <a:r>
              <a:rPr lang="en-US" sz="2200" dirty="0" err="1">
                <a:solidFill>
                  <a:schemeClr val="tx1"/>
                </a:solidFill>
                <a:latin typeface="VNI-Times" pitchFamily="2" charset="0"/>
              </a:rPr>
              <a:t>phöông</a:t>
            </a:r>
            <a:r>
              <a:rPr lang="en-US" sz="2200" dirty="0">
                <a:solidFill>
                  <a:schemeClr val="tx1"/>
                </a:solidFill>
                <a:latin typeface="VNI-Times" pitchFamily="2" charset="0"/>
              </a:rPr>
              <a:t>: </a:t>
            </a:r>
            <a:r>
              <a:rPr lang="en-US" sz="2200" dirty="0" err="1">
                <a:solidFill>
                  <a:schemeClr val="tx1"/>
                </a:solidFill>
                <a:latin typeface="VNI-Times" pitchFamily="2" charset="0"/>
              </a:rPr>
              <a:t>toå</a:t>
            </a:r>
            <a:r>
              <a:rPr lang="en-US" sz="2200" dirty="0">
                <a:solidFill>
                  <a:schemeClr val="tx1"/>
                </a:solidFill>
                <a:latin typeface="VNI-Times" pitchFamily="2" charset="0"/>
              </a:rPr>
              <a:t> </a:t>
            </a:r>
            <a:r>
              <a:rPr lang="en-US" sz="2200" dirty="0" err="1">
                <a:solidFill>
                  <a:schemeClr val="tx1"/>
                </a:solidFill>
                <a:latin typeface="VNI-Times" pitchFamily="2" charset="0"/>
              </a:rPr>
              <a:t>chöùc</a:t>
            </a:r>
            <a:r>
              <a:rPr lang="en-US" sz="2200" dirty="0">
                <a:solidFill>
                  <a:schemeClr val="tx1"/>
                </a:solidFill>
                <a:latin typeface="VNI-Times" pitchFamily="2" charset="0"/>
              </a:rPr>
              <a:t> </a:t>
            </a:r>
            <a:r>
              <a:rPr lang="en-US" sz="2200" dirty="0" err="1">
                <a:solidFill>
                  <a:schemeClr val="tx1"/>
                </a:solidFill>
                <a:latin typeface="VNI-Times" pitchFamily="2" charset="0"/>
              </a:rPr>
              <a:t>chaët</a:t>
            </a:r>
            <a:r>
              <a:rPr lang="en-US" sz="2200" dirty="0">
                <a:solidFill>
                  <a:schemeClr val="tx1"/>
                </a:solidFill>
                <a:latin typeface="VNI-Times" pitchFamily="2" charset="0"/>
              </a:rPr>
              <a:t> </a:t>
            </a:r>
            <a:r>
              <a:rPr lang="en-US" sz="2200" dirty="0" err="1">
                <a:solidFill>
                  <a:schemeClr val="tx1"/>
                </a:solidFill>
                <a:latin typeface="VNI-Times" pitchFamily="2" charset="0"/>
              </a:rPr>
              <a:t>cheõ</a:t>
            </a:r>
            <a:r>
              <a:rPr lang="en-US" sz="2200" dirty="0">
                <a:solidFill>
                  <a:schemeClr val="tx1"/>
                </a:solidFill>
                <a:latin typeface="VNI-Times" pitchFamily="2" charset="0"/>
              </a:rPr>
              <a:t> </a:t>
            </a:r>
            <a:r>
              <a:rPr lang="en-US" sz="2200" dirty="0" err="1">
                <a:solidFill>
                  <a:schemeClr val="tx1"/>
                </a:solidFill>
                <a:latin typeface="VNI-Times" pitchFamily="2" charset="0"/>
              </a:rPr>
              <a:t>hôn</a:t>
            </a:r>
            <a:r>
              <a:rPr lang="en-US" sz="2200" dirty="0">
                <a:solidFill>
                  <a:schemeClr val="tx1"/>
                </a:solidFill>
                <a:latin typeface="VNI-Times" pitchFamily="2" charset="0"/>
              </a:rPr>
              <a:t>, </a:t>
            </a:r>
            <a:r>
              <a:rPr lang="en-US" sz="2200" dirty="0" err="1">
                <a:solidFill>
                  <a:schemeClr val="tx1"/>
                </a:solidFill>
                <a:latin typeface="VNI-Times" pitchFamily="2" charset="0"/>
              </a:rPr>
              <a:t>moãi</a:t>
            </a:r>
            <a:r>
              <a:rPr lang="en-US" sz="2200" dirty="0">
                <a:solidFill>
                  <a:schemeClr val="tx1"/>
                </a:solidFill>
                <a:latin typeface="VNI-Times" pitchFamily="2" charset="0"/>
              </a:rPr>
              <a:t> </a:t>
            </a:r>
            <a:r>
              <a:rPr lang="en-US" sz="2200" dirty="0" err="1">
                <a:solidFill>
                  <a:schemeClr val="tx1"/>
                </a:solidFill>
                <a:latin typeface="VNI-Times" pitchFamily="2" charset="0"/>
              </a:rPr>
              <a:t>ñaïo</a:t>
            </a:r>
            <a:r>
              <a:rPr lang="en-US" sz="2200" dirty="0">
                <a:solidFill>
                  <a:schemeClr val="tx1"/>
                </a:solidFill>
                <a:latin typeface="VNI-Times" pitchFamily="2" charset="0"/>
              </a:rPr>
              <a:t> </a:t>
            </a:r>
            <a:r>
              <a:rPr lang="en-US" sz="2200" dirty="0" err="1">
                <a:solidFill>
                  <a:schemeClr val="tx1"/>
                </a:solidFill>
                <a:latin typeface="VNI-Times" pitchFamily="2" charset="0"/>
              </a:rPr>
              <a:t>thöøa</a:t>
            </a:r>
            <a:r>
              <a:rPr lang="en-US" sz="2200" dirty="0">
                <a:solidFill>
                  <a:schemeClr val="tx1"/>
                </a:solidFill>
                <a:latin typeface="VNI-Times" pitchFamily="2" charset="0"/>
              </a:rPr>
              <a:t> </a:t>
            </a:r>
            <a:r>
              <a:rPr lang="en-US" sz="2200" dirty="0" err="1">
                <a:solidFill>
                  <a:schemeClr val="tx1"/>
                </a:solidFill>
                <a:latin typeface="VNI-Times" pitchFamily="2" charset="0"/>
              </a:rPr>
              <a:t>tuyeân</a:t>
            </a:r>
            <a:r>
              <a:rPr lang="en-US" sz="2200" dirty="0">
                <a:solidFill>
                  <a:schemeClr val="tx1"/>
                </a:solidFill>
                <a:latin typeface="VNI-Times" pitchFamily="2" charset="0"/>
              </a:rPr>
              <a:t> </a:t>
            </a:r>
            <a:r>
              <a:rPr lang="en-US" sz="2200" dirty="0" err="1">
                <a:solidFill>
                  <a:schemeClr val="tx1"/>
                </a:solidFill>
                <a:latin typeface="VNI-Times" pitchFamily="2" charset="0"/>
              </a:rPr>
              <a:t>coù</a:t>
            </a:r>
            <a:r>
              <a:rPr lang="en-US" sz="2200" dirty="0">
                <a:solidFill>
                  <a:schemeClr val="tx1"/>
                </a:solidFill>
                <a:latin typeface="VNI-Times" pitchFamily="2" charset="0"/>
              </a:rPr>
              <a:t> 3 </a:t>
            </a:r>
            <a:r>
              <a:rPr lang="en-US" sz="2200" dirty="0" err="1">
                <a:solidFill>
                  <a:schemeClr val="tx1"/>
                </a:solidFill>
                <a:latin typeface="VNI-Times" pitchFamily="2" charset="0"/>
              </a:rPr>
              <a:t>ti</a:t>
            </a:r>
            <a:r>
              <a:rPr lang="en-US" sz="2200" dirty="0">
                <a:solidFill>
                  <a:schemeClr val="tx1"/>
                </a:solidFill>
                <a:latin typeface="VNI-Times" pitchFamily="2" charset="0"/>
              </a:rPr>
              <a:t> </a:t>
            </a:r>
            <a:r>
              <a:rPr lang="en-US" sz="2200" dirty="0" err="1">
                <a:solidFill>
                  <a:schemeClr val="tx1"/>
                </a:solidFill>
                <a:latin typeface="VNI-Times" pitchFamily="2" charset="0"/>
              </a:rPr>
              <a:t>phuï</a:t>
            </a:r>
            <a:r>
              <a:rPr lang="en-US" sz="2200" dirty="0">
                <a:solidFill>
                  <a:schemeClr val="tx1"/>
                </a:solidFill>
                <a:latin typeface="VNI-Times" pitchFamily="2" charset="0"/>
              </a:rPr>
              <a:t> </a:t>
            </a:r>
            <a:r>
              <a:rPr lang="en-US" sz="2200" dirty="0" err="1">
                <a:solidFill>
                  <a:schemeClr val="tx1"/>
                </a:solidFill>
                <a:latin typeface="VNI-Times" pitchFamily="2" charset="0"/>
              </a:rPr>
              <a:t>traùch</a:t>
            </a:r>
            <a:r>
              <a:rPr lang="en-US" sz="2200" dirty="0">
                <a:solidFill>
                  <a:schemeClr val="tx1"/>
                </a:solidFill>
                <a:latin typeface="VNI-Times" pitchFamily="2" charset="0"/>
              </a:rPr>
              <a:t>, </a:t>
            </a:r>
            <a:r>
              <a:rPr lang="en-US" sz="2200" dirty="0" err="1">
                <a:solidFill>
                  <a:schemeClr val="tx1"/>
                </a:solidFill>
                <a:latin typeface="VNI-Times" pitchFamily="2" charset="0"/>
              </a:rPr>
              <a:t>khoâng</a:t>
            </a:r>
            <a:r>
              <a:rPr lang="en-US" sz="2200" dirty="0">
                <a:solidFill>
                  <a:schemeClr val="tx1"/>
                </a:solidFill>
                <a:latin typeface="VNI-Times" pitchFamily="2" charset="0"/>
              </a:rPr>
              <a:t> </a:t>
            </a:r>
            <a:r>
              <a:rPr lang="en-US" sz="2200" dirty="0" err="1">
                <a:solidFill>
                  <a:schemeClr val="tx1"/>
                </a:solidFill>
                <a:latin typeface="VNI-Times" pitchFamily="2" charset="0"/>
              </a:rPr>
              <a:t>taäp</a:t>
            </a:r>
            <a:r>
              <a:rPr lang="en-US" sz="2200" dirty="0">
                <a:solidFill>
                  <a:schemeClr val="tx1"/>
                </a:solidFill>
                <a:latin typeface="VNI-Times" pitchFamily="2" charset="0"/>
              </a:rPr>
              <a:t> </a:t>
            </a:r>
            <a:r>
              <a:rPr lang="en-US" sz="2200" dirty="0" err="1">
                <a:solidFill>
                  <a:schemeClr val="tx1"/>
                </a:solidFill>
                <a:latin typeface="VNI-Times" pitchFamily="2" charset="0"/>
              </a:rPr>
              <a:t>trung</a:t>
            </a:r>
            <a:r>
              <a:rPr lang="en-US" sz="2200" dirty="0">
                <a:solidFill>
                  <a:schemeClr val="tx1"/>
                </a:solidFill>
                <a:latin typeface="VNI-Times" pitchFamily="2" charset="0"/>
              </a:rPr>
              <a:t> </a:t>
            </a:r>
            <a:r>
              <a:rPr lang="en-US" sz="2200" dirty="0" err="1">
                <a:solidFill>
                  <a:schemeClr val="tx1"/>
                </a:solidFill>
                <a:latin typeface="VNI-Times" pitchFamily="2" charset="0"/>
              </a:rPr>
              <a:t>quyeàn</a:t>
            </a:r>
            <a:r>
              <a:rPr lang="en-US" sz="2200" dirty="0">
                <a:solidFill>
                  <a:schemeClr val="tx1"/>
                </a:solidFill>
                <a:latin typeface="VNI-Times" pitchFamily="2" charset="0"/>
              </a:rPr>
              <a:t> </a:t>
            </a:r>
            <a:r>
              <a:rPr lang="en-US" sz="2200" dirty="0" err="1">
                <a:solidFill>
                  <a:schemeClr val="tx1"/>
                </a:solidFill>
                <a:latin typeface="VNI-Times" pitchFamily="2" charset="0"/>
              </a:rPr>
              <a:t>löïc</a:t>
            </a:r>
            <a:r>
              <a:rPr lang="en-US" sz="2200" dirty="0">
                <a:solidFill>
                  <a:schemeClr val="tx1"/>
                </a:solidFill>
                <a:latin typeface="VNI-Times" pitchFamily="2" charset="0"/>
              </a:rPr>
              <a:t> </a:t>
            </a:r>
            <a:r>
              <a:rPr lang="en-US" sz="2200" dirty="0" err="1">
                <a:solidFill>
                  <a:schemeClr val="tx1"/>
                </a:solidFill>
                <a:latin typeface="VNI-Times" pitchFamily="2" charset="0"/>
              </a:rPr>
              <a:t>nhö</a:t>
            </a:r>
            <a:r>
              <a:rPr lang="en-US" sz="2200" dirty="0">
                <a:solidFill>
                  <a:schemeClr val="tx1"/>
                </a:solidFill>
                <a:latin typeface="VNI-Times" pitchFamily="2" charset="0"/>
              </a:rPr>
              <a:t> </a:t>
            </a:r>
            <a:r>
              <a:rPr lang="en-US" sz="2200" dirty="0" err="1">
                <a:solidFill>
                  <a:schemeClr val="tx1"/>
                </a:solidFill>
                <a:latin typeface="VNI-Times" pitchFamily="2" charset="0"/>
              </a:rPr>
              <a:t>tröôùc</a:t>
            </a:r>
            <a:r>
              <a:rPr lang="en-US" sz="2200" dirty="0">
                <a:solidFill>
                  <a:schemeClr val="tx1"/>
                </a:solidFill>
                <a:latin typeface="VNI-Times" pitchFamily="2" charset="0"/>
              </a:rPr>
              <a:t> (An </a:t>
            </a:r>
            <a:r>
              <a:rPr lang="en-US" sz="2200" dirty="0" err="1">
                <a:solidFill>
                  <a:schemeClr val="tx1"/>
                </a:solidFill>
                <a:latin typeface="VNI-Times" pitchFamily="2" charset="0"/>
              </a:rPr>
              <a:t>phuû</a:t>
            </a:r>
            <a:r>
              <a:rPr lang="en-US" sz="2200" dirty="0">
                <a:solidFill>
                  <a:schemeClr val="tx1"/>
                </a:solidFill>
                <a:latin typeface="VNI-Times" pitchFamily="2" charset="0"/>
              </a:rPr>
              <a:t> </a:t>
            </a:r>
            <a:r>
              <a:rPr lang="en-US" sz="2200" dirty="0" err="1">
                <a:solidFill>
                  <a:schemeClr val="tx1"/>
                </a:solidFill>
                <a:latin typeface="VNI-Times" pitchFamily="2" charset="0"/>
              </a:rPr>
              <a:t>söù</a:t>
            </a:r>
            <a:r>
              <a:rPr lang="en-US" sz="2200" dirty="0">
                <a:solidFill>
                  <a:schemeClr val="tx1"/>
                </a:solidFill>
                <a:latin typeface="VNI-Times" pitchFamily="2" charset="0"/>
              </a:rPr>
              <a:t>).</a:t>
            </a:r>
          </a:p>
          <a:p>
            <a:pPr>
              <a:defRPr/>
            </a:pPr>
            <a:r>
              <a:rPr lang="en-US" sz="2200" b="1" dirty="0">
                <a:solidFill>
                  <a:schemeClr val="tx1"/>
                </a:solidFill>
                <a:latin typeface="VNI-Times" pitchFamily="2" charset="0"/>
                <a:sym typeface="Wingdings 3"/>
              </a:rPr>
              <a:t></a:t>
            </a:r>
            <a:r>
              <a:rPr lang="en-US" sz="2200" b="1" dirty="0">
                <a:solidFill>
                  <a:schemeClr val="tx1"/>
                </a:solidFill>
                <a:latin typeface="VNI-Times" pitchFamily="2" charset="0"/>
              </a:rPr>
              <a:t> </a:t>
            </a:r>
            <a:r>
              <a:rPr lang="en-US" sz="2200" b="1" dirty="0" err="1">
                <a:solidFill>
                  <a:schemeClr val="tx1"/>
                </a:solidFill>
                <a:latin typeface="VNI-Times" pitchFamily="2" charset="0"/>
              </a:rPr>
              <a:t>Nhaø</a:t>
            </a:r>
            <a:r>
              <a:rPr lang="en-US" sz="2200" b="1" dirty="0">
                <a:solidFill>
                  <a:schemeClr val="tx1"/>
                </a:solidFill>
                <a:latin typeface="VNI-Times" pitchFamily="2" charset="0"/>
              </a:rPr>
              <a:t> </a:t>
            </a:r>
            <a:r>
              <a:rPr lang="en-US" sz="2200" b="1" dirty="0" err="1">
                <a:solidFill>
                  <a:schemeClr val="tx1"/>
                </a:solidFill>
                <a:latin typeface="VNI-Times" pitchFamily="2" charset="0"/>
              </a:rPr>
              <a:t>nöôùc</a:t>
            </a:r>
            <a:r>
              <a:rPr lang="en-US" sz="2200" b="1" dirty="0">
                <a:solidFill>
                  <a:schemeClr val="tx1"/>
                </a:solidFill>
                <a:latin typeface="VNI-Times" pitchFamily="2" charset="0"/>
              </a:rPr>
              <a:t> </a:t>
            </a:r>
            <a:r>
              <a:rPr lang="en-US" sz="2200" b="1" dirty="0" err="1">
                <a:solidFill>
                  <a:schemeClr val="tx1"/>
                </a:solidFill>
                <a:latin typeface="VNI-Times" pitchFamily="2" charset="0"/>
              </a:rPr>
              <a:t>taäp</a:t>
            </a:r>
            <a:r>
              <a:rPr lang="en-US" sz="2200" b="1" dirty="0">
                <a:solidFill>
                  <a:schemeClr val="tx1"/>
                </a:solidFill>
                <a:latin typeface="VNI-Times" pitchFamily="2" charset="0"/>
              </a:rPr>
              <a:t> </a:t>
            </a:r>
            <a:r>
              <a:rPr lang="en-US" sz="2200" b="1" dirty="0" err="1">
                <a:solidFill>
                  <a:schemeClr val="tx1"/>
                </a:solidFill>
                <a:latin typeface="VNI-Times" pitchFamily="2" charset="0"/>
              </a:rPr>
              <a:t>quyeàn</a:t>
            </a:r>
            <a:r>
              <a:rPr lang="en-US" sz="2200" b="1" dirty="0">
                <a:solidFill>
                  <a:schemeClr val="tx1"/>
                </a:solidFill>
                <a:latin typeface="VNI-Times" pitchFamily="2" charset="0"/>
              </a:rPr>
              <a:t> </a:t>
            </a:r>
            <a:r>
              <a:rPr lang="en-US" sz="2200" b="1" dirty="0" err="1">
                <a:solidFill>
                  <a:schemeClr val="tx1"/>
                </a:solidFill>
                <a:latin typeface="VNI-Times" pitchFamily="2" charset="0"/>
              </a:rPr>
              <a:t>chuyeân</a:t>
            </a:r>
            <a:r>
              <a:rPr lang="en-US" sz="2200" b="1" dirty="0">
                <a:solidFill>
                  <a:schemeClr val="tx1"/>
                </a:solidFill>
                <a:latin typeface="VNI-Times" pitchFamily="2" charset="0"/>
              </a:rPr>
              <a:t> </a:t>
            </a:r>
            <a:r>
              <a:rPr lang="en-US" sz="2200" b="1" dirty="0" err="1">
                <a:solidFill>
                  <a:schemeClr val="tx1"/>
                </a:solidFill>
                <a:latin typeface="VNI-Times" pitchFamily="2" charset="0"/>
              </a:rPr>
              <a:t>cheá</a:t>
            </a:r>
            <a:r>
              <a:rPr lang="en-US" sz="2200" b="1" dirty="0">
                <a:solidFill>
                  <a:schemeClr val="tx1"/>
                </a:solidFill>
                <a:latin typeface="VNI-Times" pitchFamily="2" charset="0"/>
              </a:rPr>
              <a:t> </a:t>
            </a:r>
            <a:r>
              <a:rPr lang="en-US" sz="2200" b="1" dirty="0" err="1">
                <a:solidFill>
                  <a:schemeClr val="tx1"/>
                </a:solidFill>
                <a:latin typeface="VNI-Times" pitchFamily="2" charset="0"/>
              </a:rPr>
              <a:t>hoaøn</a:t>
            </a:r>
            <a:r>
              <a:rPr lang="en-US" sz="2200" b="1" dirty="0">
                <a:solidFill>
                  <a:schemeClr val="tx1"/>
                </a:solidFill>
                <a:latin typeface="VNI-Times" pitchFamily="2" charset="0"/>
              </a:rPr>
              <a:t> </a:t>
            </a:r>
            <a:r>
              <a:rPr lang="en-US" sz="2200" b="1" dirty="0" err="1">
                <a:solidFill>
                  <a:schemeClr val="tx1"/>
                </a:solidFill>
                <a:latin typeface="VNI-Times" pitchFamily="2" charset="0"/>
              </a:rPr>
              <a:t>chænh</a:t>
            </a:r>
            <a:endParaRPr lang="en-US" sz="2200" b="1" dirty="0">
              <a:solidFill>
                <a:schemeClr val="tx1"/>
              </a:solidFill>
              <a:latin typeface="VNI-Times" pitchFamily="2" charset="0"/>
            </a:endParaRPr>
          </a:p>
          <a:p>
            <a:pPr algn="ctr">
              <a:defRPr/>
            </a:pPr>
            <a:endParaRPr lang="en-US" dirty="0"/>
          </a:p>
        </p:txBody>
      </p:sp>
      <p:sp>
        <p:nvSpPr>
          <p:cNvPr id="13" name="Flowchart: Alternate Process 12"/>
          <p:cNvSpPr/>
          <p:nvPr/>
        </p:nvSpPr>
        <p:spPr>
          <a:xfrm>
            <a:off x="8153400" y="2322513"/>
            <a:ext cx="838200" cy="450850"/>
          </a:xfrm>
          <a:prstGeom prst="flowChartAlternateProcess">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Rounded Rectangle 13"/>
          <p:cNvSpPr/>
          <p:nvPr/>
        </p:nvSpPr>
        <p:spPr>
          <a:xfrm>
            <a:off x="6324600" y="4343400"/>
            <a:ext cx="2133600" cy="50958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Rounded Rectangle 14"/>
          <p:cNvSpPr/>
          <p:nvPr/>
        </p:nvSpPr>
        <p:spPr>
          <a:xfrm>
            <a:off x="9067800" y="4598988"/>
            <a:ext cx="1219200" cy="3540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Rectangle 3"/>
          <p:cNvSpPr/>
          <p:nvPr/>
        </p:nvSpPr>
        <p:spPr>
          <a:xfrm>
            <a:off x="2963864" y="1498600"/>
            <a:ext cx="2422525" cy="465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rgbClr val="0000FF"/>
                </a:solidFill>
                <a:latin typeface="VNI-Times" pitchFamily="2" charset="0"/>
              </a:rPr>
              <a:t>Nhaän</a:t>
            </a:r>
            <a:r>
              <a:rPr lang="en-US" sz="2800" b="1" dirty="0">
                <a:solidFill>
                  <a:srgbClr val="0000FF"/>
                </a:solidFill>
                <a:latin typeface="VNI-Times" pitchFamily="2" charset="0"/>
              </a:rPr>
              <a:t> </a:t>
            </a:r>
            <a:r>
              <a:rPr lang="en-US" sz="2800" b="1" dirty="0" err="1">
                <a:solidFill>
                  <a:srgbClr val="0000FF"/>
                </a:solidFill>
                <a:latin typeface="VNI-Times" pitchFamily="2" charset="0"/>
              </a:rPr>
              <a:t>xeùt</a:t>
            </a:r>
            <a:endParaRPr lang="en-US" sz="2800" b="1" dirty="0">
              <a:solidFill>
                <a:srgbClr val="0000FF"/>
              </a:solidFill>
              <a:latin typeface="VNI-Times" pitchFamily="2" charset="0"/>
            </a:endParaRPr>
          </a:p>
        </p:txBody>
      </p:sp>
    </p:spTree>
    <p:extLst>
      <p:ext uri="{BB962C8B-B14F-4D97-AF65-F5344CB8AC3E}">
        <p14:creationId xmlns:p14="http://schemas.microsoft.com/office/powerpoint/2010/main" val="2990613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125" accel="50000" decel="50000" autoRev="1" fill="hold">
                                          <p:stCondLst>
                                            <p:cond delay="0"/>
                                          </p:stCondLst>
                                        </p:cTn>
                                        <p:tgtEl>
                                          <p:spTgt spid="10248"/>
                                        </p:tgtEl>
                                        <p:attrNameLst>
                                          <p:attrName>ppt_x</p:attrName>
                                          <p:attrName>ppt_y</p:attrName>
                                        </p:attrNameLst>
                                      </p:cBhvr>
                                    </p:animMotion>
                                    <p:animRot by="1500000">
                                      <p:cBhvr>
                                        <p:cTn id="7" dur="63" fill="hold">
                                          <p:stCondLst>
                                            <p:cond delay="0"/>
                                          </p:stCondLst>
                                        </p:cTn>
                                        <p:tgtEl>
                                          <p:spTgt spid="10248"/>
                                        </p:tgtEl>
                                        <p:attrNameLst>
                                          <p:attrName>r</p:attrName>
                                        </p:attrNameLst>
                                      </p:cBhvr>
                                    </p:animRot>
                                    <p:animRot by="-1500000">
                                      <p:cBhvr>
                                        <p:cTn id="8" dur="63" fill="hold">
                                          <p:stCondLst>
                                            <p:cond delay="63"/>
                                          </p:stCondLst>
                                        </p:cTn>
                                        <p:tgtEl>
                                          <p:spTgt spid="10248"/>
                                        </p:tgtEl>
                                        <p:attrNameLst>
                                          <p:attrName>r</p:attrName>
                                        </p:attrNameLst>
                                      </p:cBhvr>
                                    </p:animRot>
                                    <p:animRot by="-1500000">
                                      <p:cBhvr>
                                        <p:cTn id="9" dur="63" fill="hold">
                                          <p:stCondLst>
                                            <p:cond delay="125"/>
                                          </p:stCondLst>
                                        </p:cTn>
                                        <p:tgtEl>
                                          <p:spTgt spid="10248"/>
                                        </p:tgtEl>
                                        <p:attrNameLst>
                                          <p:attrName>r</p:attrName>
                                        </p:attrNameLst>
                                      </p:cBhvr>
                                    </p:animRot>
                                    <p:animRot by="1500000">
                                      <p:cBhvr>
                                        <p:cTn id="10" dur="63" fill="hold">
                                          <p:stCondLst>
                                            <p:cond delay="188"/>
                                          </p:stCondLst>
                                        </p:cTn>
                                        <p:tgtEl>
                                          <p:spTgt spid="10248"/>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34" presetClass="emph" presetSubtype="0" fill="hold" grpId="0" nodeType="clickEffect">
                                  <p:stCondLst>
                                    <p:cond delay="0"/>
                                  </p:stCondLst>
                                  <p:iterate type="lt">
                                    <p:tmPct val="10000"/>
                                  </p:iterate>
                                  <p:childTnLst>
                                    <p:animMotion origin="layout" path="M 0.0 0.0 L 0.0 -0.07213" pathEditMode="relative" ptsTypes="">
                                      <p:cBhvr>
                                        <p:cTn id="14" dur="125" accel="50000" decel="50000" autoRev="1" fill="hold">
                                          <p:stCondLst>
                                            <p:cond delay="0"/>
                                          </p:stCondLst>
                                        </p:cTn>
                                        <p:tgtEl>
                                          <p:spTgt spid="10249"/>
                                        </p:tgtEl>
                                        <p:attrNameLst>
                                          <p:attrName>ppt_x</p:attrName>
                                          <p:attrName>ppt_y</p:attrName>
                                        </p:attrNameLst>
                                      </p:cBhvr>
                                    </p:animMotion>
                                    <p:animRot by="1500000">
                                      <p:cBhvr>
                                        <p:cTn id="15" dur="63" fill="hold">
                                          <p:stCondLst>
                                            <p:cond delay="0"/>
                                          </p:stCondLst>
                                        </p:cTn>
                                        <p:tgtEl>
                                          <p:spTgt spid="10249"/>
                                        </p:tgtEl>
                                        <p:attrNameLst>
                                          <p:attrName>r</p:attrName>
                                        </p:attrNameLst>
                                      </p:cBhvr>
                                    </p:animRot>
                                    <p:animRot by="-1500000">
                                      <p:cBhvr>
                                        <p:cTn id="16" dur="63" fill="hold">
                                          <p:stCondLst>
                                            <p:cond delay="63"/>
                                          </p:stCondLst>
                                        </p:cTn>
                                        <p:tgtEl>
                                          <p:spTgt spid="10249"/>
                                        </p:tgtEl>
                                        <p:attrNameLst>
                                          <p:attrName>r</p:attrName>
                                        </p:attrNameLst>
                                      </p:cBhvr>
                                    </p:animRot>
                                    <p:animRot by="-1500000">
                                      <p:cBhvr>
                                        <p:cTn id="17" dur="63" fill="hold">
                                          <p:stCondLst>
                                            <p:cond delay="125"/>
                                          </p:stCondLst>
                                        </p:cTn>
                                        <p:tgtEl>
                                          <p:spTgt spid="10249"/>
                                        </p:tgtEl>
                                        <p:attrNameLst>
                                          <p:attrName>r</p:attrName>
                                        </p:attrNameLst>
                                      </p:cBhvr>
                                    </p:animRot>
                                    <p:animRot by="1500000">
                                      <p:cBhvr>
                                        <p:cTn id="18" dur="63" fill="hold">
                                          <p:stCondLst>
                                            <p:cond delay="188"/>
                                          </p:stCondLst>
                                        </p:cTn>
                                        <p:tgtEl>
                                          <p:spTgt spid="10249"/>
                                        </p:tgtEl>
                                        <p:attrNameLst>
                                          <p:attrName>r</p:attrName>
                                        </p:attrNameLst>
                                      </p:cBhvr>
                                    </p:animRot>
                                  </p:childTnLst>
                                </p:cTn>
                              </p:par>
                              <p:par>
                                <p:cTn id="19" presetID="34" presetClass="emph" presetSubtype="0" fill="hold" grpId="0" nodeType="withEffect">
                                  <p:stCondLst>
                                    <p:cond delay="0"/>
                                  </p:stCondLst>
                                  <p:iterate type="lt">
                                    <p:tmPct val="10000"/>
                                  </p:iterate>
                                  <p:childTnLst>
                                    <p:animMotion origin="layout" path="M 0.0 0.0 L 0.0 -0.07213" pathEditMode="relative" ptsTypes="">
                                      <p:cBhvr>
                                        <p:cTn id="20" dur="125" accel="50000" decel="50000" autoRev="1" fill="hold">
                                          <p:stCondLst>
                                            <p:cond delay="0"/>
                                          </p:stCondLst>
                                        </p:cTn>
                                        <p:tgtEl>
                                          <p:spTgt spid="10250"/>
                                        </p:tgtEl>
                                        <p:attrNameLst>
                                          <p:attrName>ppt_x</p:attrName>
                                          <p:attrName>ppt_y</p:attrName>
                                        </p:attrNameLst>
                                      </p:cBhvr>
                                    </p:animMotion>
                                    <p:animRot by="1500000">
                                      <p:cBhvr>
                                        <p:cTn id="21" dur="63" fill="hold">
                                          <p:stCondLst>
                                            <p:cond delay="0"/>
                                          </p:stCondLst>
                                        </p:cTn>
                                        <p:tgtEl>
                                          <p:spTgt spid="10250"/>
                                        </p:tgtEl>
                                        <p:attrNameLst>
                                          <p:attrName>r</p:attrName>
                                        </p:attrNameLst>
                                      </p:cBhvr>
                                    </p:animRot>
                                    <p:animRot by="-1500000">
                                      <p:cBhvr>
                                        <p:cTn id="22" dur="63" fill="hold">
                                          <p:stCondLst>
                                            <p:cond delay="63"/>
                                          </p:stCondLst>
                                        </p:cTn>
                                        <p:tgtEl>
                                          <p:spTgt spid="10250"/>
                                        </p:tgtEl>
                                        <p:attrNameLst>
                                          <p:attrName>r</p:attrName>
                                        </p:attrNameLst>
                                      </p:cBhvr>
                                    </p:animRot>
                                    <p:animRot by="-1500000">
                                      <p:cBhvr>
                                        <p:cTn id="23" dur="63" fill="hold">
                                          <p:stCondLst>
                                            <p:cond delay="125"/>
                                          </p:stCondLst>
                                        </p:cTn>
                                        <p:tgtEl>
                                          <p:spTgt spid="10250"/>
                                        </p:tgtEl>
                                        <p:attrNameLst>
                                          <p:attrName>r</p:attrName>
                                        </p:attrNameLst>
                                      </p:cBhvr>
                                    </p:animRot>
                                    <p:animRot by="1500000">
                                      <p:cBhvr>
                                        <p:cTn id="24" dur="63" fill="hold">
                                          <p:stCondLst>
                                            <p:cond delay="188"/>
                                          </p:stCondLst>
                                        </p:cTn>
                                        <p:tgtEl>
                                          <p:spTgt spid="10250"/>
                                        </p:tgtEl>
                                        <p:attrNameLst>
                                          <p:attrName>r</p:attrName>
                                        </p:attrNameLst>
                                      </p:cBhvr>
                                    </p:animRot>
                                  </p:childTnLst>
                                </p:cTn>
                              </p:par>
                            </p:childTnLst>
                          </p:cTn>
                        </p:par>
                      </p:childTnLst>
                    </p:cTn>
                  </p:par>
                  <p:par>
                    <p:cTn id="25" fill="hold" nodeType="clickPar">
                      <p:stCondLst>
                        <p:cond delay="indefinite"/>
                      </p:stCondLst>
                      <p:childTnLst>
                        <p:par>
                          <p:cTn id="26" fill="hold" nodeType="withGroup">
                            <p:stCondLst>
                              <p:cond delay="0"/>
                            </p:stCondLst>
                            <p:childTnLst>
                              <p:par>
                                <p:cTn id="27" presetID="34" presetClass="emph" presetSubtype="0" fill="hold" grpId="0" nodeType="clickEffect">
                                  <p:stCondLst>
                                    <p:cond delay="0"/>
                                  </p:stCondLst>
                                  <p:iterate type="lt">
                                    <p:tmPct val="10000"/>
                                  </p:iterate>
                                  <p:childTnLst>
                                    <p:animMotion origin="layout" path="M 0.0 0.0 L 0.0 -0.07213" pathEditMode="relative" ptsTypes="">
                                      <p:cBhvr>
                                        <p:cTn id="28" dur="125" accel="50000" decel="50000" autoRev="1" fill="hold">
                                          <p:stCondLst>
                                            <p:cond delay="0"/>
                                          </p:stCondLst>
                                        </p:cTn>
                                        <p:tgtEl>
                                          <p:spTgt spid="10255"/>
                                        </p:tgtEl>
                                        <p:attrNameLst>
                                          <p:attrName>ppt_x</p:attrName>
                                          <p:attrName>ppt_y</p:attrName>
                                        </p:attrNameLst>
                                      </p:cBhvr>
                                    </p:animMotion>
                                    <p:animRot by="1500000">
                                      <p:cBhvr>
                                        <p:cTn id="29" dur="63" fill="hold">
                                          <p:stCondLst>
                                            <p:cond delay="0"/>
                                          </p:stCondLst>
                                        </p:cTn>
                                        <p:tgtEl>
                                          <p:spTgt spid="10255"/>
                                        </p:tgtEl>
                                        <p:attrNameLst>
                                          <p:attrName>r</p:attrName>
                                        </p:attrNameLst>
                                      </p:cBhvr>
                                    </p:animRot>
                                    <p:animRot by="-1500000">
                                      <p:cBhvr>
                                        <p:cTn id="30" dur="63" fill="hold">
                                          <p:stCondLst>
                                            <p:cond delay="63"/>
                                          </p:stCondLst>
                                        </p:cTn>
                                        <p:tgtEl>
                                          <p:spTgt spid="10255"/>
                                        </p:tgtEl>
                                        <p:attrNameLst>
                                          <p:attrName>r</p:attrName>
                                        </p:attrNameLst>
                                      </p:cBhvr>
                                    </p:animRot>
                                    <p:animRot by="-1500000">
                                      <p:cBhvr>
                                        <p:cTn id="31" dur="63" fill="hold">
                                          <p:stCondLst>
                                            <p:cond delay="125"/>
                                          </p:stCondLst>
                                        </p:cTn>
                                        <p:tgtEl>
                                          <p:spTgt spid="10255"/>
                                        </p:tgtEl>
                                        <p:attrNameLst>
                                          <p:attrName>r</p:attrName>
                                        </p:attrNameLst>
                                      </p:cBhvr>
                                    </p:animRot>
                                    <p:animRot by="1500000">
                                      <p:cBhvr>
                                        <p:cTn id="32" dur="63" fill="hold">
                                          <p:stCondLst>
                                            <p:cond delay="188"/>
                                          </p:stCondLst>
                                        </p:cTn>
                                        <p:tgtEl>
                                          <p:spTgt spid="10255"/>
                                        </p:tgtEl>
                                        <p:attrNameLst>
                                          <p:attrName>r</p:attrName>
                                        </p:attrNameLst>
                                      </p:cBhvr>
                                    </p:animRot>
                                  </p:childTnLst>
                                </p:cTn>
                              </p:par>
                            </p:childTnLst>
                          </p:cTn>
                        </p:par>
                      </p:childTnLst>
                    </p:cTn>
                  </p:par>
                  <p:par>
                    <p:cTn id="33" fill="hold" nodeType="clickPar">
                      <p:stCondLst>
                        <p:cond delay="indefinite"/>
                      </p:stCondLst>
                      <p:childTnLst>
                        <p:par>
                          <p:cTn id="34" fill="hold" nodeType="withGroup">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250" fill="hold"/>
                                        <p:tgtEl>
                                          <p:spTgt spid="13"/>
                                        </p:tgtEl>
                                        <p:attrNameLst>
                                          <p:attrName>ppt_w</p:attrName>
                                        </p:attrNameLst>
                                      </p:cBhvr>
                                      <p:tavLst>
                                        <p:tav tm="0">
                                          <p:val>
                                            <p:fltVal val="0"/>
                                          </p:val>
                                        </p:tav>
                                        <p:tav tm="100000">
                                          <p:val>
                                            <p:strVal val="#ppt_w"/>
                                          </p:val>
                                        </p:tav>
                                      </p:tavLst>
                                    </p:anim>
                                    <p:anim calcmode="lin" valueType="num">
                                      <p:cBhvr>
                                        <p:cTn id="38" dur="250" fill="hold"/>
                                        <p:tgtEl>
                                          <p:spTgt spid="13"/>
                                        </p:tgtEl>
                                        <p:attrNameLst>
                                          <p:attrName>ppt_h</p:attrName>
                                        </p:attrNameLst>
                                      </p:cBhvr>
                                      <p:tavLst>
                                        <p:tav tm="0">
                                          <p:val>
                                            <p:fltVal val="0"/>
                                          </p:val>
                                        </p:tav>
                                        <p:tav tm="100000">
                                          <p:val>
                                            <p:strVal val="#ppt_h"/>
                                          </p:val>
                                        </p:tav>
                                      </p:tavLst>
                                    </p:anim>
                                    <p:animEffect transition="in" filter="fade">
                                      <p:cBhvr>
                                        <p:cTn id="39" dur="250"/>
                                        <p:tgtEl>
                                          <p:spTgt spid="13"/>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250" fill="hold"/>
                                        <p:tgtEl>
                                          <p:spTgt spid="14"/>
                                        </p:tgtEl>
                                        <p:attrNameLst>
                                          <p:attrName>ppt_w</p:attrName>
                                        </p:attrNameLst>
                                      </p:cBhvr>
                                      <p:tavLst>
                                        <p:tav tm="0">
                                          <p:val>
                                            <p:fltVal val="0"/>
                                          </p:val>
                                        </p:tav>
                                        <p:tav tm="100000">
                                          <p:val>
                                            <p:strVal val="#ppt_w"/>
                                          </p:val>
                                        </p:tav>
                                      </p:tavLst>
                                    </p:anim>
                                    <p:anim calcmode="lin" valueType="num">
                                      <p:cBhvr>
                                        <p:cTn id="45" dur="250" fill="hold"/>
                                        <p:tgtEl>
                                          <p:spTgt spid="14"/>
                                        </p:tgtEl>
                                        <p:attrNameLst>
                                          <p:attrName>ppt_h</p:attrName>
                                        </p:attrNameLst>
                                      </p:cBhvr>
                                      <p:tavLst>
                                        <p:tav tm="0">
                                          <p:val>
                                            <p:fltVal val="0"/>
                                          </p:val>
                                        </p:tav>
                                        <p:tav tm="100000">
                                          <p:val>
                                            <p:strVal val="#ppt_h"/>
                                          </p:val>
                                        </p:tav>
                                      </p:tavLst>
                                    </p:anim>
                                    <p:animEffect transition="in" filter="fade">
                                      <p:cBhvr>
                                        <p:cTn id="46" dur="250"/>
                                        <p:tgtEl>
                                          <p:spTgt spid="14"/>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250" fill="hold"/>
                                        <p:tgtEl>
                                          <p:spTgt spid="15"/>
                                        </p:tgtEl>
                                        <p:attrNameLst>
                                          <p:attrName>ppt_w</p:attrName>
                                        </p:attrNameLst>
                                      </p:cBhvr>
                                      <p:tavLst>
                                        <p:tav tm="0">
                                          <p:val>
                                            <p:fltVal val="0"/>
                                          </p:val>
                                        </p:tav>
                                        <p:tav tm="100000">
                                          <p:val>
                                            <p:strVal val="#ppt_w"/>
                                          </p:val>
                                        </p:tav>
                                      </p:tavLst>
                                    </p:anim>
                                    <p:anim calcmode="lin" valueType="num">
                                      <p:cBhvr>
                                        <p:cTn id="52" dur="250" fill="hold"/>
                                        <p:tgtEl>
                                          <p:spTgt spid="15"/>
                                        </p:tgtEl>
                                        <p:attrNameLst>
                                          <p:attrName>ppt_h</p:attrName>
                                        </p:attrNameLst>
                                      </p:cBhvr>
                                      <p:tavLst>
                                        <p:tav tm="0">
                                          <p:val>
                                            <p:fltVal val="0"/>
                                          </p:val>
                                        </p:tav>
                                        <p:tav tm="100000">
                                          <p:val>
                                            <p:strVal val="#ppt_h"/>
                                          </p:val>
                                        </p:tav>
                                      </p:tavLst>
                                    </p:anim>
                                    <p:animEffect transition="in" filter="fade">
                                      <p:cBhvr>
                                        <p:cTn id="53" dur="250"/>
                                        <p:tgtEl>
                                          <p:spTgt spid="15"/>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6" presetClass="entr" presetSubtype="16"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circle(in)">
                                      <p:cBhvr>
                                        <p:cTn id="58" dur="500"/>
                                        <p:tgtEl>
                                          <p:spTgt spid="12"/>
                                        </p:tgtEl>
                                      </p:cBhvr>
                                    </p:animEffect>
                                  </p:childTnLst>
                                </p:cTn>
                              </p:par>
                              <p:par>
                                <p:cTn id="59" presetID="6" presetClass="entr" presetSubtype="16" fill="hold" grpId="0" nodeType="with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circle(in)">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animBg="1"/>
      <p:bldP spid="10249" grpId="0" animBg="1"/>
      <p:bldP spid="10250" grpId="0" animBg="1"/>
      <p:bldP spid="10255" grpId="0" animBg="1"/>
      <p:bldP spid="12" grpId="0" animBg="1"/>
      <p:bldP spid="13" grpId="0" animBg="1"/>
      <p:bldP spid="14" grpId="0" animBg="1"/>
      <p:bldP spid="15"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4825" y="1066800"/>
            <a:ext cx="3810000" cy="2133600"/>
          </a:xfrm>
        </p:spPr>
        <p:txBody>
          <a:bodyPr>
            <a:normAutofit fontScale="90000"/>
          </a:bodyPr>
          <a:lstStyle/>
          <a:p>
            <a:pPr>
              <a:defRPr/>
            </a:pPr>
            <a:r>
              <a:rPr lang="en-US" sz="3200" i="1" dirty="0">
                <a:latin typeface="VNI-Times" pitchFamily="2" charset="0"/>
              </a:rPr>
              <a:t> </a:t>
            </a:r>
            <a:r>
              <a:rPr lang="en-US" sz="3200" dirty="0" err="1">
                <a:solidFill>
                  <a:srgbClr val="0000FF"/>
                </a:solidFill>
                <a:latin typeface="VNI-Times" pitchFamily="2" charset="0"/>
              </a:rPr>
              <a:t>Nhaø</a:t>
            </a:r>
            <a:r>
              <a:rPr lang="en-US" sz="3200" dirty="0">
                <a:solidFill>
                  <a:srgbClr val="0000FF"/>
                </a:solidFill>
                <a:latin typeface="VNI-Times" pitchFamily="2" charset="0"/>
              </a:rPr>
              <a:t> </a:t>
            </a:r>
            <a:r>
              <a:rPr lang="en-US" sz="3200" dirty="0" err="1">
                <a:solidFill>
                  <a:srgbClr val="0000FF"/>
                </a:solidFill>
                <a:latin typeface="VNI-Times" pitchFamily="2" charset="0"/>
              </a:rPr>
              <a:t>Leâ</a:t>
            </a:r>
            <a:r>
              <a:rPr lang="en-US" sz="3200" dirty="0">
                <a:solidFill>
                  <a:srgbClr val="0000FF"/>
                </a:solidFill>
                <a:latin typeface="VNI-Times" pitchFamily="2" charset="0"/>
              </a:rPr>
              <a:t> </a:t>
            </a:r>
            <a:r>
              <a:rPr lang="en-US" sz="3200" dirty="0" err="1">
                <a:solidFill>
                  <a:srgbClr val="0000FF"/>
                </a:solidFill>
                <a:latin typeface="VNI-Times" pitchFamily="2" charset="0"/>
              </a:rPr>
              <a:t>sô</a:t>
            </a:r>
            <a:r>
              <a:rPr lang="en-US" sz="3200" dirty="0">
                <a:solidFill>
                  <a:srgbClr val="0000FF"/>
                </a:solidFill>
                <a:latin typeface="VNI-Times" pitchFamily="2" charset="0"/>
              </a:rPr>
              <a:t>  </a:t>
            </a:r>
            <a:r>
              <a:rPr lang="en-US" sz="3200" dirty="0" err="1">
                <a:solidFill>
                  <a:srgbClr val="0000FF"/>
                </a:solidFill>
                <a:latin typeface="VNI-Times" pitchFamily="2" charset="0"/>
              </a:rPr>
              <a:t>toå</a:t>
            </a:r>
            <a:r>
              <a:rPr lang="en-US" sz="3200" dirty="0">
                <a:solidFill>
                  <a:srgbClr val="0000FF"/>
                </a:solidFill>
                <a:latin typeface="VNI-Times" pitchFamily="2" charset="0"/>
              </a:rPr>
              <a:t> </a:t>
            </a:r>
            <a:r>
              <a:rPr lang="en-US" sz="3200" dirty="0" err="1">
                <a:solidFill>
                  <a:srgbClr val="0000FF"/>
                </a:solidFill>
                <a:latin typeface="VNI-Times" pitchFamily="2" charset="0"/>
              </a:rPr>
              <a:t>chöùc</a:t>
            </a:r>
            <a:r>
              <a:rPr lang="en-US" sz="3200" dirty="0">
                <a:solidFill>
                  <a:srgbClr val="0000FF"/>
                </a:solidFill>
                <a:latin typeface="VNI-Times" pitchFamily="2" charset="0"/>
              </a:rPr>
              <a:t> </a:t>
            </a:r>
            <a:r>
              <a:rPr lang="en-US" sz="3200" dirty="0" err="1">
                <a:solidFill>
                  <a:srgbClr val="0000FF"/>
                </a:solidFill>
                <a:latin typeface="VNI-Times" pitchFamily="2" charset="0"/>
              </a:rPr>
              <a:t>quaân</a:t>
            </a:r>
            <a:r>
              <a:rPr lang="en-US" sz="3200" dirty="0">
                <a:solidFill>
                  <a:srgbClr val="0000FF"/>
                </a:solidFill>
                <a:latin typeface="VNI-Times" pitchFamily="2" charset="0"/>
              </a:rPr>
              <a:t> </a:t>
            </a:r>
            <a:r>
              <a:rPr lang="en-US" sz="3200" dirty="0" err="1">
                <a:solidFill>
                  <a:srgbClr val="0000FF"/>
                </a:solidFill>
                <a:latin typeface="VNI-Times" pitchFamily="2" charset="0"/>
              </a:rPr>
              <a:t>ñoäi</a:t>
            </a:r>
            <a:r>
              <a:rPr lang="en-US" sz="3200" dirty="0">
                <a:solidFill>
                  <a:srgbClr val="0000FF"/>
                </a:solidFill>
                <a:latin typeface="VNI-Times" pitchFamily="2" charset="0"/>
              </a:rPr>
              <a:t> </a:t>
            </a:r>
            <a:r>
              <a:rPr lang="en-US" sz="3200" dirty="0" err="1">
                <a:solidFill>
                  <a:srgbClr val="0000FF"/>
                </a:solidFill>
                <a:latin typeface="VNI-Times" pitchFamily="2" charset="0"/>
              </a:rPr>
              <a:t>nhö</a:t>
            </a:r>
            <a:r>
              <a:rPr lang="en-US" sz="3200" dirty="0">
                <a:solidFill>
                  <a:srgbClr val="0000FF"/>
                </a:solidFill>
                <a:latin typeface="VNI-Times" pitchFamily="2" charset="0"/>
              </a:rPr>
              <a:t> </a:t>
            </a:r>
            <a:r>
              <a:rPr lang="en-US" sz="3200" dirty="0" err="1">
                <a:solidFill>
                  <a:srgbClr val="0000FF"/>
                </a:solidFill>
                <a:latin typeface="VNI-Times" pitchFamily="2" charset="0"/>
              </a:rPr>
              <a:t>theá</a:t>
            </a:r>
            <a:r>
              <a:rPr lang="en-US" sz="3200" dirty="0">
                <a:solidFill>
                  <a:srgbClr val="0000FF"/>
                </a:solidFill>
                <a:latin typeface="VNI-Times" pitchFamily="2" charset="0"/>
              </a:rPr>
              <a:t> </a:t>
            </a:r>
            <a:r>
              <a:rPr lang="en-US" sz="3200" dirty="0" err="1">
                <a:solidFill>
                  <a:srgbClr val="0000FF"/>
                </a:solidFill>
                <a:latin typeface="VNI-Times" pitchFamily="2" charset="0"/>
              </a:rPr>
              <a:t>naøo</a:t>
            </a:r>
            <a:r>
              <a:rPr lang="en-US" sz="3200" dirty="0">
                <a:solidFill>
                  <a:srgbClr val="0000FF"/>
                </a:solidFill>
                <a:latin typeface="VNI-Times" pitchFamily="2" charset="0"/>
              </a:rPr>
              <a:t>?</a:t>
            </a:r>
            <a:br>
              <a:rPr lang="en-US" sz="3200" dirty="0">
                <a:solidFill>
                  <a:srgbClr val="0000FF"/>
                </a:solidFill>
                <a:latin typeface="VNI-Times" pitchFamily="2" charset="0"/>
              </a:rPr>
            </a:br>
            <a:r>
              <a:rPr lang="en-US" sz="3200" dirty="0" err="1">
                <a:solidFill>
                  <a:srgbClr val="0000FF"/>
                </a:solidFill>
                <a:latin typeface="VNI-Times" pitchFamily="2" charset="0"/>
              </a:rPr>
              <a:t>Coù</a:t>
            </a:r>
            <a:r>
              <a:rPr lang="en-US" sz="3200" dirty="0">
                <a:solidFill>
                  <a:srgbClr val="0000FF"/>
                </a:solidFill>
                <a:latin typeface="VNI-Times" pitchFamily="2" charset="0"/>
              </a:rPr>
              <a:t> </a:t>
            </a:r>
            <a:r>
              <a:rPr lang="en-US" sz="3200" dirty="0" err="1">
                <a:solidFill>
                  <a:srgbClr val="0000FF"/>
                </a:solidFill>
                <a:latin typeface="VNI-Times" pitchFamily="2" charset="0"/>
              </a:rPr>
              <a:t>maáy</a:t>
            </a:r>
            <a:r>
              <a:rPr lang="en-US" sz="3200" dirty="0">
                <a:solidFill>
                  <a:srgbClr val="0000FF"/>
                </a:solidFill>
                <a:latin typeface="VNI-Times" pitchFamily="2" charset="0"/>
              </a:rPr>
              <a:t> </a:t>
            </a:r>
            <a:r>
              <a:rPr lang="en-US" sz="3200" dirty="0" err="1">
                <a:solidFill>
                  <a:srgbClr val="0000FF"/>
                </a:solidFill>
                <a:latin typeface="VNI-Times" pitchFamily="2" charset="0"/>
              </a:rPr>
              <a:t>boä</a:t>
            </a:r>
            <a:r>
              <a:rPr lang="en-US" sz="3200" dirty="0">
                <a:solidFill>
                  <a:srgbClr val="0000FF"/>
                </a:solidFill>
                <a:latin typeface="VNI-Times" pitchFamily="2" charset="0"/>
              </a:rPr>
              <a:t> </a:t>
            </a:r>
            <a:r>
              <a:rPr lang="en-US" sz="3200" dirty="0" err="1">
                <a:solidFill>
                  <a:srgbClr val="0000FF"/>
                </a:solidFill>
                <a:latin typeface="VNI-Times" pitchFamily="2" charset="0"/>
              </a:rPr>
              <a:t>phaän</a:t>
            </a:r>
            <a:r>
              <a:rPr lang="en-US" sz="3200" dirty="0">
                <a:solidFill>
                  <a:srgbClr val="0000FF"/>
                </a:solidFill>
                <a:latin typeface="VNI-Times" pitchFamily="2" charset="0"/>
              </a:rPr>
              <a:t>?</a:t>
            </a:r>
            <a:br>
              <a:rPr lang="en-US" sz="3200" dirty="0">
                <a:solidFill>
                  <a:srgbClr val="0000FF"/>
                </a:solidFill>
                <a:latin typeface="VNI-Times" pitchFamily="2" charset="0"/>
              </a:rPr>
            </a:br>
            <a:endParaRPr lang="en-US" sz="3200" dirty="0">
              <a:solidFill>
                <a:srgbClr val="0000FF"/>
              </a:solidFill>
              <a:latin typeface="VNI-Times" pitchFamily="2" charset="0"/>
            </a:endParaRPr>
          </a:p>
        </p:txBody>
      </p:sp>
      <p:sp>
        <p:nvSpPr>
          <p:cNvPr id="78851" name="Title 1"/>
          <p:cNvSpPr txBox="1">
            <a:spLocks/>
          </p:cNvSpPr>
          <p:nvPr/>
        </p:nvSpPr>
        <p:spPr bwMode="auto">
          <a:xfrm>
            <a:off x="1676400" y="152400"/>
            <a:ext cx="8229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vi-VN" sz="3200" b="1">
                <a:solidFill>
                  <a:srgbClr val="FF0000"/>
                </a:solidFill>
                <a:latin typeface="VNI-Times" pitchFamily="2" charset="0"/>
              </a:rPr>
              <a:t>2/ Toå chöùc quaân ñoäi</a:t>
            </a:r>
          </a:p>
        </p:txBody>
      </p:sp>
      <p:sp>
        <p:nvSpPr>
          <p:cNvPr id="4" name="Rectangle 3"/>
          <p:cNvSpPr/>
          <p:nvPr/>
        </p:nvSpPr>
        <p:spPr>
          <a:xfrm>
            <a:off x="5638800" y="762000"/>
            <a:ext cx="5029200" cy="6096000"/>
          </a:xfrm>
          <a:prstGeom prst="rect">
            <a:avLst/>
          </a:prstGeom>
          <a:solidFill>
            <a:srgbClr val="FFFF99"/>
          </a:solidFill>
          <a:ln>
            <a:noFill/>
          </a:ln>
        </p:spPr>
        <p:style>
          <a:lnRef idx="1">
            <a:schemeClr val="accent3"/>
          </a:lnRef>
          <a:fillRef idx="2">
            <a:schemeClr val="accent3"/>
          </a:fillRef>
          <a:effectRef idx="1">
            <a:schemeClr val="accent3"/>
          </a:effectRef>
          <a:fontRef idx="minor">
            <a:schemeClr val="dk1"/>
          </a:fontRef>
        </p:style>
        <p:txBody>
          <a:bodyPr anchor="ctr"/>
          <a:lstStyle/>
          <a:p>
            <a:pP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a:defRPr/>
            </a:pPr>
            <a:r>
              <a:rPr lang="en-US" sz="3200" b="1" dirty="0">
                <a:latin typeface="VNI-Times" pitchFamily="2" charset="0"/>
              </a:rPr>
              <a:t> - </a:t>
            </a:r>
            <a:r>
              <a:rPr lang="en-US" sz="3200" b="1" dirty="0" err="1">
                <a:latin typeface="VNI-Times" pitchFamily="2" charset="0"/>
              </a:rPr>
              <a:t>Quaân</a:t>
            </a:r>
            <a:r>
              <a:rPr lang="en-US" sz="3200" b="1" dirty="0">
                <a:latin typeface="VNI-Times" pitchFamily="2" charset="0"/>
              </a:rPr>
              <a:t> </a:t>
            </a:r>
            <a:r>
              <a:rPr lang="en-US" sz="3200" b="1" dirty="0" err="1">
                <a:latin typeface="VNI-Times" pitchFamily="2" charset="0"/>
              </a:rPr>
              <a:t>ñoäi</a:t>
            </a:r>
            <a:r>
              <a:rPr lang="en-US" sz="3200" b="1" dirty="0">
                <a:latin typeface="VNI-Times" pitchFamily="2" charset="0"/>
              </a:rPr>
              <a:t> </a:t>
            </a:r>
            <a:r>
              <a:rPr lang="en-US" sz="3200" b="1" dirty="0" err="1">
                <a:latin typeface="VNI-Times" pitchFamily="2" charset="0"/>
              </a:rPr>
              <a:t>ñöôïc</a:t>
            </a:r>
            <a:r>
              <a:rPr lang="en-US" sz="3200" b="1" dirty="0">
                <a:latin typeface="VNI-Times" pitchFamily="2" charset="0"/>
              </a:rPr>
              <a:t> </a:t>
            </a:r>
            <a:r>
              <a:rPr lang="en-US" sz="3200" b="1" dirty="0" err="1">
                <a:latin typeface="VNI-Times" pitchFamily="2" charset="0"/>
              </a:rPr>
              <a:t>toå</a:t>
            </a:r>
            <a:r>
              <a:rPr lang="en-US" sz="3200" b="1" dirty="0">
                <a:latin typeface="VNI-Times" pitchFamily="2" charset="0"/>
              </a:rPr>
              <a:t> </a:t>
            </a:r>
            <a:r>
              <a:rPr lang="en-US" sz="3200" b="1" dirty="0" err="1">
                <a:latin typeface="VNI-Times" pitchFamily="2" charset="0"/>
              </a:rPr>
              <a:t>chöùc</a:t>
            </a:r>
            <a:r>
              <a:rPr lang="en-US" sz="3200" b="1" dirty="0">
                <a:latin typeface="VNI-Times" pitchFamily="2" charset="0"/>
              </a:rPr>
              <a:t> </a:t>
            </a:r>
            <a:r>
              <a:rPr lang="en-US" sz="3200" b="1" dirty="0" err="1">
                <a:latin typeface="VNI-Times" pitchFamily="2" charset="0"/>
              </a:rPr>
              <a:t>theo</a:t>
            </a:r>
            <a:r>
              <a:rPr lang="en-US" sz="3200" b="1" dirty="0">
                <a:latin typeface="VNI-Times" pitchFamily="2" charset="0"/>
              </a:rPr>
              <a:t> </a:t>
            </a:r>
            <a:r>
              <a:rPr lang="en-US" sz="3200" b="1" dirty="0" err="1">
                <a:latin typeface="VNI-Times" pitchFamily="2" charset="0"/>
              </a:rPr>
              <a:t>cheá</a:t>
            </a:r>
            <a:r>
              <a:rPr lang="en-US" sz="3200" b="1" dirty="0">
                <a:latin typeface="VNI-Times" pitchFamily="2" charset="0"/>
              </a:rPr>
              <a:t> </a:t>
            </a:r>
            <a:r>
              <a:rPr lang="en-US" sz="3200" b="1" dirty="0" err="1">
                <a:latin typeface="VNI-Times" pitchFamily="2" charset="0"/>
              </a:rPr>
              <a:t>ñoä</a:t>
            </a:r>
            <a:r>
              <a:rPr lang="en-US" sz="3200" b="1" dirty="0">
                <a:latin typeface="VNI-Times" pitchFamily="2" charset="0"/>
              </a:rPr>
              <a:t> “</a:t>
            </a:r>
            <a:r>
              <a:rPr lang="en-US" sz="3200" b="1" dirty="0" err="1">
                <a:latin typeface="VNI-Times" pitchFamily="2" charset="0"/>
              </a:rPr>
              <a:t>Nguï</a:t>
            </a:r>
            <a:r>
              <a:rPr lang="en-US" sz="3200" b="1" dirty="0">
                <a:latin typeface="VNI-Times" pitchFamily="2" charset="0"/>
              </a:rPr>
              <a:t> </a:t>
            </a:r>
            <a:r>
              <a:rPr lang="en-US" sz="3200" b="1" dirty="0" err="1">
                <a:latin typeface="VNI-Times" pitchFamily="2" charset="0"/>
              </a:rPr>
              <a:t>binh</a:t>
            </a:r>
            <a:r>
              <a:rPr lang="en-US" sz="3200" b="1" dirty="0">
                <a:latin typeface="VNI-Times" pitchFamily="2" charset="0"/>
              </a:rPr>
              <a:t> ö </a:t>
            </a:r>
            <a:r>
              <a:rPr lang="en-US" sz="3200" b="1" dirty="0" err="1">
                <a:latin typeface="VNI-Times" pitchFamily="2" charset="0"/>
              </a:rPr>
              <a:t>noâng</a:t>
            </a:r>
            <a:r>
              <a:rPr lang="en-US" sz="3200" b="1" dirty="0">
                <a:latin typeface="VNI-Times" pitchFamily="2" charset="0"/>
              </a:rPr>
              <a:t>”.</a:t>
            </a:r>
          </a:p>
          <a:p>
            <a:pPr>
              <a:defRPr/>
            </a:pPr>
            <a:r>
              <a:rPr lang="en-US" sz="3200" b="1" dirty="0">
                <a:latin typeface="VNI-Times" pitchFamily="2" charset="0"/>
              </a:rPr>
              <a:t> - </a:t>
            </a:r>
            <a:r>
              <a:rPr lang="en-US" sz="3200" b="1" dirty="0" err="1">
                <a:latin typeface="VNI-Times" pitchFamily="2" charset="0"/>
              </a:rPr>
              <a:t>Quaân</a:t>
            </a:r>
            <a:r>
              <a:rPr lang="en-US" sz="3200" b="1" dirty="0">
                <a:latin typeface="VNI-Times" pitchFamily="2" charset="0"/>
              </a:rPr>
              <a:t> </a:t>
            </a:r>
            <a:r>
              <a:rPr lang="en-US" sz="3200" b="1" dirty="0" err="1">
                <a:latin typeface="VNI-Times" pitchFamily="2" charset="0"/>
              </a:rPr>
              <a:t>ñoäi</a:t>
            </a:r>
            <a:r>
              <a:rPr lang="en-US" sz="3200" b="1" dirty="0">
                <a:latin typeface="VNI-Times" pitchFamily="2" charset="0"/>
              </a:rPr>
              <a:t> </a:t>
            </a:r>
            <a:r>
              <a:rPr lang="en-US" sz="3200" b="1" dirty="0" err="1">
                <a:latin typeface="VNI-Times" pitchFamily="2" charset="0"/>
              </a:rPr>
              <a:t>coù</a:t>
            </a:r>
            <a:r>
              <a:rPr lang="en-US" sz="3200" b="1" dirty="0">
                <a:latin typeface="VNI-Times" pitchFamily="2" charset="0"/>
              </a:rPr>
              <a:t> 2 </a:t>
            </a:r>
            <a:r>
              <a:rPr lang="en-US" sz="3200" b="1" dirty="0" err="1">
                <a:latin typeface="VNI-Times" pitchFamily="2" charset="0"/>
              </a:rPr>
              <a:t>boä</a:t>
            </a:r>
            <a:r>
              <a:rPr lang="en-US" sz="3200" b="1" dirty="0">
                <a:latin typeface="VNI-Times" pitchFamily="2" charset="0"/>
              </a:rPr>
              <a:t> </a:t>
            </a:r>
            <a:r>
              <a:rPr lang="en-US" sz="3200" b="1" dirty="0" err="1">
                <a:latin typeface="VNI-Times" pitchFamily="2" charset="0"/>
              </a:rPr>
              <a:t>phaän</a:t>
            </a:r>
            <a:r>
              <a:rPr lang="en-US" sz="3200" b="1" dirty="0">
                <a:latin typeface="VNI-Times" pitchFamily="2" charset="0"/>
              </a:rPr>
              <a:t> </a:t>
            </a:r>
            <a:r>
              <a:rPr lang="en-US" sz="3200" b="1" dirty="0" err="1">
                <a:latin typeface="VNI-Times" pitchFamily="2" charset="0"/>
              </a:rPr>
              <a:t>chính</a:t>
            </a:r>
            <a:r>
              <a:rPr lang="en-US" sz="3200" b="1" dirty="0">
                <a:latin typeface="VNI-Times" pitchFamily="2" charset="0"/>
              </a:rPr>
              <a:t>: </a:t>
            </a:r>
            <a:r>
              <a:rPr lang="en-US" sz="3200" b="1" dirty="0" err="1">
                <a:latin typeface="VNI-Times" pitchFamily="2" charset="0"/>
              </a:rPr>
              <a:t>quaân</a:t>
            </a:r>
            <a:r>
              <a:rPr lang="en-US" sz="3200" b="1" dirty="0">
                <a:latin typeface="VNI-Times" pitchFamily="2" charset="0"/>
              </a:rPr>
              <a:t> </a:t>
            </a:r>
            <a:r>
              <a:rPr lang="en-US" sz="3200" b="1" dirty="0" err="1">
                <a:latin typeface="VNI-Times" pitchFamily="2" charset="0"/>
              </a:rPr>
              <a:t>trieàu</a:t>
            </a:r>
            <a:r>
              <a:rPr lang="en-US" sz="3200" b="1" dirty="0">
                <a:latin typeface="VNI-Times" pitchFamily="2" charset="0"/>
              </a:rPr>
              <a:t> </a:t>
            </a:r>
            <a:r>
              <a:rPr lang="en-US" sz="3200" b="1" dirty="0" err="1">
                <a:latin typeface="VNI-Times" pitchFamily="2" charset="0"/>
              </a:rPr>
              <a:t>ñình</a:t>
            </a:r>
            <a:r>
              <a:rPr lang="en-US" sz="3200" b="1" dirty="0">
                <a:latin typeface="VNI-Times" pitchFamily="2" charset="0"/>
              </a:rPr>
              <a:t> </a:t>
            </a:r>
            <a:r>
              <a:rPr lang="en-US" sz="3200" b="1" dirty="0" err="1">
                <a:latin typeface="VNI-Times" pitchFamily="2" charset="0"/>
              </a:rPr>
              <a:t>vaø</a:t>
            </a:r>
            <a:r>
              <a:rPr lang="en-US" sz="3200" b="1" dirty="0">
                <a:latin typeface="VNI-Times" pitchFamily="2" charset="0"/>
              </a:rPr>
              <a:t> </a:t>
            </a:r>
            <a:r>
              <a:rPr lang="en-US" sz="3200" b="1" dirty="0" err="1">
                <a:latin typeface="VNI-Times" pitchFamily="2" charset="0"/>
              </a:rPr>
              <a:t>ñòa</a:t>
            </a:r>
            <a:r>
              <a:rPr lang="en-US" sz="3200" b="1" dirty="0">
                <a:latin typeface="VNI-Times" pitchFamily="2" charset="0"/>
              </a:rPr>
              <a:t> </a:t>
            </a:r>
            <a:r>
              <a:rPr lang="en-US" sz="3200" b="1" dirty="0" err="1">
                <a:latin typeface="VNI-Times" pitchFamily="2" charset="0"/>
              </a:rPr>
              <a:t>phöông</a:t>
            </a:r>
            <a:r>
              <a:rPr lang="en-US" sz="3200" b="1" dirty="0">
                <a:latin typeface="VNI-Times" pitchFamily="2" charset="0"/>
              </a:rPr>
              <a:t>. </a:t>
            </a:r>
            <a:r>
              <a:rPr lang="en-US" sz="3200" b="1" dirty="0" err="1">
                <a:latin typeface="VNI-Times" pitchFamily="2" charset="0"/>
              </a:rPr>
              <a:t>Bao</a:t>
            </a:r>
            <a:r>
              <a:rPr lang="en-US" sz="3200" b="1" dirty="0">
                <a:latin typeface="VNI-Times" pitchFamily="2" charset="0"/>
              </a:rPr>
              <a:t> </a:t>
            </a:r>
            <a:r>
              <a:rPr lang="en-US" sz="3200" b="1" dirty="0" err="1">
                <a:latin typeface="VNI-Times" pitchFamily="2" charset="0"/>
              </a:rPr>
              <a:t>goàm</a:t>
            </a:r>
            <a:r>
              <a:rPr lang="en-US" sz="3200" b="1" dirty="0">
                <a:latin typeface="VNI-Times" pitchFamily="2" charset="0"/>
              </a:rPr>
              <a:t> </a:t>
            </a:r>
            <a:r>
              <a:rPr lang="en-US" sz="3200" b="1" dirty="0" err="1">
                <a:latin typeface="VNI-Times" pitchFamily="2" charset="0"/>
              </a:rPr>
              <a:t>boä</a:t>
            </a:r>
            <a:r>
              <a:rPr lang="en-US" sz="3200" b="1" dirty="0">
                <a:latin typeface="VNI-Times" pitchFamily="2" charset="0"/>
              </a:rPr>
              <a:t> </a:t>
            </a:r>
            <a:r>
              <a:rPr lang="en-US" sz="3200" b="1" dirty="0" err="1">
                <a:latin typeface="VNI-Times" pitchFamily="2" charset="0"/>
              </a:rPr>
              <a:t>binh</a:t>
            </a:r>
            <a:r>
              <a:rPr lang="en-US" sz="3200" b="1" dirty="0">
                <a:latin typeface="VNI-Times" pitchFamily="2" charset="0"/>
              </a:rPr>
              <a:t>, </a:t>
            </a:r>
            <a:r>
              <a:rPr lang="en-US" sz="3200" b="1" dirty="0" err="1">
                <a:latin typeface="VNI-Times" pitchFamily="2" charset="0"/>
              </a:rPr>
              <a:t>thuûy</a:t>
            </a:r>
            <a:r>
              <a:rPr lang="en-US" sz="3200" b="1" dirty="0">
                <a:latin typeface="VNI-Times" pitchFamily="2" charset="0"/>
              </a:rPr>
              <a:t> </a:t>
            </a:r>
            <a:r>
              <a:rPr lang="en-US" sz="3200" b="1" dirty="0" err="1">
                <a:latin typeface="VNI-Times" pitchFamily="2" charset="0"/>
              </a:rPr>
              <a:t>binh</a:t>
            </a:r>
            <a:r>
              <a:rPr lang="en-US" sz="3200" b="1" dirty="0">
                <a:latin typeface="VNI-Times" pitchFamily="2" charset="0"/>
              </a:rPr>
              <a:t>, </a:t>
            </a:r>
            <a:r>
              <a:rPr lang="en-US" sz="3200" b="1" dirty="0" err="1">
                <a:latin typeface="VNI-Times" pitchFamily="2" charset="0"/>
              </a:rPr>
              <a:t>töôïng</a:t>
            </a:r>
            <a:r>
              <a:rPr lang="en-US" sz="3200" b="1" dirty="0">
                <a:latin typeface="VNI-Times" pitchFamily="2" charset="0"/>
              </a:rPr>
              <a:t> </a:t>
            </a:r>
            <a:r>
              <a:rPr lang="en-US" sz="3200" b="1" dirty="0" err="1">
                <a:latin typeface="VNI-Times" pitchFamily="2" charset="0"/>
              </a:rPr>
              <a:t>binh</a:t>
            </a:r>
            <a:r>
              <a:rPr lang="en-US" sz="3200" b="1" dirty="0">
                <a:latin typeface="VNI-Times" pitchFamily="2" charset="0"/>
              </a:rPr>
              <a:t>, </a:t>
            </a:r>
            <a:r>
              <a:rPr lang="en-US" sz="3200" b="1" dirty="0" err="1">
                <a:latin typeface="VNI-Times" pitchFamily="2" charset="0"/>
              </a:rPr>
              <a:t>kò</a:t>
            </a:r>
            <a:r>
              <a:rPr lang="en-US" sz="3200" b="1" dirty="0">
                <a:latin typeface="VNI-Times" pitchFamily="2" charset="0"/>
              </a:rPr>
              <a:t> </a:t>
            </a:r>
            <a:r>
              <a:rPr lang="en-US" sz="3200" b="1" dirty="0" err="1">
                <a:latin typeface="VNI-Times" pitchFamily="2" charset="0"/>
              </a:rPr>
              <a:t>binh</a:t>
            </a:r>
            <a:r>
              <a:rPr lang="en-US" sz="3200" b="1" dirty="0">
                <a:latin typeface="VNI-Times" pitchFamily="2" charset="0"/>
              </a:rPr>
              <a:t>.</a:t>
            </a:r>
          </a:p>
          <a:p>
            <a:pPr>
              <a:defRPr/>
            </a:pPr>
            <a:r>
              <a:rPr lang="en-US" sz="3200" b="1" dirty="0">
                <a:solidFill>
                  <a:schemeClr val="tx1"/>
                </a:solidFill>
                <a:latin typeface="VNI-Times" pitchFamily="2" charset="0"/>
              </a:rPr>
              <a:t> - </a:t>
            </a:r>
            <a:r>
              <a:rPr lang="en-US" sz="3200" b="1" dirty="0" err="1">
                <a:solidFill>
                  <a:schemeClr val="tx1"/>
                </a:solidFill>
                <a:latin typeface="VNI-Times" pitchFamily="2" charset="0"/>
              </a:rPr>
              <a:t>Quaân</a:t>
            </a:r>
            <a:r>
              <a:rPr lang="en-US" sz="3200" b="1" dirty="0">
                <a:solidFill>
                  <a:schemeClr val="tx1"/>
                </a:solidFill>
                <a:latin typeface="VNI-Times" pitchFamily="2" charset="0"/>
              </a:rPr>
              <a:t> </a:t>
            </a:r>
            <a:r>
              <a:rPr lang="en-US" sz="3200" b="1" dirty="0" err="1">
                <a:solidFill>
                  <a:schemeClr val="tx1"/>
                </a:solidFill>
                <a:latin typeface="VNI-Times" pitchFamily="2" charset="0"/>
              </a:rPr>
              <a:t>ñoäi</a:t>
            </a:r>
            <a:r>
              <a:rPr lang="en-US" sz="3200" b="1" dirty="0">
                <a:solidFill>
                  <a:schemeClr val="tx1"/>
                </a:solidFill>
                <a:latin typeface="VNI-Times" pitchFamily="2" charset="0"/>
              </a:rPr>
              <a:t> </a:t>
            </a:r>
            <a:r>
              <a:rPr lang="en-US" sz="3200" b="1" dirty="0" err="1">
                <a:solidFill>
                  <a:schemeClr val="tx1"/>
                </a:solidFill>
                <a:latin typeface="VNI-Times" pitchFamily="2" charset="0"/>
              </a:rPr>
              <a:t>ñöôïc</a:t>
            </a:r>
            <a:r>
              <a:rPr lang="en-US" sz="3200" b="1" dirty="0">
                <a:solidFill>
                  <a:schemeClr val="tx1"/>
                </a:solidFill>
                <a:latin typeface="VNI-Times" pitchFamily="2" charset="0"/>
              </a:rPr>
              <a:t> </a:t>
            </a:r>
            <a:r>
              <a:rPr lang="en-US" sz="3200" b="1" dirty="0" err="1">
                <a:solidFill>
                  <a:schemeClr val="tx1"/>
                </a:solidFill>
                <a:latin typeface="VNI-Times" pitchFamily="2" charset="0"/>
              </a:rPr>
              <a:t>luyeän</a:t>
            </a:r>
            <a:r>
              <a:rPr lang="en-US" sz="3200" b="1" dirty="0">
                <a:solidFill>
                  <a:schemeClr val="tx1"/>
                </a:solidFill>
                <a:latin typeface="VNI-Times" pitchFamily="2" charset="0"/>
              </a:rPr>
              <a:t> </a:t>
            </a:r>
            <a:r>
              <a:rPr lang="en-US" sz="3200" b="1" dirty="0" err="1">
                <a:solidFill>
                  <a:schemeClr val="tx1"/>
                </a:solidFill>
                <a:latin typeface="VNI-Times" pitchFamily="2" charset="0"/>
              </a:rPr>
              <a:t>taäp</a:t>
            </a:r>
            <a:r>
              <a:rPr lang="en-US" sz="3200" b="1" dirty="0">
                <a:solidFill>
                  <a:schemeClr val="tx1"/>
                </a:solidFill>
                <a:latin typeface="VNI-Times" pitchFamily="2" charset="0"/>
              </a:rPr>
              <a:t> </a:t>
            </a:r>
            <a:r>
              <a:rPr lang="en-US" sz="3200" b="1" dirty="0" err="1">
                <a:solidFill>
                  <a:schemeClr val="tx1"/>
                </a:solidFill>
                <a:latin typeface="VNI-Times" pitchFamily="2" charset="0"/>
              </a:rPr>
              <a:t>thöôøng</a:t>
            </a:r>
            <a:r>
              <a:rPr lang="en-US" sz="3200" b="1" dirty="0">
                <a:solidFill>
                  <a:schemeClr val="tx1"/>
                </a:solidFill>
                <a:latin typeface="VNI-Times" pitchFamily="2" charset="0"/>
              </a:rPr>
              <a:t> </a:t>
            </a:r>
            <a:r>
              <a:rPr lang="en-US" sz="3200" b="1" dirty="0" err="1">
                <a:solidFill>
                  <a:schemeClr val="tx1"/>
                </a:solidFill>
                <a:latin typeface="VNI-Times" pitchFamily="2" charset="0"/>
              </a:rPr>
              <a:t>xuyeân</a:t>
            </a:r>
            <a:r>
              <a:rPr lang="en-US" sz="3200" b="1" dirty="0">
                <a:solidFill>
                  <a:schemeClr val="tx1"/>
                </a:solidFill>
                <a:latin typeface="VNI-Times" pitchFamily="2" charset="0"/>
              </a:rPr>
              <a:t> </a:t>
            </a:r>
            <a:r>
              <a:rPr lang="en-US" sz="3200" b="1" dirty="0" err="1">
                <a:solidFill>
                  <a:schemeClr val="tx1"/>
                </a:solidFill>
                <a:latin typeface="VNI-Times" pitchFamily="2" charset="0"/>
              </a:rPr>
              <a:t>vaø</a:t>
            </a:r>
            <a:r>
              <a:rPr lang="en-US" sz="3200" b="1" dirty="0">
                <a:solidFill>
                  <a:schemeClr val="tx1"/>
                </a:solidFill>
                <a:latin typeface="VNI-Times" pitchFamily="2" charset="0"/>
              </a:rPr>
              <a:t> </a:t>
            </a:r>
            <a:r>
              <a:rPr lang="en-US" sz="3200" b="1" dirty="0" err="1">
                <a:solidFill>
                  <a:schemeClr val="tx1"/>
                </a:solidFill>
                <a:latin typeface="VNI-Times" pitchFamily="2" charset="0"/>
              </a:rPr>
              <a:t>boá</a:t>
            </a:r>
            <a:r>
              <a:rPr lang="en-US" sz="3200" b="1" dirty="0">
                <a:solidFill>
                  <a:schemeClr val="tx1"/>
                </a:solidFill>
                <a:latin typeface="VNI-Times" pitchFamily="2" charset="0"/>
              </a:rPr>
              <a:t> </a:t>
            </a:r>
            <a:r>
              <a:rPr lang="en-US" sz="3200" b="1" dirty="0" err="1">
                <a:solidFill>
                  <a:schemeClr val="tx1"/>
                </a:solidFill>
                <a:latin typeface="VNI-Times" pitchFamily="2" charset="0"/>
              </a:rPr>
              <a:t>trí</a:t>
            </a:r>
            <a:r>
              <a:rPr lang="en-US" sz="3200" b="1" dirty="0">
                <a:solidFill>
                  <a:schemeClr val="tx1"/>
                </a:solidFill>
                <a:latin typeface="VNI-Times" pitchFamily="2" charset="0"/>
              </a:rPr>
              <a:t> </a:t>
            </a:r>
            <a:r>
              <a:rPr lang="en-US" sz="3200" b="1" dirty="0" err="1">
                <a:solidFill>
                  <a:schemeClr val="tx1"/>
                </a:solidFill>
                <a:latin typeface="VNI-Times" pitchFamily="2" charset="0"/>
              </a:rPr>
              <a:t>canh</a:t>
            </a:r>
            <a:r>
              <a:rPr lang="en-US" sz="3200" b="1" dirty="0">
                <a:solidFill>
                  <a:schemeClr val="tx1"/>
                </a:solidFill>
                <a:latin typeface="VNI-Times" pitchFamily="2" charset="0"/>
              </a:rPr>
              <a:t> </a:t>
            </a:r>
            <a:r>
              <a:rPr lang="en-US" sz="3200" b="1" dirty="0" err="1">
                <a:solidFill>
                  <a:schemeClr val="tx1"/>
                </a:solidFill>
                <a:latin typeface="VNI-Times" pitchFamily="2" charset="0"/>
              </a:rPr>
              <a:t>phoøng</a:t>
            </a:r>
            <a:r>
              <a:rPr lang="en-US" sz="3200" b="1" dirty="0">
                <a:solidFill>
                  <a:schemeClr val="tx1"/>
                </a:solidFill>
                <a:latin typeface="VNI-Times" pitchFamily="2" charset="0"/>
              </a:rPr>
              <a:t> </a:t>
            </a:r>
            <a:r>
              <a:rPr lang="en-US" sz="3200" b="1" dirty="0" err="1">
                <a:solidFill>
                  <a:schemeClr val="tx1"/>
                </a:solidFill>
                <a:latin typeface="VNI-Times" pitchFamily="2" charset="0"/>
              </a:rPr>
              <a:t>khaép</a:t>
            </a:r>
            <a:r>
              <a:rPr lang="en-US" sz="3200" b="1" dirty="0">
                <a:solidFill>
                  <a:schemeClr val="tx1"/>
                </a:solidFill>
                <a:latin typeface="VNI-Times" pitchFamily="2" charset="0"/>
              </a:rPr>
              <a:t> </a:t>
            </a:r>
            <a:r>
              <a:rPr lang="en-US" sz="3200" b="1" dirty="0" err="1">
                <a:solidFill>
                  <a:schemeClr val="tx1"/>
                </a:solidFill>
                <a:latin typeface="VNI-Times" pitchFamily="2" charset="0"/>
              </a:rPr>
              <a:t>nôi</a:t>
            </a:r>
            <a:r>
              <a:rPr lang="en-US" sz="3200" b="1" dirty="0">
                <a:solidFill>
                  <a:schemeClr val="tx1"/>
                </a:solidFill>
                <a:latin typeface="VNI-Times" pitchFamily="2" charset="0"/>
              </a:rPr>
              <a:t>.</a:t>
            </a:r>
          </a:p>
          <a:p>
            <a:pPr>
              <a:defRPr/>
            </a:pPr>
            <a:r>
              <a:rPr lang="en-US" sz="3200" dirty="0"/>
              <a:t> </a:t>
            </a:r>
          </a:p>
          <a:p>
            <a:pP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marL="457200" indent="-457200">
              <a:buFontTx/>
              <a:buChar char="-"/>
              <a:defRPr/>
            </a:pPr>
            <a:endParaRPr lang="en-US" sz="3200" b="1" dirty="0">
              <a:latin typeface="VNI-Times" pitchFamily="2" charset="0"/>
            </a:endParaRPr>
          </a:p>
          <a:p>
            <a:pPr marL="457200" indent="-457200">
              <a:buFontTx/>
              <a:buChar char="-"/>
              <a:defRPr/>
            </a:pPr>
            <a:endParaRPr lang="en-US" sz="3200" b="1" dirty="0">
              <a:latin typeface="VNI-Times" pitchFamily="2" charset="0"/>
            </a:endParaRPr>
          </a:p>
          <a:p>
            <a:pPr marL="457200" indent="-457200">
              <a:buFontTx/>
              <a:buChar char="-"/>
              <a:defRPr/>
            </a:pPr>
            <a:endParaRPr lang="en-US" sz="3200" b="1" dirty="0">
              <a:latin typeface="VNI-Times" pitchFamily="2" charset="0"/>
            </a:endParaRPr>
          </a:p>
          <a:p>
            <a:pPr>
              <a:defRPr/>
            </a:pPr>
            <a:r>
              <a:rPr lang="en-US" dirty="0"/>
              <a:t> </a:t>
            </a:r>
          </a:p>
        </p:txBody>
      </p:sp>
      <p:sp>
        <p:nvSpPr>
          <p:cNvPr id="6" name="Rectangle 5"/>
          <p:cNvSpPr>
            <a:spLocks noChangeArrowheads="1"/>
          </p:cNvSpPr>
          <p:nvPr/>
        </p:nvSpPr>
        <p:spPr bwMode="auto">
          <a:xfrm>
            <a:off x="1851025" y="4773613"/>
            <a:ext cx="3657600"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vi-VN" sz="3200">
                <a:solidFill>
                  <a:srgbClr val="0000FF"/>
                </a:solidFill>
                <a:latin typeface="VNI-Times" pitchFamily="2" charset="0"/>
              </a:rPr>
              <a:t>Nhaø Leâ sô quan taâm phaùt trieån quaân ñoäi nhö theá naøo?</a:t>
            </a:r>
          </a:p>
          <a:p>
            <a:pPr eaLnBrk="1" hangingPunct="1"/>
            <a:endParaRPr lang="en-US" altLang="vi-VN" sz="3200">
              <a:solidFill>
                <a:srgbClr val="0000FF"/>
              </a:solidFill>
              <a:latin typeface="VNI-Times" pitchFamily="2" charset="0"/>
            </a:endParaRPr>
          </a:p>
        </p:txBody>
      </p:sp>
    </p:spTree>
    <p:extLst>
      <p:ext uri="{BB962C8B-B14F-4D97-AF65-F5344CB8AC3E}">
        <p14:creationId xmlns:p14="http://schemas.microsoft.com/office/powerpoint/2010/main" val="34997502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anim calcmode="lin" valueType="num">
                                      <p:cBhvr>
                                        <p:cTn id="15" dur="500" fill="hold"/>
                                        <p:tgtEl>
                                          <p:spTgt spid="4">
                                            <p:txEl>
                                              <p:pRg st="7" end="7"/>
                                            </p:txEl>
                                          </p:spTgt>
                                        </p:tgtEl>
                                        <p:attrNameLst>
                                          <p:attrName>ppt_w</p:attrName>
                                        </p:attrNameLst>
                                      </p:cBhvr>
                                      <p:tavLst>
                                        <p:tav tm="0">
                                          <p:val>
                                            <p:fltVal val="0"/>
                                          </p:val>
                                        </p:tav>
                                        <p:tav tm="100000">
                                          <p:val>
                                            <p:strVal val="#ppt_w"/>
                                          </p:val>
                                        </p:tav>
                                      </p:tavLst>
                                    </p:anim>
                                    <p:anim calcmode="lin" valueType="num">
                                      <p:cBhvr>
                                        <p:cTn id="16" dur="500" fill="hold"/>
                                        <p:tgtEl>
                                          <p:spTgt spid="4">
                                            <p:txEl>
                                              <p:pRg st="7" end="7"/>
                                            </p:txEl>
                                          </p:spTgt>
                                        </p:tgtEl>
                                        <p:attrNameLst>
                                          <p:attrName>ppt_h</p:attrName>
                                        </p:attrNameLst>
                                      </p:cBhvr>
                                      <p:tavLst>
                                        <p:tav tm="0">
                                          <p:val>
                                            <p:fltVal val="0"/>
                                          </p:val>
                                        </p:tav>
                                        <p:tav tm="100000">
                                          <p:val>
                                            <p:strVal val="#ppt_h"/>
                                          </p:val>
                                        </p:tav>
                                      </p:tavLst>
                                    </p:anim>
                                    <p:anim calcmode="lin" valueType="num">
                                      <p:cBhvr>
                                        <p:cTn id="17" dur="500" fill="hold"/>
                                        <p:tgtEl>
                                          <p:spTgt spid="4">
                                            <p:txEl>
                                              <p:pRg st="7" end="7"/>
                                            </p:txEl>
                                          </p:spTgt>
                                        </p:tgtEl>
                                        <p:attrNameLst>
                                          <p:attrName>style.rotation</p:attrName>
                                        </p:attrNameLst>
                                      </p:cBhvr>
                                      <p:tavLst>
                                        <p:tav tm="0">
                                          <p:val>
                                            <p:fltVal val="90"/>
                                          </p:val>
                                        </p:tav>
                                        <p:tav tm="100000">
                                          <p:val>
                                            <p:fltVal val="0"/>
                                          </p:val>
                                        </p:tav>
                                      </p:tavLst>
                                    </p:anim>
                                    <p:animEffect transition="in" filter="fade">
                                      <p:cBhvr>
                                        <p:cTn id="18" dur="500"/>
                                        <p:tgtEl>
                                          <p:spTgt spid="4">
                                            <p:txEl>
                                              <p:pRg st="7" end="7"/>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anim calcmode="lin" valueType="num">
                                      <p:cBhvr>
                                        <p:cTn id="23" dur="500" fill="hold"/>
                                        <p:tgtEl>
                                          <p:spTgt spid="4">
                                            <p:txEl>
                                              <p:pRg st="8" end="8"/>
                                            </p:txEl>
                                          </p:spTgt>
                                        </p:tgtEl>
                                        <p:attrNameLst>
                                          <p:attrName>ppt_w</p:attrName>
                                        </p:attrNameLst>
                                      </p:cBhvr>
                                      <p:tavLst>
                                        <p:tav tm="0">
                                          <p:val>
                                            <p:fltVal val="0"/>
                                          </p:val>
                                        </p:tav>
                                        <p:tav tm="100000">
                                          <p:val>
                                            <p:strVal val="#ppt_w"/>
                                          </p:val>
                                        </p:tav>
                                      </p:tavLst>
                                    </p:anim>
                                    <p:anim calcmode="lin" valueType="num">
                                      <p:cBhvr>
                                        <p:cTn id="24" dur="500" fill="hold"/>
                                        <p:tgtEl>
                                          <p:spTgt spid="4">
                                            <p:txEl>
                                              <p:pRg st="8" end="8"/>
                                            </p:txEl>
                                          </p:spTgt>
                                        </p:tgtEl>
                                        <p:attrNameLst>
                                          <p:attrName>ppt_h</p:attrName>
                                        </p:attrNameLst>
                                      </p:cBhvr>
                                      <p:tavLst>
                                        <p:tav tm="0">
                                          <p:val>
                                            <p:fltVal val="0"/>
                                          </p:val>
                                        </p:tav>
                                        <p:tav tm="100000">
                                          <p:val>
                                            <p:strVal val="#ppt_h"/>
                                          </p:val>
                                        </p:tav>
                                      </p:tavLst>
                                    </p:anim>
                                    <p:anim calcmode="lin" valueType="num">
                                      <p:cBhvr>
                                        <p:cTn id="25" dur="500" fill="hold"/>
                                        <p:tgtEl>
                                          <p:spTgt spid="4">
                                            <p:txEl>
                                              <p:pRg st="8" end="8"/>
                                            </p:txEl>
                                          </p:spTgt>
                                        </p:tgtEl>
                                        <p:attrNameLst>
                                          <p:attrName>style.rotation</p:attrName>
                                        </p:attrNameLst>
                                      </p:cBhvr>
                                      <p:tavLst>
                                        <p:tav tm="0">
                                          <p:val>
                                            <p:fltVal val="90"/>
                                          </p:val>
                                        </p:tav>
                                        <p:tav tm="100000">
                                          <p:val>
                                            <p:fltVal val="0"/>
                                          </p:val>
                                        </p:tav>
                                      </p:tavLst>
                                    </p:anim>
                                    <p:animEffect transition="in" filter="fade">
                                      <p:cBhvr>
                                        <p:cTn id="26" dur="500"/>
                                        <p:tgtEl>
                                          <p:spTgt spid="4">
                                            <p:txEl>
                                              <p:pRg st="8" end="8"/>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 calcmode="lin" valueType="num">
                                      <p:cBhvr>
                                        <p:cTn id="33" dur="500" fill="hold"/>
                                        <p:tgtEl>
                                          <p:spTgt spid="6"/>
                                        </p:tgtEl>
                                        <p:attrNameLst>
                                          <p:attrName>style.rotation</p:attrName>
                                        </p:attrNameLst>
                                      </p:cBhvr>
                                      <p:tavLst>
                                        <p:tav tm="0">
                                          <p:val>
                                            <p:fltVal val="90"/>
                                          </p:val>
                                        </p:tav>
                                        <p:tav tm="100000">
                                          <p:val>
                                            <p:fltVal val="0"/>
                                          </p:val>
                                        </p:tav>
                                      </p:tavLst>
                                    </p:anim>
                                    <p:animEffect transition="in" filter="fade">
                                      <p:cBhvr>
                                        <p:cTn id="34" dur="500"/>
                                        <p:tgtEl>
                                          <p:spTgt spid="6"/>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1" presetClass="entr" presetSubtype="0" fill="hold" nodeType="click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anim calcmode="lin" valueType="num">
                                      <p:cBhvr>
                                        <p:cTn id="39" dur="500" fill="hold"/>
                                        <p:tgtEl>
                                          <p:spTgt spid="4">
                                            <p:txEl>
                                              <p:pRg st="9" end="9"/>
                                            </p:txEl>
                                          </p:spTgt>
                                        </p:tgtEl>
                                        <p:attrNameLst>
                                          <p:attrName>ppt_w</p:attrName>
                                        </p:attrNameLst>
                                      </p:cBhvr>
                                      <p:tavLst>
                                        <p:tav tm="0">
                                          <p:val>
                                            <p:fltVal val="0"/>
                                          </p:val>
                                        </p:tav>
                                        <p:tav tm="100000">
                                          <p:val>
                                            <p:strVal val="#ppt_w"/>
                                          </p:val>
                                        </p:tav>
                                      </p:tavLst>
                                    </p:anim>
                                    <p:anim calcmode="lin" valueType="num">
                                      <p:cBhvr>
                                        <p:cTn id="40" dur="500" fill="hold"/>
                                        <p:tgtEl>
                                          <p:spTgt spid="4">
                                            <p:txEl>
                                              <p:pRg st="9" end="9"/>
                                            </p:txEl>
                                          </p:spTgt>
                                        </p:tgtEl>
                                        <p:attrNameLst>
                                          <p:attrName>ppt_h</p:attrName>
                                        </p:attrNameLst>
                                      </p:cBhvr>
                                      <p:tavLst>
                                        <p:tav tm="0">
                                          <p:val>
                                            <p:fltVal val="0"/>
                                          </p:val>
                                        </p:tav>
                                        <p:tav tm="100000">
                                          <p:val>
                                            <p:strVal val="#ppt_h"/>
                                          </p:val>
                                        </p:tav>
                                      </p:tavLst>
                                    </p:anim>
                                    <p:anim calcmode="lin" valueType="num">
                                      <p:cBhvr>
                                        <p:cTn id="41" dur="500" fill="hold"/>
                                        <p:tgtEl>
                                          <p:spTgt spid="4">
                                            <p:txEl>
                                              <p:pRg st="9" end="9"/>
                                            </p:txEl>
                                          </p:spTgt>
                                        </p:tgtEl>
                                        <p:attrNameLst>
                                          <p:attrName>style.rotation</p:attrName>
                                        </p:attrNameLst>
                                      </p:cBhvr>
                                      <p:tavLst>
                                        <p:tav tm="0">
                                          <p:val>
                                            <p:fltVal val="90"/>
                                          </p:val>
                                        </p:tav>
                                        <p:tav tm="100000">
                                          <p:val>
                                            <p:fltVal val="0"/>
                                          </p:val>
                                        </p:tav>
                                      </p:tavLst>
                                    </p:anim>
                                    <p:animEffect transition="in" filter="fade">
                                      <p:cBhvr>
                                        <p:cTn id="42"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6096000"/>
            <a:ext cx="7620000" cy="533400"/>
          </a:xfrm>
        </p:spPr>
        <p:txBody>
          <a:bodyPr>
            <a:normAutofit/>
          </a:bodyPr>
          <a:lstStyle/>
          <a:p>
            <a:pPr algn="ctr">
              <a:defRPr/>
            </a:pPr>
            <a:r>
              <a:rPr lang="en-US" sz="3200" dirty="0" err="1">
                <a:solidFill>
                  <a:srgbClr val="0000FF"/>
                </a:solidFill>
                <a:latin typeface="VNI-Times" pitchFamily="2" charset="0"/>
              </a:rPr>
              <a:t>Thuûy</a:t>
            </a:r>
            <a:r>
              <a:rPr lang="en-US" sz="3200" dirty="0">
                <a:solidFill>
                  <a:srgbClr val="0000FF"/>
                </a:solidFill>
                <a:latin typeface="VNI-Times" pitchFamily="2" charset="0"/>
              </a:rPr>
              <a:t> </a:t>
            </a:r>
            <a:r>
              <a:rPr lang="en-US" sz="3200" dirty="0" err="1">
                <a:solidFill>
                  <a:srgbClr val="0000FF"/>
                </a:solidFill>
                <a:latin typeface="VNI-Times" pitchFamily="2" charset="0"/>
              </a:rPr>
              <a:t>binh</a:t>
            </a:r>
            <a:r>
              <a:rPr lang="en-US" sz="3200" dirty="0">
                <a:solidFill>
                  <a:srgbClr val="0000FF"/>
                </a:solidFill>
                <a:latin typeface="VNI-Times" pitchFamily="2" charset="0"/>
              </a:rPr>
              <a:t> </a:t>
            </a:r>
            <a:r>
              <a:rPr lang="en-US" sz="3200" dirty="0" err="1">
                <a:solidFill>
                  <a:srgbClr val="0000FF"/>
                </a:solidFill>
                <a:latin typeface="VNI-Times" pitchFamily="2" charset="0"/>
              </a:rPr>
              <a:t>thôøi</a:t>
            </a:r>
            <a:r>
              <a:rPr lang="en-US" sz="3200" dirty="0">
                <a:solidFill>
                  <a:srgbClr val="0000FF"/>
                </a:solidFill>
                <a:latin typeface="VNI-Times" pitchFamily="2" charset="0"/>
              </a:rPr>
              <a:t> </a:t>
            </a:r>
            <a:r>
              <a:rPr lang="en-US" sz="3200" dirty="0" err="1">
                <a:solidFill>
                  <a:srgbClr val="0000FF"/>
                </a:solidFill>
                <a:latin typeface="VNI-Times" pitchFamily="2" charset="0"/>
              </a:rPr>
              <a:t>Leâ</a:t>
            </a:r>
            <a:r>
              <a:rPr lang="en-US" sz="3200" dirty="0">
                <a:solidFill>
                  <a:srgbClr val="0000FF"/>
                </a:solidFill>
                <a:latin typeface="VNI-Times" pitchFamily="2" charset="0"/>
              </a:rPr>
              <a:t> </a:t>
            </a:r>
            <a:r>
              <a:rPr lang="en-US" sz="3200" dirty="0" err="1">
                <a:solidFill>
                  <a:srgbClr val="0000FF"/>
                </a:solidFill>
                <a:latin typeface="VNI-Times" pitchFamily="2" charset="0"/>
              </a:rPr>
              <a:t>sô</a:t>
            </a:r>
            <a:endParaRPr lang="en-US" sz="3200" dirty="0">
              <a:solidFill>
                <a:srgbClr val="0000FF"/>
              </a:solidFill>
              <a:latin typeface="VNI-Times" pitchFamily="2" charset="0"/>
            </a:endParaRPr>
          </a:p>
        </p:txBody>
      </p:sp>
      <p:pic>
        <p:nvPicPr>
          <p:cNvPr id="79875" name="Picture 2" descr="C:\Users\seven\Desktop\bai 20\thuy binh thoi 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2225"/>
            <a:ext cx="9144000" cy="6019800"/>
          </a:xfrm>
          <a:prstGeom prst="rect">
            <a:avLst/>
          </a:prstGeom>
          <a:noFill/>
          <a:ln w="127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20104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C:\Users\seven\Desktop\bai 20\lanh tho Dai Viet TK 15.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24000" y="0"/>
            <a:ext cx="4800600" cy="6934200"/>
          </a:xfrm>
          <a:noFill/>
        </p:spPr>
      </p:pic>
      <p:sp>
        <p:nvSpPr>
          <p:cNvPr id="6" name="Rectangle 5"/>
          <p:cNvSpPr/>
          <p:nvPr/>
        </p:nvSpPr>
        <p:spPr>
          <a:xfrm>
            <a:off x="6705600" y="4648200"/>
            <a:ext cx="3810000" cy="20574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dirty="0" err="1">
                <a:solidFill>
                  <a:srgbClr val="0000FF"/>
                </a:solidFill>
                <a:latin typeface="VNI-Times" pitchFamily="2" charset="0"/>
              </a:rPr>
              <a:t>Em</a:t>
            </a:r>
            <a:r>
              <a:rPr lang="en-US" sz="3200" dirty="0">
                <a:solidFill>
                  <a:srgbClr val="0000FF"/>
                </a:solidFill>
                <a:latin typeface="VNI-Times" pitchFamily="2" charset="0"/>
              </a:rPr>
              <a:t> </a:t>
            </a:r>
            <a:r>
              <a:rPr lang="en-US" sz="3200" dirty="0" err="1">
                <a:solidFill>
                  <a:srgbClr val="0000FF"/>
                </a:solidFill>
                <a:latin typeface="VNI-Times" pitchFamily="2" charset="0"/>
              </a:rPr>
              <a:t>coù</a:t>
            </a:r>
            <a:r>
              <a:rPr lang="en-US" sz="3200" dirty="0">
                <a:solidFill>
                  <a:srgbClr val="0000FF"/>
                </a:solidFill>
                <a:latin typeface="VNI-Times" pitchFamily="2" charset="0"/>
              </a:rPr>
              <a:t> </a:t>
            </a:r>
            <a:r>
              <a:rPr lang="en-US" sz="3200" dirty="0" err="1">
                <a:solidFill>
                  <a:srgbClr val="0000FF"/>
                </a:solidFill>
                <a:latin typeface="VNI-Times" pitchFamily="2" charset="0"/>
              </a:rPr>
              <a:t>nhaän</a:t>
            </a:r>
            <a:r>
              <a:rPr lang="en-US" sz="3200" dirty="0">
                <a:solidFill>
                  <a:srgbClr val="0000FF"/>
                </a:solidFill>
                <a:latin typeface="VNI-Times" pitchFamily="2" charset="0"/>
              </a:rPr>
              <a:t> </a:t>
            </a:r>
            <a:r>
              <a:rPr lang="en-US" sz="3200" dirty="0" err="1">
                <a:solidFill>
                  <a:srgbClr val="0000FF"/>
                </a:solidFill>
                <a:latin typeface="VNI-Times" pitchFamily="2" charset="0"/>
              </a:rPr>
              <a:t>xeùt</a:t>
            </a:r>
            <a:r>
              <a:rPr lang="en-US" sz="3200" dirty="0">
                <a:solidFill>
                  <a:srgbClr val="0000FF"/>
                </a:solidFill>
                <a:latin typeface="VNI-Times" pitchFamily="2" charset="0"/>
              </a:rPr>
              <a:t> </a:t>
            </a:r>
            <a:r>
              <a:rPr lang="en-US" sz="3200" dirty="0" err="1">
                <a:solidFill>
                  <a:srgbClr val="0000FF"/>
                </a:solidFill>
                <a:latin typeface="VNI-Times" pitchFamily="2" charset="0"/>
              </a:rPr>
              <a:t>gì</a:t>
            </a:r>
            <a:r>
              <a:rPr lang="en-US" sz="3200" dirty="0">
                <a:solidFill>
                  <a:srgbClr val="0000FF"/>
                </a:solidFill>
                <a:latin typeface="VNI-Times" pitchFamily="2" charset="0"/>
              </a:rPr>
              <a:t> </a:t>
            </a:r>
            <a:r>
              <a:rPr lang="en-US" sz="3200" dirty="0" err="1">
                <a:solidFill>
                  <a:srgbClr val="0000FF"/>
                </a:solidFill>
                <a:latin typeface="VNI-Times" pitchFamily="2" charset="0"/>
              </a:rPr>
              <a:t>veà</a:t>
            </a:r>
            <a:r>
              <a:rPr lang="en-US" sz="3200" dirty="0">
                <a:solidFill>
                  <a:srgbClr val="0000FF"/>
                </a:solidFill>
                <a:latin typeface="VNI-Times" pitchFamily="2" charset="0"/>
              </a:rPr>
              <a:t> </a:t>
            </a:r>
            <a:r>
              <a:rPr lang="en-US" sz="3200" dirty="0" err="1">
                <a:solidFill>
                  <a:srgbClr val="0000FF"/>
                </a:solidFill>
                <a:latin typeface="VNI-Times" pitchFamily="2" charset="0"/>
              </a:rPr>
              <a:t>laõnh</a:t>
            </a:r>
            <a:r>
              <a:rPr lang="en-US" sz="3200" dirty="0">
                <a:solidFill>
                  <a:srgbClr val="0000FF"/>
                </a:solidFill>
                <a:latin typeface="VNI-Times" pitchFamily="2" charset="0"/>
              </a:rPr>
              <a:t> </a:t>
            </a:r>
            <a:r>
              <a:rPr lang="en-US" sz="3200" dirty="0" err="1">
                <a:solidFill>
                  <a:srgbClr val="0000FF"/>
                </a:solidFill>
                <a:latin typeface="VNI-Times" pitchFamily="2" charset="0"/>
              </a:rPr>
              <a:t>thoå</a:t>
            </a:r>
            <a:r>
              <a:rPr lang="en-US" sz="3200" dirty="0">
                <a:solidFill>
                  <a:srgbClr val="0000FF"/>
                </a:solidFill>
                <a:latin typeface="VNI-Times" pitchFamily="2" charset="0"/>
              </a:rPr>
              <a:t> </a:t>
            </a:r>
            <a:r>
              <a:rPr lang="en-US" sz="3200" dirty="0" err="1">
                <a:solidFill>
                  <a:srgbClr val="0000FF"/>
                </a:solidFill>
                <a:latin typeface="VNI-Times" pitchFamily="2" charset="0"/>
              </a:rPr>
              <a:t>nöôùc</a:t>
            </a:r>
            <a:r>
              <a:rPr lang="en-US" sz="3200" dirty="0">
                <a:solidFill>
                  <a:srgbClr val="0000FF"/>
                </a:solidFill>
                <a:latin typeface="VNI-Times" pitchFamily="2" charset="0"/>
              </a:rPr>
              <a:t> </a:t>
            </a:r>
            <a:r>
              <a:rPr lang="en-US" sz="3200" dirty="0" err="1">
                <a:solidFill>
                  <a:srgbClr val="0000FF"/>
                </a:solidFill>
                <a:latin typeface="VNI-Times" pitchFamily="2" charset="0"/>
              </a:rPr>
              <a:t>Ñaïi</a:t>
            </a:r>
            <a:r>
              <a:rPr lang="en-US" sz="3200" dirty="0">
                <a:solidFill>
                  <a:srgbClr val="0000FF"/>
                </a:solidFill>
                <a:latin typeface="VNI-Times" pitchFamily="2" charset="0"/>
              </a:rPr>
              <a:t> </a:t>
            </a:r>
            <a:r>
              <a:rPr lang="en-US" sz="3200" dirty="0" err="1">
                <a:solidFill>
                  <a:srgbClr val="0000FF"/>
                </a:solidFill>
                <a:latin typeface="VNI-Times" pitchFamily="2" charset="0"/>
              </a:rPr>
              <a:t>Vieät</a:t>
            </a:r>
            <a:r>
              <a:rPr lang="en-US" sz="3200" dirty="0">
                <a:solidFill>
                  <a:srgbClr val="0000FF"/>
                </a:solidFill>
                <a:latin typeface="VNI-Times" pitchFamily="2" charset="0"/>
              </a:rPr>
              <a:t> </a:t>
            </a:r>
            <a:r>
              <a:rPr lang="en-US" sz="3200" dirty="0" err="1">
                <a:solidFill>
                  <a:srgbClr val="0000FF"/>
                </a:solidFill>
                <a:latin typeface="VNI-Times" pitchFamily="2" charset="0"/>
              </a:rPr>
              <a:t>thôøi</a:t>
            </a:r>
            <a:r>
              <a:rPr lang="en-US" sz="3200" dirty="0">
                <a:solidFill>
                  <a:srgbClr val="0000FF"/>
                </a:solidFill>
                <a:latin typeface="VNI-Times" pitchFamily="2" charset="0"/>
              </a:rPr>
              <a:t> </a:t>
            </a:r>
            <a:r>
              <a:rPr lang="en-US" sz="3200" dirty="0" err="1">
                <a:solidFill>
                  <a:srgbClr val="0000FF"/>
                </a:solidFill>
                <a:latin typeface="VNI-Times" pitchFamily="2" charset="0"/>
              </a:rPr>
              <a:t>Leâ</a:t>
            </a:r>
            <a:r>
              <a:rPr lang="en-US" sz="3200" dirty="0">
                <a:solidFill>
                  <a:srgbClr val="0000FF"/>
                </a:solidFill>
                <a:latin typeface="VNI-Times" pitchFamily="2" charset="0"/>
              </a:rPr>
              <a:t> </a:t>
            </a:r>
            <a:r>
              <a:rPr lang="en-US" sz="3200" dirty="0" err="1">
                <a:solidFill>
                  <a:srgbClr val="0000FF"/>
                </a:solidFill>
                <a:latin typeface="VNI-Times" pitchFamily="2" charset="0"/>
              </a:rPr>
              <a:t>Thaùnh</a:t>
            </a:r>
            <a:r>
              <a:rPr lang="en-US" sz="3200" dirty="0">
                <a:solidFill>
                  <a:srgbClr val="0000FF"/>
                </a:solidFill>
                <a:latin typeface="VNI-Times" pitchFamily="2" charset="0"/>
              </a:rPr>
              <a:t> </a:t>
            </a:r>
            <a:r>
              <a:rPr lang="en-US" sz="3200" dirty="0" err="1">
                <a:solidFill>
                  <a:srgbClr val="0000FF"/>
                </a:solidFill>
                <a:latin typeface="VNI-Times" pitchFamily="2" charset="0"/>
              </a:rPr>
              <a:t>Toâng</a:t>
            </a:r>
            <a:r>
              <a:rPr lang="en-US" sz="3200" dirty="0">
                <a:solidFill>
                  <a:srgbClr val="0000FF"/>
                </a:solidFill>
                <a:latin typeface="VNI-Times" pitchFamily="2" charset="0"/>
              </a:rPr>
              <a:t> so </a:t>
            </a:r>
            <a:r>
              <a:rPr lang="en-US" sz="3200" dirty="0" err="1">
                <a:solidFill>
                  <a:srgbClr val="0000FF"/>
                </a:solidFill>
                <a:latin typeface="VNI-Times" pitchFamily="2" charset="0"/>
              </a:rPr>
              <a:t>vôùi</a:t>
            </a:r>
            <a:r>
              <a:rPr lang="en-US" sz="3200" dirty="0">
                <a:solidFill>
                  <a:srgbClr val="0000FF"/>
                </a:solidFill>
                <a:latin typeface="VNI-Times" pitchFamily="2" charset="0"/>
              </a:rPr>
              <a:t> </a:t>
            </a:r>
            <a:r>
              <a:rPr lang="en-US" sz="3200" dirty="0" err="1">
                <a:solidFill>
                  <a:srgbClr val="0000FF"/>
                </a:solidFill>
                <a:latin typeface="VNI-Times" pitchFamily="2" charset="0"/>
              </a:rPr>
              <a:t>thôøi</a:t>
            </a:r>
            <a:r>
              <a:rPr lang="en-US" sz="3200" dirty="0">
                <a:solidFill>
                  <a:srgbClr val="0000FF"/>
                </a:solidFill>
                <a:latin typeface="VNI-Times" pitchFamily="2" charset="0"/>
              </a:rPr>
              <a:t> </a:t>
            </a:r>
            <a:r>
              <a:rPr lang="en-US" sz="3200" dirty="0" err="1">
                <a:solidFill>
                  <a:srgbClr val="0000FF"/>
                </a:solidFill>
                <a:latin typeface="VNI-Times" pitchFamily="2" charset="0"/>
              </a:rPr>
              <a:t>Hoà</a:t>
            </a:r>
            <a:r>
              <a:rPr lang="en-US" sz="3200" dirty="0">
                <a:solidFill>
                  <a:srgbClr val="0000FF"/>
                </a:solidFill>
                <a:latin typeface="VNI-Times" pitchFamily="2" charset="0"/>
              </a:rPr>
              <a:t>?</a:t>
            </a:r>
          </a:p>
          <a:p>
            <a:pPr algn="ctr">
              <a:defRPr/>
            </a:pPr>
            <a:endParaRPr lang="en-US" sz="3200" b="1" dirty="0">
              <a:solidFill>
                <a:schemeClr val="tx1"/>
              </a:solidFill>
              <a:latin typeface="VNI-Times" pitchFamily="2" charset="0"/>
            </a:endParaRPr>
          </a:p>
        </p:txBody>
      </p:sp>
      <p:sp>
        <p:nvSpPr>
          <p:cNvPr id="5" name="Cloud Callout 4"/>
          <p:cNvSpPr/>
          <p:nvPr/>
        </p:nvSpPr>
        <p:spPr>
          <a:xfrm>
            <a:off x="6705600" y="381000"/>
            <a:ext cx="3810000" cy="2895600"/>
          </a:xfrm>
          <a:prstGeom prst="cloudCallout">
            <a:avLst>
              <a:gd name="adj1" fmla="val 30762"/>
              <a:gd name="adj2" fmla="val 85353"/>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dirty="0" err="1">
                <a:solidFill>
                  <a:schemeClr val="tx1"/>
                </a:solidFill>
                <a:latin typeface="VNI-Times" pitchFamily="2" charset="0"/>
              </a:rPr>
              <a:t>Laõnh</a:t>
            </a:r>
            <a:r>
              <a:rPr lang="en-US" sz="3200" dirty="0">
                <a:solidFill>
                  <a:schemeClr val="tx1"/>
                </a:solidFill>
                <a:latin typeface="VNI-Times" pitchFamily="2" charset="0"/>
              </a:rPr>
              <a:t> </a:t>
            </a:r>
            <a:r>
              <a:rPr lang="en-US" sz="3200" dirty="0" err="1">
                <a:solidFill>
                  <a:schemeClr val="tx1"/>
                </a:solidFill>
                <a:latin typeface="VNI-Times" pitchFamily="2" charset="0"/>
              </a:rPr>
              <a:t>thoå</a:t>
            </a:r>
            <a:r>
              <a:rPr lang="en-US" sz="3200" dirty="0">
                <a:solidFill>
                  <a:schemeClr val="tx1"/>
                </a:solidFill>
                <a:latin typeface="VNI-Times" pitchFamily="2" charset="0"/>
              </a:rPr>
              <a:t> </a:t>
            </a:r>
            <a:r>
              <a:rPr lang="en-US" sz="3200" dirty="0" err="1">
                <a:solidFill>
                  <a:schemeClr val="tx1"/>
                </a:solidFill>
                <a:latin typeface="VNI-Times" pitchFamily="2" charset="0"/>
              </a:rPr>
              <a:t>ñöôïc</a:t>
            </a:r>
            <a:r>
              <a:rPr lang="en-US" sz="3200" dirty="0">
                <a:solidFill>
                  <a:schemeClr val="tx1"/>
                </a:solidFill>
                <a:latin typeface="VNI-Times" pitchFamily="2" charset="0"/>
              </a:rPr>
              <a:t> </a:t>
            </a:r>
            <a:r>
              <a:rPr lang="en-US" sz="3200" dirty="0" err="1">
                <a:solidFill>
                  <a:schemeClr val="tx1"/>
                </a:solidFill>
                <a:latin typeface="VNI-Times" pitchFamily="2" charset="0"/>
              </a:rPr>
              <a:t>môû</a:t>
            </a:r>
            <a:r>
              <a:rPr lang="en-US" sz="3200" dirty="0">
                <a:solidFill>
                  <a:schemeClr val="tx1"/>
                </a:solidFill>
                <a:latin typeface="VNI-Times" pitchFamily="2" charset="0"/>
              </a:rPr>
              <a:t> </a:t>
            </a:r>
            <a:r>
              <a:rPr lang="en-US" sz="3200" dirty="0" err="1">
                <a:solidFill>
                  <a:schemeClr val="tx1"/>
                </a:solidFill>
                <a:latin typeface="VNI-Times" pitchFamily="2" charset="0"/>
              </a:rPr>
              <a:t>roäng</a:t>
            </a:r>
            <a:r>
              <a:rPr lang="en-US" sz="3200" dirty="0">
                <a:solidFill>
                  <a:schemeClr val="tx1"/>
                </a:solidFill>
                <a:latin typeface="VNI-Times" pitchFamily="2" charset="0"/>
              </a:rPr>
              <a:t> </a:t>
            </a:r>
            <a:r>
              <a:rPr lang="en-US" sz="3200" dirty="0" err="1">
                <a:solidFill>
                  <a:schemeClr val="tx1"/>
                </a:solidFill>
                <a:latin typeface="VNI-Times" pitchFamily="2" charset="0"/>
              </a:rPr>
              <a:t>xuoáng</a:t>
            </a:r>
            <a:r>
              <a:rPr lang="en-US" sz="3200" dirty="0">
                <a:solidFill>
                  <a:schemeClr val="tx1"/>
                </a:solidFill>
                <a:latin typeface="VNI-Times" pitchFamily="2" charset="0"/>
              </a:rPr>
              <a:t> </a:t>
            </a:r>
            <a:r>
              <a:rPr lang="en-US" sz="3200" dirty="0" err="1">
                <a:solidFill>
                  <a:schemeClr val="tx1"/>
                </a:solidFill>
                <a:latin typeface="VNI-Times" pitchFamily="2" charset="0"/>
              </a:rPr>
              <a:t>phía</a:t>
            </a:r>
            <a:r>
              <a:rPr lang="en-US" sz="3200" dirty="0">
                <a:solidFill>
                  <a:schemeClr val="tx1"/>
                </a:solidFill>
                <a:latin typeface="VNI-Times" pitchFamily="2" charset="0"/>
              </a:rPr>
              <a:t> Nam</a:t>
            </a:r>
          </a:p>
        </p:txBody>
      </p:sp>
      <p:sp>
        <p:nvSpPr>
          <p:cNvPr id="8" name="Rounded Rectangle 7"/>
          <p:cNvSpPr/>
          <p:nvPr/>
        </p:nvSpPr>
        <p:spPr>
          <a:xfrm>
            <a:off x="4876800" y="4343400"/>
            <a:ext cx="533400" cy="228600"/>
          </a:xfrm>
          <a:prstGeom prst="round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Rounded Rectangle 9"/>
          <p:cNvSpPr/>
          <p:nvPr/>
        </p:nvSpPr>
        <p:spPr>
          <a:xfrm>
            <a:off x="4702175" y="3733800"/>
            <a:ext cx="419100" cy="152400"/>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3720815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grpId="0" nodeType="clickEffect">
                                  <p:stCondLst>
                                    <p:cond delay="0"/>
                                  </p:stCondLst>
                                  <p:childTnLst>
                                    <p:animScale>
                                      <p:cBhvr>
                                        <p:cTn id="6" dur="2000" fill="hold"/>
                                        <p:tgtEl>
                                          <p:spTgt spid="10"/>
                                        </p:tgtEl>
                                      </p:cBhvr>
                                      <p:by x="150000" y="150000"/>
                                    </p:animScale>
                                  </p:childTnLst>
                                </p:cTn>
                              </p:par>
                              <p:par>
                                <p:cTn id="7" presetID="6" presetClass="emph" presetSubtype="0" fill="hold" grpId="0" nodeType="withEffect">
                                  <p:stCondLst>
                                    <p:cond delay="0"/>
                                  </p:stCondLst>
                                  <p:childTnLst>
                                    <p:animScale>
                                      <p:cBhvr>
                                        <p:cTn id="8" dur="2000" fill="hold"/>
                                        <p:tgtEl>
                                          <p:spTgt spid="8"/>
                                        </p:tgtEl>
                                      </p:cBhvr>
                                      <p:by x="150000" y="150000"/>
                                    </p:animScale>
                                  </p:childTnLst>
                                </p:cTn>
                              </p:par>
                            </p:childTnLst>
                          </p:cTn>
                        </p:par>
                      </p:childTnLst>
                    </p:cTn>
                  </p:par>
                  <p:par>
                    <p:cTn id="9" fill="hold" nodeType="clickPar">
                      <p:stCondLst>
                        <p:cond delay="indefinite"/>
                      </p:stCondLst>
                      <p:childTnLst>
                        <p:par>
                          <p:cTn id="10" fill="hold" nodeType="withGroup">
                            <p:stCondLst>
                              <p:cond delay="0"/>
                            </p:stCondLst>
                            <p:childTnLst>
                              <p:par>
                                <p:cTn id="11" presetID="31"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5" dur="5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6" dur="500"/>
                                        <p:tgtEl>
                                          <p:spTgt spid="6">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290">
                                          <p:stCondLst>
                                            <p:cond delay="0"/>
                                          </p:stCondLst>
                                        </p:cTn>
                                        <p:tgtEl>
                                          <p:spTgt spid="5"/>
                                        </p:tgtEl>
                                      </p:cBhvr>
                                    </p:animEffect>
                                    <p:anim calcmode="lin" valueType="num">
                                      <p:cBhvr>
                                        <p:cTn id="22"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3"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4"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25"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26"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27" dur="13">
                                          <p:stCondLst>
                                            <p:cond delay="325"/>
                                          </p:stCondLst>
                                        </p:cTn>
                                        <p:tgtEl>
                                          <p:spTgt spid="5"/>
                                        </p:tgtEl>
                                      </p:cBhvr>
                                      <p:to x="100000" y="60000"/>
                                    </p:animScale>
                                    <p:animScale>
                                      <p:cBhvr>
                                        <p:cTn id="28" dur="83" decel="50000">
                                          <p:stCondLst>
                                            <p:cond delay="338"/>
                                          </p:stCondLst>
                                        </p:cTn>
                                        <p:tgtEl>
                                          <p:spTgt spid="5"/>
                                        </p:tgtEl>
                                      </p:cBhvr>
                                      <p:to x="100000" y="100000"/>
                                    </p:animScale>
                                    <p:animScale>
                                      <p:cBhvr>
                                        <p:cTn id="29" dur="13">
                                          <p:stCondLst>
                                            <p:cond delay="656"/>
                                          </p:stCondLst>
                                        </p:cTn>
                                        <p:tgtEl>
                                          <p:spTgt spid="5"/>
                                        </p:tgtEl>
                                      </p:cBhvr>
                                      <p:to x="100000" y="80000"/>
                                    </p:animScale>
                                    <p:animScale>
                                      <p:cBhvr>
                                        <p:cTn id="30" dur="83" decel="50000">
                                          <p:stCondLst>
                                            <p:cond delay="669"/>
                                          </p:stCondLst>
                                        </p:cTn>
                                        <p:tgtEl>
                                          <p:spTgt spid="5"/>
                                        </p:tgtEl>
                                      </p:cBhvr>
                                      <p:to x="100000" y="100000"/>
                                    </p:animScale>
                                    <p:animScale>
                                      <p:cBhvr>
                                        <p:cTn id="31" dur="13">
                                          <p:stCondLst>
                                            <p:cond delay="821"/>
                                          </p:stCondLst>
                                        </p:cTn>
                                        <p:tgtEl>
                                          <p:spTgt spid="5"/>
                                        </p:tgtEl>
                                      </p:cBhvr>
                                      <p:to x="100000" y="90000"/>
                                    </p:animScale>
                                    <p:animScale>
                                      <p:cBhvr>
                                        <p:cTn id="32" dur="83" decel="50000">
                                          <p:stCondLst>
                                            <p:cond delay="834"/>
                                          </p:stCondLst>
                                        </p:cTn>
                                        <p:tgtEl>
                                          <p:spTgt spid="5"/>
                                        </p:tgtEl>
                                      </p:cBhvr>
                                      <p:to x="100000" y="100000"/>
                                    </p:animScale>
                                    <p:animScale>
                                      <p:cBhvr>
                                        <p:cTn id="33" dur="13">
                                          <p:stCondLst>
                                            <p:cond delay="904"/>
                                          </p:stCondLst>
                                        </p:cTn>
                                        <p:tgtEl>
                                          <p:spTgt spid="5"/>
                                        </p:tgtEl>
                                      </p:cBhvr>
                                      <p:to x="100000" y="95000"/>
                                    </p:animScale>
                                    <p:animScale>
                                      <p:cBhvr>
                                        <p:cTn id="34" dur="83" decel="50000">
                                          <p:stCondLst>
                                            <p:cond delay="917"/>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A48EF7C-600D-485C-85CB-B64DFEE918C8}" type="slidenum">
              <a:rPr lang="en-US" altLang="vi-VN">
                <a:solidFill>
                  <a:srgbClr val="B5A788"/>
                </a:solidFill>
                <a:latin typeface="Gill Sans MT" panose="020B0502020104020203" pitchFamily="34" charset="0"/>
              </a:rPr>
              <a:pPr/>
              <a:t>15</a:t>
            </a:fld>
            <a:endParaRPr lang="en-US" altLang="vi-VN">
              <a:solidFill>
                <a:srgbClr val="B5A788"/>
              </a:solidFill>
              <a:latin typeface="Gill Sans MT" panose="020B0502020104020203" pitchFamily="34" charset="0"/>
            </a:endParaRPr>
          </a:p>
        </p:txBody>
      </p:sp>
      <p:grpSp>
        <p:nvGrpSpPr>
          <p:cNvPr id="1086469" name="Group 5"/>
          <p:cNvGrpSpPr>
            <a:grpSpLocks/>
          </p:cNvGrpSpPr>
          <p:nvPr/>
        </p:nvGrpSpPr>
        <p:grpSpPr bwMode="auto">
          <a:xfrm>
            <a:off x="1581150" y="0"/>
            <a:ext cx="9086850" cy="6858000"/>
            <a:chOff x="18" y="11"/>
            <a:chExt cx="5724" cy="4298"/>
          </a:xfrm>
        </p:grpSpPr>
        <p:sp>
          <p:nvSpPr>
            <p:cNvPr id="81928" name="Freeform 6"/>
            <p:cNvSpPr>
              <a:spLocks noEditPoints="1"/>
            </p:cNvSpPr>
            <p:nvPr/>
          </p:nvSpPr>
          <p:spPr bwMode="auto">
            <a:xfrm>
              <a:off x="231" y="145"/>
              <a:ext cx="5298" cy="4030"/>
            </a:xfrm>
            <a:custGeom>
              <a:avLst/>
              <a:gdLst>
                <a:gd name="T0" fmla="*/ 278 w 5298"/>
                <a:gd name="T1" fmla="*/ 3904 h 4030"/>
                <a:gd name="T2" fmla="*/ 150 w 5298"/>
                <a:gd name="T3" fmla="*/ 3840 h 4030"/>
                <a:gd name="T4" fmla="*/ 73 w 5298"/>
                <a:gd name="T5" fmla="*/ 3985 h 4030"/>
                <a:gd name="T6" fmla="*/ 0 w 5298"/>
                <a:gd name="T7" fmla="*/ 3741 h 4030"/>
                <a:gd name="T8" fmla="*/ 128 w 5298"/>
                <a:gd name="T9" fmla="*/ 3613 h 4030"/>
                <a:gd name="T10" fmla="*/ 0 w 5298"/>
                <a:gd name="T11" fmla="*/ 3585 h 4030"/>
                <a:gd name="T12" fmla="*/ 44 w 5298"/>
                <a:gd name="T13" fmla="*/ 3365 h 4030"/>
                <a:gd name="T14" fmla="*/ 95 w 5298"/>
                <a:gd name="T15" fmla="*/ 3585 h 4030"/>
                <a:gd name="T16" fmla="*/ 381 w 5298"/>
                <a:gd name="T17" fmla="*/ 3916 h 4030"/>
                <a:gd name="T18" fmla="*/ 879 w 5298"/>
                <a:gd name="T19" fmla="*/ 4003 h 4030"/>
                <a:gd name="T20" fmla="*/ 887 w 5298"/>
                <a:gd name="T21" fmla="*/ 4030 h 4030"/>
                <a:gd name="T22" fmla="*/ 557 w 5298"/>
                <a:gd name="T23" fmla="*/ 4030 h 4030"/>
                <a:gd name="T24" fmla="*/ 498 w 5298"/>
                <a:gd name="T25" fmla="*/ 3987 h 4030"/>
                <a:gd name="T26" fmla="*/ 381 w 5298"/>
                <a:gd name="T27" fmla="*/ 4012 h 4030"/>
                <a:gd name="T28" fmla="*/ 5254 w 5298"/>
                <a:gd name="T29" fmla="*/ 4003 h 4030"/>
                <a:gd name="T30" fmla="*/ 5221 w 5298"/>
                <a:gd name="T31" fmla="*/ 3886 h 4030"/>
                <a:gd name="T32" fmla="*/ 5254 w 5298"/>
                <a:gd name="T33" fmla="*/ 3904 h 4030"/>
                <a:gd name="T34" fmla="*/ 5163 w 5298"/>
                <a:gd name="T35" fmla="*/ 3927 h 4030"/>
                <a:gd name="T36" fmla="*/ 5199 w 5298"/>
                <a:gd name="T37" fmla="*/ 3718 h 4030"/>
                <a:gd name="T38" fmla="*/ 5199 w 5298"/>
                <a:gd name="T39" fmla="*/ 3666 h 4030"/>
                <a:gd name="T40" fmla="*/ 5229 w 5298"/>
                <a:gd name="T41" fmla="*/ 3491 h 4030"/>
                <a:gd name="T42" fmla="*/ 5229 w 5298"/>
                <a:gd name="T43" fmla="*/ 3393 h 4030"/>
                <a:gd name="T44" fmla="*/ 5207 w 5298"/>
                <a:gd name="T45" fmla="*/ 3776 h 4030"/>
                <a:gd name="T46" fmla="*/ 4613 w 5298"/>
                <a:gd name="T47" fmla="*/ 3925 h 4030"/>
                <a:gd name="T48" fmla="*/ 4261 w 5298"/>
                <a:gd name="T49" fmla="*/ 3964 h 4030"/>
                <a:gd name="T50" fmla="*/ 4595 w 5298"/>
                <a:gd name="T51" fmla="*/ 3996 h 4030"/>
                <a:gd name="T52" fmla="*/ 4701 w 5298"/>
                <a:gd name="T53" fmla="*/ 4003 h 4030"/>
                <a:gd name="T54" fmla="*/ 4800 w 5298"/>
                <a:gd name="T55" fmla="*/ 4030 h 4030"/>
                <a:gd name="T56" fmla="*/ 5251 w 5298"/>
                <a:gd name="T57" fmla="*/ 3776 h 4030"/>
                <a:gd name="T58" fmla="*/ 5247 w 5298"/>
                <a:gd name="T59" fmla="*/ 688 h 4030"/>
                <a:gd name="T60" fmla="*/ 242 w 5298"/>
                <a:gd name="T61" fmla="*/ 144 h 4030"/>
                <a:gd name="T62" fmla="*/ 77 w 5298"/>
                <a:gd name="T63" fmla="*/ 211 h 4030"/>
                <a:gd name="T64" fmla="*/ 176 w 5298"/>
                <a:gd name="T65" fmla="*/ 84 h 4030"/>
                <a:gd name="T66" fmla="*/ 47 w 5298"/>
                <a:gd name="T67" fmla="*/ 254 h 4030"/>
                <a:gd name="T68" fmla="*/ 44 w 5298"/>
                <a:gd name="T69" fmla="*/ 323 h 4030"/>
                <a:gd name="T70" fmla="*/ 0 w 5298"/>
                <a:gd name="T71" fmla="*/ 385 h 4030"/>
                <a:gd name="T72" fmla="*/ 0 w 5298"/>
                <a:gd name="T73" fmla="*/ 566 h 4030"/>
                <a:gd name="T74" fmla="*/ 113 w 5298"/>
                <a:gd name="T75" fmla="*/ 566 h 4030"/>
                <a:gd name="T76" fmla="*/ 242 w 5298"/>
                <a:gd name="T77" fmla="*/ 167 h 4030"/>
                <a:gd name="T78" fmla="*/ 703 w 5298"/>
                <a:gd name="T79" fmla="*/ 59 h 4030"/>
                <a:gd name="T80" fmla="*/ 1037 w 5298"/>
                <a:gd name="T81" fmla="*/ 0 h 4030"/>
                <a:gd name="T82" fmla="*/ 652 w 5298"/>
                <a:gd name="T83" fmla="*/ 0 h 4030"/>
                <a:gd name="T84" fmla="*/ 447 w 5298"/>
                <a:gd name="T85" fmla="*/ 80 h 4030"/>
                <a:gd name="T86" fmla="*/ 403 w 5298"/>
                <a:gd name="T87" fmla="*/ 0 h 4030"/>
                <a:gd name="T88" fmla="*/ 242 w 5298"/>
                <a:gd name="T89" fmla="*/ 103 h 4030"/>
                <a:gd name="T90" fmla="*/ 5042 w 5298"/>
                <a:gd name="T91" fmla="*/ 48 h 4030"/>
                <a:gd name="T92" fmla="*/ 5097 w 5298"/>
                <a:gd name="T93" fmla="*/ 167 h 4030"/>
                <a:gd name="T94" fmla="*/ 5196 w 5298"/>
                <a:gd name="T95" fmla="*/ 84 h 4030"/>
                <a:gd name="T96" fmla="*/ 5298 w 5298"/>
                <a:gd name="T97" fmla="*/ 348 h 4030"/>
                <a:gd name="T98" fmla="*/ 5229 w 5298"/>
                <a:gd name="T99" fmla="*/ 392 h 4030"/>
                <a:gd name="T100" fmla="*/ 5298 w 5298"/>
                <a:gd name="T101" fmla="*/ 456 h 4030"/>
                <a:gd name="T102" fmla="*/ 5185 w 5298"/>
                <a:gd name="T103" fmla="*/ 665 h 4030"/>
                <a:gd name="T104" fmla="*/ 5130 w 5298"/>
                <a:gd name="T105" fmla="*/ 270 h 4030"/>
                <a:gd name="T106" fmla="*/ 4895 w 5298"/>
                <a:gd name="T107" fmla="*/ 59 h 4030"/>
                <a:gd name="T108" fmla="*/ 4375 w 5298"/>
                <a:gd name="T109" fmla="*/ 43 h 4030"/>
                <a:gd name="T110" fmla="*/ 4554 w 5298"/>
                <a:gd name="T111" fmla="*/ 43 h 4030"/>
                <a:gd name="T112" fmla="*/ 4683 w 5298"/>
                <a:gd name="T113" fmla="*/ 61 h 4030"/>
                <a:gd name="T114" fmla="*/ 4767 w 5298"/>
                <a:gd name="T115" fmla="*/ 61 h 4030"/>
                <a:gd name="T116" fmla="*/ 5298 w 5298"/>
                <a:gd name="T117" fmla="*/ 18 h 403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298" h="4030">
                  <a:moveTo>
                    <a:pt x="1062" y="3998"/>
                  </a:moveTo>
                  <a:lnTo>
                    <a:pt x="4236" y="3998"/>
                  </a:lnTo>
                  <a:lnTo>
                    <a:pt x="4236" y="4030"/>
                  </a:lnTo>
                  <a:lnTo>
                    <a:pt x="1062" y="4030"/>
                  </a:lnTo>
                  <a:lnTo>
                    <a:pt x="1062" y="3998"/>
                  </a:lnTo>
                  <a:close/>
                  <a:moveTo>
                    <a:pt x="44" y="4003"/>
                  </a:moveTo>
                  <a:lnTo>
                    <a:pt x="337" y="4003"/>
                  </a:lnTo>
                  <a:lnTo>
                    <a:pt x="337" y="3886"/>
                  </a:lnTo>
                  <a:lnTo>
                    <a:pt x="242" y="3886"/>
                  </a:lnTo>
                  <a:lnTo>
                    <a:pt x="242" y="3904"/>
                  </a:lnTo>
                  <a:lnTo>
                    <a:pt x="278" y="3904"/>
                  </a:lnTo>
                  <a:lnTo>
                    <a:pt x="308" y="3904"/>
                  </a:lnTo>
                  <a:lnTo>
                    <a:pt x="308" y="3982"/>
                  </a:lnTo>
                  <a:lnTo>
                    <a:pt x="256" y="3982"/>
                  </a:lnTo>
                  <a:lnTo>
                    <a:pt x="201" y="3982"/>
                  </a:lnTo>
                  <a:lnTo>
                    <a:pt x="201" y="3886"/>
                  </a:lnTo>
                  <a:lnTo>
                    <a:pt x="77" y="3886"/>
                  </a:lnTo>
                  <a:lnTo>
                    <a:pt x="77" y="3852"/>
                  </a:lnTo>
                  <a:lnTo>
                    <a:pt x="77" y="3819"/>
                  </a:lnTo>
                  <a:lnTo>
                    <a:pt x="113" y="3819"/>
                  </a:lnTo>
                  <a:lnTo>
                    <a:pt x="150" y="3819"/>
                  </a:lnTo>
                  <a:lnTo>
                    <a:pt x="150" y="3840"/>
                  </a:lnTo>
                  <a:lnTo>
                    <a:pt x="110" y="3840"/>
                  </a:lnTo>
                  <a:lnTo>
                    <a:pt x="110" y="3863"/>
                  </a:lnTo>
                  <a:lnTo>
                    <a:pt x="201" y="3863"/>
                  </a:lnTo>
                  <a:lnTo>
                    <a:pt x="201" y="3801"/>
                  </a:lnTo>
                  <a:lnTo>
                    <a:pt x="44" y="3801"/>
                  </a:lnTo>
                  <a:lnTo>
                    <a:pt x="44" y="3904"/>
                  </a:lnTo>
                  <a:lnTo>
                    <a:pt x="176" y="3904"/>
                  </a:lnTo>
                  <a:lnTo>
                    <a:pt x="176" y="3925"/>
                  </a:lnTo>
                  <a:lnTo>
                    <a:pt x="176" y="3946"/>
                  </a:lnTo>
                  <a:lnTo>
                    <a:pt x="176" y="3964"/>
                  </a:lnTo>
                  <a:lnTo>
                    <a:pt x="176" y="3985"/>
                  </a:lnTo>
                  <a:lnTo>
                    <a:pt x="73" y="3985"/>
                  </a:lnTo>
                  <a:lnTo>
                    <a:pt x="73" y="3964"/>
                  </a:lnTo>
                  <a:lnTo>
                    <a:pt x="73" y="3946"/>
                  </a:lnTo>
                  <a:lnTo>
                    <a:pt x="102" y="3946"/>
                  </a:lnTo>
                  <a:lnTo>
                    <a:pt x="102" y="3964"/>
                  </a:lnTo>
                  <a:lnTo>
                    <a:pt x="135" y="3964"/>
                  </a:lnTo>
                  <a:lnTo>
                    <a:pt x="135" y="3927"/>
                  </a:lnTo>
                  <a:lnTo>
                    <a:pt x="44" y="3927"/>
                  </a:lnTo>
                  <a:lnTo>
                    <a:pt x="44" y="4003"/>
                  </a:lnTo>
                  <a:close/>
                  <a:moveTo>
                    <a:pt x="47" y="3776"/>
                  </a:moveTo>
                  <a:lnTo>
                    <a:pt x="47" y="3760"/>
                  </a:lnTo>
                  <a:lnTo>
                    <a:pt x="0" y="3760"/>
                  </a:lnTo>
                  <a:lnTo>
                    <a:pt x="0" y="3741"/>
                  </a:lnTo>
                  <a:lnTo>
                    <a:pt x="0" y="3721"/>
                  </a:lnTo>
                  <a:lnTo>
                    <a:pt x="0" y="3700"/>
                  </a:lnTo>
                  <a:lnTo>
                    <a:pt x="0" y="3682"/>
                  </a:lnTo>
                  <a:lnTo>
                    <a:pt x="51" y="3682"/>
                  </a:lnTo>
                  <a:lnTo>
                    <a:pt x="99" y="3682"/>
                  </a:lnTo>
                  <a:lnTo>
                    <a:pt x="99" y="3718"/>
                  </a:lnTo>
                  <a:lnTo>
                    <a:pt x="69" y="3718"/>
                  </a:lnTo>
                  <a:lnTo>
                    <a:pt x="69" y="3707"/>
                  </a:lnTo>
                  <a:lnTo>
                    <a:pt x="44" y="3707"/>
                  </a:lnTo>
                  <a:lnTo>
                    <a:pt x="44" y="3735"/>
                  </a:lnTo>
                  <a:lnTo>
                    <a:pt x="128" y="3735"/>
                  </a:lnTo>
                  <a:lnTo>
                    <a:pt x="128" y="3613"/>
                  </a:lnTo>
                  <a:lnTo>
                    <a:pt x="44" y="3613"/>
                  </a:lnTo>
                  <a:lnTo>
                    <a:pt x="44" y="3638"/>
                  </a:lnTo>
                  <a:lnTo>
                    <a:pt x="69" y="3638"/>
                  </a:lnTo>
                  <a:lnTo>
                    <a:pt x="69" y="3629"/>
                  </a:lnTo>
                  <a:lnTo>
                    <a:pt x="99" y="3629"/>
                  </a:lnTo>
                  <a:lnTo>
                    <a:pt x="99" y="3666"/>
                  </a:lnTo>
                  <a:lnTo>
                    <a:pt x="51" y="3666"/>
                  </a:lnTo>
                  <a:lnTo>
                    <a:pt x="0" y="3666"/>
                  </a:lnTo>
                  <a:lnTo>
                    <a:pt x="0" y="3645"/>
                  </a:lnTo>
                  <a:lnTo>
                    <a:pt x="0" y="3624"/>
                  </a:lnTo>
                  <a:lnTo>
                    <a:pt x="0" y="3606"/>
                  </a:lnTo>
                  <a:lnTo>
                    <a:pt x="0" y="3585"/>
                  </a:lnTo>
                  <a:lnTo>
                    <a:pt x="55" y="3585"/>
                  </a:lnTo>
                  <a:lnTo>
                    <a:pt x="55" y="3574"/>
                  </a:lnTo>
                  <a:lnTo>
                    <a:pt x="0" y="3574"/>
                  </a:lnTo>
                  <a:lnTo>
                    <a:pt x="0" y="3549"/>
                  </a:lnTo>
                  <a:lnTo>
                    <a:pt x="69" y="3549"/>
                  </a:lnTo>
                  <a:lnTo>
                    <a:pt x="69" y="3491"/>
                  </a:lnTo>
                  <a:lnTo>
                    <a:pt x="44" y="3491"/>
                  </a:lnTo>
                  <a:lnTo>
                    <a:pt x="0" y="3491"/>
                  </a:lnTo>
                  <a:lnTo>
                    <a:pt x="0" y="3464"/>
                  </a:lnTo>
                  <a:lnTo>
                    <a:pt x="0" y="3393"/>
                  </a:lnTo>
                  <a:lnTo>
                    <a:pt x="0" y="3365"/>
                  </a:lnTo>
                  <a:lnTo>
                    <a:pt x="44" y="3365"/>
                  </a:lnTo>
                  <a:lnTo>
                    <a:pt x="69" y="3365"/>
                  </a:lnTo>
                  <a:lnTo>
                    <a:pt x="106" y="3365"/>
                  </a:lnTo>
                  <a:lnTo>
                    <a:pt x="113" y="3365"/>
                  </a:lnTo>
                  <a:lnTo>
                    <a:pt x="113" y="3439"/>
                  </a:lnTo>
                  <a:lnTo>
                    <a:pt x="69" y="3439"/>
                  </a:lnTo>
                  <a:lnTo>
                    <a:pt x="69" y="3393"/>
                  </a:lnTo>
                  <a:lnTo>
                    <a:pt x="44" y="3393"/>
                  </a:lnTo>
                  <a:lnTo>
                    <a:pt x="44" y="3464"/>
                  </a:lnTo>
                  <a:lnTo>
                    <a:pt x="113" y="3464"/>
                  </a:lnTo>
                  <a:lnTo>
                    <a:pt x="113" y="3574"/>
                  </a:lnTo>
                  <a:lnTo>
                    <a:pt x="95" y="3574"/>
                  </a:lnTo>
                  <a:lnTo>
                    <a:pt x="95" y="3585"/>
                  </a:lnTo>
                  <a:lnTo>
                    <a:pt x="132" y="3585"/>
                  </a:lnTo>
                  <a:lnTo>
                    <a:pt x="168" y="3585"/>
                  </a:lnTo>
                  <a:lnTo>
                    <a:pt x="168" y="3760"/>
                  </a:lnTo>
                  <a:lnTo>
                    <a:pt x="132" y="3760"/>
                  </a:lnTo>
                  <a:lnTo>
                    <a:pt x="91" y="3760"/>
                  </a:lnTo>
                  <a:lnTo>
                    <a:pt x="91" y="3776"/>
                  </a:lnTo>
                  <a:lnTo>
                    <a:pt x="242" y="3776"/>
                  </a:lnTo>
                  <a:lnTo>
                    <a:pt x="242" y="3801"/>
                  </a:lnTo>
                  <a:lnTo>
                    <a:pt x="242" y="3863"/>
                  </a:lnTo>
                  <a:lnTo>
                    <a:pt x="381" y="3863"/>
                  </a:lnTo>
                  <a:lnTo>
                    <a:pt x="381" y="3891"/>
                  </a:lnTo>
                  <a:lnTo>
                    <a:pt x="381" y="3916"/>
                  </a:lnTo>
                  <a:lnTo>
                    <a:pt x="381" y="3943"/>
                  </a:lnTo>
                  <a:lnTo>
                    <a:pt x="381" y="3971"/>
                  </a:lnTo>
                  <a:lnTo>
                    <a:pt x="403" y="3971"/>
                  </a:lnTo>
                  <a:lnTo>
                    <a:pt x="403" y="3948"/>
                  </a:lnTo>
                  <a:lnTo>
                    <a:pt x="403" y="3925"/>
                  </a:lnTo>
                  <a:lnTo>
                    <a:pt x="685" y="3925"/>
                  </a:lnTo>
                  <a:lnTo>
                    <a:pt x="685" y="3948"/>
                  </a:lnTo>
                  <a:lnTo>
                    <a:pt x="685" y="3971"/>
                  </a:lnTo>
                  <a:lnTo>
                    <a:pt x="703" y="3971"/>
                  </a:lnTo>
                  <a:lnTo>
                    <a:pt x="703" y="3959"/>
                  </a:lnTo>
                  <a:lnTo>
                    <a:pt x="879" y="3959"/>
                  </a:lnTo>
                  <a:lnTo>
                    <a:pt x="879" y="4003"/>
                  </a:lnTo>
                  <a:lnTo>
                    <a:pt x="993" y="4003"/>
                  </a:lnTo>
                  <a:lnTo>
                    <a:pt x="993" y="3987"/>
                  </a:lnTo>
                  <a:lnTo>
                    <a:pt x="923" y="3987"/>
                  </a:lnTo>
                  <a:lnTo>
                    <a:pt x="923" y="3959"/>
                  </a:lnTo>
                  <a:lnTo>
                    <a:pt x="1037" y="3959"/>
                  </a:lnTo>
                  <a:lnTo>
                    <a:pt x="1037" y="3964"/>
                  </a:lnTo>
                  <a:lnTo>
                    <a:pt x="1037" y="3987"/>
                  </a:lnTo>
                  <a:lnTo>
                    <a:pt x="1037" y="4003"/>
                  </a:lnTo>
                  <a:lnTo>
                    <a:pt x="1037" y="4030"/>
                  </a:lnTo>
                  <a:lnTo>
                    <a:pt x="985" y="4030"/>
                  </a:lnTo>
                  <a:lnTo>
                    <a:pt x="938" y="4030"/>
                  </a:lnTo>
                  <a:lnTo>
                    <a:pt x="887" y="4030"/>
                  </a:lnTo>
                  <a:lnTo>
                    <a:pt x="835" y="4030"/>
                  </a:lnTo>
                  <a:lnTo>
                    <a:pt x="835" y="3987"/>
                  </a:lnTo>
                  <a:lnTo>
                    <a:pt x="744" y="3987"/>
                  </a:lnTo>
                  <a:lnTo>
                    <a:pt x="744" y="4030"/>
                  </a:lnTo>
                  <a:lnTo>
                    <a:pt x="703" y="4030"/>
                  </a:lnTo>
                  <a:lnTo>
                    <a:pt x="703" y="3996"/>
                  </a:lnTo>
                  <a:lnTo>
                    <a:pt x="685" y="3996"/>
                  </a:lnTo>
                  <a:lnTo>
                    <a:pt x="685" y="4030"/>
                  </a:lnTo>
                  <a:lnTo>
                    <a:pt x="652" y="4030"/>
                  </a:lnTo>
                  <a:lnTo>
                    <a:pt x="619" y="4030"/>
                  </a:lnTo>
                  <a:lnTo>
                    <a:pt x="590" y="4030"/>
                  </a:lnTo>
                  <a:lnTo>
                    <a:pt x="557" y="4030"/>
                  </a:lnTo>
                  <a:lnTo>
                    <a:pt x="557" y="3998"/>
                  </a:lnTo>
                  <a:lnTo>
                    <a:pt x="557" y="3969"/>
                  </a:lnTo>
                  <a:lnTo>
                    <a:pt x="615" y="3969"/>
                  </a:lnTo>
                  <a:lnTo>
                    <a:pt x="615" y="3987"/>
                  </a:lnTo>
                  <a:lnTo>
                    <a:pt x="597" y="3987"/>
                  </a:lnTo>
                  <a:lnTo>
                    <a:pt x="597" y="4003"/>
                  </a:lnTo>
                  <a:lnTo>
                    <a:pt x="641" y="4003"/>
                  </a:lnTo>
                  <a:lnTo>
                    <a:pt x="641" y="3950"/>
                  </a:lnTo>
                  <a:lnTo>
                    <a:pt x="447" y="3950"/>
                  </a:lnTo>
                  <a:lnTo>
                    <a:pt x="447" y="4003"/>
                  </a:lnTo>
                  <a:lnTo>
                    <a:pt x="498" y="4003"/>
                  </a:lnTo>
                  <a:lnTo>
                    <a:pt x="498" y="3987"/>
                  </a:lnTo>
                  <a:lnTo>
                    <a:pt x="473" y="3987"/>
                  </a:lnTo>
                  <a:lnTo>
                    <a:pt x="473" y="3969"/>
                  </a:lnTo>
                  <a:lnTo>
                    <a:pt x="531" y="3969"/>
                  </a:lnTo>
                  <a:lnTo>
                    <a:pt x="531" y="3998"/>
                  </a:lnTo>
                  <a:lnTo>
                    <a:pt x="531" y="4030"/>
                  </a:lnTo>
                  <a:lnTo>
                    <a:pt x="498" y="4030"/>
                  </a:lnTo>
                  <a:lnTo>
                    <a:pt x="469" y="4030"/>
                  </a:lnTo>
                  <a:lnTo>
                    <a:pt x="436" y="4030"/>
                  </a:lnTo>
                  <a:lnTo>
                    <a:pt x="403" y="4030"/>
                  </a:lnTo>
                  <a:lnTo>
                    <a:pt x="403" y="3996"/>
                  </a:lnTo>
                  <a:lnTo>
                    <a:pt x="381" y="3996"/>
                  </a:lnTo>
                  <a:lnTo>
                    <a:pt x="381" y="4012"/>
                  </a:lnTo>
                  <a:lnTo>
                    <a:pt x="381" y="4030"/>
                  </a:lnTo>
                  <a:lnTo>
                    <a:pt x="0" y="4030"/>
                  </a:lnTo>
                  <a:lnTo>
                    <a:pt x="0" y="4012"/>
                  </a:lnTo>
                  <a:lnTo>
                    <a:pt x="0" y="3776"/>
                  </a:lnTo>
                  <a:lnTo>
                    <a:pt x="47" y="3776"/>
                  </a:lnTo>
                  <a:close/>
                  <a:moveTo>
                    <a:pt x="278" y="3959"/>
                  </a:moveTo>
                  <a:lnTo>
                    <a:pt x="278" y="3927"/>
                  </a:lnTo>
                  <a:lnTo>
                    <a:pt x="242" y="3927"/>
                  </a:lnTo>
                  <a:lnTo>
                    <a:pt x="242" y="3959"/>
                  </a:lnTo>
                  <a:lnTo>
                    <a:pt x="278" y="3959"/>
                  </a:lnTo>
                  <a:close/>
                  <a:moveTo>
                    <a:pt x="5254" y="4003"/>
                  </a:moveTo>
                  <a:lnTo>
                    <a:pt x="4961" y="4003"/>
                  </a:lnTo>
                  <a:lnTo>
                    <a:pt x="4961" y="3886"/>
                  </a:lnTo>
                  <a:lnTo>
                    <a:pt x="5056" y="3886"/>
                  </a:lnTo>
                  <a:lnTo>
                    <a:pt x="5056" y="3904"/>
                  </a:lnTo>
                  <a:lnTo>
                    <a:pt x="5020" y="3904"/>
                  </a:lnTo>
                  <a:lnTo>
                    <a:pt x="4990" y="3904"/>
                  </a:lnTo>
                  <a:lnTo>
                    <a:pt x="4990" y="3982"/>
                  </a:lnTo>
                  <a:lnTo>
                    <a:pt x="5042" y="3982"/>
                  </a:lnTo>
                  <a:lnTo>
                    <a:pt x="5097" y="3982"/>
                  </a:lnTo>
                  <a:lnTo>
                    <a:pt x="5097" y="3886"/>
                  </a:lnTo>
                  <a:lnTo>
                    <a:pt x="5221" y="3886"/>
                  </a:lnTo>
                  <a:lnTo>
                    <a:pt x="5221" y="3852"/>
                  </a:lnTo>
                  <a:lnTo>
                    <a:pt x="5221" y="3819"/>
                  </a:lnTo>
                  <a:lnTo>
                    <a:pt x="5185" y="3819"/>
                  </a:lnTo>
                  <a:lnTo>
                    <a:pt x="5148" y="3819"/>
                  </a:lnTo>
                  <a:lnTo>
                    <a:pt x="5148" y="3840"/>
                  </a:lnTo>
                  <a:lnTo>
                    <a:pt x="5188" y="3840"/>
                  </a:lnTo>
                  <a:lnTo>
                    <a:pt x="5188" y="3863"/>
                  </a:lnTo>
                  <a:lnTo>
                    <a:pt x="5097" y="3863"/>
                  </a:lnTo>
                  <a:lnTo>
                    <a:pt x="5097" y="3801"/>
                  </a:lnTo>
                  <a:lnTo>
                    <a:pt x="5254" y="3801"/>
                  </a:lnTo>
                  <a:lnTo>
                    <a:pt x="5254" y="3904"/>
                  </a:lnTo>
                  <a:lnTo>
                    <a:pt x="5122" y="3904"/>
                  </a:lnTo>
                  <a:lnTo>
                    <a:pt x="5122" y="3925"/>
                  </a:lnTo>
                  <a:lnTo>
                    <a:pt x="5122" y="3946"/>
                  </a:lnTo>
                  <a:lnTo>
                    <a:pt x="5122" y="3964"/>
                  </a:lnTo>
                  <a:lnTo>
                    <a:pt x="5122" y="3985"/>
                  </a:lnTo>
                  <a:lnTo>
                    <a:pt x="5225" y="3985"/>
                  </a:lnTo>
                  <a:lnTo>
                    <a:pt x="5225" y="3964"/>
                  </a:lnTo>
                  <a:lnTo>
                    <a:pt x="5225" y="3946"/>
                  </a:lnTo>
                  <a:lnTo>
                    <a:pt x="5196" y="3946"/>
                  </a:lnTo>
                  <a:lnTo>
                    <a:pt x="5196" y="3964"/>
                  </a:lnTo>
                  <a:lnTo>
                    <a:pt x="5163" y="3964"/>
                  </a:lnTo>
                  <a:lnTo>
                    <a:pt x="5163" y="3927"/>
                  </a:lnTo>
                  <a:lnTo>
                    <a:pt x="5254" y="3927"/>
                  </a:lnTo>
                  <a:lnTo>
                    <a:pt x="5254" y="4003"/>
                  </a:lnTo>
                  <a:close/>
                  <a:moveTo>
                    <a:pt x="5251" y="3776"/>
                  </a:moveTo>
                  <a:lnTo>
                    <a:pt x="5251" y="3760"/>
                  </a:lnTo>
                  <a:lnTo>
                    <a:pt x="5298" y="3760"/>
                  </a:lnTo>
                  <a:lnTo>
                    <a:pt x="5298" y="3741"/>
                  </a:lnTo>
                  <a:lnTo>
                    <a:pt x="5298" y="3721"/>
                  </a:lnTo>
                  <a:lnTo>
                    <a:pt x="5298" y="3700"/>
                  </a:lnTo>
                  <a:lnTo>
                    <a:pt x="5298" y="3682"/>
                  </a:lnTo>
                  <a:lnTo>
                    <a:pt x="5247" y="3682"/>
                  </a:lnTo>
                  <a:lnTo>
                    <a:pt x="5199" y="3682"/>
                  </a:lnTo>
                  <a:lnTo>
                    <a:pt x="5199" y="3718"/>
                  </a:lnTo>
                  <a:lnTo>
                    <a:pt x="5229" y="3718"/>
                  </a:lnTo>
                  <a:lnTo>
                    <a:pt x="5229" y="3707"/>
                  </a:lnTo>
                  <a:lnTo>
                    <a:pt x="5254" y="3707"/>
                  </a:lnTo>
                  <a:lnTo>
                    <a:pt x="5254" y="3735"/>
                  </a:lnTo>
                  <a:lnTo>
                    <a:pt x="5170" y="3735"/>
                  </a:lnTo>
                  <a:lnTo>
                    <a:pt x="5170" y="3613"/>
                  </a:lnTo>
                  <a:lnTo>
                    <a:pt x="5254" y="3613"/>
                  </a:lnTo>
                  <a:lnTo>
                    <a:pt x="5254" y="3638"/>
                  </a:lnTo>
                  <a:lnTo>
                    <a:pt x="5229" y="3638"/>
                  </a:lnTo>
                  <a:lnTo>
                    <a:pt x="5229" y="3629"/>
                  </a:lnTo>
                  <a:lnTo>
                    <a:pt x="5199" y="3629"/>
                  </a:lnTo>
                  <a:lnTo>
                    <a:pt x="5199" y="3666"/>
                  </a:lnTo>
                  <a:lnTo>
                    <a:pt x="5247" y="3666"/>
                  </a:lnTo>
                  <a:lnTo>
                    <a:pt x="5298" y="3666"/>
                  </a:lnTo>
                  <a:lnTo>
                    <a:pt x="5298" y="3645"/>
                  </a:lnTo>
                  <a:lnTo>
                    <a:pt x="5298" y="3624"/>
                  </a:lnTo>
                  <a:lnTo>
                    <a:pt x="5298" y="3606"/>
                  </a:lnTo>
                  <a:lnTo>
                    <a:pt x="5298" y="3585"/>
                  </a:lnTo>
                  <a:lnTo>
                    <a:pt x="5243" y="3585"/>
                  </a:lnTo>
                  <a:lnTo>
                    <a:pt x="5243" y="3574"/>
                  </a:lnTo>
                  <a:lnTo>
                    <a:pt x="5298" y="3574"/>
                  </a:lnTo>
                  <a:lnTo>
                    <a:pt x="5298" y="3549"/>
                  </a:lnTo>
                  <a:lnTo>
                    <a:pt x="5229" y="3549"/>
                  </a:lnTo>
                  <a:lnTo>
                    <a:pt x="5229" y="3491"/>
                  </a:lnTo>
                  <a:lnTo>
                    <a:pt x="5254" y="3491"/>
                  </a:lnTo>
                  <a:lnTo>
                    <a:pt x="5298" y="3491"/>
                  </a:lnTo>
                  <a:lnTo>
                    <a:pt x="5298" y="3464"/>
                  </a:lnTo>
                  <a:lnTo>
                    <a:pt x="5298" y="3393"/>
                  </a:lnTo>
                  <a:lnTo>
                    <a:pt x="5298" y="3365"/>
                  </a:lnTo>
                  <a:lnTo>
                    <a:pt x="5254" y="3365"/>
                  </a:lnTo>
                  <a:lnTo>
                    <a:pt x="5229" y="3365"/>
                  </a:lnTo>
                  <a:lnTo>
                    <a:pt x="5192" y="3365"/>
                  </a:lnTo>
                  <a:lnTo>
                    <a:pt x="5185" y="3365"/>
                  </a:lnTo>
                  <a:lnTo>
                    <a:pt x="5185" y="3439"/>
                  </a:lnTo>
                  <a:lnTo>
                    <a:pt x="5229" y="3439"/>
                  </a:lnTo>
                  <a:lnTo>
                    <a:pt x="5229" y="3393"/>
                  </a:lnTo>
                  <a:lnTo>
                    <a:pt x="5254" y="3393"/>
                  </a:lnTo>
                  <a:lnTo>
                    <a:pt x="5254" y="3464"/>
                  </a:lnTo>
                  <a:lnTo>
                    <a:pt x="5185" y="3464"/>
                  </a:lnTo>
                  <a:lnTo>
                    <a:pt x="5185" y="3574"/>
                  </a:lnTo>
                  <a:lnTo>
                    <a:pt x="5203" y="3574"/>
                  </a:lnTo>
                  <a:lnTo>
                    <a:pt x="5203" y="3585"/>
                  </a:lnTo>
                  <a:lnTo>
                    <a:pt x="5166" y="3585"/>
                  </a:lnTo>
                  <a:lnTo>
                    <a:pt x="5130" y="3585"/>
                  </a:lnTo>
                  <a:lnTo>
                    <a:pt x="5130" y="3760"/>
                  </a:lnTo>
                  <a:lnTo>
                    <a:pt x="5166" y="3760"/>
                  </a:lnTo>
                  <a:lnTo>
                    <a:pt x="5207" y="3760"/>
                  </a:lnTo>
                  <a:lnTo>
                    <a:pt x="5207" y="3776"/>
                  </a:lnTo>
                  <a:lnTo>
                    <a:pt x="5056" y="3776"/>
                  </a:lnTo>
                  <a:lnTo>
                    <a:pt x="5056" y="3801"/>
                  </a:lnTo>
                  <a:lnTo>
                    <a:pt x="5056" y="3863"/>
                  </a:lnTo>
                  <a:lnTo>
                    <a:pt x="4917" y="3863"/>
                  </a:lnTo>
                  <a:lnTo>
                    <a:pt x="4917" y="3891"/>
                  </a:lnTo>
                  <a:lnTo>
                    <a:pt x="4917" y="3916"/>
                  </a:lnTo>
                  <a:lnTo>
                    <a:pt x="4917" y="3943"/>
                  </a:lnTo>
                  <a:lnTo>
                    <a:pt x="4917" y="3971"/>
                  </a:lnTo>
                  <a:lnTo>
                    <a:pt x="4895" y="3971"/>
                  </a:lnTo>
                  <a:lnTo>
                    <a:pt x="4895" y="3948"/>
                  </a:lnTo>
                  <a:lnTo>
                    <a:pt x="4895" y="3925"/>
                  </a:lnTo>
                  <a:lnTo>
                    <a:pt x="4613" y="3925"/>
                  </a:lnTo>
                  <a:lnTo>
                    <a:pt x="4613" y="3948"/>
                  </a:lnTo>
                  <a:lnTo>
                    <a:pt x="4613" y="3971"/>
                  </a:lnTo>
                  <a:lnTo>
                    <a:pt x="4595" y="3971"/>
                  </a:lnTo>
                  <a:lnTo>
                    <a:pt x="4595" y="3959"/>
                  </a:lnTo>
                  <a:lnTo>
                    <a:pt x="4419" y="3959"/>
                  </a:lnTo>
                  <a:lnTo>
                    <a:pt x="4419" y="4003"/>
                  </a:lnTo>
                  <a:lnTo>
                    <a:pt x="4305" y="4003"/>
                  </a:lnTo>
                  <a:lnTo>
                    <a:pt x="4305" y="3987"/>
                  </a:lnTo>
                  <a:lnTo>
                    <a:pt x="4375" y="3987"/>
                  </a:lnTo>
                  <a:lnTo>
                    <a:pt x="4375" y="3959"/>
                  </a:lnTo>
                  <a:lnTo>
                    <a:pt x="4261" y="3959"/>
                  </a:lnTo>
                  <a:lnTo>
                    <a:pt x="4261" y="3964"/>
                  </a:lnTo>
                  <a:lnTo>
                    <a:pt x="4261" y="3987"/>
                  </a:lnTo>
                  <a:lnTo>
                    <a:pt x="4261" y="4003"/>
                  </a:lnTo>
                  <a:lnTo>
                    <a:pt x="4261" y="4030"/>
                  </a:lnTo>
                  <a:lnTo>
                    <a:pt x="4313" y="4030"/>
                  </a:lnTo>
                  <a:lnTo>
                    <a:pt x="4360" y="4030"/>
                  </a:lnTo>
                  <a:lnTo>
                    <a:pt x="4411" y="4030"/>
                  </a:lnTo>
                  <a:lnTo>
                    <a:pt x="4463" y="4030"/>
                  </a:lnTo>
                  <a:lnTo>
                    <a:pt x="4463" y="3987"/>
                  </a:lnTo>
                  <a:lnTo>
                    <a:pt x="4554" y="3987"/>
                  </a:lnTo>
                  <a:lnTo>
                    <a:pt x="4554" y="4030"/>
                  </a:lnTo>
                  <a:lnTo>
                    <a:pt x="4595" y="4030"/>
                  </a:lnTo>
                  <a:lnTo>
                    <a:pt x="4595" y="3996"/>
                  </a:lnTo>
                  <a:lnTo>
                    <a:pt x="4613" y="3996"/>
                  </a:lnTo>
                  <a:lnTo>
                    <a:pt x="4613" y="4030"/>
                  </a:lnTo>
                  <a:lnTo>
                    <a:pt x="4646" y="4030"/>
                  </a:lnTo>
                  <a:lnTo>
                    <a:pt x="4679" y="4030"/>
                  </a:lnTo>
                  <a:lnTo>
                    <a:pt x="4708" y="4030"/>
                  </a:lnTo>
                  <a:lnTo>
                    <a:pt x="4741" y="4030"/>
                  </a:lnTo>
                  <a:lnTo>
                    <a:pt x="4741" y="3998"/>
                  </a:lnTo>
                  <a:lnTo>
                    <a:pt x="4741" y="3969"/>
                  </a:lnTo>
                  <a:lnTo>
                    <a:pt x="4683" y="3969"/>
                  </a:lnTo>
                  <a:lnTo>
                    <a:pt x="4683" y="3987"/>
                  </a:lnTo>
                  <a:lnTo>
                    <a:pt x="4701" y="3987"/>
                  </a:lnTo>
                  <a:lnTo>
                    <a:pt x="4701" y="4003"/>
                  </a:lnTo>
                  <a:lnTo>
                    <a:pt x="4657" y="4003"/>
                  </a:lnTo>
                  <a:lnTo>
                    <a:pt x="4657" y="3950"/>
                  </a:lnTo>
                  <a:lnTo>
                    <a:pt x="4851" y="3950"/>
                  </a:lnTo>
                  <a:lnTo>
                    <a:pt x="4851" y="4003"/>
                  </a:lnTo>
                  <a:lnTo>
                    <a:pt x="4800" y="4003"/>
                  </a:lnTo>
                  <a:lnTo>
                    <a:pt x="4800" y="3987"/>
                  </a:lnTo>
                  <a:lnTo>
                    <a:pt x="4825" y="3987"/>
                  </a:lnTo>
                  <a:lnTo>
                    <a:pt x="4825" y="3969"/>
                  </a:lnTo>
                  <a:lnTo>
                    <a:pt x="4767" y="3969"/>
                  </a:lnTo>
                  <a:lnTo>
                    <a:pt x="4767" y="3998"/>
                  </a:lnTo>
                  <a:lnTo>
                    <a:pt x="4767" y="4030"/>
                  </a:lnTo>
                  <a:lnTo>
                    <a:pt x="4800" y="4030"/>
                  </a:lnTo>
                  <a:lnTo>
                    <a:pt x="4829" y="4030"/>
                  </a:lnTo>
                  <a:lnTo>
                    <a:pt x="4862" y="4030"/>
                  </a:lnTo>
                  <a:lnTo>
                    <a:pt x="4895" y="4030"/>
                  </a:lnTo>
                  <a:lnTo>
                    <a:pt x="4895" y="3996"/>
                  </a:lnTo>
                  <a:lnTo>
                    <a:pt x="4917" y="3996"/>
                  </a:lnTo>
                  <a:lnTo>
                    <a:pt x="4917" y="4012"/>
                  </a:lnTo>
                  <a:lnTo>
                    <a:pt x="4917" y="4030"/>
                  </a:lnTo>
                  <a:lnTo>
                    <a:pt x="5298" y="4030"/>
                  </a:lnTo>
                  <a:lnTo>
                    <a:pt x="5298" y="4012"/>
                  </a:lnTo>
                  <a:lnTo>
                    <a:pt x="5298" y="3776"/>
                  </a:lnTo>
                  <a:lnTo>
                    <a:pt x="5251" y="3776"/>
                  </a:lnTo>
                  <a:close/>
                  <a:moveTo>
                    <a:pt x="5020" y="3959"/>
                  </a:moveTo>
                  <a:lnTo>
                    <a:pt x="5020" y="3927"/>
                  </a:lnTo>
                  <a:lnTo>
                    <a:pt x="5056" y="3927"/>
                  </a:lnTo>
                  <a:lnTo>
                    <a:pt x="5056" y="3959"/>
                  </a:lnTo>
                  <a:lnTo>
                    <a:pt x="5020" y="3959"/>
                  </a:lnTo>
                  <a:close/>
                  <a:moveTo>
                    <a:pt x="0" y="3342"/>
                  </a:moveTo>
                  <a:lnTo>
                    <a:pt x="0" y="688"/>
                  </a:lnTo>
                  <a:lnTo>
                    <a:pt x="51" y="688"/>
                  </a:lnTo>
                  <a:lnTo>
                    <a:pt x="51" y="3342"/>
                  </a:lnTo>
                  <a:lnTo>
                    <a:pt x="0" y="3342"/>
                  </a:lnTo>
                  <a:close/>
                  <a:moveTo>
                    <a:pt x="5247" y="3342"/>
                  </a:moveTo>
                  <a:lnTo>
                    <a:pt x="5247" y="688"/>
                  </a:lnTo>
                  <a:lnTo>
                    <a:pt x="5298" y="688"/>
                  </a:lnTo>
                  <a:lnTo>
                    <a:pt x="5298" y="3342"/>
                  </a:lnTo>
                  <a:lnTo>
                    <a:pt x="5247" y="3342"/>
                  </a:lnTo>
                  <a:close/>
                  <a:moveTo>
                    <a:pt x="1062" y="0"/>
                  </a:moveTo>
                  <a:lnTo>
                    <a:pt x="4236" y="0"/>
                  </a:lnTo>
                  <a:lnTo>
                    <a:pt x="4236" y="32"/>
                  </a:lnTo>
                  <a:lnTo>
                    <a:pt x="1062" y="32"/>
                  </a:lnTo>
                  <a:lnTo>
                    <a:pt x="1062" y="0"/>
                  </a:lnTo>
                  <a:close/>
                  <a:moveTo>
                    <a:pt x="44" y="27"/>
                  </a:moveTo>
                  <a:lnTo>
                    <a:pt x="337" y="27"/>
                  </a:lnTo>
                  <a:lnTo>
                    <a:pt x="337" y="144"/>
                  </a:lnTo>
                  <a:lnTo>
                    <a:pt x="242" y="144"/>
                  </a:lnTo>
                  <a:lnTo>
                    <a:pt x="242" y="126"/>
                  </a:lnTo>
                  <a:lnTo>
                    <a:pt x="278" y="126"/>
                  </a:lnTo>
                  <a:lnTo>
                    <a:pt x="308" y="126"/>
                  </a:lnTo>
                  <a:lnTo>
                    <a:pt x="308" y="48"/>
                  </a:lnTo>
                  <a:lnTo>
                    <a:pt x="256" y="48"/>
                  </a:lnTo>
                  <a:lnTo>
                    <a:pt x="201" y="48"/>
                  </a:lnTo>
                  <a:lnTo>
                    <a:pt x="201" y="144"/>
                  </a:lnTo>
                  <a:lnTo>
                    <a:pt x="77" y="144"/>
                  </a:lnTo>
                  <a:lnTo>
                    <a:pt x="77" y="178"/>
                  </a:lnTo>
                  <a:lnTo>
                    <a:pt x="77" y="211"/>
                  </a:lnTo>
                  <a:lnTo>
                    <a:pt x="113" y="211"/>
                  </a:lnTo>
                  <a:lnTo>
                    <a:pt x="150" y="211"/>
                  </a:lnTo>
                  <a:lnTo>
                    <a:pt x="150" y="190"/>
                  </a:lnTo>
                  <a:lnTo>
                    <a:pt x="110" y="190"/>
                  </a:lnTo>
                  <a:lnTo>
                    <a:pt x="110" y="167"/>
                  </a:lnTo>
                  <a:lnTo>
                    <a:pt x="201" y="167"/>
                  </a:lnTo>
                  <a:lnTo>
                    <a:pt x="201" y="229"/>
                  </a:lnTo>
                  <a:lnTo>
                    <a:pt x="44" y="229"/>
                  </a:lnTo>
                  <a:lnTo>
                    <a:pt x="44" y="126"/>
                  </a:lnTo>
                  <a:lnTo>
                    <a:pt x="176" y="126"/>
                  </a:lnTo>
                  <a:lnTo>
                    <a:pt x="176" y="105"/>
                  </a:lnTo>
                  <a:lnTo>
                    <a:pt x="176" y="84"/>
                  </a:lnTo>
                  <a:lnTo>
                    <a:pt x="176" y="66"/>
                  </a:lnTo>
                  <a:lnTo>
                    <a:pt x="176" y="45"/>
                  </a:lnTo>
                  <a:lnTo>
                    <a:pt x="73" y="45"/>
                  </a:lnTo>
                  <a:lnTo>
                    <a:pt x="73" y="66"/>
                  </a:lnTo>
                  <a:lnTo>
                    <a:pt x="73" y="84"/>
                  </a:lnTo>
                  <a:lnTo>
                    <a:pt x="102" y="84"/>
                  </a:lnTo>
                  <a:lnTo>
                    <a:pt x="102" y="66"/>
                  </a:lnTo>
                  <a:lnTo>
                    <a:pt x="135" y="66"/>
                  </a:lnTo>
                  <a:lnTo>
                    <a:pt x="135" y="103"/>
                  </a:lnTo>
                  <a:lnTo>
                    <a:pt x="44" y="103"/>
                  </a:lnTo>
                  <a:lnTo>
                    <a:pt x="44" y="27"/>
                  </a:lnTo>
                  <a:close/>
                  <a:moveTo>
                    <a:pt x="47" y="254"/>
                  </a:moveTo>
                  <a:lnTo>
                    <a:pt x="47" y="270"/>
                  </a:lnTo>
                  <a:lnTo>
                    <a:pt x="0" y="270"/>
                  </a:lnTo>
                  <a:lnTo>
                    <a:pt x="0" y="289"/>
                  </a:lnTo>
                  <a:lnTo>
                    <a:pt x="0" y="309"/>
                  </a:lnTo>
                  <a:lnTo>
                    <a:pt x="0" y="330"/>
                  </a:lnTo>
                  <a:lnTo>
                    <a:pt x="0" y="348"/>
                  </a:lnTo>
                  <a:lnTo>
                    <a:pt x="51" y="348"/>
                  </a:lnTo>
                  <a:lnTo>
                    <a:pt x="99" y="348"/>
                  </a:lnTo>
                  <a:lnTo>
                    <a:pt x="99" y="312"/>
                  </a:lnTo>
                  <a:lnTo>
                    <a:pt x="69" y="312"/>
                  </a:lnTo>
                  <a:lnTo>
                    <a:pt x="69" y="323"/>
                  </a:lnTo>
                  <a:lnTo>
                    <a:pt x="44" y="323"/>
                  </a:lnTo>
                  <a:lnTo>
                    <a:pt x="44" y="295"/>
                  </a:lnTo>
                  <a:lnTo>
                    <a:pt x="128" y="295"/>
                  </a:lnTo>
                  <a:lnTo>
                    <a:pt x="128" y="417"/>
                  </a:lnTo>
                  <a:lnTo>
                    <a:pt x="44" y="417"/>
                  </a:lnTo>
                  <a:lnTo>
                    <a:pt x="44" y="392"/>
                  </a:lnTo>
                  <a:lnTo>
                    <a:pt x="69" y="392"/>
                  </a:lnTo>
                  <a:lnTo>
                    <a:pt x="69" y="401"/>
                  </a:lnTo>
                  <a:lnTo>
                    <a:pt x="99" y="401"/>
                  </a:lnTo>
                  <a:lnTo>
                    <a:pt x="99" y="364"/>
                  </a:lnTo>
                  <a:lnTo>
                    <a:pt x="51" y="364"/>
                  </a:lnTo>
                  <a:lnTo>
                    <a:pt x="0" y="364"/>
                  </a:lnTo>
                  <a:lnTo>
                    <a:pt x="0" y="385"/>
                  </a:lnTo>
                  <a:lnTo>
                    <a:pt x="0" y="406"/>
                  </a:lnTo>
                  <a:lnTo>
                    <a:pt x="0" y="424"/>
                  </a:lnTo>
                  <a:lnTo>
                    <a:pt x="0" y="445"/>
                  </a:lnTo>
                  <a:lnTo>
                    <a:pt x="55" y="445"/>
                  </a:lnTo>
                  <a:lnTo>
                    <a:pt x="55" y="456"/>
                  </a:lnTo>
                  <a:lnTo>
                    <a:pt x="0" y="456"/>
                  </a:lnTo>
                  <a:lnTo>
                    <a:pt x="0" y="481"/>
                  </a:lnTo>
                  <a:lnTo>
                    <a:pt x="69" y="481"/>
                  </a:lnTo>
                  <a:lnTo>
                    <a:pt x="69" y="539"/>
                  </a:lnTo>
                  <a:lnTo>
                    <a:pt x="44" y="539"/>
                  </a:lnTo>
                  <a:lnTo>
                    <a:pt x="0" y="539"/>
                  </a:lnTo>
                  <a:lnTo>
                    <a:pt x="0" y="566"/>
                  </a:lnTo>
                  <a:lnTo>
                    <a:pt x="0" y="637"/>
                  </a:lnTo>
                  <a:lnTo>
                    <a:pt x="0" y="665"/>
                  </a:lnTo>
                  <a:lnTo>
                    <a:pt x="44" y="665"/>
                  </a:lnTo>
                  <a:lnTo>
                    <a:pt x="69" y="665"/>
                  </a:lnTo>
                  <a:lnTo>
                    <a:pt x="106" y="665"/>
                  </a:lnTo>
                  <a:lnTo>
                    <a:pt x="113" y="665"/>
                  </a:lnTo>
                  <a:lnTo>
                    <a:pt x="113" y="591"/>
                  </a:lnTo>
                  <a:lnTo>
                    <a:pt x="69" y="591"/>
                  </a:lnTo>
                  <a:lnTo>
                    <a:pt x="69" y="637"/>
                  </a:lnTo>
                  <a:lnTo>
                    <a:pt x="44" y="637"/>
                  </a:lnTo>
                  <a:lnTo>
                    <a:pt x="44" y="566"/>
                  </a:lnTo>
                  <a:lnTo>
                    <a:pt x="113" y="566"/>
                  </a:lnTo>
                  <a:lnTo>
                    <a:pt x="113" y="456"/>
                  </a:lnTo>
                  <a:lnTo>
                    <a:pt x="95" y="456"/>
                  </a:lnTo>
                  <a:lnTo>
                    <a:pt x="95" y="445"/>
                  </a:lnTo>
                  <a:lnTo>
                    <a:pt x="132" y="445"/>
                  </a:lnTo>
                  <a:lnTo>
                    <a:pt x="168" y="445"/>
                  </a:lnTo>
                  <a:lnTo>
                    <a:pt x="168" y="270"/>
                  </a:lnTo>
                  <a:lnTo>
                    <a:pt x="132" y="270"/>
                  </a:lnTo>
                  <a:lnTo>
                    <a:pt x="91" y="270"/>
                  </a:lnTo>
                  <a:lnTo>
                    <a:pt x="91" y="254"/>
                  </a:lnTo>
                  <a:lnTo>
                    <a:pt x="242" y="254"/>
                  </a:lnTo>
                  <a:lnTo>
                    <a:pt x="242" y="229"/>
                  </a:lnTo>
                  <a:lnTo>
                    <a:pt x="242" y="167"/>
                  </a:lnTo>
                  <a:lnTo>
                    <a:pt x="381" y="167"/>
                  </a:lnTo>
                  <a:lnTo>
                    <a:pt x="381" y="139"/>
                  </a:lnTo>
                  <a:lnTo>
                    <a:pt x="381" y="114"/>
                  </a:lnTo>
                  <a:lnTo>
                    <a:pt x="381" y="87"/>
                  </a:lnTo>
                  <a:lnTo>
                    <a:pt x="381" y="59"/>
                  </a:lnTo>
                  <a:lnTo>
                    <a:pt x="403" y="59"/>
                  </a:lnTo>
                  <a:lnTo>
                    <a:pt x="403" y="82"/>
                  </a:lnTo>
                  <a:lnTo>
                    <a:pt x="403" y="105"/>
                  </a:lnTo>
                  <a:lnTo>
                    <a:pt x="685" y="105"/>
                  </a:lnTo>
                  <a:lnTo>
                    <a:pt x="685" y="82"/>
                  </a:lnTo>
                  <a:lnTo>
                    <a:pt x="685" y="59"/>
                  </a:lnTo>
                  <a:lnTo>
                    <a:pt x="703" y="59"/>
                  </a:lnTo>
                  <a:lnTo>
                    <a:pt x="703" y="71"/>
                  </a:lnTo>
                  <a:lnTo>
                    <a:pt x="879" y="71"/>
                  </a:lnTo>
                  <a:lnTo>
                    <a:pt x="879" y="27"/>
                  </a:lnTo>
                  <a:lnTo>
                    <a:pt x="993" y="27"/>
                  </a:lnTo>
                  <a:lnTo>
                    <a:pt x="993" y="43"/>
                  </a:lnTo>
                  <a:lnTo>
                    <a:pt x="923" y="43"/>
                  </a:lnTo>
                  <a:lnTo>
                    <a:pt x="923" y="71"/>
                  </a:lnTo>
                  <a:lnTo>
                    <a:pt x="1037" y="71"/>
                  </a:lnTo>
                  <a:lnTo>
                    <a:pt x="1037" y="66"/>
                  </a:lnTo>
                  <a:lnTo>
                    <a:pt x="1037" y="43"/>
                  </a:lnTo>
                  <a:lnTo>
                    <a:pt x="1037" y="27"/>
                  </a:lnTo>
                  <a:lnTo>
                    <a:pt x="1037" y="0"/>
                  </a:lnTo>
                  <a:lnTo>
                    <a:pt x="985" y="0"/>
                  </a:lnTo>
                  <a:lnTo>
                    <a:pt x="938" y="0"/>
                  </a:lnTo>
                  <a:lnTo>
                    <a:pt x="887" y="0"/>
                  </a:lnTo>
                  <a:lnTo>
                    <a:pt x="835" y="0"/>
                  </a:lnTo>
                  <a:lnTo>
                    <a:pt x="835" y="43"/>
                  </a:lnTo>
                  <a:lnTo>
                    <a:pt x="744" y="43"/>
                  </a:lnTo>
                  <a:lnTo>
                    <a:pt x="744" y="0"/>
                  </a:lnTo>
                  <a:lnTo>
                    <a:pt x="703" y="0"/>
                  </a:lnTo>
                  <a:lnTo>
                    <a:pt x="703" y="34"/>
                  </a:lnTo>
                  <a:lnTo>
                    <a:pt x="685" y="34"/>
                  </a:lnTo>
                  <a:lnTo>
                    <a:pt x="685" y="0"/>
                  </a:lnTo>
                  <a:lnTo>
                    <a:pt x="652" y="0"/>
                  </a:lnTo>
                  <a:lnTo>
                    <a:pt x="619" y="0"/>
                  </a:lnTo>
                  <a:lnTo>
                    <a:pt x="590" y="0"/>
                  </a:lnTo>
                  <a:lnTo>
                    <a:pt x="557" y="0"/>
                  </a:lnTo>
                  <a:lnTo>
                    <a:pt x="557" y="32"/>
                  </a:lnTo>
                  <a:lnTo>
                    <a:pt x="557" y="61"/>
                  </a:lnTo>
                  <a:lnTo>
                    <a:pt x="615" y="61"/>
                  </a:lnTo>
                  <a:lnTo>
                    <a:pt x="615" y="43"/>
                  </a:lnTo>
                  <a:lnTo>
                    <a:pt x="597" y="43"/>
                  </a:lnTo>
                  <a:lnTo>
                    <a:pt x="597" y="27"/>
                  </a:lnTo>
                  <a:lnTo>
                    <a:pt x="641" y="27"/>
                  </a:lnTo>
                  <a:lnTo>
                    <a:pt x="641" y="80"/>
                  </a:lnTo>
                  <a:lnTo>
                    <a:pt x="447" y="80"/>
                  </a:lnTo>
                  <a:lnTo>
                    <a:pt x="447" y="27"/>
                  </a:lnTo>
                  <a:lnTo>
                    <a:pt x="498" y="27"/>
                  </a:lnTo>
                  <a:lnTo>
                    <a:pt x="498" y="43"/>
                  </a:lnTo>
                  <a:lnTo>
                    <a:pt x="473" y="43"/>
                  </a:lnTo>
                  <a:lnTo>
                    <a:pt x="473" y="61"/>
                  </a:lnTo>
                  <a:lnTo>
                    <a:pt x="531" y="61"/>
                  </a:lnTo>
                  <a:lnTo>
                    <a:pt x="531" y="32"/>
                  </a:lnTo>
                  <a:lnTo>
                    <a:pt x="531" y="0"/>
                  </a:lnTo>
                  <a:lnTo>
                    <a:pt x="498" y="0"/>
                  </a:lnTo>
                  <a:lnTo>
                    <a:pt x="469" y="0"/>
                  </a:lnTo>
                  <a:lnTo>
                    <a:pt x="436" y="0"/>
                  </a:lnTo>
                  <a:lnTo>
                    <a:pt x="403" y="0"/>
                  </a:lnTo>
                  <a:lnTo>
                    <a:pt x="403" y="34"/>
                  </a:lnTo>
                  <a:lnTo>
                    <a:pt x="381" y="34"/>
                  </a:lnTo>
                  <a:lnTo>
                    <a:pt x="381" y="18"/>
                  </a:lnTo>
                  <a:lnTo>
                    <a:pt x="381" y="0"/>
                  </a:lnTo>
                  <a:lnTo>
                    <a:pt x="0" y="0"/>
                  </a:lnTo>
                  <a:lnTo>
                    <a:pt x="0" y="18"/>
                  </a:lnTo>
                  <a:lnTo>
                    <a:pt x="0" y="254"/>
                  </a:lnTo>
                  <a:lnTo>
                    <a:pt x="47" y="254"/>
                  </a:lnTo>
                  <a:close/>
                  <a:moveTo>
                    <a:pt x="278" y="71"/>
                  </a:moveTo>
                  <a:lnTo>
                    <a:pt x="278" y="103"/>
                  </a:lnTo>
                  <a:lnTo>
                    <a:pt x="242" y="103"/>
                  </a:lnTo>
                  <a:lnTo>
                    <a:pt x="242" y="71"/>
                  </a:lnTo>
                  <a:lnTo>
                    <a:pt x="278" y="71"/>
                  </a:lnTo>
                  <a:close/>
                  <a:moveTo>
                    <a:pt x="5254" y="27"/>
                  </a:moveTo>
                  <a:lnTo>
                    <a:pt x="4961" y="27"/>
                  </a:lnTo>
                  <a:lnTo>
                    <a:pt x="4961" y="144"/>
                  </a:lnTo>
                  <a:lnTo>
                    <a:pt x="5056" y="144"/>
                  </a:lnTo>
                  <a:lnTo>
                    <a:pt x="5056" y="126"/>
                  </a:lnTo>
                  <a:lnTo>
                    <a:pt x="5020" y="126"/>
                  </a:lnTo>
                  <a:lnTo>
                    <a:pt x="4990" y="126"/>
                  </a:lnTo>
                  <a:lnTo>
                    <a:pt x="4990" y="48"/>
                  </a:lnTo>
                  <a:lnTo>
                    <a:pt x="5042" y="48"/>
                  </a:lnTo>
                  <a:lnTo>
                    <a:pt x="5097" y="48"/>
                  </a:lnTo>
                  <a:lnTo>
                    <a:pt x="5097" y="144"/>
                  </a:lnTo>
                  <a:lnTo>
                    <a:pt x="5221" y="144"/>
                  </a:lnTo>
                  <a:lnTo>
                    <a:pt x="5221" y="178"/>
                  </a:lnTo>
                  <a:lnTo>
                    <a:pt x="5221" y="211"/>
                  </a:lnTo>
                  <a:lnTo>
                    <a:pt x="5185" y="211"/>
                  </a:lnTo>
                  <a:lnTo>
                    <a:pt x="5148" y="211"/>
                  </a:lnTo>
                  <a:lnTo>
                    <a:pt x="5148" y="190"/>
                  </a:lnTo>
                  <a:lnTo>
                    <a:pt x="5188" y="190"/>
                  </a:lnTo>
                  <a:lnTo>
                    <a:pt x="5188" y="167"/>
                  </a:lnTo>
                  <a:lnTo>
                    <a:pt x="5097" y="167"/>
                  </a:lnTo>
                  <a:lnTo>
                    <a:pt x="5097" y="229"/>
                  </a:lnTo>
                  <a:lnTo>
                    <a:pt x="5254" y="229"/>
                  </a:lnTo>
                  <a:lnTo>
                    <a:pt x="5254" y="126"/>
                  </a:lnTo>
                  <a:lnTo>
                    <a:pt x="5122" y="126"/>
                  </a:lnTo>
                  <a:lnTo>
                    <a:pt x="5122" y="105"/>
                  </a:lnTo>
                  <a:lnTo>
                    <a:pt x="5122" y="84"/>
                  </a:lnTo>
                  <a:lnTo>
                    <a:pt x="5122" y="66"/>
                  </a:lnTo>
                  <a:lnTo>
                    <a:pt x="5122" y="45"/>
                  </a:lnTo>
                  <a:lnTo>
                    <a:pt x="5225" y="45"/>
                  </a:lnTo>
                  <a:lnTo>
                    <a:pt x="5225" y="66"/>
                  </a:lnTo>
                  <a:lnTo>
                    <a:pt x="5225" y="84"/>
                  </a:lnTo>
                  <a:lnTo>
                    <a:pt x="5196" y="84"/>
                  </a:lnTo>
                  <a:lnTo>
                    <a:pt x="5196" y="66"/>
                  </a:lnTo>
                  <a:lnTo>
                    <a:pt x="5163" y="66"/>
                  </a:lnTo>
                  <a:lnTo>
                    <a:pt x="5163" y="103"/>
                  </a:lnTo>
                  <a:lnTo>
                    <a:pt x="5254" y="103"/>
                  </a:lnTo>
                  <a:lnTo>
                    <a:pt x="5254" y="27"/>
                  </a:lnTo>
                  <a:close/>
                  <a:moveTo>
                    <a:pt x="5251" y="254"/>
                  </a:moveTo>
                  <a:lnTo>
                    <a:pt x="5251" y="270"/>
                  </a:lnTo>
                  <a:lnTo>
                    <a:pt x="5298" y="270"/>
                  </a:lnTo>
                  <a:lnTo>
                    <a:pt x="5298" y="289"/>
                  </a:lnTo>
                  <a:lnTo>
                    <a:pt x="5298" y="309"/>
                  </a:lnTo>
                  <a:lnTo>
                    <a:pt x="5298" y="330"/>
                  </a:lnTo>
                  <a:lnTo>
                    <a:pt x="5298" y="348"/>
                  </a:lnTo>
                  <a:lnTo>
                    <a:pt x="5247" y="348"/>
                  </a:lnTo>
                  <a:lnTo>
                    <a:pt x="5199" y="348"/>
                  </a:lnTo>
                  <a:lnTo>
                    <a:pt x="5199" y="312"/>
                  </a:lnTo>
                  <a:lnTo>
                    <a:pt x="5229" y="312"/>
                  </a:lnTo>
                  <a:lnTo>
                    <a:pt x="5229" y="323"/>
                  </a:lnTo>
                  <a:lnTo>
                    <a:pt x="5254" y="323"/>
                  </a:lnTo>
                  <a:lnTo>
                    <a:pt x="5254" y="295"/>
                  </a:lnTo>
                  <a:lnTo>
                    <a:pt x="5170" y="295"/>
                  </a:lnTo>
                  <a:lnTo>
                    <a:pt x="5170" y="417"/>
                  </a:lnTo>
                  <a:lnTo>
                    <a:pt x="5254" y="417"/>
                  </a:lnTo>
                  <a:lnTo>
                    <a:pt x="5254" y="392"/>
                  </a:lnTo>
                  <a:lnTo>
                    <a:pt x="5229" y="392"/>
                  </a:lnTo>
                  <a:lnTo>
                    <a:pt x="5229" y="401"/>
                  </a:lnTo>
                  <a:lnTo>
                    <a:pt x="5199" y="401"/>
                  </a:lnTo>
                  <a:lnTo>
                    <a:pt x="5199" y="364"/>
                  </a:lnTo>
                  <a:lnTo>
                    <a:pt x="5247" y="364"/>
                  </a:lnTo>
                  <a:lnTo>
                    <a:pt x="5298" y="364"/>
                  </a:lnTo>
                  <a:lnTo>
                    <a:pt x="5298" y="385"/>
                  </a:lnTo>
                  <a:lnTo>
                    <a:pt x="5298" y="406"/>
                  </a:lnTo>
                  <a:lnTo>
                    <a:pt x="5298" y="424"/>
                  </a:lnTo>
                  <a:lnTo>
                    <a:pt x="5298" y="445"/>
                  </a:lnTo>
                  <a:lnTo>
                    <a:pt x="5243" y="445"/>
                  </a:lnTo>
                  <a:lnTo>
                    <a:pt x="5243" y="456"/>
                  </a:lnTo>
                  <a:lnTo>
                    <a:pt x="5298" y="456"/>
                  </a:lnTo>
                  <a:lnTo>
                    <a:pt x="5298" y="481"/>
                  </a:lnTo>
                  <a:lnTo>
                    <a:pt x="5229" y="481"/>
                  </a:lnTo>
                  <a:lnTo>
                    <a:pt x="5229" y="539"/>
                  </a:lnTo>
                  <a:lnTo>
                    <a:pt x="5254" y="539"/>
                  </a:lnTo>
                  <a:lnTo>
                    <a:pt x="5298" y="539"/>
                  </a:lnTo>
                  <a:lnTo>
                    <a:pt x="5298" y="566"/>
                  </a:lnTo>
                  <a:lnTo>
                    <a:pt x="5298" y="637"/>
                  </a:lnTo>
                  <a:lnTo>
                    <a:pt x="5298" y="665"/>
                  </a:lnTo>
                  <a:lnTo>
                    <a:pt x="5254" y="665"/>
                  </a:lnTo>
                  <a:lnTo>
                    <a:pt x="5229" y="665"/>
                  </a:lnTo>
                  <a:lnTo>
                    <a:pt x="5192" y="665"/>
                  </a:lnTo>
                  <a:lnTo>
                    <a:pt x="5185" y="665"/>
                  </a:lnTo>
                  <a:lnTo>
                    <a:pt x="5185" y="591"/>
                  </a:lnTo>
                  <a:lnTo>
                    <a:pt x="5229" y="591"/>
                  </a:lnTo>
                  <a:lnTo>
                    <a:pt x="5229" y="637"/>
                  </a:lnTo>
                  <a:lnTo>
                    <a:pt x="5254" y="637"/>
                  </a:lnTo>
                  <a:lnTo>
                    <a:pt x="5254" y="566"/>
                  </a:lnTo>
                  <a:lnTo>
                    <a:pt x="5185" y="566"/>
                  </a:lnTo>
                  <a:lnTo>
                    <a:pt x="5185" y="456"/>
                  </a:lnTo>
                  <a:lnTo>
                    <a:pt x="5203" y="456"/>
                  </a:lnTo>
                  <a:lnTo>
                    <a:pt x="5203" y="445"/>
                  </a:lnTo>
                  <a:lnTo>
                    <a:pt x="5166" y="445"/>
                  </a:lnTo>
                  <a:lnTo>
                    <a:pt x="5130" y="445"/>
                  </a:lnTo>
                  <a:lnTo>
                    <a:pt x="5130" y="270"/>
                  </a:lnTo>
                  <a:lnTo>
                    <a:pt x="5166" y="270"/>
                  </a:lnTo>
                  <a:lnTo>
                    <a:pt x="5207" y="270"/>
                  </a:lnTo>
                  <a:lnTo>
                    <a:pt x="5207" y="254"/>
                  </a:lnTo>
                  <a:lnTo>
                    <a:pt x="5056" y="254"/>
                  </a:lnTo>
                  <a:lnTo>
                    <a:pt x="5056" y="229"/>
                  </a:lnTo>
                  <a:lnTo>
                    <a:pt x="5056" y="167"/>
                  </a:lnTo>
                  <a:lnTo>
                    <a:pt x="4917" y="167"/>
                  </a:lnTo>
                  <a:lnTo>
                    <a:pt x="4917" y="139"/>
                  </a:lnTo>
                  <a:lnTo>
                    <a:pt x="4917" y="114"/>
                  </a:lnTo>
                  <a:lnTo>
                    <a:pt x="4917" y="87"/>
                  </a:lnTo>
                  <a:lnTo>
                    <a:pt x="4917" y="59"/>
                  </a:lnTo>
                  <a:lnTo>
                    <a:pt x="4895" y="59"/>
                  </a:lnTo>
                  <a:lnTo>
                    <a:pt x="4895" y="82"/>
                  </a:lnTo>
                  <a:lnTo>
                    <a:pt x="4895" y="105"/>
                  </a:lnTo>
                  <a:lnTo>
                    <a:pt x="4613" y="105"/>
                  </a:lnTo>
                  <a:lnTo>
                    <a:pt x="4613" y="82"/>
                  </a:lnTo>
                  <a:lnTo>
                    <a:pt x="4613" y="59"/>
                  </a:lnTo>
                  <a:lnTo>
                    <a:pt x="4595" y="59"/>
                  </a:lnTo>
                  <a:lnTo>
                    <a:pt x="4595" y="71"/>
                  </a:lnTo>
                  <a:lnTo>
                    <a:pt x="4419" y="71"/>
                  </a:lnTo>
                  <a:lnTo>
                    <a:pt x="4419" y="27"/>
                  </a:lnTo>
                  <a:lnTo>
                    <a:pt x="4305" y="27"/>
                  </a:lnTo>
                  <a:lnTo>
                    <a:pt x="4305" y="43"/>
                  </a:lnTo>
                  <a:lnTo>
                    <a:pt x="4375" y="43"/>
                  </a:lnTo>
                  <a:lnTo>
                    <a:pt x="4375" y="71"/>
                  </a:lnTo>
                  <a:lnTo>
                    <a:pt x="4261" y="71"/>
                  </a:lnTo>
                  <a:lnTo>
                    <a:pt x="4261" y="66"/>
                  </a:lnTo>
                  <a:lnTo>
                    <a:pt x="4261" y="43"/>
                  </a:lnTo>
                  <a:lnTo>
                    <a:pt x="4261" y="27"/>
                  </a:lnTo>
                  <a:lnTo>
                    <a:pt x="4261" y="0"/>
                  </a:lnTo>
                  <a:lnTo>
                    <a:pt x="4313" y="0"/>
                  </a:lnTo>
                  <a:lnTo>
                    <a:pt x="4360" y="0"/>
                  </a:lnTo>
                  <a:lnTo>
                    <a:pt x="4411" y="0"/>
                  </a:lnTo>
                  <a:lnTo>
                    <a:pt x="4463" y="0"/>
                  </a:lnTo>
                  <a:lnTo>
                    <a:pt x="4463" y="43"/>
                  </a:lnTo>
                  <a:lnTo>
                    <a:pt x="4554" y="43"/>
                  </a:lnTo>
                  <a:lnTo>
                    <a:pt x="4554" y="0"/>
                  </a:lnTo>
                  <a:lnTo>
                    <a:pt x="4595" y="0"/>
                  </a:lnTo>
                  <a:lnTo>
                    <a:pt x="4595" y="34"/>
                  </a:lnTo>
                  <a:lnTo>
                    <a:pt x="4613" y="34"/>
                  </a:lnTo>
                  <a:lnTo>
                    <a:pt x="4613" y="0"/>
                  </a:lnTo>
                  <a:lnTo>
                    <a:pt x="4646" y="0"/>
                  </a:lnTo>
                  <a:lnTo>
                    <a:pt x="4679" y="0"/>
                  </a:lnTo>
                  <a:lnTo>
                    <a:pt x="4708" y="0"/>
                  </a:lnTo>
                  <a:lnTo>
                    <a:pt x="4741" y="0"/>
                  </a:lnTo>
                  <a:lnTo>
                    <a:pt x="4741" y="32"/>
                  </a:lnTo>
                  <a:lnTo>
                    <a:pt x="4741" y="61"/>
                  </a:lnTo>
                  <a:lnTo>
                    <a:pt x="4683" y="61"/>
                  </a:lnTo>
                  <a:lnTo>
                    <a:pt x="4683" y="43"/>
                  </a:lnTo>
                  <a:lnTo>
                    <a:pt x="4701" y="43"/>
                  </a:lnTo>
                  <a:lnTo>
                    <a:pt x="4701" y="27"/>
                  </a:lnTo>
                  <a:lnTo>
                    <a:pt x="4657" y="27"/>
                  </a:lnTo>
                  <a:lnTo>
                    <a:pt x="4657" y="80"/>
                  </a:lnTo>
                  <a:lnTo>
                    <a:pt x="4851" y="80"/>
                  </a:lnTo>
                  <a:lnTo>
                    <a:pt x="4851" y="27"/>
                  </a:lnTo>
                  <a:lnTo>
                    <a:pt x="4800" y="27"/>
                  </a:lnTo>
                  <a:lnTo>
                    <a:pt x="4800" y="43"/>
                  </a:lnTo>
                  <a:lnTo>
                    <a:pt x="4825" y="43"/>
                  </a:lnTo>
                  <a:lnTo>
                    <a:pt x="4825" y="61"/>
                  </a:lnTo>
                  <a:lnTo>
                    <a:pt x="4767" y="61"/>
                  </a:lnTo>
                  <a:lnTo>
                    <a:pt x="4767" y="32"/>
                  </a:lnTo>
                  <a:lnTo>
                    <a:pt x="4767" y="0"/>
                  </a:lnTo>
                  <a:lnTo>
                    <a:pt x="4800" y="0"/>
                  </a:lnTo>
                  <a:lnTo>
                    <a:pt x="4829" y="0"/>
                  </a:lnTo>
                  <a:lnTo>
                    <a:pt x="4862" y="0"/>
                  </a:lnTo>
                  <a:lnTo>
                    <a:pt x="4895" y="0"/>
                  </a:lnTo>
                  <a:lnTo>
                    <a:pt x="4895" y="34"/>
                  </a:lnTo>
                  <a:lnTo>
                    <a:pt x="4917" y="34"/>
                  </a:lnTo>
                  <a:lnTo>
                    <a:pt x="4917" y="18"/>
                  </a:lnTo>
                  <a:lnTo>
                    <a:pt x="4917" y="0"/>
                  </a:lnTo>
                  <a:lnTo>
                    <a:pt x="5298" y="0"/>
                  </a:lnTo>
                  <a:lnTo>
                    <a:pt x="5298" y="18"/>
                  </a:lnTo>
                  <a:lnTo>
                    <a:pt x="5298" y="254"/>
                  </a:lnTo>
                  <a:lnTo>
                    <a:pt x="5251" y="254"/>
                  </a:lnTo>
                  <a:close/>
                  <a:moveTo>
                    <a:pt x="5020" y="71"/>
                  </a:moveTo>
                  <a:lnTo>
                    <a:pt x="5020" y="103"/>
                  </a:lnTo>
                  <a:lnTo>
                    <a:pt x="5056" y="103"/>
                  </a:lnTo>
                  <a:lnTo>
                    <a:pt x="5056" y="71"/>
                  </a:lnTo>
                  <a:lnTo>
                    <a:pt x="5020" y="71"/>
                  </a:lnTo>
                  <a:close/>
                </a:path>
              </a:pathLst>
            </a:custGeom>
            <a:solidFill>
              <a:srgbClr val="FF00FF"/>
            </a:solidFill>
            <a:ln w="9525">
              <a:solidFill>
                <a:srgbClr val="FF00FF"/>
              </a:solidFill>
              <a:round/>
              <a:headEnd/>
              <a:tailEnd/>
            </a:ln>
          </p:spPr>
          <p:txBody>
            <a:bodyPr/>
            <a:lstStyle/>
            <a:p>
              <a:endParaRPr lang="vi-VN"/>
            </a:p>
          </p:txBody>
        </p:sp>
        <p:grpSp>
          <p:nvGrpSpPr>
            <p:cNvPr id="81929" name="Group 7"/>
            <p:cNvGrpSpPr>
              <a:grpSpLocks/>
            </p:cNvGrpSpPr>
            <p:nvPr/>
          </p:nvGrpSpPr>
          <p:grpSpPr bwMode="auto">
            <a:xfrm>
              <a:off x="18" y="11"/>
              <a:ext cx="5724" cy="4298"/>
              <a:chOff x="18" y="11"/>
              <a:chExt cx="5724" cy="4298"/>
            </a:xfrm>
          </p:grpSpPr>
          <p:sp>
            <p:nvSpPr>
              <p:cNvPr id="81930" name="Freeform 8"/>
              <p:cNvSpPr>
                <a:spLocks noEditPoints="1"/>
              </p:cNvSpPr>
              <p:nvPr/>
            </p:nvSpPr>
            <p:spPr bwMode="auto">
              <a:xfrm>
                <a:off x="18" y="11"/>
                <a:ext cx="5724" cy="4298"/>
              </a:xfrm>
              <a:custGeom>
                <a:avLst/>
                <a:gdLst>
                  <a:gd name="T0" fmla="*/ 15 w 5724"/>
                  <a:gd name="T1" fmla="*/ 0 h 4298"/>
                  <a:gd name="T2" fmla="*/ 5709 w 5724"/>
                  <a:gd name="T3" fmla="*/ 0 h 4298"/>
                  <a:gd name="T4" fmla="*/ 5709 w 5724"/>
                  <a:gd name="T5" fmla="*/ 19 h 4298"/>
                  <a:gd name="T6" fmla="*/ 15 w 5724"/>
                  <a:gd name="T7" fmla="*/ 19 h 4298"/>
                  <a:gd name="T8" fmla="*/ 15 w 5724"/>
                  <a:gd name="T9" fmla="*/ 0 h 4298"/>
                  <a:gd name="T10" fmla="*/ 5709 w 5724"/>
                  <a:gd name="T11" fmla="*/ 0 h 4298"/>
                  <a:gd name="T12" fmla="*/ 5724 w 5724"/>
                  <a:gd name="T13" fmla="*/ 0 h 4298"/>
                  <a:gd name="T14" fmla="*/ 5724 w 5724"/>
                  <a:gd name="T15" fmla="*/ 10 h 4298"/>
                  <a:gd name="T16" fmla="*/ 5709 w 5724"/>
                  <a:gd name="T17" fmla="*/ 10 h 4298"/>
                  <a:gd name="T18" fmla="*/ 5709 w 5724"/>
                  <a:gd name="T19" fmla="*/ 0 h 4298"/>
                  <a:gd name="T20" fmla="*/ 5724 w 5724"/>
                  <a:gd name="T21" fmla="*/ 10 h 4298"/>
                  <a:gd name="T22" fmla="*/ 5724 w 5724"/>
                  <a:gd name="T23" fmla="*/ 4288 h 4298"/>
                  <a:gd name="T24" fmla="*/ 5694 w 5724"/>
                  <a:gd name="T25" fmla="*/ 4288 h 4298"/>
                  <a:gd name="T26" fmla="*/ 5694 w 5724"/>
                  <a:gd name="T27" fmla="*/ 10 h 4298"/>
                  <a:gd name="T28" fmla="*/ 5724 w 5724"/>
                  <a:gd name="T29" fmla="*/ 10 h 4298"/>
                  <a:gd name="T30" fmla="*/ 5724 w 5724"/>
                  <a:gd name="T31" fmla="*/ 4288 h 4298"/>
                  <a:gd name="T32" fmla="*/ 5724 w 5724"/>
                  <a:gd name="T33" fmla="*/ 4298 h 4298"/>
                  <a:gd name="T34" fmla="*/ 5709 w 5724"/>
                  <a:gd name="T35" fmla="*/ 4298 h 4298"/>
                  <a:gd name="T36" fmla="*/ 5709 w 5724"/>
                  <a:gd name="T37" fmla="*/ 4288 h 4298"/>
                  <a:gd name="T38" fmla="*/ 5724 w 5724"/>
                  <a:gd name="T39" fmla="*/ 4288 h 4298"/>
                  <a:gd name="T40" fmla="*/ 5709 w 5724"/>
                  <a:gd name="T41" fmla="*/ 4298 h 4298"/>
                  <a:gd name="T42" fmla="*/ 15 w 5724"/>
                  <a:gd name="T43" fmla="*/ 4298 h 4298"/>
                  <a:gd name="T44" fmla="*/ 15 w 5724"/>
                  <a:gd name="T45" fmla="*/ 4279 h 4298"/>
                  <a:gd name="T46" fmla="*/ 5709 w 5724"/>
                  <a:gd name="T47" fmla="*/ 4279 h 4298"/>
                  <a:gd name="T48" fmla="*/ 5709 w 5724"/>
                  <a:gd name="T49" fmla="*/ 4298 h 4298"/>
                  <a:gd name="T50" fmla="*/ 15 w 5724"/>
                  <a:gd name="T51" fmla="*/ 4298 h 4298"/>
                  <a:gd name="T52" fmla="*/ 0 w 5724"/>
                  <a:gd name="T53" fmla="*/ 4298 h 4298"/>
                  <a:gd name="T54" fmla="*/ 0 w 5724"/>
                  <a:gd name="T55" fmla="*/ 4288 h 4298"/>
                  <a:gd name="T56" fmla="*/ 15 w 5724"/>
                  <a:gd name="T57" fmla="*/ 4288 h 4298"/>
                  <a:gd name="T58" fmla="*/ 15 w 5724"/>
                  <a:gd name="T59" fmla="*/ 4298 h 4298"/>
                  <a:gd name="T60" fmla="*/ 0 w 5724"/>
                  <a:gd name="T61" fmla="*/ 4288 h 4298"/>
                  <a:gd name="T62" fmla="*/ 0 w 5724"/>
                  <a:gd name="T63" fmla="*/ 10 h 4298"/>
                  <a:gd name="T64" fmla="*/ 30 w 5724"/>
                  <a:gd name="T65" fmla="*/ 10 h 4298"/>
                  <a:gd name="T66" fmla="*/ 30 w 5724"/>
                  <a:gd name="T67" fmla="*/ 4288 h 4298"/>
                  <a:gd name="T68" fmla="*/ 0 w 5724"/>
                  <a:gd name="T69" fmla="*/ 4288 h 4298"/>
                  <a:gd name="T70" fmla="*/ 0 w 5724"/>
                  <a:gd name="T71" fmla="*/ 10 h 4298"/>
                  <a:gd name="T72" fmla="*/ 0 w 5724"/>
                  <a:gd name="T73" fmla="*/ 0 h 4298"/>
                  <a:gd name="T74" fmla="*/ 15 w 5724"/>
                  <a:gd name="T75" fmla="*/ 0 h 4298"/>
                  <a:gd name="T76" fmla="*/ 15 w 5724"/>
                  <a:gd name="T77" fmla="*/ 10 h 4298"/>
                  <a:gd name="T78" fmla="*/ 0 w 5724"/>
                  <a:gd name="T79" fmla="*/ 10 h 42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724" h="4298">
                    <a:moveTo>
                      <a:pt x="15" y="0"/>
                    </a:moveTo>
                    <a:lnTo>
                      <a:pt x="5709" y="0"/>
                    </a:lnTo>
                    <a:lnTo>
                      <a:pt x="5709" y="19"/>
                    </a:lnTo>
                    <a:lnTo>
                      <a:pt x="15" y="19"/>
                    </a:lnTo>
                    <a:lnTo>
                      <a:pt x="15" y="0"/>
                    </a:lnTo>
                    <a:close/>
                    <a:moveTo>
                      <a:pt x="5709" y="0"/>
                    </a:moveTo>
                    <a:lnTo>
                      <a:pt x="5724" y="0"/>
                    </a:lnTo>
                    <a:lnTo>
                      <a:pt x="5724" y="10"/>
                    </a:lnTo>
                    <a:lnTo>
                      <a:pt x="5709" y="10"/>
                    </a:lnTo>
                    <a:lnTo>
                      <a:pt x="5709" y="0"/>
                    </a:lnTo>
                    <a:close/>
                    <a:moveTo>
                      <a:pt x="5724" y="10"/>
                    </a:moveTo>
                    <a:lnTo>
                      <a:pt x="5724" y="4288"/>
                    </a:lnTo>
                    <a:lnTo>
                      <a:pt x="5694" y="4288"/>
                    </a:lnTo>
                    <a:lnTo>
                      <a:pt x="5694" y="10"/>
                    </a:lnTo>
                    <a:lnTo>
                      <a:pt x="5724" y="10"/>
                    </a:lnTo>
                    <a:close/>
                    <a:moveTo>
                      <a:pt x="5724" y="4288"/>
                    </a:moveTo>
                    <a:lnTo>
                      <a:pt x="5724" y="4298"/>
                    </a:lnTo>
                    <a:lnTo>
                      <a:pt x="5709" y="4298"/>
                    </a:lnTo>
                    <a:lnTo>
                      <a:pt x="5709" y="4288"/>
                    </a:lnTo>
                    <a:lnTo>
                      <a:pt x="5724" y="4288"/>
                    </a:lnTo>
                    <a:close/>
                    <a:moveTo>
                      <a:pt x="5709" y="4298"/>
                    </a:moveTo>
                    <a:lnTo>
                      <a:pt x="15" y="4298"/>
                    </a:lnTo>
                    <a:lnTo>
                      <a:pt x="15" y="4279"/>
                    </a:lnTo>
                    <a:lnTo>
                      <a:pt x="5709" y="4279"/>
                    </a:lnTo>
                    <a:lnTo>
                      <a:pt x="5709" y="4298"/>
                    </a:lnTo>
                    <a:close/>
                    <a:moveTo>
                      <a:pt x="15" y="4298"/>
                    </a:moveTo>
                    <a:lnTo>
                      <a:pt x="0" y="4298"/>
                    </a:lnTo>
                    <a:lnTo>
                      <a:pt x="0" y="4288"/>
                    </a:lnTo>
                    <a:lnTo>
                      <a:pt x="15" y="4288"/>
                    </a:lnTo>
                    <a:lnTo>
                      <a:pt x="15" y="4298"/>
                    </a:lnTo>
                    <a:close/>
                    <a:moveTo>
                      <a:pt x="0" y="4288"/>
                    </a:moveTo>
                    <a:lnTo>
                      <a:pt x="0" y="10"/>
                    </a:lnTo>
                    <a:lnTo>
                      <a:pt x="30" y="10"/>
                    </a:lnTo>
                    <a:lnTo>
                      <a:pt x="30" y="4288"/>
                    </a:lnTo>
                    <a:lnTo>
                      <a:pt x="0" y="4288"/>
                    </a:lnTo>
                    <a:close/>
                    <a:moveTo>
                      <a:pt x="0" y="10"/>
                    </a:moveTo>
                    <a:lnTo>
                      <a:pt x="0" y="0"/>
                    </a:lnTo>
                    <a:lnTo>
                      <a:pt x="15" y="0"/>
                    </a:lnTo>
                    <a:lnTo>
                      <a:pt x="15" y="10"/>
                    </a:lnTo>
                    <a:lnTo>
                      <a:pt x="0" y="10"/>
                    </a:lnTo>
                    <a:close/>
                  </a:path>
                </a:pathLst>
              </a:custGeom>
              <a:solidFill>
                <a:srgbClr val="DA251D"/>
              </a:solidFill>
              <a:ln w="9525">
                <a:solidFill>
                  <a:srgbClr val="FF0000"/>
                </a:solidFill>
                <a:round/>
                <a:headEnd/>
                <a:tailEnd/>
              </a:ln>
            </p:spPr>
            <p:txBody>
              <a:bodyPr/>
              <a:lstStyle/>
              <a:p>
                <a:endParaRPr lang="vi-VN"/>
              </a:p>
            </p:txBody>
          </p:sp>
          <p:sp>
            <p:nvSpPr>
              <p:cNvPr id="81931" name="Rectangle 9"/>
              <p:cNvSpPr>
                <a:spLocks noChangeArrowheads="1"/>
              </p:cNvSpPr>
              <p:nvPr/>
            </p:nvSpPr>
            <p:spPr bwMode="auto">
              <a:xfrm>
                <a:off x="202" y="126"/>
                <a:ext cx="5356" cy="4068"/>
              </a:xfrm>
              <a:prstGeom prst="rect">
                <a:avLst/>
              </a:prstGeom>
              <a:noFill/>
              <a:ln w="0">
                <a:solidFill>
                  <a:srgbClr val="FFCC99"/>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vi-VN" altLang="vi-VN">
                  <a:latin typeface="Gill Sans MT" panose="020B0502020104020203" pitchFamily="34" charset="0"/>
                </a:endParaRPr>
              </a:p>
            </p:txBody>
          </p:sp>
        </p:grpSp>
      </p:grpSp>
      <p:pic>
        <p:nvPicPr>
          <p:cNvPr id="81924" name="Picture 10" descr="quan doi thoi Le"/>
          <p:cNvPicPr>
            <a:picLocks noChangeAspect="1" noChangeArrowheads="1"/>
          </p:cNvPicPr>
          <p:nvPr/>
        </p:nvPicPr>
        <p:blipFill>
          <a:blip r:embed="rId2">
            <a:extLst>
              <a:ext uri="{28A0092B-C50C-407E-A947-70E740481C1C}">
                <a14:useLocalDpi xmlns:a14="http://schemas.microsoft.com/office/drawing/2010/main" val="0"/>
              </a:ext>
            </a:extLst>
          </a:blip>
          <a:srcRect b="58455"/>
          <a:stretch>
            <a:fillRect/>
          </a:stretch>
        </p:blipFill>
        <p:spPr bwMode="auto">
          <a:xfrm>
            <a:off x="2514600" y="1066800"/>
            <a:ext cx="73152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5" name="Rectangle 11"/>
          <p:cNvSpPr>
            <a:spLocks noChangeArrowheads="1"/>
          </p:cNvSpPr>
          <p:nvPr/>
        </p:nvSpPr>
        <p:spPr bwMode="auto">
          <a:xfrm>
            <a:off x="3581400" y="5715000"/>
            <a:ext cx="54102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vi-VN" sz="3200">
                <a:solidFill>
                  <a:srgbClr val="0000FF"/>
                </a:solidFill>
                <a:latin typeface="VNI-Times" pitchFamily="2" charset="0"/>
              </a:rPr>
              <a:t>Bieåu dieãn voõ ngheä  </a:t>
            </a:r>
          </a:p>
          <a:p>
            <a:pPr eaLnBrk="1" hangingPunct="1"/>
            <a:endParaRPr lang="en-US" altLang="vi-VN" sz="3200">
              <a:solidFill>
                <a:srgbClr val="FF3300"/>
              </a:solidFill>
              <a:latin typeface="VNI-Bodon-Poster" pitchFamily="2" charset="0"/>
            </a:endParaRPr>
          </a:p>
        </p:txBody>
      </p:sp>
      <p:pic>
        <p:nvPicPr>
          <p:cNvPr id="81926" name="Picture 12" descr="quan doi thoi Le"/>
          <p:cNvPicPr>
            <a:picLocks noChangeAspect="1" noChangeArrowheads="1"/>
          </p:cNvPicPr>
          <p:nvPr/>
        </p:nvPicPr>
        <p:blipFill>
          <a:blip r:embed="rId2">
            <a:extLst>
              <a:ext uri="{28A0092B-C50C-407E-A947-70E740481C1C}">
                <a14:useLocalDpi xmlns:a14="http://schemas.microsoft.com/office/drawing/2010/main" val="0"/>
              </a:ext>
            </a:extLst>
          </a:blip>
          <a:srcRect l="31250" t="41545" r="23958" b="18393"/>
          <a:stretch>
            <a:fillRect/>
          </a:stretch>
        </p:blipFill>
        <p:spPr bwMode="auto">
          <a:xfrm>
            <a:off x="2590800" y="3505200"/>
            <a:ext cx="32766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7" name="Picture 13" descr="quan doi thoi Le"/>
          <p:cNvPicPr>
            <a:picLocks noChangeAspect="1" noChangeArrowheads="1"/>
          </p:cNvPicPr>
          <p:nvPr/>
        </p:nvPicPr>
        <p:blipFill>
          <a:blip r:embed="rId2">
            <a:extLst>
              <a:ext uri="{28A0092B-C50C-407E-A947-70E740481C1C}">
                <a14:useLocalDpi xmlns:a14="http://schemas.microsoft.com/office/drawing/2010/main" val="0"/>
              </a:ext>
            </a:extLst>
          </a:blip>
          <a:srcRect l="82292" t="58455"/>
          <a:stretch>
            <a:fillRect/>
          </a:stretch>
        </p:blipFill>
        <p:spPr bwMode="auto">
          <a:xfrm>
            <a:off x="7391400" y="3352800"/>
            <a:ext cx="15240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97328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nodeType="withEffect">
                                  <p:stCondLst>
                                    <p:cond delay="0"/>
                                  </p:stCondLst>
                                  <p:childTnLst>
                                    <p:set>
                                      <p:cBhvr>
                                        <p:cTn id="6" dur="1" fill="hold">
                                          <p:stCondLst>
                                            <p:cond delay="0"/>
                                          </p:stCondLst>
                                        </p:cTn>
                                        <p:tgtEl>
                                          <p:spTgt spid="1086469"/>
                                        </p:tgtEl>
                                        <p:attrNameLst>
                                          <p:attrName>style.visibility</p:attrName>
                                        </p:attrNameLst>
                                      </p:cBhvr>
                                      <p:to>
                                        <p:strVal val="visible"/>
                                      </p:to>
                                    </p:set>
                                    <p:anim calcmode="lin" valueType="num">
                                      <p:cBhvr>
                                        <p:cTn id="7" dur="500" fill="hold"/>
                                        <p:tgtEl>
                                          <p:spTgt spid="1086469"/>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086469"/>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086469"/>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0864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3A59F27-103D-455E-A8DB-2460AC5D0F34}" type="slidenum">
              <a:rPr lang="en-US" altLang="vi-VN">
                <a:solidFill>
                  <a:srgbClr val="B5A788"/>
                </a:solidFill>
                <a:latin typeface="Gill Sans MT" panose="020B0502020104020203" pitchFamily="34" charset="0"/>
              </a:rPr>
              <a:pPr/>
              <a:t>16</a:t>
            </a:fld>
            <a:endParaRPr lang="en-US" altLang="vi-VN">
              <a:solidFill>
                <a:srgbClr val="B5A788"/>
              </a:solidFill>
              <a:latin typeface="Gill Sans MT" panose="020B0502020104020203" pitchFamily="34" charset="0"/>
            </a:endParaRPr>
          </a:p>
        </p:txBody>
      </p:sp>
      <p:pic>
        <p:nvPicPr>
          <p:cNvPr id="82947" name="Picture 4" descr="6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24000" y="0"/>
            <a:ext cx="9144000" cy="7086600"/>
          </a:xfrm>
        </p:spPr>
      </p:pic>
      <p:sp>
        <p:nvSpPr>
          <p:cNvPr id="82948" name="Rectangle 7"/>
          <p:cNvSpPr>
            <a:spLocks noChangeArrowheads="1"/>
          </p:cNvSpPr>
          <p:nvPr/>
        </p:nvSpPr>
        <p:spPr bwMode="auto">
          <a:xfrm>
            <a:off x="1981200" y="457200"/>
            <a:ext cx="80772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spcBef>
                <a:spcPct val="20000"/>
              </a:spcBef>
            </a:pPr>
            <a:endParaRPr lang="en-US" altLang="vi-VN" sz="2400">
              <a:solidFill>
                <a:srgbClr val="FF00FF"/>
              </a:solidFill>
              <a:latin typeface="VNI-Juni" pitchFamily="2" charset="0"/>
            </a:endParaRPr>
          </a:p>
          <a:p>
            <a:pPr algn="just" eaLnBrk="1" hangingPunct="1">
              <a:lnSpc>
                <a:spcPct val="90000"/>
              </a:lnSpc>
              <a:spcBef>
                <a:spcPct val="20000"/>
              </a:spcBef>
            </a:pPr>
            <a:r>
              <a:rPr lang="en-US" altLang="vi-VN" sz="3200">
                <a:solidFill>
                  <a:srgbClr val="FF00FF"/>
                </a:solidFill>
                <a:latin typeface="VNI-Juni" pitchFamily="2" charset="0"/>
              </a:rPr>
              <a:t>	 </a:t>
            </a:r>
            <a:r>
              <a:rPr lang="en-US" altLang="vi-VN" sz="3300" b="1">
                <a:solidFill>
                  <a:srgbClr val="0000CC"/>
                </a:solidFill>
                <a:latin typeface="VNI-Times" pitchFamily="2" charset="0"/>
              </a:rPr>
              <a:t>Vua Leâ Thaùnh Toâng caên daën caùc quan trong trieàu:</a:t>
            </a:r>
          </a:p>
          <a:p>
            <a:pPr algn="just" eaLnBrk="1" hangingPunct="1">
              <a:lnSpc>
                <a:spcPct val="90000"/>
              </a:lnSpc>
              <a:spcBef>
                <a:spcPct val="20000"/>
              </a:spcBef>
            </a:pPr>
            <a:r>
              <a:rPr lang="en-US" altLang="vi-VN" sz="3300" i="1">
                <a:solidFill>
                  <a:srgbClr val="0000CC"/>
                </a:solidFill>
                <a:latin typeface="VNI-Times" pitchFamily="2" charset="0"/>
              </a:rPr>
              <a:t>“ Moät thöôùc nuùi, moät taác soâng cuûa ta leõ naøo laïi vöùt boû? Phaûi cöông quyeát tranh bieän chôù cho hoï laán daàn. Neáu hoï khoâng nghe, coù theå sai söù sang taän trieàu ñình cuûa hoï, trình baøy roõ ñieàu ngay leõ gian. Neáu ngöôøi naøo daùm ñem moät thöôùc, moät taác ñaát cuûa Thaùi Toå laøm moài giaëc, thì phaûi tru di”</a:t>
            </a:r>
          </a:p>
          <a:p>
            <a:pPr algn="r" eaLnBrk="1" hangingPunct="1">
              <a:lnSpc>
                <a:spcPct val="90000"/>
              </a:lnSpc>
              <a:spcBef>
                <a:spcPct val="20000"/>
              </a:spcBef>
            </a:pPr>
            <a:r>
              <a:rPr lang="en-US" altLang="vi-VN" sz="3300" b="1">
                <a:solidFill>
                  <a:srgbClr val="0000CC"/>
                </a:solidFill>
                <a:latin typeface="VNI-Times" pitchFamily="2" charset="0"/>
              </a:rPr>
              <a:t>		</a:t>
            </a:r>
            <a:r>
              <a:rPr lang="en-US" altLang="vi-VN" sz="3300" b="1" i="1">
                <a:solidFill>
                  <a:srgbClr val="0000CC"/>
                </a:solidFill>
                <a:latin typeface="VNI-Times" pitchFamily="2" charset="0"/>
              </a:rPr>
              <a:t> (Ñaïi Vieät Söû Kyù Toaøn Thö)</a:t>
            </a:r>
          </a:p>
          <a:p>
            <a:pPr algn="just" eaLnBrk="1" hangingPunct="1">
              <a:lnSpc>
                <a:spcPct val="90000"/>
              </a:lnSpc>
              <a:spcBef>
                <a:spcPct val="20000"/>
              </a:spcBef>
            </a:pPr>
            <a:endParaRPr lang="en-US" altLang="vi-VN" sz="3300" b="1">
              <a:solidFill>
                <a:srgbClr val="0000CC"/>
              </a:solidFill>
              <a:latin typeface="VNI-Times" pitchFamily="2" charset="0"/>
            </a:endParaRPr>
          </a:p>
        </p:txBody>
      </p:sp>
    </p:spTree>
    <p:extLst>
      <p:ext uri="{BB962C8B-B14F-4D97-AF65-F5344CB8AC3E}">
        <p14:creationId xmlns:p14="http://schemas.microsoft.com/office/powerpoint/2010/main" val="41472590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ChangeArrowheads="1"/>
          </p:cNvSpPr>
          <p:nvPr/>
        </p:nvSpPr>
        <p:spPr bwMode="auto">
          <a:xfrm>
            <a:off x="1905000" y="304800"/>
            <a:ext cx="8382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Arial" panose="020B0604020202020204" pitchFamily="34" charset="0"/>
              <a:defRPr sz="2000" b="1">
                <a:solidFill>
                  <a:schemeClr val="tx1"/>
                </a:solidFill>
                <a:latin typeface="Arial" panose="020B0604020202020204" pitchFamily="34" charset="0"/>
              </a:defRPr>
            </a:lvl1pPr>
            <a:lvl2pPr marL="742950" indent="-285750">
              <a:spcBef>
                <a:spcPct val="20000"/>
              </a:spcBef>
              <a:buClr>
                <a:schemeClr val="tx2"/>
              </a:buClr>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9pPr>
          </a:lstStyle>
          <a:p>
            <a:pPr algn="ctr" eaLnBrk="1" hangingPunct="1">
              <a:spcBef>
                <a:spcPct val="0"/>
              </a:spcBef>
              <a:spcAft>
                <a:spcPct val="0"/>
              </a:spcAft>
              <a:buFontTx/>
              <a:buNone/>
            </a:pPr>
            <a:r>
              <a:rPr lang="en-US" altLang="vi-VN" sz="3200" b="0">
                <a:solidFill>
                  <a:srgbClr val="0000FF"/>
                </a:solidFill>
                <a:latin typeface="VNI-Times" pitchFamily="2" charset="0"/>
              </a:rPr>
              <a:t>Em coù nhaän xeùt gì veà chuû tröông cuûa nhaø Leâ sô veà vaán ñeà laõnh thoå ?</a:t>
            </a:r>
          </a:p>
          <a:p>
            <a:pPr eaLnBrk="1" hangingPunct="1">
              <a:spcBef>
                <a:spcPct val="0"/>
              </a:spcBef>
              <a:spcAft>
                <a:spcPct val="0"/>
              </a:spcAft>
              <a:buFontTx/>
              <a:buNone/>
            </a:pPr>
            <a:endParaRPr lang="en-US" altLang="vi-VN" sz="3200" b="0">
              <a:solidFill>
                <a:srgbClr val="0000FF"/>
              </a:solidFill>
              <a:latin typeface="VNI-Times" pitchFamily="2" charset="0"/>
            </a:endParaRPr>
          </a:p>
        </p:txBody>
      </p:sp>
      <p:sp>
        <p:nvSpPr>
          <p:cNvPr id="8" name="Rectangle 7"/>
          <p:cNvSpPr>
            <a:spLocks noChangeArrowheads="1"/>
          </p:cNvSpPr>
          <p:nvPr/>
        </p:nvSpPr>
        <p:spPr bwMode="auto">
          <a:xfrm>
            <a:off x="2133600" y="1447801"/>
            <a:ext cx="81534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Arial" panose="020B0604020202020204" pitchFamily="34" charset="0"/>
              <a:defRPr sz="2000" b="1">
                <a:solidFill>
                  <a:schemeClr val="tx1"/>
                </a:solidFill>
                <a:latin typeface="Arial" panose="020B0604020202020204" pitchFamily="34" charset="0"/>
              </a:defRPr>
            </a:lvl1pPr>
            <a:lvl2pPr marL="742950" indent="-285750">
              <a:spcBef>
                <a:spcPct val="20000"/>
              </a:spcBef>
              <a:buClr>
                <a:schemeClr val="tx2"/>
              </a:buClr>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9pPr>
          </a:lstStyle>
          <a:p>
            <a:pPr eaLnBrk="1" hangingPunct="1">
              <a:spcBef>
                <a:spcPct val="0"/>
              </a:spcBef>
              <a:spcAft>
                <a:spcPct val="0"/>
              </a:spcAft>
              <a:buFontTx/>
              <a:buNone/>
            </a:pPr>
            <a:r>
              <a:rPr lang="en-US" altLang="vi-VN" sz="3200" b="0">
                <a:latin typeface="VNI-Times" pitchFamily="2" charset="0"/>
              </a:rPr>
              <a:t>Quyeát taâm cuûng coá quaân ñoäi, baûo veä ñaát nöôùc.</a:t>
            </a:r>
            <a:r>
              <a:rPr lang="en-US" altLang="vi-VN" sz="3200" b="0"/>
              <a:t> </a:t>
            </a:r>
            <a:r>
              <a:rPr lang="en-US" altLang="vi-VN" sz="3200" b="0">
                <a:latin typeface="VNI-Times" pitchFamily="2" charset="0"/>
              </a:rPr>
              <a:t>Thöïc thi chính saùch vöøa cöông vöøa nhu ñoái vôùi keû thuø.</a:t>
            </a:r>
            <a:r>
              <a:rPr lang="en-US" altLang="vi-VN" sz="3200" b="0"/>
              <a:t> </a:t>
            </a:r>
            <a:r>
              <a:rPr lang="en-US" altLang="vi-VN" sz="3200" b="0">
                <a:latin typeface="VNI-Times" pitchFamily="2" charset="0"/>
              </a:rPr>
              <a:t>Ñeà cao traùch nhieäm baûo veä Toå Quoác ñoái vôùi moãi ngöôøi daân, tröøng trò thích ñaùng keû baùn nöôùc.</a:t>
            </a:r>
          </a:p>
          <a:p>
            <a:pPr eaLnBrk="1" hangingPunct="1">
              <a:spcBef>
                <a:spcPct val="0"/>
              </a:spcBef>
              <a:spcAft>
                <a:spcPct val="0"/>
              </a:spcAft>
              <a:buFontTx/>
              <a:buNone/>
            </a:pPr>
            <a:endParaRPr lang="en-US" altLang="vi-VN" sz="3200" b="0">
              <a:latin typeface="VNI-Times" pitchFamily="2" charset="0"/>
            </a:endParaRPr>
          </a:p>
          <a:p>
            <a:pPr eaLnBrk="1" hangingPunct="1">
              <a:spcBef>
                <a:spcPct val="0"/>
              </a:spcBef>
              <a:spcAft>
                <a:spcPct val="0"/>
              </a:spcAft>
              <a:buFontTx/>
              <a:buNone/>
            </a:pPr>
            <a:endParaRPr lang="en-US" altLang="vi-VN" sz="3200" b="0">
              <a:solidFill>
                <a:srgbClr val="0000FF"/>
              </a:solidFill>
              <a:latin typeface="VNI-Times" pitchFamily="2" charset="0"/>
            </a:endParaRPr>
          </a:p>
        </p:txBody>
      </p:sp>
      <p:sp>
        <p:nvSpPr>
          <p:cNvPr id="9" name="Rectangle 8"/>
          <p:cNvSpPr>
            <a:spLocks noChangeArrowheads="1"/>
          </p:cNvSpPr>
          <p:nvPr/>
        </p:nvSpPr>
        <p:spPr bwMode="auto">
          <a:xfrm>
            <a:off x="1752600" y="4303714"/>
            <a:ext cx="3962400" cy="20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Arial" panose="020B0604020202020204" pitchFamily="34" charset="0"/>
              <a:defRPr sz="2000" b="1">
                <a:solidFill>
                  <a:schemeClr val="tx1"/>
                </a:solidFill>
                <a:latin typeface="Arial" panose="020B0604020202020204" pitchFamily="34" charset="0"/>
              </a:defRPr>
            </a:lvl1pPr>
            <a:lvl2pPr marL="742950" indent="-285750">
              <a:spcBef>
                <a:spcPct val="20000"/>
              </a:spcBef>
              <a:buClr>
                <a:schemeClr val="tx2"/>
              </a:buClr>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9pPr>
          </a:lstStyle>
          <a:p>
            <a:pPr algn="ctr" eaLnBrk="1" hangingPunct="1">
              <a:spcBef>
                <a:spcPct val="0"/>
              </a:spcBef>
              <a:spcAft>
                <a:spcPct val="0"/>
              </a:spcAft>
              <a:buFontTx/>
              <a:buNone/>
            </a:pPr>
            <a:r>
              <a:rPr lang="en-US" altLang="vi-VN" sz="3200">
                <a:solidFill>
                  <a:srgbClr val="FF0000"/>
                </a:solidFill>
                <a:latin typeface="VNI-Times" pitchFamily="2" charset="0"/>
              </a:rPr>
              <a:t>Quaân ñoäi thôøi Leâ sô </a:t>
            </a:r>
          </a:p>
          <a:p>
            <a:pPr algn="ctr" eaLnBrk="1" hangingPunct="1">
              <a:spcBef>
                <a:spcPct val="0"/>
              </a:spcBef>
              <a:spcAft>
                <a:spcPct val="0"/>
              </a:spcAft>
              <a:buFontTx/>
              <a:buNone/>
            </a:pPr>
            <a:r>
              <a:rPr lang="en-US" altLang="vi-VN" sz="3200">
                <a:solidFill>
                  <a:srgbClr val="FF0000"/>
                </a:solidFill>
                <a:latin typeface="VNI-Times" pitchFamily="2" charset="0"/>
              </a:rPr>
              <a:t>vôùi thôøi Traàn coù gì </a:t>
            </a:r>
          </a:p>
          <a:p>
            <a:pPr algn="ctr" eaLnBrk="1" hangingPunct="1">
              <a:spcBef>
                <a:spcPct val="0"/>
              </a:spcBef>
              <a:spcAft>
                <a:spcPct val="0"/>
              </a:spcAft>
              <a:buFontTx/>
              <a:buNone/>
            </a:pPr>
            <a:r>
              <a:rPr lang="en-US" altLang="vi-VN" sz="3200">
                <a:solidFill>
                  <a:srgbClr val="FF0000"/>
                </a:solidFill>
                <a:latin typeface="VNI-Times" pitchFamily="2" charset="0"/>
              </a:rPr>
              <a:t>khaùc nhau?</a:t>
            </a:r>
            <a:endParaRPr lang="en-US" altLang="vi-VN" sz="3200" b="0">
              <a:solidFill>
                <a:srgbClr val="0000FF"/>
              </a:solidFill>
              <a:latin typeface="VNI-Times" pitchFamily="2" charset="0"/>
            </a:endParaRPr>
          </a:p>
          <a:p>
            <a:pPr algn="ctr" eaLnBrk="1" hangingPunct="1">
              <a:spcBef>
                <a:spcPct val="0"/>
              </a:spcBef>
              <a:spcAft>
                <a:spcPct val="0"/>
              </a:spcAft>
              <a:buFontTx/>
              <a:buNone/>
            </a:pPr>
            <a:endParaRPr lang="en-US" altLang="vi-VN" sz="3200">
              <a:solidFill>
                <a:srgbClr val="FF0000"/>
              </a:solidFill>
              <a:latin typeface="VNI-Times" pitchFamily="2" charset="0"/>
            </a:endParaRPr>
          </a:p>
        </p:txBody>
      </p:sp>
      <p:sp>
        <p:nvSpPr>
          <p:cNvPr id="18" name="Cloud Callout 17"/>
          <p:cNvSpPr/>
          <p:nvPr/>
        </p:nvSpPr>
        <p:spPr>
          <a:xfrm>
            <a:off x="6096000" y="3810000"/>
            <a:ext cx="4267200" cy="2895600"/>
          </a:xfrm>
          <a:prstGeom prst="cloudCallout">
            <a:avLst>
              <a:gd name="adj1" fmla="val -75437"/>
              <a:gd name="adj2" fmla="val 18301"/>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latin typeface="VNI-Times" pitchFamily="2" charset="0"/>
            </a:endParaRPr>
          </a:p>
          <a:p>
            <a:pPr algn="ctr">
              <a:defRPr/>
            </a:pPr>
            <a:r>
              <a:rPr lang="en-US" sz="2400" dirty="0" err="1">
                <a:solidFill>
                  <a:schemeClr val="tx1"/>
                </a:solidFill>
                <a:latin typeface="VNI-Times" pitchFamily="2" charset="0"/>
              </a:rPr>
              <a:t>Thôøi</a:t>
            </a:r>
            <a:r>
              <a:rPr lang="en-US" sz="2400" dirty="0">
                <a:solidFill>
                  <a:schemeClr val="tx1"/>
                </a:solidFill>
                <a:latin typeface="VNI-Times" pitchFamily="2" charset="0"/>
              </a:rPr>
              <a:t> </a:t>
            </a:r>
            <a:r>
              <a:rPr lang="en-US" sz="2400" dirty="0" err="1">
                <a:solidFill>
                  <a:schemeClr val="tx1"/>
                </a:solidFill>
                <a:latin typeface="VNI-Times" pitchFamily="2" charset="0"/>
              </a:rPr>
              <a:t>Leâ</a:t>
            </a:r>
            <a:r>
              <a:rPr lang="en-US" sz="2400" dirty="0">
                <a:solidFill>
                  <a:schemeClr val="tx1"/>
                </a:solidFill>
                <a:latin typeface="VNI-Times" pitchFamily="2" charset="0"/>
              </a:rPr>
              <a:t> </a:t>
            </a:r>
            <a:r>
              <a:rPr lang="en-US" sz="2400" dirty="0" err="1">
                <a:solidFill>
                  <a:schemeClr val="tx1"/>
                </a:solidFill>
                <a:latin typeface="VNI-Times" pitchFamily="2" charset="0"/>
              </a:rPr>
              <a:t>sô</a:t>
            </a:r>
            <a:r>
              <a:rPr lang="en-US" sz="2400" dirty="0">
                <a:solidFill>
                  <a:schemeClr val="tx1"/>
                </a:solidFill>
                <a:latin typeface="VNI-Times" pitchFamily="2" charset="0"/>
              </a:rPr>
              <a:t> </a:t>
            </a:r>
            <a:r>
              <a:rPr lang="en-US" sz="2400" dirty="0" err="1">
                <a:solidFill>
                  <a:schemeClr val="tx1"/>
                </a:solidFill>
                <a:latin typeface="VNI-Times" pitchFamily="2" charset="0"/>
              </a:rPr>
              <a:t>khoâng</a:t>
            </a:r>
            <a:r>
              <a:rPr lang="en-US" sz="2400" dirty="0">
                <a:solidFill>
                  <a:schemeClr val="tx1"/>
                </a:solidFill>
                <a:latin typeface="VNI-Times" pitchFamily="2" charset="0"/>
              </a:rPr>
              <a:t> </a:t>
            </a:r>
            <a:r>
              <a:rPr lang="en-US" sz="2400" dirty="0" err="1">
                <a:solidFill>
                  <a:schemeClr val="tx1"/>
                </a:solidFill>
                <a:latin typeface="VNI-Times" pitchFamily="2" charset="0"/>
              </a:rPr>
              <a:t>coù</a:t>
            </a:r>
            <a:r>
              <a:rPr lang="en-US" sz="2400" dirty="0">
                <a:solidFill>
                  <a:schemeClr val="tx1"/>
                </a:solidFill>
                <a:latin typeface="VNI-Times" pitchFamily="2" charset="0"/>
              </a:rPr>
              <a:t> </a:t>
            </a:r>
            <a:r>
              <a:rPr lang="en-US" sz="2400" dirty="0" err="1">
                <a:solidFill>
                  <a:schemeClr val="tx1"/>
                </a:solidFill>
                <a:latin typeface="VNI-Times" pitchFamily="2" charset="0"/>
              </a:rPr>
              <a:t>quaân</a:t>
            </a:r>
            <a:r>
              <a:rPr lang="en-US" sz="2400" dirty="0">
                <a:solidFill>
                  <a:schemeClr val="tx1"/>
                </a:solidFill>
                <a:latin typeface="VNI-Times" pitchFamily="2" charset="0"/>
              </a:rPr>
              <a:t> </a:t>
            </a:r>
            <a:r>
              <a:rPr lang="en-US" sz="2400" dirty="0" err="1">
                <a:solidFill>
                  <a:schemeClr val="tx1"/>
                </a:solidFill>
                <a:latin typeface="VNI-Times" pitchFamily="2" charset="0"/>
              </a:rPr>
              <a:t>ñoäi</a:t>
            </a:r>
            <a:r>
              <a:rPr lang="en-US" sz="2400" dirty="0">
                <a:solidFill>
                  <a:schemeClr val="tx1"/>
                </a:solidFill>
                <a:latin typeface="VNI-Times" pitchFamily="2" charset="0"/>
              </a:rPr>
              <a:t> </a:t>
            </a:r>
            <a:r>
              <a:rPr lang="en-US" sz="2400" dirty="0" err="1">
                <a:solidFill>
                  <a:schemeClr val="tx1"/>
                </a:solidFill>
                <a:latin typeface="VNI-Times" pitchFamily="2" charset="0"/>
              </a:rPr>
              <a:t>cuûa</a:t>
            </a:r>
            <a:r>
              <a:rPr lang="en-US" sz="2400" dirty="0">
                <a:solidFill>
                  <a:schemeClr val="tx1"/>
                </a:solidFill>
                <a:latin typeface="VNI-Times" pitchFamily="2" charset="0"/>
              </a:rPr>
              <a:t> </a:t>
            </a:r>
            <a:r>
              <a:rPr lang="en-US" sz="2400" dirty="0" err="1">
                <a:solidFill>
                  <a:schemeClr val="tx1"/>
                </a:solidFill>
                <a:latin typeface="VNI-Times" pitchFamily="2" charset="0"/>
              </a:rPr>
              <a:t>caùc</a:t>
            </a:r>
            <a:r>
              <a:rPr lang="en-US" sz="2400" dirty="0">
                <a:solidFill>
                  <a:schemeClr val="tx1"/>
                </a:solidFill>
                <a:latin typeface="VNI-Times" pitchFamily="2" charset="0"/>
              </a:rPr>
              <a:t> </a:t>
            </a:r>
            <a:r>
              <a:rPr lang="en-US" sz="2400" dirty="0" err="1">
                <a:solidFill>
                  <a:schemeClr val="tx1"/>
                </a:solidFill>
                <a:latin typeface="VNI-Times" pitchFamily="2" charset="0"/>
              </a:rPr>
              <a:t>vöông</a:t>
            </a:r>
            <a:r>
              <a:rPr lang="en-US" sz="2400" dirty="0">
                <a:solidFill>
                  <a:schemeClr val="tx1"/>
                </a:solidFill>
                <a:latin typeface="VNI-Times" pitchFamily="2" charset="0"/>
              </a:rPr>
              <a:t> </a:t>
            </a:r>
            <a:r>
              <a:rPr lang="en-US" sz="2400" dirty="0" err="1">
                <a:solidFill>
                  <a:schemeClr val="tx1"/>
                </a:solidFill>
                <a:latin typeface="VNI-Times" pitchFamily="2" charset="0"/>
              </a:rPr>
              <a:t>haàu</a:t>
            </a:r>
            <a:r>
              <a:rPr lang="en-US" sz="2400" dirty="0">
                <a:solidFill>
                  <a:schemeClr val="tx1"/>
                </a:solidFill>
                <a:latin typeface="VNI-Times" pitchFamily="2" charset="0"/>
              </a:rPr>
              <a:t>. </a:t>
            </a:r>
            <a:r>
              <a:rPr lang="en-US" sz="2400" dirty="0" err="1">
                <a:solidFill>
                  <a:schemeClr val="tx1"/>
                </a:solidFill>
                <a:latin typeface="VNI-Times" pitchFamily="2" charset="0"/>
              </a:rPr>
              <a:t>Vua</a:t>
            </a:r>
            <a:r>
              <a:rPr lang="en-US" sz="2400" dirty="0">
                <a:solidFill>
                  <a:schemeClr val="tx1"/>
                </a:solidFill>
                <a:latin typeface="VNI-Times" pitchFamily="2" charset="0"/>
              </a:rPr>
              <a:t> </a:t>
            </a:r>
            <a:r>
              <a:rPr lang="en-US" sz="2400" dirty="0" err="1">
                <a:solidFill>
                  <a:schemeClr val="tx1"/>
                </a:solidFill>
                <a:latin typeface="VNI-Times" pitchFamily="2" charset="0"/>
              </a:rPr>
              <a:t>naém</a:t>
            </a:r>
            <a:r>
              <a:rPr lang="en-US" sz="2400" dirty="0">
                <a:solidFill>
                  <a:schemeClr val="tx1"/>
                </a:solidFill>
                <a:latin typeface="VNI-Times" pitchFamily="2" charset="0"/>
              </a:rPr>
              <a:t> </a:t>
            </a:r>
            <a:r>
              <a:rPr lang="en-US" sz="2400" dirty="0" err="1">
                <a:solidFill>
                  <a:schemeClr val="tx1"/>
                </a:solidFill>
                <a:latin typeface="VNI-Times" pitchFamily="2" charset="0"/>
              </a:rPr>
              <a:t>quyeàn</a:t>
            </a:r>
            <a:r>
              <a:rPr lang="en-US" sz="2400" dirty="0">
                <a:solidFill>
                  <a:schemeClr val="tx1"/>
                </a:solidFill>
                <a:latin typeface="VNI-Times" pitchFamily="2" charset="0"/>
              </a:rPr>
              <a:t> </a:t>
            </a:r>
            <a:r>
              <a:rPr lang="en-US" sz="2400" dirty="0" err="1">
                <a:solidFill>
                  <a:schemeClr val="tx1"/>
                </a:solidFill>
                <a:latin typeface="VNI-Times" pitchFamily="2" charset="0"/>
              </a:rPr>
              <a:t>toång</a:t>
            </a:r>
            <a:r>
              <a:rPr lang="en-US" sz="2400" dirty="0">
                <a:solidFill>
                  <a:schemeClr val="tx1"/>
                </a:solidFill>
                <a:latin typeface="VNI-Times" pitchFamily="2" charset="0"/>
              </a:rPr>
              <a:t> </a:t>
            </a:r>
            <a:r>
              <a:rPr lang="en-US" sz="2400" dirty="0" err="1">
                <a:solidFill>
                  <a:schemeClr val="tx1"/>
                </a:solidFill>
                <a:latin typeface="VNI-Times" pitchFamily="2" charset="0"/>
              </a:rPr>
              <a:t>chæ</a:t>
            </a:r>
            <a:r>
              <a:rPr lang="en-US" sz="2400" dirty="0">
                <a:solidFill>
                  <a:schemeClr val="tx1"/>
                </a:solidFill>
                <a:latin typeface="VNI-Times" pitchFamily="2" charset="0"/>
              </a:rPr>
              <a:t> </a:t>
            </a:r>
            <a:r>
              <a:rPr lang="en-US" sz="2400" dirty="0" err="1">
                <a:solidFill>
                  <a:schemeClr val="tx1"/>
                </a:solidFill>
                <a:latin typeface="VNI-Times" pitchFamily="2" charset="0"/>
              </a:rPr>
              <a:t>huy</a:t>
            </a:r>
            <a:r>
              <a:rPr lang="en-US" sz="2400" dirty="0">
                <a:solidFill>
                  <a:schemeClr val="tx1"/>
                </a:solidFill>
                <a:latin typeface="VNI-Times" pitchFamily="2" charset="0"/>
              </a:rPr>
              <a:t> </a:t>
            </a:r>
            <a:r>
              <a:rPr lang="en-US" sz="2400" dirty="0" err="1">
                <a:solidFill>
                  <a:schemeClr val="tx1"/>
                </a:solidFill>
                <a:latin typeface="VNI-Times" pitchFamily="2" charset="0"/>
              </a:rPr>
              <a:t>quaân</a:t>
            </a:r>
            <a:r>
              <a:rPr lang="en-US" sz="2400" dirty="0">
                <a:solidFill>
                  <a:schemeClr val="tx1"/>
                </a:solidFill>
                <a:latin typeface="VNI-Times" pitchFamily="2" charset="0"/>
              </a:rPr>
              <a:t> </a:t>
            </a:r>
            <a:r>
              <a:rPr lang="en-US" sz="2400" dirty="0" err="1">
                <a:solidFill>
                  <a:schemeClr val="tx1"/>
                </a:solidFill>
                <a:latin typeface="VNI-Times" pitchFamily="2" charset="0"/>
              </a:rPr>
              <a:t>ñoäi</a:t>
            </a:r>
            <a:r>
              <a:rPr lang="en-US" sz="2400" dirty="0">
                <a:solidFill>
                  <a:schemeClr val="tx1"/>
                </a:solidFill>
                <a:latin typeface="VNI-Times" pitchFamily="2" charset="0"/>
              </a:rPr>
              <a:t>.</a:t>
            </a:r>
          </a:p>
          <a:p>
            <a:pPr algn="ctr">
              <a:defRPr/>
            </a:pPr>
            <a:endParaRPr lang="en-US" dirty="0"/>
          </a:p>
        </p:txBody>
      </p:sp>
    </p:spTree>
    <p:extLst>
      <p:ext uri="{BB962C8B-B14F-4D97-AF65-F5344CB8AC3E}">
        <p14:creationId xmlns:p14="http://schemas.microsoft.com/office/powerpoint/2010/main" val="39136551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4825" y="1066800"/>
            <a:ext cx="3810000" cy="2133600"/>
          </a:xfrm>
        </p:spPr>
        <p:txBody>
          <a:bodyPr>
            <a:noAutofit/>
          </a:bodyPr>
          <a:lstStyle/>
          <a:p>
            <a:pPr>
              <a:defRPr/>
            </a:pPr>
            <a:r>
              <a:rPr lang="en-US" sz="3200" i="1" dirty="0">
                <a:latin typeface="VNI-Times" pitchFamily="2" charset="0"/>
              </a:rPr>
              <a:t> </a:t>
            </a:r>
            <a:endParaRPr lang="en-US" sz="3200" dirty="0">
              <a:solidFill>
                <a:srgbClr val="0000FF"/>
              </a:solidFill>
              <a:latin typeface="VNI-Times" pitchFamily="2" charset="0"/>
            </a:endParaRPr>
          </a:p>
        </p:txBody>
      </p:sp>
      <p:sp>
        <p:nvSpPr>
          <p:cNvPr id="84995" name="Title 1"/>
          <p:cNvSpPr txBox="1">
            <a:spLocks/>
          </p:cNvSpPr>
          <p:nvPr/>
        </p:nvSpPr>
        <p:spPr bwMode="auto">
          <a:xfrm>
            <a:off x="1676400" y="152400"/>
            <a:ext cx="8229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20000"/>
              </a:spcBef>
              <a:spcAft>
                <a:spcPts val="600"/>
              </a:spcAft>
              <a:buFont typeface="Arial" panose="020B0604020202020204" pitchFamily="34" charset="0"/>
              <a:defRPr sz="2000" b="1">
                <a:solidFill>
                  <a:schemeClr val="tx1"/>
                </a:solidFill>
                <a:latin typeface="Arial" panose="020B0604020202020204" pitchFamily="34" charset="0"/>
              </a:defRPr>
            </a:lvl1pPr>
            <a:lvl2pPr marL="742950" indent="-285750">
              <a:spcBef>
                <a:spcPct val="20000"/>
              </a:spcBef>
              <a:buClr>
                <a:schemeClr val="tx2"/>
              </a:buClr>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9pPr>
          </a:lstStyle>
          <a:p>
            <a:pPr eaLnBrk="1" hangingPunct="1">
              <a:spcBef>
                <a:spcPct val="0"/>
              </a:spcBef>
              <a:spcAft>
                <a:spcPct val="0"/>
              </a:spcAft>
              <a:buFontTx/>
              <a:buNone/>
            </a:pPr>
            <a:r>
              <a:rPr lang="en-US" altLang="vi-VN" sz="3200">
                <a:solidFill>
                  <a:srgbClr val="FF0000"/>
                </a:solidFill>
                <a:latin typeface="VNI-Times" pitchFamily="2" charset="0"/>
              </a:rPr>
              <a:t>3/ Luaät phaùp</a:t>
            </a:r>
          </a:p>
        </p:txBody>
      </p:sp>
      <p:sp>
        <p:nvSpPr>
          <p:cNvPr id="4" name="Rectangle 3"/>
          <p:cNvSpPr/>
          <p:nvPr/>
        </p:nvSpPr>
        <p:spPr>
          <a:xfrm>
            <a:off x="5519738" y="685800"/>
            <a:ext cx="5148262" cy="6172200"/>
          </a:xfrm>
          <a:prstGeom prst="rect">
            <a:avLst/>
          </a:prstGeom>
          <a:solidFill>
            <a:srgbClr val="FFFF99"/>
          </a:solidFill>
          <a:ln>
            <a:noFill/>
          </a:ln>
        </p:spPr>
        <p:style>
          <a:lnRef idx="1">
            <a:schemeClr val="accent3"/>
          </a:lnRef>
          <a:fillRef idx="2">
            <a:schemeClr val="accent3"/>
          </a:fillRef>
          <a:effectRef idx="1">
            <a:schemeClr val="accent3"/>
          </a:effectRef>
          <a:fontRef idx="minor">
            <a:schemeClr val="dk1"/>
          </a:fontRef>
        </p:style>
        <p:txBody>
          <a:bodyPr anchor="ctr"/>
          <a:lstStyle/>
          <a:p>
            <a:pP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a:defRPr/>
            </a:pPr>
            <a:r>
              <a:rPr lang="en-US" sz="3200" b="1" dirty="0">
                <a:latin typeface="VNI-Times" pitchFamily="2" charset="0"/>
              </a:rPr>
              <a:t> </a:t>
            </a:r>
            <a:r>
              <a:rPr lang="en-US" sz="3200" b="1" dirty="0">
                <a:solidFill>
                  <a:schemeClr val="tx1"/>
                </a:solidFill>
                <a:latin typeface="VNI-Times" pitchFamily="2" charset="0"/>
              </a:rPr>
              <a:t>- Ban </a:t>
            </a:r>
            <a:r>
              <a:rPr lang="en-US" sz="3200" b="1" dirty="0" err="1">
                <a:solidFill>
                  <a:schemeClr val="tx1"/>
                </a:solidFill>
                <a:latin typeface="VNI-Times" pitchFamily="2" charset="0"/>
              </a:rPr>
              <a:t>haønh</a:t>
            </a:r>
            <a:r>
              <a:rPr lang="en-US" sz="3200" b="1" dirty="0">
                <a:solidFill>
                  <a:schemeClr val="tx1"/>
                </a:solidFill>
                <a:latin typeface="VNI-Times" pitchFamily="2" charset="0"/>
              </a:rPr>
              <a:t> </a:t>
            </a:r>
            <a:r>
              <a:rPr lang="en-US" sz="3200" b="1" dirty="0" err="1">
                <a:solidFill>
                  <a:schemeClr val="tx1"/>
                </a:solidFill>
                <a:latin typeface="VNI-Times" pitchFamily="2" charset="0"/>
              </a:rPr>
              <a:t>boä</a:t>
            </a:r>
            <a:r>
              <a:rPr lang="en-US" sz="3200" b="1" dirty="0">
                <a:solidFill>
                  <a:schemeClr val="tx1"/>
                </a:solidFill>
                <a:latin typeface="VNI-Times" pitchFamily="2" charset="0"/>
              </a:rPr>
              <a:t> “</a:t>
            </a:r>
            <a:r>
              <a:rPr lang="en-US" sz="3200" b="1" dirty="0" err="1">
                <a:solidFill>
                  <a:schemeClr val="tx1"/>
                </a:solidFill>
                <a:latin typeface="VNI-Times" pitchFamily="2" charset="0"/>
              </a:rPr>
              <a:t>Quoác</a:t>
            </a:r>
            <a:r>
              <a:rPr lang="en-US" sz="3200" b="1" dirty="0">
                <a:solidFill>
                  <a:schemeClr val="tx1"/>
                </a:solidFill>
                <a:latin typeface="VNI-Times" pitchFamily="2" charset="0"/>
              </a:rPr>
              <a:t> </a:t>
            </a:r>
            <a:r>
              <a:rPr lang="en-US" sz="3200" b="1" dirty="0" err="1">
                <a:solidFill>
                  <a:schemeClr val="tx1"/>
                </a:solidFill>
                <a:latin typeface="VNI-Times" pitchFamily="2" charset="0"/>
              </a:rPr>
              <a:t>trieàu</a:t>
            </a:r>
            <a:r>
              <a:rPr lang="en-US" sz="3200" b="1" dirty="0">
                <a:solidFill>
                  <a:schemeClr val="tx1"/>
                </a:solidFill>
                <a:latin typeface="VNI-Times" pitchFamily="2" charset="0"/>
              </a:rPr>
              <a:t> </a:t>
            </a:r>
            <a:r>
              <a:rPr lang="en-US" sz="3200" b="1" dirty="0" err="1">
                <a:solidFill>
                  <a:schemeClr val="tx1"/>
                </a:solidFill>
                <a:latin typeface="VNI-Times" pitchFamily="2" charset="0"/>
              </a:rPr>
              <a:t>hình</a:t>
            </a:r>
            <a:r>
              <a:rPr lang="en-US" sz="3200" b="1" dirty="0">
                <a:solidFill>
                  <a:schemeClr val="tx1"/>
                </a:solidFill>
                <a:latin typeface="VNI-Times" pitchFamily="2" charset="0"/>
              </a:rPr>
              <a:t> </a:t>
            </a:r>
            <a:r>
              <a:rPr lang="en-US" sz="3200" b="1" dirty="0" err="1">
                <a:solidFill>
                  <a:schemeClr val="tx1"/>
                </a:solidFill>
                <a:latin typeface="VNI-Times" pitchFamily="2" charset="0"/>
              </a:rPr>
              <a:t>luaät</a:t>
            </a:r>
            <a:r>
              <a:rPr lang="en-US" sz="3200" b="1" dirty="0">
                <a:solidFill>
                  <a:schemeClr val="tx1"/>
                </a:solidFill>
                <a:latin typeface="VNI-Times" pitchFamily="2" charset="0"/>
              </a:rPr>
              <a:t>” (</a:t>
            </a:r>
            <a:r>
              <a:rPr lang="en-US" sz="3200" b="1" dirty="0" err="1">
                <a:solidFill>
                  <a:schemeClr val="tx1"/>
                </a:solidFill>
                <a:latin typeface="VNI-Times" pitchFamily="2" charset="0"/>
              </a:rPr>
              <a:t>luaät</a:t>
            </a:r>
            <a:r>
              <a:rPr lang="en-US" sz="3200" b="1" dirty="0">
                <a:solidFill>
                  <a:schemeClr val="tx1"/>
                </a:solidFill>
                <a:latin typeface="VNI-Times" pitchFamily="2" charset="0"/>
              </a:rPr>
              <a:t> </a:t>
            </a:r>
            <a:r>
              <a:rPr lang="en-US" sz="3200" b="1" dirty="0" err="1">
                <a:solidFill>
                  <a:schemeClr val="tx1"/>
                </a:solidFill>
                <a:latin typeface="VNI-Times" pitchFamily="2" charset="0"/>
              </a:rPr>
              <a:t>Hoàng</a:t>
            </a:r>
            <a:r>
              <a:rPr lang="en-US" sz="3200" b="1" dirty="0">
                <a:solidFill>
                  <a:schemeClr val="tx1"/>
                </a:solidFill>
                <a:latin typeface="VNI-Times" pitchFamily="2" charset="0"/>
              </a:rPr>
              <a:t> </a:t>
            </a:r>
            <a:r>
              <a:rPr lang="en-US" sz="3200" b="1" dirty="0" err="1">
                <a:solidFill>
                  <a:schemeClr val="tx1"/>
                </a:solidFill>
                <a:latin typeface="VNI-Times" pitchFamily="2" charset="0"/>
              </a:rPr>
              <a:t>Ñöùc</a:t>
            </a:r>
            <a:r>
              <a:rPr lang="en-US" sz="3200" b="1" dirty="0">
                <a:solidFill>
                  <a:schemeClr val="tx1"/>
                </a:solidFill>
                <a:latin typeface="VNI-Times" pitchFamily="2" charset="0"/>
              </a:rPr>
              <a:t>).</a:t>
            </a:r>
          </a:p>
          <a:p>
            <a:pPr>
              <a:defRPr/>
            </a:pPr>
            <a:r>
              <a:rPr lang="en-US" sz="3200" b="1" dirty="0">
                <a:latin typeface="VNI-Times" pitchFamily="2" charset="0"/>
              </a:rPr>
              <a:t>- </a:t>
            </a:r>
            <a:r>
              <a:rPr lang="en-US" sz="3200" b="1" dirty="0" err="1">
                <a:latin typeface="VNI-Times" pitchFamily="2" charset="0"/>
              </a:rPr>
              <a:t>Noäi</a:t>
            </a:r>
            <a:r>
              <a:rPr lang="en-US" sz="3200" b="1" dirty="0">
                <a:latin typeface="VNI-Times" pitchFamily="2" charset="0"/>
              </a:rPr>
              <a:t> dung </a:t>
            </a:r>
            <a:r>
              <a:rPr lang="en-US" sz="3200" b="1" dirty="0" err="1">
                <a:latin typeface="VNI-Times" pitchFamily="2" charset="0"/>
              </a:rPr>
              <a:t>chính</a:t>
            </a:r>
            <a:r>
              <a:rPr lang="en-US" sz="3200" b="1" dirty="0">
                <a:latin typeface="VNI-Times" pitchFamily="2" charset="0"/>
              </a:rPr>
              <a:t> </a:t>
            </a:r>
            <a:r>
              <a:rPr lang="en-US" sz="3200" b="1" dirty="0" err="1">
                <a:latin typeface="VNI-Times" pitchFamily="2" charset="0"/>
              </a:rPr>
              <a:t>cuûa</a:t>
            </a:r>
            <a:r>
              <a:rPr lang="en-US" sz="3200" b="1" dirty="0">
                <a:latin typeface="VNI-Times" pitchFamily="2" charset="0"/>
              </a:rPr>
              <a:t> </a:t>
            </a:r>
            <a:r>
              <a:rPr lang="en-US" sz="3200" b="1" dirty="0" err="1">
                <a:latin typeface="VNI-Times" pitchFamily="2" charset="0"/>
              </a:rPr>
              <a:t>luaät</a:t>
            </a:r>
            <a:r>
              <a:rPr lang="en-US" sz="3200" b="1" dirty="0">
                <a:latin typeface="VNI-Times" pitchFamily="2" charset="0"/>
              </a:rPr>
              <a:t> </a:t>
            </a:r>
            <a:r>
              <a:rPr lang="en-US" sz="3200" b="1" dirty="0" err="1">
                <a:latin typeface="VNI-Times" pitchFamily="2" charset="0"/>
              </a:rPr>
              <a:t>Hoàng</a:t>
            </a:r>
            <a:r>
              <a:rPr lang="en-US" sz="3200" b="1" dirty="0">
                <a:latin typeface="VNI-Times" pitchFamily="2" charset="0"/>
              </a:rPr>
              <a:t> </a:t>
            </a:r>
            <a:r>
              <a:rPr lang="en-US" sz="3200" b="1" dirty="0" err="1">
                <a:latin typeface="VNI-Times" pitchFamily="2" charset="0"/>
              </a:rPr>
              <a:t>Ñöùc</a:t>
            </a:r>
            <a:r>
              <a:rPr lang="en-US" sz="3200" b="1" dirty="0">
                <a:latin typeface="VNI-Times" pitchFamily="2" charset="0"/>
              </a:rPr>
              <a:t>: (SGK/ 96)</a:t>
            </a:r>
          </a:p>
          <a:p>
            <a:pPr>
              <a:defRPr/>
            </a:pPr>
            <a:r>
              <a:rPr lang="en-US" sz="3200" b="1" dirty="0">
                <a:latin typeface="VNI-Times" pitchFamily="2" charset="0"/>
              </a:rPr>
              <a:t>    + </a:t>
            </a:r>
            <a:r>
              <a:rPr lang="en-US" sz="3200" b="1" dirty="0" err="1">
                <a:latin typeface="VNI-Times" pitchFamily="2" charset="0"/>
              </a:rPr>
              <a:t>Baûo</a:t>
            </a:r>
            <a:r>
              <a:rPr lang="en-US" sz="3200" b="1" dirty="0">
                <a:latin typeface="VNI-Times" pitchFamily="2" charset="0"/>
              </a:rPr>
              <a:t> </a:t>
            </a:r>
            <a:r>
              <a:rPr lang="en-US" sz="3200" b="1" dirty="0" err="1">
                <a:latin typeface="VNI-Times" pitchFamily="2" charset="0"/>
              </a:rPr>
              <a:t>veä</a:t>
            </a:r>
            <a:r>
              <a:rPr lang="en-US" sz="3200" b="1" dirty="0">
                <a:latin typeface="VNI-Times" pitchFamily="2" charset="0"/>
              </a:rPr>
              <a:t> </a:t>
            </a:r>
            <a:r>
              <a:rPr lang="en-US" sz="3200" b="1" dirty="0" err="1">
                <a:latin typeface="VNI-Times" pitchFamily="2" charset="0"/>
              </a:rPr>
              <a:t>quyeàn</a:t>
            </a:r>
            <a:r>
              <a:rPr lang="en-US" sz="3200" b="1" dirty="0">
                <a:latin typeface="VNI-Times" pitchFamily="2" charset="0"/>
              </a:rPr>
              <a:t> </a:t>
            </a:r>
            <a:r>
              <a:rPr lang="en-US" sz="3200" b="1" dirty="0" err="1">
                <a:latin typeface="VNI-Times" pitchFamily="2" charset="0"/>
              </a:rPr>
              <a:t>lôïi</a:t>
            </a:r>
            <a:r>
              <a:rPr lang="en-US" sz="3200" b="1" dirty="0">
                <a:latin typeface="VNI-Times" pitchFamily="2" charset="0"/>
              </a:rPr>
              <a:t> </a:t>
            </a:r>
            <a:r>
              <a:rPr lang="en-US" sz="3200" b="1" dirty="0" err="1">
                <a:latin typeface="VNI-Times" pitchFamily="2" charset="0"/>
              </a:rPr>
              <a:t>cuûa</a:t>
            </a:r>
            <a:r>
              <a:rPr lang="en-US" sz="3200" b="1" dirty="0">
                <a:latin typeface="VNI-Times" pitchFamily="2" charset="0"/>
              </a:rPr>
              <a:t> </a:t>
            </a:r>
            <a:r>
              <a:rPr lang="en-US" sz="3200" b="1" dirty="0" err="1">
                <a:latin typeface="VNI-Times" pitchFamily="2" charset="0"/>
              </a:rPr>
              <a:t>vua</a:t>
            </a:r>
            <a:r>
              <a:rPr lang="en-US" sz="3200" b="1" dirty="0">
                <a:latin typeface="VNI-Times" pitchFamily="2" charset="0"/>
              </a:rPr>
              <a:t>, </a:t>
            </a:r>
            <a:r>
              <a:rPr lang="en-US" sz="3200" b="1" dirty="0" err="1">
                <a:latin typeface="VNI-Times" pitchFamily="2" charset="0"/>
              </a:rPr>
              <a:t>hoaøng</a:t>
            </a:r>
            <a:r>
              <a:rPr lang="en-US" sz="3200" b="1" dirty="0">
                <a:latin typeface="VNI-Times" pitchFamily="2" charset="0"/>
              </a:rPr>
              <a:t> </a:t>
            </a:r>
            <a:r>
              <a:rPr lang="en-US" sz="3200" b="1" dirty="0" err="1">
                <a:latin typeface="VNI-Times" pitchFamily="2" charset="0"/>
              </a:rPr>
              <a:t>toäc</a:t>
            </a:r>
            <a:r>
              <a:rPr lang="en-US" sz="3200" b="1" dirty="0">
                <a:latin typeface="VNI-Times" pitchFamily="2" charset="0"/>
              </a:rPr>
              <a:t>.</a:t>
            </a:r>
          </a:p>
          <a:p>
            <a:pPr>
              <a:defRPr/>
            </a:pPr>
            <a:r>
              <a:rPr lang="en-US" sz="3200" b="1" dirty="0">
                <a:latin typeface="VNI-Times" pitchFamily="2" charset="0"/>
              </a:rPr>
              <a:t>    + </a:t>
            </a:r>
            <a:r>
              <a:rPr lang="en-US" sz="3200" b="1" dirty="0" err="1">
                <a:latin typeface="VNI-Times" pitchFamily="2" charset="0"/>
              </a:rPr>
              <a:t>Baûo</a:t>
            </a:r>
            <a:r>
              <a:rPr lang="en-US" sz="3200" b="1" dirty="0">
                <a:latin typeface="VNI-Times" pitchFamily="2" charset="0"/>
              </a:rPr>
              <a:t> </a:t>
            </a:r>
            <a:r>
              <a:rPr lang="en-US" sz="3200" b="1" dirty="0" err="1">
                <a:latin typeface="VNI-Times" pitchFamily="2" charset="0"/>
              </a:rPr>
              <a:t>veä</a:t>
            </a:r>
            <a:r>
              <a:rPr lang="en-US" sz="3200" b="1" dirty="0">
                <a:latin typeface="VNI-Times" pitchFamily="2" charset="0"/>
              </a:rPr>
              <a:t> </a:t>
            </a:r>
            <a:r>
              <a:rPr lang="en-US" sz="3200" b="1" dirty="0" err="1">
                <a:latin typeface="VNI-Times" pitchFamily="2" charset="0"/>
              </a:rPr>
              <a:t>quyeàn</a:t>
            </a:r>
            <a:r>
              <a:rPr lang="en-US" sz="3200" b="1" dirty="0">
                <a:latin typeface="VNI-Times" pitchFamily="2" charset="0"/>
              </a:rPr>
              <a:t> </a:t>
            </a:r>
            <a:r>
              <a:rPr lang="en-US" sz="3200" b="1" dirty="0" err="1">
                <a:latin typeface="VNI-Times" pitchFamily="2" charset="0"/>
              </a:rPr>
              <a:t>lôïi</a:t>
            </a:r>
            <a:r>
              <a:rPr lang="en-US" sz="3200" b="1" dirty="0">
                <a:latin typeface="VNI-Times" pitchFamily="2" charset="0"/>
              </a:rPr>
              <a:t> </a:t>
            </a:r>
            <a:r>
              <a:rPr lang="en-US" sz="3200" b="1" dirty="0" err="1">
                <a:latin typeface="VNI-Times" pitchFamily="2" charset="0"/>
              </a:rPr>
              <a:t>giai</a:t>
            </a:r>
            <a:r>
              <a:rPr lang="en-US" sz="3200" b="1" dirty="0">
                <a:latin typeface="VNI-Times" pitchFamily="2" charset="0"/>
              </a:rPr>
              <a:t> </a:t>
            </a:r>
            <a:r>
              <a:rPr lang="en-US" sz="3200" b="1" dirty="0" err="1">
                <a:latin typeface="VNI-Times" pitchFamily="2" charset="0"/>
              </a:rPr>
              <a:t>caáp</a:t>
            </a:r>
            <a:r>
              <a:rPr lang="en-US" sz="3200" b="1" dirty="0">
                <a:latin typeface="VNI-Times" pitchFamily="2" charset="0"/>
              </a:rPr>
              <a:t> </a:t>
            </a:r>
            <a:r>
              <a:rPr lang="en-US" sz="3200" b="1" dirty="0" err="1">
                <a:latin typeface="VNI-Times" pitchFamily="2" charset="0"/>
              </a:rPr>
              <a:t>thoáng</a:t>
            </a:r>
            <a:r>
              <a:rPr lang="en-US" sz="3200" b="1" dirty="0">
                <a:latin typeface="VNI-Times" pitchFamily="2" charset="0"/>
              </a:rPr>
              <a:t> </a:t>
            </a:r>
            <a:r>
              <a:rPr lang="en-US" sz="3200" b="1" dirty="0" err="1">
                <a:latin typeface="VNI-Times" pitchFamily="2" charset="0"/>
              </a:rPr>
              <a:t>trò</a:t>
            </a:r>
            <a:r>
              <a:rPr lang="en-US" sz="3200" b="1" dirty="0">
                <a:latin typeface="VNI-Times" pitchFamily="2" charset="0"/>
              </a:rPr>
              <a:t>, </a:t>
            </a:r>
            <a:r>
              <a:rPr lang="en-US" sz="3200" b="1" dirty="0" err="1">
                <a:latin typeface="VNI-Times" pitchFamily="2" charset="0"/>
              </a:rPr>
              <a:t>ñòa</a:t>
            </a:r>
            <a:r>
              <a:rPr lang="en-US" sz="3200" b="1" dirty="0">
                <a:latin typeface="VNI-Times" pitchFamily="2" charset="0"/>
              </a:rPr>
              <a:t> </a:t>
            </a:r>
            <a:r>
              <a:rPr lang="en-US" sz="3200" b="1" dirty="0" err="1">
                <a:latin typeface="VNI-Times" pitchFamily="2" charset="0"/>
              </a:rPr>
              <a:t>chuû</a:t>
            </a:r>
            <a:r>
              <a:rPr lang="en-US" sz="3200" b="1" dirty="0">
                <a:latin typeface="VNI-Times" pitchFamily="2" charset="0"/>
              </a:rPr>
              <a:t> </a:t>
            </a:r>
            <a:r>
              <a:rPr lang="en-US" sz="3200" b="1" dirty="0" err="1">
                <a:latin typeface="VNI-Times" pitchFamily="2" charset="0"/>
              </a:rPr>
              <a:t>phong</a:t>
            </a:r>
            <a:r>
              <a:rPr lang="en-US" sz="3200" b="1" dirty="0">
                <a:latin typeface="VNI-Times" pitchFamily="2" charset="0"/>
              </a:rPr>
              <a:t> </a:t>
            </a:r>
            <a:r>
              <a:rPr lang="en-US" sz="3200" b="1" dirty="0" err="1">
                <a:latin typeface="VNI-Times" pitchFamily="2" charset="0"/>
              </a:rPr>
              <a:t>kieán</a:t>
            </a:r>
            <a:r>
              <a:rPr lang="en-US" sz="3200" b="1" dirty="0">
                <a:latin typeface="VNI-Times" pitchFamily="2" charset="0"/>
              </a:rPr>
              <a:t>.</a:t>
            </a:r>
          </a:p>
          <a:p>
            <a:pPr>
              <a:defRPr/>
            </a:pPr>
            <a:r>
              <a:rPr lang="en-US" sz="3200" b="1" dirty="0">
                <a:latin typeface="VNI-Times" pitchFamily="2" charset="0"/>
              </a:rPr>
              <a:t>    + </a:t>
            </a:r>
            <a:r>
              <a:rPr lang="en-US" sz="3200" b="1" dirty="0" err="1">
                <a:latin typeface="VNI-Times" pitchFamily="2" charset="0"/>
              </a:rPr>
              <a:t>Baûo</a:t>
            </a:r>
            <a:r>
              <a:rPr lang="en-US" sz="3200" b="1" dirty="0">
                <a:latin typeface="VNI-Times" pitchFamily="2" charset="0"/>
              </a:rPr>
              <a:t> </a:t>
            </a:r>
            <a:r>
              <a:rPr lang="en-US" sz="3200" b="1" dirty="0" err="1">
                <a:latin typeface="VNI-Times" pitchFamily="2" charset="0"/>
              </a:rPr>
              <a:t>veä</a:t>
            </a:r>
            <a:r>
              <a:rPr lang="en-US" sz="3200" b="1" dirty="0">
                <a:latin typeface="VNI-Times" pitchFamily="2" charset="0"/>
              </a:rPr>
              <a:t> </a:t>
            </a:r>
            <a:r>
              <a:rPr lang="en-US" sz="3200" b="1" dirty="0" err="1">
                <a:latin typeface="VNI-Times" pitchFamily="2" charset="0"/>
              </a:rPr>
              <a:t>chuû</a:t>
            </a:r>
            <a:r>
              <a:rPr lang="en-US" sz="3200" b="1" dirty="0">
                <a:latin typeface="VNI-Times" pitchFamily="2" charset="0"/>
              </a:rPr>
              <a:t> </a:t>
            </a:r>
            <a:r>
              <a:rPr lang="en-US" sz="3200" b="1" dirty="0" err="1">
                <a:latin typeface="VNI-Times" pitchFamily="2" charset="0"/>
              </a:rPr>
              <a:t>quyeàn</a:t>
            </a:r>
            <a:r>
              <a:rPr lang="en-US" sz="3200" b="1" dirty="0">
                <a:latin typeface="VNI-Times" pitchFamily="2" charset="0"/>
              </a:rPr>
              <a:t> </a:t>
            </a:r>
            <a:r>
              <a:rPr lang="en-US" sz="3200" b="1" dirty="0" err="1">
                <a:latin typeface="VNI-Times" pitchFamily="2" charset="0"/>
              </a:rPr>
              <a:t>quoác</a:t>
            </a:r>
            <a:r>
              <a:rPr lang="en-US" sz="3200" b="1" dirty="0">
                <a:latin typeface="VNI-Times" pitchFamily="2" charset="0"/>
              </a:rPr>
              <a:t> </a:t>
            </a:r>
            <a:r>
              <a:rPr lang="en-US" sz="3200" b="1" dirty="0" err="1">
                <a:latin typeface="VNI-Times" pitchFamily="2" charset="0"/>
              </a:rPr>
              <a:t>gia</a:t>
            </a:r>
            <a:r>
              <a:rPr lang="en-US" sz="3200" b="1" dirty="0">
                <a:latin typeface="VNI-Times" pitchFamily="2" charset="0"/>
              </a:rPr>
              <a:t> </a:t>
            </a:r>
            <a:r>
              <a:rPr lang="en-US" sz="3200" b="1" dirty="0" err="1">
                <a:latin typeface="VNI-Times" pitchFamily="2" charset="0"/>
              </a:rPr>
              <a:t>vaø</a:t>
            </a:r>
            <a:r>
              <a:rPr lang="en-US" sz="3200" b="1" dirty="0">
                <a:latin typeface="VNI-Times" pitchFamily="2" charset="0"/>
              </a:rPr>
              <a:t> </a:t>
            </a:r>
            <a:r>
              <a:rPr lang="en-US" sz="3200" b="1" dirty="0" err="1">
                <a:latin typeface="VNI-Times" pitchFamily="2" charset="0"/>
              </a:rPr>
              <a:t>quyeàn</a:t>
            </a:r>
            <a:r>
              <a:rPr lang="en-US" sz="3200" b="1" dirty="0">
                <a:latin typeface="VNI-Times" pitchFamily="2" charset="0"/>
              </a:rPr>
              <a:t> </a:t>
            </a:r>
            <a:r>
              <a:rPr lang="en-US" sz="3200" b="1" dirty="0" err="1">
                <a:latin typeface="VNI-Times" pitchFamily="2" charset="0"/>
              </a:rPr>
              <a:t>lôïi</a:t>
            </a:r>
            <a:r>
              <a:rPr lang="en-US" sz="3200" b="1" dirty="0">
                <a:latin typeface="VNI-Times" pitchFamily="2" charset="0"/>
              </a:rPr>
              <a:t> </a:t>
            </a:r>
            <a:r>
              <a:rPr lang="en-US" sz="3200" b="1" dirty="0" err="1">
                <a:latin typeface="VNI-Times" pitchFamily="2" charset="0"/>
              </a:rPr>
              <a:t>cuûa</a:t>
            </a:r>
            <a:r>
              <a:rPr lang="en-US" sz="3200" b="1" dirty="0">
                <a:latin typeface="VNI-Times" pitchFamily="2" charset="0"/>
              </a:rPr>
              <a:t> </a:t>
            </a:r>
            <a:r>
              <a:rPr lang="en-US" sz="3200" b="1" dirty="0" err="1">
                <a:latin typeface="VNI-Times" pitchFamily="2" charset="0"/>
              </a:rPr>
              <a:t>phuï</a:t>
            </a:r>
            <a:r>
              <a:rPr lang="en-US" sz="3200" b="1" dirty="0">
                <a:latin typeface="VNI-Times" pitchFamily="2" charset="0"/>
              </a:rPr>
              <a:t> </a:t>
            </a:r>
            <a:r>
              <a:rPr lang="en-US" sz="3200" b="1" dirty="0" err="1">
                <a:latin typeface="VNI-Times" pitchFamily="2" charset="0"/>
              </a:rPr>
              <a:t>nöõ</a:t>
            </a:r>
            <a:r>
              <a:rPr lang="en-US" sz="3200" b="1" dirty="0">
                <a:latin typeface="VNI-Times" pitchFamily="2" charset="0"/>
              </a:rPr>
              <a:t>.</a:t>
            </a:r>
            <a:endParaRPr lang="en-US" sz="3200" b="1" dirty="0">
              <a:solidFill>
                <a:schemeClr val="tx1"/>
              </a:solidFill>
              <a:latin typeface="VNI-Times" pitchFamily="2" charset="0"/>
            </a:endParaRPr>
          </a:p>
          <a:p>
            <a:pPr>
              <a:defRPr/>
            </a:pPr>
            <a:r>
              <a:rPr lang="en-US" sz="3200" b="1" dirty="0">
                <a:latin typeface="VNI-Times" pitchFamily="2" charset="0"/>
              </a:rPr>
              <a:t> </a:t>
            </a:r>
          </a:p>
          <a:p>
            <a:pP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marL="457200" indent="-457200">
              <a:buFontTx/>
              <a:buChar char="-"/>
              <a:defRPr/>
            </a:pPr>
            <a:endParaRPr lang="en-US" sz="3200" b="1" dirty="0">
              <a:latin typeface="VNI-Times" pitchFamily="2" charset="0"/>
            </a:endParaRPr>
          </a:p>
          <a:p>
            <a:pPr marL="457200" indent="-457200">
              <a:buFontTx/>
              <a:buChar char="-"/>
              <a:defRPr/>
            </a:pPr>
            <a:endParaRPr lang="en-US" sz="3200" b="1" dirty="0">
              <a:latin typeface="VNI-Times" pitchFamily="2" charset="0"/>
            </a:endParaRPr>
          </a:p>
          <a:p>
            <a:pPr marL="457200" indent="-457200">
              <a:buFontTx/>
              <a:buChar char="-"/>
              <a:defRPr/>
            </a:pPr>
            <a:endParaRPr lang="en-US" sz="3200" b="1" dirty="0">
              <a:latin typeface="VNI-Times" pitchFamily="2" charset="0"/>
            </a:endParaRPr>
          </a:p>
          <a:p>
            <a:pPr>
              <a:defRPr/>
            </a:pPr>
            <a:r>
              <a:rPr lang="en-US" dirty="0"/>
              <a:t> </a:t>
            </a:r>
          </a:p>
        </p:txBody>
      </p:sp>
      <p:sp>
        <p:nvSpPr>
          <p:cNvPr id="6" name="Rectangle 5"/>
          <p:cNvSpPr>
            <a:spLocks noChangeArrowheads="1"/>
          </p:cNvSpPr>
          <p:nvPr/>
        </p:nvSpPr>
        <p:spPr bwMode="auto">
          <a:xfrm>
            <a:off x="1992313" y="838200"/>
            <a:ext cx="35052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Arial" panose="020B0604020202020204" pitchFamily="34" charset="0"/>
              <a:defRPr sz="2000" b="1">
                <a:solidFill>
                  <a:schemeClr val="tx1"/>
                </a:solidFill>
                <a:latin typeface="Arial" panose="020B0604020202020204" pitchFamily="34" charset="0"/>
              </a:defRPr>
            </a:lvl1pPr>
            <a:lvl2pPr marL="742950" indent="-285750">
              <a:spcBef>
                <a:spcPct val="20000"/>
              </a:spcBef>
              <a:buClr>
                <a:schemeClr val="tx2"/>
              </a:buClr>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9pPr>
          </a:lstStyle>
          <a:p>
            <a:pPr eaLnBrk="1" hangingPunct="1">
              <a:spcBef>
                <a:spcPct val="0"/>
              </a:spcBef>
              <a:spcAft>
                <a:spcPct val="0"/>
              </a:spcAft>
              <a:buFontTx/>
              <a:buNone/>
            </a:pPr>
            <a:r>
              <a:rPr lang="en-US" altLang="vi-VN" sz="3600" b="0">
                <a:solidFill>
                  <a:srgbClr val="0000FF"/>
                </a:solidFill>
                <a:latin typeface="VNI-Times" pitchFamily="2" charset="0"/>
              </a:rPr>
              <a:t>Vua Leâ ñaõ xaây döïng luaät phaùp nhö theá naøo?</a:t>
            </a:r>
          </a:p>
        </p:txBody>
      </p:sp>
      <p:sp>
        <p:nvSpPr>
          <p:cNvPr id="7" name="Rectangle 6"/>
          <p:cNvSpPr>
            <a:spLocks noChangeArrowheads="1"/>
          </p:cNvSpPr>
          <p:nvPr/>
        </p:nvSpPr>
        <p:spPr bwMode="auto">
          <a:xfrm>
            <a:off x="1958975" y="4038601"/>
            <a:ext cx="3538538"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Font typeface="Arial" panose="020B0604020202020204" pitchFamily="34" charset="0"/>
              <a:defRPr sz="2000" b="1">
                <a:solidFill>
                  <a:schemeClr val="tx1"/>
                </a:solidFill>
                <a:latin typeface="Arial" panose="020B0604020202020204" pitchFamily="34" charset="0"/>
              </a:defRPr>
            </a:lvl1pPr>
            <a:lvl2pPr marL="742950" indent="-285750">
              <a:spcBef>
                <a:spcPct val="20000"/>
              </a:spcBef>
              <a:buClr>
                <a:schemeClr val="tx2"/>
              </a:buClr>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9pPr>
          </a:lstStyle>
          <a:p>
            <a:pPr eaLnBrk="1" hangingPunct="1">
              <a:spcBef>
                <a:spcPct val="0"/>
              </a:spcBef>
              <a:spcAft>
                <a:spcPct val="0"/>
              </a:spcAft>
              <a:buFontTx/>
              <a:buNone/>
            </a:pPr>
            <a:r>
              <a:rPr lang="en-US" altLang="vi-VN" sz="3600" b="0">
                <a:solidFill>
                  <a:srgbClr val="0000FF"/>
                </a:solidFill>
                <a:latin typeface="VNI-Times" pitchFamily="2" charset="0"/>
              </a:rPr>
              <a:t>Noäi dung chính cuûa boä luaät naøy laø gì?</a:t>
            </a:r>
          </a:p>
          <a:p>
            <a:pPr eaLnBrk="1" hangingPunct="1">
              <a:spcBef>
                <a:spcPct val="0"/>
              </a:spcBef>
              <a:spcAft>
                <a:spcPct val="0"/>
              </a:spcAft>
              <a:buFontTx/>
              <a:buNone/>
            </a:pPr>
            <a:endParaRPr lang="en-US" altLang="vi-VN" sz="3600" b="0">
              <a:solidFill>
                <a:srgbClr val="0000FF"/>
              </a:solidFill>
              <a:latin typeface="VNI-Times" pitchFamily="2" charset="0"/>
            </a:endParaRPr>
          </a:p>
        </p:txBody>
      </p:sp>
    </p:spTree>
    <p:extLst>
      <p:ext uri="{BB962C8B-B14F-4D97-AF65-F5344CB8AC3E}">
        <p14:creationId xmlns:p14="http://schemas.microsoft.com/office/powerpoint/2010/main" val="21840296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3" presetClass="entr" presetSubtype="16" fill="hold" nodeType="click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anim calcmode="lin" valueType="num">
                                      <p:cBhvr>
                                        <p:cTn id="15" dur="500" fill="hold"/>
                                        <p:tgtEl>
                                          <p:spTgt spid="4">
                                            <p:txEl>
                                              <p:pRg st="7" end="7"/>
                                            </p:txEl>
                                          </p:spTgt>
                                        </p:tgtEl>
                                        <p:attrNameLst>
                                          <p:attrName>ppt_w</p:attrName>
                                        </p:attrNameLst>
                                      </p:cBhvr>
                                      <p:tavLst>
                                        <p:tav tm="0">
                                          <p:val>
                                            <p:fltVal val="0"/>
                                          </p:val>
                                        </p:tav>
                                        <p:tav tm="100000">
                                          <p:val>
                                            <p:strVal val="#ppt_w"/>
                                          </p:val>
                                        </p:tav>
                                      </p:tavLst>
                                    </p:anim>
                                    <p:anim calcmode="lin" valueType="num">
                                      <p:cBhvr>
                                        <p:cTn id="16" dur="500" fill="hold"/>
                                        <p:tgtEl>
                                          <p:spTgt spid="4">
                                            <p:txEl>
                                              <p:pRg st="7" end="7"/>
                                            </p:txEl>
                                          </p:spTgt>
                                        </p:tgtEl>
                                        <p:attrNameLst>
                                          <p:attrName>ppt_h</p:attrName>
                                        </p:attrNameLst>
                                      </p:cBhvr>
                                      <p:tavLst>
                                        <p:tav tm="0">
                                          <p:val>
                                            <p:fltVal val="0"/>
                                          </p:val>
                                        </p:tav>
                                        <p:tav tm="100000">
                                          <p:val>
                                            <p:strVal val="#ppt_h"/>
                                          </p:val>
                                        </p:tav>
                                      </p:tavLst>
                                    </p:anim>
                                    <p:animEffect transition="in" filter="fade">
                                      <p:cBhvr>
                                        <p:cTn id="17" dur="500"/>
                                        <p:tgtEl>
                                          <p:spTgt spid="4">
                                            <p:txEl>
                                              <p:pRg st="7" end="7"/>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16" fill="hold" nodeType="clickEffect">
                                  <p:stCondLst>
                                    <p:cond delay="0"/>
                                  </p:stCondLst>
                                  <p:childTnLst>
                                    <p:set>
                                      <p:cBhvr>
                                        <p:cTn id="28" dur="1" fill="hold">
                                          <p:stCondLst>
                                            <p:cond delay="0"/>
                                          </p:stCondLst>
                                        </p:cTn>
                                        <p:tgtEl>
                                          <p:spTgt spid="4">
                                            <p:txEl>
                                              <p:pRg st="8" end="8"/>
                                            </p:txEl>
                                          </p:spTgt>
                                        </p:tgtEl>
                                        <p:attrNameLst>
                                          <p:attrName>style.visibility</p:attrName>
                                        </p:attrNameLst>
                                      </p:cBhvr>
                                      <p:to>
                                        <p:strVal val="visible"/>
                                      </p:to>
                                    </p:set>
                                    <p:anim calcmode="lin" valueType="num">
                                      <p:cBhvr>
                                        <p:cTn id="29" dur="500" fill="hold"/>
                                        <p:tgtEl>
                                          <p:spTgt spid="4">
                                            <p:txEl>
                                              <p:pRg st="8" end="8"/>
                                            </p:txEl>
                                          </p:spTgt>
                                        </p:tgtEl>
                                        <p:attrNameLst>
                                          <p:attrName>ppt_w</p:attrName>
                                        </p:attrNameLst>
                                      </p:cBhvr>
                                      <p:tavLst>
                                        <p:tav tm="0">
                                          <p:val>
                                            <p:fltVal val="0"/>
                                          </p:val>
                                        </p:tav>
                                        <p:tav tm="100000">
                                          <p:val>
                                            <p:strVal val="#ppt_w"/>
                                          </p:val>
                                        </p:tav>
                                      </p:tavLst>
                                    </p:anim>
                                    <p:anim calcmode="lin" valueType="num">
                                      <p:cBhvr>
                                        <p:cTn id="30" dur="500" fill="hold"/>
                                        <p:tgtEl>
                                          <p:spTgt spid="4">
                                            <p:txEl>
                                              <p:pRg st="8" end="8"/>
                                            </p:txEl>
                                          </p:spTgt>
                                        </p:tgtEl>
                                        <p:attrNameLst>
                                          <p:attrName>ppt_h</p:attrName>
                                        </p:attrNameLst>
                                      </p:cBhvr>
                                      <p:tavLst>
                                        <p:tav tm="0">
                                          <p:val>
                                            <p:fltVal val="0"/>
                                          </p:val>
                                        </p:tav>
                                        <p:tav tm="100000">
                                          <p:val>
                                            <p:strVal val="#ppt_h"/>
                                          </p:val>
                                        </p:tav>
                                      </p:tavLst>
                                    </p:anim>
                                    <p:animEffect transition="in" filter="fade">
                                      <p:cBhvr>
                                        <p:cTn id="31" dur="500"/>
                                        <p:tgtEl>
                                          <p:spTgt spid="4">
                                            <p:txEl>
                                              <p:pRg st="8" end="8"/>
                                            </p:txEl>
                                          </p:spTgt>
                                        </p:tgtEl>
                                      </p:cBhvr>
                                    </p:animEffect>
                                  </p:childTnLst>
                                </p:cTn>
                              </p:par>
                              <p:par>
                                <p:cTn id="32" presetID="53" presetClass="entr" presetSubtype="16" fill="hold" nodeType="withEffect">
                                  <p:stCondLst>
                                    <p:cond delay="0"/>
                                  </p:stCondLst>
                                  <p:childTnLst>
                                    <p:set>
                                      <p:cBhvr>
                                        <p:cTn id="33" dur="1" fill="hold">
                                          <p:stCondLst>
                                            <p:cond delay="0"/>
                                          </p:stCondLst>
                                        </p:cTn>
                                        <p:tgtEl>
                                          <p:spTgt spid="4">
                                            <p:txEl>
                                              <p:pRg st="9" end="9"/>
                                            </p:txEl>
                                          </p:spTgt>
                                        </p:tgtEl>
                                        <p:attrNameLst>
                                          <p:attrName>style.visibility</p:attrName>
                                        </p:attrNameLst>
                                      </p:cBhvr>
                                      <p:to>
                                        <p:strVal val="visible"/>
                                      </p:to>
                                    </p:set>
                                    <p:anim calcmode="lin" valueType="num">
                                      <p:cBhvr>
                                        <p:cTn id="34" dur="500" fill="hold"/>
                                        <p:tgtEl>
                                          <p:spTgt spid="4">
                                            <p:txEl>
                                              <p:pRg st="9" end="9"/>
                                            </p:txEl>
                                          </p:spTgt>
                                        </p:tgtEl>
                                        <p:attrNameLst>
                                          <p:attrName>ppt_w</p:attrName>
                                        </p:attrNameLst>
                                      </p:cBhvr>
                                      <p:tavLst>
                                        <p:tav tm="0">
                                          <p:val>
                                            <p:fltVal val="0"/>
                                          </p:val>
                                        </p:tav>
                                        <p:tav tm="100000">
                                          <p:val>
                                            <p:strVal val="#ppt_w"/>
                                          </p:val>
                                        </p:tav>
                                      </p:tavLst>
                                    </p:anim>
                                    <p:anim calcmode="lin" valueType="num">
                                      <p:cBhvr>
                                        <p:cTn id="35" dur="500" fill="hold"/>
                                        <p:tgtEl>
                                          <p:spTgt spid="4">
                                            <p:txEl>
                                              <p:pRg st="9" end="9"/>
                                            </p:txEl>
                                          </p:spTgt>
                                        </p:tgtEl>
                                        <p:attrNameLst>
                                          <p:attrName>ppt_h</p:attrName>
                                        </p:attrNameLst>
                                      </p:cBhvr>
                                      <p:tavLst>
                                        <p:tav tm="0">
                                          <p:val>
                                            <p:fltVal val="0"/>
                                          </p:val>
                                        </p:tav>
                                        <p:tav tm="100000">
                                          <p:val>
                                            <p:strVal val="#ppt_h"/>
                                          </p:val>
                                        </p:tav>
                                      </p:tavLst>
                                    </p:anim>
                                    <p:animEffect transition="in" filter="fade">
                                      <p:cBhvr>
                                        <p:cTn id="36" dur="500"/>
                                        <p:tgtEl>
                                          <p:spTgt spid="4">
                                            <p:txEl>
                                              <p:pRg st="9" end="9"/>
                                            </p:txEl>
                                          </p:spTgt>
                                        </p:tgtEl>
                                      </p:cBhvr>
                                    </p:animEffect>
                                  </p:childTnLst>
                                </p:cTn>
                              </p:par>
                              <p:par>
                                <p:cTn id="37" presetID="53" presetClass="entr" presetSubtype="16" fill="hold" nodeType="withEffect">
                                  <p:stCondLst>
                                    <p:cond delay="0"/>
                                  </p:stCondLst>
                                  <p:childTnLst>
                                    <p:set>
                                      <p:cBhvr>
                                        <p:cTn id="38" dur="1" fill="hold">
                                          <p:stCondLst>
                                            <p:cond delay="0"/>
                                          </p:stCondLst>
                                        </p:cTn>
                                        <p:tgtEl>
                                          <p:spTgt spid="4">
                                            <p:txEl>
                                              <p:pRg st="10" end="10"/>
                                            </p:txEl>
                                          </p:spTgt>
                                        </p:tgtEl>
                                        <p:attrNameLst>
                                          <p:attrName>style.visibility</p:attrName>
                                        </p:attrNameLst>
                                      </p:cBhvr>
                                      <p:to>
                                        <p:strVal val="visible"/>
                                      </p:to>
                                    </p:set>
                                    <p:anim calcmode="lin" valueType="num">
                                      <p:cBhvr>
                                        <p:cTn id="39" dur="500" fill="hold"/>
                                        <p:tgtEl>
                                          <p:spTgt spid="4">
                                            <p:txEl>
                                              <p:pRg st="10" end="10"/>
                                            </p:txEl>
                                          </p:spTgt>
                                        </p:tgtEl>
                                        <p:attrNameLst>
                                          <p:attrName>ppt_w</p:attrName>
                                        </p:attrNameLst>
                                      </p:cBhvr>
                                      <p:tavLst>
                                        <p:tav tm="0">
                                          <p:val>
                                            <p:fltVal val="0"/>
                                          </p:val>
                                        </p:tav>
                                        <p:tav tm="100000">
                                          <p:val>
                                            <p:strVal val="#ppt_w"/>
                                          </p:val>
                                        </p:tav>
                                      </p:tavLst>
                                    </p:anim>
                                    <p:anim calcmode="lin" valueType="num">
                                      <p:cBhvr>
                                        <p:cTn id="40" dur="500" fill="hold"/>
                                        <p:tgtEl>
                                          <p:spTgt spid="4">
                                            <p:txEl>
                                              <p:pRg st="10" end="10"/>
                                            </p:txEl>
                                          </p:spTgt>
                                        </p:tgtEl>
                                        <p:attrNameLst>
                                          <p:attrName>ppt_h</p:attrName>
                                        </p:attrNameLst>
                                      </p:cBhvr>
                                      <p:tavLst>
                                        <p:tav tm="0">
                                          <p:val>
                                            <p:fltVal val="0"/>
                                          </p:val>
                                        </p:tav>
                                        <p:tav tm="100000">
                                          <p:val>
                                            <p:strVal val="#ppt_h"/>
                                          </p:val>
                                        </p:tav>
                                      </p:tavLst>
                                    </p:anim>
                                    <p:animEffect transition="in" filter="fade">
                                      <p:cBhvr>
                                        <p:cTn id="41" dur="500"/>
                                        <p:tgtEl>
                                          <p:spTgt spid="4">
                                            <p:txEl>
                                              <p:pRg st="10" end="10"/>
                                            </p:txEl>
                                          </p:spTgt>
                                        </p:tgtEl>
                                      </p:cBhvr>
                                    </p:animEffect>
                                  </p:childTnLst>
                                </p:cTn>
                              </p:par>
                              <p:par>
                                <p:cTn id="42" presetID="53" presetClass="entr" presetSubtype="16" fill="hold" nodeType="withEffect">
                                  <p:stCondLst>
                                    <p:cond delay="0"/>
                                  </p:stCondLst>
                                  <p:childTnLst>
                                    <p:set>
                                      <p:cBhvr>
                                        <p:cTn id="43" dur="1" fill="hold">
                                          <p:stCondLst>
                                            <p:cond delay="0"/>
                                          </p:stCondLst>
                                        </p:cTn>
                                        <p:tgtEl>
                                          <p:spTgt spid="4">
                                            <p:txEl>
                                              <p:pRg st="11" end="11"/>
                                            </p:txEl>
                                          </p:spTgt>
                                        </p:tgtEl>
                                        <p:attrNameLst>
                                          <p:attrName>style.visibility</p:attrName>
                                        </p:attrNameLst>
                                      </p:cBhvr>
                                      <p:to>
                                        <p:strVal val="visible"/>
                                      </p:to>
                                    </p:set>
                                    <p:anim calcmode="lin" valueType="num">
                                      <p:cBhvr>
                                        <p:cTn id="44" dur="500" fill="hold"/>
                                        <p:tgtEl>
                                          <p:spTgt spid="4">
                                            <p:txEl>
                                              <p:pRg st="11" end="11"/>
                                            </p:txEl>
                                          </p:spTgt>
                                        </p:tgtEl>
                                        <p:attrNameLst>
                                          <p:attrName>ppt_w</p:attrName>
                                        </p:attrNameLst>
                                      </p:cBhvr>
                                      <p:tavLst>
                                        <p:tav tm="0">
                                          <p:val>
                                            <p:fltVal val="0"/>
                                          </p:val>
                                        </p:tav>
                                        <p:tav tm="100000">
                                          <p:val>
                                            <p:strVal val="#ppt_w"/>
                                          </p:val>
                                        </p:tav>
                                      </p:tavLst>
                                    </p:anim>
                                    <p:anim calcmode="lin" valueType="num">
                                      <p:cBhvr>
                                        <p:cTn id="45" dur="500" fill="hold"/>
                                        <p:tgtEl>
                                          <p:spTgt spid="4">
                                            <p:txEl>
                                              <p:pRg st="11" end="11"/>
                                            </p:txEl>
                                          </p:spTgt>
                                        </p:tgtEl>
                                        <p:attrNameLst>
                                          <p:attrName>ppt_h</p:attrName>
                                        </p:attrNameLst>
                                      </p:cBhvr>
                                      <p:tavLst>
                                        <p:tav tm="0">
                                          <p:val>
                                            <p:fltVal val="0"/>
                                          </p:val>
                                        </p:tav>
                                        <p:tav tm="100000">
                                          <p:val>
                                            <p:strVal val="#ppt_h"/>
                                          </p:val>
                                        </p:tav>
                                      </p:tavLst>
                                    </p:anim>
                                    <p:animEffect transition="in" filter="fade">
                                      <p:cBhvr>
                                        <p:cTn id="46"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86019" name="Content Placeholder 2"/>
          <p:cNvSpPr>
            <a:spLocks noGrp="1"/>
          </p:cNvSpPr>
          <p:nvPr>
            <p:ph idx="1"/>
          </p:nvPr>
        </p:nvSpPr>
        <p:spPr/>
        <p:txBody>
          <a:bodyPr/>
          <a:lstStyle/>
          <a:p>
            <a:pPr eaLnBrk="1" hangingPunct="1"/>
            <a:endParaRPr lang="vi-VN" altLang="vi-VN" smtClean="0"/>
          </a:p>
        </p:txBody>
      </p:sp>
      <p:pic>
        <p:nvPicPr>
          <p:cNvPr id="86020" name="Picture 2" descr="D:\HINH PP\243-vintage-graph-with-buttons-ppt-backgroun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888"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Content Placeholder 2"/>
          <p:cNvSpPr txBox="1">
            <a:spLocks/>
          </p:cNvSpPr>
          <p:nvPr/>
        </p:nvSpPr>
        <p:spPr bwMode="auto">
          <a:xfrm>
            <a:off x="2438400" y="1371600"/>
            <a:ext cx="762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ts val="600"/>
              </a:spcAft>
              <a:buFont typeface="Arial" panose="020B0604020202020204" pitchFamily="34" charset="0"/>
              <a:defRPr sz="2000" b="1">
                <a:solidFill>
                  <a:schemeClr val="tx1"/>
                </a:solidFill>
                <a:latin typeface="Arial" panose="020B0604020202020204" pitchFamily="34" charset="0"/>
              </a:defRPr>
            </a:lvl1pPr>
            <a:lvl2pPr marL="742950" indent="-285750">
              <a:spcBef>
                <a:spcPct val="20000"/>
              </a:spcBef>
              <a:buClr>
                <a:schemeClr val="tx2"/>
              </a:buClr>
              <a:buFont typeface="Arial" panose="020B0604020202020204" pitchFamily="34" charset="0"/>
              <a:buChar char="•"/>
              <a:defRPr sz="2000">
                <a:solidFill>
                  <a:schemeClr val="tx1"/>
                </a:solidFill>
                <a:latin typeface="Arial" panose="020B0604020202020204" pitchFamily="34" charset="0"/>
              </a:defRPr>
            </a:lvl2pPr>
            <a:lvl3pPr marL="11430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3pPr>
            <a:lvl4pPr marL="16002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a:solidFill>
                  <a:schemeClr val="tx1"/>
                </a:solidFill>
                <a:latin typeface="Arial" panose="020B0604020202020204" pitchFamily="34" charset="0"/>
              </a:defRPr>
            </a:lvl9pPr>
          </a:lstStyle>
          <a:p>
            <a:pPr eaLnBrk="1" hangingPunct="1"/>
            <a:r>
              <a:rPr lang="en-US" altLang="vi-VN" sz="3200">
                <a:solidFill>
                  <a:srgbClr val="0000FF"/>
                </a:solidFill>
                <a:latin typeface="VNI-Times" pitchFamily="2" charset="0"/>
              </a:rPr>
              <a:t>Em coù nhaän xeùt gì veà Luaät Hoàng Ñöùc so vôùi Quoác trieàu hình luaät cuûa thôøi Traàn? </a:t>
            </a:r>
          </a:p>
        </p:txBody>
      </p:sp>
      <p:sp>
        <p:nvSpPr>
          <p:cNvPr id="6" name="Content Placeholder 2"/>
          <p:cNvSpPr txBox="1">
            <a:spLocks/>
          </p:cNvSpPr>
          <p:nvPr/>
        </p:nvSpPr>
        <p:spPr>
          <a:xfrm>
            <a:off x="2895600" y="2667000"/>
            <a:ext cx="7162800" cy="2743200"/>
          </a:xfrm>
          <a:prstGeom prst="rect">
            <a:avLst/>
          </a:prstGeom>
        </p:spPr>
        <p:txBody>
          <a:bodyPr>
            <a:normAutofit fontScale="92500" lnSpcReduction="20000"/>
          </a:bodyPr>
          <a:lst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fontAlgn="auto">
              <a:defRPr/>
            </a:pPr>
            <a:r>
              <a:rPr lang="en-US" sz="3600" b="0" dirty="0" err="1">
                <a:latin typeface="VNI-Times" pitchFamily="2" charset="0"/>
              </a:rPr>
              <a:t>Tieán</a:t>
            </a:r>
            <a:r>
              <a:rPr lang="en-US" sz="3600" b="0" dirty="0">
                <a:latin typeface="VNI-Times" pitchFamily="2" charset="0"/>
              </a:rPr>
              <a:t> </a:t>
            </a:r>
            <a:r>
              <a:rPr lang="en-US" sz="3600" b="0" dirty="0" err="1">
                <a:latin typeface="VNI-Times" pitchFamily="2" charset="0"/>
              </a:rPr>
              <a:t>boä</a:t>
            </a:r>
            <a:r>
              <a:rPr lang="en-US" sz="3600" b="0" dirty="0">
                <a:latin typeface="VNI-Times" pitchFamily="2" charset="0"/>
              </a:rPr>
              <a:t> </a:t>
            </a:r>
            <a:r>
              <a:rPr lang="en-US" sz="3600" b="0" dirty="0" err="1">
                <a:latin typeface="VNI-Times" pitchFamily="2" charset="0"/>
              </a:rPr>
              <a:t>hôn</a:t>
            </a:r>
            <a:r>
              <a:rPr lang="en-US" sz="3600" b="0" dirty="0">
                <a:latin typeface="VNI-Times" pitchFamily="2" charset="0"/>
              </a:rPr>
              <a:t>. </a:t>
            </a:r>
            <a:r>
              <a:rPr lang="en-US" sz="3600" b="0" dirty="0" err="1">
                <a:latin typeface="VNI-Times" pitchFamily="2" charset="0"/>
              </a:rPr>
              <a:t>Baûo</a:t>
            </a:r>
            <a:r>
              <a:rPr lang="en-US" sz="3600" b="0" dirty="0">
                <a:latin typeface="VNI-Times" pitchFamily="2" charset="0"/>
              </a:rPr>
              <a:t> </a:t>
            </a:r>
            <a:r>
              <a:rPr lang="en-US" sz="3600" b="0" dirty="0" err="1">
                <a:latin typeface="VNI-Times" pitchFamily="2" charset="0"/>
              </a:rPr>
              <a:t>veä</a:t>
            </a:r>
            <a:r>
              <a:rPr lang="en-US" sz="3600" b="0" dirty="0">
                <a:latin typeface="VNI-Times" pitchFamily="2" charset="0"/>
              </a:rPr>
              <a:t> </a:t>
            </a:r>
            <a:r>
              <a:rPr lang="en-US" sz="3600" b="0" dirty="0" err="1">
                <a:latin typeface="VNI-Times" pitchFamily="2" charset="0"/>
              </a:rPr>
              <a:t>quyeàn</a:t>
            </a:r>
            <a:r>
              <a:rPr lang="en-US" sz="3600" b="0" dirty="0">
                <a:latin typeface="VNI-Times" pitchFamily="2" charset="0"/>
              </a:rPr>
              <a:t> </a:t>
            </a:r>
            <a:r>
              <a:rPr lang="en-US" sz="3600" b="0" dirty="0" err="1">
                <a:latin typeface="VNI-Times" pitchFamily="2" charset="0"/>
              </a:rPr>
              <a:t>lôïi</a:t>
            </a:r>
            <a:r>
              <a:rPr lang="en-US" sz="3600" b="0" dirty="0">
                <a:latin typeface="VNI-Times" pitchFamily="2" charset="0"/>
              </a:rPr>
              <a:t> </a:t>
            </a:r>
            <a:r>
              <a:rPr lang="en-US" sz="3600" b="0" dirty="0" err="1">
                <a:latin typeface="VNI-Times" pitchFamily="2" charset="0"/>
              </a:rPr>
              <a:t>cho</a:t>
            </a:r>
            <a:r>
              <a:rPr lang="en-US" sz="3600" b="0" dirty="0">
                <a:latin typeface="VNI-Times" pitchFamily="2" charset="0"/>
              </a:rPr>
              <a:t> </a:t>
            </a:r>
            <a:r>
              <a:rPr lang="en-US" sz="3600" b="0" dirty="0" err="1">
                <a:latin typeface="VNI-Times" pitchFamily="2" charset="0"/>
              </a:rPr>
              <a:t>ngöôøi</a:t>
            </a:r>
            <a:r>
              <a:rPr lang="en-US" sz="3600" b="0" dirty="0">
                <a:latin typeface="VNI-Times" pitchFamily="2" charset="0"/>
              </a:rPr>
              <a:t> </a:t>
            </a:r>
            <a:r>
              <a:rPr lang="en-US" sz="3600" b="0" dirty="0" err="1">
                <a:latin typeface="VNI-Times" pitchFamily="2" charset="0"/>
              </a:rPr>
              <a:t>phuï</a:t>
            </a:r>
            <a:r>
              <a:rPr lang="en-US" sz="3600" b="0" dirty="0">
                <a:latin typeface="VNI-Times" pitchFamily="2" charset="0"/>
              </a:rPr>
              <a:t> </a:t>
            </a:r>
            <a:r>
              <a:rPr lang="en-US" sz="3600" b="0" dirty="0" err="1">
                <a:latin typeface="VNI-Times" pitchFamily="2" charset="0"/>
              </a:rPr>
              <a:t>nöõ</a:t>
            </a:r>
            <a:r>
              <a:rPr lang="en-US" sz="3600" b="0" dirty="0">
                <a:latin typeface="VNI-Times" pitchFamily="2" charset="0"/>
              </a:rPr>
              <a:t> </a:t>
            </a:r>
            <a:r>
              <a:rPr lang="en-US" sz="3600" b="0" dirty="0">
                <a:latin typeface="VNI-Times" pitchFamily="2" charset="0"/>
                <a:sym typeface="Wingdings"/>
              </a:rPr>
              <a:t></a:t>
            </a:r>
            <a:r>
              <a:rPr lang="en-US" sz="3600" b="0" dirty="0">
                <a:latin typeface="VNI-Times" pitchFamily="2" charset="0"/>
              </a:rPr>
              <a:t> </a:t>
            </a:r>
            <a:r>
              <a:rPr lang="en-US" sz="3600" b="0" dirty="0" err="1">
                <a:latin typeface="VNI-Times" pitchFamily="2" charset="0"/>
              </a:rPr>
              <a:t>Ñaây</a:t>
            </a:r>
            <a:r>
              <a:rPr lang="en-US" sz="3600" b="0" dirty="0">
                <a:latin typeface="VNI-Times" pitchFamily="2" charset="0"/>
              </a:rPr>
              <a:t> </a:t>
            </a:r>
            <a:r>
              <a:rPr lang="en-US" sz="3600" b="0" dirty="0" err="1">
                <a:latin typeface="VNI-Times" pitchFamily="2" charset="0"/>
              </a:rPr>
              <a:t>ñöôïc</a:t>
            </a:r>
            <a:r>
              <a:rPr lang="en-US" sz="3600" b="0" dirty="0">
                <a:latin typeface="VNI-Times" pitchFamily="2" charset="0"/>
              </a:rPr>
              <a:t> </a:t>
            </a:r>
            <a:r>
              <a:rPr lang="en-US" sz="3600" b="0" dirty="0" err="1">
                <a:latin typeface="VNI-Times" pitchFamily="2" charset="0"/>
              </a:rPr>
              <a:t>xem</a:t>
            </a:r>
            <a:r>
              <a:rPr lang="en-US" sz="3600" b="0" dirty="0">
                <a:latin typeface="VNI-Times" pitchFamily="2" charset="0"/>
              </a:rPr>
              <a:t> </a:t>
            </a:r>
            <a:r>
              <a:rPr lang="en-US" sz="3600" b="0" dirty="0" err="1">
                <a:latin typeface="VNI-Times" pitchFamily="2" charset="0"/>
              </a:rPr>
              <a:t>laø</a:t>
            </a:r>
            <a:r>
              <a:rPr lang="en-US" sz="3600" b="0" dirty="0">
                <a:latin typeface="VNI-Times" pitchFamily="2" charset="0"/>
              </a:rPr>
              <a:t> </a:t>
            </a:r>
            <a:r>
              <a:rPr lang="en-US" sz="3600" b="0" dirty="0" err="1">
                <a:latin typeface="VNI-Times" pitchFamily="2" charset="0"/>
              </a:rPr>
              <a:t>ñieàu</a:t>
            </a:r>
            <a:r>
              <a:rPr lang="en-US" sz="3600" b="0" dirty="0">
                <a:latin typeface="VNI-Times" pitchFamily="2" charset="0"/>
              </a:rPr>
              <a:t> </a:t>
            </a:r>
            <a:r>
              <a:rPr lang="en-US" sz="3600" b="0" dirty="0" err="1">
                <a:latin typeface="VNI-Times" pitchFamily="2" charset="0"/>
              </a:rPr>
              <a:t>tieán</a:t>
            </a:r>
            <a:r>
              <a:rPr lang="en-US" sz="3600" b="0" dirty="0">
                <a:latin typeface="VNI-Times" pitchFamily="2" charset="0"/>
              </a:rPr>
              <a:t> </a:t>
            </a:r>
            <a:r>
              <a:rPr lang="en-US" sz="3600" b="0" dirty="0" err="1">
                <a:latin typeface="VNI-Times" pitchFamily="2" charset="0"/>
              </a:rPr>
              <a:t>boä</a:t>
            </a:r>
            <a:r>
              <a:rPr lang="en-US" sz="3600" b="0" dirty="0">
                <a:latin typeface="VNI-Times" pitchFamily="2" charset="0"/>
              </a:rPr>
              <a:t> </a:t>
            </a:r>
            <a:r>
              <a:rPr lang="en-US" sz="3600" b="0" dirty="0" err="1">
                <a:latin typeface="VNI-Times" pitchFamily="2" charset="0"/>
              </a:rPr>
              <a:t>nhaát</a:t>
            </a:r>
            <a:r>
              <a:rPr lang="en-US" sz="3600" b="0" dirty="0">
                <a:latin typeface="VNI-Times" pitchFamily="2" charset="0"/>
              </a:rPr>
              <a:t> </a:t>
            </a:r>
            <a:r>
              <a:rPr lang="en-US" sz="3600" b="0" dirty="0" err="1">
                <a:latin typeface="VNI-Times" pitchFamily="2" charset="0"/>
              </a:rPr>
              <a:t>cuûa</a:t>
            </a:r>
            <a:r>
              <a:rPr lang="en-US" sz="3600" b="0" dirty="0">
                <a:latin typeface="VNI-Times" pitchFamily="2" charset="0"/>
              </a:rPr>
              <a:t> </a:t>
            </a:r>
            <a:r>
              <a:rPr lang="en-US" sz="3600" b="0" dirty="0" err="1">
                <a:latin typeface="VNI-Times" pitchFamily="2" charset="0"/>
              </a:rPr>
              <a:t>boä</a:t>
            </a:r>
            <a:r>
              <a:rPr lang="en-US" sz="3600" b="0" dirty="0">
                <a:latin typeface="VNI-Times" pitchFamily="2" charset="0"/>
              </a:rPr>
              <a:t> </a:t>
            </a:r>
            <a:r>
              <a:rPr lang="en-US" sz="3600" b="0" dirty="0" err="1">
                <a:latin typeface="VNI-Times" pitchFamily="2" charset="0"/>
              </a:rPr>
              <a:t>luaät</a:t>
            </a:r>
            <a:r>
              <a:rPr lang="en-US" sz="3600" b="0" dirty="0">
                <a:latin typeface="VNI-Times" pitchFamily="2" charset="0"/>
              </a:rPr>
              <a:t>. </a:t>
            </a:r>
            <a:r>
              <a:rPr lang="en-US" sz="3600" b="0" dirty="0" err="1">
                <a:latin typeface="VNI-Times" pitchFamily="2" charset="0"/>
              </a:rPr>
              <a:t>Laàn</a:t>
            </a:r>
            <a:r>
              <a:rPr lang="en-US" sz="3600" b="0" dirty="0">
                <a:latin typeface="VNI-Times" pitchFamily="2" charset="0"/>
              </a:rPr>
              <a:t> </a:t>
            </a:r>
            <a:r>
              <a:rPr lang="en-US" sz="3600" b="0" dirty="0" err="1">
                <a:latin typeface="VNI-Times" pitchFamily="2" charset="0"/>
              </a:rPr>
              <a:t>ñaàu</a:t>
            </a:r>
            <a:r>
              <a:rPr lang="en-US" sz="3600" b="0" dirty="0">
                <a:latin typeface="VNI-Times" pitchFamily="2" charset="0"/>
              </a:rPr>
              <a:t> </a:t>
            </a:r>
            <a:r>
              <a:rPr lang="en-US" sz="3600" b="0" dirty="0" err="1">
                <a:latin typeface="VNI-Times" pitchFamily="2" charset="0"/>
              </a:rPr>
              <a:t>tieân</a:t>
            </a:r>
            <a:r>
              <a:rPr lang="en-US" sz="3600" b="0" dirty="0">
                <a:latin typeface="VNI-Times" pitchFamily="2" charset="0"/>
              </a:rPr>
              <a:t> </a:t>
            </a:r>
            <a:r>
              <a:rPr lang="en-US" sz="3600" b="0" dirty="0" err="1">
                <a:latin typeface="VNI-Times" pitchFamily="2" charset="0"/>
              </a:rPr>
              <a:t>ngöôøi</a:t>
            </a:r>
            <a:r>
              <a:rPr lang="en-US" sz="3600" b="0" dirty="0">
                <a:latin typeface="VNI-Times" pitchFamily="2" charset="0"/>
              </a:rPr>
              <a:t> </a:t>
            </a:r>
            <a:r>
              <a:rPr lang="en-US" sz="3600" b="0" dirty="0" err="1">
                <a:latin typeface="VNI-Times" pitchFamily="2" charset="0"/>
              </a:rPr>
              <a:t>phuï</a:t>
            </a:r>
            <a:r>
              <a:rPr lang="en-US" sz="3600" b="0" dirty="0">
                <a:latin typeface="VNI-Times" pitchFamily="2" charset="0"/>
              </a:rPr>
              <a:t> </a:t>
            </a:r>
            <a:r>
              <a:rPr lang="en-US" sz="3600" b="0" dirty="0" err="1">
                <a:latin typeface="VNI-Times" pitchFamily="2" charset="0"/>
              </a:rPr>
              <a:t>nöõ</a:t>
            </a:r>
            <a:r>
              <a:rPr lang="en-US" sz="3600" b="0" dirty="0">
                <a:latin typeface="VNI-Times" pitchFamily="2" charset="0"/>
              </a:rPr>
              <a:t> </a:t>
            </a:r>
            <a:r>
              <a:rPr lang="en-US" sz="3600" b="0" dirty="0" err="1">
                <a:latin typeface="VNI-Times" pitchFamily="2" charset="0"/>
              </a:rPr>
              <a:t>coù</a:t>
            </a:r>
            <a:r>
              <a:rPr lang="en-US" sz="3600" b="0" dirty="0">
                <a:latin typeface="VNI-Times" pitchFamily="2" charset="0"/>
              </a:rPr>
              <a:t> </a:t>
            </a:r>
            <a:r>
              <a:rPr lang="en-US" sz="3600" b="0" dirty="0" err="1">
                <a:latin typeface="VNI-Times" pitchFamily="2" charset="0"/>
              </a:rPr>
              <a:t>quyeàn</a:t>
            </a:r>
            <a:r>
              <a:rPr lang="en-US" sz="3600" b="0" dirty="0">
                <a:latin typeface="VNI-Times" pitchFamily="2" charset="0"/>
              </a:rPr>
              <a:t> </a:t>
            </a:r>
            <a:r>
              <a:rPr lang="en-US" sz="3600" b="0" dirty="0" err="1">
                <a:latin typeface="VNI-Times" pitchFamily="2" charset="0"/>
              </a:rPr>
              <a:t>lôïi</a:t>
            </a:r>
            <a:r>
              <a:rPr lang="en-US" sz="3600" b="0" dirty="0">
                <a:latin typeface="VNI-Times" pitchFamily="2" charset="0"/>
              </a:rPr>
              <a:t>, </a:t>
            </a:r>
            <a:r>
              <a:rPr lang="en-US" sz="3600" b="0" dirty="0" err="1">
                <a:latin typeface="VNI-Times" pitchFamily="2" charset="0"/>
              </a:rPr>
              <a:t>coù</a:t>
            </a:r>
            <a:r>
              <a:rPr lang="en-US" sz="3600" b="0" dirty="0">
                <a:latin typeface="VNI-Times" pitchFamily="2" charset="0"/>
              </a:rPr>
              <a:t> </a:t>
            </a:r>
            <a:r>
              <a:rPr lang="en-US" sz="3600" b="0" dirty="0" err="1">
                <a:latin typeface="VNI-Times" pitchFamily="2" charset="0"/>
              </a:rPr>
              <a:t>ñòa</a:t>
            </a:r>
            <a:r>
              <a:rPr lang="en-US" sz="3600" b="0" dirty="0">
                <a:latin typeface="VNI-Times" pitchFamily="2" charset="0"/>
              </a:rPr>
              <a:t> </a:t>
            </a:r>
            <a:r>
              <a:rPr lang="en-US" sz="3600" b="0" dirty="0" err="1">
                <a:latin typeface="VNI-Times" pitchFamily="2" charset="0"/>
              </a:rPr>
              <a:t>vò</a:t>
            </a:r>
            <a:r>
              <a:rPr lang="en-US" sz="3600" b="0" dirty="0">
                <a:latin typeface="VNI-Times" pitchFamily="2" charset="0"/>
              </a:rPr>
              <a:t> </a:t>
            </a:r>
            <a:r>
              <a:rPr lang="en-US" sz="3600" b="0" dirty="0" err="1">
                <a:latin typeface="VNI-Times" pitchFamily="2" charset="0"/>
              </a:rPr>
              <a:t>trong</a:t>
            </a:r>
            <a:r>
              <a:rPr lang="en-US" sz="3600" b="0" dirty="0">
                <a:latin typeface="VNI-Times" pitchFamily="2" charset="0"/>
              </a:rPr>
              <a:t> </a:t>
            </a:r>
            <a:r>
              <a:rPr lang="en-US" sz="3600" b="0" dirty="0" err="1">
                <a:latin typeface="VNI-Times" pitchFamily="2" charset="0"/>
              </a:rPr>
              <a:t>xaõ</a:t>
            </a:r>
            <a:r>
              <a:rPr lang="en-US" sz="3600" b="0" dirty="0">
                <a:latin typeface="VNI-Times" pitchFamily="2" charset="0"/>
              </a:rPr>
              <a:t> </a:t>
            </a:r>
            <a:r>
              <a:rPr lang="en-US" sz="3600" b="0" dirty="0" err="1">
                <a:latin typeface="VNI-Times" pitchFamily="2" charset="0"/>
              </a:rPr>
              <a:t>hoäi</a:t>
            </a:r>
            <a:r>
              <a:rPr lang="en-US" sz="3600" b="0" dirty="0">
                <a:latin typeface="VNI-Times" pitchFamily="2" charset="0"/>
              </a:rPr>
              <a:t>, </a:t>
            </a:r>
            <a:r>
              <a:rPr lang="en-US" sz="3600" b="0" dirty="0" err="1">
                <a:latin typeface="VNI-Times" pitchFamily="2" charset="0"/>
              </a:rPr>
              <a:t>naâng</a:t>
            </a:r>
            <a:r>
              <a:rPr lang="en-US" sz="3600" b="0" dirty="0">
                <a:latin typeface="VNI-Times" pitchFamily="2" charset="0"/>
              </a:rPr>
              <a:t> </a:t>
            </a:r>
            <a:r>
              <a:rPr lang="en-US" sz="3600" b="0" dirty="0" err="1">
                <a:latin typeface="VNI-Times" pitchFamily="2" charset="0"/>
              </a:rPr>
              <a:t>cao</a:t>
            </a:r>
            <a:r>
              <a:rPr lang="en-US" sz="3600" b="0" dirty="0">
                <a:latin typeface="VNI-Times" pitchFamily="2" charset="0"/>
              </a:rPr>
              <a:t> </a:t>
            </a:r>
            <a:r>
              <a:rPr lang="en-US" sz="3600" b="0" dirty="0" err="1">
                <a:latin typeface="VNI-Times" pitchFamily="2" charset="0"/>
              </a:rPr>
              <a:t>vai</a:t>
            </a:r>
            <a:r>
              <a:rPr lang="en-US" sz="3600" b="0" dirty="0">
                <a:latin typeface="VNI-Times" pitchFamily="2" charset="0"/>
              </a:rPr>
              <a:t> </a:t>
            </a:r>
            <a:r>
              <a:rPr lang="en-US" sz="3600" b="0" dirty="0" err="1">
                <a:latin typeface="VNI-Times" pitchFamily="2" charset="0"/>
              </a:rPr>
              <a:t>troø</a:t>
            </a:r>
            <a:r>
              <a:rPr lang="en-US" sz="3600" b="0" dirty="0">
                <a:latin typeface="VNI-Times" pitchFamily="2" charset="0"/>
              </a:rPr>
              <a:t> </a:t>
            </a:r>
            <a:r>
              <a:rPr lang="en-US" sz="3600" b="0" dirty="0" err="1">
                <a:latin typeface="VNI-Times" pitchFamily="2" charset="0"/>
              </a:rPr>
              <a:t>cuûa</a:t>
            </a:r>
            <a:r>
              <a:rPr lang="en-US" sz="3600" b="0" dirty="0">
                <a:latin typeface="VNI-Times" pitchFamily="2" charset="0"/>
              </a:rPr>
              <a:t> </a:t>
            </a:r>
            <a:r>
              <a:rPr lang="en-US" sz="3600" b="0" dirty="0" err="1">
                <a:latin typeface="VNI-Times" pitchFamily="2" charset="0"/>
              </a:rPr>
              <a:t>ngöôøi</a:t>
            </a:r>
            <a:r>
              <a:rPr lang="en-US" sz="3600" b="0" dirty="0">
                <a:latin typeface="VNI-Times" pitchFamily="2" charset="0"/>
              </a:rPr>
              <a:t> </a:t>
            </a:r>
            <a:r>
              <a:rPr lang="en-US" sz="3600" b="0" dirty="0" err="1">
                <a:latin typeface="VNI-Times" pitchFamily="2" charset="0"/>
              </a:rPr>
              <a:t>phuï</a:t>
            </a:r>
            <a:r>
              <a:rPr lang="en-US" sz="3600" b="0" dirty="0">
                <a:latin typeface="VNI-Times" pitchFamily="2" charset="0"/>
              </a:rPr>
              <a:t> </a:t>
            </a:r>
            <a:r>
              <a:rPr lang="en-US" sz="3600" b="0" dirty="0" err="1">
                <a:latin typeface="VNI-Times" pitchFamily="2" charset="0"/>
              </a:rPr>
              <a:t>nöõ</a:t>
            </a:r>
            <a:r>
              <a:rPr lang="en-US" sz="3600" b="0" dirty="0">
                <a:latin typeface="VNI-Times" pitchFamily="2" charset="0"/>
              </a:rPr>
              <a:t>.</a:t>
            </a:r>
          </a:p>
        </p:txBody>
      </p:sp>
    </p:spTree>
    <p:extLst>
      <p:ext uri="{BB962C8B-B14F-4D97-AF65-F5344CB8AC3E}">
        <p14:creationId xmlns:p14="http://schemas.microsoft.com/office/powerpoint/2010/main" val="14961301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76400" y="1828800"/>
            <a:ext cx="2590800" cy="2590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200" b="1" dirty="0">
                <a:solidFill>
                  <a:srgbClr val="FF0000"/>
                </a:solidFill>
                <a:latin typeface="Times New Roman" pitchFamily="18" charset="0"/>
                <a:cs typeface="Times New Roman" pitchFamily="18" charset="0"/>
              </a:rPr>
              <a:t>BÀI 20: NƯỚC ĐẠI VIỆT THỜI LÊ SƠ  </a:t>
            </a:r>
          </a:p>
          <a:p>
            <a:pPr algn="ctr">
              <a:defRPr/>
            </a:pPr>
            <a:r>
              <a:rPr lang="en-US" sz="2200" b="1" dirty="0">
                <a:solidFill>
                  <a:srgbClr val="FF0000"/>
                </a:solidFill>
                <a:latin typeface="Times New Roman" pitchFamily="18" charset="0"/>
                <a:cs typeface="Times New Roman" pitchFamily="18" charset="0"/>
              </a:rPr>
              <a:t>(1428 – 1527)</a:t>
            </a:r>
          </a:p>
          <a:p>
            <a:pPr algn="ctr">
              <a:defRPr/>
            </a:pPr>
            <a:r>
              <a:rPr lang="en-US" sz="2200" b="1" dirty="0">
                <a:solidFill>
                  <a:srgbClr val="FF0000"/>
                </a:solidFill>
                <a:latin typeface="Times New Roman" pitchFamily="18" charset="0"/>
                <a:cs typeface="Times New Roman" pitchFamily="18" charset="0"/>
              </a:rPr>
              <a:t>I/ </a:t>
            </a:r>
            <a:r>
              <a:rPr lang="en-US" sz="2200" b="1" dirty="0" err="1">
                <a:solidFill>
                  <a:srgbClr val="FF0000"/>
                </a:solidFill>
                <a:latin typeface="Times New Roman" pitchFamily="18" charset="0"/>
                <a:cs typeface="Times New Roman" pitchFamily="18" charset="0"/>
              </a:rPr>
              <a:t>Tình</a:t>
            </a:r>
            <a:r>
              <a:rPr lang="en-US" sz="2200" b="1" dirty="0">
                <a:solidFill>
                  <a:srgbClr val="FF0000"/>
                </a:solidFill>
                <a:latin typeface="Times New Roman" pitchFamily="18" charset="0"/>
                <a:cs typeface="Times New Roman" pitchFamily="18" charset="0"/>
              </a:rPr>
              <a:t> </a:t>
            </a:r>
            <a:r>
              <a:rPr lang="en-US" sz="2200" b="1" dirty="0" err="1">
                <a:solidFill>
                  <a:srgbClr val="FF0000"/>
                </a:solidFill>
                <a:latin typeface="Times New Roman" pitchFamily="18" charset="0"/>
                <a:cs typeface="Times New Roman" pitchFamily="18" charset="0"/>
              </a:rPr>
              <a:t>hình</a:t>
            </a:r>
            <a:r>
              <a:rPr lang="en-US" sz="2200" b="1" dirty="0">
                <a:solidFill>
                  <a:srgbClr val="FF0000"/>
                </a:solidFill>
                <a:latin typeface="Times New Roman" pitchFamily="18" charset="0"/>
                <a:cs typeface="Times New Roman" pitchFamily="18" charset="0"/>
              </a:rPr>
              <a:t> </a:t>
            </a:r>
            <a:r>
              <a:rPr lang="en-US" sz="2200" b="1" dirty="0" err="1">
                <a:solidFill>
                  <a:srgbClr val="FF0000"/>
                </a:solidFill>
                <a:latin typeface="Times New Roman" pitchFamily="18" charset="0"/>
                <a:cs typeface="Times New Roman" pitchFamily="18" charset="0"/>
              </a:rPr>
              <a:t>chính</a:t>
            </a:r>
            <a:r>
              <a:rPr lang="en-US" sz="2200" b="1" dirty="0">
                <a:solidFill>
                  <a:srgbClr val="FF0000"/>
                </a:solidFill>
                <a:latin typeface="Times New Roman" pitchFamily="18" charset="0"/>
                <a:cs typeface="Times New Roman" pitchFamily="18" charset="0"/>
              </a:rPr>
              <a:t> </a:t>
            </a:r>
            <a:r>
              <a:rPr lang="en-US" sz="2200" b="1" dirty="0" err="1">
                <a:solidFill>
                  <a:srgbClr val="FF0000"/>
                </a:solidFill>
                <a:latin typeface="Times New Roman" pitchFamily="18" charset="0"/>
                <a:cs typeface="Times New Roman" pitchFamily="18" charset="0"/>
              </a:rPr>
              <a:t>trị</a:t>
            </a:r>
            <a:r>
              <a:rPr lang="en-US" sz="2200" b="1" dirty="0">
                <a:solidFill>
                  <a:srgbClr val="FF0000"/>
                </a:solidFill>
                <a:latin typeface="Times New Roman" pitchFamily="18" charset="0"/>
                <a:cs typeface="Times New Roman" pitchFamily="18" charset="0"/>
              </a:rPr>
              <a:t>, </a:t>
            </a:r>
            <a:r>
              <a:rPr lang="en-US" sz="2200" b="1" dirty="0" err="1">
                <a:solidFill>
                  <a:srgbClr val="FF0000"/>
                </a:solidFill>
                <a:latin typeface="Times New Roman" pitchFamily="18" charset="0"/>
                <a:cs typeface="Times New Roman" pitchFamily="18" charset="0"/>
              </a:rPr>
              <a:t>quân</a:t>
            </a:r>
            <a:r>
              <a:rPr lang="en-US" sz="2200" b="1" dirty="0">
                <a:solidFill>
                  <a:srgbClr val="FF0000"/>
                </a:solidFill>
                <a:latin typeface="Times New Roman" pitchFamily="18" charset="0"/>
                <a:cs typeface="Times New Roman" pitchFamily="18" charset="0"/>
              </a:rPr>
              <a:t> </a:t>
            </a:r>
            <a:r>
              <a:rPr lang="en-US" sz="2200" b="1" dirty="0" err="1">
                <a:solidFill>
                  <a:srgbClr val="FF0000"/>
                </a:solidFill>
                <a:latin typeface="Times New Roman" pitchFamily="18" charset="0"/>
                <a:cs typeface="Times New Roman" pitchFamily="18" charset="0"/>
              </a:rPr>
              <a:t>sự</a:t>
            </a:r>
            <a:r>
              <a:rPr lang="en-US" sz="2200" b="1" dirty="0">
                <a:solidFill>
                  <a:srgbClr val="FF0000"/>
                </a:solidFill>
                <a:latin typeface="Times New Roman" pitchFamily="18" charset="0"/>
                <a:cs typeface="Times New Roman" pitchFamily="18" charset="0"/>
              </a:rPr>
              <a:t>, </a:t>
            </a:r>
          </a:p>
          <a:p>
            <a:pPr algn="ctr">
              <a:defRPr/>
            </a:pPr>
            <a:r>
              <a:rPr lang="en-US" sz="2200" b="1" dirty="0" err="1">
                <a:solidFill>
                  <a:srgbClr val="FF0000"/>
                </a:solidFill>
                <a:latin typeface="Times New Roman" pitchFamily="18" charset="0"/>
                <a:cs typeface="Times New Roman" pitchFamily="18" charset="0"/>
              </a:rPr>
              <a:t>pháp</a:t>
            </a:r>
            <a:r>
              <a:rPr lang="en-US" sz="2200" b="1" dirty="0">
                <a:solidFill>
                  <a:srgbClr val="FF0000"/>
                </a:solidFill>
                <a:latin typeface="Times New Roman" pitchFamily="18" charset="0"/>
                <a:cs typeface="Times New Roman" pitchFamily="18" charset="0"/>
              </a:rPr>
              <a:t> </a:t>
            </a:r>
            <a:r>
              <a:rPr lang="en-US" sz="2200" b="1" dirty="0" err="1">
                <a:solidFill>
                  <a:srgbClr val="FF0000"/>
                </a:solidFill>
                <a:latin typeface="Times New Roman" pitchFamily="18" charset="0"/>
                <a:cs typeface="Times New Roman" pitchFamily="18" charset="0"/>
              </a:rPr>
              <a:t>luật</a:t>
            </a:r>
            <a:endParaRPr lang="en-US" sz="2200" b="1" dirty="0">
              <a:solidFill>
                <a:srgbClr val="FF0000"/>
              </a:solidFill>
              <a:latin typeface="Times New Roman" pitchFamily="18" charset="0"/>
              <a:cs typeface="Times New Roman" pitchFamily="18" charset="0"/>
            </a:endParaRPr>
          </a:p>
        </p:txBody>
      </p:sp>
      <p:sp>
        <p:nvSpPr>
          <p:cNvPr id="6" name="Flowchart: Alternate Process 5"/>
          <p:cNvSpPr/>
          <p:nvPr/>
        </p:nvSpPr>
        <p:spPr>
          <a:xfrm>
            <a:off x="5780088" y="1066800"/>
            <a:ext cx="2373312" cy="762000"/>
          </a:xfrm>
          <a:prstGeom prst="flowChartAlternateProcess">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solidFill>
                  <a:srgbClr val="0000FF"/>
                </a:solidFill>
                <a:latin typeface="Times New Roman" pitchFamily="18" charset="0"/>
                <a:cs typeface="Times New Roman" pitchFamily="18" charset="0"/>
              </a:rPr>
              <a:t>1/ </a:t>
            </a:r>
            <a:r>
              <a:rPr lang="en-US" sz="2100" b="1" dirty="0" err="1">
                <a:solidFill>
                  <a:srgbClr val="0000FF"/>
                </a:solidFill>
                <a:latin typeface="Times New Roman" pitchFamily="18" charset="0"/>
                <a:cs typeface="Times New Roman" pitchFamily="18" charset="0"/>
              </a:rPr>
              <a:t>Tổ</a:t>
            </a:r>
            <a:r>
              <a:rPr lang="en-US" sz="2100" b="1" dirty="0">
                <a:solidFill>
                  <a:srgbClr val="0000FF"/>
                </a:solidFill>
                <a:latin typeface="Times New Roman" pitchFamily="18" charset="0"/>
                <a:cs typeface="Times New Roman" pitchFamily="18" charset="0"/>
              </a:rPr>
              <a:t> </a:t>
            </a:r>
            <a:r>
              <a:rPr lang="en-US" sz="2100" b="1" dirty="0" err="1">
                <a:solidFill>
                  <a:srgbClr val="0000FF"/>
                </a:solidFill>
                <a:latin typeface="Times New Roman" pitchFamily="18" charset="0"/>
                <a:cs typeface="Times New Roman" pitchFamily="18" charset="0"/>
              </a:rPr>
              <a:t>chức</a:t>
            </a:r>
            <a:r>
              <a:rPr lang="en-US" sz="2100" b="1" dirty="0">
                <a:solidFill>
                  <a:srgbClr val="0000FF"/>
                </a:solidFill>
                <a:latin typeface="Times New Roman" pitchFamily="18" charset="0"/>
                <a:cs typeface="Times New Roman" pitchFamily="18" charset="0"/>
              </a:rPr>
              <a:t> </a:t>
            </a:r>
            <a:r>
              <a:rPr lang="en-US" sz="2100" b="1" dirty="0" err="1">
                <a:solidFill>
                  <a:srgbClr val="0000FF"/>
                </a:solidFill>
                <a:latin typeface="Times New Roman" pitchFamily="18" charset="0"/>
                <a:cs typeface="Times New Roman" pitchFamily="18" charset="0"/>
              </a:rPr>
              <a:t>bộ</a:t>
            </a:r>
            <a:r>
              <a:rPr lang="en-US" sz="2100" b="1" dirty="0">
                <a:solidFill>
                  <a:srgbClr val="0000FF"/>
                </a:solidFill>
                <a:latin typeface="Times New Roman" pitchFamily="18" charset="0"/>
                <a:cs typeface="Times New Roman" pitchFamily="18" charset="0"/>
              </a:rPr>
              <a:t> </a:t>
            </a:r>
            <a:r>
              <a:rPr lang="en-US" sz="2100" b="1" dirty="0" err="1">
                <a:solidFill>
                  <a:srgbClr val="0000FF"/>
                </a:solidFill>
                <a:latin typeface="Times New Roman" pitchFamily="18" charset="0"/>
                <a:cs typeface="Times New Roman" pitchFamily="18" charset="0"/>
              </a:rPr>
              <a:t>máy</a:t>
            </a:r>
            <a:r>
              <a:rPr lang="en-US" sz="2100" b="1" dirty="0">
                <a:solidFill>
                  <a:srgbClr val="0000FF"/>
                </a:solidFill>
                <a:latin typeface="Times New Roman" pitchFamily="18" charset="0"/>
                <a:cs typeface="Times New Roman" pitchFamily="18" charset="0"/>
              </a:rPr>
              <a:t> </a:t>
            </a:r>
            <a:r>
              <a:rPr lang="en-US" sz="2100" b="1" dirty="0" err="1">
                <a:solidFill>
                  <a:srgbClr val="0000FF"/>
                </a:solidFill>
                <a:latin typeface="Times New Roman" pitchFamily="18" charset="0"/>
                <a:cs typeface="Times New Roman" pitchFamily="18" charset="0"/>
              </a:rPr>
              <a:t>chính</a:t>
            </a:r>
            <a:r>
              <a:rPr lang="en-US" sz="2100" b="1" dirty="0">
                <a:solidFill>
                  <a:srgbClr val="0000FF"/>
                </a:solidFill>
                <a:latin typeface="Times New Roman" pitchFamily="18" charset="0"/>
                <a:cs typeface="Times New Roman" pitchFamily="18" charset="0"/>
              </a:rPr>
              <a:t> </a:t>
            </a:r>
            <a:r>
              <a:rPr lang="en-US" sz="2100" b="1" dirty="0" err="1">
                <a:solidFill>
                  <a:srgbClr val="0000FF"/>
                </a:solidFill>
                <a:latin typeface="Times New Roman" pitchFamily="18" charset="0"/>
                <a:cs typeface="Times New Roman" pitchFamily="18" charset="0"/>
              </a:rPr>
              <a:t>quyền</a:t>
            </a:r>
            <a:endParaRPr lang="en-US" sz="2100" b="1" dirty="0">
              <a:solidFill>
                <a:srgbClr val="0000FF"/>
              </a:solidFill>
              <a:latin typeface="Times New Roman" pitchFamily="18" charset="0"/>
              <a:cs typeface="Times New Roman" pitchFamily="18" charset="0"/>
            </a:endParaRPr>
          </a:p>
        </p:txBody>
      </p:sp>
      <p:sp>
        <p:nvSpPr>
          <p:cNvPr id="9" name="Flowchart: Alternate Process 8"/>
          <p:cNvSpPr/>
          <p:nvPr/>
        </p:nvSpPr>
        <p:spPr>
          <a:xfrm>
            <a:off x="5616575" y="2971800"/>
            <a:ext cx="2362200" cy="762000"/>
          </a:xfrm>
          <a:prstGeom prst="flowChartAlternateProcess">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solidFill>
                  <a:srgbClr val="00B050"/>
                </a:solidFill>
                <a:latin typeface="Times New Roman" pitchFamily="18" charset="0"/>
                <a:cs typeface="Times New Roman" pitchFamily="18" charset="0"/>
              </a:rPr>
              <a:t>2/ </a:t>
            </a:r>
            <a:r>
              <a:rPr lang="en-US" sz="2100" b="1" dirty="0" err="1">
                <a:solidFill>
                  <a:srgbClr val="00B050"/>
                </a:solidFill>
                <a:latin typeface="Times New Roman" pitchFamily="18" charset="0"/>
                <a:cs typeface="Times New Roman" pitchFamily="18" charset="0"/>
              </a:rPr>
              <a:t>Quân</a:t>
            </a:r>
            <a:r>
              <a:rPr lang="en-US" sz="2100" b="1" dirty="0">
                <a:solidFill>
                  <a:srgbClr val="00B050"/>
                </a:solidFill>
                <a:latin typeface="Times New Roman" pitchFamily="18" charset="0"/>
                <a:cs typeface="Times New Roman" pitchFamily="18" charset="0"/>
              </a:rPr>
              <a:t> </a:t>
            </a:r>
            <a:r>
              <a:rPr lang="en-US" sz="2100" b="1" dirty="0" err="1">
                <a:solidFill>
                  <a:srgbClr val="00B050"/>
                </a:solidFill>
                <a:latin typeface="Times New Roman" pitchFamily="18" charset="0"/>
                <a:cs typeface="Times New Roman" pitchFamily="18" charset="0"/>
              </a:rPr>
              <a:t>đội</a:t>
            </a:r>
            <a:endParaRPr lang="en-US" sz="2100" b="1" dirty="0">
              <a:solidFill>
                <a:srgbClr val="00B050"/>
              </a:solidFill>
              <a:latin typeface="Times New Roman" pitchFamily="18" charset="0"/>
              <a:cs typeface="Times New Roman" pitchFamily="18" charset="0"/>
            </a:endParaRPr>
          </a:p>
        </p:txBody>
      </p:sp>
      <p:sp>
        <p:nvSpPr>
          <p:cNvPr id="12" name="Flowchart: Alternate Process 11"/>
          <p:cNvSpPr/>
          <p:nvPr/>
        </p:nvSpPr>
        <p:spPr>
          <a:xfrm>
            <a:off x="5616575" y="4953000"/>
            <a:ext cx="2362200" cy="762000"/>
          </a:xfrm>
          <a:prstGeom prst="flowChartAlternateProcess">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b="1" dirty="0">
                <a:solidFill>
                  <a:srgbClr val="7030A0"/>
                </a:solidFill>
                <a:latin typeface="Times New Roman" pitchFamily="18" charset="0"/>
                <a:cs typeface="Times New Roman" pitchFamily="18" charset="0"/>
              </a:rPr>
              <a:t>3/ </a:t>
            </a:r>
            <a:r>
              <a:rPr lang="en-US" sz="2100" b="1" dirty="0" err="1">
                <a:solidFill>
                  <a:srgbClr val="7030A0"/>
                </a:solidFill>
                <a:latin typeface="Times New Roman" pitchFamily="18" charset="0"/>
                <a:cs typeface="Times New Roman" pitchFamily="18" charset="0"/>
              </a:rPr>
              <a:t>Luật</a:t>
            </a:r>
            <a:r>
              <a:rPr lang="en-US" sz="2100" b="1" dirty="0">
                <a:solidFill>
                  <a:srgbClr val="7030A0"/>
                </a:solidFill>
                <a:latin typeface="Times New Roman" pitchFamily="18" charset="0"/>
                <a:cs typeface="Times New Roman" pitchFamily="18" charset="0"/>
              </a:rPr>
              <a:t> </a:t>
            </a:r>
            <a:r>
              <a:rPr lang="en-US" sz="2100" b="1" dirty="0" err="1">
                <a:solidFill>
                  <a:srgbClr val="7030A0"/>
                </a:solidFill>
                <a:latin typeface="Times New Roman" pitchFamily="18" charset="0"/>
                <a:cs typeface="Times New Roman" pitchFamily="18" charset="0"/>
              </a:rPr>
              <a:t>pháp</a:t>
            </a:r>
            <a:endParaRPr lang="en-US" sz="2100" b="1" dirty="0">
              <a:solidFill>
                <a:srgbClr val="7030A0"/>
              </a:solidFill>
              <a:latin typeface="Times New Roman" pitchFamily="18" charset="0"/>
              <a:cs typeface="Times New Roman" pitchFamily="18" charset="0"/>
            </a:endParaRPr>
          </a:p>
        </p:txBody>
      </p:sp>
      <p:cxnSp>
        <p:nvCxnSpPr>
          <p:cNvPr id="27" name="Curved Connector 26"/>
          <p:cNvCxnSpPr>
            <a:stCxn id="6" idx="1"/>
            <a:endCxn id="4" idx="3"/>
          </p:cNvCxnSpPr>
          <p:nvPr/>
        </p:nvCxnSpPr>
        <p:spPr>
          <a:xfrm rot="10800000" flipV="1">
            <a:off x="4267200" y="1447800"/>
            <a:ext cx="1512888" cy="1676400"/>
          </a:xfrm>
          <a:prstGeom prst="curvedConnector3">
            <a:avLst>
              <a:gd name="adj1" fmla="val 50000"/>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41" name="Freeform 40"/>
          <p:cNvSpPr/>
          <p:nvPr/>
        </p:nvSpPr>
        <p:spPr>
          <a:xfrm rot="632885" flipV="1">
            <a:off x="4360863" y="3236914"/>
            <a:ext cx="1262062" cy="60325"/>
          </a:xfrm>
          <a:custGeom>
            <a:avLst/>
            <a:gdLst>
              <a:gd name="connsiteX0" fmla="*/ 1328058 w 1328058"/>
              <a:gd name="connsiteY0" fmla="*/ 0 h 174171"/>
              <a:gd name="connsiteX1" fmla="*/ 0 w 1328058"/>
              <a:gd name="connsiteY1" fmla="*/ 174171 h 174171"/>
              <a:gd name="connsiteX2" fmla="*/ 0 w 1328058"/>
              <a:gd name="connsiteY2" fmla="*/ 174171 h 174171"/>
            </a:gdLst>
            <a:ahLst/>
            <a:cxnLst>
              <a:cxn ang="0">
                <a:pos x="connsiteX0" y="connsiteY0"/>
              </a:cxn>
              <a:cxn ang="0">
                <a:pos x="connsiteX1" y="connsiteY1"/>
              </a:cxn>
              <a:cxn ang="0">
                <a:pos x="connsiteX2" y="connsiteY2"/>
              </a:cxn>
            </a:cxnLst>
            <a:rect l="l" t="t" r="r" b="b"/>
            <a:pathLst>
              <a:path w="1328058" h="174171">
                <a:moveTo>
                  <a:pt x="1328058" y="0"/>
                </a:moveTo>
                <a:lnTo>
                  <a:pt x="0" y="174171"/>
                </a:lnTo>
                <a:lnTo>
                  <a:pt x="0" y="174171"/>
                </a:lnTo>
              </a:path>
            </a:pathLst>
          </a:cu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43" name="Curved Connector 42"/>
          <p:cNvCxnSpPr>
            <a:stCxn id="12" idx="1"/>
            <a:endCxn id="4" idx="3"/>
          </p:cNvCxnSpPr>
          <p:nvPr/>
        </p:nvCxnSpPr>
        <p:spPr>
          <a:xfrm rot="10800000">
            <a:off x="4267201" y="3124200"/>
            <a:ext cx="1349375" cy="2209800"/>
          </a:xfrm>
          <a:prstGeom prst="curvedConnector3">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
        <p:nvSpPr>
          <p:cNvPr id="59" name="Oval Callout 58"/>
          <p:cNvSpPr/>
          <p:nvPr/>
        </p:nvSpPr>
        <p:spPr>
          <a:xfrm>
            <a:off x="8763000" y="250825"/>
            <a:ext cx="1524000" cy="838200"/>
          </a:xfrm>
          <a:prstGeom prst="wedgeEllipseCallout">
            <a:avLst>
              <a:gd name="adj1" fmla="val -88756"/>
              <a:gd name="adj2" fmla="val 93669"/>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err="1">
                <a:solidFill>
                  <a:srgbClr val="0000FF"/>
                </a:solidFill>
                <a:latin typeface="Times New Roman" pitchFamily="18" charset="0"/>
                <a:cs typeface="Times New Roman" pitchFamily="18" charset="0"/>
              </a:rPr>
              <a:t>Trung</a:t>
            </a:r>
            <a:r>
              <a:rPr lang="en-US" sz="2000" b="1" dirty="0">
                <a:solidFill>
                  <a:srgbClr val="0000FF"/>
                </a:solidFill>
                <a:latin typeface="Times New Roman" pitchFamily="18" charset="0"/>
                <a:cs typeface="Times New Roman" pitchFamily="18" charset="0"/>
              </a:rPr>
              <a:t> </a:t>
            </a:r>
            <a:r>
              <a:rPr lang="en-US" sz="2000" b="1" dirty="0" err="1">
                <a:solidFill>
                  <a:srgbClr val="0000FF"/>
                </a:solidFill>
                <a:latin typeface="Times New Roman" pitchFamily="18" charset="0"/>
                <a:cs typeface="Times New Roman" pitchFamily="18" charset="0"/>
              </a:rPr>
              <a:t>ương</a:t>
            </a:r>
            <a:endParaRPr lang="en-US" sz="2000" b="1" dirty="0">
              <a:solidFill>
                <a:srgbClr val="0000FF"/>
              </a:solidFill>
              <a:latin typeface="Times New Roman" pitchFamily="18" charset="0"/>
              <a:cs typeface="Times New Roman" pitchFamily="18" charset="0"/>
            </a:endParaRPr>
          </a:p>
        </p:txBody>
      </p:sp>
      <p:sp>
        <p:nvSpPr>
          <p:cNvPr id="61" name="Oval Callout 60"/>
          <p:cNvSpPr/>
          <p:nvPr/>
        </p:nvSpPr>
        <p:spPr>
          <a:xfrm>
            <a:off x="8763000" y="1295400"/>
            <a:ext cx="1524000" cy="762000"/>
          </a:xfrm>
          <a:prstGeom prst="wedgeEllipseCallout">
            <a:avLst>
              <a:gd name="adj1" fmla="val -88041"/>
              <a:gd name="adj2" fmla="val -29448"/>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err="1">
                <a:solidFill>
                  <a:srgbClr val="0000FF"/>
                </a:solidFill>
                <a:latin typeface="Times New Roman" pitchFamily="18" charset="0"/>
                <a:cs typeface="Times New Roman" pitchFamily="18" charset="0"/>
              </a:rPr>
              <a:t>Địa</a:t>
            </a:r>
            <a:r>
              <a:rPr lang="en-US" sz="2000" b="1" dirty="0">
                <a:solidFill>
                  <a:srgbClr val="0000FF"/>
                </a:solidFill>
                <a:latin typeface="Times New Roman" pitchFamily="18" charset="0"/>
                <a:cs typeface="Times New Roman" pitchFamily="18" charset="0"/>
              </a:rPr>
              <a:t> </a:t>
            </a:r>
            <a:r>
              <a:rPr lang="en-US" sz="2000" b="1" dirty="0" err="1">
                <a:solidFill>
                  <a:srgbClr val="0000FF"/>
                </a:solidFill>
                <a:latin typeface="Times New Roman" pitchFamily="18" charset="0"/>
                <a:cs typeface="Times New Roman" pitchFamily="18" charset="0"/>
              </a:rPr>
              <a:t>phương</a:t>
            </a:r>
            <a:endParaRPr lang="en-US" sz="2000" b="1" dirty="0">
              <a:solidFill>
                <a:srgbClr val="0000FF"/>
              </a:solidFill>
              <a:latin typeface="Times New Roman" pitchFamily="18" charset="0"/>
              <a:cs typeface="Times New Roman" pitchFamily="18" charset="0"/>
            </a:endParaRPr>
          </a:p>
        </p:txBody>
      </p:sp>
      <p:sp>
        <p:nvSpPr>
          <p:cNvPr id="62" name="Oval Callout 61"/>
          <p:cNvSpPr/>
          <p:nvPr/>
        </p:nvSpPr>
        <p:spPr>
          <a:xfrm>
            <a:off x="8915400" y="2209800"/>
            <a:ext cx="1600200" cy="762000"/>
          </a:xfrm>
          <a:prstGeom prst="wedgeEllipseCallout">
            <a:avLst>
              <a:gd name="adj1" fmla="val -107464"/>
              <a:gd name="adj2" fmla="val 100177"/>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err="1">
                <a:solidFill>
                  <a:srgbClr val="00B050"/>
                </a:solidFill>
                <a:latin typeface="Times New Roman" pitchFamily="18" charset="0"/>
                <a:cs typeface="Times New Roman" pitchFamily="18" charset="0"/>
              </a:rPr>
              <a:t>Bộ</a:t>
            </a:r>
            <a:r>
              <a:rPr lang="en-US" sz="2000" b="1" dirty="0">
                <a:solidFill>
                  <a:srgbClr val="00B050"/>
                </a:solidFill>
                <a:latin typeface="Times New Roman" pitchFamily="18" charset="0"/>
                <a:cs typeface="Times New Roman" pitchFamily="18" charset="0"/>
              </a:rPr>
              <a:t> </a:t>
            </a:r>
            <a:r>
              <a:rPr lang="en-US" sz="2000" b="1" dirty="0" err="1">
                <a:solidFill>
                  <a:srgbClr val="00B050"/>
                </a:solidFill>
                <a:latin typeface="Times New Roman" pitchFamily="18" charset="0"/>
                <a:cs typeface="Times New Roman" pitchFamily="18" charset="0"/>
              </a:rPr>
              <a:t>phận</a:t>
            </a:r>
            <a:endParaRPr lang="en-US" sz="2000" b="1" dirty="0">
              <a:solidFill>
                <a:srgbClr val="00B050"/>
              </a:solidFill>
              <a:latin typeface="Times New Roman" pitchFamily="18" charset="0"/>
              <a:cs typeface="Times New Roman" pitchFamily="18" charset="0"/>
            </a:endParaRPr>
          </a:p>
        </p:txBody>
      </p:sp>
      <p:sp>
        <p:nvSpPr>
          <p:cNvPr id="63" name="Oval Callout 62"/>
          <p:cNvSpPr/>
          <p:nvPr/>
        </p:nvSpPr>
        <p:spPr>
          <a:xfrm>
            <a:off x="9067800" y="3157538"/>
            <a:ext cx="1447800" cy="881062"/>
          </a:xfrm>
          <a:prstGeom prst="wedgeEllipseCallout">
            <a:avLst>
              <a:gd name="adj1" fmla="val -124507"/>
              <a:gd name="adj2" fmla="val -19823"/>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err="1">
                <a:solidFill>
                  <a:srgbClr val="00B050"/>
                </a:solidFill>
                <a:latin typeface="Times New Roman" pitchFamily="18" charset="0"/>
                <a:cs typeface="Times New Roman" pitchFamily="18" charset="0"/>
              </a:rPr>
              <a:t>Thành</a:t>
            </a:r>
            <a:r>
              <a:rPr lang="en-US" sz="2000" b="1" dirty="0">
                <a:solidFill>
                  <a:srgbClr val="00B050"/>
                </a:solidFill>
                <a:latin typeface="Times New Roman" pitchFamily="18" charset="0"/>
                <a:cs typeface="Times New Roman" pitchFamily="18" charset="0"/>
              </a:rPr>
              <a:t> </a:t>
            </a:r>
            <a:r>
              <a:rPr lang="en-US" sz="2000" b="1" dirty="0" err="1">
                <a:solidFill>
                  <a:srgbClr val="00B050"/>
                </a:solidFill>
                <a:latin typeface="Times New Roman" pitchFamily="18" charset="0"/>
                <a:cs typeface="Times New Roman" pitchFamily="18" charset="0"/>
              </a:rPr>
              <a:t>phần</a:t>
            </a:r>
            <a:endParaRPr lang="en-US" sz="2000" b="1" dirty="0">
              <a:solidFill>
                <a:srgbClr val="00B050"/>
              </a:solidFill>
              <a:latin typeface="Times New Roman" pitchFamily="18" charset="0"/>
              <a:cs typeface="Times New Roman" pitchFamily="18" charset="0"/>
            </a:endParaRPr>
          </a:p>
        </p:txBody>
      </p:sp>
      <p:sp>
        <p:nvSpPr>
          <p:cNvPr id="64" name="Oval Callout 63"/>
          <p:cNvSpPr/>
          <p:nvPr/>
        </p:nvSpPr>
        <p:spPr>
          <a:xfrm>
            <a:off x="8915400" y="4376738"/>
            <a:ext cx="1600200" cy="762000"/>
          </a:xfrm>
          <a:prstGeom prst="wedgeEllipseCallout">
            <a:avLst>
              <a:gd name="adj1" fmla="val -108825"/>
              <a:gd name="adj2" fmla="val 73034"/>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err="1">
                <a:solidFill>
                  <a:srgbClr val="7030A0"/>
                </a:solidFill>
                <a:latin typeface="Times New Roman" pitchFamily="18" charset="0"/>
                <a:cs typeface="Times New Roman" pitchFamily="18" charset="0"/>
              </a:rPr>
              <a:t>Bộ</a:t>
            </a:r>
            <a:r>
              <a:rPr lang="en-US" sz="2000" b="1" dirty="0">
                <a:solidFill>
                  <a:srgbClr val="7030A0"/>
                </a:solidFill>
                <a:latin typeface="Times New Roman" pitchFamily="18" charset="0"/>
                <a:cs typeface="Times New Roman" pitchFamily="18" charset="0"/>
              </a:rPr>
              <a:t> </a:t>
            </a:r>
            <a:r>
              <a:rPr lang="en-US" sz="2000" b="1" dirty="0" err="1">
                <a:solidFill>
                  <a:srgbClr val="7030A0"/>
                </a:solidFill>
                <a:latin typeface="Times New Roman" pitchFamily="18" charset="0"/>
                <a:cs typeface="Times New Roman" pitchFamily="18" charset="0"/>
              </a:rPr>
              <a:t>luật</a:t>
            </a:r>
            <a:endParaRPr lang="en-US" sz="2000" b="1" dirty="0">
              <a:solidFill>
                <a:srgbClr val="7030A0"/>
              </a:solidFill>
              <a:latin typeface="Times New Roman" pitchFamily="18" charset="0"/>
              <a:cs typeface="Times New Roman" pitchFamily="18" charset="0"/>
            </a:endParaRPr>
          </a:p>
        </p:txBody>
      </p:sp>
      <p:sp>
        <p:nvSpPr>
          <p:cNvPr id="65" name="Oval Callout 64"/>
          <p:cNvSpPr/>
          <p:nvPr/>
        </p:nvSpPr>
        <p:spPr>
          <a:xfrm>
            <a:off x="8915400" y="5334000"/>
            <a:ext cx="1600200" cy="1143000"/>
          </a:xfrm>
          <a:prstGeom prst="wedgeEllipseCallout">
            <a:avLst>
              <a:gd name="adj1" fmla="val -107500"/>
              <a:gd name="adj2" fmla="val -48174"/>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err="1">
                <a:solidFill>
                  <a:srgbClr val="7030A0"/>
                </a:solidFill>
                <a:latin typeface="Times New Roman" pitchFamily="18" charset="0"/>
                <a:cs typeface="Times New Roman" pitchFamily="18" charset="0"/>
              </a:rPr>
              <a:t>Nội</a:t>
            </a:r>
            <a:r>
              <a:rPr lang="en-US" sz="2000" b="1" dirty="0">
                <a:solidFill>
                  <a:srgbClr val="7030A0"/>
                </a:solidFill>
                <a:latin typeface="Times New Roman" pitchFamily="18" charset="0"/>
                <a:cs typeface="Times New Roman" pitchFamily="18" charset="0"/>
              </a:rPr>
              <a:t> dung </a:t>
            </a:r>
            <a:r>
              <a:rPr lang="en-US" sz="2000" b="1" dirty="0" err="1">
                <a:solidFill>
                  <a:srgbClr val="7030A0"/>
                </a:solidFill>
                <a:latin typeface="Times New Roman" pitchFamily="18" charset="0"/>
                <a:cs typeface="Times New Roman" pitchFamily="18" charset="0"/>
              </a:rPr>
              <a:t>chính</a:t>
            </a:r>
            <a:endParaRPr lang="en-US" sz="2000" b="1" dirty="0">
              <a:solidFill>
                <a:srgbClr val="7030A0"/>
              </a:solidFill>
              <a:latin typeface="Times New Roman" pitchFamily="18" charset="0"/>
              <a:cs typeface="Times New Roman" pitchFamily="18" charset="0"/>
            </a:endParaRPr>
          </a:p>
        </p:txBody>
      </p:sp>
    </p:spTree>
    <p:extLst>
      <p:ext uri="{BB962C8B-B14F-4D97-AF65-F5344CB8AC3E}">
        <p14:creationId xmlns:p14="http://schemas.microsoft.com/office/powerpoint/2010/main" val="15064124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nodeType="with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3" presetClass="entr" presetSubtype="16" fill="hold" nodeType="click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p:cTn id="36" dur="500" fill="hold"/>
                                        <p:tgtEl>
                                          <p:spTgt spid="43"/>
                                        </p:tgtEl>
                                        <p:attrNameLst>
                                          <p:attrName>ppt_w</p:attrName>
                                        </p:attrNameLst>
                                      </p:cBhvr>
                                      <p:tavLst>
                                        <p:tav tm="0">
                                          <p:val>
                                            <p:fltVal val="0"/>
                                          </p:val>
                                        </p:tav>
                                        <p:tav tm="100000">
                                          <p:val>
                                            <p:strVal val="#ppt_w"/>
                                          </p:val>
                                        </p:tav>
                                      </p:tavLst>
                                    </p:anim>
                                    <p:anim calcmode="lin" valueType="num">
                                      <p:cBhvr>
                                        <p:cTn id="37" dur="500" fill="hold"/>
                                        <p:tgtEl>
                                          <p:spTgt spid="43"/>
                                        </p:tgtEl>
                                        <p:attrNameLst>
                                          <p:attrName>ppt_h</p:attrName>
                                        </p:attrNameLst>
                                      </p:cBhvr>
                                      <p:tavLst>
                                        <p:tav tm="0">
                                          <p:val>
                                            <p:fltVal val="0"/>
                                          </p:val>
                                        </p:tav>
                                        <p:tav tm="100000">
                                          <p:val>
                                            <p:strVal val="#ppt_h"/>
                                          </p:val>
                                        </p:tav>
                                      </p:tavLst>
                                    </p:anim>
                                    <p:animEffect transition="in" filter="fade">
                                      <p:cBhvr>
                                        <p:cTn id="38" dur="500"/>
                                        <p:tgtEl>
                                          <p:spTgt spid="4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randombar(horizontal)">
                                      <p:cBhvr>
                                        <p:cTn id="48" dur="500"/>
                                        <p:tgtEl>
                                          <p:spTgt spid="5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randombar(horizontal)">
                                      <p:cBhvr>
                                        <p:cTn id="53" dur="500"/>
                                        <p:tgtEl>
                                          <p:spTgt spid="61"/>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500"/>
                                        <p:tgtEl>
                                          <p:spTgt spid="62"/>
                                        </p:tgtEl>
                                      </p:cBhvr>
                                    </p:animEffect>
                                    <p:anim calcmode="lin" valueType="num">
                                      <p:cBhvr>
                                        <p:cTn id="59" dur="500" fill="hold"/>
                                        <p:tgtEl>
                                          <p:spTgt spid="62"/>
                                        </p:tgtEl>
                                        <p:attrNameLst>
                                          <p:attrName>ppt_x</p:attrName>
                                        </p:attrNameLst>
                                      </p:cBhvr>
                                      <p:tavLst>
                                        <p:tav tm="0">
                                          <p:val>
                                            <p:strVal val="#ppt_x"/>
                                          </p:val>
                                        </p:tav>
                                        <p:tav tm="100000">
                                          <p:val>
                                            <p:strVal val="#ppt_x"/>
                                          </p:val>
                                        </p:tav>
                                      </p:tavLst>
                                    </p:anim>
                                    <p:anim calcmode="lin" valueType="num">
                                      <p:cBhvr>
                                        <p:cTn id="60" dur="5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500" fill="hold"/>
                                        <p:tgtEl>
                                          <p:spTgt spid="63"/>
                                        </p:tgtEl>
                                        <p:attrNameLst>
                                          <p:attrName>ppt_x</p:attrName>
                                        </p:attrNameLst>
                                      </p:cBhvr>
                                      <p:tavLst>
                                        <p:tav tm="0">
                                          <p:val>
                                            <p:strVal val="#ppt_x"/>
                                          </p:val>
                                        </p:tav>
                                        <p:tav tm="100000">
                                          <p:val>
                                            <p:strVal val="#ppt_x"/>
                                          </p:val>
                                        </p:tav>
                                      </p:tavLst>
                                    </p:anim>
                                    <p:anim calcmode="lin" valueType="num">
                                      <p:cBhvr additive="base">
                                        <p:cTn id="6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21" presetClass="entr" presetSubtype="1" fill="hold" grpId="0" nodeType="click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wheel(1)">
                                      <p:cBhvr>
                                        <p:cTn id="71" dur="500"/>
                                        <p:tgtEl>
                                          <p:spTgt spid="64"/>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1" presetClass="entr" presetSubtype="1" fill="hold" grpId="0" nodeType="click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wheel(1)">
                                      <p:cBhvr>
                                        <p:cTn id="7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2" grpId="0" animBg="1"/>
      <p:bldP spid="59" grpId="0" animBg="1"/>
      <p:bldP spid="61" grpId="0" animBg="1"/>
      <p:bldP spid="62" grpId="0" animBg="1"/>
      <p:bldP spid="63" grpId="0" animBg="1"/>
      <p:bldP spid="64" grpId="0" animBg="1"/>
      <p:bldP spid="6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10" descr="85B262A1A2114D5086B125AD97482D9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905001" y="4378326"/>
            <a:ext cx="809625"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3" name="Picture 10" descr="85B262A1A2114D5086B125AD97482D9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905001" y="2314576"/>
            <a:ext cx="809625"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4" name="Picture 10" descr="85B262A1A2114D5086B125AD97482D9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905001" y="228601"/>
            <a:ext cx="809625"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5" name="Picture 10" descr="85B262A1A2114D5086B125AD97482D9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525001" y="76201"/>
            <a:ext cx="809625"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6" name="Picture 11" descr="85B262A1A2114D5086B125AD97482D9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596439" y="2162176"/>
            <a:ext cx="809625"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7" name="Picture 12" descr="85B262A1A2114D5086B125AD97482D91"/>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561514" y="4237039"/>
            <a:ext cx="809625"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Content Placeholder 2"/>
          <p:cNvSpPr txBox="1">
            <a:spLocks/>
          </p:cNvSpPr>
          <p:nvPr/>
        </p:nvSpPr>
        <p:spPr bwMode="auto">
          <a:xfrm>
            <a:off x="2133600" y="595313"/>
            <a:ext cx="7620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spcAft>
                <a:spcPts val="600"/>
              </a:spcAft>
            </a:pPr>
            <a:r>
              <a:rPr lang="en-US" altLang="vi-VN" sz="3600" b="1">
                <a:solidFill>
                  <a:srgbClr val="0000FF"/>
                </a:solidFill>
                <a:latin typeface="VNI-Times" pitchFamily="2" charset="0"/>
              </a:rPr>
              <a:t>CUÛNG COÁ BAØI</a:t>
            </a:r>
          </a:p>
        </p:txBody>
      </p:sp>
      <p:sp>
        <p:nvSpPr>
          <p:cNvPr id="87049" name="Content Placeholder 2"/>
          <p:cNvSpPr txBox="1">
            <a:spLocks/>
          </p:cNvSpPr>
          <p:nvPr/>
        </p:nvSpPr>
        <p:spPr bwMode="auto">
          <a:xfrm>
            <a:off x="2819400" y="2595563"/>
            <a:ext cx="6553200" cy="17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ct val="20000"/>
              </a:spcBef>
              <a:spcAft>
                <a:spcPts val="600"/>
              </a:spcAft>
            </a:pPr>
            <a:endParaRPr lang="vi-VN" altLang="vi-VN" sz="3200" b="1">
              <a:solidFill>
                <a:srgbClr val="0000FF"/>
              </a:solidFill>
              <a:latin typeface="VNI-Times" pitchFamily="2" charset="0"/>
            </a:endParaRPr>
          </a:p>
        </p:txBody>
      </p:sp>
      <p:sp>
        <p:nvSpPr>
          <p:cNvPr id="16" name="Rectangle 15"/>
          <p:cNvSpPr>
            <a:spLocks noChangeArrowheads="1"/>
          </p:cNvSpPr>
          <p:nvPr/>
        </p:nvSpPr>
        <p:spPr bwMode="auto">
          <a:xfrm>
            <a:off x="2890838" y="2168525"/>
            <a:ext cx="67056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vi-VN" sz="3600" u="sng">
                <a:latin typeface="VNI-Times" pitchFamily="2" charset="0"/>
              </a:rPr>
              <a:t>Caâu 1</a:t>
            </a:r>
            <a:r>
              <a:rPr lang="en-US" altLang="vi-VN" sz="3600">
                <a:latin typeface="VNI-Times" pitchFamily="2" charset="0"/>
              </a:rPr>
              <a:t>: Ñieàn vaøo nhöõng oâ coøn troáng trong sô ñoà toå chöùc boä maùy chính quyeàn thôøi Leâ sô.</a:t>
            </a:r>
            <a:endParaRPr lang="en-US" altLang="vi-VN" sz="3600">
              <a:solidFill>
                <a:srgbClr val="0000FF"/>
              </a:solidFill>
              <a:latin typeface="VNI-Times" pitchFamily="2" charset="0"/>
            </a:endParaRPr>
          </a:p>
        </p:txBody>
      </p:sp>
      <p:sp>
        <p:nvSpPr>
          <p:cNvPr id="17" name="Rectangle 16"/>
          <p:cNvSpPr>
            <a:spLocks noChangeArrowheads="1"/>
          </p:cNvSpPr>
          <p:nvPr/>
        </p:nvSpPr>
        <p:spPr bwMode="auto">
          <a:xfrm>
            <a:off x="2878138" y="4114800"/>
            <a:ext cx="6705600" cy="335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vi-VN" sz="3600" u="sng">
                <a:latin typeface="VNI-Times" pitchFamily="2" charset="0"/>
              </a:rPr>
              <a:t>Caâu </a:t>
            </a:r>
            <a:r>
              <a:rPr lang="en-US" altLang="vi-VN" sz="3200" u="sng">
                <a:latin typeface="VNI-Times" pitchFamily="2" charset="0"/>
              </a:rPr>
              <a:t>2</a:t>
            </a:r>
            <a:r>
              <a:rPr lang="en-US" altLang="vi-VN" sz="3200">
                <a:latin typeface="VNI-Times" pitchFamily="2" charset="0"/>
              </a:rPr>
              <a:t>: </a:t>
            </a:r>
            <a:r>
              <a:rPr lang="en-US" altLang="vi-VN" sz="3600">
                <a:latin typeface="VNI-Times" pitchFamily="2" charset="0"/>
              </a:rPr>
              <a:t>Neâu nhöõng ñoùng goùp cuûa vua Leâ Thaùnh Toâng trong vieäc xaây döïng boä maùy nhaø nöôùc vaø luaät phaùp?</a:t>
            </a:r>
          </a:p>
          <a:p>
            <a:pPr eaLnBrk="1" hangingPunct="1"/>
            <a:r>
              <a:rPr lang="en-US" altLang="vi-VN" sz="3200">
                <a:latin typeface="VNI-Times" pitchFamily="2" charset="0"/>
              </a:rPr>
              <a:t> </a:t>
            </a:r>
          </a:p>
          <a:p>
            <a:pPr eaLnBrk="1" hangingPunct="1"/>
            <a:endParaRPr lang="en-US" altLang="vi-VN" sz="3600">
              <a:solidFill>
                <a:srgbClr val="0000FF"/>
              </a:solidFill>
              <a:latin typeface="VNI-Times" pitchFamily="2" charset="0"/>
            </a:endParaRPr>
          </a:p>
        </p:txBody>
      </p:sp>
      <p:pic>
        <p:nvPicPr>
          <p:cNvPr id="87052" name="Picture 5" descr="D:\HINH PP\HINH DONG\gif_icon044[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229600" y="501651"/>
            <a:ext cx="914400"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32561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anim calcmode="lin" valueType="num">
                                      <p:cBhvr>
                                        <p:cTn id="14" dur="500" fill="hold"/>
                                        <p:tgtEl>
                                          <p:spTgt spid="17"/>
                                        </p:tgtEl>
                                        <p:attrNameLst>
                                          <p:attrName>ppt_x</p:attrName>
                                        </p:attrNameLst>
                                      </p:cBhvr>
                                      <p:tavLst>
                                        <p:tav tm="0">
                                          <p:val>
                                            <p:strVal val="#ppt_x"/>
                                          </p:val>
                                        </p:tav>
                                        <p:tav tm="100000">
                                          <p:val>
                                            <p:strVal val="#ppt_x"/>
                                          </p:val>
                                        </p:tav>
                                      </p:tavLst>
                                    </p:anim>
                                    <p:anim calcmode="lin" valueType="num">
                                      <p:cBhvr>
                                        <p:cTn id="1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838200"/>
            <a:ext cx="3810000" cy="2667000"/>
          </a:xfrm>
        </p:spPr>
        <p:txBody>
          <a:bodyPr>
            <a:normAutofit/>
          </a:bodyPr>
          <a:lstStyle/>
          <a:p>
            <a:pPr>
              <a:defRPr/>
            </a:pPr>
            <a:r>
              <a:rPr lang="en-US" sz="2400" i="1" dirty="0">
                <a:latin typeface="VNI-Times" pitchFamily="2" charset="0"/>
              </a:rPr>
              <a:t> </a:t>
            </a:r>
            <a:r>
              <a:rPr lang="en-US" sz="3600" dirty="0" err="1">
                <a:solidFill>
                  <a:srgbClr val="0000FF"/>
                </a:solidFill>
                <a:latin typeface="VNI-Times" pitchFamily="2" charset="0"/>
              </a:rPr>
              <a:t>Sau</a:t>
            </a:r>
            <a:r>
              <a:rPr lang="en-US" sz="3600" dirty="0">
                <a:solidFill>
                  <a:srgbClr val="0000FF"/>
                </a:solidFill>
                <a:latin typeface="VNI-Times" pitchFamily="2" charset="0"/>
              </a:rPr>
              <a:t> </a:t>
            </a:r>
            <a:r>
              <a:rPr lang="en-US" sz="3600" dirty="0" err="1">
                <a:solidFill>
                  <a:srgbClr val="0000FF"/>
                </a:solidFill>
                <a:latin typeface="VNI-Times" pitchFamily="2" charset="0"/>
              </a:rPr>
              <a:t>khi</a:t>
            </a:r>
            <a:r>
              <a:rPr lang="en-US" sz="3600" dirty="0">
                <a:solidFill>
                  <a:srgbClr val="0000FF"/>
                </a:solidFill>
                <a:latin typeface="VNI-Times" pitchFamily="2" charset="0"/>
              </a:rPr>
              <a:t> </a:t>
            </a:r>
            <a:r>
              <a:rPr lang="en-US" sz="3600" dirty="0" err="1">
                <a:solidFill>
                  <a:srgbClr val="0000FF"/>
                </a:solidFill>
                <a:latin typeface="VNI-Times" pitchFamily="2" charset="0"/>
              </a:rPr>
              <a:t>ñaùnh</a:t>
            </a:r>
            <a:r>
              <a:rPr lang="en-US" sz="3600" dirty="0">
                <a:solidFill>
                  <a:srgbClr val="0000FF"/>
                </a:solidFill>
                <a:latin typeface="VNI-Times" pitchFamily="2" charset="0"/>
              </a:rPr>
              <a:t> </a:t>
            </a:r>
            <a:r>
              <a:rPr lang="en-US" sz="3600" dirty="0" err="1">
                <a:solidFill>
                  <a:srgbClr val="0000FF"/>
                </a:solidFill>
                <a:latin typeface="VNI-Times" pitchFamily="2" charset="0"/>
              </a:rPr>
              <a:t>ñuoåi</a:t>
            </a:r>
            <a:r>
              <a:rPr lang="en-US" sz="3600" dirty="0">
                <a:solidFill>
                  <a:srgbClr val="0000FF"/>
                </a:solidFill>
                <a:latin typeface="VNI-Times" pitchFamily="2" charset="0"/>
              </a:rPr>
              <a:t> </a:t>
            </a:r>
            <a:r>
              <a:rPr lang="en-US" sz="3600" dirty="0" err="1">
                <a:solidFill>
                  <a:srgbClr val="0000FF"/>
                </a:solidFill>
                <a:latin typeface="VNI-Times" pitchFamily="2" charset="0"/>
              </a:rPr>
              <a:t>giaëc</a:t>
            </a:r>
            <a:r>
              <a:rPr lang="en-US" sz="3600" dirty="0">
                <a:solidFill>
                  <a:srgbClr val="0000FF"/>
                </a:solidFill>
                <a:latin typeface="VNI-Times" pitchFamily="2" charset="0"/>
              </a:rPr>
              <a:t> </a:t>
            </a:r>
            <a:r>
              <a:rPr lang="en-US" sz="3600" dirty="0" err="1">
                <a:solidFill>
                  <a:srgbClr val="0000FF"/>
                </a:solidFill>
                <a:latin typeface="VNI-Times" pitchFamily="2" charset="0"/>
              </a:rPr>
              <a:t>ngoaïi</a:t>
            </a:r>
            <a:r>
              <a:rPr lang="en-US" sz="3600" dirty="0">
                <a:solidFill>
                  <a:srgbClr val="0000FF"/>
                </a:solidFill>
                <a:latin typeface="VNI-Times" pitchFamily="2" charset="0"/>
              </a:rPr>
              <a:t> </a:t>
            </a:r>
            <a:r>
              <a:rPr lang="en-US" sz="3600" dirty="0" err="1">
                <a:solidFill>
                  <a:srgbClr val="0000FF"/>
                </a:solidFill>
                <a:latin typeface="VNI-Times" pitchFamily="2" charset="0"/>
              </a:rPr>
              <a:t>xaâm</a:t>
            </a:r>
            <a:r>
              <a:rPr lang="en-US" sz="3600" dirty="0">
                <a:solidFill>
                  <a:srgbClr val="0000FF"/>
                </a:solidFill>
                <a:latin typeface="VNI-Times" pitchFamily="2" charset="0"/>
              </a:rPr>
              <a:t> </a:t>
            </a:r>
            <a:r>
              <a:rPr lang="en-US" sz="3600" dirty="0" err="1">
                <a:solidFill>
                  <a:srgbClr val="0000FF"/>
                </a:solidFill>
                <a:latin typeface="VNI-Times" pitchFamily="2" charset="0"/>
              </a:rPr>
              <a:t>ra</a:t>
            </a:r>
            <a:r>
              <a:rPr lang="en-US" sz="3600" dirty="0">
                <a:solidFill>
                  <a:srgbClr val="0000FF"/>
                </a:solidFill>
                <a:latin typeface="VNI-Times" pitchFamily="2" charset="0"/>
              </a:rPr>
              <a:t> </a:t>
            </a:r>
            <a:r>
              <a:rPr lang="en-US" sz="3600" dirty="0" err="1">
                <a:solidFill>
                  <a:srgbClr val="0000FF"/>
                </a:solidFill>
                <a:latin typeface="VNI-Times" pitchFamily="2" charset="0"/>
              </a:rPr>
              <a:t>khoûi</a:t>
            </a:r>
            <a:r>
              <a:rPr lang="en-US" sz="3600" dirty="0">
                <a:solidFill>
                  <a:srgbClr val="0000FF"/>
                </a:solidFill>
                <a:latin typeface="VNI-Times" pitchFamily="2" charset="0"/>
              </a:rPr>
              <a:t> </a:t>
            </a:r>
            <a:r>
              <a:rPr lang="en-US" sz="3600" dirty="0" err="1">
                <a:solidFill>
                  <a:srgbClr val="0000FF"/>
                </a:solidFill>
                <a:latin typeface="VNI-Times" pitchFamily="2" charset="0"/>
              </a:rPr>
              <a:t>ñaát</a:t>
            </a:r>
            <a:r>
              <a:rPr lang="en-US" sz="3600" dirty="0">
                <a:solidFill>
                  <a:srgbClr val="0000FF"/>
                </a:solidFill>
                <a:latin typeface="VNI-Times" pitchFamily="2" charset="0"/>
              </a:rPr>
              <a:t> </a:t>
            </a:r>
            <a:r>
              <a:rPr lang="en-US" sz="3600" dirty="0" err="1">
                <a:solidFill>
                  <a:srgbClr val="0000FF"/>
                </a:solidFill>
                <a:latin typeface="VNI-Times" pitchFamily="2" charset="0"/>
              </a:rPr>
              <a:t>nöôùc</a:t>
            </a:r>
            <a:r>
              <a:rPr lang="en-US" sz="3600" dirty="0">
                <a:solidFill>
                  <a:srgbClr val="0000FF"/>
                </a:solidFill>
                <a:latin typeface="VNI-Times" pitchFamily="2" charset="0"/>
              </a:rPr>
              <a:t>, </a:t>
            </a:r>
            <a:r>
              <a:rPr lang="en-US" sz="3600" dirty="0" err="1">
                <a:solidFill>
                  <a:srgbClr val="0000FF"/>
                </a:solidFill>
                <a:latin typeface="VNI-Times" pitchFamily="2" charset="0"/>
              </a:rPr>
              <a:t>Leâ</a:t>
            </a:r>
            <a:r>
              <a:rPr lang="en-US" sz="3600" dirty="0">
                <a:solidFill>
                  <a:srgbClr val="0000FF"/>
                </a:solidFill>
                <a:latin typeface="VNI-Times" pitchFamily="2" charset="0"/>
              </a:rPr>
              <a:t> </a:t>
            </a:r>
            <a:r>
              <a:rPr lang="en-US" sz="3600" dirty="0" err="1">
                <a:solidFill>
                  <a:srgbClr val="0000FF"/>
                </a:solidFill>
                <a:latin typeface="VNI-Times" pitchFamily="2" charset="0"/>
              </a:rPr>
              <a:t>Lôïi</a:t>
            </a:r>
            <a:r>
              <a:rPr lang="en-US" sz="3600" dirty="0">
                <a:solidFill>
                  <a:srgbClr val="0000FF"/>
                </a:solidFill>
                <a:latin typeface="VNI-Times" pitchFamily="2" charset="0"/>
              </a:rPr>
              <a:t> </a:t>
            </a:r>
            <a:r>
              <a:rPr lang="en-US" sz="3600" dirty="0" err="1">
                <a:solidFill>
                  <a:srgbClr val="0000FF"/>
                </a:solidFill>
                <a:latin typeface="VNI-Times" pitchFamily="2" charset="0"/>
              </a:rPr>
              <a:t>ñaõ</a:t>
            </a:r>
            <a:r>
              <a:rPr lang="en-US" sz="3600" dirty="0">
                <a:solidFill>
                  <a:srgbClr val="0000FF"/>
                </a:solidFill>
                <a:latin typeface="VNI-Times" pitchFamily="2" charset="0"/>
              </a:rPr>
              <a:t> </a:t>
            </a:r>
            <a:r>
              <a:rPr lang="en-US" sz="3600" dirty="0" err="1">
                <a:solidFill>
                  <a:srgbClr val="0000FF"/>
                </a:solidFill>
                <a:latin typeface="VNI-Times" pitchFamily="2" charset="0"/>
              </a:rPr>
              <a:t>laøm</a:t>
            </a:r>
            <a:r>
              <a:rPr lang="en-US" sz="3600" dirty="0">
                <a:solidFill>
                  <a:srgbClr val="0000FF"/>
                </a:solidFill>
                <a:latin typeface="VNI-Times" pitchFamily="2" charset="0"/>
              </a:rPr>
              <a:t> </a:t>
            </a:r>
            <a:r>
              <a:rPr lang="en-US" sz="3600" dirty="0" err="1">
                <a:solidFill>
                  <a:srgbClr val="0000FF"/>
                </a:solidFill>
                <a:latin typeface="VNI-Times" pitchFamily="2" charset="0"/>
              </a:rPr>
              <a:t>gì</a:t>
            </a:r>
            <a:r>
              <a:rPr lang="en-US" sz="3600" dirty="0">
                <a:solidFill>
                  <a:srgbClr val="0000FF"/>
                </a:solidFill>
                <a:latin typeface="VNI-Times" pitchFamily="2" charset="0"/>
              </a:rPr>
              <a:t>?</a:t>
            </a:r>
            <a:br>
              <a:rPr lang="en-US" sz="3600" dirty="0">
                <a:solidFill>
                  <a:srgbClr val="0000FF"/>
                </a:solidFill>
                <a:latin typeface="VNI-Times" pitchFamily="2" charset="0"/>
              </a:rPr>
            </a:br>
            <a:endParaRPr lang="en-US" sz="3600" dirty="0">
              <a:solidFill>
                <a:srgbClr val="0000FF"/>
              </a:solidFill>
              <a:latin typeface="VNI-Times" pitchFamily="2" charset="0"/>
            </a:endParaRPr>
          </a:p>
        </p:txBody>
      </p:sp>
      <p:sp>
        <p:nvSpPr>
          <p:cNvPr id="68611" name="Title 1"/>
          <p:cNvSpPr txBox="1">
            <a:spLocks/>
          </p:cNvSpPr>
          <p:nvPr/>
        </p:nvSpPr>
        <p:spPr bwMode="auto">
          <a:xfrm>
            <a:off x="1676400" y="152400"/>
            <a:ext cx="8229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vi-VN" sz="3200" b="1">
                <a:solidFill>
                  <a:srgbClr val="FF0000"/>
                </a:solidFill>
                <a:latin typeface="VNI-Times" pitchFamily="2" charset="0"/>
              </a:rPr>
              <a:t>1/ Toå chöùc boä maùy chính quyeàn</a:t>
            </a:r>
          </a:p>
        </p:txBody>
      </p:sp>
      <p:sp>
        <p:nvSpPr>
          <p:cNvPr id="4" name="Rectangle 3"/>
          <p:cNvSpPr/>
          <p:nvPr/>
        </p:nvSpPr>
        <p:spPr>
          <a:xfrm>
            <a:off x="5638800" y="762000"/>
            <a:ext cx="5029200" cy="6096000"/>
          </a:xfrm>
          <a:prstGeom prst="rect">
            <a:avLst/>
          </a:prstGeom>
          <a:solidFill>
            <a:srgbClr val="FFFF99"/>
          </a:solidFill>
          <a:ln>
            <a:noFill/>
          </a:ln>
        </p:spPr>
        <p:style>
          <a:lnRef idx="1">
            <a:schemeClr val="accent3"/>
          </a:lnRef>
          <a:fillRef idx="2">
            <a:schemeClr val="accent3"/>
          </a:fillRef>
          <a:effectRef idx="1">
            <a:schemeClr val="accent3"/>
          </a:effectRef>
          <a:fontRef idx="minor">
            <a:schemeClr val="dk1"/>
          </a:fontRef>
        </p:style>
        <p:txBody>
          <a:bodyPr anchor="ctr"/>
          <a:lstStyle/>
          <a:p>
            <a:pPr>
              <a:defRPr/>
            </a:pPr>
            <a:r>
              <a:rPr lang="en-US" sz="3200" b="1" dirty="0">
                <a:latin typeface="VNI-Times" pitchFamily="2" charset="0"/>
              </a:rPr>
              <a:t>- </a:t>
            </a:r>
            <a:r>
              <a:rPr lang="en-US" sz="3200" b="1" dirty="0" err="1">
                <a:latin typeface="VNI-Times" pitchFamily="2" charset="0"/>
              </a:rPr>
              <a:t>Leâ</a:t>
            </a:r>
            <a:r>
              <a:rPr lang="en-US" sz="3200" b="1" dirty="0">
                <a:latin typeface="VNI-Times" pitchFamily="2" charset="0"/>
              </a:rPr>
              <a:t> </a:t>
            </a:r>
            <a:r>
              <a:rPr lang="en-US" sz="3200" b="1" dirty="0" err="1">
                <a:latin typeface="VNI-Times" pitchFamily="2" charset="0"/>
              </a:rPr>
              <a:t>Lôïi</a:t>
            </a:r>
            <a:r>
              <a:rPr lang="en-US" sz="3200" b="1" dirty="0">
                <a:latin typeface="VNI-Times" pitchFamily="2" charset="0"/>
              </a:rPr>
              <a:t> </a:t>
            </a:r>
            <a:r>
              <a:rPr lang="en-US" sz="3200" b="1" dirty="0" err="1">
                <a:latin typeface="VNI-Times" pitchFamily="2" charset="0"/>
              </a:rPr>
              <a:t>leân</a:t>
            </a:r>
            <a:r>
              <a:rPr lang="en-US" sz="3200" b="1" dirty="0">
                <a:latin typeface="VNI-Times" pitchFamily="2" charset="0"/>
              </a:rPr>
              <a:t> </a:t>
            </a:r>
            <a:r>
              <a:rPr lang="en-US" sz="3200" b="1" dirty="0" err="1">
                <a:latin typeface="VNI-Times" pitchFamily="2" charset="0"/>
              </a:rPr>
              <a:t>ngoâi</a:t>
            </a:r>
            <a:r>
              <a:rPr lang="en-US" sz="3200" b="1" dirty="0">
                <a:latin typeface="VNI-Times" pitchFamily="2" charset="0"/>
              </a:rPr>
              <a:t> </a:t>
            </a:r>
            <a:r>
              <a:rPr lang="en-US" sz="3200" b="1" dirty="0" err="1">
                <a:latin typeface="VNI-Times" pitchFamily="2" charset="0"/>
              </a:rPr>
              <a:t>Hoaøng</a:t>
            </a:r>
            <a:r>
              <a:rPr lang="en-US" sz="3200" b="1" dirty="0">
                <a:latin typeface="VNI-Times" pitchFamily="2" charset="0"/>
              </a:rPr>
              <a:t> </a:t>
            </a:r>
            <a:r>
              <a:rPr lang="en-US" sz="3200" b="1" dirty="0" err="1">
                <a:latin typeface="VNI-Times" pitchFamily="2" charset="0"/>
              </a:rPr>
              <a:t>ñeá</a:t>
            </a:r>
            <a:r>
              <a:rPr lang="en-US" sz="3200" b="1" dirty="0">
                <a:latin typeface="VNI-Times" pitchFamily="2" charset="0"/>
              </a:rPr>
              <a:t> (</a:t>
            </a:r>
            <a:r>
              <a:rPr lang="en-US" sz="3200" b="1" dirty="0" err="1">
                <a:latin typeface="VNI-Times" pitchFamily="2" charset="0"/>
              </a:rPr>
              <a:t>Leâ</a:t>
            </a:r>
            <a:r>
              <a:rPr lang="en-US" sz="3200" b="1" dirty="0">
                <a:latin typeface="VNI-Times" pitchFamily="2" charset="0"/>
              </a:rPr>
              <a:t> </a:t>
            </a:r>
            <a:r>
              <a:rPr lang="en-US" sz="3200" b="1" dirty="0" err="1">
                <a:latin typeface="VNI-Times" pitchFamily="2" charset="0"/>
              </a:rPr>
              <a:t>Thaùi</a:t>
            </a:r>
            <a:r>
              <a:rPr lang="en-US" sz="3200" b="1" dirty="0">
                <a:latin typeface="VNI-Times" pitchFamily="2" charset="0"/>
              </a:rPr>
              <a:t> </a:t>
            </a:r>
            <a:r>
              <a:rPr lang="en-US" sz="3200" b="1" dirty="0" err="1">
                <a:latin typeface="VNI-Times" pitchFamily="2" charset="0"/>
              </a:rPr>
              <a:t>Toå</a:t>
            </a:r>
            <a:r>
              <a:rPr lang="en-US" sz="3200" b="1" dirty="0">
                <a:latin typeface="VNI-Times" pitchFamily="2" charset="0"/>
              </a:rPr>
              <a:t>), </a:t>
            </a:r>
            <a:r>
              <a:rPr lang="en-US" sz="3200" b="1" dirty="0" err="1">
                <a:latin typeface="VNI-Times" pitchFamily="2" charset="0"/>
              </a:rPr>
              <a:t>khoâi</a:t>
            </a:r>
            <a:r>
              <a:rPr lang="en-US" sz="3200" b="1" dirty="0">
                <a:latin typeface="VNI-Times" pitchFamily="2" charset="0"/>
              </a:rPr>
              <a:t> </a:t>
            </a:r>
            <a:r>
              <a:rPr lang="en-US" sz="3200" b="1" dirty="0" err="1">
                <a:latin typeface="VNI-Times" pitchFamily="2" charset="0"/>
              </a:rPr>
              <a:t>phuïc</a:t>
            </a:r>
            <a:r>
              <a:rPr lang="en-US" sz="3200" b="1" dirty="0">
                <a:latin typeface="VNI-Times" pitchFamily="2" charset="0"/>
              </a:rPr>
              <a:t> </a:t>
            </a:r>
            <a:r>
              <a:rPr lang="en-US" sz="3200" b="1" dirty="0" err="1">
                <a:latin typeface="VNI-Times" pitchFamily="2" charset="0"/>
              </a:rPr>
              <a:t>laïi</a:t>
            </a:r>
            <a:r>
              <a:rPr lang="en-US" sz="3200" b="1" dirty="0">
                <a:latin typeface="VNI-Times" pitchFamily="2" charset="0"/>
              </a:rPr>
              <a:t> </a:t>
            </a:r>
            <a:r>
              <a:rPr lang="en-US" sz="3200" b="1" dirty="0" err="1">
                <a:latin typeface="VNI-Times" pitchFamily="2" charset="0"/>
              </a:rPr>
              <a:t>quoác</a:t>
            </a:r>
            <a:r>
              <a:rPr lang="en-US" sz="3200" b="1" dirty="0">
                <a:latin typeface="VNI-Times" pitchFamily="2" charset="0"/>
              </a:rPr>
              <a:t> </a:t>
            </a:r>
            <a:r>
              <a:rPr lang="en-US" sz="3200" b="1" dirty="0" err="1">
                <a:latin typeface="VNI-Times" pitchFamily="2" charset="0"/>
              </a:rPr>
              <a:t>hieäu</a:t>
            </a:r>
            <a:r>
              <a:rPr lang="en-US" sz="3200" b="1" dirty="0">
                <a:latin typeface="VNI-Times" pitchFamily="2" charset="0"/>
              </a:rPr>
              <a:t> </a:t>
            </a:r>
            <a:r>
              <a:rPr lang="en-US" sz="3200" b="1" dirty="0" err="1">
                <a:latin typeface="VNI-Times" pitchFamily="2" charset="0"/>
              </a:rPr>
              <a:t>Ñaïi</a:t>
            </a:r>
            <a:r>
              <a:rPr lang="en-US" sz="3200" b="1" dirty="0">
                <a:latin typeface="VNI-Times" pitchFamily="2" charset="0"/>
              </a:rPr>
              <a:t> </a:t>
            </a:r>
            <a:r>
              <a:rPr lang="en-US" sz="3200" b="1" dirty="0" err="1">
                <a:latin typeface="VNI-Times" pitchFamily="2" charset="0"/>
              </a:rPr>
              <a:t>Vieät</a:t>
            </a:r>
            <a:r>
              <a:rPr lang="en-US" sz="3200" b="1" dirty="0">
                <a:latin typeface="VNI-Times" pitchFamily="2" charset="0"/>
              </a:rPr>
              <a:t>. </a:t>
            </a:r>
            <a:r>
              <a:rPr lang="en-US" sz="3200" b="1" dirty="0" err="1">
                <a:latin typeface="VNI-Times" pitchFamily="2" charset="0"/>
              </a:rPr>
              <a:t>Xaây</a:t>
            </a:r>
            <a:r>
              <a:rPr lang="en-US" sz="3200" b="1" dirty="0">
                <a:latin typeface="VNI-Times" pitchFamily="2" charset="0"/>
              </a:rPr>
              <a:t> </a:t>
            </a:r>
            <a:r>
              <a:rPr lang="en-US" sz="3200" b="1" dirty="0" err="1">
                <a:latin typeface="VNI-Times" pitchFamily="2" charset="0"/>
              </a:rPr>
              <a:t>döïng</a:t>
            </a:r>
            <a:r>
              <a:rPr lang="en-US" sz="3200" b="1" dirty="0">
                <a:latin typeface="VNI-Times" pitchFamily="2" charset="0"/>
              </a:rPr>
              <a:t> </a:t>
            </a:r>
            <a:r>
              <a:rPr lang="en-US" sz="3200" b="1" dirty="0" err="1">
                <a:latin typeface="VNI-Times" pitchFamily="2" charset="0"/>
              </a:rPr>
              <a:t>boä</a:t>
            </a:r>
            <a:r>
              <a:rPr lang="en-US" sz="3200" b="1" dirty="0">
                <a:latin typeface="VNI-Times" pitchFamily="2" charset="0"/>
              </a:rPr>
              <a:t> </a:t>
            </a:r>
            <a:r>
              <a:rPr lang="en-US" sz="3200" b="1" dirty="0" err="1">
                <a:latin typeface="VNI-Times" pitchFamily="2" charset="0"/>
              </a:rPr>
              <a:t>maùy</a:t>
            </a:r>
            <a:r>
              <a:rPr lang="en-US" sz="3200" b="1" dirty="0">
                <a:latin typeface="VNI-Times" pitchFamily="2" charset="0"/>
              </a:rPr>
              <a:t> </a:t>
            </a:r>
            <a:r>
              <a:rPr lang="en-US" sz="3200" b="1" dirty="0" err="1">
                <a:latin typeface="VNI-Times" pitchFamily="2" charset="0"/>
              </a:rPr>
              <a:t>nhaø</a:t>
            </a:r>
            <a:r>
              <a:rPr lang="en-US" sz="3200" b="1" dirty="0">
                <a:latin typeface="VNI-Times" pitchFamily="2" charset="0"/>
              </a:rPr>
              <a:t> </a:t>
            </a:r>
            <a:r>
              <a:rPr lang="en-US" sz="3200" b="1" dirty="0" err="1">
                <a:latin typeface="VNI-Times" pitchFamily="2" charset="0"/>
              </a:rPr>
              <a:t>nöôùc</a:t>
            </a:r>
            <a:r>
              <a:rPr lang="en-US" sz="3200" b="1" dirty="0">
                <a:latin typeface="VNI-Times" pitchFamily="2" charset="0"/>
              </a:rPr>
              <a:t> </a:t>
            </a:r>
            <a:r>
              <a:rPr lang="en-US" sz="3200" b="1" dirty="0" err="1">
                <a:latin typeface="VNI-Times" pitchFamily="2" charset="0"/>
              </a:rPr>
              <a:t>môùi</a:t>
            </a:r>
            <a:r>
              <a:rPr lang="en-US" sz="3200" b="1" dirty="0">
                <a:latin typeface="VNI-Times" pitchFamily="2" charset="0"/>
              </a:rPr>
              <a:t>.</a:t>
            </a:r>
          </a:p>
          <a:p>
            <a:pPr marL="457200" indent="-457200">
              <a:buFontTx/>
              <a:buChar char="-"/>
              <a:defRPr/>
            </a:pPr>
            <a:endParaRPr lang="en-US" sz="3200" b="1" dirty="0">
              <a:latin typeface="VNI-Times" pitchFamily="2" charset="0"/>
            </a:endParaRPr>
          </a:p>
          <a:p>
            <a:pPr>
              <a:defRPr/>
            </a:pPr>
            <a:endParaRPr lang="en-US" sz="3200" b="1" dirty="0">
              <a:latin typeface="VNI-Times" pitchFamily="2" charset="0"/>
            </a:endParaRPr>
          </a:p>
          <a:p>
            <a:pPr>
              <a:defRPr/>
            </a:pPr>
            <a:endParaRPr lang="en-US" sz="3200" b="1" dirty="0">
              <a:latin typeface="VNI-Times" pitchFamily="2" charset="0"/>
            </a:endParaRPr>
          </a:p>
          <a:p>
            <a:pPr marL="457200" indent="-457200">
              <a:buFontTx/>
              <a:buChar char="-"/>
              <a:defRPr/>
            </a:pPr>
            <a:endParaRPr lang="en-US" sz="3200" b="1" dirty="0">
              <a:latin typeface="VNI-Times" pitchFamily="2" charset="0"/>
            </a:endParaRPr>
          </a:p>
          <a:p>
            <a:pPr marL="457200" indent="-457200">
              <a:buFontTx/>
              <a:buChar char="-"/>
              <a:defRPr/>
            </a:pPr>
            <a:endParaRPr lang="en-US" sz="3200" b="1" dirty="0">
              <a:latin typeface="VNI-Times" pitchFamily="2" charset="0"/>
            </a:endParaRPr>
          </a:p>
          <a:p>
            <a:pPr marL="457200" indent="-457200">
              <a:buFontTx/>
              <a:buChar char="-"/>
              <a:defRPr/>
            </a:pPr>
            <a:endParaRPr lang="en-US" sz="3200" b="1" dirty="0">
              <a:latin typeface="VNI-Times" pitchFamily="2" charset="0"/>
            </a:endParaRPr>
          </a:p>
          <a:p>
            <a:pPr>
              <a:defRPr/>
            </a:pPr>
            <a:r>
              <a:rPr lang="en-US" dirty="0"/>
              <a:t> </a:t>
            </a:r>
          </a:p>
        </p:txBody>
      </p:sp>
      <p:sp>
        <p:nvSpPr>
          <p:cNvPr id="6" name="Rectangle 5"/>
          <p:cNvSpPr>
            <a:spLocks noChangeArrowheads="1"/>
          </p:cNvSpPr>
          <p:nvPr/>
        </p:nvSpPr>
        <p:spPr bwMode="auto">
          <a:xfrm>
            <a:off x="1828800" y="4386263"/>
            <a:ext cx="3657600"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vi-VN" sz="3200">
                <a:solidFill>
                  <a:srgbClr val="0000FF"/>
                </a:solidFill>
                <a:latin typeface="VNI-Times" pitchFamily="2" charset="0"/>
              </a:rPr>
              <a:t>Nhaø Leâ sô ñaõ toå chöùc boä maùy ôû </a:t>
            </a:r>
            <a:r>
              <a:rPr lang="en-US" altLang="vi-VN" sz="3200" b="1">
                <a:solidFill>
                  <a:srgbClr val="0000FF"/>
                </a:solidFill>
                <a:latin typeface="VNI-Times" pitchFamily="2" charset="0"/>
              </a:rPr>
              <a:t>trung öông </a:t>
            </a:r>
            <a:r>
              <a:rPr lang="en-US" altLang="vi-VN" sz="3200">
                <a:solidFill>
                  <a:srgbClr val="0000FF"/>
                </a:solidFill>
                <a:latin typeface="VNI-Times" pitchFamily="2" charset="0"/>
              </a:rPr>
              <a:t>nhö theá naøo?</a:t>
            </a:r>
          </a:p>
        </p:txBody>
      </p:sp>
      <p:pic>
        <p:nvPicPr>
          <p:cNvPr id="3074" name="Picture 2" descr="D:\HINH PP\HINH DONG\ban tay.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8940007" y="329407"/>
            <a:ext cx="685800"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82376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 calcmode="lin" valueType="num">
                                      <p:cBhvr>
                                        <p:cTn id="9" dur="750" fill="hold"/>
                                        <p:tgtEl>
                                          <p:spTgt spid="2"/>
                                        </p:tgtEl>
                                        <p:attrNameLst>
                                          <p:attrName>style.rotation</p:attrName>
                                        </p:attrNameLst>
                                      </p:cBhvr>
                                      <p:tavLst>
                                        <p:tav tm="0">
                                          <p:val>
                                            <p:fltVal val="90"/>
                                          </p:val>
                                        </p:tav>
                                        <p:tav tm="100000">
                                          <p:val>
                                            <p:fltVal val="0"/>
                                          </p:val>
                                        </p:tav>
                                      </p:tavLst>
                                    </p:anim>
                                    <p:animEffect transition="in" filter="fade">
                                      <p:cBhvr>
                                        <p:cTn id="10" dur="750"/>
                                        <p:tgtEl>
                                          <p:spTgt spid="2"/>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3074"/>
                                        </p:tgtEl>
                                        <p:attrNameLst>
                                          <p:attrName>style.visibility</p:attrName>
                                        </p:attrNameLst>
                                      </p:cBhvr>
                                      <p:to>
                                        <p:strVal val="visible"/>
                                      </p:to>
                                    </p:set>
                                    <p:anim calcmode="lin" valueType="num">
                                      <p:cBhvr>
                                        <p:cTn id="20" dur="500" fill="hold"/>
                                        <p:tgtEl>
                                          <p:spTgt spid="3074"/>
                                        </p:tgtEl>
                                        <p:attrNameLst>
                                          <p:attrName>ppt_w</p:attrName>
                                        </p:attrNameLst>
                                      </p:cBhvr>
                                      <p:tavLst>
                                        <p:tav tm="0">
                                          <p:val>
                                            <p:fltVal val="0"/>
                                          </p:val>
                                        </p:tav>
                                        <p:tav tm="100000">
                                          <p:val>
                                            <p:strVal val="#ppt_w"/>
                                          </p:val>
                                        </p:tav>
                                      </p:tavLst>
                                    </p:anim>
                                    <p:anim calcmode="lin" valueType="num">
                                      <p:cBhvr>
                                        <p:cTn id="21" dur="500" fill="hold"/>
                                        <p:tgtEl>
                                          <p:spTgt spid="3074"/>
                                        </p:tgtEl>
                                        <p:attrNameLst>
                                          <p:attrName>ppt_h</p:attrName>
                                        </p:attrNameLst>
                                      </p:cBhvr>
                                      <p:tavLst>
                                        <p:tav tm="0">
                                          <p:val>
                                            <p:fltVal val="0"/>
                                          </p:val>
                                        </p:tav>
                                        <p:tav tm="100000">
                                          <p:val>
                                            <p:strVal val="#ppt_h"/>
                                          </p:val>
                                        </p:tav>
                                      </p:tavLst>
                                    </p:anim>
                                    <p:animEffect transition="in" filter="fade">
                                      <p:cBhvr>
                                        <p:cTn id="22" dur="500"/>
                                        <p:tgtEl>
                                          <p:spTgt spid="307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90"/>
                                          </p:val>
                                        </p:tav>
                                        <p:tav tm="100000">
                                          <p:val>
                                            <p:fltVal val="0"/>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04800"/>
            <a:ext cx="8229600" cy="1143000"/>
          </a:xfrm>
        </p:spPr>
        <p:txBody>
          <a:bodyPr>
            <a:noAutofit/>
          </a:bodyPr>
          <a:lstStyle/>
          <a:p>
            <a:pPr algn="ctr">
              <a:defRPr/>
            </a:pPr>
            <a:r>
              <a:rPr lang="en-US" sz="3200" b="1" dirty="0" err="1">
                <a:latin typeface="VNI-Times" pitchFamily="2" charset="0"/>
              </a:rPr>
              <a:t>Sô</a:t>
            </a:r>
            <a:r>
              <a:rPr lang="en-US" sz="3200" b="1" dirty="0">
                <a:latin typeface="VNI-Times" pitchFamily="2" charset="0"/>
              </a:rPr>
              <a:t> </a:t>
            </a:r>
            <a:r>
              <a:rPr lang="en-US" sz="3200" b="1" dirty="0" err="1">
                <a:latin typeface="VNI-Times" pitchFamily="2" charset="0"/>
              </a:rPr>
              <a:t>ñoà</a:t>
            </a:r>
            <a:r>
              <a:rPr lang="en-US" sz="3200" b="1" dirty="0">
                <a:latin typeface="VNI-Times" pitchFamily="2" charset="0"/>
              </a:rPr>
              <a:t> </a:t>
            </a:r>
            <a:r>
              <a:rPr lang="en-US" sz="3200" b="1" dirty="0" err="1">
                <a:latin typeface="VNI-Times" pitchFamily="2" charset="0"/>
              </a:rPr>
              <a:t>boä</a:t>
            </a:r>
            <a:r>
              <a:rPr lang="en-US" sz="3200" b="1" dirty="0">
                <a:latin typeface="VNI-Times" pitchFamily="2" charset="0"/>
              </a:rPr>
              <a:t> </a:t>
            </a:r>
            <a:r>
              <a:rPr lang="en-US" sz="3200" b="1" dirty="0" err="1">
                <a:latin typeface="VNI-Times" pitchFamily="2" charset="0"/>
              </a:rPr>
              <a:t>maùy</a:t>
            </a:r>
            <a:r>
              <a:rPr lang="en-US" sz="3200" b="1" dirty="0">
                <a:latin typeface="VNI-Times" pitchFamily="2" charset="0"/>
              </a:rPr>
              <a:t> </a:t>
            </a:r>
            <a:r>
              <a:rPr lang="en-US" sz="3200" b="1" dirty="0" err="1">
                <a:latin typeface="VNI-Times" pitchFamily="2" charset="0"/>
              </a:rPr>
              <a:t>nhaø</a:t>
            </a:r>
            <a:r>
              <a:rPr lang="en-US" sz="3200" b="1" dirty="0">
                <a:latin typeface="VNI-Times" pitchFamily="2" charset="0"/>
              </a:rPr>
              <a:t> </a:t>
            </a:r>
            <a:r>
              <a:rPr lang="en-US" sz="3200" b="1" dirty="0" err="1">
                <a:latin typeface="VNI-Times" pitchFamily="2" charset="0"/>
              </a:rPr>
              <a:t>nöôùc</a:t>
            </a:r>
            <a:r>
              <a:rPr lang="en-US" sz="3200" b="1" dirty="0">
                <a:latin typeface="VNI-Times" pitchFamily="2" charset="0"/>
              </a:rPr>
              <a:t> </a:t>
            </a:r>
            <a:r>
              <a:rPr lang="en-US" sz="3200" b="1" dirty="0" err="1">
                <a:latin typeface="VNI-Times" pitchFamily="2" charset="0"/>
              </a:rPr>
              <a:t>thôøi</a:t>
            </a:r>
            <a:r>
              <a:rPr lang="en-US" sz="3200" b="1" dirty="0">
                <a:latin typeface="VNI-Times" pitchFamily="2" charset="0"/>
              </a:rPr>
              <a:t> </a:t>
            </a:r>
            <a:r>
              <a:rPr lang="en-US" sz="3200" b="1" dirty="0" err="1">
                <a:latin typeface="VNI-Times" pitchFamily="2" charset="0"/>
              </a:rPr>
              <a:t>Leâ</a:t>
            </a:r>
            <a:r>
              <a:rPr lang="en-US" sz="3200" b="1" dirty="0">
                <a:latin typeface="VNI-Times" pitchFamily="2" charset="0"/>
              </a:rPr>
              <a:t> </a:t>
            </a:r>
            <a:br>
              <a:rPr lang="en-US" sz="3200" b="1" dirty="0">
                <a:latin typeface="VNI-Times" pitchFamily="2" charset="0"/>
              </a:rPr>
            </a:br>
            <a:r>
              <a:rPr lang="en-US" sz="3200" b="1" dirty="0">
                <a:latin typeface="VNI-Times" pitchFamily="2" charset="0"/>
              </a:rPr>
              <a:t>(</a:t>
            </a:r>
            <a:r>
              <a:rPr lang="en-US" sz="3200" b="1" dirty="0" err="1">
                <a:latin typeface="VNI-Times" pitchFamily="2" charset="0"/>
              </a:rPr>
              <a:t>Leâ</a:t>
            </a:r>
            <a:r>
              <a:rPr lang="en-US" sz="3200" b="1" dirty="0">
                <a:latin typeface="VNI-Times" pitchFamily="2" charset="0"/>
              </a:rPr>
              <a:t> </a:t>
            </a:r>
            <a:r>
              <a:rPr lang="en-US" sz="3200" b="1" dirty="0" err="1">
                <a:latin typeface="VNI-Times" pitchFamily="2" charset="0"/>
              </a:rPr>
              <a:t>Thaùnh</a:t>
            </a:r>
            <a:r>
              <a:rPr lang="en-US" sz="3200" b="1" dirty="0">
                <a:latin typeface="VNI-Times" pitchFamily="2" charset="0"/>
              </a:rPr>
              <a:t> </a:t>
            </a:r>
            <a:r>
              <a:rPr lang="en-US" sz="3200" b="1" dirty="0" err="1">
                <a:latin typeface="VNI-Times" pitchFamily="2" charset="0"/>
              </a:rPr>
              <a:t>Toâng</a:t>
            </a:r>
            <a:r>
              <a:rPr lang="en-US" sz="3200" b="1" dirty="0">
                <a:latin typeface="VNI-Times" pitchFamily="2" charset="0"/>
              </a:rPr>
              <a:t>)</a:t>
            </a:r>
            <a:br>
              <a:rPr lang="en-US" sz="3200" b="1" dirty="0">
                <a:latin typeface="VNI-Times" pitchFamily="2" charset="0"/>
              </a:rPr>
            </a:br>
            <a:endParaRPr lang="en-US" sz="3200" b="1" dirty="0">
              <a:latin typeface="VNI-Times" pitchFamily="2" charset="0"/>
            </a:endParaRPr>
          </a:p>
        </p:txBody>
      </p:sp>
      <p:sp>
        <p:nvSpPr>
          <p:cNvPr id="5" name="Rectangle 4"/>
          <p:cNvSpPr/>
          <p:nvPr/>
        </p:nvSpPr>
        <p:spPr>
          <a:xfrm>
            <a:off x="5791200" y="1447800"/>
            <a:ext cx="1524000" cy="6096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Vua</a:t>
            </a:r>
            <a:endParaRPr lang="en-US" sz="2800" b="1" dirty="0">
              <a:solidFill>
                <a:schemeClr val="tx1"/>
              </a:solidFill>
              <a:latin typeface="VNI-Times" pitchFamily="2" charset="0"/>
            </a:endParaRPr>
          </a:p>
        </p:txBody>
      </p:sp>
      <p:cxnSp>
        <p:nvCxnSpPr>
          <p:cNvPr id="7" name="Straight Connector 6"/>
          <p:cNvCxnSpPr/>
          <p:nvPr/>
        </p:nvCxnSpPr>
        <p:spPr>
          <a:xfrm flipH="1">
            <a:off x="4191000" y="1752600"/>
            <a:ext cx="1600200" cy="0"/>
          </a:xfrm>
          <a:prstGeom prst="line">
            <a:avLst/>
          </a:prstGeom>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4191000" y="1752600"/>
            <a:ext cx="0" cy="381000"/>
          </a:xfrm>
          <a:prstGeom prst="line">
            <a:avLst/>
          </a:prstGeom>
        </p:spPr>
        <p:style>
          <a:lnRef idx="1">
            <a:schemeClr val="dk1"/>
          </a:lnRef>
          <a:fillRef idx="0">
            <a:schemeClr val="dk1"/>
          </a:fillRef>
          <a:effectRef idx="0">
            <a:schemeClr val="dk1"/>
          </a:effectRef>
          <a:fontRef idx="minor">
            <a:schemeClr val="tx1"/>
          </a:fontRef>
        </p:style>
      </p:cxnSp>
      <p:sp>
        <p:nvSpPr>
          <p:cNvPr id="13" name="Rectangle 12"/>
          <p:cNvSpPr/>
          <p:nvPr/>
        </p:nvSpPr>
        <p:spPr>
          <a:xfrm>
            <a:off x="3009900" y="2133600"/>
            <a:ext cx="2362200" cy="381000"/>
          </a:xfrm>
          <a:prstGeom prst="rect">
            <a:avLst/>
          </a:prstGeom>
          <a:ln w="3175">
            <a:noFill/>
          </a:ln>
        </p:spPr>
        <p:style>
          <a:lnRef idx="2">
            <a:schemeClr val="dk1"/>
          </a:lnRef>
          <a:fillRef idx="1">
            <a:schemeClr val="lt1"/>
          </a:fillRef>
          <a:effectRef idx="0">
            <a:schemeClr val="dk1"/>
          </a:effectRef>
          <a:fontRef idx="minor">
            <a:schemeClr val="dk1"/>
          </a:fontRef>
        </p:style>
        <p:txBody>
          <a:bodyPr anchor="ctr"/>
          <a:lstStyle/>
          <a:p>
            <a:pPr algn="ctr">
              <a:defRPr/>
            </a:pPr>
            <a:r>
              <a:rPr lang="en-US" sz="2800" b="1" dirty="0" err="1">
                <a:solidFill>
                  <a:schemeClr val="tx1"/>
                </a:solidFill>
                <a:latin typeface="VNI-Times" pitchFamily="2" charset="0"/>
              </a:rPr>
              <a:t>Trung</a:t>
            </a:r>
            <a:r>
              <a:rPr lang="en-US" sz="2800" b="1" dirty="0">
                <a:solidFill>
                  <a:schemeClr val="tx1"/>
                </a:solidFill>
                <a:latin typeface="VNI-Times" pitchFamily="2" charset="0"/>
              </a:rPr>
              <a:t> </a:t>
            </a:r>
            <a:r>
              <a:rPr lang="en-US" sz="2800" b="1" dirty="0" err="1">
                <a:solidFill>
                  <a:schemeClr val="tx1"/>
                </a:solidFill>
                <a:latin typeface="VNI-Times" pitchFamily="2" charset="0"/>
              </a:rPr>
              <a:t>öông</a:t>
            </a:r>
            <a:endParaRPr lang="en-US" sz="2800" b="1" dirty="0">
              <a:solidFill>
                <a:schemeClr val="tx1"/>
              </a:solidFill>
              <a:latin typeface="VNI-Times" pitchFamily="2" charset="0"/>
            </a:endParaRPr>
          </a:p>
        </p:txBody>
      </p:sp>
      <p:sp>
        <p:nvSpPr>
          <p:cNvPr id="15" name="Rectangle 14"/>
          <p:cNvSpPr/>
          <p:nvPr/>
        </p:nvSpPr>
        <p:spPr>
          <a:xfrm>
            <a:off x="1676400" y="2895600"/>
            <a:ext cx="762000" cy="6096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Laïi</a:t>
            </a:r>
            <a:endParaRPr lang="en-US" sz="2800" b="1" dirty="0">
              <a:solidFill>
                <a:schemeClr val="tx1"/>
              </a:solidFill>
              <a:latin typeface="VNI-Times" pitchFamily="2" charset="0"/>
            </a:endParaRPr>
          </a:p>
        </p:txBody>
      </p:sp>
      <p:sp>
        <p:nvSpPr>
          <p:cNvPr id="16" name="Rectangle 15"/>
          <p:cNvSpPr/>
          <p:nvPr/>
        </p:nvSpPr>
        <p:spPr>
          <a:xfrm>
            <a:off x="2438400" y="2895600"/>
            <a:ext cx="685800" cy="6096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Hoä</a:t>
            </a:r>
            <a:endParaRPr lang="en-US" sz="2800" b="1" dirty="0">
              <a:solidFill>
                <a:schemeClr val="tx1"/>
              </a:solidFill>
              <a:latin typeface="VNI-Times" pitchFamily="2" charset="0"/>
            </a:endParaRPr>
          </a:p>
        </p:txBody>
      </p:sp>
      <p:sp>
        <p:nvSpPr>
          <p:cNvPr id="17" name="Rectangle 16"/>
          <p:cNvSpPr/>
          <p:nvPr/>
        </p:nvSpPr>
        <p:spPr>
          <a:xfrm>
            <a:off x="3135314" y="2895600"/>
            <a:ext cx="674687" cy="6096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Leã</a:t>
            </a:r>
            <a:endParaRPr lang="en-US" sz="2800" b="1" dirty="0">
              <a:solidFill>
                <a:schemeClr val="tx1"/>
              </a:solidFill>
              <a:latin typeface="VNI-Times" pitchFamily="2" charset="0"/>
            </a:endParaRPr>
          </a:p>
        </p:txBody>
      </p:sp>
      <p:sp>
        <p:nvSpPr>
          <p:cNvPr id="18" name="Rectangle 17"/>
          <p:cNvSpPr/>
          <p:nvPr/>
        </p:nvSpPr>
        <p:spPr>
          <a:xfrm>
            <a:off x="3798888" y="2906714"/>
            <a:ext cx="1001712" cy="598487"/>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Binh</a:t>
            </a:r>
            <a:endParaRPr lang="en-US" sz="2800" b="1" dirty="0">
              <a:solidFill>
                <a:schemeClr val="tx1"/>
              </a:solidFill>
              <a:latin typeface="VNI-Times" pitchFamily="2" charset="0"/>
            </a:endParaRPr>
          </a:p>
        </p:txBody>
      </p:sp>
      <p:sp>
        <p:nvSpPr>
          <p:cNvPr id="19" name="Rectangle 18"/>
          <p:cNvSpPr/>
          <p:nvPr/>
        </p:nvSpPr>
        <p:spPr>
          <a:xfrm>
            <a:off x="4800600" y="2906713"/>
            <a:ext cx="990600" cy="6096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Hình</a:t>
            </a:r>
            <a:endParaRPr lang="en-US" sz="2800" b="1" dirty="0">
              <a:solidFill>
                <a:schemeClr val="tx1"/>
              </a:solidFill>
              <a:latin typeface="VNI-Times" pitchFamily="2" charset="0"/>
            </a:endParaRPr>
          </a:p>
        </p:txBody>
      </p:sp>
      <p:sp>
        <p:nvSpPr>
          <p:cNvPr id="20" name="Rectangle 19"/>
          <p:cNvSpPr/>
          <p:nvPr/>
        </p:nvSpPr>
        <p:spPr>
          <a:xfrm>
            <a:off x="5791200" y="2906713"/>
            <a:ext cx="1066800" cy="6096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Coâng</a:t>
            </a:r>
            <a:endParaRPr lang="en-US" sz="2800" b="1" dirty="0">
              <a:solidFill>
                <a:schemeClr val="tx1"/>
              </a:solidFill>
              <a:latin typeface="VNI-Times" pitchFamily="2" charset="0"/>
            </a:endParaRPr>
          </a:p>
        </p:txBody>
      </p:sp>
      <p:cxnSp>
        <p:nvCxnSpPr>
          <p:cNvPr id="21" name="Straight Connector 20"/>
          <p:cNvCxnSpPr/>
          <p:nvPr/>
        </p:nvCxnSpPr>
        <p:spPr>
          <a:xfrm>
            <a:off x="4191000" y="2514600"/>
            <a:ext cx="0" cy="381000"/>
          </a:xfrm>
          <a:prstGeom prst="line">
            <a:avLst/>
          </a:prstGeom>
        </p:spPr>
        <p:style>
          <a:lnRef idx="1">
            <a:schemeClr val="dk1"/>
          </a:lnRef>
          <a:fillRef idx="0">
            <a:schemeClr val="dk1"/>
          </a:fillRef>
          <a:effectRef idx="0">
            <a:schemeClr val="dk1"/>
          </a:effectRef>
          <a:fontRef idx="minor">
            <a:schemeClr val="tx1"/>
          </a:fontRef>
        </p:style>
      </p:cxnSp>
      <p:sp>
        <p:nvSpPr>
          <p:cNvPr id="22" name="Rectangle 21"/>
          <p:cNvSpPr/>
          <p:nvPr/>
        </p:nvSpPr>
        <p:spPr>
          <a:xfrm>
            <a:off x="1676400" y="3516313"/>
            <a:ext cx="5181600" cy="6096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Vua</a:t>
            </a:r>
            <a:r>
              <a:rPr lang="en-US" sz="2800" b="1" dirty="0">
                <a:solidFill>
                  <a:schemeClr val="tx1"/>
                </a:solidFill>
                <a:latin typeface="VNI-Times" pitchFamily="2" charset="0"/>
              </a:rPr>
              <a:t> </a:t>
            </a:r>
            <a:r>
              <a:rPr lang="en-US" sz="2800" b="1" dirty="0" err="1">
                <a:solidFill>
                  <a:schemeClr val="tx1"/>
                </a:solidFill>
                <a:latin typeface="VNI-Times" pitchFamily="2" charset="0"/>
              </a:rPr>
              <a:t>tröïc</a:t>
            </a:r>
            <a:r>
              <a:rPr lang="en-US" sz="2800" b="1" dirty="0">
                <a:solidFill>
                  <a:schemeClr val="tx1"/>
                </a:solidFill>
                <a:latin typeface="VNI-Times" pitchFamily="2" charset="0"/>
              </a:rPr>
              <a:t> </a:t>
            </a:r>
            <a:r>
              <a:rPr lang="en-US" sz="2800" b="1" dirty="0" err="1">
                <a:solidFill>
                  <a:schemeClr val="tx1"/>
                </a:solidFill>
                <a:latin typeface="VNI-Times" pitchFamily="2" charset="0"/>
              </a:rPr>
              <a:t>tieáp</a:t>
            </a:r>
            <a:r>
              <a:rPr lang="en-US" sz="2800" b="1" dirty="0">
                <a:solidFill>
                  <a:schemeClr val="tx1"/>
                </a:solidFill>
                <a:latin typeface="VNI-Times" pitchFamily="2" charset="0"/>
              </a:rPr>
              <a:t> </a:t>
            </a:r>
            <a:r>
              <a:rPr lang="en-US" sz="2800" b="1" dirty="0" err="1">
                <a:solidFill>
                  <a:schemeClr val="tx1"/>
                </a:solidFill>
                <a:latin typeface="VNI-Times" pitchFamily="2" charset="0"/>
              </a:rPr>
              <a:t>chæ</a:t>
            </a:r>
            <a:r>
              <a:rPr lang="en-US" sz="2800" b="1" dirty="0">
                <a:solidFill>
                  <a:schemeClr val="tx1"/>
                </a:solidFill>
                <a:latin typeface="VNI-Times" pitchFamily="2" charset="0"/>
              </a:rPr>
              <a:t> </a:t>
            </a:r>
            <a:r>
              <a:rPr lang="en-US" sz="2800" b="1" dirty="0" err="1">
                <a:solidFill>
                  <a:schemeClr val="tx1"/>
                </a:solidFill>
                <a:latin typeface="VNI-Times" pitchFamily="2" charset="0"/>
              </a:rPr>
              <a:t>huy</a:t>
            </a:r>
            <a:r>
              <a:rPr lang="en-US" sz="2800" b="1" dirty="0">
                <a:solidFill>
                  <a:schemeClr val="tx1"/>
                </a:solidFill>
                <a:latin typeface="VNI-Times" pitchFamily="2" charset="0"/>
              </a:rPr>
              <a:t> 6 </a:t>
            </a:r>
            <a:r>
              <a:rPr lang="en-US" sz="2800" b="1" dirty="0" err="1">
                <a:solidFill>
                  <a:schemeClr val="tx1"/>
                </a:solidFill>
                <a:latin typeface="VNI-Times" pitchFamily="2" charset="0"/>
              </a:rPr>
              <a:t>boä</a:t>
            </a:r>
            <a:endParaRPr lang="en-US" sz="2800" b="1" dirty="0">
              <a:solidFill>
                <a:schemeClr val="tx1"/>
              </a:solidFill>
              <a:latin typeface="VNI-Times" pitchFamily="2" charset="0"/>
            </a:endParaRPr>
          </a:p>
        </p:txBody>
      </p:sp>
      <p:sp>
        <p:nvSpPr>
          <p:cNvPr id="23" name="Rectangle 22"/>
          <p:cNvSpPr/>
          <p:nvPr/>
        </p:nvSpPr>
        <p:spPr>
          <a:xfrm>
            <a:off x="1966914" y="4572000"/>
            <a:ext cx="1614487" cy="12954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Haøn</a:t>
            </a:r>
            <a:r>
              <a:rPr lang="en-US" sz="2800" b="1" dirty="0">
                <a:solidFill>
                  <a:schemeClr val="tx1"/>
                </a:solidFill>
                <a:latin typeface="VNI-Times" pitchFamily="2" charset="0"/>
              </a:rPr>
              <a:t> </a:t>
            </a:r>
            <a:r>
              <a:rPr lang="en-US" sz="2800" b="1" dirty="0" err="1">
                <a:solidFill>
                  <a:schemeClr val="tx1"/>
                </a:solidFill>
                <a:latin typeface="VNI-Times" pitchFamily="2" charset="0"/>
              </a:rPr>
              <a:t>laâm</a:t>
            </a:r>
            <a:r>
              <a:rPr lang="en-US" sz="2800" b="1" dirty="0">
                <a:solidFill>
                  <a:schemeClr val="tx1"/>
                </a:solidFill>
                <a:latin typeface="VNI-Times" pitchFamily="2" charset="0"/>
              </a:rPr>
              <a:t> </a:t>
            </a:r>
            <a:r>
              <a:rPr lang="en-US" sz="2800" b="1" dirty="0" err="1">
                <a:solidFill>
                  <a:schemeClr val="tx1"/>
                </a:solidFill>
                <a:latin typeface="VNI-Times" pitchFamily="2" charset="0"/>
              </a:rPr>
              <a:t>vieän</a:t>
            </a:r>
            <a:endParaRPr lang="en-US" sz="2800" b="1" dirty="0">
              <a:solidFill>
                <a:schemeClr val="tx1"/>
              </a:solidFill>
              <a:latin typeface="VNI-Times" pitchFamily="2" charset="0"/>
            </a:endParaRPr>
          </a:p>
        </p:txBody>
      </p:sp>
      <p:sp>
        <p:nvSpPr>
          <p:cNvPr id="24" name="Rectangle 23"/>
          <p:cNvSpPr/>
          <p:nvPr/>
        </p:nvSpPr>
        <p:spPr>
          <a:xfrm>
            <a:off x="3581400" y="4572000"/>
            <a:ext cx="1524000" cy="12954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Quoác</a:t>
            </a:r>
            <a:r>
              <a:rPr lang="en-US" sz="2800" b="1" dirty="0">
                <a:solidFill>
                  <a:schemeClr val="tx1"/>
                </a:solidFill>
                <a:latin typeface="VNI-Times" pitchFamily="2" charset="0"/>
              </a:rPr>
              <a:t> </a:t>
            </a:r>
            <a:r>
              <a:rPr lang="en-US" sz="2800" b="1" dirty="0" err="1">
                <a:solidFill>
                  <a:schemeClr val="tx1"/>
                </a:solidFill>
                <a:latin typeface="VNI-Times" pitchFamily="2" charset="0"/>
              </a:rPr>
              <a:t>söû</a:t>
            </a:r>
            <a:endParaRPr lang="en-US" sz="2800" b="1" dirty="0">
              <a:solidFill>
                <a:schemeClr val="tx1"/>
              </a:solidFill>
              <a:latin typeface="VNI-Times" pitchFamily="2" charset="0"/>
            </a:endParaRPr>
          </a:p>
          <a:p>
            <a:pPr algn="ctr">
              <a:defRPr/>
            </a:pPr>
            <a:r>
              <a:rPr lang="en-US" sz="2800" b="1" dirty="0" err="1">
                <a:solidFill>
                  <a:schemeClr val="tx1"/>
                </a:solidFill>
                <a:latin typeface="VNI-Times" pitchFamily="2" charset="0"/>
              </a:rPr>
              <a:t>vieän</a:t>
            </a:r>
            <a:endParaRPr lang="en-US" sz="2800" b="1" dirty="0">
              <a:solidFill>
                <a:schemeClr val="tx1"/>
              </a:solidFill>
              <a:latin typeface="VNI-Times" pitchFamily="2" charset="0"/>
            </a:endParaRPr>
          </a:p>
        </p:txBody>
      </p:sp>
      <p:sp>
        <p:nvSpPr>
          <p:cNvPr id="25" name="Rectangle 24"/>
          <p:cNvSpPr/>
          <p:nvPr/>
        </p:nvSpPr>
        <p:spPr>
          <a:xfrm>
            <a:off x="5105400" y="4572000"/>
            <a:ext cx="1371600" cy="1284288"/>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Ngöï</a:t>
            </a:r>
            <a:r>
              <a:rPr lang="en-US" sz="2800" b="1" dirty="0">
                <a:solidFill>
                  <a:schemeClr val="tx1"/>
                </a:solidFill>
                <a:latin typeface="VNI-Times" pitchFamily="2" charset="0"/>
              </a:rPr>
              <a:t> </a:t>
            </a:r>
            <a:r>
              <a:rPr lang="en-US" sz="2800" b="1" dirty="0" err="1">
                <a:solidFill>
                  <a:schemeClr val="tx1"/>
                </a:solidFill>
                <a:latin typeface="VNI-Times" pitchFamily="2" charset="0"/>
              </a:rPr>
              <a:t>söû</a:t>
            </a:r>
            <a:r>
              <a:rPr lang="en-US" sz="2800" b="1" dirty="0">
                <a:solidFill>
                  <a:schemeClr val="tx1"/>
                </a:solidFill>
                <a:latin typeface="VNI-Times" pitchFamily="2" charset="0"/>
              </a:rPr>
              <a:t> </a:t>
            </a:r>
            <a:r>
              <a:rPr lang="en-US" sz="2800" b="1" dirty="0" err="1">
                <a:solidFill>
                  <a:schemeClr val="tx1"/>
                </a:solidFill>
                <a:latin typeface="VNI-Times" pitchFamily="2" charset="0"/>
              </a:rPr>
              <a:t>ñaøi</a:t>
            </a:r>
            <a:endParaRPr lang="en-US" sz="2800" b="1" dirty="0">
              <a:solidFill>
                <a:schemeClr val="tx1"/>
              </a:solidFill>
              <a:latin typeface="VNI-Times" pitchFamily="2" charset="0"/>
            </a:endParaRPr>
          </a:p>
        </p:txBody>
      </p:sp>
      <p:sp>
        <p:nvSpPr>
          <p:cNvPr id="26" name="Rectangle 25"/>
          <p:cNvSpPr/>
          <p:nvPr/>
        </p:nvSpPr>
        <p:spPr>
          <a:xfrm>
            <a:off x="1966914" y="5856288"/>
            <a:ext cx="4510087" cy="6096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Caùc</a:t>
            </a:r>
            <a:r>
              <a:rPr lang="en-US" sz="2800" b="1" dirty="0">
                <a:solidFill>
                  <a:schemeClr val="tx1"/>
                </a:solidFill>
                <a:latin typeface="VNI-Times" pitchFamily="2" charset="0"/>
              </a:rPr>
              <a:t> </a:t>
            </a:r>
            <a:r>
              <a:rPr lang="en-US" sz="2800" b="1" dirty="0" err="1">
                <a:solidFill>
                  <a:schemeClr val="tx1"/>
                </a:solidFill>
                <a:latin typeface="VNI-Times" pitchFamily="2" charset="0"/>
              </a:rPr>
              <a:t>cô</a:t>
            </a:r>
            <a:r>
              <a:rPr lang="en-US" sz="2800" b="1" dirty="0">
                <a:solidFill>
                  <a:schemeClr val="tx1"/>
                </a:solidFill>
                <a:latin typeface="VNI-Times" pitchFamily="2" charset="0"/>
              </a:rPr>
              <a:t> </a:t>
            </a:r>
            <a:r>
              <a:rPr lang="en-US" sz="2800" b="1" dirty="0" err="1">
                <a:solidFill>
                  <a:schemeClr val="tx1"/>
                </a:solidFill>
                <a:latin typeface="VNI-Times" pitchFamily="2" charset="0"/>
              </a:rPr>
              <a:t>quan</a:t>
            </a:r>
            <a:r>
              <a:rPr lang="en-US" sz="2800" b="1" dirty="0">
                <a:solidFill>
                  <a:schemeClr val="tx1"/>
                </a:solidFill>
                <a:latin typeface="VNI-Times" pitchFamily="2" charset="0"/>
              </a:rPr>
              <a:t> </a:t>
            </a:r>
            <a:r>
              <a:rPr lang="en-US" sz="2800" b="1" dirty="0" err="1">
                <a:solidFill>
                  <a:schemeClr val="tx1"/>
                </a:solidFill>
                <a:latin typeface="VNI-Times" pitchFamily="2" charset="0"/>
              </a:rPr>
              <a:t>giuùp</a:t>
            </a:r>
            <a:r>
              <a:rPr lang="en-US" sz="2800" b="1" dirty="0">
                <a:solidFill>
                  <a:schemeClr val="tx1"/>
                </a:solidFill>
                <a:latin typeface="VNI-Times" pitchFamily="2" charset="0"/>
              </a:rPr>
              <a:t> </a:t>
            </a:r>
            <a:r>
              <a:rPr lang="en-US" sz="2800" b="1" dirty="0" err="1">
                <a:solidFill>
                  <a:schemeClr val="tx1"/>
                </a:solidFill>
                <a:latin typeface="VNI-Times" pitchFamily="2" charset="0"/>
              </a:rPr>
              <a:t>boä</a:t>
            </a:r>
            <a:endParaRPr lang="en-US" sz="2800" b="1" dirty="0">
              <a:solidFill>
                <a:schemeClr val="tx1"/>
              </a:solidFill>
              <a:latin typeface="VNI-Times" pitchFamily="2" charset="0"/>
            </a:endParaRPr>
          </a:p>
        </p:txBody>
      </p:sp>
      <p:cxnSp>
        <p:nvCxnSpPr>
          <p:cNvPr id="27" name="Straight Connector 26"/>
          <p:cNvCxnSpPr/>
          <p:nvPr/>
        </p:nvCxnSpPr>
        <p:spPr>
          <a:xfrm>
            <a:off x="4191000" y="4125914"/>
            <a:ext cx="0" cy="446087"/>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811518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par>
                                <p:cTn id="17" presetID="53" presetClass="entr" presetSubtype="16"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53" presetClass="entr" presetSubtype="16"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Effect transition="in" filter="fade">
                                      <p:cBhvr>
                                        <p:cTn id="66" dur="500"/>
                                        <p:tgtEl>
                                          <p:spTgt spid="19"/>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500" fill="hold"/>
                                        <p:tgtEl>
                                          <p:spTgt spid="22"/>
                                        </p:tgtEl>
                                        <p:attrNameLst>
                                          <p:attrName>ppt_w</p:attrName>
                                        </p:attrNameLst>
                                      </p:cBhvr>
                                      <p:tavLst>
                                        <p:tav tm="0">
                                          <p:val>
                                            <p:fltVal val="0"/>
                                          </p:val>
                                        </p:tav>
                                        <p:tav tm="100000">
                                          <p:val>
                                            <p:strVal val="#ppt_w"/>
                                          </p:val>
                                        </p:tav>
                                      </p:tavLst>
                                    </p:anim>
                                    <p:anim calcmode="lin" valueType="num">
                                      <p:cBhvr>
                                        <p:cTn id="79" dur="500" fill="hold"/>
                                        <p:tgtEl>
                                          <p:spTgt spid="22"/>
                                        </p:tgtEl>
                                        <p:attrNameLst>
                                          <p:attrName>ppt_h</p:attrName>
                                        </p:attrNameLst>
                                      </p:cBhvr>
                                      <p:tavLst>
                                        <p:tav tm="0">
                                          <p:val>
                                            <p:fltVal val="0"/>
                                          </p:val>
                                        </p:tav>
                                        <p:tav tm="100000">
                                          <p:val>
                                            <p:strVal val="#ppt_h"/>
                                          </p:val>
                                        </p:tav>
                                      </p:tavLst>
                                    </p:anim>
                                    <p:animEffect transition="in" filter="fade">
                                      <p:cBhvr>
                                        <p:cTn id="80" dur="500"/>
                                        <p:tgtEl>
                                          <p:spTgt spid="22"/>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53" presetClass="entr" presetSubtype="16"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53" presetClass="entr" presetSubtype="16"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500" fill="hold"/>
                                        <p:tgtEl>
                                          <p:spTgt spid="24"/>
                                        </p:tgtEl>
                                        <p:attrNameLst>
                                          <p:attrName>ppt_w</p:attrName>
                                        </p:attrNameLst>
                                      </p:cBhvr>
                                      <p:tavLst>
                                        <p:tav tm="0">
                                          <p:val>
                                            <p:fltVal val="0"/>
                                          </p:val>
                                        </p:tav>
                                        <p:tav tm="100000">
                                          <p:val>
                                            <p:strVal val="#ppt_w"/>
                                          </p:val>
                                        </p:tav>
                                      </p:tavLst>
                                    </p:anim>
                                    <p:anim calcmode="lin" valueType="num">
                                      <p:cBhvr>
                                        <p:cTn id="98" dur="500" fill="hold"/>
                                        <p:tgtEl>
                                          <p:spTgt spid="24"/>
                                        </p:tgtEl>
                                        <p:attrNameLst>
                                          <p:attrName>ppt_h</p:attrName>
                                        </p:attrNameLst>
                                      </p:cBhvr>
                                      <p:tavLst>
                                        <p:tav tm="0">
                                          <p:val>
                                            <p:fltVal val="0"/>
                                          </p:val>
                                        </p:tav>
                                        <p:tav tm="100000">
                                          <p:val>
                                            <p:strVal val="#ppt_h"/>
                                          </p:val>
                                        </p:tav>
                                      </p:tavLst>
                                    </p:anim>
                                    <p:animEffect transition="in" filter="fade">
                                      <p:cBhvr>
                                        <p:cTn id="99" dur="500"/>
                                        <p:tgtEl>
                                          <p:spTgt spid="24"/>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53" presetClass="entr" presetSubtype="16" fill="hold" grpId="0" nodeType="click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p:cTn id="104" dur="500" fill="hold"/>
                                        <p:tgtEl>
                                          <p:spTgt spid="25"/>
                                        </p:tgtEl>
                                        <p:attrNameLst>
                                          <p:attrName>ppt_w</p:attrName>
                                        </p:attrNameLst>
                                      </p:cBhvr>
                                      <p:tavLst>
                                        <p:tav tm="0">
                                          <p:val>
                                            <p:fltVal val="0"/>
                                          </p:val>
                                        </p:tav>
                                        <p:tav tm="100000">
                                          <p:val>
                                            <p:strVal val="#ppt_w"/>
                                          </p:val>
                                        </p:tav>
                                      </p:tavLst>
                                    </p:anim>
                                    <p:anim calcmode="lin" valueType="num">
                                      <p:cBhvr>
                                        <p:cTn id="105" dur="500" fill="hold"/>
                                        <p:tgtEl>
                                          <p:spTgt spid="25"/>
                                        </p:tgtEl>
                                        <p:attrNameLst>
                                          <p:attrName>ppt_h</p:attrName>
                                        </p:attrNameLst>
                                      </p:cBhvr>
                                      <p:tavLst>
                                        <p:tav tm="0">
                                          <p:val>
                                            <p:fltVal val="0"/>
                                          </p:val>
                                        </p:tav>
                                        <p:tav tm="100000">
                                          <p:val>
                                            <p:strVal val="#ppt_h"/>
                                          </p:val>
                                        </p:tav>
                                      </p:tavLst>
                                    </p:anim>
                                    <p:animEffect transition="in" filter="fade">
                                      <p:cBhvr>
                                        <p:cTn id="106" dur="500"/>
                                        <p:tgtEl>
                                          <p:spTgt spid="25"/>
                                        </p:tgtEl>
                                      </p:cBhvr>
                                    </p:animEffec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53" presetClass="entr" presetSubtype="16" fill="hold" grpId="0" nodeType="clickEffect">
                                  <p:stCondLst>
                                    <p:cond delay="0"/>
                                  </p:stCondLst>
                                  <p:childTnLst>
                                    <p:set>
                                      <p:cBhvr>
                                        <p:cTn id="110" dur="1" fill="hold">
                                          <p:stCondLst>
                                            <p:cond delay="0"/>
                                          </p:stCondLst>
                                        </p:cTn>
                                        <p:tgtEl>
                                          <p:spTgt spid="26"/>
                                        </p:tgtEl>
                                        <p:attrNameLst>
                                          <p:attrName>style.visibility</p:attrName>
                                        </p:attrNameLst>
                                      </p:cBhvr>
                                      <p:to>
                                        <p:strVal val="visible"/>
                                      </p:to>
                                    </p:set>
                                    <p:anim calcmode="lin" valueType="num">
                                      <p:cBhvr>
                                        <p:cTn id="111" dur="500" fill="hold"/>
                                        <p:tgtEl>
                                          <p:spTgt spid="26"/>
                                        </p:tgtEl>
                                        <p:attrNameLst>
                                          <p:attrName>ppt_w</p:attrName>
                                        </p:attrNameLst>
                                      </p:cBhvr>
                                      <p:tavLst>
                                        <p:tav tm="0">
                                          <p:val>
                                            <p:fltVal val="0"/>
                                          </p:val>
                                        </p:tav>
                                        <p:tav tm="100000">
                                          <p:val>
                                            <p:strVal val="#ppt_w"/>
                                          </p:val>
                                        </p:tav>
                                      </p:tavLst>
                                    </p:anim>
                                    <p:anim calcmode="lin" valueType="num">
                                      <p:cBhvr>
                                        <p:cTn id="112" dur="500" fill="hold"/>
                                        <p:tgtEl>
                                          <p:spTgt spid="26"/>
                                        </p:tgtEl>
                                        <p:attrNameLst>
                                          <p:attrName>ppt_h</p:attrName>
                                        </p:attrNameLst>
                                      </p:cBhvr>
                                      <p:tavLst>
                                        <p:tav tm="0">
                                          <p:val>
                                            <p:fltVal val="0"/>
                                          </p:val>
                                        </p:tav>
                                        <p:tav tm="100000">
                                          <p:val>
                                            <p:strVal val="#ppt_h"/>
                                          </p:val>
                                        </p:tav>
                                      </p:tavLst>
                                    </p:anim>
                                    <p:animEffect transition="in" filter="fade">
                                      <p:cBhvr>
                                        <p:cTn id="1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5" grpId="0" animBg="1"/>
      <p:bldP spid="16" grpId="0" animBg="1"/>
      <p:bldP spid="17" grpId="0" animBg="1"/>
      <p:bldP spid="18" grpId="0" animBg="1"/>
      <p:bldP spid="19" grpId="0" animBg="1"/>
      <p:bldP spid="20" grpId="0" animBg="1"/>
      <p:bldP spid="22" grpId="0" animBg="1"/>
      <p:bldP spid="23" grpId="0" animBg="1"/>
      <p:bldP spid="24"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3"/>
          <p:cNvSpPr txBox="1">
            <a:spLocks/>
          </p:cNvSpPr>
          <p:nvPr/>
        </p:nvSpPr>
        <p:spPr bwMode="auto">
          <a:xfrm>
            <a:off x="1905000" y="2590800"/>
            <a:ext cx="82296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150000"/>
              </a:lnSpc>
              <a:spcBef>
                <a:spcPct val="20000"/>
              </a:spcBef>
              <a:buFont typeface="Wingdings" panose="05000000000000000000" pitchFamily="2" charset="2"/>
              <a:buChar char="v"/>
              <a:defRPr>
                <a:solidFill>
                  <a:schemeClr val="tx1"/>
                </a:solidFill>
                <a:latin typeface="Garamond" panose="02020404030301010803" pitchFamily="18" charset="0"/>
              </a:defRPr>
            </a:lvl1pPr>
            <a:lvl2pPr marL="742950" indent="-285750">
              <a:spcBef>
                <a:spcPct val="20000"/>
              </a:spcBef>
              <a:buFont typeface="Arial" panose="020B0604020202020204" pitchFamily="34" charset="0"/>
              <a:buChar char="•"/>
              <a:defRPr sz="1600">
                <a:solidFill>
                  <a:schemeClr val="tx1"/>
                </a:solidFill>
                <a:latin typeface="Garamond" panose="02020404030301010803" pitchFamily="18" charset="0"/>
              </a:defRPr>
            </a:lvl2pPr>
            <a:lvl3pPr marL="1143000" indent="-228600">
              <a:spcBef>
                <a:spcPct val="20000"/>
              </a:spcBef>
              <a:buFont typeface="Arial" panose="020B0604020202020204" pitchFamily="34" charset="0"/>
              <a:buChar char="•"/>
              <a:defRPr sz="1400">
                <a:solidFill>
                  <a:schemeClr val="tx1"/>
                </a:solidFill>
                <a:latin typeface="Garamond" panose="02020404030301010803" pitchFamily="18" charset="0"/>
              </a:defRPr>
            </a:lvl3pPr>
            <a:lvl4pPr marL="1600200" indent="-228600">
              <a:spcBef>
                <a:spcPct val="20000"/>
              </a:spcBef>
              <a:buFont typeface="Arial" panose="020B0604020202020204" pitchFamily="34" charset="0"/>
              <a:buChar char="•"/>
              <a:defRPr sz="1400">
                <a:solidFill>
                  <a:schemeClr val="tx1"/>
                </a:solidFill>
                <a:latin typeface="Garamond" panose="02020404030301010803" pitchFamily="18" charset="0"/>
              </a:defRPr>
            </a:lvl4pPr>
            <a:lvl5pPr marL="2057400" indent="-228600">
              <a:spcBef>
                <a:spcPct val="20000"/>
              </a:spcBef>
              <a:buFont typeface="Arial" panose="020B0604020202020204" pitchFamily="34" charset="0"/>
              <a:buChar char="•"/>
              <a:defRPr sz="1400">
                <a:solidFill>
                  <a:schemeClr val="tx1"/>
                </a:solidFill>
                <a:latin typeface="Garamond" panose="02020404030301010803" pitchFamily="18" charset="0"/>
              </a:defRPr>
            </a:lvl5pPr>
            <a:lvl6pPr marL="2514600" indent="-228600" eaLnBrk="0" fontAlgn="base" hangingPunct="0">
              <a:spcBef>
                <a:spcPct val="20000"/>
              </a:spcBef>
              <a:spcAft>
                <a:spcPct val="0"/>
              </a:spcAft>
              <a:buFont typeface="Arial" panose="020B0604020202020204" pitchFamily="34" charset="0"/>
              <a:buChar char="•"/>
              <a:defRPr sz="1400">
                <a:solidFill>
                  <a:schemeClr val="tx1"/>
                </a:solidFill>
                <a:latin typeface="Garamond" panose="02020404030301010803" pitchFamily="18" charset="0"/>
              </a:defRPr>
            </a:lvl6pPr>
            <a:lvl7pPr marL="2971800" indent="-228600" eaLnBrk="0" fontAlgn="base" hangingPunct="0">
              <a:spcBef>
                <a:spcPct val="20000"/>
              </a:spcBef>
              <a:spcAft>
                <a:spcPct val="0"/>
              </a:spcAft>
              <a:buFont typeface="Arial" panose="020B0604020202020204" pitchFamily="34" charset="0"/>
              <a:buChar char="•"/>
              <a:defRPr sz="1400">
                <a:solidFill>
                  <a:schemeClr val="tx1"/>
                </a:solidFill>
                <a:latin typeface="Garamond" panose="02020404030301010803" pitchFamily="18" charset="0"/>
              </a:defRPr>
            </a:lvl7pPr>
            <a:lvl8pPr marL="3429000" indent="-228600" eaLnBrk="0" fontAlgn="base" hangingPunct="0">
              <a:spcBef>
                <a:spcPct val="20000"/>
              </a:spcBef>
              <a:spcAft>
                <a:spcPct val="0"/>
              </a:spcAft>
              <a:buFont typeface="Arial" panose="020B0604020202020204" pitchFamily="34" charset="0"/>
              <a:buChar char="•"/>
              <a:defRPr sz="1400">
                <a:solidFill>
                  <a:schemeClr val="tx1"/>
                </a:solidFill>
                <a:latin typeface="Garamond" panose="02020404030301010803" pitchFamily="18" charset="0"/>
              </a:defRPr>
            </a:lvl8pPr>
            <a:lvl9pPr marL="3886200" indent="-228600" eaLnBrk="0" fontAlgn="base" hangingPunct="0">
              <a:spcBef>
                <a:spcPct val="20000"/>
              </a:spcBef>
              <a:spcAft>
                <a:spcPct val="0"/>
              </a:spcAft>
              <a:buFont typeface="Arial" panose="020B0604020202020204" pitchFamily="34" charset="0"/>
              <a:buChar char="•"/>
              <a:defRPr sz="1400">
                <a:solidFill>
                  <a:schemeClr val="tx1"/>
                </a:solidFill>
                <a:latin typeface="Garamond" panose="02020404030301010803" pitchFamily="18" charset="0"/>
              </a:defRPr>
            </a:lvl9pPr>
          </a:lstStyle>
          <a:p>
            <a:pPr algn="ctr" eaLnBrk="1" hangingPunct="1">
              <a:lnSpc>
                <a:spcPct val="100000"/>
              </a:lnSpc>
              <a:spcBef>
                <a:spcPct val="0"/>
              </a:spcBef>
              <a:buFontTx/>
              <a:buNone/>
            </a:pPr>
            <a:r>
              <a:rPr lang="en-US" altLang="vi-VN" sz="3600">
                <a:solidFill>
                  <a:srgbClr val="0000FF"/>
                </a:solidFill>
                <a:latin typeface="VNI-Times" pitchFamily="2" charset="0"/>
              </a:rPr>
              <a:t>Boä maùy chính quyeàn ôû ñòa phöông </a:t>
            </a:r>
          </a:p>
          <a:p>
            <a:pPr algn="ctr" eaLnBrk="1" hangingPunct="1">
              <a:lnSpc>
                <a:spcPct val="100000"/>
              </a:lnSpc>
              <a:spcBef>
                <a:spcPct val="0"/>
              </a:spcBef>
              <a:buFontTx/>
              <a:buNone/>
            </a:pPr>
            <a:r>
              <a:rPr lang="en-US" altLang="vi-VN" sz="3600">
                <a:solidFill>
                  <a:srgbClr val="0000FF"/>
                </a:solidFill>
                <a:latin typeface="VNI-Times" pitchFamily="2" charset="0"/>
              </a:rPr>
              <a:t>ñöôïc chia nhö theá naøo?</a:t>
            </a:r>
            <a:br>
              <a:rPr lang="en-US" altLang="vi-VN" sz="3600">
                <a:solidFill>
                  <a:srgbClr val="0000FF"/>
                </a:solidFill>
                <a:latin typeface="VNI-Times" pitchFamily="2" charset="0"/>
              </a:rPr>
            </a:br>
            <a:endParaRPr lang="en-US" altLang="vi-VN" sz="3600">
              <a:solidFill>
                <a:srgbClr val="0000FF"/>
              </a:solidFill>
              <a:latin typeface="VNI-Times" pitchFamily="2" charset="0"/>
            </a:endParaRPr>
          </a:p>
        </p:txBody>
      </p:sp>
    </p:spTree>
    <p:extLst>
      <p:ext uri="{BB962C8B-B14F-4D97-AF65-F5344CB8AC3E}">
        <p14:creationId xmlns:p14="http://schemas.microsoft.com/office/powerpoint/2010/main" val="844144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Ban_D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0875" y="-136525"/>
            <a:ext cx="5181600" cy="7010400"/>
          </a:xfrm>
          <a:prstGeom prst="rect">
            <a:avLst/>
          </a:prstGeom>
          <a:noFill/>
          <a:ln w="9525">
            <a:solidFill>
              <a:srgbClr val="0000FF">
                <a:alpha val="43921"/>
              </a:srgb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Rectangle 6"/>
          <p:cNvSpPr/>
          <p:nvPr/>
        </p:nvSpPr>
        <p:spPr>
          <a:xfrm>
            <a:off x="6019800" y="6324600"/>
            <a:ext cx="4648200" cy="4572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b="1" dirty="0" err="1">
                <a:solidFill>
                  <a:srgbClr val="0000FF"/>
                </a:solidFill>
                <a:latin typeface="VNI-Times" pitchFamily="2" charset="0"/>
              </a:rPr>
              <a:t>Löôïc</a:t>
            </a:r>
            <a:r>
              <a:rPr lang="en-US" sz="2000" b="1" dirty="0">
                <a:solidFill>
                  <a:srgbClr val="0000FF"/>
                </a:solidFill>
                <a:latin typeface="VNI-Times" pitchFamily="2" charset="0"/>
              </a:rPr>
              <a:t> </a:t>
            </a:r>
            <a:r>
              <a:rPr lang="en-US" sz="2000" b="1" dirty="0" err="1">
                <a:solidFill>
                  <a:srgbClr val="0000FF"/>
                </a:solidFill>
                <a:latin typeface="VNI-Times" pitchFamily="2" charset="0"/>
              </a:rPr>
              <a:t>ñoà</a:t>
            </a:r>
            <a:r>
              <a:rPr lang="en-US" sz="2000" b="1" dirty="0">
                <a:solidFill>
                  <a:srgbClr val="0000FF"/>
                </a:solidFill>
                <a:latin typeface="VNI-Times" pitchFamily="2" charset="0"/>
              </a:rPr>
              <a:t> </a:t>
            </a:r>
            <a:r>
              <a:rPr lang="en-US" sz="2000" b="1" dirty="0" err="1">
                <a:solidFill>
                  <a:srgbClr val="0000FF"/>
                </a:solidFill>
                <a:latin typeface="VNI-Times" pitchFamily="2" charset="0"/>
              </a:rPr>
              <a:t>haønh</a:t>
            </a:r>
            <a:r>
              <a:rPr lang="en-US" sz="2000" b="1" dirty="0">
                <a:solidFill>
                  <a:srgbClr val="0000FF"/>
                </a:solidFill>
                <a:latin typeface="VNI-Times" pitchFamily="2" charset="0"/>
              </a:rPr>
              <a:t> </a:t>
            </a:r>
            <a:r>
              <a:rPr lang="en-US" sz="2000" b="1" dirty="0" err="1">
                <a:solidFill>
                  <a:srgbClr val="0000FF"/>
                </a:solidFill>
                <a:latin typeface="VNI-Times" pitchFamily="2" charset="0"/>
              </a:rPr>
              <a:t>chính</a:t>
            </a:r>
            <a:r>
              <a:rPr lang="en-US" sz="2000" b="1" dirty="0">
                <a:solidFill>
                  <a:srgbClr val="0000FF"/>
                </a:solidFill>
                <a:latin typeface="VNI-Times" pitchFamily="2" charset="0"/>
              </a:rPr>
              <a:t> </a:t>
            </a:r>
            <a:r>
              <a:rPr lang="en-US" sz="2000" b="1" dirty="0" err="1">
                <a:solidFill>
                  <a:srgbClr val="0000FF"/>
                </a:solidFill>
                <a:latin typeface="VNI-Times" pitchFamily="2" charset="0"/>
              </a:rPr>
              <a:t>nöôùc</a:t>
            </a:r>
            <a:r>
              <a:rPr lang="en-US" sz="2000" b="1" dirty="0">
                <a:solidFill>
                  <a:srgbClr val="0000FF"/>
                </a:solidFill>
                <a:latin typeface="VNI-Times" pitchFamily="2" charset="0"/>
              </a:rPr>
              <a:t> </a:t>
            </a:r>
            <a:r>
              <a:rPr lang="en-US" sz="2000" b="1" dirty="0" err="1">
                <a:solidFill>
                  <a:srgbClr val="0000FF"/>
                </a:solidFill>
                <a:latin typeface="VNI-Times" pitchFamily="2" charset="0"/>
              </a:rPr>
              <a:t>Ñaïi</a:t>
            </a:r>
            <a:r>
              <a:rPr lang="en-US" sz="2000" b="1" dirty="0">
                <a:solidFill>
                  <a:srgbClr val="0000FF"/>
                </a:solidFill>
                <a:latin typeface="VNI-Times" pitchFamily="2" charset="0"/>
              </a:rPr>
              <a:t> </a:t>
            </a:r>
            <a:r>
              <a:rPr lang="en-US" sz="2000" b="1" dirty="0" err="1">
                <a:solidFill>
                  <a:srgbClr val="0000FF"/>
                </a:solidFill>
                <a:latin typeface="VNI-Times" pitchFamily="2" charset="0"/>
              </a:rPr>
              <a:t>Vieät</a:t>
            </a:r>
            <a:r>
              <a:rPr lang="en-US" sz="2000" b="1" dirty="0">
                <a:solidFill>
                  <a:srgbClr val="0000FF"/>
                </a:solidFill>
                <a:latin typeface="VNI-Times" pitchFamily="2" charset="0"/>
              </a:rPr>
              <a:t> </a:t>
            </a:r>
          </a:p>
          <a:p>
            <a:pPr algn="ctr">
              <a:defRPr/>
            </a:pPr>
            <a:r>
              <a:rPr lang="en-US" sz="2000" b="1" dirty="0" err="1">
                <a:solidFill>
                  <a:srgbClr val="0000FF"/>
                </a:solidFill>
                <a:latin typeface="VNI-Times" pitchFamily="2" charset="0"/>
              </a:rPr>
              <a:t>thôøi</a:t>
            </a:r>
            <a:r>
              <a:rPr lang="en-US" sz="2000" b="1" dirty="0">
                <a:solidFill>
                  <a:srgbClr val="0000FF"/>
                </a:solidFill>
                <a:latin typeface="VNI-Times" pitchFamily="2" charset="0"/>
              </a:rPr>
              <a:t> </a:t>
            </a:r>
            <a:r>
              <a:rPr lang="en-US" sz="2000" b="1" dirty="0" err="1">
                <a:solidFill>
                  <a:srgbClr val="0000FF"/>
                </a:solidFill>
                <a:latin typeface="VNI-Times" pitchFamily="2" charset="0"/>
              </a:rPr>
              <a:t>Leâ</a:t>
            </a:r>
            <a:r>
              <a:rPr lang="en-US" sz="2000" b="1" dirty="0">
                <a:solidFill>
                  <a:srgbClr val="0000FF"/>
                </a:solidFill>
                <a:latin typeface="VNI-Times" pitchFamily="2" charset="0"/>
              </a:rPr>
              <a:t> </a:t>
            </a:r>
            <a:r>
              <a:rPr lang="en-US" sz="2000" b="1" dirty="0" err="1">
                <a:solidFill>
                  <a:srgbClr val="0000FF"/>
                </a:solidFill>
                <a:latin typeface="VNI-Times" pitchFamily="2" charset="0"/>
              </a:rPr>
              <a:t>sô</a:t>
            </a:r>
            <a:endParaRPr lang="en-US" sz="2000" b="1" dirty="0">
              <a:solidFill>
                <a:srgbClr val="0000FF"/>
              </a:solidFill>
              <a:latin typeface="VNI-Times" pitchFamily="2" charset="0"/>
            </a:endParaRPr>
          </a:p>
        </p:txBody>
      </p:sp>
      <p:sp>
        <p:nvSpPr>
          <p:cNvPr id="8" name="Oval 7"/>
          <p:cNvSpPr/>
          <p:nvPr/>
        </p:nvSpPr>
        <p:spPr>
          <a:xfrm>
            <a:off x="8763000" y="3787776"/>
            <a:ext cx="533400" cy="250825"/>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9" name="Oval 8"/>
          <p:cNvSpPr/>
          <p:nvPr/>
        </p:nvSpPr>
        <p:spPr>
          <a:xfrm>
            <a:off x="7696200" y="2133600"/>
            <a:ext cx="533400" cy="304800"/>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10" name="Oval 9"/>
          <p:cNvSpPr/>
          <p:nvPr/>
        </p:nvSpPr>
        <p:spPr>
          <a:xfrm>
            <a:off x="7646988" y="2514601"/>
            <a:ext cx="457200" cy="239713"/>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13" name="Oval 12"/>
          <p:cNvSpPr/>
          <p:nvPr/>
        </p:nvSpPr>
        <p:spPr>
          <a:xfrm>
            <a:off x="8321675" y="1795463"/>
            <a:ext cx="685800" cy="304800"/>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16" name="Oval 15"/>
          <p:cNvSpPr/>
          <p:nvPr/>
        </p:nvSpPr>
        <p:spPr>
          <a:xfrm>
            <a:off x="8355014" y="1447800"/>
            <a:ext cx="560387" cy="304800"/>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17" name="Oval 16"/>
          <p:cNvSpPr/>
          <p:nvPr/>
        </p:nvSpPr>
        <p:spPr>
          <a:xfrm>
            <a:off x="7505700" y="1328738"/>
            <a:ext cx="457200" cy="119062"/>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18" name="Oval 17"/>
          <p:cNvSpPr/>
          <p:nvPr/>
        </p:nvSpPr>
        <p:spPr>
          <a:xfrm>
            <a:off x="8104189" y="1208088"/>
            <a:ext cx="560387" cy="239712"/>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19" name="Oval 18"/>
          <p:cNvSpPr/>
          <p:nvPr/>
        </p:nvSpPr>
        <p:spPr>
          <a:xfrm>
            <a:off x="8763000" y="1208088"/>
            <a:ext cx="457200" cy="239712"/>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20" name="Oval 19"/>
          <p:cNvSpPr/>
          <p:nvPr/>
        </p:nvSpPr>
        <p:spPr>
          <a:xfrm>
            <a:off x="6819900" y="903288"/>
            <a:ext cx="571500" cy="304800"/>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21" name="Oval 20"/>
          <p:cNvSpPr/>
          <p:nvPr/>
        </p:nvSpPr>
        <p:spPr>
          <a:xfrm>
            <a:off x="7696200" y="750888"/>
            <a:ext cx="533400" cy="304800"/>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24" name="Oval 23"/>
          <p:cNvSpPr/>
          <p:nvPr/>
        </p:nvSpPr>
        <p:spPr>
          <a:xfrm>
            <a:off x="7913688" y="1012826"/>
            <a:ext cx="533400" cy="315913"/>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25" name="Oval 24"/>
          <p:cNvSpPr/>
          <p:nvPr/>
        </p:nvSpPr>
        <p:spPr>
          <a:xfrm>
            <a:off x="8397875" y="1012825"/>
            <a:ext cx="533400" cy="179388"/>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26" name="Oval 25"/>
          <p:cNvSpPr/>
          <p:nvPr/>
        </p:nvSpPr>
        <p:spPr>
          <a:xfrm>
            <a:off x="9323388" y="4632326"/>
            <a:ext cx="685800" cy="244475"/>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27" name="Oval 26"/>
          <p:cNvSpPr/>
          <p:nvPr/>
        </p:nvSpPr>
        <p:spPr>
          <a:xfrm>
            <a:off x="7570788" y="1447800"/>
            <a:ext cx="609600" cy="152400"/>
          </a:xfrm>
          <a:prstGeom prst="ellipse">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0000"/>
              </a:solidFill>
            </a:endParaRPr>
          </a:p>
        </p:txBody>
      </p:sp>
      <p:sp>
        <p:nvSpPr>
          <p:cNvPr id="22" name="Rectangle 21"/>
          <p:cNvSpPr/>
          <p:nvPr/>
        </p:nvSpPr>
        <p:spPr>
          <a:xfrm>
            <a:off x="2732089" y="1524001"/>
            <a:ext cx="2281237" cy="57626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Địa</a:t>
            </a:r>
            <a:r>
              <a:rPr lang="en-US" sz="2800" b="1" dirty="0">
                <a:solidFill>
                  <a:schemeClr val="tx1"/>
                </a:solidFill>
                <a:latin typeface="VNI-Times" pitchFamily="2" charset="0"/>
              </a:rPr>
              <a:t> </a:t>
            </a:r>
            <a:r>
              <a:rPr lang="en-US" sz="2800" b="1" dirty="0" err="1">
                <a:solidFill>
                  <a:schemeClr val="tx1"/>
                </a:solidFill>
                <a:latin typeface="VNI-Times" pitchFamily="2" charset="0"/>
              </a:rPr>
              <a:t>phương</a:t>
            </a:r>
            <a:endParaRPr lang="en-US" sz="2800" b="1" dirty="0">
              <a:solidFill>
                <a:schemeClr val="tx1"/>
              </a:solidFill>
              <a:latin typeface="VNI-Times" pitchFamily="2" charset="0"/>
            </a:endParaRPr>
          </a:p>
        </p:txBody>
      </p:sp>
      <p:cxnSp>
        <p:nvCxnSpPr>
          <p:cNvPr id="28" name="Straight Connector 27"/>
          <p:cNvCxnSpPr/>
          <p:nvPr/>
        </p:nvCxnSpPr>
        <p:spPr>
          <a:xfrm flipH="1">
            <a:off x="2514600" y="3052764"/>
            <a:ext cx="1265238" cy="447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779838" y="3052764"/>
            <a:ext cx="0" cy="447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779838" y="3059114"/>
            <a:ext cx="1028700" cy="4460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779838" y="2133600"/>
            <a:ext cx="0" cy="4460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1989138" y="4386264"/>
            <a:ext cx="3581400" cy="490537"/>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Phuû</a:t>
            </a:r>
            <a:endParaRPr lang="en-US" sz="2800" b="1" dirty="0">
              <a:solidFill>
                <a:schemeClr val="tx1"/>
              </a:solidFill>
              <a:latin typeface="VNI-Times" pitchFamily="2" charset="0"/>
            </a:endParaRPr>
          </a:p>
        </p:txBody>
      </p:sp>
      <p:sp>
        <p:nvSpPr>
          <p:cNvPr id="37" name="Rectangle 36"/>
          <p:cNvSpPr/>
          <p:nvPr/>
        </p:nvSpPr>
        <p:spPr>
          <a:xfrm>
            <a:off x="1989138" y="4876800"/>
            <a:ext cx="3581400" cy="4572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Huyeän</a:t>
            </a:r>
            <a:r>
              <a:rPr lang="en-US" sz="2800" b="1" dirty="0">
                <a:solidFill>
                  <a:schemeClr val="tx1"/>
                </a:solidFill>
                <a:latin typeface="VNI-Times" pitchFamily="2" charset="0"/>
              </a:rPr>
              <a:t> (</a:t>
            </a:r>
            <a:r>
              <a:rPr lang="en-US" sz="2800" b="1" dirty="0" err="1">
                <a:solidFill>
                  <a:schemeClr val="tx1"/>
                </a:solidFill>
                <a:latin typeface="VNI-Times" pitchFamily="2" charset="0"/>
              </a:rPr>
              <a:t>chaâu</a:t>
            </a:r>
            <a:r>
              <a:rPr lang="en-US" sz="2800" b="1" dirty="0">
                <a:solidFill>
                  <a:schemeClr val="tx1"/>
                </a:solidFill>
                <a:latin typeface="VNI-Times" pitchFamily="2" charset="0"/>
              </a:rPr>
              <a:t>)</a:t>
            </a:r>
          </a:p>
        </p:txBody>
      </p:sp>
      <p:sp>
        <p:nvSpPr>
          <p:cNvPr id="38" name="Rectangle 37"/>
          <p:cNvSpPr/>
          <p:nvPr/>
        </p:nvSpPr>
        <p:spPr>
          <a:xfrm>
            <a:off x="1989138" y="5334000"/>
            <a:ext cx="3581400" cy="4572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Xaõ</a:t>
            </a:r>
            <a:endParaRPr lang="en-US" sz="2800" b="1" dirty="0">
              <a:solidFill>
                <a:schemeClr val="tx1"/>
              </a:solidFill>
              <a:latin typeface="VNI-Times" pitchFamily="2" charset="0"/>
            </a:endParaRPr>
          </a:p>
        </p:txBody>
      </p:sp>
      <p:cxnSp>
        <p:nvCxnSpPr>
          <p:cNvPr id="39" name="Straight Connector 38"/>
          <p:cNvCxnSpPr/>
          <p:nvPr/>
        </p:nvCxnSpPr>
        <p:spPr>
          <a:xfrm>
            <a:off x="3768725" y="4071938"/>
            <a:ext cx="0" cy="3095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2640013" y="2514600"/>
            <a:ext cx="2279650" cy="5334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schemeClr val="tx1"/>
                </a:solidFill>
                <a:latin typeface="VNI-Times" pitchFamily="2" charset="0"/>
              </a:rPr>
              <a:t>13 </a:t>
            </a:r>
            <a:r>
              <a:rPr lang="en-US" sz="2800" b="1" dirty="0" err="1">
                <a:solidFill>
                  <a:schemeClr val="tx1"/>
                </a:solidFill>
                <a:latin typeface="VNI-Times" pitchFamily="2" charset="0"/>
              </a:rPr>
              <a:t>ñạo</a:t>
            </a:r>
            <a:endParaRPr lang="en-US" sz="2800" b="1" dirty="0">
              <a:solidFill>
                <a:schemeClr val="tx1"/>
              </a:solidFill>
              <a:latin typeface="VNI-Times" pitchFamily="2" charset="0"/>
            </a:endParaRPr>
          </a:p>
        </p:txBody>
      </p:sp>
      <p:sp>
        <p:nvSpPr>
          <p:cNvPr id="41" name="Rectangle 40"/>
          <p:cNvSpPr/>
          <p:nvPr/>
        </p:nvSpPr>
        <p:spPr>
          <a:xfrm>
            <a:off x="1676401" y="3500438"/>
            <a:ext cx="1077913" cy="576262"/>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Đoâ</a:t>
            </a:r>
            <a:r>
              <a:rPr lang="en-US" sz="2800" b="1" dirty="0">
                <a:solidFill>
                  <a:schemeClr val="tx1"/>
                </a:solidFill>
                <a:latin typeface="VNI-Times" pitchFamily="2" charset="0"/>
              </a:rPr>
              <a:t> </a:t>
            </a:r>
            <a:r>
              <a:rPr lang="en-US" sz="2800" b="1" dirty="0" err="1">
                <a:solidFill>
                  <a:schemeClr val="tx1"/>
                </a:solidFill>
                <a:latin typeface="VNI-Times" pitchFamily="2" charset="0"/>
              </a:rPr>
              <a:t>ti</a:t>
            </a:r>
            <a:endParaRPr lang="en-US" sz="2800" b="1" dirty="0">
              <a:solidFill>
                <a:schemeClr val="tx1"/>
              </a:solidFill>
              <a:latin typeface="VNI-Times" pitchFamily="2" charset="0"/>
            </a:endParaRPr>
          </a:p>
        </p:txBody>
      </p:sp>
      <p:sp>
        <p:nvSpPr>
          <p:cNvPr id="43" name="Rectangle 42"/>
          <p:cNvSpPr/>
          <p:nvPr/>
        </p:nvSpPr>
        <p:spPr>
          <a:xfrm>
            <a:off x="2754313" y="3494088"/>
            <a:ext cx="1371600" cy="57785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Hieán</a:t>
            </a:r>
            <a:r>
              <a:rPr lang="en-US" sz="2800" b="1" dirty="0">
                <a:solidFill>
                  <a:schemeClr val="tx1"/>
                </a:solidFill>
                <a:latin typeface="VNI-Times" pitchFamily="2" charset="0"/>
              </a:rPr>
              <a:t>  </a:t>
            </a:r>
            <a:r>
              <a:rPr lang="en-US" sz="2800" b="1" dirty="0" err="1">
                <a:solidFill>
                  <a:schemeClr val="tx1"/>
                </a:solidFill>
                <a:latin typeface="VNI-Times" pitchFamily="2" charset="0"/>
              </a:rPr>
              <a:t>ti</a:t>
            </a:r>
            <a:endParaRPr lang="en-US" sz="2800" b="1" dirty="0">
              <a:solidFill>
                <a:schemeClr val="tx1"/>
              </a:solidFill>
              <a:latin typeface="VNI-Times" pitchFamily="2" charset="0"/>
            </a:endParaRPr>
          </a:p>
        </p:txBody>
      </p:sp>
      <p:sp>
        <p:nvSpPr>
          <p:cNvPr id="45" name="Rectangle 44"/>
          <p:cNvSpPr/>
          <p:nvPr/>
        </p:nvSpPr>
        <p:spPr>
          <a:xfrm>
            <a:off x="4125913" y="3494088"/>
            <a:ext cx="1573212" cy="57785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VNI-Times" pitchFamily="2" charset="0"/>
              </a:rPr>
              <a:t>Thöøa</a:t>
            </a:r>
            <a:r>
              <a:rPr lang="en-US" sz="2800" b="1" dirty="0">
                <a:solidFill>
                  <a:schemeClr val="tx1"/>
                </a:solidFill>
                <a:latin typeface="VNI-Times" pitchFamily="2" charset="0"/>
              </a:rPr>
              <a:t>  </a:t>
            </a:r>
            <a:r>
              <a:rPr lang="en-US" sz="2800" b="1" dirty="0" err="1">
                <a:solidFill>
                  <a:schemeClr val="tx1"/>
                </a:solidFill>
                <a:latin typeface="VNI-Times" pitchFamily="2" charset="0"/>
              </a:rPr>
              <a:t>ti</a:t>
            </a:r>
            <a:endParaRPr lang="en-US" sz="2800" b="1" dirty="0">
              <a:solidFill>
                <a:schemeClr val="tx1"/>
              </a:solidFill>
              <a:latin typeface="VNI-Times" pitchFamily="2" charset="0"/>
            </a:endParaRPr>
          </a:p>
        </p:txBody>
      </p:sp>
    </p:spTree>
    <p:extLst>
      <p:ext uri="{BB962C8B-B14F-4D97-AF65-F5344CB8AC3E}">
        <p14:creationId xmlns:p14="http://schemas.microsoft.com/office/powerpoint/2010/main" val="3750041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8"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amond(in)">
                                      <p:cBhvr>
                                        <p:cTn id="14" dur="500"/>
                                        <p:tgtEl>
                                          <p:spTgt spid="6"/>
                                        </p:tgtEl>
                                      </p:cBhvr>
                                    </p:animEffect>
                                  </p:childTnLst>
                                </p:cTn>
                              </p:par>
                              <p:par>
                                <p:cTn id="15" presetID="8"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amond(in)">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2" presetClass="entr" presetSubtype="0"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anim calcmode="lin" valueType="num">
                                      <p:cBhvr>
                                        <p:cTn id="23" dur="500" fill="hold"/>
                                        <p:tgtEl>
                                          <p:spTgt spid="35"/>
                                        </p:tgtEl>
                                        <p:attrNameLst>
                                          <p:attrName>ppt_x</p:attrName>
                                        </p:attrNameLst>
                                      </p:cBhvr>
                                      <p:tavLst>
                                        <p:tav tm="0">
                                          <p:val>
                                            <p:strVal val="#ppt_x"/>
                                          </p:val>
                                        </p:tav>
                                        <p:tav tm="100000">
                                          <p:val>
                                            <p:strVal val="#ppt_x"/>
                                          </p:val>
                                        </p:tav>
                                      </p:tavLst>
                                    </p:anim>
                                    <p:anim calcmode="lin" valueType="num">
                                      <p:cBhvr>
                                        <p:cTn id="24" dur="500" fill="hold"/>
                                        <p:tgtEl>
                                          <p:spTgt spid="3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anim calcmode="lin" valueType="num">
                                      <p:cBhvr>
                                        <p:cTn id="28" dur="500" fill="hold"/>
                                        <p:tgtEl>
                                          <p:spTgt spid="40"/>
                                        </p:tgtEl>
                                        <p:attrNameLst>
                                          <p:attrName>ppt_x</p:attrName>
                                        </p:attrNameLst>
                                      </p:cBhvr>
                                      <p:tavLst>
                                        <p:tav tm="0">
                                          <p:val>
                                            <p:strVal val="#ppt_x"/>
                                          </p:val>
                                        </p:tav>
                                        <p:tav tm="100000">
                                          <p:val>
                                            <p:strVal val="#ppt_x"/>
                                          </p:val>
                                        </p:tav>
                                      </p:tavLst>
                                    </p:anim>
                                    <p:anim calcmode="lin" valueType="num">
                                      <p:cBhvr>
                                        <p:cTn id="29" dur="5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42" presetClass="entr" presetSubtype="0" fill="hold" nodeType="click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anim calcmode="lin" valueType="num">
                                      <p:cBhvr>
                                        <p:cTn id="35" dur="500" fill="hold"/>
                                        <p:tgtEl>
                                          <p:spTgt spid="28"/>
                                        </p:tgtEl>
                                        <p:attrNameLst>
                                          <p:attrName>ppt_x</p:attrName>
                                        </p:attrNameLst>
                                      </p:cBhvr>
                                      <p:tavLst>
                                        <p:tav tm="0">
                                          <p:val>
                                            <p:strVal val="#ppt_x"/>
                                          </p:val>
                                        </p:tav>
                                        <p:tav tm="100000">
                                          <p:val>
                                            <p:strVal val="#ppt_x"/>
                                          </p:val>
                                        </p:tav>
                                      </p:tavLst>
                                    </p:anim>
                                    <p:anim calcmode="lin" valueType="num">
                                      <p:cBhvr>
                                        <p:cTn id="36" dur="500" fill="hold"/>
                                        <p:tgtEl>
                                          <p:spTgt spid="2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anim calcmode="lin" valueType="num">
                                      <p:cBhvr>
                                        <p:cTn id="40" dur="500" fill="hold"/>
                                        <p:tgtEl>
                                          <p:spTgt spid="41"/>
                                        </p:tgtEl>
                                        <p:attrNameLst>
                                          <p:attrName>ppt_x</p:attrName>
                                        </p:attrNameLst>
                                      </p:cBhvr>
                                      <p:tavLst>
                                        <p:tav tm="0">
                                          <p:val>
                                            <p:strVal val="#ppt_x"/>
                                          </p:val>
                                        </p:tav>
                                        <p:tav tm="100000">
                                          <p:val>
                                            <p:strVal val="#ppt_x"/>
                                          </p:val>
                                        </p:tav>
                                      </p:tavLst>
                                    </p:anim>
                                    <p:anim calcmode="lin" valueType="num">
                                      <p:cBhvr>
                                        <p:cTn id="41" dur="5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42" presetClass="entr" presetSubtype="0" fill="hold" nodeType="click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anim calcmode="lin" valueType="num">
                                      <p:cBhvr>
                                        <p:cTn id="47" dur="500" fill="hold"/>
                                        <p:tgtEl>
                                          <p:spTgt spid="29"/>
                                        </p:tgtEl>
                                        <p:attrNameLst>
                                          <p:attrName>ppt_x</p:attrName>
                                        </p:attrNameLst>
                                      </p:cBhvr>
                                      <p:tavLst>
                                        <p:tav tm="0">
                                          <p:val>
                                            <p:strVal val="#ppt_x"/>
                                          </p:val>
                                        </p:tav>
                                        <p:tav tm="100000">
                                          <p:val>
                                            <p:strVal val="#ppt_x"/>
                                          </p:val>
                                        </p:tav>
                                      </p:tavLst>
                                    </p:anim>
                                    <p:anim calcmode="lin" valueType="num">
                                      <p:cBhvr>
                                        <p:cTn id="48" dur="500" fill="hold"/>
                                        <p:tgtEl>
                                          <p:spTgt spid="2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anim calcmode="lin" valueType="num">
                                      <p:cBhvr>
                                        <p:cTn id="52" dur="500" fill="hold"/>
                                        <p:tgtEl>
                                          <p:spTgt spid="43"/>
                                        </p:tgtEl>
                                        <p:attrNameLst>
                                          <p:attrName>ppt_x</p:attrName>
                                        </p:attrNameLst>
                                      </p:cBhvr>
                                      <p:tavLst>
                                        <p:tav tm="0">
                                          <p:val>
                                            <p:strVal val="#ppt_x"/>
                                          </p:val>
                                        </p:tav>
                                        <p:tav tm="100000">
                                          <p:val>
                                            <p:strVal val="#ppt_x"/>
                                          </p:val>
                                        </p:tav>
                                      </p:tavLst>
                                    </p:anim>
                                    <p:anim calcmode="lin" valueType="num">
                                      <p:cBhvr>
                                        <p:cTn id="53" dur="5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42" presetClass="entr" presetSubtype="0" fill="hold"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anim calcmode="lin" valueType="num">
                                      <p:cBhvr>
                                        <p:cTn id="59" dur="500" fill="hold"/>
                                        <p:tgtEl>
                                          <p:spTgt spid="30"/>
                                        </p:tgtEl>
                                        <p:attrNameLst>
                                          <p:attrName>ppt_x</p:attrName>
                                        </p:attrNameLst>
                                      </p:cBhvr>
                                      <p:tavLst>
                                        <p:tav tm="0">
                                          <p:val>
                                            <p:strVal val="#ppt_x"/>
                                          </p:val>
                                        </p:tav>
                                        <p:tav tm="100000">
                                          <p:val>
                                            <p:strVal val="#ppt_x"/>
                                          </p:val>
                                        </p:tav>
                                      </p:tavLst>
                                    </p:anim>
                                    <p:anim calcmode="lin" valueType="num">
                                      <p:cBhvr>
                                        <p:cTn id="60" dur="500" fill="hold"/>
                                        <p:tgtEl>
                                          <p:spTgt spid="3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anim calcmode="lin" valueType="num">
                                      <p:cBhvr>
                                        <p:cTn id="64" dur="500" fill="hold"/>
                                        <p:tgtEl>
                                          <p:spTgt spid="45"/>
                                        </p:tgtEl>
                                        <p:attrNameLst>
                                          <p:attrName>ppt_x</p:attrName>
                                        </p:attrNameLst>
                                      </p:cBhvr>
                                      <p:tavLst>
                                        <p:tav tm="0">
                                          <p:val>
                                            <p:strVal val="#ppt_x"/>
                                          </p:val>
                                        </p:tav>
                                        <p:tav tm="100000">
                                          <p:val>
                                            <p:strVal val="#ppt_x"/>
                                          </p:val>
                                        </p:tav>
                                      </p:tavLst>
                                    </p:anim>
                                    <p:anim calcmode="lin" valueType="num">
                                      <p:cBhvr>
                                        <p:cTn id="65" dur="5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42" presetClass="entr" presetSubtype="0" fill="hold" nodeType="click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500"/>
                                        <p:tgtEl>
                                          <p:spTgt spid="39"/>
                                        </p:tgtEl>
                                      </p:cBhvr>
                                    </p:animEffect>
                                    <p:anim calcmode="lin" valueType="num">
                                      <p:cBhvr>
                                        <p:cTn id="71" dur="500" fill="hold"/>
                                        <p:tgtEl>
                                          <p:spTgt spid="39"/>
                                        </p:tgtEl>
                                        <p:attrNameLst>
                                          <p:attrName>ppt_x</p:attrName>
                                        </p:attrNameLst>
                                      </p:cBhvr>
                                      <p:tavLst>
                                        <p:tav tm="0">
                                          <p:val>
                                            <p:strVal val="#ppt_x"/>
                                          </p:val>
                                        </p:tav>
                                        <p:tav tm="100000">
                                          <p:val>
                                            <p:strVal val="#ppt_x"/>
                                          </p:val>
                                        </p:tav>
                                      </p:tavLst>
                                    </p:anim>
                                    <p:anim calcmode="lin" valueType="num">
                                      <p:cBhvr>
                                        <p:cTn id="72" dur="500" fill="hold"/>
                                        <p:tgtEl>
                                          <p:spTgt spid="3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500"/>
                                        <p:tgtEl>
                                          <p:spTgt spid="36"/>
                                        </p:tgtEl>
                                      </p:cBhvr>
                                    </p:animEffect>
                                    <p:anim calcmode="lin" valueType="num">
                                      <p:cBhvr>
                                        <p:cTn id="76" dur="500" fill="hold"/>
                                        <p:tgtEl>
                                          <p:spTgt spid="36"/>
                                        </p:tgtEl>
                                        <p:attrNameLst>
                                          <p:attrName>ppt_x</p:attrName>
                                        </p:attrNameLst>
                                      </p:cBhvr>
                                      <p:tavLst>
                                        <p:tav tm="0">
                                          <p:val>
                                            <p:strVal val="#ppt_x"/>
                                          </p:val>
                                        </p:tav>
                                        <p:tav tm="100000">
                                          <p:val>
                                            <p:strVal val="#ppt_x"/>
                                          </p:val>
                                        </p:tav>
                                      </p:tavLst>
                                    </p:anim>
                                    <p:anim calcmode="lin" valueType="num">
                                      <p:cBhvr>
                                        <p:cTn id="77"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42" presetClass="entr" presetSubtype="0" fill="hold" grpId="0" nodeType="click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fade">
                                      <p:cBhvr>
                                        <p:cTn id="82" dur="500"/>
                                        <p:tgtEl>
                                          <p:spTgt spid="37"/>
                                        </p:tgtEl>
                                      </p:cBhvr>
                                    </p:animEffect>
                                    <p:anim calcmode="lin" valueType="num">
                                      <p:cBhvr>
                                        <p:cTn id="83" dur="500" fill="hold"/>
                                        <p:tgtEl>
                                          <p:spTgt spid="37"/>
                                        </p:tgtEl>
                                        <p:attrNameLst>
                                          <p:attrName>ppt_x</p:attrName>
                                        </p:attrNameLst>
                                      </p:cBhvr>
                                      <p:tavLst>
                                        <p:tav tm="0">
                                          <p:val>
                                            <p:strVal val="#ppt_x"/>
                                          </p:val>
                                        </p:tav>
                                        <p:tav tm="100000">
                                          <p:val>
                                            <p:strVal val="#ppt_x"/>
                                          </p:val>
                                        </p:tav>
                                      </p:tavLst>
                                    </p:anim>
                                    <p:anim calcmode="lin" valueType="num">
                                      <p:cBhvr>
                                        <p:cTn id="84" dur="5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5" fill="hold" nodeType="clickPar">
                      <p:stCondLst>
                        <p:cond delay="indefinite"/>
                      </p:stCondLst>
                      <p:childTnLst>
                        <p:par>
                          <p:cTn id="86" fill="hold" nodeType="withGroup">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500"/>
                                        <p:tgtEl>
                                          <p:spTgt spid="38"/>
                                        </p:tgtEl>
                                      </p:cBhvr>
                                    </p:animEffect>
                                    <p:anim calcmode="lin" valueType="num">
                                      <p:cBhvr>
                                        <p:cTn id="90" dur="500" fill="hold"/>
                                        <p:tgtEl>
                                          <p:spTgt spid="38"/>
                                        </p:tgtEl>
                                        <p:attrNameLst>
                                          <p:attrName>ppt_x</p:attrName>
                                        </p:attrNameLst>
                                      </p:cBhvr>
                                      <p:tavLst>
                                        <p:tav tm="0">
                                          <p:val>
                                            <p:strVal val="#ppt_x"/>
                                          </p:val>
                                        </p:tav>
                                        <p:tav tm="100000">
                                          <p:val>
                                            <p:strVal val="#ppt_x"/>
                                          </p:val>
                                        </p:tav>
                                      </p:tavLst>
                                    </p:anim>
                                    <p:anim calcmode="lin" valueType="num">
                                      <p:cBhvr>
                                        <p:cTn id="91" dur="5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92" fill="hold" nodeType="clickPar">
                      <p:stCondLst>
                        <p:cond delay="indefinite"/>
                      </p:stCondLst>
                      <p:childTnLst>
                        <p:par>
                          <p:cTn id="93" fill="hold" nodeType="withGroup">
                            <p:stCondLst>
                              <p:cond delay="0"/>
                            </p:stCondLst>
                            <p:childTnLst>
                              <p:par>
                                <p:cTn id="94" presetID="21" presetClass="entr" presetSubtype="1" fill="hold" grpId="0" nodeType="click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wheel(1)">
                                      <p:cBhvr>
                                        <p:cTn id="96" dur="500"/>
                                        <p:tgtEl>
                                          <p:spTgt spid="9"/>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21" presetClass="entr" presetSubtype="1" fill="hold" grpId="0" nodeType="clickEffect">
                                  <p:stCondLst>
                                    <p:cond delay="0"/>
                                  </p:stCondLst>
                                  <p:childTnLst>
                                    <p:set>
                                      <p:cBhvr>
                                        <p:cTn id="100" dur="1" fill="hold">
                                          <p:stCondLst>
                                            <p:cond delay="0"/>
                                          </p:stCondLst>
                                        </p:cTn>
                                        <p:tgtEl>
                                          <p:spTgt spid="10"/>
                                        </p:tgtEl>
                                        <p:attrNameLst>
                                          <p:attrName>style.visibility</p:attrName>
                                        </p:attrNameLst>
                                      </p:cBhvr>
                                      <p:to>
                                        <p:strVal val="visible"/>
                                      </p:to>
                                    </p:set>
                                    <p:animEffect transition="in" filter="wheel(1)">
                                      <p:cBhvr>
                                        <p:cTn id="101" dur="500"/>
                                        <p:tgtEl>
                                          <p:spTgt spid="10"/>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21" presetClass="entr" presetSubtype="1" fill="hold" grpId="0" nodeType="clickEffect">
                                  <p:stCondLst>
                                    <p:cond delay="0"/>
                                  </p:stCondLst>
                                  <p:childTnLst>
                                    <p:set>
                                      <p:cBhvr>
                                        <p:cTn id="105" dur="1" fill="hold">
                                          <p:stCondLst>
                                            <p:cond delay="0"/>
                                          </p:stCondLst>
                                        </p:cTn>
                                        <p:tgtEl>
                                          <p:spTgt spid="8"/>
                                        </p:tgtEl>
                                        <p:attrNameLst>
                                          <p:attrName>style.visibility</p:attrName>
                                        </p:attrNameLst>
                                      </p:cBhvr>
                                      <p:to>
                                        <p:strVal val="visible"/>
                                      </p:to>
                                    </p:set>
                                    <p:animEffect transition="in" filter="wheel(1)">
                                      <p:cBhvr>
                                        <p:cTn id="106" dur="500"/>
                                        <p:tgtEl>
                                          <p:spTgt spid="8"/>
                                        </p:tgtEl>
                                      </p:cBhvr>
                                    </p:animEffec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21" presetClass="entr" presetSubtype="1" fill="hold" grpId="0" nodeType="clickEffect">
                                  <p:stCondLst>
                                    <p:cond delay="0"/>
                                  </p:stCondLst>
                                  <p:childTnLst>
                                    <p:set>
                                      <p:cBhvr>
                                        <p:cTn id="110" dur="1" fill="hold">
                                          <p:stCondLst>
                                            <p:cond delay="0"/>
                                          </p:stCondLst>
                                        </p:cTn>
                                        <p:tgtEl>
                                          <p:spTgt spid="13"/>
                                        </p:tgtEl>
                                        <p:attrNameLst>
                                          <p:attrName>style.visibility</p:attrName>
                                        </p:attrNameLst>
                                      </p:cBhvr>
                                      <p:to>
                                        <p:strVal val="visible"/>
                                      </p:to>
                                    </p:set>
                                    <p:animEffect transition="in" filter="wheel(1)">
                                      <p:cBhvr>
                                        <p:cTn id="111" dur="500"/>
                                        <p:tgtEl>
                                          <p:spTgt spid="13"/>
                                        </p:tgtEl>
                                      </p:cBhvr>
                                    </p:animEffec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21" presetClass="entr" presetSubtype="1" fill="hold" grpId="0" nodeType="clickEffect">
                                  <p:stCondLst>
                                    <p:cond delay="0"/>
                                  </p:stCondLst>
                                  <p:childTnLst>
                                    <p:set>
                                      <p:cBhvr>
                                        <p:cTn id="115" dur="1" fill="hold">
                                          <p:stCondLst>
                                            <p:cond delay="0"/>
                                          </p:stCondLst>
                                        </p:cTn>
                                        <p:tgtEl>
                                          <p:spTgt spid="16"/>
                                        </p:tgtEl>
                                        <p:attrNameLst>
                                          <p:attrName>style.visibility</p:attrName>
                                        </p:attrNameLst>
                                      </p:cBhvr>
                                      <p:to>
                                        <p:strVal val="visible"/>
                                      </p:to>
                                    </p:set>
                                    <p:animEffect transition="in" filter="wheel(1)">
                                      <p:cBhvr>
                                        <p:cTn id="116" dur="500"/>
                                        <p:tgtEl>
                                          <p:spTgt spid="16"/>
                                        </p:tgtEl>
                                      </p:cBhvr>
                                    </p:animEffec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21" presetClass="entr" presetSubtype="1" fill="hold" grpId="0" nodeType="clickEffect">
                                  <p:stCondLst>
                                    <p:cond delay="0"/>
                                  </p:stCondLst>
                                  <p:childTnLst>
                                    <p:set>
                                      <p:cBhvr>
                                        <p:cTn id="120" dur="1" fill="hold">
                                          <p:stCondLst>
                                            <p:cond delay="0"/>
                                          </p:stCondLst>
                                        </p:cTn>
                                        <p:tgtEl>
                                          <p:spTgt spid="17"/>
                                        </p:tgtEl>
                                        <p:attrNameLst>
                                          <p:attrName>style.visibility</p:attrName>
                                        </p:attrNameLst>
                                      </p:cBhvr>
                                      <p:to>
                                        <p:strVal val="visible"/>
                                      </p:to>
                                    </p:set>
                                    <p:animEffect transition="in" filter="wheel(1)">
                                      <p:cBhvr>
                                        <p:cTn id="121" dur="500"/>
                                        <p:tgtEl>
                                          <p:spTgt spid="17"/>
                                        </p:tgtEl>
                                      </p:cBhvr>
                                    </p:animEffect>
                                  </p:childTnLst>
                                </p:cTn>
                              </p:par>
                            </p:childTnLst>
                          </p:cTn>
                        </p:par>
                      </p:childTnLst>
                    </p:cTn>
                  </p:par>
                  <p:par>
                    <p:cTn id="122" fill="hold" nodeType="clickPar">
                      <p:stCondLst>
                        <p:cond delay="indefinite"/>
                      </p:stCondLst>
                      <p:childTnLst>
                        <p:par>
                          <p:cTn id="123" fill="hold" nodeType="withGroup">
                            <p:stCondLst>
                              <p:cond delay="0"/>
                            </p:stCondLst>
                            <p:childTnLst>
                              <p:par>
                                <p:cTn id="124" presetID="21" presetClass="entr" presetSubtype="1" fill="hold" grpId="0" nodeType="clickEffect">
                                  <p:stCondLst>
                                    <p:cond delay="0"/>
                                  </p:stCondLst>
                                  <p:childTnLst>
                                    <p:set>
                                      <p:cBhvr>
                                        <p:cTn id="125" dur="1" fill="hold">
                                          <p:stCondLst>
                                            <p:cond delay="0"/>
                                          </p:stCondLst>
                                        </p:cTn>
                                        <p:tgtEl>
                                          <p:spTgt spid="18"/>
                                        </p:tgtEl>
                                        <p:attrNameLst>
                                          <p:attrName>style.visibility</p:attrName>
                                        </p:attrNameLst>
                                      </p:cBhvr>
                                      <p:to>
                                        <p:strVal val="visible"/>
                                      </p:to>
                                    </p:set>
                                    <p:animEffect transition="in" filter="wheel(1)">
                                      <p:cBhvr>
                                        <p:cTn id="126" dur="500"/>
                                        <p:tgtEl>
                                          <p:spTgt spid="18"/>
                                        </p:tgtEl>
                                      </p:cBhvr>
                                    </p:animEffect>
                                  </p:childTnLst>
                                </p:cTn>
                              </p:par>
                            </p:childTnLst>
                          </p:cTn>
                        </p:par>
                      </p:childTnLst>
                    </p:cTn>
                  </p:par>
                  <p:par>
                    <p:cTn id="127" fill="hold" nodeType="clickPar">
                      <p:stCondLst>
                        <p:cond delay="indefinite"/>
                      </p:stCondLst>
                      <p:childTnLst>
                        <p:par>
                          <p:cTn id="128" fill="hold" nodeType="withGroup">
                            <p:stCondLst>
                              <p:cond delay="0"/>
                            </p:stCondLst>
                            <p:childTnLst>
                              <p:par>
                                <p:cTn id="129" presetID="21" presetClass="entr" presetSubtype="1" fill="hold" grpId="0" nodeType="clickEffect">
                                  <p:stCondLst>
                                    <p:cond delay="0"/>
                                  </p:stCondLst>
                                  <p:childTnLst>
                                    <p:set>
                                      <p:cBhvr>
                                        <p:cTn id="130" dur="1" fill="hold">
                                          <p:stCondLst>
                                            <p:cond delay="0"/>
                                          </p:stCondLst>
                                        </p:cTn>
                                        <p:tgtEl>
                                          <p:spTgt spid="19"/>
                                        </p:tgtEl>
                                        <p:attrNameLst>
                                          <p:attrName>style.visibility</p:attrName>
                                        </p:attrNameLst>
                                      </p:cBhvr>
                                      <p:to>
                                        <p:strVal val="visible"/>
                                      </p:to>
                                    </p:set>
                                    <p:animEffect transition="in" filter="wheel(1)">
                                      <p:cBhvr>
                                        <p:cTn id="131" dur="500"/>
                                        <p:tgtEl>
                                          <p:spTgt spid="19"/>
                                        </p:tgtEl>
                                      </p:cBhvr>
                                    </p:animEffect>
                                  </p:childTnLst>
                                </p:cTn>
                              </p:par>
                            </p:childTnLst>
                          </p:cTn>
                        </p:par>
                      </p:childTnLst>
                    </p:cTn>
                  </p:par>
                  <p:par>
                    <p:cTn id="132" fill="hold" nodeType="clickPar">
                      <p:stCondLst>
                        <p:cond delay="indefinite"/>
                      </p:stCondLst>
                      <p:childTnLst>
                        <p:par>
                          <p:cTn id="133" fill="hold" nodeType="withGroup">
                            <p:stCondLst>
                              <p:cond delay="0"/>
                            </p:stCondLst>
                            <p:childTnLst>
                              <p:par>
                                <p:cTn id="134" presetID="21" presetClass="entr" presetSubtype="1" fill="hold" grpId="0" nodeType="clickEffect">
                                  <p:stCondLst>
                                    <p:cond delay="0"/>
                                  </p:stCondLst>
                                  <p:childTnLst>
                                    <p:set>
                                      <p:cBhvr>
                                        <p:cTn id="135" dur="1" fill="hold">
                                          <p:stCondLst>
                                            <p:cond delay="0"/>
                                          </p:stCondLst>
                                        </p:cTn>
                                        <p:tgtEl>
                                          <p:spTgt spid="20"/>
                                        </p:tgtEl>
                                        <p:attrNameLst>
                                          <p:attrName>style.visibility</p:attrName>
                                        </p:attrNameLst>
                                      </p:cBhvr>
                                      <p:to>
                                        <p:strVal val="visible"/>
                                      </p:to>
                                    </p:set>
                                    <p:animEffect transition="in" filter="wheel(1)">
                                      <p:cBhvr>
                                        <p:cTn id="136" dur="500"/>
                                        <p:tgtEl>
                                          <p:spTgt spid="20"/>
                                        </p:tgtEl>
                                      </p:cBhvr>
                                    </p:animEffect>
                                  </p:childTnLst>
                                </p:cTn>
                              </p:par>
                            </p:childTnLst>
                          </p:cTn>
                        </p:par>
                      </p:childTnLst>
                    </p:cTn>
                  </p:par>
                  <p:par>
                    <p:cTn id="137" fill="hold" nodeType="clickPar">
                      <p:stCondLst>
                        <p:cond delay="indefinite"/>
                      </p:stCondLst>
                      <p:childTnLst>
                        <p:par>
                          <p:cTn id="138" fill="hold" nodeType="withGroup">
                            <p:stCondLst>
                              <p:cond delay="0"/>
                            </p:stCondLst>
                            <p:childTnLst>
                              <p:par>
                                <p:cTn id="139" presetID="21" presetClass="entr" presetSubtype="1" fill="hold" grpId="0" nodeType="clickEffect">
                                  <p:stCondLst>
                                    <p:cond delay="0"/>
                                  </p:stCondLst>
                                  <p:childTnLst>
                                    <p:set>
                                      <p:cBhvr>
                                        <p:cTn id="140" dur="1" fill="hold">
                                          <p:stCondLst>
                                            <p:cond delay="0"/>
                                          </p:stCondLst>
                                        </p:cTn>
                                        <p:tgtEl>
                                          <p:spTgt spid="21"/>
                                        </p:tgtEl>
                                        <p:attrNameLst>
                                          <p:attrName>style.visibility</p:attrName>
                                        </p:attrNameLst>
                                      </p:cBhvr>
                                      <p:to>
                                        <p:strVal val="visible"/>
                                      </p:to>
                                    </p:set>
                                    <p:animEffect transition="in" filter="wheel(1)">
                                      <p:cBhvr>
                                        <p:cTn id="141" dur="500"/>
                                        <p:tgtEl>
                                          <p:spTgt spid="21"/>
                                        </p:tgtEl>
                                      </p:cBhvr>
                                    </p:animEffect>
                                  </p:childTnLst>
                                </p:cTn>
                              </p:par>
                            </p:childTnLst>
                          </p:cTn>
                        </p:par>
                      </p:childTnLst>
                    </p:cTn>
                  </p:par>
                  <p:par>
                    <p:cTn id="142" fill="hold" nodeType="clickPar">
                      <p:stCondLst>
                        <p:cond delay="indefinite"/>
                      </p:stCondLst>
                      <p:childTnLst>
                        <p:par>
                          <p:cTn id="143" fill="hold" nodeType="withGroup">
                            <p:stCondLst>
                              <p:cond delay="0"/>
                            </p:stCondLst>
                            <p:childTnLst>
                              <p:par>
                                <p:cTn id="144" presetID="21" presetClass="entr" presetSubtype="1" fill="hold" grpId="0" nodeType="clickEffect">
                                  <p:stCondLst>
                                    <p:cond delay="0"/>
                                  </p:stCondLst>
                                  <p:childTnLst>
                                    <p:set>
                                      <p:cBhvr>
                                        <p:cTn id="145" dur="1" fill="hold">
                                          <p:stCondLst>
                                            <p:cond delay="0"/>
                                          </p:stCondLst>
                                        </p:cTn>
                                        <p:tgtEl>
                                          <p:spTgt spid="24"/>
                                        </p:tgtEl>
                                        <p:attrNameLst>
                                          <p:attrName>style.visibility</p:attrName>
                                        </p:attrNameLst>
                                      </p:cBhvr>
                                      <p:to>
                                        <p:strVal val="visible"/>
                                      </p:to>
                                    </p:set>
                                    <p:animEffect transition="in" filter="wheel(1)">
                                      <p:cBhvr>
                                        <p:cTn id="146" dur="500"/>
                                        <p:tgtEl>
                                          <p:spTgt spid="24"/>
                                        </p:tgtEl>
                                      </p:cBhvr>
                                    </p:animEffect>
                                  </p:childTnLst>
                                </p:cTn>
                              </p:par>
                            </p:childTnLst>
                          </p:cTn>
                        </p:par>
                      </p:childTnLst>
                    </p:cTn>
                  </p:par>
                  <p:par>
                    <p:cTn id="147" fill="hold" nodeType="clickPar">
                      <p:stCondLst>
                        <p:cond delay="indefinite"/>
                      </p:stCondLst>
                      <p:childTnLst>
                        <p:par>
                          <p:cTn id="148" fill="hold" nodeType="withGroup">
                            <p:stCondLst>
                              <p:cond delay="0"/>
                            </p:stCondLst>
                            <p:childTnLst>
                              <p:par>
                                <p:cTn id="149" presetID="21" presetClass="entr" presetSubtype="1" fill="hold" grpId="0" nodeType="clickEffect">
                                  <p:stCondLst>
                                    <p:cond delay="0"/>
                                  </p:stCondLst>
                                  <p:childTnLst>
                                    <p:set>
                                      <p:cBhvr>
                                        <p:cTn id="150" dur="1" fill="hold">
                                          <p:stCondLst>
                                            <p:cond delay="0"/>
                                          </p:stCondLst>
                                        </p:cTn>
                                        <p:tgtEl>
                                          <p:spTgt spid="25"/>
                                        </p:tgtEl>
                                        <p:attrNameLst>
                                          <p:attrName>style.visibility</p:attrName>
                                        </p:attrNameLst>
                                      </p:cBhvr>
                                      <p:to>
                                        <p:strVal val="visible"/>
                                      </p:to>
                                    </p:set>
                                    <p:animEffect transition="in" filter="wheel(1)">
                                      <p:cBhvr>
                                        <p:cTn id="151" dur="500"/>
                                        <p:tgtEl>
                                          <p:spTgt spid="25"/>
                                        </p:tgtEl>
                                      </p:cBhvr>
                                    </p:animEffect>
                                  </p:childTnLst>
                                </p:cTn>
                              </p:par>
                            </p:childTnLst>
                          </p:cTn>
                        </p:par>
                      </p:childTnLst>
                    </p:cTn>
                  </p:par>
                  <p:par>
                    <p:cTn id="152" fill="hold" nodeType="clickPar">
                      <p:stCondLst>
                        <p:cond delay="indefinite"/>
                      </p:stCondLst>
                      <p:childTnLst>
                        <p:par>
                          <p:cTn id="153" fill="hold" nodeType="withGroup">
                            <p:stCondLst>
                              <p:cond delay="0"/>
                            </p:stCondLst>
                            <p:childTnLst>
                              <p:par>
                                <p:cTn id="154" presetID="21" presetClass="entr" presetSubtype="1" fill="hold" grpId="0" nodeType="clickEffect">
                                  <p:stCondLst>
                                    <p:cond delay="0"/>
                                  </p:stCondLst>
                                  <p:childTnLst>
                                    <p:set>
                                      <p:cBhvr>
                                        <p:cTn id="155" dur="1" fill="hold">
                                          <p:stCondLst>
                                            <p:cond delay="0"/>
                                          </p:stCondLst>
                                        </p:cTn>
                                        <p:tgtEl>
                                          <p:spTgt spid="26"/>
                                        </p:tgtEl>
                                        <p:attrNameLst>
                                          <p:attrName>style.visibility</p:attrName>
                                        </p:attrNameLst>
                                      </p:cBhvr>
                                      <p:to>
                                        <p:strVal val="visible"/>
                                      </p:to>
                                    </p:set>
                                    <p:animEffect transition="in" filter="wheel(1)">
                                      <p:cBhvr>
                                        <p:cTn id="156" dur="500"/>
                                        <p:tgtEl>
                                          <p:spTgt spid="26"/>
                                        </p:tgtEl>
                                      </p:cBhvr>
                                    </p:animEffect>
                                  </p:childTnLst>
                                </p:cTn>
                              </p:par>
                            </p:childTnLst>
                          </p:cTn>
                        </p:par>
                      </p:childTnLst>
                    </p:cTn>
                  </p:par>
                  <p:par>
                    <p:cTn id="157" fill="hold" nodeType="clickPar">
                      <p:stCondLst>
                        <p:cond delay="indefinite"/>
                      </p:stCondLst>
                      <p:childTnLst>
                        <p:par>
                          <p:cTn id="158" fill="hold" nodeType="withGroup">
                            <p:stCondLst>
                              <p:cond delay="0"/>
                            </p:stCondLst>
                            <p:childTnLst>
                              <p:par>
                                <p:cTn id="159" presetID="21" presetClass="entr" presetSubtype="1" fill="hold" grpId="0" nodeType="clickEffect">
                                  <p:stCondLst>
                                    <p:cond delay="0"/>
                                  </p:stCondLst>
                                  <p:childTnLst>
                                    <p:set>
                                      <p:cBhvr>
                                        <p:cTn id="160" dur="1" fill="hold">
                                          <p:stCondLst>
                                            <p:cond delay="0"/>
                                          </p:stCondLst>
                                        </p:cTn>
                                        <p:tgtEl>
                                          <p:spTgt spid="27"/>
                                        </p:tgtEl>
                                        <p:attrNameLst>
                                          <p:attrName>style.visibility</p:attrName>
                                        </p:attrNameLst>
                                      </p:cBhvr>
                                      <p:to>
                                        <p:strVal val="visible"/>
                                      </p:to>
                                    </p:set>
                                    <p:animEffect transition="in" filter="wheel(1)">
                                      <p:cBhvr>
                                        <p:cTn id="1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3" grpId="0" animBg="1"/>
      <p:bldP spid="16" grpId="0" animBg="1"/>
      <p:bldP spid="17" grpId="0" animBg="1"/>
      <p:bldP spid="18" grpId="0" animBg="1"/>
      <p:bldP spid="19" grpId="0" animBg="1"/>
      <p:bldP spid="20" grpId="0" animBg="1"/>
      <p:bldP spid="21" grpId="0" animBg="1"/>
      <p:bldP spid="24" grpId="0" animBg="1"/>
      <p:bldP spid="25" grpId="0" animBg="1"/>
      <p:bldP spid="26" grpId="0" animBg="1"/>
      <p:bldP spid="27" grpId="0" animBg="1"/>
      <p:bldP spid="22" grpId="0" animBg="1"/>
      <p:bldP spid="36" grpId="0" animBg="1"/>
      <p:bldP spid="37" grpId="0" animBg="1"/>
      <p:bldP spid="38" grpId="0" animBg="1"/>
      <p:bldP spid="40" grpId="0" animBg="1"/>
      <p:bldP spid="41" grpId="0" animBg="1"/>
      <p:bldP spid="43" grpId="0" animBg="1"/>
      <p:bldP spid="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243138" y="2362200"/>
            <a:ext cx="7467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vi-VN" sz="3600">
                <a:solidFill>
                  <a:srgbClr val="262626"/>
                </a:solidFill>
                <a:latin typeface="VNI-Times" pitchFamily="2" charset="0"/>
              </a:rPr>
              <a:t>Ñöùng ñaàu moãi ñaïo coù 3 ti phuï traùch 3 maët hoaït ñoäng khaùc nhau ôû moãi thöøa tuyeân: ñoâ ti, hieán ti, thöøa ti.</a:t>
            </a:r>
            <a:endParaRPr lang="en-US" altLang="vi-VN" sz="3600">
              <a:solidFill>
                <a:srgbClr val="0000FF"/>
              </a:solidFill>
              <a:latin typeface="VNI-Times" pitchFamily="2" charset="0"/>
            </a:endParaRPr>
          </a:p>
        </p:txBody>
      </p:sp>
      <p:sp>
        <p:nvSpPr>
          <p:cNvPr id="72707" name="Title 1"/>
          <p:cNvSpPr txBox="1">
            <a:spLocks/>
          </p:cNvSpPr>
          <p:nvPr/>
        </p:nvSpPr>
        <p:spPr bwMode="auto">
          <a:xfrm>
            <a:off x="2590800" y="1562100"/>
            <a:ext cx="73914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vi-VN" sz="3600" b="1" i="1">
              <a:solidFill>
                <a:srgbClr val="0000FF"/>
              </a:solidFill>
              <a:latin typeface="VNI-Times" pitchFamily="2" charset="0"/>
            </a:endParaRPr>
          </a:p>
          <a:p>
            <a:pPr algn="ctr" eaLnBrk="1" hangingPunct="1"/>
            <a:endParaRPr lang="en-US" altLang="vi-VN" sz="3600" b="1" i="1">
              <a:solidFill>
                <a:srgbClr val="0000FF"/>
              </a:solidFill>
              <a:latin typeface="VNI-Times" pitchFamily="2" charset="0"/>
            </a:endParaRPr>
          </a:p>
          <a:p>
            <a:pPr algn="ctr" eaLnBrk="1" hangingPunct="1"/>
            <a:endParaRPr lang="en-US" altLang="vi-VN" sz="3600" i="1">
              <a:solidFill>
                <a:srgbClr val="0000FF"/>
              </a:solidFill>
              <a:latin typeface="VNI-Times" pitchFamily="2" charset="0"/>
            </a:endParaRPr>
          </a:p>
          <a:p>
            <a:pPr algn="ctr" eaLnBrk="1" hangingPunct="1"/>
            <a:endParaRPr lang="en-US" altLang="vi-VN" sz="3600" i="1">
              <a:solidFill>
                <a:srgbClr val="0000FF"/>
              </a:solidFill>
              <a:latin typeface="VNI-Times" pitchFamily="2" charset="0"/>
            </a:endParaRPr>
          </a:p>
          <a:p>
            <a:pPr algn="ctr" eaLnBrk="1" hangingPunct="1"/>
            <a:r>
              <a:rPr lang="en-US" altLang="vi-VN" sz="3600" i="1">
                <a:solidFill>
                  <a:srgbClr val="0000FF"/>
                </a:solidFill>
                <a:latin typeface="VNI-Times" pitchFamily="2" charset="0"/>
              </a:rPr>
              <a:t>Thôøi vua Leâ Thaùnh Toâng vieäc quaûn lí 13 ñaïo coù gì môùi?</a:t>
            </a:r>
            <a:endParaRPr lang="en-US" altLang="vi-VN" sz="3600">
              <a:solidFill>
                <a:srgbClr val="0000FF"/>
              </a:solidFill>
              <a:latin typeface="VNI-Times" pitchFamily="2" charset="0"/>
            </a:endParaRPr>
          </a:p>
          <a:p>
            <a:pPr algn="ctr" eaLnBrk="1" hangingPunct="1"/>
            <a:endParaRPr lang="en-US" altLang="vi-VN" sz="3600">
              <a:solidFill>
                <a:srgbClr val="0000FF"/>
              </a:solidFill>
              <a:latin typeface="VNI-Times" pitchFamily="2" charset="0"/>
            </a:endParaRPr>
          </a:p>
        </p:txBody>
      </p:sp>
    </p:spTree>
    <p:extLst>
      <p:ext uri="{BB962C8B-B14F-4D97-AF65-F5344CB8AC3E}">
        <p14:creationId xmlns:p14="http://schemas.microsoft.com/office/powerpoint/2010/main" val="32802794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 calcmode="lin" valueType="num">
                                      <p:cBhvr>
                                        <p:cTn id="9" dur="750" fill="hold"/>
                                        <p:tgtEl>
                                          <p:spTgt spid="4"/>
                                        </p:tgtEl>
                                        <p:attrNameLst>
                                          <p:attrName>style.rotation</p:attrName>
                                        </p:attrNameLst>
                                      </p:cBhvr>
                                      <p:tavLst>
                                        <p:tav tm="0">
                                          <p:val>
                                            <p:fltVal val="90"/>
                                          </p:val>
                                        </p:tav>
                                        <p:tav tm="100000">
                                          <p:val>
                                            <p:fltVal val="0"/>
                                          </p:val>
                                        </p:tav>
                                      </p:tavLst>
                                    </p:anim>
                                    <p:animEffect transition="in" filter="fade">
                                      <p:cBhvr>
                                        <p:cTn id="10"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25713" y="609600"/>
            <a:ext cx="6858000" cy="21336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600" dirty="0" err="1">
                <a:solidFill>
                  <a:srgbClr val="0000FF"/>
                </a:solidFill>
                <a:latin typeface="VNI-Times" pitchFamily="2" charset="0"/>
              </a:rPr>
              <a:t>Toå</a:t>
            </a:r>
            <a:r>
              <a:rPr lang="en-US" sz="3600" dirty="0">
                <a:solidFill>
                  <a:srgbClr val="0000FF"/>
                </a:solidFill>
                <a:latin typeface="VNI-Times" pitchFamily="2" charset="0"/>
              </a:rPr>
              <a:t> </a:t>
            </a:r>
            <a:r>
              <a:rPr lang="en-US" sz="3600" dirty="0" err="1">
                <a:solidFill>
                  <a:srgbClr val="0000FF"/>
                </a:solidFill>
                <a:latin typeface="VNI-Times" pitchFamily="2" charset="0"/>
              </a:rPr>
              <a:t>chöùc</a:t>
            </a:r>
            <a:r>
              <a:rPr lang="en-US" sz="3600" dirty="0">
                <a:solidFill>
                  <a:srgbClr val="0000FF"/>
                </a:solidFill>
                <a:latin typeface="VNI-Times" pitchFamily="2" charset="0"/>
              </a:rPr>
              <a:t> </a:t>
            </a:r>
            <a:r>
              <a:rPr lang="en-US" sz="3600" dirty="0" err="1">
                <a:solidFill>
                  <a:srgbClr val="0000FF"/>
                </a:solidFill>
                <a:latin typeface="VNI-Times" pitchFamily="2" charset="0"/>
              </a:rPr>
              <a:t>nhaø</a:t>
            </a:r>
            <a:r>
              <a:rPr lang="en-US" sz="3600" dirty="0">
                <a:solidFill>
                  <a:srgbClr val="0000FF"/>
                </a:solidFill>
                <a:latin typeface="VNI-Times" pitchFamily="2" charset="0"/>
              </a:rPr>
              <a:t> </a:t>
            </a:r>
            <a:r>
              <a:rPr lang="en-US" sz="3600" dirty="0" err="1">
                <a:solidFill>
                  <a:srgbClr val="0000FF"/>
                </a:solidFill>
                <a:latin typeface="VNI-Times" pitchFamily="2" charset="0"/>
              </a:rPr>
              <a:t>nöôùc</a:t>
            </a:r>
            <a:r>
              <a:rPr lang="en-US" sz="3600" dirty="0">
                <a:solidFill>
                  <a:srgbClr val="0000FF"/>
                </a:solidFill>
                <a:latin typeface="VNI-Times" pitchFamily="2" charset="0"/>
              </a:rPr>
              <a:t> </a:t>
            </a:r>
            <a:r>
              <a:rPr lang="en-US" sz="3600" dirty="0" err="1">
                <a:solidFill>
                  <a:srgbClr val="0000FF"/>
                </a:solidFill>
                <a:latin typeface="VNI-Times" pitchFamily="2" charset="0"/>
              </a:rPr>
              <a:t>thôøi</a:t>
            </a:r>
            <a:r>
              <a:rPr lang="en-US" sz="3600" dirty="0">
                <a:solidFill>
                  <a:srgbClr val="0000FF"/>
                </a:solidFill>
                <a:latin typeface="VNI-Times" pitchFamily="2" charset="0"/>
              </a:rPr>
              <a:t> </a:t>
            </a:r>
            <a:r>
              <a:rPr lang="en-US" sz="3600" dirty="0" err="1">
                <a:solidFill>
                  <a:srgbClr val="0000FF"/>
                </a:solidFill>
                <a:latin typeface="VNI-Times" pitchFamily="2" charset="0"/>
              </a:rPr>
              <a:t>Leâ</a:t>
            </a:r>
            <a:r>
              <a:rPr lang="en-US" sz="3600" dirty="0">
                <a:solidFill>
                  <a:srgbClr val="0000FF"/>
                </a:solidFill>
                <a:latin typeface="VNI-Times" pitchFamily="2" charset="0"/>
              </a:rPr>
              <a:t> </a:t>
            </a:r>
            <a:r>
              <a:rPr lang="en-US" sz="3600" dirty="0" err="1">
                <a:solidFill>
                  <a:srgbClr val="0000FF"/>
                </a:solidFill>
                <a:latin typeface="VNI-Times" pitchFamily="2" charset="0"/>
              </a:rPr>
              <a:t>sô</a:t>
            </a:r>
            <a:r>
              <a:rPr lang="en-US" sz="3600" dirty="0">
                <a:solidFill>
                  <a:srgbClr val="0000FF"/>
                </a:solidFill>
                <a:latin typeface="VNI-Times" pitchFamily="2" charset="0"/>
              </a:rPr>
              <a:t> </a:t>
            </a:r>
            <a:r>
              <a:rPr lang="en-US" sz="3600" dirty="0" err="1">
                <a:solidFill>
                  <a:srgbClr val="0000FF"/>
                </a:solidFill>
                <a:latin typeface="VNI-Times" pitchFamily="2" charset="0"/>
              </a:rPr>
              <a:t>taäp</a:t>
            </a:r>
            <a:r>
              <a:rPr lang="en-US" sz="3600" dirty="0">
                <a:solidFill>
                  <a:srgbClr val="0000FF"/>
                </a:solidFill>
                <a:latin typeface="VNI-Times" pitchFamily="2" charset="0"/>
              </a:rPr>
              <a:t> </a:t>
            </a:r>
            <a:r>
              <a:rPr lang="en-US" sz="3600" dirty="0" err="1">
                <a:solidFill>
                  <a:srgbClr val="0000FF"/>
                </a:solidFill>
                <a:latin typeface="VNI-Times" pitchFamily="2" charset="0"/>
              </a:rPr>
              <a:t>quyeàn</a:t>
            </a:r>
            <a:r>
              <a:rPr lang="en-US" sz="3600" dirty="0">
                <a:solidFill>
                  <a:srgbClr val="0000FF"/>
                </a:solidFill>
                <a:latin typeface="VNI-Times" pitchFamily="2" charset="0"/>
              </a:rPr>
              <a:t> </a:t>
            </a:r>
            <a:r>
              <a:rPr lang="en-US" sz="3600" dirty="0" err="1">
                <a:solidFill>
                  <a:srgbClr val="0000FF"/>
                </a:solidFill>
                <a:latin typeface="VNI-Times" pitchFamily="2" charset="0"/>
              </a:rPr>
              <a:t>hôn</a:t>
            </a:r>
            <a:r>
              <a:rPr lang="en-US" sz="3600" dirty="0">
                <a:solidFill>
                  <a:srgbClr val="0000FF"/>
                </a:solidFill>
                <a:latin typeface="VNI-Times" pitchFamily="2" charset="0"/>
              </a:rPr>
              <a:t> so </a:t>
            </a:r>
            <a:r>
              <a:rPr lang="en-US" sz="3600" dirty="0" err="1">
                <a:solidFill>
                  <a:srgbClr val="0000FF"/>
                </a:solidFill>
                <a:latin typeface="VNI-Times" pitchFamily="2" charset="0"/>
              </a:rPr>
              <a:t>vôùi</a:t>
            </a:r>
            <a:r>
              <a:rPr lang="en-US" sz="3600" dirty="0">
                <a:solidFill>
                  <a:srgbClr val="0000FF"/>
                </a:solidFill>
                <a:latin typeface="VNI-Times" pitchFamily="2" charset="0"/>
              </a:rPr>
              <a:t> </a:t>
            </a:r>
            <a:r>
              <a:rPr lang="en-US" sz="3600" dirty="0" err="1">
                <a:solidFill>
                  <a:srgbClr val="0000FF"/>
                </a:solidFill>
                <a:latin typeface="VNI-Times" pitchFamily="2" charset="0"/>
              </a:rPr>
              <a:t>thôøi</a:t>
            </a:r>
            <a:r>
              <a:rPr lang="en-US" sz="3600" dirty="0">
                <a:solidFill>
                  <a:srgbClr val="0000FF"/>
                </a:solidFill>
                <a:latin typeface="VNI-Times" pitchFamily="2" charset="0"/>
              </a:rPr>
              <a:t> </a:t>
            </a:r>
            <a:r>
              <a:rPr lang="en-US" sz="3600" dirty="0" err="1">
                <a:solidFill>
                  <a:srgbClr val="0000FF"/>
                </a:solidFill>
                <a:latin typeface="VNI-Times" pitchFamily="2" charset="0"/>
              </a:rPr>
              <a:t>Traàn</a:t>
            </a:r>
            <a:r>
              <a:rPr lang="en-US" sz="3600" dirty="0">
                <a:solidFill>
                  <a:srgbClr val="0000FF"/>
                </a:solidFill>
                <a:latin typeface="VNI-Times" pitchFamily="2" charset="0"/>
              </a:rPr>
              <a:t>. </a:t>
            </a:r>
            <a:r>
              <a:rPr lang="en-US" sz="3600" dirty="0" err="1">
                <a:solidFill>
                  <a:srgbClr val="0000FF"/>
                </a:solidFill>
                <a:latin typeface="VNI-Times" pitchFamily="2" charset="0"/>
              </a:rPr>
              <a:t>Ñieàu</a:t>
            </a:r>
            <a:r>
              <a:rPr lang="en-US" sz="3600" dirty="0">
                <a:solidFill>
                  <a:srgbClr val="0000FF"/>
                </a:solidFill>
                <a:latin typeface="VNI-Times" pitchFamily="2" charset="0"/>
              </a:rPr>
              <a:t> </a:t>
            </a:r>
            <a:r>
              <a:rPr lang="en-US" sz="3600" dirty="0" err="1">
                <a:solidFill>
                  <a:srgbClr val="0000FF"/>
                </a:solidFill>
                <a:latin typeface="VNI-Times" pitchFamily="2" charset="0"/>
              </a:rPr>
              <a:t>naøy</a:t>
            </a:r>
            <a:r>
              <a:rPr lang="en-US" sz="3600" dirty="0">
                <a:solidFill>
                  <a:srgbClr val="0000FF"/>
                </a:solidFill>
                <a:latin typeface="VNI-Times" pitchFamily="2" charset="0"/>
              </a:rPr>
              <a:t> </a:t>
            </a:r>
            <a:r>
              <a:rPr lang="en-US" sz="3600" dirty="0" err="1">
                <a:solidFill>
                  <a:srgbClr val="0000FF"/>
                </a:solidFill>
                <a:latin typeface="VNI-Times" pitchFamily="2" charset="0"/>
              </a:rPr>
              <a:t>ñöôïc</a:t>
            </a:r>
            <a:r>
              <a:rPr lang="en-US" sz="3600" dirty="0">
                <a:solidFill>
                  <a:srgbClr val="0000FF"/>
                </a:solidFill>
                <a:latin typeface="VNI-Times" pitchFamily="2" charset="0"/>
              </a:rPr>
              <a:t> </a:t>
            </a:r>
            <a:r>
              <a:rPr lang="en-US" sz="3600" dirty="0" err="1">
                <a:solidFill>
                  <a:srgbClr val="0000FF"/>
                </a:solidFill>
                <a:latin typeface="VNI-Times" pitchFamily="2" charset="0"/>
              </a:rPr>
              <a:t>theå</a:t>
            </a:r>
            <a:r>
              <a:rPr lang="en-US" sz="3600" dirty="0">
                <a:solidFill>
                  <a:srgbClr val="0000FF"/>
                </a:solidFill>
                <a:latin typeface="VNI-Times" pitchFamily="2" charset="0"/>
              </a:rPr>
              <a:t> </a:t>
            </a:r>
            <a:r>
              <a:rPr lang="en-US" sz="3600" dirty="0" err="1">
                <a:solidFill>
                  <a:srgbClr val="0000FF"/>
                </a:solidFill>
                <a:latin typeface="VNI-Times" pitchFamily="2" charset="0"/>
              </a:rPr>
              <a:t>hieän</a:t>
            </a:r>
            <a:r>
              <a:rPr lang="en-US" sz="3600" dirty="0">
                <a:solidFill>
                  <a:srgbClr val="0000FF"/>
                </a:solidFill>
                <a:latin typeface="VNI-Times" pitchFamily="2" charset="0"/>
              </a:rPr>
              <a:t> </a:t>
            </a:r>
            <a:r>
              <a:rPr lang="en-US" sz="3600" dirty="0" err="1">
                <a:solidFill>
                  <a:srgbClr val="0000FF"/>
                </a:solidFill>
                <a:latin typeface="VNI-Times" pitchFamily="2" charset="0"/>
              </a:rPr>
              <a:t>nhö</a:t>
            </a:r>
            <a:r>
              <a:rPr lang="en-US" sz="3600" dirty="0">
                <a:solidFill>
                  <a:srgbClr val="0000FF"/>
                </a:solidFill>
                <a:latin typeface="VNI-Times" pitchFamily="2" charset="0"/>
              </a:rPr>
              <a:t> </a:t>
            </a:r>
            <a:r>
              <a:rPr lang="en-US" sz="3600" dirty="0" err="1">
                <a:solidFill>
                  <a:srgbClr val="0000FF"/>
                </a:solidFill>
                <a:latin typeface="VNI-Times" pitchFamily="2" charset="0"/>
              </a:rPr>
              <a:t>theá</a:t>
            </a:r>
            <a:r>
              <a:rPr lang="en-US" sz="3600" dirty="0">
                <a:solidFill>
                  <a:srgbClr val="0000FF"/>
                </a:solidFill>
                <a:latin typeface="VNI-Times" pitchFamily="2" charset="0"/>
              </a:rPr>
              <a:t> </a:t>
            </a:r>
            <a:r>
              <a:rPr lang="en-US" sz="3600" dirty="0" err="1">
                <a:solidFill>
                  <a:srgbClr val="0000FF"/>
                </a:solidFill>
                <a:latin typeface="VNI-Times" pitchFamily="2" charset="0"/>
              </a:rPr>
              <a:t>naøo</a:t>
            </a:r>
            <a:r>
              <a:rPr lang="en-US" sz="3600" dirty="0">
                <a:solidFill>
                  <a:srgbClr val="0000FF"/>
                </a:solidFill>
                <a:latin typeface="VNI-Times" pitchFamily="2" charset="0"/>
              </a:rPr>
              <a:t>?</a:t>
            </a:r>
          </a:p>
          <a:p>
            <a:pPr algn="ctr">
              <a:defRPr/>
            </a:pPr>
            <a:endParaRPr lang="en-US" sz="3200" b="1" dirty="0">
              <a:solidFill>
                <a:schemeClr val="tx1"/>
              </a:solidFill>
              <a:latin typeface="VNI-Times" pitchFamily="2" charset="0"/>
            </a:endParaRPr>
          </a:p>
        </p:txBody>
      </p:sp>
      <p:sp>
        <p:nvSpPr>
          <p:cNvPr id="5" name="Rectangle 4"/>
          <p:cNvSpPr/>
          <p:nvPr/>
        </p:nvSpPr>
        <p:spPr>
          <a:xfrm>
            <a:off x="2743200" y="3200400"/>
            <a:ext cx="6858000" cy="21336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3600" dirty="0">
              <a:solidFill>
                <a:schemeClr val="tx1"/>
              </a:solidFill>
              <a:latin typeface="VNI-Times" pitchFamily="2" charset="0"/>
            </a:endParaRPr>
          </a:p>
          <a:p>
            <a:pPr algn="ctr">
              <a:defRPr/>
            </a:pPr>
            <a:r>
              <a:rPr lang="en-US" sz="3600" dirty="0" err="1">
                <a:solidFill>
                  <a:schemeClr val="tx1"/>
                </a:solidFill>
                <a:latin typeface="VNI-Times" pitchFamily="2" charset="0"/>
              </a:rPr>
              <a:t>Vua</a:t>
            </a:r>
            <a:r>
              <a:rPr lang="en-US" sz="3600" dirty="0">
                <a:solidFill>
                  <a:schemeClr val="tx1"/>
                </a:solidFill>
                <a:latin typeface="VNI-Times" pitchFamily="2" charset="0"/>
              </a:rPr>
              <a:t> </a:t>
            </a:r>
            <a:r>
              <a:rPr lang="en-US" sz="3600" dirty="0" err="1">
                <a:solidFill>
                  <a:schemeClr val="tx1"/>
                </a:solidFill>
                <a:latin typeface="VNI-Times" pitchFamily="2" charset="0"/>
              </a:rPr>
              <a:t>tröïc</a:t>
            </a:r>
            <a:r>
              <a:rPr lang="en-US" sz="3600" dirty="0">
                <a:solidFill>
                  <a:schemeClr val="tx1"/>
                </a:solidFill>
                <a:latin typeface="VNI-Times" pitchFamily="2" charset="0"/>
              </a:rPr>
              <a:t> </a:t>
            </a:r>
            <a:r>
              <a:rPr lang="en-US" sz="3600" dirty="0" err="1">
                <a:solidFill>
                  <a:schemeClr val="tx1"/>
                </a:solidFill>
                <a:latin typeface="VNI-Times" pitchFamily="2" charset="0"/>
              </a:rPr>
              <a:t>tieáp</a:t>
            </a:r>
            <a:r>
              <a:rPr lang="en-US" sz="3600" dirty="0">
                <a:solidFill>
                  <a:schemeClr val="tx1"/>
                </a:solidFill>
                <a:latin typeface="VNI-Times" pitchFamily="2" charset="0"/>
              </a:rPr>
              <a:t> </a:t>
            </a:r>
            <a:r>
              <a:rPr lang="en-US" sz="3600" dirty="0" err="1">
                <a:solidFill>
                  <a:schemeClr val="tx1"/>
                </a:solidFill>
                <a:latin typeface="VNI-Times" pitchFamily="2" charset="0"/>
              </a:rPr>
              <a:t>naém</a:t>
            </a:r>
            <a:r>
              <a:rPr lang="en-US" sz="3600" dirty="0">
                <a:solidFill>
                  <a:schemeClr val="tx1"/>
                </a:solidFill>
                <a:latin typeface="VNI-Times" pitchFamily="2" charset="0"/>
              </a:rPr>
              <a:t> </a:t>
            </a:r>
            <a:r>
              <a:rPr lang="en-US" sz="3600" dirty="0" err="1">
                <a:solidFill>
                  <a:schemeClr val="tx1"/>
                </a:solidFill>
                <a:latin typeface="VNI-Times" pitchFamily="2" charset="0"/>
              </a:rPr>
              <a:t>moïi</a:t>
            </a:r>
            <a:r>
              <a:rPr lang="en-US" sz="3600" dirty="0">
                <a:solidFill>
                  <a:schemeClr val="tx1"/>
                </a:solidFill>
                <a:latin typeface="VNI-Times" pitchFamily="2" charset="0"/>
              </a:rPr>
              <a:t> </a:t>
            </a:r>
            <a:r>
              <a:rPr lang="en-US" sz="3600" dirty="0" err="1">
                <a:solidFill>
                  <a:schemeClr val="tx1"/>
                </a:solidFill>
                <a:latin typeface="VNI-Times" pitchFamily="2" charset="0"/>
              </a:rPr>
              <a:t>quyeàn</a:t>
            </a:r>
            <a:r>
              <a:rPr lang="en-US" sz="3600" dirty="0">
                <a:solidFill>
                  <a:schemeClr val="tx1"/>
                </a:solidFill>
                <a:latin typeface="VNI-Times" pitchFamily="2" charset="0"/>
              </a:rPr>
              <a:t> </a:t>
            </a:r>
            <a:r>
              <a:rPr lang="en-US" sz="3600" dirty="0" err="1">
                <a:solidFill>
                  <a:schemeClr val="tx1"/>
                </a:solidFill>
                <a:latin typeface="VNI-Times" pitchFamily="2" charset="0"/>
              </a:rPr>
              <a:t>haønh</a:t>
            </a:r>
            <a:r>
              <a:rPr lang="en-US" sz="3600" dirty="0">
                <a:solidFill>
                  <a:schemeClr val="tx1"/>
                </a:solidFill>
                <a:latin typeface="VNI-Times" pitchFamily="2" charset="0"/>
              </a:rPr>
              <a:t> </a:t>
            </a:r>
            <a:r>
              <a:rPr lang="en-US" sz="3600" dirty="0" err="1">
                <a:solidFill>
                  <a:schemeClr val="tx1"/>
                </a:solidFill>
                <a:latin typeface="VNI-Times" pitchFamily="2" charset="0"/>
              </a:rPr>
              <a:t>keå</a:t>
            </a:r>
            <a:r>
              <a:rPr lang="en-US" sz="3600" dirty="0">
                <a:solidFill>
                  <a:schemeClr val="tx1"/>
                </a:solidFill>
                <a:latin typeface="VNI-Times" pitchFamily="2" charset="0"/>
              </a:rPr>
              <a:t> </a:t>
            </a:r>
            <a:r>
              <a:rPr lang="en-US" sz="3600" dirty="0" err="1">
                <a:solidFill>
                  <a:schemeClr val="tx1"/>
                </a:solidFill>
                <a:latin typeface="VNI-Times" pitchFamily="2" charset="0"/>
              </a:rPr>
              <a:t>caû</a:t>
            </a:r>
            <a:r>
              <a:rPr lang="en-US" sz="3600" dirty="0">
                <a:solidFill>
                  <a:schemeClr val="tx1"/>
                </a:solidFill>
                <a:latin typeface="VNI-Times" pitchFamily="2" charset="0"/>
              </a:rPr>
              <a:t> </a:t>
            </a:r>
            <a:r>
              <a:rPr lang="en-US" sz="3600" dirty="0" err="1">
                <a:solidFill>
                  <a:schemeClr val="tx1"/>
                </a:solidFill>
                <a:latin typeface="VNI-Times" pitchFamily="2" charset="0"/>
              </a:rPr>
              <a:t>chöùc</a:t>
            </a:r>
            <a:r>
              <a:rPr lang="en-US" sz="3600" dirty="0">
                <a:solidFill>
                  <a:schemeClr val="tx1"/>
                </a:solidFill>
                <a:latin typeface="VNI-Times" pitchFamily="2" charset="0"/>
              </a:rPr>
              <a:t> </a:t>
            </a:r>
            <a:r>
              <a:rPr lang="en-US" sz="3600" dirty="0" err="1">
                <a:solidFill>
                  <a:schemeClr val="tx1"/>
                </a:solidFill>
                <a:latin typeface="VNI-Times" pitchFamily="2" charset="0"/>
              </a:rPr>
              <a:t>toång</a:t>
            </a:r>
            <a:r>
              <a:rPr lang="en-US" sz="3600" dirty="0">
                <a:solidFill>
                  <a:schemeClr val="tx1"/>
                </a:solidFill>
                <a:latin typeface="VNI-Times" pitchFamily="2" charset="0"/>
              </a:rPr>
              <a:t> </a:t>
            </a:r>
            <a:r>
              <a:rPr lang="en-US" sz="3600" dirty="0" err="1">
                <a:solidFill>
                  <a:schemeClr val="tx1"/>
                </a:solidFill>
                <a:latin typeface="VNI-Times" pitchFamily="2" charset="0"/>
              </a:rPr>
              <a:t>chæ</a:t>
            </a:r>
            <a:r>
              <a:rPr lang="en-US" sz="3600" dirty="0">
                <a:solidFill>
                  <a:schemeClr val="tx1"/>
                </a:solidFill>
                <a:latin typeface="VNI-Times" pitchFamily="2" charset="0"/>
              </a:rPr>
              <a:t> </a:t>
            </a:r>
            <a:r>
              <a:rPr lang="en-US" sz="3600" dirty="0" err="1">
                <a:solidFill>
                  <a:schemeClr val="tx1"/>
                </a:solidFill>
                <a:latin typeface="VNI-Times" pitchFamily="2" charset="0"/>
              </a:rPr>
              <a:t>huy</a:t>
            </a:r>
            <a:r>
              <a:rPr lang="en-US" sz="3600" dirty="0">
                <a:solidFill>
                  <a:schemeClr val="tx1"/>
                </a:solidFill>
                <a:latin typeface="VNI-Times" pitchFamily="2" charset="0"/>
              </a:rPr>
              <a:t> </a:t>
            </a:r>
            <a:r>
              <a:rPr lang="en-US" sz="3600" dirty="0" err="1">
                <a:solidFill>
                  <a:schemeClr val="tx1"/>
                </a:solidFill>
                <a:latin typeface="VNI-Times" pitchFamily="2" charset="0"/>
              </a:rPr>
              <a:t>quaân</a:t>
            </a:r>
            <a:r>
              <a:rPr lang="en-US" sz="3600" dirty="0">
                <a:solidFill>
                  <a:schemeClr val="tx1"/>
                </a:solidFill>
                <a:latin typeface="VNI-Times" pitchFamily="2" charset="0"/>
              </a:rPr>
              <a:t> </a:t>
            </a:r>
            <a:r>
              <a:rPr lang="en-US" sz="3600" dirty="0" err="1">
                <a:solidFill>
                  <a:schemeClr val="tx1"/>
                </a:solidFill>
                <a:latin typeface="VNI-Times" pitchFamily="2" charset="0"/>
              </a:rPr>
              <a:t>ñoäi</a:t>
            </a:r>
            <a:r>
              <a:rPr lang="en-US" sz="3600" dirty="0">
                <a:solidFill>
                  <a:schemeClr val="tx1"/>
                </a:solidFill>
                <a:latin typeface="VNI-Times" pitchFamily="2" charset="0"/>
              </a:rPr>
              <a:t>. </a:t>
            </a:r>
            <a:r>
              <a:rPr lang="en-US" sz="3600" dirty="0" err="1">
                <a:solidFill>
                  <a:schemeClr val="tx1"/>
                </a:solidFill>
                <a:latin typeface="VNI-Times" pitchFamily="2" charset="0"/>
              </a:rPr>
              <a:t>Vua</a:t>
            </a:r>
            <a:r>
              <a:rPr lang="en-US" sz="3600" dirty="0">
                <a:solidFill>
                  <a:schemeClr val="tx1"/>
                </a:solidFill>
                <a:latin typeface="VNI-Times" pitchFamily="2" charset="0"/>
              </a:rPr>
              <a:t> </a:t>
            </a:r>
            <a:r>
              <a:rPr lang="en-US" sz="3600" dirty="0" err="1">
                <a:solidFill>
                  <a:schemeClr val="tx1"/>
                </a:solidFill>
                <a:latin typeface="VNI-Times" pitchFamily="2" charset="0"/>
              </a:rPr>
              <a:t>Leâ</a:t>
            </a:r>
            <a:r>
              <a:rPr lang="en-US" sz="3600" dirty="0">
                <a:solidFill>
                  <a:schemeClr val="tx1"/>
                </a:solidFill>
                <a:latin typeface="VNI-Times" pitchFamily="2" charset="0"/>
              </a:rPr>
              <a:t> </a:t>
            </a:r>
            <a:r>
              <a:rPr lang="en-US" sz="3600" dirty="0" err="1">
                <a:solidFill>
                  <a:schemeClr val="tx1"/>
                </a:solidFill>
                <a:latin typeface="VNI-Times" pitchFamily="2" charset="0"/>
              </a:rPr>
              <a:t>Thaùnh</a:t>
            </a:r>
            <a:r>
              <a:rPr lang="en-US" sz="3600" dirty="0">
                <a:solidFill>
                  <a:schemeClr val="tx1"/>
                </a:solidFill>
                <a:latin typeface="VNI-Times" pitchFamily="2" charset="0"/>
              </a:rPr>
              <a:t> </a:t>
            </a:r>
            <a:r>
              <a:rPr lang="en-US" sz="3600" dirty="0" err="1">
                <a:solidFill>
                  <a:schemeClr val="tx1"/>
                </a:solidFill>
                <a:latin typeface="VNI-Times" pitchFamily="2" charset="0"/>
              </a:rPr>
              <a:t>Toâng</a:t>
            </a:r>
            <a:r>
              <a:rPr lang="en-US" sz="3600" dirty="0">
                <a:solidFill>
                  <a:schemeClr val="tx1"/>
                </a:solidFill>
                <a:latin typeface="VNI-Times" pitchFamily="2" charset="0"/>
              </a:rPr>
              <a:t> </a:t>
            </a:r>
            <a:r>
              <a:rPr lang="en-US" sz="3600" dirty="0" err="1">
                <a:solidFill>
                  <a:schemeClr val="tx1"/>
                </a:solidFill>
                <a:latin typeface="VNI-Times" pitchFamily="2" charset="0"/>
              </a:rPr>
              <a:t>baõi</a:t>
            </a:r>
            <a:r>
              <a:rPr lang="en-US" sz="3600" dirty="0">
                <a:solidFill>
                  <a:schemeClr val="tx1"/>
                </a:solidFill>
                <a:latin typeface="VNI-Times" pitchFamily="2" charset="0"/>
              </a:rPr>
              <a:t> </a:t>
            </a:r>
            <a:r>
              <a:rPr lang="en-US" sz="3600" dirty="0" err="1">
                <a:solidFill>
                  <a:schemeClr val="tx1"/>
                </a:solidFill>
                <a:latin typeface="VNI-Times" pitchFamily="2" charset="0"/>
              </a:rPr>
              <a:t>boû</a:t>
            </a:r>
            <a:r>
              <a:rPr lang="en-US" sz="3600" dirty="0">
                <a:solidFill>
                  <a:schemeClr val="tx1"/>
                </a:solidFill>
                <a:latin typeface="VNI-Times" pitchFamily="2" charset="0"/>
              </a:rPr>
              <a:t> </a:t>
            </a:r>
            <a:r>
              <a:rPr lang="en-US" sz="3600" dirty="0" err="1">
                <a:solidFill>
                  <a:schemeClr val="tx1"/>
                </a:solidFill>
                <a:latin typeface="VNI-Times" pitchFamily="2" charset="0"/>
              </a:rPr>
              <a:t>moät</a:t>
            </a:r>
            <a:r>
              <a:rPr lang="en-US" sz="3600" dirty="0">
                <a:solidFill>
                  <a:schemeClr val="tx1"/>
                </a:solidFill>
                <a:latin typeface="VNI-Times" pitchFamily="2" charset="0"/>
              </a:rPr>
              <a:t> </a:t>
            </a:r>
            <a:r>
              <a:rPr lang="en-US" sz="3600" dirty="0" err="1">
                <a:solidFill>
                  <a:schemeClr val="tx1"/>
                </a:solidFill>
                <a:latin typeface="VNI-Times" pitchFamily="2" charset="0"/>
              </a:rPr>
              <a:t>soá</a:t>
            </a:r>
            <a:r>
              <a:rPr lang="en-US" sz="3600" dirty="0">
                <a:solidFill>
                  <a:schemeClr val="tx1"/>
                </a:solidFill>
                <a:latin typeface="VNI-Times" pitchFamily="2" charset="0"/>
              </a:rPr>
              <a:t> </a:t>
            </a:r>
            <a:r>
              <a:rPr lang="en-US" sz="3600" dirty="0" err="1">
                <a:solidFill>
                  <a:schemeClr val="tx1"/>
                </a:solidFill>
                <a:latin typeface="VNI-Times" pitchFamily="2" charset="0"/>
              </a:rPr>
              <a:t>chöùc</a:t>
            </a:r>
            <a:r>
              <a:rPr lang="en-US" sz="3600" dirty="0">
                <a:solidFill>
                  <a:schemeClr val="tx1"/>
                </a:solidFill>
                <a:latin typeface="VNI-Times" pitchFamily="2" charset="0"/>
              </a:rPr>
              <a:t> </a:t>
            </a:r>
            <a:r>
              <a:rPr lang="en-US" sz="3600" dirty="0" err="1">
                <a:solidFill>
                  <a:schemeClr val="tx1"/>
                </a:solidFill>
                <a:latin typeface="VNI-Times" pitchFamily="2" charset="0"/>
              </a:rPr>
              <a:t>vuï</a:t>
            </a:r>
            <a:r>
              <a:rPr lang="en-US" sz="3600" dirty="0">
                <a:solidFill>
                  <a:schemeClr val="tx1"/>
                </a:solidFill>
                <a:latin typeface="VNI-Times" pitchFamily="2" charset="0"/>
              </a:rPr>
              <a:t> </a:t>
            </a:r>
            <a:r>
              <a:rPr lang="en-US" sz="3600" dirty="0" err="1">
                <a:solidFill>
                  <a:schemeClr val="tx1"/>
                </a:solidFill>
                <a:latin typeface="VNI-Times" pitchFamily="2" charset="0"/>
              </a:rPr>
              <a:t>cao</a:t>
            </a:r>
            <a:r>
              <a:rPr lang="en-US" sz="3600" dirty="0">
                <a:solidFill>
                  <a:schemeClr val="tx1"/>
                </a:solidFill>
                <a:latin typeface="VNI-Times" pitchFamily="2" charset="0"/>
              </a:rPr>
              <a:t> </a:t>
            </a:r>
            <a:r>
              <a:rPr lang="en-US" sz="3600" dirty="0" err="1">
                <a:solidFill>
                  <a:schemeClr val="tx1"/>
                </a:solidFill>
                <a:latin typeface="VNI-Times" pitchFamily="2" charset="0"/>
              </a:rPr>
              <a:t>caáp</a:t>
            </a:r>
            <a:r>
              <a:rPr lang="en-US" sz="3600" dirty="0">
                <a:solidFill>
                  <a:schemeClr val="tx1"/>
                </a:solidFill>
                <a:latin typeface="VNI-Times" pitchFamily="2" charset="0"/>
              </a:rPr>
              <a:t> </a:t>
            </a:r>
            <a:r>
              <a:rPr lang="en-US" sz="3600" dirty="0" err="1">
                <a:solidFill>
                  <a:schemeClr val="tx1"/>
                </a:solidFill>
                <a:latin typeface="VNI-Times" pitchFamily="2" charset="0"/>
              </a:rPr>
              <a:t>nhaát</a:t>
            </a:r>
            <a:r>
              <a:rPr lang="en-US" sz="3600" dirty="0">
                <a:solidFill>
                  <a:schemeClr val="tx1"/>
                </a:solidFill>
                <a:latin typeface="VNI-Times" pitchFamily="2" charset="0"/>
              </a:rPr>
              <a:t> </a:t>
            </a:r>
            <a:r>
              <a:rPr lang="en-US" sz="3600" dirty="0" err="1">
                <a:solidFill>
                  <a:schemeClr val="tx1"/>
                </a:solidFill>
                <a:latin typeface="VNI-Times" pitchFamily="2" charset="0"/>
              </a:rPr>
              <a:t>nhö</a:t>
            </a:r>
            <a:r>
              <a:rPr lang="en-US" sz="3600" dirty="0">
                <a:solidFill>
                  <a:schemeClr val="tx1"/>
                </a:solidFill>
                <a:latin typeface="VNI-Times" pitchFamily="2" charset="0"/>
              </a:rPr>
              <a:t> </a:t>
            </a:r>
            <a:r>
              <a:rPr lang="en-US" sz="3600" dirty="0" err="1">
                <a:solidFill>
                  <a:schemeClr val="tx1"/>
                </a:solidFill>
                <a:latin typeface="VNI-Times" pitchFamily="2" charset="0"/>
              </a:rPr>
              <a:t>töôùng</a:t>
            </a:r>
            <a:r>
              <a:rPr lang="en-US" sz="3600" dirty="0">
                <a:solidFill>
                  <a:schemeClr val="tx1"/>
                </a:solidFill>
                <a:latin typeface="VNI-Times" pitchFamily="2" charset="0"/>
              </a:rPr>
              <a:t> </a:t>
            </a:r>
            <a:r>
              <a:rPr lang="en-US" sz="3600" dirty="0" err="1">
                <a:solidFill>
                  <a:schemeClr val="tx1"/>
                </a:solidFill>
                <a:latin typeface="VNI-Times" pitchFamily="2" charset="0"/>
              </a:rPr>
              <a:t>quoác</a:t>
            </a:r>
            <a:r>
              <a:rPr lang="en-US" sz="3600" dirty="0">
                <a:solidFill>
                  <a:schemeClr val="tx1"/>
                </a:solidFill>
                <a:latin typeface="VNI-Times" pitchFamily="2" charset="0"/>
              </a:rPr>
              <a:t>, </a:t>
            </a:r>
            <a:r>
              <a:rPr lang="en-US" sz="3600" dirty="0" err="1">
                <a:solidFill>
                  <a:schemeClr val="tx1"/>
                </a:solidFill>
                <a:latin typeface="VNI-Times" pitchFamily="2" charset="0"/>
              </a:rPr>
              <a:t>ñaïi</a:t>
            </a:r>
            <a:r>
              <a:rPr lang="en-US" sz="3600" dirty="0">
                <a:solidFill>
                  <a:schemeClr val="tx1"/>
                </a:solidFill>
                <a:latin typeface="VNI-Times" pitchFamily="2" charset="0"/>
              </a:rPr>
              <a:t> </a:t>
            </a:r>
            <a:r>
              <a:rPr lang="en-US" sz="3600" dirty="0" err="1">
                <a:solidFill>
                  <a:schemeClr val="tx1"/>
                </a:solidFill>
                <a:latin typeface="VNI-Times" pitchFamily="2" charset="0"/>
              </a:rPr>
              <a:t>toång</a:t>
            </a:r>
            <a:r>
              <a:rPr lang="en-US" sz="3600" dirty="0">
                <a:solidFill>
                  <a:schemeClr val="tx1"/>
                </a:solidFill>
                <a:latin typeface="VNI-Times" pitchFamily="2" charset="0"/>
              </a:rPr>
              <a:t> </a:t>
            </a:r>
            <a:r>
              <a:rPr lang="en-US" sz="3600" dirty="0" err="1">
                <a:solidFill>
                  <a:schemeClr val="tx1"/>
                </a:solidFill>
                <a:latin typeface="VNI-Times" pitchFamily="2" charset="0"/>
              </a:rPr>
              <a:t>quaûn</a:t>
            </a:r>
            <a:r>
              <a:rPr lang="en-US" sz="3600" dirty="0">
                <a:solidFill>
                  <a:schemeClr val="tx1"/>
                </a:solidFill>
                <a:latin typeface="VNI-Times" pitchFamily="2" charset="0"/>
              </a:rPr>
              <a:t>, </a:t>
            </a:r>
            <a:r>
              <a:rPr lang="en-US" sz="3600" dirty="0" err="1">
                <a:solidFill>
                  <a:schemeClr val="tx1"/>
                </a:solidFill>
                <a:latin typeface="VNI-Times" pitchFamily="2" charset="0"/>
              </a:rPr>
              <a:t>ñaïi</a:t>
            </a:r>
            <a:r>
              <a:rPr lang="en-US" sz="3600" dirty="0">
                <a:solidFill>
                  <a:schemeClr val="tx1"/>
                </a:solidFill>
                <a:latin typeface="VNI-Times" pitchFamily="2" charset="0"/>
              </a:rPr>
              <a:t> </a:t>
            </a:r>
            <a:r>
              <a:rPr lang="en-US" sz="3600" dirty="0" err="1">
                <a:solidFill>
                  <a:schemeClr val="tx1"/>
                </a:solidFill>
                <a:latin typeface="VNI-Times" pitchFamily="2" charset="0"/>
              </a:rPr>
              <a:t>haønh</a:t>
            </a:r>
            <a:r>
              <a:rPr lang="en-US" sz="3600" dirty="0">
                <a:solidFill>
                  <a:schemeClr val="tx1"/>
                </a:solidFill>
                <a:latin typeface="VNI-Times" pitchFamily="2" charset="0"/>
              </a:rPr>
              <a:t> </a:t>
            </a:r>
            <a:r>
              <a:rPr lang="en-US" sz="3600" dirty="0" err="1">
                <a:solidFill>
                  <a:schemeClr val="tx1"/>
                </a:solidFill>
                <a:latin typeface="VNI-Times" pitchFamily="2" charset="0"/>
              </a:rPr>
              <a:t>khieån</a:t>
            </a:r>
            <a:r>
              <a:rPr lang="en-US" sz="3600" dirty="0">
                <a:solidFill>
                  <a:schemeClr val="tx1"/>
                </a:solidFill>
                <a:latin typeface="VNI-Times" pitchFamily="2" charset="0"/>
              </a:rPr>
              <a:t>.</a:t>
            </a:r>
          </a:p>
          <a:p>
            <a:pPr algn="ctr">
              <a:defRPr/>
            </a:pPr>
            <a:endParaRPr lang="en-US" sz="3200" b="1" dirty="0">
              <a:solidFill>
                <a:schemeClr val="tx1"/>
              </a:solidFill>
              <a:latin typeface="VNI-Times" pitchFamily="2" charset="0"/>
            </a:endParaRPr>
          </a:p>
        </p:txBody>
      </p:sp>
    </p:spTree>
    <p:extLst>
      <p:ext uri="{BB962C8B-B14F-4D97-AF65-F5344CB8AC3E}">
        <p14:creationId xmlns:p14="http://schemas.microsoft.com/office/powerpoint/2010/main" val="6034870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750" fill="hold"/>
                                        <p:tgtEl>
                                          <p:spTgt spid="5">
                                            <p:txEl>
                                              <p:pRg st="1" end="1"/>
                                            </p:txEl>
                                          </p:spTgt>
                                        </p:tgtEl>
                                        <p:attrNameLst>
                                          <p:attrName>ppt_w</p:attrName>
                                        </p:attrNameLst>
                                      </p:cBhvr>
                                      <p:tavLst>
                                        <p:tav tm="0">
                                          <p:val>
                                            <p:fltVal val="0"/>
                                          </p:val>
                                        </p:tav>
                                        <p:tav tm="100000">
                                          <p:val>
                                            <p:strVal val="#ppt_w"/>
                                          </p:val>
                                        </p:tav>
                                      </p:tavLst>
                                    </p:anim>
                                    <p:anim calcmode="lin" valueType="num">
                                      <p:cBhvr>
                                        <p:cTn id="8" dur="750" fill="hold"/>
                                        <p:tgtEl>
                                          <p:spTgt spid="5">
                                            <p:txEl>
                                              <p:pRg st="1" end="1"/>
                                            </p:txEl>
                                          </p:spTgt>
                                        </p:tgtEl>
                                        <p:attrNameLst>
                                          <p:attrName>ppt_h</p:attrName>
                                        </p:attrNameLst>
                                      </p:cBhvr>
                                      <p:tavLst>
                                        <p:tav tm="0">
                                          <p:val>
                                            <p:fltVal val="0"/>
                                          </p:val>
                                        </p:tav>
                                        <p:tav tm="100000">
                                          <p:val>
                                            <p:strVal val="#ppt_h"/>
                                          </p:val>
                                        </p:tav>
                                      </p:tavLst>
                                    </p:anim>
                                    <p:anim calcmode="lin" valueType="num">
                                      <p:cBhvr>
                                        <p:cTn id="9" dur="750" fill="hold"/>
                                        <p:tgtEl>
                                          <p:spTgt spid="5">
                                            <p:txEl>
                                              <p:pRg st="1" end="1"/>
                                            </p:txEl>
                                          </p:spTgt>
                                        </p:tgtEl>
                                        <p:attrNameLst>
                                          <p:attrName>style.rotation</p:attrName>
                                        </p:attrNameLst>
                                      </p:cBhvr>
                                      <p:tavLst>
                                        <p:tav tm="0">
                                          <p:val>
                                            <p:fltVal val="90"/>
                                          </p:val>
                                        </p:tav>
                                        <p:tav tm="100000">
                                          <p:val>
                                            <p:fltVal val="0"/>
                                          </p:val>
                                        </p:tav>
                                      </p:tavLst>
                                    </p:anim>
                                    <p:animEffect transition="in" filter="fade">
                                      <p:cBhvr>
                                        <p:cTn id="10"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17" descr="206ThoiLe_LeThanhTo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1114"/>
            <a:ext cx="4572000" cy="600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79" name="Picture 2" descr="C:\Users\seven\Desktop\bai 20\tuong-le-thanh-to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22238"/>
            <a:ext cx="4572000" cy="614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6096000" y="6172201"/>
            <a:ext cx="4343400" cy="563563"/>
          </a:xfrm>
          <a:prstGeom prst="rect">
            <a:avLst/>
          </a:prstGeom>
        </p:spPr>
        <p:txBody>
          <a:bodyPr anchor="ct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pPr algn="ctr">
              <a:defRPr/>
            </a:pPr>
            <a:r>
              <a:rPr lang="en-US" sz="2600" dirty="0" err="1">
                <a:solidFill>
                  <a:srgbClr val="0000FF"/>
                </a:solidFill>
                <a:latin typeface="VNI-Times" pitchFamily="2" charset="0"/>
              </a:rPr>
              <a:t>Töôïng</a:t>
            </a:r>
            <a:r>
              <a:rPr lang="en-US" sz="2600" dirty="0">
                <a:solidFill>
                  <a:srgbClr val="0000FF"/>
                </a:solidFill>
                <a:latin typeface="VNI-Times" pitchFamily="2" charset="0"/>
              </a:rPr>
              <a:t> </a:t>
            </a:r>
            <a:r>
              <a:rPr lang="en-US" sz="2600" dirty="0" err="1">
                <a:solidFill>
                  <a:srgbClr val="0000FF"/>
                </a:solidFill>
                <a:latin typeface="VNI-Times" pitchFamily="2" charset="0"/>
              </a:rPr>
              <a:t>thôø</a:t>
            </a:r>
            <a:r>
              <a:rPr lang="en-US" sz="2600" dirty="0">
                <a:solidFill>
                  <a:srgbClr val="0000FF"/>
                </a:solidFill>
                <a:latin typeface="VNI-Times" pitchFamily="2" charset="0"/>
              </a:rPr>
              <a:t> </a:t>
            </a:r>
            <a:r>
              <a:rPr lang="en-US" sz="2600" dirty="0" err="1">
                <a:solidFill>
                  <a:srgbClr val="0000FF"/>
                </a:solidFill>
                <a:latin typeface="VNI-Times" pitchFamily="2" charset="0"/>
              </a:rPr>
              <a:t>vua</a:t>
            </a:r>
            <a:r>
              <a:rPr lang="en-US" sz="2600" dirty="0">
                <a:solidFill>
                  <a:srgbClr val="0000FF"/>
                </a:solidFill>
                <a:latin typeface="VNI-Times" pitchFamily="2" charset="0"/>
              </a:rPr>
              <a:t> </a:t>
            </a:r>
            <a:r>
              <a:rPr lang="en-US" sz="2600" dirty="0" err="1">
                <a:solidFill>
                  <a:srgbClr val="0000FF"/>
                </a:solidFill>
                <a:latin typeface="VNI-Times" pitchFamily="2" charset="0"/>
              </a:rPr>
              <a:t>Leâ</a:t>
            </a:r>
            <a:r>
              <a:rPr lang="en-US" sz="2600" dirty="0">
                <a:solidFill>
                  <a:srgbClr val="0000FF"/>
                </a:solidFill>
                <a:latin typeface="VNI-Times" pitchFamily="2" charset="0"/>
              </a:rPr>
              <a:t> </a:t>
            </a:r>
            <a:r>
              <a:rPr lang="en-US" sz="2600" dirty="0" err="1">
                <a:solidFill>
                  <a:srgbClr val="0000FF"/>
                </a:solidFill>
                <a:latin typeface="VNI-Times" pitchFamily="2" charset="0"/>
              </a:rPr>
              <a:t>Thaùnh</a:t>
            </a:r>
            <a:r>
              <a:rPr lang="en-US" sz="2600" dirty="0">
                <a:solidFill>
                  <a:srgbClr val="0000FF"/>
                </a:solidFill>
                <a:latin typeface="VNI-Times" pitchFamily="2" charset="0"/>
              </a:rPr>
              <a:t> </a:t>
            </a:r>
            <a:r>
              <a:rPr lang="en-US" sz="2600" dirty="0" err="1">
                <a:solidFill>
                  <a:srgbClr val="0000FF"/>
                </a:solidFill>
                <a:latin typeface="VNI-Times" pitchFamily="2" charset="0"/>
              </a:rPr>
              <a:t>Toâng</a:t>
            </a:r>
            <a:r>
              <a:rPr lang="en-US" sz="2600" dirty="0">
                <a:solidFill>
                  <a:srgbClr val="0000FF"/>
                </a:solidFill>
                <a:latin typeface="VNI-Times" pitchFamily="2" charset="0"/>
              </a:rPr>
              <a:t> </a:t>
            </a:r>
            <a:r>
              <a:rPr lang="en-US" sz="2600" dirty="0" err="1">
                <a:solidFill>
                  <a:srgbClr val="0000FF"/>
                </a:solidFill>
                <a:latin typeface="VNI-Times" pitchFamily="2" charset="0"/>
              </a:rPr>
              <a:t>ôû</a:t>
            </a:r>
            <a:r>
              <a:rPr lang="en-US" sz="2600" dirty="0">
                <a:solidFill>
                  <a:srgbClr val="0000FF"/>
                </a:solidFill>
                <a:latin typeface="VNI-Times" pitchFamily="2" charset="0"/>
              </a:rPr>
              <a:t> </a:t>
            </a:r>
            <a:r>
              <a:rPr lang="en-US" sz="2600" dirty="0" err="1">
                <a:solidFill>
                  <a:srgbClr val="0000FF"/>
                </a:solidFill>
                <a:latin typeface="VNI-Times" pitchFamily="2" charset="0"/>
              </a:rPr>
              <a:t>Quoác</a:t>
            </a:r>
            <a:r>
              <a:rPr lang="en-US" sz="2600" dirty="0">
                <a:solidFill>
                  <a:srgbClr val="0000FF"/>
                </a:solidFill>
                <a:latin typeface="VNI-Times" pitchFamily="2" charset="0"/>
              </a:rPr>
              <a:t> </a:t>
            </a:r>
            <a:r>
              <a:rPr lang="en-US" sz="2600" dirty="0" err="1">
                <a:solidFill>
                  <a:srgbClr val="0000FF"/>
                </a:solidFill>
                <a:latin typeface="VNI-Times" pitchFamily="2" charset="0"/>
              </a:rPr>
              <a:t>Töû</a:t>
            </a:r>
            <a:r>
              <a:rPr lang="en-US" sz="2600" dirty="0">
                <a:solidFill>
                  <a:srgbClr val="0000FF"/>
                </a:solidFill>
                <a:latin typeface="VNI-Times" pitchFamily="2" charset="0"/>
              </a:rPr>
              <a:t> </a:t>
            </a:r>
            <a:r>
              <a:rPr lang="en-US" sz="2600" dirty="0" err="1">
                <a:solidFill>
                  <a:srgbClr val="0000FF"/>
                </a:solidFill>
                <a:latin typeface="VNI-Times" pitchFamily="2" charset="0"/>
              </a:rPr>
              <a:t>Giaùm</a:t>
            </a:r>
            <a:r>
              <a:rPr lang="en-US" sz="2600" dirty="0">
                <a:solidFill>
                  <a:srgbClr val="0000FF"/>
                </a:solidFill>
                <a:latin typeface="VNI-Times" pitchFamily="2" charset="0"/>
              </a:rPr>
              <a:t> (</a:t>
            </a:r>
            <a:r>
              <a:rPr lang="en-US" sz="2600" dirty="0" err="1">
                <a:solidFill>
                  <a:srgbClr val="0000FF"/>
                </a:solidFill>
                <a:latin typeface="VNI-Times" pitchFamily="2" charset="0"/>
              </a:rPr>
              <a:t>Haø</a:t>
            </a:r>
            <a:r>
              <a:rPr lang="en-US" sz="2600" dirty="0">
                <a:solidFill>
                  <a:srgbClr val="0000FF"/>
                </a:solidFill>
                <a:latin typeface="VNI-Times" pitchFamily="2" charset="0"/>
              </a:rPr>
              <a:t> </a:t>
            </a:r>
            <a:r>
              <a:rPr lang="en-US" sz="2600" dirty="0" err="1">
                <a:solidFill>
                  <a:srgbClr val="0000FF"/>
                </a:solidFill>
                <a:latin typeface="VNI-Times" pitchFamily="2" charset="0"/>
              </a:rPr>
              <a:t>Noäi</a:t>
            </a:r>
            <a:r>
              <a:rPr lang="en-US" sz="2600" dirty="0">
                <a:solidFill>
                  <a:srgbClr val="0000FF"/>
                </a:solidFill>
                <a:latin typeface="VNI-Times" pitchFamily="2" charset="0"/>
              </a:rPr>
              <a:t>)</a:t>
            </a:r>
          </a:p>
        </p:txBody>
      </p:sp>
      <p:sp>
        <p:nvSpPr>
          <p:cNvPr id="7" name="Title 1"/>
          <p:cNvSpPr txBox="1">
            <a:spLocks/>
          </p:cNvSpPr>
          <p:nvPr/>
        </p:nvSpPr>
        <p:spPr>
          <a:xfrm>
            <a:off x="1730375" y="6172201"/>
            <a:ext cx="4343400" cy="563563"/>
          </a:xfrm>
          <a:prstGeom prst="rect">
            <a:avLst/>
          </a:prstGeom>
        </p:spPr>
        <p:txBody>
          <a:bodyPr anchor="ct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pPr algn="ctr">
              <a:defRPr/>
            </a:pPr>
            <a:r>
              <a:rPr lang="en-US" sz="2600" dirty="0" err="1">
                <a:solidFill>
                  <a:srgbClr val="0000FF"/>
                </a:solidFill>
                <a:latin typeface="VNI-Times" pitchFamily="2" charset="0"/>
              </a:rPr>
              <a:t>Vua</a:t>
            </a:r>
            <a:r>
              <a:rPr lang="en-US" sz="2600" dirty="0">
                <a:solidFill>
                  <a:srgbClr val="0000FF"/>
                </a:solidFill>
                <a:latin typeface="VNI-Times" pitchFamily="2" charset="0"/>
              </a:rPr>
              <a:t> </a:t>
            </a:r>
            <a:r>
              <a:rPr lang="en-US" sz="2600" dirty="0" err="1">
                <a:solidFill>
                  <a:srgbClr val="0000FF"/>
                </a:solidFill>
                <a:latin typeface="VNI-Times" pitchFamily="2" charset="0"/>
              </a:rPr>
              <a:t>Leâ</a:t>
            </a:r>
            <a:r>
              <a:rPr lang="en-US" sz="2600" dirty="0">
                <a:solidFill>
                  <a:srgbClr val="0000FF"/>
                </a:solidFill>
                <a:latin typeface="VNI-Times" pitchFamily="2" charset="0"/>
              </a:rPr>
              <a:t> </a:t>
            </a:r>
            <a:r>
              <a:rPr lang="en-US" sz="2600" dirty="0" err="1">
                <a:solidFill>
                  <a:srgbClr val="0000FF"/>
                </a:solidFill>
                <a:latin typeface="VNI-Times" pitchFamily="2" charset="0"/>
              </a:rPr>
              <a:t>Thaùnh</a:t>
            </a:r>
            <a:r>
              <a:rPr lang="en-US" sz="2600" dirty="0">
                <a:solidFill>
                  <a:srgbClr val="0000FF"/>
                </a:solidFill>
                <a:latin typeface="VNI-Times" pitchFamily="2" charset="0"/>
              </a:rPr>
              <a:t> </a:t>
            </a:r>
            <a:r>
              <a:rPr lang="en-US" sz="2600" dirty="0" err="1">
                <a:solidFill>
                  <a:srgbClr val="0000FF"/>
                </a:solidFill>
                <a:latin typeface="VNI-Times" pitchFamily="2" charset="0"/>
              </a:rPr>
              <a:t>Toâng</a:t>
            </a:r>
            <a:endParaRPr lang="en-US" sz="2600" dirty="0">
              <a:solidFill>
                <a:srgbClr val="0000FF"/>
              </a:solidFill>
              <a:latin typeface="VNI-Times" pitchFamily="2" charset="0"/>
            </a:endParaRPr>
          </a:p>
        </p:txBody>
      </p:sp>
    </p:spTree>
    <p:extLst>
      <p:ext uri="{BB962C8B-B14F-4D97-AF65-F5344CB8AC3E}">
        <p14:creationId xmlns:p14="http://schemas.microsoft.com/office/powerpoint/2010/main" val="14325055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985</Words>
  <Application>Microsoft Office PowerPoint</Application>
  <PresentationFormat>Widescreen</PresentationFormat>
  <Paragraphs>155</Paragraphs>
  <Slides>20</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20</vt:i4>
      </vt:variant>
    </vt:vector>
  </HeadingPairs>
  <TitlesOfParts>
    <vt:vector size="34" baseType="lpstr">
      <vt:lpstr>Arial</vt:lpstr>
      <vt:lpstr>Calibri</vt:lpstr>
      <vt:lpstr>Calibri Light</vt:lpstr>
      <vt:lpstr>Gill Sans MT</vt:lpstr>
      <vt:lpstr>Impact</vt:lpstr>
      <vt:lpstr>Palatino Linotype</vt:lpstr>
      <vt:lpstr>Times New Roman</vt:lpstr>
      <vt:lpstr>VNI-Bodon-Poster</vt:lpstr>
      <vt:lpstr>VNI-Jamai</vt:lpstr>
      <vt:lpstr>VNI-Juni</vt:lpstr>
      <vt:lpstr>VNI-Times</vt:lpstr>
      <vt:lpstr>Wingdings</vt:lpstr>
      <vt:lpstr>Wingdings 3</vt:lpstr>
      <vt:lpstr>Office Theme</vt:lpstr>
      <vt:lpstr>I/ TÌNH HÌNH CHÍNH TRÒ, QUAÂN SÖÏ, PHAÙP LUAÄT</vt:lpstr>
      <vt:lpstr>PowerPoint Presentation</vt:lpstr>
      <vt:lpstr> Sau khi ñaùnh ñuoåi giaëc ngoaïi xaâm ra khoûi ñaát nöôùc, Leâ Lôïi ñaõ laøm gì? </vt:lpstr>
      <vt:lpstr>Sô ñoà boä maùy nhaø nöôùc thôøi Leâ  (Leâ Thaùnh Toâng)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Nhaø Leâ sô  toå chöùc quaân ñoäi nhö theá naøo? Coù maáy boä phaän? </vt:lpstr>
      <vt:lpstr>Thuûy binh thôøi Leâ sô</vt:lpstr>
      <vt:lpstr>PowerPoint Presentation</vt:lpstr>
      <vt:lpstr>PowerPoint Presentation</vt:lpstr>
      <vt:lpstr>PowerPoint Presentation</vt:lpstr>
      <vt:lpstr>PowerPoint Presentation</vt:lpstr>
      <vt:lpstr> </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TÌNH HÌNH CHÍNH TRÒ, QUAÂN SÖÏ, PHAÙP LUAÄT</dc:title>
  <dc:creator>Admin</dc:creator>
  <cp:lastModifiedBy>Admin</cp:lastModifiedBy>
  <cp:revision>1</cp:revision>
  <dcterms:created xsi:type="dcterms:W3CDTF">2021-03-30T06:12:32Z</dcterms:created>
  <dcterms:modified xsi:type="dcterms:W3CDTF">2021-03-30T06:12:54Z</dcterms:modified>
</cp:coreProperties>
</file>