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397" r:id="rId2"/>
    <p:sldId id="425" r:id="rId3"/>
    <p:sldId id="427" r:id="rId4"/>
    <p:sldId id="430" r:id="rId5"/>
    <p:sldId id="429" r:id="rId6"/>
    <p:sldId id="431" r:id="rId7"/>
    <p:sldId id="465" r:id="rId8"/>
    <p:sldId id="464" r:id="rId9"/>
    <p:sldId id="467" r:id="rId10"/>
    <p:sldId id="440" r:id="rId11"/>
    <p:sldId id="446" r:id="rId12"/>
    <p:sldId id="468" r:id="rId13"/>
    <p:sldId id="457" r:id="rId14"/>
    <p:sldId id="469" r:id="rId15"/>
    <p:sldId id="459" r:id="rId16"/>
    <p:sldId id="460" r:id="rId17"/>
    <p:sldId id="462" r:id="rId18"/>
    <p:sldId id="470" r:id="rId19"/>
    <p:sldId id="310" r:id="rId20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0000FF"/>
    <a:srgbClr val="FF3300"/>
    <a:srgbClr val="006600"/>
    <a:srgbClr val="000099"/>
    <a:srgbClr val="003300"/>
    <a:srgbClr val="FFFF00"/>
    <a:srgbClr val="CCFF33"/>
    <a:srgbClr val="0080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938" y="0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279973DE-EC2B-4345-90B2-E784322035DE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vert="horz" lIns="93177" tIns="46589" rIns="93177" bIns="46589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938" y="8829967"/>
            <a:ext cx="3037840" cy="464820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65066E92-F3AF-4BEC-9F85-C1A0D3AB311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7220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54816-66D0-4B94-B484-FFBE2D67C06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63A48-1D99-479D-928D-38A0804BEB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439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54816-66D0-4B94-B484-FFBE2D67C06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63A48-1D99-479D-928D-38A0804BEB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3475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54816-66D0-4B94-B484-FFBE2D67C06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63A48-1D99-479D-928D-38A0804BEB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5528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54816-66D0-4B94-B484-FFBE2D67C06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63A48-1D99-479D-928D-38A0804BEB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36412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54816-66D0-4B94-B484-FFBE2D67C06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63A48-1D99-479D-928D-38A0804BEB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1970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54816-66D0-4B94-B484-FFBE2D67C06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63A48-1D99-479D-928D-38A0804BEB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65507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54816-66D0-4B94-B484-FFBE2D67C06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63A48-1D99-479D-928D-38A0804BEB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5473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54816-66D0-4B94-B484-FFBE2D67C06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63A48-1D99-479D-928D-38A0804BEB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861149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54816-66D0-4B94-B484-FFBE2D67C06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63A48-1D99-479D-928D-38A0804BEB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6729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54816-66D0-4B94-B484-FFBE2D67C06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63A48-1D99-479D-928D-38A0804BEB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52363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54816-66D0-4B94-B484-FFBE2D67C06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C63A48-1D99-479D-928D-38A0804BEB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504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54816-66D0-4B94-B484-FFBE2D67C066}" type="datetimeFigureOut">
              <a:rPr lang="en-US" smtClean="0"/>
              <a:t>3/30/2021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CC63A48-1D99-479D-928D-38A0804BEB2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393864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7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.jpeg"/><Relationship Id="rId5" Type="http://schemas.openxmlformats.org/officeDocument/2006/relationships/hyperlink" Target="http://www.google.com.vn/url?sa=i&amp;source=images&amp;cd=&amp;cad=rja&amp;docid=UhNHSzR0hfKl3M&amp;tbnid=iGDx-oLuxM0-uM:&amp;ved=&amp;url=http://vi.wikipedia.org/wiki/Taj_Mahal&amp;ei=whtSUoOJMYL1iQejl4CQAQ&amp;psig=AFQjCNGqaIXRpqKKjR553dv3HTP3HlDL4Q&amp;ust=1381199170864838" TargetMode="Externa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jpeg"/><Relationship Id="rId4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jpeg"/><Relationship Id="rId4" Type="http://schemas.openxmlformats.org/officeDocument/2006/relationships/image" Target="../media/image25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Ã¬nh áº£nh cÃ³ liÃªn qu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43814"/>
            <a:ext cx="4343400" cy="31379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Ã¬nh áº£nh cÃ³ liÃªn quan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4216"/>
            <a:ext cx="4343400" cy="34990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&#10;DÃ²ng sÃ´ng linh thiÃªng nháº¥t cá»§a ngÆ°á»iÂ áº¤nÂ Äá».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5350" y="3643814"/>
            <a:ext cx="4343400" cy="31506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5" descr="Taj_Mahal_in_March_2004">
            <a:hlinkClick r:id="rId5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1833" y="34216"/>
            <a:ext cx="4343399" cy="350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5715000" y="3170084"/>
            <a:ext cx="2272482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2000" b="1" dirty="0">
                <a:solidFill>
                  <a:schemeClr val="bg1"/>
                </a:solidFill>
                <a:latin typeface="+mj-lt"/>
              </a:rPr>
              <a:t>khu đền Taj Mahal</a:t>
            </a:r>
            <a:endParaRPr lang="en-US" sz="20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089241" y="6463647"/>
            <a:ext cx="152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Hằng</a:t>
            </a:r>
            <a:endParaRPr lang="en-US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Content Placeholder 5" descr="Ấn Độ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0"/>
            <a:ext cx="8955314" cy="678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133850" y="2997483"/>
            <a:ext cx="7239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FFFF00"/>
                </a:solidFill>
                <a:latin typeface="Times New Roman" pitchFamily="18" charset="0"/>
                <a:cs typeface="Times New Roman" pitchFamily="18" charset="0"/>
              </a:rPr>
              <a:t>ẤN ĐỘ</a:t>
            </a:r>
            <a:endParaRPr lang="en-US" sz="2000" b="1" dirty="0">
              <a:solidFill>
                <a:srgbClr val="FFFF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95385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6" dur="20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2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0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5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23" presetClass="exit" presetSubtype="3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6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3" grpId="0"/>
      <p:bldP spid="3" grpId="1"/>
      <p:bldP spid="4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13" descr="an do cu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sq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7" name="Rectangle 6"/>
          <p:cNvSpPr/>
          <p:nvPr/>
        </p:nvSpPr>
        <p:spPr>
          <a:xfrm>
            <a:off x="1371599" y="6198513"/>
            <a:ext cx="7749153" cy="523220"/>
          </a:xfrm>
          <a:prstGeom prst="rect">
            <a:avLst/>
          </a:prstGeom>
          <a:solidFill>
            <a:srgbClr val="FFFF00"/>
          </a:solidFill>
          <a:ln>
            <a:solidFill>
              <a:srgbClr val="0033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LƯỢC ĐỒ KHỞI NGHĨA XI-PAY</a:t>
            </a:r>
            <a:endParaRPr lang="en-US" sz="2800" dirty="0">
              <a:solidFill>
                <a:srgbClr val="FF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-1" y="4419600"/>
            <a:ext cx="2402237" cy="1754326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en-US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GHI CHÚ</a:t>
            </a:r>
          </a:p>
          <a:p>
            <a:r>
              <a:rPr lang="en-US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en-US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Thủ</a:t>
            </a: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đô</a:t>
            </a: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New </a:t>
            </a:r>
            <a:r>
              <a:rPr lang="en-US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Đêli</a:t>
            </a:r>
            <a:endParaRPr lang="en-US" b="1" dirty="0" smtClean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dirty="0" smtClean="0"/>
              <a:t>               </a:t>
            </a:r>
          </a:p>
          <a:p>
            <a:r>
              <a:rPr lang="en-US" dirty="0"/>
              <a:t> </a:t>
            </a:r>
            <a:r>
              <a:rPr lang="en-US" dirty="0" smtClean="0"/>
              <a:t>        </a:t>
            </a:r>
            <a:r>
              <a:rPr lang="en-US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Nơi</a:t>
            </a: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quân</a:t>
            </a:r>
            <a:r>
              <a:rPr lang="en-US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endParaRPr lang="en-US" b="1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/>
          </a:p>
        </p:txBody>
      </p:sp>
      <p:pic>
        <p:nvPicPr>
          <p:cNvPr id="10" name="Picture 2" descr="HÃ¬nh áº£nh cÃ³ liÃªn qu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3847" y="1806744"/>
            <a:ext cx="300305" cy="2887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HÃ¬nh áº£nh cÃ³ liÃªn qu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9587" y="2225802"/>
            <a:ext cx="260688" cy="250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HÃ¬nh áº£nh cÃ³ liÃªn qu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5181600"/>
            <a:ext cx="396182" cy="381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5-Point Star 3"/>
          <p:cNvSpPr/>
          <p:nvPr/>
        </p:nvSpPr>
        <p:spPr>
          <a:xfrm>
            <a:off x="116575" y="4724400"/>
            <a:ext cx="381000" cy="305245"/>
          </a:xfrm>
          <a:prstGeom prst="star5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HÃ¬nh áº£nh cÃ³ liÃªn qu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3027" y="753189"/>
            <a:ext cx="285605" cy="27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HÃ¬nh áº£nh cÃ³ liÃªn qu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327" y="2288679"/>
            <a:ext cx="285605" cy="27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 descr="HÃ¬nh áº£nh cÃ³ liÃªn qu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7544" y="1270381"/>
            <a:ext cx="285605" cy="27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 descr="HÃ¬nh áº£nh cÃ³ liÃªn qu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422" y="1027849"/>
            <a:ext cx="285605" cy="27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HÃ¬nh áº£nh cÃ³ liÃªn qu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9197" y="1788994"/>
            <a:ext cx="285605" cy="27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Line 17"/>
          <p:cNvSpPr>
            <a:spLocks noChangeShapeType="1"/>
          </p:cNvSpPr>
          <p:nvPr/>
        </p:nvSpPr>
        <p:spPr bwMode="auto">
          <a:xfrm>
            <a:off x="3904684" y="1052301"/>
            <a:ext cx="228600" cy="49274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pic>
        <p:nvPicPr>
          <p:cNvPr id="20" name="Picture 2" descr="HÃ¬nh áº£nh cÃ³ liÃªn quan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7426" y="1676482"/>
            <a:ext cx="285605" cy="274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5130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 descr="Kn Xi-pay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800600" y="609600"/>
            <a:ext cx="4086225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1026" name="Picture 2" descr="Káº¿t quáº£ hÃ¬nh áº£nh cho HÃNH áº¢NH KHá»I NGHÄ¨A XIP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609600"/>
            <a:ext cx="4495800" cy="5334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09800" y="6198513"/>
            <a:ext cx="4953000" cy="430887"/>
          </a:xfrm>
          <a:prstGeom prst="rect">
            <a:avLst/>
          </a:prstGeom>
          <a:solidFill>
            <a:srgbClr val="CCFF33"/>
          </a:solidFill>
          <a:ln>
            <a:solidFill>
              <a:srgbClr val="003300"/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 ẢNH KHỞI NGHĨA XI-PAY</a:t>
            </a:r>
            <a:endParaRPr lang="en-US" sz="2200" dirty="0">
              <a:solidFill>
                <a:srgbClr val="FF0000"/>
              </a:solidFill>
            </a:endParaRPr>
          </a:p>
        </p:txBody>
      </p:sp>
      <p:pic>
        <p:nvPicPr>
          <p:cNvPr id="5" name="Picture 5" descr="Picture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457200"/>
            <a:ext cx="9067800" cy="533741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</p:pic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14300" y="6143655"/>
            <a:ext cx="906780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quân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trói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họng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rồi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bắn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cho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tan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xương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nát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thịt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4887241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3400" y="475517"/>
            <a:ext cx="7467600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1250"/>
              </a:spcBef>
              <a:buSzPct val="100000"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52734" y="1090558"/>
            <a:ext cx="592426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Qúa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552734" y="1551549"/>
            <a:ext cx="859126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iữa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TK XVIII,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TD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ách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03084" y="2240452"/>
            <a:ext cx="87409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TD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9375" y="2590800"/>
            <a:ext cx="89222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+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“chia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”…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thác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bóc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lột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97397" y="3403559"/>
            <a:ext cx="874660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trào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phóng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tộc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97397" y="4075331"/>
            <a:ext cx="859420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Nguyên</a:t>
            </a: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mâu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thuẫn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gay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gắt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7397" y="4977402"/>
            <a:ext cx="85942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Diễn</a:t>
            </a: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Xi-Pay (1857 – 1859</a:t>
            </a:r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1885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Đảng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Quốc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Đại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đời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.</a:t>
            </a:r>
          </a:p>
          <a:p>
            <a:endParaRPr lang="en-US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61039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990600" y="4923472"/>
            <a:ext cx="7086600" cy="1477328"/>
          </a:xfrm>
          <a:prstGeom prst="rect">
            <a:avLst/>
          </a:prstGeom>
          <a:solidFill>
            <a:srgbClr val="003300"/>
          </a:solidFill>
        </p:spPr>
        <p:txBody>
          <a:bodyPr wrap="square">
            <a:spAutoFit/>
          </a:bodyPr>
          <a:lstStyle/>
          <a:p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vi-VN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 </a:t>
            </a:r>
            <a:r>
              <a:rPr lang="vi-VN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hùng dân tộc Ấn Độ, </a:t>
            </a:r>
            <a:r>
              <a:rPr lang="vi-VN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lãnh </a:t>
            </a:r>
            <a:r>
              <a:rPr lang="vi-VN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tụ phái 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vi-VN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ấp </a:t>
            </a:r>
            <a:r>
              <a:rPr lang="vi-VN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tiến trong 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Đảng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vi-VN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vi-VN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vi-VN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Ông đã chỉ đạo cuộc kháng chiến chống chế độ thực dân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vi-VN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và giành độc lập cho </a:t>
            </a:r>
            <a:r>
              <a:rPr lang="vi-VN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Ấn Độ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 với sự ủng hộ nhiệt liệt của hàng triệu người dân</a:t>
            </a:r>
            <a:r>
              <a:rPr lang="vi-VN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Tháng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6-1908,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Tilak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chiến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sĩ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CM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quyền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bắt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giam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ông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án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6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tù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khổ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sai</a:t>
            </a:r>
            <a:r>
              <a:rPr lang="en-US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pic>
        <p:nvPicPr>
          <p:cNvPr id="1026" name="Picture 2" descr="HÃ¬nh áº£nh cÃ³ liÃªn quan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304800"/>
            <a:ext cx="5943600" cy="4129542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sp>
        <p:nvSpPr>
          <p:cNvPr id="6" name="Rectangle 5"/>
          <p:cNvSpPr/>
          <p:nvPr/>
        </p:nvSpPr>
        <p:spPr>
          <a:xfrm>
            <a:off x="2483301" y="4495800"/>
            <a:ext cx="3993699" cy="400110"/>
          </a:xfrm>
          <a:prstGeom prst="rect">
            <a:avLst/>
          </a:prstGeom>
          <a:solidFill>
            <a:srgbClr val="FFFF00"/>
          </a:solidFill>
          <a:ln>
            <a:solidFill>
              <a:srgbClr val="000099"/>
            </a:solidFill>
          </a:ln>
        </p:spPr>
        <p:txBody>
          <a:bodyPr wrap="square">
            <a:spAutoFit/>
          </a:bodyPr>
          <a:lstStyle/>
          <a:p>
            <a:r>
              <a:rPr lang="vi-VN" sz="2000" b="1" dirty="0">
                <a:solidFill>
                  <a:srgbClr val="FF0000"/>
                </a:solidFill>
                <a:latin typeface="+mj-lt"/>
              </a:rPr>
              <a:t>Bal Gangadhar Tilak (1856-1920)</a:t>
            </a:r>
            <a:endParaRPr lang="en-US" sz="2000" b="1" dirty="0">
              <a:solidFill>
                <a:srgbClr val="FF0000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1720238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Box 14"/>
          <p:cNvSpPr txBox="1"/>
          <p:nvPr/>
        </p:nvSpPr>
        <p:spPr>
          <a:xfrm>
            <a:off x="228600" y="442841"/>
            <a:ext cx="8915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trào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phóng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tộc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1000" y="1237589"/>
            <a:ext cx="861060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Diễn</a:t>
            </a: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khởi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Xi-Pay (1857 – 1859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- 1885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Đảng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Đại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ra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- 1905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tiến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hành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nhiều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- 7/1908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Bom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-Bay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bãi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381000" y="2868805"/>
            <a:ext cx="47034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Đều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đàn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dã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man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533400" y="3733800"/>
            <a:ext cx="76200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Ý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nghĩa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dirty="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Thể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hiện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tinh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thần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yêu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nước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khao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khát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tự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do.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Đặt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cơ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sở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cho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thắng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lợi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sau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0599107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Báº£n Äá» cho tháº¥y vá» trÃ­ cá»§a áº¤n Äá» - Viá»t N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0" y="533400"/>
            <a:ext cx="6934200" cy="41194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6" name="Picture 10" descr="Káº¿t quáº£ hÃ¬nh áº£nh cho cá» viá»t na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0" y="4876800"/>
            <a:ext cx="2209800" cy="14728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8" name="Picture 12" descr="Káº¿t quáº£ hÃ¬nh áº£nh cho cá» áº¥n Äá»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4876800"/>
            <a:ext cx="2209800" cy="147738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</p:pic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1524000" y="0"/>
            <a:ext cx="6400800" cy="523220"/>
          </a:xfrm>
          <a:prstGeom prst="rect">
            <a:avLst/>
          </a:prstGeom>
          <a:solidFill>
            <a:srgbClr val="99CCFF">
              <a:alpha val="32941"/>
            </a:srgbClr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</a:rPr>
              <a:t>MỐI QUAN HỆ VIỆT </a:t>
            </a:r>
            <a:r>
              <a:rPr lang="en-US" sz="2800" b="1" dirty="0" smtClean="0">
                <a:solidFill>
                  <a:srgbClr val="FF0000"/>
                </a:solidFill>
              </a:rPr>
              <a:t>NAM- ẤN ĐỘ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590309" y="6400800"/>
            <a:ext cx="83869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ẤN </a:t>
            </a:r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828252" y="6400800"/>
            <a:ext cx="1221296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VIỆT </a:t>
            </a:r>
            <a:r>
              <a:rPr lang="en-US" sz="1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NAM</a:t>
            </a:r>
            <a:endParaRPr lang="en-US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7" name="Picture 2" descr="Káº¿t quáº£ hÃ¬nh áº£nh cho tÃ¬m hiá»u vá» cuá»c khá»i nghÄ©a bom-bay áº¥n Äá»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609601"/>
            <a:ext cx="8302626" cy="5177526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sp>
        <p:nvSpPr>
          <p:cNvPr id="18" name="Rectangle 17"/>
          <p:cNvSpPr/>
          <p:nvPr/>
        </p:nvSpPr>
        <p:spPr>
          <a:xfrm>
            <a:off x="609600" y="6019800"/>
            <a:ext cx="837882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vi-VN" sz="20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 Hồ và Tổng thống Ấn Độ trong chuyến thăm Ấn Độ của Người năm 1959.</a:t>
            </a:r>
            <a:endParaRPr lang="en-US" sz="20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47751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4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3" dur="500"/>
                                        <p:tgtEl>
                                          <p:spTgt spid="41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5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5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mong an do tiep tuc ho tro viet nam chuyen giao cong nghe quoc pho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609601"/>
            <a:ext cx="4086056" cy="3124200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</p:pic>
      <p:pic>
        <p:nvPicPr>
          <p:cNvPr id="6146" name="Picture 2" descr="Tuyen bo chung Viet Nam - An Do sau chuyen tham cua Chu tich nuoc hinh anh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1" y="609600"/>
            <a:ext cx="4038600" cy="3124201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148" name="Picture 4" descr="Káº¿t quáº£ hÃ¬nh áº£nh cho giao lÆ°u vÄn hÃ³a viá»t nam - áº¥n Äá»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3810000"/>
            <a:ext cx="4086056" cy="3048000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pic>
        <p:nvPicPr>
          <p:cNvPr id="6150" name="Picture 6" descr="Káº¿t quáº£ hÃ¬nh áº£nh cho hÃ¬nh áº£nh giao lÆ°u vÄn hÃ³a giá»¯a viá»t nam vÃ  áº¥n Äá»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2502" y="3810000"/>
            <a:ext cx="4038600" cy="3048000"/>
          </a:xfrm>
          <a:prstGeom prst="rect">
            <a:avLst/>
          </a:prstGeom>
          <a:ex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  <p:sp>
        <p:nvSpPr>
          <p:cNvPr id="9" name="Text Box 13"/>
          <p:cNvSpPr txBox="1">
            <a:spLocks noChangeArrowheads="1"/>
          </p:cNvSpPr>
          <p:nvPr/>
        </p:nvSpPr>
        <p:spPr bwMode="auto">
          <a:xfrm>
            <a:off x="1447800" y="0"/>
            <a:ext cx="6400800" cy="523220"/>
          </a:xfrm>
          <a:prstGeom prst="rect">
            <a:avLst/>
          </a:prstGeom>
          <a:solidFill>
            <a:srgbClr val="99CCFF">
              <a:alpha val="32941"/>
            </a:srgbClr>
          </a:solidFill>
          <a:ln w="9525">
            <a:solidFill>
              <a:srgbClr val="3366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imes New Roman" pitchFamily="18" charset="0"/>
                <a:cs typeface="Arial" charset="0"/>
              </a:defRPr>
            </a:lvl9pPr>
          </a:lstStyle>
          <a:p>
            <a:pPr algn="ctr" eaLnBrk="1" hangingPunct="1">
              <a:spcBef>
                <a:spcPct val="50000"/>
              </a:spcBef>
            </a:pPr>
            <a:r>
              <a:rPr lang="en-US" sz="2800" b="1" dirty="0">
                <a:solidFill>
                  <a:srgbClr val="FF0000"/>
                </a:solidFill>
              </a:rPr>
              <a:t>MỐI QUAN HỆ VIỆT </a:t>
            </a:r>
            <a:r>
              <a:rPr lang="en-US" sz="2800" b="1" dirty="0" smtClean="0">
                <a:solidFill>
                  <a:srgbClr val="FF0000"/>
                </a:solidFill>
              </a:rPr>
              <a:t>NAM- ẤN ĐỘ</a:t>
            </a:r>
            <a:endParaRPr lang="en-US" sz="28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521835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ChangeArrowheads="1"/>
          </p:cNvSpPr>
          <p:nvPr/>
        </p:nvSpPr>
        <p:spPr bwMode="auto">
          <a:xfrm>
            <a:off x="2362200" y="0"/>
            <a:ext cx="3827585" cy="609600"/>
          </a:xfrm>
          <a:prstGeom prst="rect">
            <a:avLst/>
          </a:prstGeom>
          <a:gradFill rotWithShape="1">
            <a:gsLst>
              <a:gs pos="0">
                <a:srgbClr val="5E7647"/>
              </a:gs>
              <a:gs pos="50000">
                <a:srgbClr val="CCFF99"/>
              </a:gs>
              <a:gs pos="100000">
                <a:srgbClr val="5E7647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48" tIns="45671" rIns="91348" bIns="45671" anchor="ctr"/>
          <a:lstStyle/>
          <a:p>
            <a:pPr algn="ctr" defTabSz="912813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LUYỆN TẬP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01438" y="838200"/>
            <a:ext cx="8686800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>
                <a:solidFill>
                  <a:srgbClr val="FF33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/>
              <a:t>Câu</a:t>
            </a:r>
            <a:r>
              <a:rPr lang="en-US" sz="2400" b="1" dirty="0"/>
              <a:t> 1. </a:t>
            </a:r>
            <a:r>
              <a:rPr lang="en-US" sz="2400" b="1" dirty="0" err="1"/>
              <a:t>Nguyên</a:t>
            </a:r>
            <a:r>
              <a:rPr lang="en-US" sz="2400" b="1" dirty="0"/>
              <a:t> </a:t>
            </a:r>
            <a:r>
              <a:rPr lang="en-US" sz="2400" b="1" dirty="0" err="1"/>
              <a:t>nhân</a:t>
            </a:r>
            <a:r>
              <a:rPr lang="en-US" sz="2400" b="1" dirty="0"/>
              <a:t> </a:t>
            </a:r>
            <a:r>
              <a:rPr lang="en-US" sz="2400" b="1" dirty="0" err="1"/>
              <a:t>chủ</a:t>
            </a:r>
            <a:r>
              <a:rPr lang="en-US" sz="2400" b="1" dirty="0"/>
              <a:t> </a:t>
            </a:r>
            <a:r>
              <a:rPr lang="en-US" sz="2400" b="1" dirty="0" err="1"/>
              <a:t>yếu</a:t>
            </a:r>
            <a:r>
              <a:rPr lang="en-US" sz="2400" b="1" dirty="0"/>
              <a:t> </a:t>
            </a:r>
            <a:r>
              <a:rPr lang="en-US" sz="2400" b="1" dirty="0" err="1"/>
              <a:t>nào</a:t>
            </a:r>
            <a:r>
              <a:rPr lang="en-US" sz="2400" b="1" dirty="0"/>
              <a:t> </a:t>
            </a:r>
            <a:r>
              <a:rPr lang="en-US" sz="2400" b="1" dirty="0" err="1"/>
              <a:t>thực</a:t>
            </a:r>
            <a:r>
              <a:rPr lang="en-US" sz="2400" b="1" dirty="0"/>
              <a:t> </a:t>
            </a:r>
            <a:r>
              <a:rPr lang="en-US" sz="2400" b="1" dirty="0" err="1"/>
              <a:t>dân</a:t>
            </a:r>
            <a:r>
              <a:rPr lang="en-US" sz="2400" b="1" dirty="0"/>
              <a:t> </a:t>
            </a:r>
            <a:r>
              <a:rPr lang="en-US" sz="2400" b="1" dirty="0" err="1"/>
              <a:t>phương</a:t>
            </a:r>
            <a:r>
              <a:rPr lang="en-US" sz="2400" b="1" dirty="0"/>
              <a:t> </a:t>
            </a:r>
            <a:r>
              <a:rPr lang="en-US" sz="2400" b="1" dirty="0" err="1"/>
              <a:t>Tây</a:t>
            </a:r>
            <a:r>
              <a:rPr lang="en-US" sz="2400" b="1" dirty="0"/>
              <a:t>, </a:t>
            </a:r>
            <a:r>
              <a:rPr lang="en-US" sz="2400" b="1" dirty="0" err="1"/>
              <a:t>nhất</a:t>
            </a:r>
            <a:r>
              <a:rPr lang="en-US" sz="2400" b="1" dirty="0"/>
              <a:t> </a:t>
            </a:r>
            <a:r>
              <a:rPr lang="en-US" sz="2400" b="1" dirty="0" err="1"/>
              <a:t>Anh</a:t>
            </a:r>
            <a:r>
              <a:rPr lang="en-US" sz="2400" b="1" dirty="0"/>
              <a:t>, </a:t>
            </a:r>
            <a:r>
              <a:rPr lang="en-US" sz="2400" b="1" dirty="0" err="1"/>
              <a:t>Pháp</a:t>
            </a:r>
            <a:r>
              <a:rPr lang="en-US" sz="2400" b="1" dirty="0"/>
              <a:t> </a:t>
            </a:r>
            <a:r>
              <a:rPr lang="en-US" sz="2400" b="1" dirty="0" err="1"/>
              <a:t>lại</a:t>
            </a:r>
            <a:r>
              <a:rPr lang="en-US" sz="2400" b="1" dirty="0"/>
              <a:t> </a:t>
            </a:r>
            <a:r>
              <a:rPr lang="en-US" sz="2400" b="1" dirty="0" err="1"/>
              <a:t>tranh</a:t>
            </a:r>
            <a:r>
              <a:rPr lang="en-US" sz="2400" b="1" dirty="0"/>
              <a:t> </a:t>
            </a:r>
            <a:r>
              <a:rPr lang="en-US" sz="2400" b="1" dirty="0" err="1"/>
              <a:t>giành</a:t>
            </a:r>
            <a:r>
              <a:rPr lang="en-US" sz="2400" b="1" dirty="0"/>
              <a:t> </a:t>
            </a:r>
            <a:r>
              <a:rPr lang="en-US" sz="2400" b="1" dirty="0" err="1"/>
              <a:t>Ấn</a:t>
            </a:r>
            <a:r>
              <a:rPr lang="en-US" sz="2400" b="1" dirty="0"/>
              <a:t> </a:t>
            </a:r>
            <a:r>
              <a:rPr lang="en-US" sz="2400" b="1" dirty="0" err="1"/>
              <a:t>Độ</a:t>
            </a:r>
            <a:r>
              <a:rPr lang="en-US" sz="2400" b="1" dirty="0"/>
              <a:t>?</a:t>
            </a:r>
            <a:r>
              <a:rPr lang="en-US" sz="2400" dirty="0"/>
              <a:t/>
            </a:r>
            <a:br>
              <a:rPr lang="en-US" sz="2400" dirty="0"/>
            </a:br>
            <a:r>
              <a:rPr lang="en-US" sz="2400" dirty="0"/>
              <a:t>A. </a:t>
            </a:r>
            <a:r>
              <a:rPr lang="en-US" sz="2400" dirty="0" err="1"/>
              <a:t>Ấn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 </a:t>
            </a:r>
            <a:r>
              <a:rPr lang="en-US" sz="2400" dirty="0" err="1"/>
              <a:t>đất</a:t>
            </a:r>
            <a:r>
              <a:rPr lang="en-US" sz="2400" dirty="0"/>
              <a:t> </a:t>
            </a:r>
            <a:r>
              <a:rPr lang="en-US" sz="2400" dirty="0" err="1"/>
              <a:t>rộng</a:t>
            </a:r>
            <a:r>
              <a:rPr lang="en-US" sz="2400" dirty="0"/>
              <a:t> </a:t>
            </a:r>
            <a:r>
              <a:rPr lang="en-US" sz="2400" dirty="0" err="1"/>
              <a:t>người</a:t>
            </a:r>
            <a:r>
              <a:rPr lang="en-US" sz="2400" dirty="0"/>
              <a:t> </a:t>
            </a:r>
            <a:r>
              <a:rPr lang="en-US" sz="2400" dirty="0" err="1"/>
              <a:t>đông</a:t>
            </a:r>
            <a:r>
              <a:rPr lang="en-US" sz="2400" dirty="0"/>
              <a:t>, </a:t>
            </a:r>
            <a:r>
              <a:rPr lang="en-US" sz="2400" dirty="0" err="1"/>
              <a:t>tài</a:t>
            </a:r>
            <a:r>
              <a:rPr lang="en-US" sz="2400" dirty="0"/>
              <a:t> </a:t>
            </a:r>
            <a:r>
              <a:rPr lang="en-US" sz="2400" dirty="0" err="1"/>
              <a:t>nguyên</a:t>
            </a:r>
            <a:r>
              <a:rPr lang="en-US" sz="2400" dirty="0"/>
              <a:t> </a:t>
            </a:r>
            <a:r>
              <a:rPr lang="en-US" sz="2400" dirty="0" err="1"/>
              <a:t>phong</a:t>
            </a:r>
            <a:r>
              <a:rPr lang="en-US" sz="2400" dirty="0"/>
              <a:t> </a:t>
            </a:r>
            <a:r>
              <a:rPr lang="en-US" sz="2400" dirty="0" err="1"/>
              <a:t>phú</a:t>
            </a:r>
            <a:r>
              <a:rPr lang="en-US" sz="2400" dirty="0"/>
              <a:t>.</a:t>
            </a:r>
            <a:br>
              <a:rPr lang="en-US" sz="2400" dirty="0"/>
            </a:br>
            <a:r>
              <a:rPr lang="en-US" sz="2400" dirty="0"/>
              <a:t>B. </a:t>
            </a:r>
            <a:r>
              <a:rPr lang="en-US" sz="2400" dirty="0" err="1"/>
              <a:t>Ấn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 </a:t>
            </a:r>
            <a:r>
              <a:rPr lang="en-US" sz="2400" dirty="0" err="1"/>
              <a:t>có</a:t>
            </a:r>
            <a:r>
              <a:rPr lang="en-US" sz="2400" dirty="0"/>
              <a:t> </a:t>
            </a:r>
            <a:r>
              <a:rPr lang="en-US" sz="2400" dirty="0" err="1"/>
              <a:t>truyền</a:t>
            </a:r>
            <a:r>
              <a:rPr lang="en-US" sz="2400" dirty="0"/>
              <a:t> </a:t>
            </a:r>
            <a:r>
              <a:rPr lang="en-US" sz="2400" dirty="0" err="1"/>
              <a:t>thống</a:t>
            </a:r>
            <a:r>
              <a:rPr lang="en-US" sz="2400" dirty="0"/>
              <a:t> </a:t>
            </a:r>
            <a:r>
              <a:rPr lang="en-US" sz="2400" dirty="0" err="1"/>
              <a:t>văn</a:t>
            </a:r>
            <a:r>
              <a:rPr lang="en-US" sz="2400" dirty="0"/>
              <a:t> </a:t>
            </a:r>
            <a:r>
              <a:rPr lang="en-US" sz="2400" dirty="0" err="1"/>
              <a:t>hóa</a:t>
            </a:r>
            <a:r>
              <a:rPr lang="en-US" sz="2400" dirty="0"/>
              <a:t> </a:t>
            </a:r>
            <a:r>
              <a:rPr lang="en-US" sz="2400" dirty="0" err="1"/>
              <a:t>lâu</a:t>
            </a:r>
            <a:r>
              <a:rPr lang="en-US" sz="2400" dirty="0"/>
              <a:t> </a:t>
            </a:r>
            <a:r>
              <a:rPr lang="en-US" sz="2400" dirty="0" err="1"/>
              <a:t>đời</a:t>
            </a:r>
            <a:r>
              <a:rPr lang="en-US" sz="2400" dirty="0"/>
              <a:t>.</a:t>
            </a:r>
            <a:br>
              <a:rPr lang="en-US" sz="2400" dirty="0"/>
            </a:br>
            <a:r>
              <a:rPr lang="en-US" sz="2400" dirty="0"/>
              <a:t>C. </a:t>
            </a:r>
            <a:r>
              <a:rPr lang="en-US" sz="2400" dirty="0" err="1"/>
              <a:t>Ấn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miếng</a:t>
            </a:r>
            <a:r>
              <a:rPr lang="en-US" sz="2400" dirty="0"/>
              <a:t> </a:t>
            </a:r>
            <a:r>
              <a:rPr lang="en-US" sz="2400" dirty="0" err="1"/>
              <a:t>mồi</a:t>
            </a:r>
            <a:r>
              <a:rPr lang="en-US" sz="2400" dirty="0"/>
              <a:t> </a:t>
            </a:r>
            <a:r>
              <a:rPr lang="en-US" sz="2400" dirty="0" err="1"/>
              <a:t>ngon</a:t>
            </a:r>
            <a:r>
              <a:rPr lang="en-US" sz="2400" dirty="0"/>
              <a:t> </a:t>
            </a:r>
            <a:r>
              <a:rPr lang="en-US" sz="2400" dirty="0" err="1"/>
              <a:t>không</a:t>
            </a:r>
            <a:r>
              <a:rPr lang="en-US" sz="2400" dirty="0"/>
              <a:t> </a:t>
            </a:r>
            <a:r>
              <a:rPr lang="en-US" sz="2400" dirty="0" err="1"/>
              <a:t>thể</a:t>
            </a:r>
            <a:r>
              <a:rPr lang="en-US" sz="2400" dirty="0"/>
              <a:t> </a:t>
            </a:r>
            <a:r>
              <a:rPr lang="en-US" sz="2400" dirty="0" err="1"/>
              <a:t>bỏ</a:t>
            </a:r>
            <a:r>
              <a:rPr lang="en-US" sz="2400" dirty="0"/>
              <a:t> qua.</a:t>
            </a:r>
            <a:br>
              <a:rPr lang="en-US" sz="2400" dirty="0"/>
            </a:br>
            <a:r>
              <a:rPr lang="en-US" sz="2400" dirty="0"/>
              <a:t>D. </a:t>
            </a:r>
            <a:r>
              <a:rPr lang="en-US" sz="2400" dirty="0" err="1"/>
              <a:t>Ấn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 </a:t>
            </a:r>
            <a:r>
              <a:rPr lang="en-US" sz="2400" dirty="0" err="1"/>
              <a:t>là</a:t>
            </a:r>
            <a:r>
              <a:rPr lang="en-US" sz="2400" dirty="0"/>
              <a:t> </a:t>
            </a:r>
            <a:r>
              <a:rPr lang="en-US" sz="2400" dirty="0" err="1"/>
              <a:t>quê</a:t>
            </a:r>
            <a:r>
              <a:rPr lang="en-US" sz="2400" dirty="0"/>
              <a:t> </a:t>
            </a:r>
            <a:r>
              <a:rPr lang="en-US" sz="2400" dirty="0" err="1"/>
              <a:t>hương</a:t>
            </a:r>
            <a:r>
              <a:rPr lang="en-US" sz="2400" dirty="0"/>
              <a:t> </a:t>
            </a:r>
            <a:r>
              <a:rPr lang="en-US" sz="2400" dirty="0" err="1"/>
              <a:t>của</a:t>
            </a:r>
            <a:r>
              <a:rPr lang="en-US" sz="2400" dirty="0"/>
              <a:t> </a:t>
            </a:r>
            <a:r>
              <a:rPr lang="en-US" sz="2400" dirty="0" err="1"/>
              <a:t>những</a:t>
            </a:r>
            <a:r>
              <a:rPr lang="en-US" sz="2400" dirty="0"/>
              <a:t> </a:t>
            </a:r>
            <a:r>
              <a:rPr lang="en-US" sz="2400" dirty="0" err="1"/>
              <a:t>tôn</a:t>
            </a:r>
            <a:r>
              <a:rPr lang="en-US" sz="2400" dirty="0"/>
              <a:t> </a:t>
            </a:r>
            <a:r>
              <a:rPr lang="en-US" sz="2400" dirty="0" err="1"/>
              <a:t>giáo</a:t>
            </a:r>
            <a:r>
              <a:rPr lang="en-US" sz="2400" dirty="0"/>
              <a:t> </a:t>
            </a:r>
            <a:r>
              <a:rPr lang="en-US" sz="2400" dirty="0" err="1"/>
              <a:t>lớn</a:t>
            </a:r>
            <a:r>
              <a:rPr lang="en-US" sz="2400" dirty="0"/>
              <a:t> (</a:t>
            </a:r>
            <a:r>
              <a:rPr lang="en-US" sz="2400" dirty="0" err="1"/>
              <a:t>Ấn</a:t>
            </a:r>
            <a:r>
              <a:rPr lang="en-US" sz="2400" dirty="0"/>
              <a:t> </a:t>
            </a:r>
            <a:r>
              <a:rPr lang="en-US" sz="2400" dirty="0" err="1"/>
              <a:t>Độ</a:t>
            </a:r>
            <a:r>
              <a:rPr lang="en-US" sz="2400" dirty="0"/>
              <a:t> </a:t>
            </a:r>
            <a:r>
              <a:rPr lang="en-US" sz="2400" dirty="0" err="1"/>
              <a:t>giáo</a:t>
            </a:r>
            <a:r>
              <a:rPr lang="en-US" sz="2400" dirty="0"/>
              <a:t> </a:t>
            </a:r>
            <a:r>
              <a:rPr lang="en-US" sz="2400" dirty="0" err="1"/>
              <a:t>và</a:t>
            </a:r>
            <a:r>
              <a:rPr lang="en-US" sz="2400" dirty="0"/>
              <a:t> </a:t>
            </a:r>
            <a:r>
              <a:rPr lang="en-US" sz="2400" dirty="0" err="1"/>
              <a:t>Phật</a:t>
            </a:r>
            <a:r>
              <a:rPr lang="en-US" sz="2400" dirty="0"/>
              <a:t> </a:t>
            </a:r>
            <a:r>
              <a:rPr lang="en-US" sz="2400" dirty="0" err="1"/>
              <a:t>giáo</a:t>
            </a:r>
            <a:r>
              <a:rPr lang="en-US" sz="2400" dirty="0" smtClean="0"/>
              <a:t>)</a:t>
            </a:r>
          </a:p>
        </p:txBody>
      </p:sp>
      <p:sp>
        <p:nvSpPr>
          <p:cNvPr id="2" name="TextBox 1"/>
          <p:cNvSpPr txBox="1"/>
          <p:nvPr/>
        </p:nvSpPr>
        <p:spPr>
          <a:xfrm>
            <a:off x="4275992" y="3810000"/>
            <a:ext cx="1362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</a:rPr>
              <a:t>Đáp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án</a:t>
            </a:r>
            <a:r>
              <a:rPr lang="en-US" sz="2000" b="1" dirty="0" smtClean="0">
                <a:solidFill>
                  <a:srgbClr val="FF0000"/>
                </a:solidFill>
              </a:rPr>
              <a:t>: A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5103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52400" y="533400"/>
            <a:ext cx="899160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Câu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4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Đỉnh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cao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nhất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trào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phóng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tộc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những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kỉ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XX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trào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latin typeface="Times New Roman" pitchFamily="18" charset="0"/>
                <a:cs typeface="Times New Roman" pitchFamily="18" charset="0"/>
              </a:rPr>
              <a:t>nào</a:t>
            </a:r>
            <a:r>
              <a:rPr lang="en-US" sz="2800" b="1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dirty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A.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ở Can-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cút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-ta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1905.</a:t>
            </a:r>
            <a:br>
              <a:rPr lang="en-US" sz="2800" dirty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B.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Bom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-bay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1908.</a:t>
            </a:r>
            <a:br>
              <a:rPr lang="en-US" sz="2800" dirty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C.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quân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chúng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ở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sông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Hằng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1905.</a:t>
            </a:r>
            <a:br>
              <a:rPr lang="en-US" sz="2800" dirty="0">
                <a:latin typeface="Times New Roman" pitchFamily="18" charset="0"/>
                <a:cs typeface="Times New Roman" pitchFamily="18" charset="0"/>
              </a:rPr>
            </a:b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D.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trào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công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ở Can-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cút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-ta </a:t>
            </a:r>
            <a:r>
              <a:rPr lang="en-US" sz="2800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800" dirty="0">
                <a:latin typeface="Times New Roman" pitchFamily="18" charset="0"/>
                <a:cs typeface="Times New Roman" pitchFamily="18" charset="0"/>
              </a:rPr>
              <a:t> 1908</a:t>
            </a: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33800" y="5638800"/>
            <a:ext cx="13628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FF0000"/>
                </a:solidFill>
              </a:rPr>
              <a:t>Đáp</a:t>
            </a:r>
            <a:r>
              <a:rPr lang="en-US" sz="2000" b="1" dirty="0" smtClean="0">
                <a:solidFill>
                  <a:srgbClr val="FF0000"/>
                </a:solidFill>
              </a:rPr>
              <a:t> </a:t>
            </a:r>
            <a:r>
              <a:rPr lang="en-US" sz="2000" b="1" dirty="0" err="1" smtClean="0">
                <a:solidFill>
                  <a:srgbClr val="FF0000"/>
                </a:solidFill>
              </a:rPr>
              <a:t>án</a:t>
            </a:r>
            <a:r>
              <a:rPr lang="en-US" sz="2000" b="1" dirty="0" smtClean="0">
                <a:solidFill>
                  <a:srgbClr val="FF0000"/>
                </a:solidFill>
              </a:rPr>
              <a:t>: B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1890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316523" y="1313795"/>
            <a:ext cx="8522677" cy="3970318"/>
          </a:xfrm>
          <a:prstGeom prst="rect">
            <a:avLst/>
          </a:prstGeom>
          <a:solidFill>
            <a:srgbClr val="003300"/>
          </a:solidFill>
          <a:ln>
            <a:solidFill>
              <a:srgbClr val="002060"/>
            </a:solidFill>
          </a:ln>
        </p:spPr>
        <p:txBody>
          <a:bodyPr wrap="square">
            <a:spAutoFit/>
          </a:bodyPr>
          <a:lstStyle/>
          <a:p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pt-BR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Chính sách chia rẽ tôn giáo của </a:t>
            </a:r>
            <a:r>
              <a:rPr lang="pt-BR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thực dân Anh </a:t>
            </a:r>
            <a:r>
              <a:rPr lang="pt-BR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đã ảnh hưởng như thế nào đến quá trình phát triển của Ấn Độ?</a:t>
            </a:r>
            <a:endParaRPr lang="en-US" sz="28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pt-BR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- 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Chuẩn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10: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TK XIX -  ĐẦU TK XX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Tình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kỉ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XIX?</a:t>
            </a:r>
          </a:p>
          <a:p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Vì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sao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nước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đế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?</a:t>
            </a:r>
          </a:p>
          <a:p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8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Các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trào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tiêu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biểu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Trung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Quốc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cuối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kỉ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XIX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đầu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kỉ</a:t>
            </a:r>
            <a:r>
              <a:rPr lang="en-US" sz="28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XX?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2057400" y="26894"/>
            <a:ext cx="5257800" cy="760412"/>
          </a:xfrm>
          <a:prstGeom prst="rect">
            <a:avLst/>
          </a:prstGeom>
          <a:gradFill rotWithShape="1">
            <a:gsLst>
              <a:gs pos="0">
                <a:srgbClr val="5E7647"/>
              </a:gs>
              <a:gs pos="50000">
                <a:srgbClr val="CCFF99"/>
              </a:gs>
              <a:gs pos="100000">
                <a:srgbClr val="5E7647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48" tIns="45671" rIns="91348" bIns="45671" anchor="ctr"/>
          <a:lstStyle/>
          <a:p>
            <a:pPr algn="ctr" defTabSz="912813"/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VẬN DỤNG VÀ MỞ RỘNG</a:t>
            </a:r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038319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7" name="Picture 7" descr="an do cu"/>
          <p:cNvPicPr>
            <a:picLocks noChangeAspect="1" noChangeArrowheads="1"/>
          </p:cNvPicPr>
          <p:nvPr/>
        </p:nvPicPr>
        <p:blipFill>
          <a:blip r:embed="rId2">
            <a:lum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8" name="Text Box 8"/>
          <p:cNvSpPr txBox="1">
            <a:spLocks noChangeArrowheads="1"/>
          </p:cNvSpPr>
          <p:nvPr/>
        </p:nvSpPr>
        <p:spPr bwMode="auto">
          <a:xfrm>
            <a:off x="685800" y="4191000"/>
            <a:ext cx="1447800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rgbClr val="FF0000"/>
                </a:solidFill>
              </a:rPr>
              <a:t>(Biển A ráp)</a:t>
            </a:r>
          </a:p>
        </p:txBody>
      </p:sp>
      <p:sp>
        <p:nvSpPr>
          <p:cNvPr id="10249" name="Text Box 9"/>
          <p:cNvSpPr txBox="1">
            <a:spLocks noChangeArrowheads="1"/>
          </p:cNvSpPr>
          <p:nvPr/>
        </p:nvSpPr>
        <p:spPr bwMode="auto">
          <a:xfrm>
            <a:off x="5791200" y="3810000"/>
            <a:ext cx="1066800" cy="641350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rgbClr val="FF0000"/>
                </a:solidFill>
              </a:rPr>
              <a:t>Vịnh Ben gan</a:t>
            </a:r>
          </a:p>
        </p:txBody>
      </p:sp>
      <p:sp>
        <p:nvSpPr>
          <p:cNvPr id="10250" name="Text Box 10"/>
          <p:cNvSpPr txBox="1">
            <a:spLocks noChangeArrowheads="1"/>
          </p:cNvSpPr>
          <p:nvPr/>
        </p:nvSpPr>
        <p:spPr bwMode="auto">
          <a:xfrm>
            <a:off x="2057400" y="5486400"/>
            <a:ext cx="1676400" cy="366713"/>
          </a:xfrm>
          <a:prstGeom prst="rect">
            <a:avLst/>
          </a:prstGeom>
          <a:solidFill>
            <a:schemeClr val="accent1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rgbClr val="FF0000"/>
                </a:solidFill>
              </a:rPr>
              <a:t>Ấn Độ Dương</a:t>
            </a:r>
          </a:p>
        </p:txBody>
      </p:sp>
      <p:sp>
        <p:nvSpPr>
          <p:cNvPr id="10258" name="Freeform 18"/>
          <p:cNvSpPr>
            <a:spLocks/>
          </p:cNvSpPr>
          <p:nvPr/>
        </p:nvSpPr>
        <p:spPr bwMode="auto">
          <a:xfrm>
            <a:off x="1743075" y="141288"/>
            <a:ext cx="5422900" cy="5376862"/>
          </a:xfrm>
          <a:custGeom>
            <a:avLst/>
            <a:gdLst>
              <a:gd name="T0" fmla="*/ 26558225 w 3490"/>
              <a:gd name="T1" fmla="*/ 2147483647 h 3387"/>
              <a:gd name="T2" fmla="*/ 330775146 w 3490"/>
              <a:gd name="T3" fmla="*/ 2147483647 h 3387"/>
              <a:gd name="T4" fmla="*/ 939208988 w 3490"/>
              <a:gd name="T5" fmla="*/ 2043845735 h 3387"/>
              <a:gd name="T6" fmla="*/ 1330344585 w 3490"/>
              <a:gd name="T7" fmla="*/ 1612899850 h 3387"/>
              <a:gd name="T8" fmla="*/ 2003966657 w 3490"/>
              <a:gd name="T9" fmla="*/ 1249997384 h 3387"/>
              <a:gd name="T10" fmla="*/ 2147483647 w 3490"/>
              <a:gd name="T11" fmla="*/ 864412720 h 3387"/>
              <a:gd name="T12" fmla="*/ 2147483647 w 3490"/>
              <a:gd name="T13" fmla="*/ 320059020 h 3387"/>
              <a:gd name="T14" fmla="*/ 2147483647 w 3490"/>
              <a:gd name="T15" fmla="*/ 138607787 h 3387"/>
              <a:gd name="T16" fmla="*/ 2147483647 w 3490"/>
              <a:gd name="T17" fmla="*/ 206652793 h 3387"/>
              <a:gd name="T18" fmla="*/ 2147483647 w 3490"/>
              <a:gd name="T19" fmla="*/ 864412720 h 3387"/>
              <a:gd name="T20" fmla="*/ 2147483647 w 3490"/>
              <a:gd name="T21" fmla="*/ 1680943269 h 3387"/>
              <a:gd name="T22" fmla="*/ 2147483647 w 3490"/>
              <a:gd name="T23" fmla="*/ 2147483647 h 3387"/>
              <a:gd name="T24" fmla="*/ 2147483647 w 3490"/>
              <a:gd name="T25" fmla="*/ 2147483647 h 3387"/>
              <a:gd name="T26" fmla="*/ 2147483647 w 3490"/>
              <a:gd name="T27" fmla="*/ 2147483647 h 3387"/>
              <a:gd name="T28" fmla="*/ 2147483647 w 3490"/>
              <a:gd name="T29" fmla="*/ 2147483647 h 3387"/>
              <a:gd name="T30" fmla="*/ 2147483647 w 3490"/>
              <a:gd name="T31" fmla="*/ 2147483647 h 3387"/>
              <a:gd name="T32" fmla="*/ 2147483647 w 3490"/>
              <a:gd name="T33" fmla="*/ 2147483647 h 3387"/>
              <a:gd name="T34" fmla="*/ 2147483647 w 3490"/>
              <a:gd name="T35" fmla="*/ 2134571352 h 3387"/>
              <a:gd name="T36" fmla="*/ 2147483647 w 3490"/>
              <a:gd name="T37" fmla="*/ 2147483647 h 3387"/>
              <a:gd name="T38" fmla="*/ 2147483647 w 3490"/>
              <a:gd name="T39" fmla="*/ 2147483647 h 3387"/>
              <a:gd name="T40" fmla="*/ 2147483647 w 3490"/>
              <a:gd name="T41" fmla="*/ 2147483647 h 3387"/>
              <a:gd name="T42" fmla="*/ 2147483647 w 3490"/>
              <a:gd name="T43" fmla="*/ 2147483647 h 3387"/>
              <a:gd name="T44" fmla="*/ 2147483647 w 3490"/>
              <a:gd name="T45" fmla="*/ 2147483647 h 3387"/>
              <a:gd name="T46" fmla="*/ 2147483647 w 3490"/>
              <a:gd name="T47" fmla="*/ 2147483647 h 3387"/>
              <a:gd name="T48" fmla="*/ 2147483647 w 3490"/>
              <a:gd name="T49" fmla="*/ 2147483647 h 3387"/>
              <a:gd name="T50" fmla="*/ 2147483647 w 3490"/>
              <a:gd name="T51" fmla="*/ 2147483647 h 3387"/>
              <a:gd name="T52" fmla="*/ 2147483647 w 3490"/>
              <a:gd name="T53" fmla="*/ 2147483647 h 3387"/>
              <a:gd name="T54" fmla="*/ 2147483647 w 3490"/>
              <a:gd name="T55" fmla="*/ 2147483647 h 3387"/>
              <a:gd name="T56" fmla="*/ 2147483647 w 3490"/>
              <a:gd name="T57" fmla="*/ 2147483647 h 3387"/>
              <a:gd name="T58" fmla="*/ 2147483647 w 3490"/>
              <a:gd name="T59" fmla="*/ 2147483647 h 3387"/>
              <a:gd name="T60" fmla="*/ 2147483647 w 3490"/>
              <a:gd name="T61" fmla="*/ 2147483647 h 3387"/>
              <a:gd name="T62" fmla="*/ 2147483647 w 3490"/>
              <a:gd name="T63" fmla="*/ 2147483647 h 3387"/>
              <a:gd name="T64" fmla="*/ 2147483647 w 3490"/>
              <a:gd name="T65" fmla="*/ 2147483647 h 3387"/>
              <a:gd name="T66" fmla="*/ 2147483647 w 3490"/>
              <a:gd name="T67" fmla="*/ 2147483647 h 3387"/>
              <a:gd name="T68" fmla="*/ 2147483647 w 3490"/>
              <a:gd name="T69" fmla="*/ 2147483647 h 3387"/>
              <a:gd name="T70" fmla="*/ 2147483647 w 3490"/>
              <a:gd name="T71" fmla="*/ 2147483647 h 3387"/>
              <a:gd name="T72" fmla="*/ 2147483647 w 3490"/>
              <a:gd name="T73" fmla="*/ 2147483647 h 3387"/>
              <a:gd name="T74" fmla="*/ 2134344671 w 3490"/>
              <a:gd name="T75" fmla="*/ 2147483647 h 3387"/>
              <a:gd name="T76" fmla="*/ 1699749736 w 3490"/>
              <a:gd name="T77" fmla="*/ 2147483647 h 3387"/>
              <a:gd name="T78" fmla="*/ 1743209074 w 3490"/>
              <a:gd name="T79" fmla="*/ 2147483647 h 3387"/>
              <a:gd name="T80" fmla="*/ 1395532815 w 3490"/>
              <a:gd name="T81" fmla="*/ 2147483647 h 3387"/>
              <a:gd name="T82" fmla="*/ 1091315894 w 3490"/>
              <a:gd name="T83" fmla="*/ 2147483647 h 3387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3490" h="3387">
                <a:moveTo>
                  <a:pt x="326" y="1342"/>
                </a:moveTo>
                <a:cubicBezTo>
                  <a:pt x="242" y="1339"/>
                  <a:pt x="158" y="1341"/>
                  <a:pt x="74" y="1333"/>
                </a:cubicBezTo>
                <a:cubicBezTo>
                  <a:pt x="42" y="1330"/>
                  <a:pt x="11" y="1261"/>
                  <a:pt x="11" y="1261"/>
                </a:cubicBezTo>
                <a:cubicBezTo>
                  <a:pt x="15" y="1231"/>
                  <a:pt x="7" y="1193"/>
                  <a:pt x="29" y="1171"/>
                </a:cubicBezTo>
                <a:cubicBezTo>
                  <a:pt x="77" y="1123"/>
                  <a:pt x="98" y="1133"/>
                  <a:pt x="164" y="1126"/>
                </a:cubicBezTo>
                <a:cubicBezTo>
                  <a:pt x="177" y="1086"/>
                  <a:pt x="171" y="1077"/>
                  <a:pt x="137" y="1054"/>
                </a:cubicBezTo>
                <a:cubicBezTo>
                  <a:pt x="104" y="1004"/>
                  <a:pt x="120" y="974"/>
                  <a:pt x="65" y="937"/>
                </a:cubicBezTo>
                <a:cubicBezTo>
                  <a:pt x="0" y="840"/>
                  <a:pt x="15" y="964"/>
                  <a:pt x="29" y="766"/>
                </a:cubicBezTo>
                <a:cubicBezTo>
                  <a:pt x="157" y="830"/>
                  <a:pt x="210" y="805"/>
                  <a:pt x="389" y="811"/>
                </a:cubicBezTo>
                <a:cubicBezTo>
                  <a:pt x="440" y="805"/>
                  <a:pt x="489" y="817"/>
                  <a:pt x="506" y="766"/>
                </a:cubicBezTo>
                <a:cubicBezTo>
                  <a:pt x="509" y="730"/>
                  <a:pt x="503" y="692"/>
                  <a:pt x="515" y="658"/>
                </a:cubicBezTo>
                <a:cubicBezTo>
                  <a:pt x="520" y="645"/>
                  <a:pt x="539" y="647"/>
                  <a:pt x="551" y="640"/>
                </a:cubicBezTo>
                <a:cubicBezTo>
                  <a:pt x="631" y="595"/>
                  <a:pt x="511" y="626"/>
                  <a:pt x="722" y="613"/>
                </a:cubicBezTo>
                <a:cubicBezTo>
                  <a:pt x="739" y="596"/>
                  <a:pt x="759" y="585"/>
                  <a:pt x="776" y="568"/>
                </a:cubicBezTo>
                <a:cubicBezTo>
                  <a:pt x="808" y="536"/>
                  <a:pt x="788" y="524"/>
                  <a:pt x="830" y="496"/>
                </a:cubicBezTo>
                <a:cubicBezTo>
                  <a:pt x="880" y="421"/>
                  <a:pt x="976" y="455"/>
                  <a:pt x="1064" y="451"/>
                </a:cubicBezTo>
                <a:cubicBezTo>
                  <a:pt x="1093" y="408"/>
                  <a:pt x="1079" y="434"/>
                  <a:pt x="1100" y="370"/>
                </a:cubicBezTo>
                <a:cubicBezTo>
                  <a:pt x="1103" y="361"/>
                  <a:pt x="1109" y="343"/>
                  <a:pt x="1109" y="343"/>
                </a:cubicBezTo>
                <a:cubicBezTo>
                  <a:pt x="1092" y="332"/>
                  <a:pt x="1071" y="329"/>
                  <a:pt x="1055" y="316"/>
                </a:cubicBezTo>
                <a:cubicBezTo>
                  <a:pt x="1025" y="292"/>
                  <a:pt x="1023" y="240"/>
                  <a:pt x="1001" y="208"/>
                </a:cubicBezTo>
                <a:cubicBezTo>
                  <a:pt x="1004" y="181"/>
                  <a:pt x="1006" y="154"/>
                  <a:pt x="1010" y="127"/>
                </a:cubicBezTo>
                <a:cubicBezTo>
                  <a:pt x="1012" y="118"/>
                  <a:pt x="1011" y="106"/>
                  <a:pt x="1019" y="100"/>
                </a:cubicBezTo>
                <a:cubicBezTo>
                  <a:pt x="1060" y="70"/>
                  <a:pt x="1202" y="74"/>
                  <a:pt x="1217" y="73"/>
                </a:cubicBezTo>
                <a:cubicBezTo>
                  <a:pt x="1208" y="67"/>
                  <a:pt x="1194" y="65"/>
                  <a:pt x="1190" y="55"/>
                </a:cubicBezTo>
                <a:cubicBezTo>
                  <a:pt x="1177" y="23"/>
                  <a:pt x="1236" y="7"/>
                  <a:pt x="1253" y="1"/>
                </a:cubicBezTo>
                <a:cubicBezTo>
                  <a:pt x="1295" y="4"/>
                  <a:pt x="1338" y="0"/>
                  <a:pt x="1379" y="10"/>
                </a:cubicBezTo>
                <a:cubicBezTo>
                  <a:pt x="1407" y="17"/>
                  <a:pt x="1459" y="64"/>
                  <a:pt x="1487" y="82"/>
                </a:cubicBezTo>
                <a:cubicBezTo>
                  <a:pt x="1502" y="92"/>
                  <a:pt x="1523" y="88"/>
                  <a:pt x="1541" y="91"/>
                </a:cubicBezTo>
                <a:cubicBezTo>
                  <a:pt x="1578" y="202"/>
                  <a:pt x="1757" y="160"/>
                  <a:pt x="1829" y="163"/>
                </a:cubicBezTo>
                <a:cubicBezTo>
                  <a:pt x="1866" y="218"/>
                  <a:pt x="1884" y="300"/>
                  <a:pt x="1820" y="343"/>
                </a:cubicBezTo>
                <a:cubicBezTo>
                  <a:pt x="1808" y="361"/>
                  <a:pt x="1796" y="379"/>
                  <a:pt x="1784" y="397"/>
                </a:cubicBezTo>
                <a:cubicBezTo>
                  <a:pt x="1767" y="422"/>
                  <a:pt x="1779" y="457"/>
                  <a:pt x="1775" y="487"/>
                </a:cubicBezTo>
                <a:cubicBezTo>
                  <a:pt x="1767" y="550"/>
                  <a:pt x="1757" y="614"/>
                  <a:pt x="1721" y="667"/>
                </a:cubicBezTo>
                <a:cubicBezTo>
                  <a:pt x="1736" y="712"/>
                  <a:pt x="1757" y="712"/>
                  <a:pt x="1802" y="721"/>
                </a:cubicBezTo>
                <a:cubicBezTo>
                  <a:pt x="1839" y="777"/>
                  <a:pt x="1819" y="842"/>
                  <a:pt x="1847" y="892"/>
                </a:cubicBezTo>
                <a:cubicBezTo>
                  <a:pt x="1859" y="913"/>
                  <a:pt x="1903" y="916"/>
                  <a:pt x="1919" y="919"/>
                </a:cubicBezTo>
                <a:cubicBezTo>
                  <a:pt x="1930" y="952"/>
                  <a:pt x="1935" y="980"/>
                  <a:pt x="1955" y="1009"/>
                </a:cubicBezTo>
                <a:cubicBezTo>
                  <a:pt x="1958" y="1027"/>
                  <a:pt x="1953" y="1048"/>
                  <a:pt x="1964" y="1063"/>
                </a:cubicBezTo>
                <a:cubicBezTo>
                  <a:pt x="1971" y="1073"/>
                  <a:pt x="1988" y="1071"/>
                  <a:pt x="2000" y="1072"/>
                </a:cubicBezTo>
                <a:cubicBezTo>
                  <a:pt x="2063" y="1077"/>
                  <a:pt x="2126" y="1078"/>
                  <a:pt x="2189" y="1081"/>
                </a:cubicBezTo>
                <a:cubicBezTo>
                  <a:pt x="2236" y="1128"/>
                  <a:pt x="2297" y="1137"/>
                  <a:pt x="2360" y="1153"/>
                </a:cubicBezTo>
                <a:cubicBezTo>
                  <a:pt x="2410" y="1165"/>
                  <a:pt x="2445" y="1181"/>
                  <a:pt x="2495" y="1189"/>
                </a:cubicBezTo>
                <a:cubicBezTo>
                  <a:pt x="2536" y="1251"/>
                  <a:pt x="2576" y="1207"/>
                  <a:pt x="2630" y="1189"/>
                </a:cubicBezTo>
                <a:cubicBezTo>
                  <a:pt x="2601" y="1145"/>
                  <a:pt x="2572" y="1058"/>
                  <a:pt x="2639" y="1036"/>
                </a:cubicBezTo>
                <a:cubicBezTo>
                  <a:pt x="2675" y="1039"/>
                  <a:pt x="2722" y="1019"/>
                  <a:pt x="2747" y="1045"/>
                </a:cubicBezTo>
                <a:cubicBezTo>
                  <a:pt x="2774" y="1074"/>
                  <a:pt x="2746" y="1124"/>
                  <a:pt x="2756" y="1162"/>
                </a:cubicBezTo>
                <a:cubicBezTo>
                  <a:pt x="2759" y="1172"/>
                  <a:pt x="2774" y="1174"/>
                  <a:pt x="2783" y="1180"/>
                </a:cubicBezTo>
                <a:cubicBezTo>
                  <a:pt x="2876" y="1168"/>
                  <a:pt x="2835" y="1184"/>
                  <a:pt x="2909" y="1135"/>
                </a:cubicBezTo>
                <a:cubicBezTo>
                  <a:pt x="2939" y="1115"/>
                  <a:pt x="2981" y="1129"/>
                  <a:pt x="3017" y="1126"/>
                </a:cubicBezTo>
                <a:cubicBezTo>
                  <a:pt x="3036" y="1098"/>
                  <a:pt x="3077" y="1073"/>
                  <a:pt x="3035" y="1045"/>
                </a:cubicBezTo>
                <a:cubicBezTo>
                  <a:pt x="3025" y="1038"/>
                  <a:pt x="3011" y="1039"/>
                  <a:pt x="2999" y="1036"/>
                </a:cubicBezTo>
                <a:cubicBezTo>
                  <a:pt x="2929" y="930"/>
                  <a:pt x="3076" y="941"/>
                  <a:pt x="3134" y="937"/>
                </a:cubicBezTo>
                <a:cubicBezTo>
                  <a:pt x="3144" y="878"/>
                  <a:pt x="3144" y="874"/>
                  <a:pt x="3197" y="856"/>
                </a:cubicBezTo>
                <a:cubicBezTo>
                  <a:pt x="3254" y="864"/>
                  <a:pt x="3295" y="865"/>
                  <a:pt x="3350" y="847"/>
                </a:cubicBezTo>
                <a:cubicBezTo>
                  <a:pt x="3389" y="850"/>
                  <a:pt x="3439" y="828"/>
                  <a:pt x="3467" y="856"/>
                </a:cubicBezTo>
                <a:cubicBezTo>
                  <a:pt x="3490" y="879"/>
                  <a:pt x="3462" y="922"/>
                  <a:pt x="3458" y="955"/>
                </a:cubicBezTo>
                <a:cubicBezTo>
                  <a:pt x="3452" y="998"/>
                  <a:pt x="3449" y="1059"/>
                  <a:pt x="3431" y="1099"/>
                </a:cubicBezTo>
                <a:cubicBezTo>
                  <a:pt x="3398" y="1171"/>
                  <a:pt x="3404" y="1134"/>
                  <a:pt x="3368" y="1180"/>
                </a:cubicBezTo>
                <a:cubicBezTo>
                  <a:pt x="3348" y="1206"/>
                  <a:pt x="3324" y="1230"/>
                  <a:pt x="3314" y="1261"/>
                </a:cubicBezTo>
                <a:cubicBezTo>
                  <a:pt x="3308" y="1279"/>
                  <a:pt x="3302" y="1297"/>
                  <a:pt x="3296" y="1315"/>
                </a:cubicBezTo>
                <a:cubicBezTo>
                  <a:pt x="3293" y="1324"/>
                  <a:pt x="3287" y="1342"/>
                  <a:pt x="3287" y="1342"/>
                </a:cubicBezTo>
                <a:cubicBezTo>
                  <a:pt x="3290" y="1351"/>
                  <a:pt x="3296" y="1360"/>
                  <a:pt x="3296" y="1369"/>
                </a:cubicBezTo>
                <a:cubicBezTo>
                  <a:pt x="3296" y="1518"/>
                  <a:pt x="3314" y="1523"/>
                  <a:pt x="3197" y="1540"/>
                </a:cubicBezTo>
                <a:cubicBezTo>
                  <a:pt x="3160" y="1595"/>
                  <a:pt x="3167" y="1641"/>
                  <a:pt x="3161" y="1711"/>
                </a:cubicBezTo>
                <a:cubicBezTo>
                  <a:pt x="3122" y="1708"/>
                  <a:pt x="3080" y="1717"/>
                  <a:pt x="3044" y="1702"/>
                </a:cubicBezTo>
                <a:cubicBezTo>
                  <a:pt x="3004" y="1685"/>
                  <a:pt x="3131" y="1616"/>
                  <a:pt x="3035" y="1648"/>
                </a:cubicBezTo>
                <a:cubicBezTo>
                  <a:pt x="2998" y="1703"/>
                  <a:pt x="2971" y="1682"/>
                  <a:pt x="2900" y="1675"/>
                </a:cubicBezTo>
                <a:cubicBezTo>
                  <a:pt x="2883" y="1624"/>
                  <a:pt x="2887" y="1603"/>
                  <a:pt x="2846" y="1576"/>
                </a:cubicBezTo>
                <a:cubicBezTo>
                  <a:pt x="2845" y="1575"/>
                  <a:pt x="2812" y="1509"/>
                  <a:pt x="2819" y="1576"/>
                </a:cubicBezTo>
                <a:cubicBezTo>
                  <a:pt x="2824" y="1619"/>
                  <a:pt x="2851" y="1645"/>
                  <a:pt x="2864" y="1684"/>
                </a:cubicBezTo>
                <a:cubicBezTo>
                  <a:pt x="2859" y="1708"/>
                  <a:pt x="2866" y="1742"/>
                  <a:pt x="2846" y="1756"/>
                </a:cubicBezTo>
                <a:cubicBezTo>
                  <a:pt x="2804" y="1786"/>
                  <a:pt x="2709" y="1788"/>
                  <a:pt x="2666" y="1792"/>
                </a:cubicBezTo>
                <a:cubicBezTo>
                  <a:pt x="2654" y="1795"/>
                  <a:pt x="2641" y="1796"/>
                  <a:pt x="2630" y="1801"/>
                </a:cubicBezTo>
                <a:cubicBezTo>
                  <a:pt x="2620" y="1805"/>
                  <a:pt x="2613" y="1816"/>
                  <a:pt x="2603" y="1819"/>
                </a:cubicBezTo>
                <a:cubicBezTo>
                  <a:pt x="2580" y="1825"/>
                  <a:pt x="2555" y="1825"/>
                  <a:pt x="2531" y="1828"/>
                </a:cubicBezTo>
                <a:cubicBezTo>
                  <a:pt x="2513" y="1834"/>
                  <a:pt x="2495" y="1840"/>
                  <a:pt x="2477" y="1846"/>
                </a:cubicBezTo>
                <a:cubicBezTo>
                  <a:pt x="2459" y="1852"/>
                  <a:pt x="2531" y="1864"/>
                  <a:pt x="2531" y="1864"/>
                </a:cubicBezTo>
                <a:cubicBezTo>
                  <a:pt x="2526" y="1901"/>
                  <a:pt x="2523" y="1955"/>
                  <a:pt x="2504" y="1990"/>
                </a:cubicBezTo>
                <a:cubicBezTo>
                  <a:pt x="2493" y="2009"/>
                  <a:pt x="2489" y="2041"/>
                  <a:pt x="2468" y="2044"/>
                </a:cubicBezTo>
                <a:cubicBezTo>
                  <a:pt x="2444" y="2047"/>
                  <a:pt x="2420" y="2050"/>
                  <a:pt x="2396" y="2053"/>
                </a:cubicBezTo>
                <a:cubicBezTo>
                  <a:pt x="2304" y="2084"/>
                  <a:pt x="2315" y="2167"/>
                  <a:pt x="2243" y="2215"/>
                </a:cubicBezTo>
                <a:cubicBezTo>
                  <a:pt x="2195" y="2287"/>
                  <a:pt x="2258" y="2200"/>
                  <a:pt x="2198" y="2260"/>
                </a:cubicBezTo>
                <a:cubicBezTo>
                  <a:pt x="2190" y="2268"/>
                  <a:pt x="2189" y="2282"/>
                  <a:pt x="2180" y="2287"/>
                </a:cubicBezTo>
                <a:cubicBezTo>
                  <a:pt x="2159" y="2299"/>
                  <a:pt x="2131" y="2297"/>
                  <a:pt x="2108" y="2305"/>
                </a:cubicBezTo>
                <a:cubicBezTo>
                  <a:pt x="2080" y="2333"/>
                  <a:pt x="2077" y="2355"/>
                  <a:pt x="2045" y="2377"/>
                </a:cubicBezTo>
                <a:cubicBezTo>
                  <a:pt x="2033" y="2463"/>
                  <a:pt x="2043" y="2442"/>
                  <a:pt x="1964" y="2458"/>
                </a:cubicBezTo>
                <a:cubicBezTo>
                  <a:pt x="1946" y="2470"/>
                  <a:pt x="1928" y="2482"/>
                  <a:pt x="1910" y="2494"/>
                </a:cubicBezTo>
                <a:cubicBezTo>
                  <a:pt x="1894" y="2505"/>
                  <a:pt x="1856" y="2512"/>
                  <a:pt x="1856" y="2512"/>
                </a:cubicBezTo>
                <a:cubicBezTo>
                  <a:pt x="1835" y="2554"/>
                  <a:pt x="1817" y="2556"/>
                  <a:pt x="1793" y="2593"/>
                </a:cubicBezTo>
                <a:cubicBezTo>
                  <a:pt x="1829" y="2617"/>
                  <a:pt x="1842" y="2606"/>
                  <a:pt x="1856" y="2647"/>
                </a:cubicBezTo>
                <a:cubicBezTo>
                  <a:pt x="1862" y="2742"/>
                  <a:pt x="1891" y="2925"/>
                  <a:pt x="1865" y="3016"/>
                </a:cubicBezTo>
                <a:cubicBezTo>
                  <a:pt x="1855" y="3049"/>
                  <a:pt x="1808" y="3055"/>
                  <a:pt x="1784" y="3079"/>
                </a:cubicBezTo>
                <a:cubicBezTo>
                  <a:pt x="1759" y="3217"/>
                  <a:pt x="1793" y="3163"/>
                  <a:pt x="1694" y="3196"/>
                </a:cubicBezTo>
                <a:cubicBezTo>
                  <a:pt x="1595" y="3163"/>
                  <a:pt x="1688" y="3300"/>
                  <a:pt x="1649" y="3322"/>
                </a:cubicBezTo>
                <a:cubicBezTo>
                  <a:pt x="1620" y="3339"/>
                  <a:pt x="1583" y="3333"/>
                  <a:pt x="1550" y="3340"/>
                </a:cubicBezTo>
                <a:cubicBezTo>
                  <a:pt x="1544" y="3348"/>
                  <a:pt x="1527" y="3387"/>
                  <a:pt x="1505" y="3376"/>
                </a:cubicBezTo>
                <a:cubicBezTo>
                  <a:pt x="1497" y="3372"/>
                  <a:pt x="1501" y="3357"/>
                  <a:pt x="1496" y="3349"/>
                </a:cubicBezTo>
                <a:cubicBezTo>
                  <a:pt x="1485" y="3330"/>
                  <a:pt x="1460" y="3295"/>
                  <a:pt x="1460" y="3295"/>
                </a:cubicBezTo>
                <a:cubicBezTo>
                  <a:pt x="1451" y="3248"/>
                  <a:pt x="1460" y="3229"/>
                  <a:pt x="1415" y="3214"/>
                </a:cubicBezTo>
                <a:cubicBezTo>
                  <a:pt x="1382" y="3116"/>
                  <a:pt x="1441" y="3056"/>
                  <a:pt x="1343" y="3007"/>
                </a:cubicBezTo>
                <a:cubicBezTo>
                  <a:pt x="1334" y="2980"/>
                  <a:pt x="1321" y="2954"/>
                  <a:pt x="1316" y="2926"/>
                </a:cubicBezTo>
                <a:cubicBezTo>
                  <a:pt x="1313" y="2908"/>
                  <a:pt x="1316" y="2888"/>
                  <a:pt x="1307" y="2872"/>
                </a:cubicBezTo>
                <a:cubicBezTo>
                  <a:pt x="1304" y="2866"/>
                  <a:pt x="1254" y="2833"/>
                  <a:pt x="1244" y="2827"/>
                </a:cubicBezTo>
                <a:cubicBezTo>
                  <a:pt x="1237" y="2695"/>
                  <a:pt x="1264" y="2633"/>
                  <a:pt x="1163" y="2566"/>
                </a:cubicBezTo>
                <a:cubicBezTo>
                  <a:pt x="1150" y="2515"/>
                  <a:pt x="1144" y="2463"/>
                  <a:pt x="1127" y="2413"/>
                </a:cubicBezTo>
                <a:cubicBezTo>
                  <a:pt x="1124" y="2392"/>
                  <a:pt x="1120" y="2371"/>
                  <a:pt x="1118" y="2350"/>
                </a:cubicBezTo>
                <a:cubicBezTo>
                  <a:pt x="1115" y="2314"/>
                  <a:pt x="1106" y="2110"/>
                  <a:pt x="1073" y="2053"/>
                </a:cubicBezTo>
                <a:cubicBezTo>
                  <a:pt x="1068" y="2044"/>
                  <a:pt x="1055" y="2041"/>
                  <a:pt x="1046" y="2035"/>
                </a:cubicBezTo>
                <a:cubicBezTo>
                  <a:pt x="1052" y="2017"/>
                  <a:pt x="1058" y="1999"/>
                  <a:pt x="1064" y="1981"/>
                </a:cubicBezTo>
                <a:cubicBezTo>
                  <a:pt x="1067" y="1972"/>
                  <a:pt x="1073" y="1954"/>
                  <a:pt x="1073" y="1954"/>
                </a:cubicBezTo>
                <a:cubicBezTo>
                  <a:pt x="1070" y="1933"/>
                  <a:pt x="1073" y="1910"/>
                  <a:pt x="1064" y="1891"/>
                </a:cubicBezTo>
                <a:cubicBezTo>
                  <a:pt x="1060" y="1883"/>
                  <a:pt x="1040" y="1891"/>
                  <a:pt x="1037" y="1882"/>
                </a:cubicBezTo>
                <a:cubicBezTo>
                  <a:pt x="1027" y="1851"/>
                  <a:pt x="1031" y="1816"/>
                  <a:pt x="1028" y="1783"/>
                </a:cubicBezTo>
                <a:cubicBezTo>
                  <a:pt x="1003" y="1857"/>
                  <a:pt x="956" y="1863"/>
                  <a:pt x="884" y="1873"/>
                </a:cubicBezTo>
                <a:cubicBezTo>
                  <a:pt x="854" y="1870"/>
                  <a:pt x="823" y="1873"/>
                  <a:pt x="794" y="1864"/>
                </a:cubicBezTo>
                <a:cubicBezTo>
                  <a:pt x="773" y="1858"/>
                  <a:pt x="740" y="1828"/>
                  <a:pt x="740" y="1828"/>
                </a:cubicBezTo>
                <a:cubicBezTo>
                  <a:pt x="728" y="1810"/>
                  <a:pt x="716" y="1792"/>
                  <a:pt x="704" y="1774"/>
                </a:cubicBezTo>
                <a:cubicBezTo>
                  <a:pt x="698" y="1765"/>
                  <a:pt x="686" y="1747"/>
                  <a:pt x="686" y="1747"/>
                </a:cubicBezTo>
                <a:cubicBezTo>
                  <a:pt x="746" y="1727"/>
                  <a:pt x="825" y="1771"/>
                  <a:pt x="848" y="1702"/>
                </a:cubicBezTo>
                <a:cubicBezTo>
                  <a:pt x="833" y="1657"/>
                  <a:pt x="769" y="1621"/>
                  <a:pt x="722" y="1603"/>
                </a:cubicBezTo>
                <a:cubicBezTo>
                  <a:pt x="699" y="1594"/>
                  <a:pt x="681" y="1596"/>
                  <a:pt x="659" y="1585"/>
                </a:cubicBezTo>
                <a:cubicBezTo>
                  <a:pt x="649" y="1580"/>
                  <a:pt x="642" y="1571"/>
                  <a:pt x="632" y="1567"/>
                </a:cubicBezTo>
                <a:cubicBezTo>
                  <a:pt x="615" y="1559"/>
                  <a:pt x="578" y="1549"/>
                  <a:pt x="578" y="1549"/>
                </a:cubicBezTo>
                <a:cubicBezTo>
                  <a:pt x="562" y="1525"/>
                  <a:pt x="554" y="1487"/>
                  <a:pt x="533" y="1468"/>
                </a:cubicBezTo>
                <a:cubicBezTo>
                  <a:pt x="517" y="1454"/>
                  <a:pt x="497" y="1444"/>
                  <a:pt x="479" y="1432"/>
                </a:cubicBezTo>
                <a:cubicBezTo>
                  <a:pt x="470" y="1426"/>
                  <a:pt x="452" y="1414"/>
                  <a:pt x="452" y="1414"/>
                </a:cubicBezTo>
                <a:cubicBezTo>
                  <a:pt x="432" y="1384"/>
                  <a:pt x="363" y="1327"/>
                  <a:pt x="326" y="1315"/>
                </a:cubicBezTo>
                <a:cubicBezTo>
                  <a:pt x="277" y="1327"/>
                  <a:pt x="279" y="1318"/>
                  <a:pt x="326" y="1342"/>
                </a:cubicBezTo>
                <a:close/>
              </a:path>
            </a:pathLst>
          </a:custGeom>
          <a:noFill/>
          <a:ln w="38100" cmpd="sng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0259" name="Text Box 19" descr="Newsprint"/>
          <p:cNvSpPr txBox="1">
            <a:spLocks noChangeArrowheads="1"/>
          </p:cNvSpPr>
          <p:nvPr/>
        </p:nvSpPr>
        <p:spPr bwMode="auto">
          <a:xfrm>
            <a:off x="5181600" y="1111250"/>
            <a:ext cx="1219200" cy="641350"/>
          </a:xfrm>
          <a:prstGeom prst="rect">
            <a:avLst/>
          </a:prstGeom>
          <a:blipFill dpi="0" rotWithShape="1">
            <a:blip r:embed="rId3"/>
            <a:srcRect/>
            <a:tile tx="0" ty="0" sx="100000" sy="100000" flip="none" algn="tl"/>
          </a:blip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en-US" i="1">
                <a:solidFill>
                  <a:srgbClr val="FF0000"/>
                </a:solidFill>
              </a:rPr>
              <a:t>Núi Himalaya</a:t>
            </a:r>
          </a:p>
        </p:txBody>
      </p:sp>
    </p:spTree>
    <p:extLst>
      <p:ext uri="{BB962C8B-B14F-4D97-AF65-F5344CB8AC3E}">
        <p14:creationId xmlns:p14="http://schemas.microsoft.com/office/powerpoint/2010/main" val="21957455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" y="105589"/>
            <a:ext cx="9143999" cy="760412"/>
          </a:xfrm>
          <a:prstGeom prst="rect">
            <a:avLst/>
          </a:prstGeom>
          <a:gradFill rotWithShape="1">
            <a:gsLst>
              <a:gs pos="0">
                <a:srgbClr val="5E7647"/>
              </a:gs>
              <a:gs pos="50000">
                <a:srgbClr val="CCFF99"/>
              </a:gs>
              <a:gs pos="100000">
                <a:srgbClr val="5E7647"/>
              </a:gs>
            </a:gsLst>
            <a:lin ang="54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48" tIns="45671" rIns="91348" bIns="45671" anchor="ctr"/>
          <a:lstStyle/>
          <a:p>
            <a:pPr algn="ctr"/>
            <a:r>
              <a:rPr lang="it-IT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iết </a:t>
            </a:r>
            <a:r>
              <a:rPr lang="it-IT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10,  </a:t>
            </a:r>
            <a:r>
              <a:rPr lang="it-IT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BÀI 9: 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ẤN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THẾ KỈ XVIII- 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ĐẦU THẾ KỈ </a:t>
            </a:r>
            <a:r>
              <a:rPr lang="vi-VN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XX</a:t>
            </a:r>
            <a:endParaRPr lang="en-US" sz="28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274185" y="1375049"/>
            <a:ext cx="8031615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1250"/>
              </a:spcBef>
              <a:buSzPct val="100000"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01480" y="2092324"/>
            <a:ext cx="6595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Quá</a:t>
            </a:r>
            <a:r>
              <a:rPr 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283284" y="2843812"/>
            <a:ext cx="883351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Giữa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thế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kỉ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XVIII,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 smtClean="0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ách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16265" y="3837178"/>
            <a:ext cx="59321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TD </a:t>
            </a:r>
            <a:r>
              <a:rPr lang="en-US" sz="24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12297542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/>
      <p:bldP spid="8" grpId="0"/>
      <p:bldP spid="12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4119" y="381000"/>
            <a:ext cx="7966881" cy="5254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1250"/>
              </a:spcBef>
              <a:buSzPct val="100000"/>
            </a:pP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8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u="sng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endParaRPr lang="en-US" sz="2800" b="1" u="sng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Group 3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80453582"/>
              </p:ext>
            </p:extLst>
          </p:nvPr>
        </p:nvGraphicFramePr>
        <p:xfrm>
          <a:off x="533400" y="1219200"/>
          <a:ext cx="7848600" cy="3657601"/>
        </p:xfrm>
        <a:graphic>
          <a:graphicData uri="http://schemas.openxmlformats.org/drawingml/2006/table">
            <a:tbl>
              <a:tblPr/>
              <a:tblGrid>
                <a:gridCol w="1377950"/>
                <a:gridCol w="2546350"/>
                <a:gridCol w="1817688"/>
                <a:gridCol w="2106612"/>
              </a:tblGrid>
              <a:tr h="984832"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GÍA TRỊ XUẤT KHẨU LƯƠNG THỰC</a:t>
                      </a:r>
                    </a:p>
                  </a:txBody>
                  <a:tcPr marT="45713" marB="4571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SỐ NGƯỜI CHẾT ĐÓI</a:t>
                      </a:r>
                    </a:p>
                  </a:txBody>
                  <a:tcPr marT="45713" marB="4571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79295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năm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lượng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Năm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Số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người</a:t>
                      </a: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chết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>
                        <a:lumMod val="50000"/>
                      </a:schemeClr>
                    </a:solidFill>
                  </a:tcPr>
                </a:tc>
              </a:tr>
              <a:tr h="6021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1840</a:t>
                      </a:r>
                    </a:p>
                  </a:txBody>
                  <a:tcPr marT="45713" marB="4571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858.000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livrơ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1825-1850</a:t>
                      </a:r>
                    </a:p>
                  </a:txBody>
                  <a:tcPr marT="45713" marB="4571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400.000</a:t>
                      </a:r>
                    </a:p>
                  </a:txBody>
                  <a:tcPr marT="45713" marB="4571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6314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1858</a:t>
                      </a:r>
                    </a:p>
                  </a:txBody>
                  <a:tcPr marT="45713" marB="4571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3.800.000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livrơ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1850-1875</a:t>
                      </a:r>
                    </a:p>
                  </a:txBody>
                  <a:tcPr marT="45713" marB="4571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5.000.000</a:t>
                      </a:r>
                    </a:p>
                  </a:txBody>
                  <a:tcPr marT="45713" marB="4571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  <a:tr h="6461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1901</a:t>
                      </a:r>
                    </a:p>
                  </a:txBody>
                  <a:tcPr marT="45713" marB="45713" anchor="ctr" anchorCtr="1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9.300.000 </a:t>
                      </a:r>
                      <a:r>
                        <a:rPr kumimoji="0" lang="en-US" sz="22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livrơ</a:t>
                      </a:r>
                      <a:endParaRPr kumimoji="0" lang="en-US" sz="22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T="45713" marB="4571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1875-1900</a:t>
                      </a:r>
                    </a:p>
                  </a:txBody>
                  <a:tcPr marT="45713" marB="4571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0" lang="en-US" sz="2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>
                            <a:outerShdw blurRad="38100" dist="38100" dir="2700000" algn="tl">
                              <a:srgbClr val="000000"/>
                            </a:outerShdw>
                          </a:effectLst>
                          <a:latin typeface="Times New Roman" pitchFamily="18" charset="0"/>
                          <a:cs typeface="Times New Roman" pitchFamily="18" charset="0"/>
                        </a:rPr>
                        <a:t>15.000.000</a:t>
                      </a:r>
                    </a:p>
                  </a:txBody>
                  <a:tcPr marT="45713" marB="45713" anchor="ctr" anchorCtr="1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>
                        <a:lumMod val="5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2" name="Rectangle 1"/>
          <p:cNvSpPr/>
          <p:nvPr/>
        </p:nvSpPr>
        <p:spPr>
          <a:xfrm>
            <a:off x="762000" y="5105400"/>
            <a:ext cx="77724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Qua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bảng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kê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trên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có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gì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nó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?</a:t>
            </a:r>
            <a:endParaRPr lang="en-US" sz="22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4919008"/>
            <a:ext cx="9144000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:-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Giá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khẩu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nhanh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tỉ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lệ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thuận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chết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đói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ngày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càng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. (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trong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vòng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số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chết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là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15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triệu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người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            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chỉ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chú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ý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tăng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cường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vơ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vét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lương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xuất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khẩu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kiếm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lợi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mà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không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quan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tâm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đến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cuộc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en-US" sz="2000" b="1" dirty="0" err="1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Hậu</a:t>
            </a:r>
            <a:r>
              <a:rPr lang="en-US" sz="2000" b="1" dirty="0" smtClean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quả</a:t>
            </a:r>
            <a:r>
              <a:rPr lang="en-US" sz="20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Đời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sống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lâm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vào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cảnh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bần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cùng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chết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đói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latin typeface="Times New Roman" pitchFamily="18" charset="0"/>
                <a:cs typeface="Times New Roman" pitchFamily="18" charset="0"/>
              </a:rPr>
              <a:t>hàng</a:t>
            </a:r>
            <a:r>
              <a:rPr lang="en-US" sz="2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loạt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bị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kìm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latin typeface="Times New Roman" pitchFamily="18" charset="0"/>
                <a:cs typeface="Times New Roman" pitchFamily="18" charset="0"/>
              </a:rPr>
              <a:t>hãm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80840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Nhá»¯ng náº¡n nhÃ¢n cá»§a náº¡n ÄÃ³i 1876 - 1877.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533401"/>
            <a:ext cx="4152900" cy="3048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7" name="Picture 6" descr="famine_victims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0" t="4630" r="3610" b="4630"/>
          <a:stretch>
            <a:fillRect/>
          </a:stretch>
        </p:blipFill>
        <p:spPr bwMode="auto">
          <a:xfrm>
            <a:off x="228600" y="533401"/>
            <a:ext cx="4343400" cy="304800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8" name="Picture 4" descr="Picture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733800"/>
            <a:ext cx="4343400" cy="2895600"/>
          </a:xfrm>
          <a:prstGeom prst="rect">
            <a:avLst/>
          </a:prstGeom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pic>
        <p:nvPicPr>
          <p:cNvPr id="9" name="Picture 2" descr="HÃ¬nh áº£nh cÃ³ liÃªn quan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3733800"/>
            <a:ext cx="4000500" cy="28956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pic>
      <p:sp>
        <p:nvSpPr>
          <p:cNvPr id="6" name="Rectangle 5"/>
          <p:cNvSpPr/>
          <p:nvPr/>
        </p:nvSpPr>
        <p:spPr>
          <a:xfrm>
            <a:off x="1371600" y="0"/>
            <a:ext cx="6964214" cy="430887"/>
          </a:xfrm>
          <a:prstGeom prst="rect">
            <a:avLst/>
          </a:prstGeom>
          <a:solidFill>
            <a:srgbClr val="CCFF33"/>
          </a:solidFill>
          <a:ln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TÌNH CẢNH </a:t>
            </a:r>
            <a:r>
              <a:rPr lang="en-US" sz="2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NGHÈO ĐÓI CỦA NGƯỜI DÂN ẤN ĐỘ</a:t>
            </a:r>
            <a:endParaRPr 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2474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534278" y="758637"/>
            <a:ext cx="6699251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1250"/>
              </a:spcBef>
              <a:buSzPct val="100000"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28201" y="1379552"/>
            <a:ext cx="61374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Qúa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trình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81179" y="1927583"/>
            <a:ext cx="613400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G</a:t>
            </a:r>
            <a:r>
              <a:rPr lang="en-US" sz="2000" dirty="0" err="1" smtClean="0">
                <a:latin typeface="Times New Roman" pitchFamily="18" charset="0"/>
                <a:cs typeface="Times New Roman" pitchFamily="18" charset="0"/>
              </a:rPr>
              <a:t>iữa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TK XVIII,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TD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đã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hoàn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việc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áp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đặt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ách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với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665732" y="2783390"/>
            <a:ext cx="61187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TD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34278" y="3338219"/>
            <a:ext cx="627749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+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trực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tiếp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thực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hiện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“chia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để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”…</a:t>
            </a:r>
          </a:p>
          <a:p>
            <a:pPr algn="just"/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+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Về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kinh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tế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khai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thác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bóc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lột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thuộc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dirty="0" err="1">
                <a:latin typeface="Times New Roman" pitchFamily="18" charset="0"/>
                <a:cs typeface="Times New Roman" pitchFamily="18" charset="0"/>
              </a:rPr>
              <a:t>địa</a:t>
            </a:r>
            <a:r>
              <a:rPr lang="en-US" sz="20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5800" y="4668021"/>
            <a:ext cx="615902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BR" sz="2000" dirty="0">
                <a:latin typeface="Times New Roman" pitchFamily="18" charset="0"/>
                <a:cs typeface="Times New Roman" pitchFamily="18" charset="0"/>
              </a:rPr>
              <a:t>=&gt; Nền kinh tế kiệt quệ, đời sống nhân dân vô cùng cực khổ</a:t>
            </a:r>
            <a:endParaRPr lang="en-US" sz="2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49422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381000" y="753035"/>
            <a:ext cx="7924800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1250"/>
              </a:spcBef>
              <a:buSzPct val="100000"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81000" y="1447800"/>
            <a:ext cx="80772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trào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phóng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tộc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18839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685800" y="605484"/>
            <a:ext cx="8229600" cy="4638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square" lIns="90000" tIns="46800" rIns="90000" bIns="46800">
            <a:spAutoFit/>
          </a:bodyPr>
          <a:lstStyle>
            <a:lvl1pPr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1pPr>
            <a:lvl2pPr marL="742950" indent="-28575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2pPr>
            <a:lvl3pPr marL="11430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3pPr>
            <a:lvl4pPr marL="16002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4pPr>
            <a:lvl5pPr marL="2057400" indent="-228600" defTabSz="449263" eaLnBrk="0" hangingPunct="0"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5pPr>
            <a:lvl6pPr marL="25146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6pPr>
            <a:lvl7pPr marL="29718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7pPr>
            <a:lvl8pPr marL="34290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8pPr>
            <a:lvl9pPr marL="3886200" indent="-228600" defTabSz="449263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47675" algn="l"/>
                <a:tab pos="896938" algn="l"/>
                <a:tab pos="1346200" algn="l"/>
                <a:tab pos="1795463" algn="l"/>
                <a:tab pos="2244725" algn="l"/>
                <a:tab pos="2693988" algn="l"/>
                <a:tab pos="3143250" algn="l"/>
                <a:tab pos="3592513" algn="l"/>
                <a:tab pos="4041775" algn="l"/>
                <a:tab pos="4491038" algn="l"/>
                <a:tab pos="4940300" algn="l"/>
                <a:tab pos="5389563" algn="l"/>
                <a:tab pos="5838825" algn="l"/>
                <a:tab pos="6288088" algn="l"/>
                <a:tab pos="6737350" algn="l"/>
                <a:tab pos="7186613" algn="l"/>
                <a:tab pos="7635875" algn="l"/>
                <a:tab pos="8085138" algn="l"/>
                <a:tab pos="8534400" algn="l"/>
                <a:tab pos="8983663" algn="l"/>
              </a:tabLst>
              <a:defRPr sz="22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ts val="1250"/>
              </a:spcBef>
              <a:buSzPct val="100000"/>
            </a:pPr>
            <a:r>
              <a:rPr lang="en-US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I.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Sự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xâm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lược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chính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sách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thống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trị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54285" y="1383350"/>
            <a:ext cx="848971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II.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Phong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trào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đấu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giải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phóng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tộc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của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dân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Ấn</a:t>
            </a:r>
            <a:r>
              <a:rPr lang="en-US" sz="2400" b="1" u="sng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u="sng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Độ</a:t>
            </a:r>
            <a:r>
              <a:rPr lang="en-US" sz="2400" b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85312" y="2336249"/>
            <a:ext cx="84305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Nguyên</a:t>
            </a: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nhân</a:t>
            </a:r>
            <a:r>
              <a:rPr 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en-US" sz="2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Do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mâu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thuẫn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nhân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Ấn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Độ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với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thực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dân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Anh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ngày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càng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gay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gắt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37225" y="3276600"/>
            <a:ext cx="82781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rgbClr val="0000FF"/>
                </a:solidFill>
                <a:latin typeface="Times New Roman" panose="02020603050405020304" pitchFamily="18" charset="0"/>
                <a:cs typeface="Times New Roman" pitchFamily="18" charset="0"/>
              </a:rPr>
              <a:t>Diễn</a:t>
            </a: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biến</a:t>
            </a:r>
            <a:r>
              <a:rPr lang="en-US" sz="20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Cuộc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khởi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nghĩa</a:t>
            </a:r>
            <a:r>
              <a:rPr lang="en-US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Xi-Pay (1857 – 1859) </a:t>
            </a:r>
          </a:p>
        </p:txBody>
      </p:sp>
    </p:spTree>
    <p:extLst>
      <p:ext uri="{BB962C8B-B14F-4D97-AF65-F5344CB8AC3E}">
        <p14:creationId xmlns:p14="http://schemas.microsoft.com/office/powerpoint/2010/main" val="389530109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Picture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648200" y="452436"/>
            <a:ext cx="4343401" cy="58673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" name="Picture 6" descr="Sepoys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04" b="5717"/>
          <a:stretch>
            <a:fillRect/>
          </a:stretch>
        </p:blipFill>
        <p:spPr bwMode="auto">
          <a:xfrm>
            <a:off x="152400" y="452437"/>
            <a:ext cx="4343400" cy="5867400"/>
          </a:xfrm>
          <a:prstGeom prst="rect">
            <a:avLst/>
          </a:prstGeom>
          <a:noFill/>
          <a:ln w="9525">
            <a:solidFill>
              <a:srgbClr val="000066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/>
          <p:cNvSpPr/>
          <p:nvPr/>
        </p:nvSpPr>
        <p:spPr>
          <a:xfrm>
            <a:off x="2588980" y="6332284"/>
            <a:ext cx="3460563" cy="430887"/>
          </a:xfrm>
          <a:prstGeom prst="rect">
            <a:avLst/>
          </a:prstGeom>
          <a:solidFill>
            <a:srgbClr val="CCFF33"/>
          </a:solidFill>
          <a:ln>
            <a:solidFill>
              <a:srgbClr val="003300"/>
            </a:solidFill>
          </a:ln>
        </p:spPr>
        <p:txBody>
          <a:bodyPr wrap="none">
            <a:spAutoFit/>
          </a:bodyPr>
          <a:lstStyle/>
          <a:p>
            <a:r>
              <a:rPr lang="en-US" sz="2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TRANH VẼ LÍNH XI-PAY</a:t>
            </a:r>
            <a:endParaRPr lang="en-US" sz="2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18785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xit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3" presetClass="exit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23" presetClass="exit" presetSubtype="3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4393</TotalTime>
  <Words>973</Words>
  <Application>Microsoft Office PowerPoint</Application>
  <PresentationFormat>On-screen Show (4:3)</PresentationFormat>
  <Paragraphs>100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4" baseType="lpstr">
      <vt:lpstr>Arial</vt:lpstr>
      <vt:lpstr>Calibri</vt:lpstr>
      <vt:lpstr>Times New Roman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USER</dc:creator>
  <cp:lastModifiedBy>Admin</cp:lastModifiedBy>
  <cp:revision>382</cp:revision>
  <cp:lastPrinted>2018-10-24T23:13:53Z</cp:lastPrinted>
  <dcterms:created xsi:type="dcterms:W3CDTF">2017-12-31T02:19:57Z</dcterms:created>
  <dcterms:modified xsi:type="dcterms:W3CDTF">2021-03-30T09:15:15Z</dcterms:modified>
</cp:coreProperties>
</file>