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8" r:id="rId1"/>
    <p:sldMasterId id="2147484004" r:id="rId2"/>
  </p:sldMasterIdLst>
  <p:notesMasterIdLst>
    <p:notesMasterId r:id="rId18"/>
  </p:notesMasterIdLst>
  <p:sldIdLst>
    <p:sldId id="342" r:id="rId3"/>
    <p:sldId id="287" r:id="rId4"/>
    <p:sldId id="346" r:id="rId5"/>
    <p:sldId id="271" r:id="rId6"/>
    <p:sldId id="347" r:id="rId7"/>
    <p:sldId id="307" r:id="rId8"/>
    <p:sldId id="263" r:id="rId9"/>
    <p:sldId id="267" r:id="rId10"/>
    <p:sldId id="322" r:id="rId11"/>
    <p:sldId id="279" r:id="rId12"/>
    <p:sldId id="323" r:id="rId13"/>
    <p:sldId id="344" r:id="rId14"/>
    <p:sldId id="349" r:id="rId15"/>
    <p:sldId id="350" r:id="rId16"/>
    <p:sldId id="351" r:id="rId17"/>
  </p:sldIdLst>
  <p:sldSz cx="9144000" cy="6858000" type="screen4x3"/>
  <p:notesSz cx="6858000" cy="9144000"/>
  <p:defaultTextStyle>
    <a:defPPr>
      <a:defRPr lang="en-US"/>
    </a:defPPr>
    <a:lvl1pPr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1pPr>
    <a:lvl2pPr marL="4572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2pPr>
    <a:lvl3pPr marL="9144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3pPr>
    <a:lvl4pPr marL="13716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4pPr>
    <a:lvl5pPr marL="1828800" algn="l" rtl="0" eaLnBrk="0" fontAlgn="base" hangingPunct="0">
      <a:spcBef>
        <a:spcPct val="0"/>
      </a:spcBef>
      <a:spcAft>
        <a:spcPct val="0"/>
      </a:spcAft>
      <a:defRPr kern="1200">
        <a:solidFill>
          <a:schemeClr val="tx1"/>
        </a:solidFill>
        <a:latin typeface="Tahoma" panose="020B0604030504040204" pitchFamily="34" charset="0"/>
        <a:ea typeface="+mn-ea"/>
        <a:cs typeface="+mn-cs"/>
      </a:defRPr>
    </a:lvl5pPr>
    <a:lvl6pPr marL="2286000" algn="l" defTabSz="914400" rtl="0" eaLnBrk="1" latinLnBrk="0" hangingPunct="1">
      <a:defRPr kern="1200">
        <a:solidFill>
          <a:schemeClr val="tx1"/>
        </a:solidFill>
        <a:latin typeface="Tahoma" panose="020B0604030504040204" pitchFamily="34" charset="0"/>
        <a:ea typeface="+mn-ea"/>
        <a:cs typeface="+mn-cs"/>
      </a:defRPr>
    </a:lvl6pPr>
    <a:lvl7pPr marL="2743200" algn="l" defTabSz="914400" rtl="0" eaLnBrk="1" latinLnBrk="0" hangingPunct="1">
      <a:defRPr kern="1200">
        <a:solidFill>
          <a:schemeClr val="tx1"/>
        </a:solidFill>
        <a:latin typeface="Tahoma" panose="020B0604030504040204" pitchFamily="34" charset="0"/>
        <a:ea typeface="+mn-ea"/>
        <a:cs typeface="+mn-cs"/>
      </a:defRPr>
    </a:lvl7pPr>
    <a:lvl8pPr marL="3200400" algn="l" defTabSz="914400" rtl="0" eaLnBrk="1" latinLnBrk="0" hangingPunct="1">
      <a:defRPr kern="1200">
        <a:solidFill>
          <a:schemeClr val="tx1"/>
        </a:solidFill>
        <a:latin typeface="Tahoma" panose="020B0604030504040204" pitchFamily="34" charset="0"/>
        <a:ea typeface="+mn-ea"/>
        <a:cs typeface="+mn-cs"/>
      </a:defRPr>
    </a:lvl8pPr>
    <a:lvl9pPr marL="3657600" algn="l" defTabSz="914400" rtl="0" eaLnBrk="1" latinLnBrk="0" hangingPunct="1">
      <a:defRPr kern="1200">
        <a:solidFill>
          <a:schemeClr val="tx1"/>
        </a:solidFill>
        <a:latin typeface="Tahoma" panose="020B0604030504040204" pitchFamily="34" charset="0"/>
        <a:ea typeface="+mn-ea"/>
        <a:cs typeface="+mn-cs"/>
      </a:defRPr>
    </a:lvl9pPr>
  </p:defaultTextStyle>
  <p:extLst>
    <p:ext uri="{521415D9-36F7-43E2-AB2F-B90AF26B5E84}">
      <p14:sectionLst xmlns:p14="http://schemas.microsoft.com/office/powerpoint/2010/main">
        <p14:section name="Untitled Section" id="{D403E8A9-F78F-4205-9C20-7CFF743ADC86}">
          <p14:sldIdLst>
            <p14:sldId id="342"/>
            <p14:sldId id="287"/>
            <p14:sldId id="346"/>
            <p14:sldId id="271"/>
            <p14:sldId id="347"/>
            <p14:sldId id="307"/>
            <p14:sldId id="263"/>
            <p14:sldId id="267"/>
            <p14:sldId id="322"/>
            <p14:sldId id="279"/>
            <p14:sldId id="323"/>
            <p14:sldId id="344"/>
            <p14:sldId id="349"/>
            <p14:sldId id="350"/>
            <p14:sldId id="351"/>
          </p14:sldIdLst>
        </p14:section>
      </p14:sectionLst>
    </p:ex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66"/>
    <a:srgbClr val="9900CC"/>
    <a:srgbClr val="FF99FF"/>
    <a:srgbClr val="FF3300"/>
    <a:srgbClr val="FFFF66"/>
    <a:srgbClr val="006600"/>
    <a:srgbClr val="66CCFF"/>
    <a:srgbClr val="996633"/>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87" autoAdjust="0"/>
    <p:restoredTop sz="94761" autoAdjust="0"/>
  </p:normalViewPr>
  <p:slideViewPr>
    <p:cSldViewPr>
      <p:cViewPr varScale="1">
        <p:scale>
          <a:sx n="70" d="100"/>
          <a:sy n="70" d="100"/>
        </p:scale>
        <p:origin x="1374" y="72"/>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notesMaster" Target="notesMasters/notesMaster1.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Header Placeholder 1">
            <a:extLst>
              <a:ext uri="{FF2B5EF4-FFF2-40B4-BE49-F238E27FC236}">
                <a16:creationId xmlns="" xmlns:a16="http://schemas.microsoft.com/office/drawing/2014/main" id="{39EAE6A3-6ED0-435B-BD5B-2DE3CEF186BC}"/>
              </a:ext>
            </a:extLst>
          </p:cNvPr>
          <p:cNvSpPr>
            <a:spLocks noGrp="1"/>
          </p:cNvSpPr>
          <p:nvPr>
            <p:ph type="hdr" sz="quarter"/>
          </p:nvPr>
        </p:nvSpPr>
        <p:spPr>
          <a:xfrm>
            <a:off x="0" y="0"/>
            <a:ext cx="2971800" cy="457200"/>
          </a:xfrm>
          <a:prstGeom prst="rect">
            <a:avLst/>
          </a:prstGeom>
        </p:spPr>
        <p:txBody>
          <a:bodyPr vert="horz" lIns="91440" tIns="45720" rIns="91440" bIns="45720" rtlCol="0"/>
          <a:lstStyle>
            <a:lvl1pPr algn="l" eaLnBrk="1" hangingPunct="1">
              <a:defRPr sz="1200"/>
            </a:lvl1pPr>
          </a:lstStyle>
          <a:p>
            <a:pPr>
              <a:defRPr/>
            </a:pPr>
            <a:endParaRPr lang="en-US"/>
          </a:p>
        </p:txBody>
      </p:sp>
      <p:sp>
        <p:nvSpPr>
          <p:cNvPr id="3" name="Date Placeholder 2">
            <a:extLst>
              <a:ext uri="{FF2B5EF4-FFF2-40B4-BE49-F238E27FC236}">
                <a16:creationId xmlns="" xmlns:a16="http://schemas.microsoft.com/office/drawing/2014/main" id="{B7B690D0-5260-4B6D-B05E-D63BC456CAF1}"/>
              </a:ext>
            </a:extLst>
          </p:cNvPr>
          <p:cNvSpPr>
            <a:spLocks noGrp="1"/>
          </p:cNvSpPr>
          <p:nvPr>
            <p:ph type="dt" idx="1"/>
          </p:nvPr>
        </p:nvSpPr>
        <p:spPr>
          <a:xfrm>
            <a:off x="3884613" y="0"/>
            <a:ext cx="2971800" cy="457200"/>
          </a:xfrm>
          <a:prstGeom prst="rect">
            <a:avLst/>
          </a:prstGeom>
        </p:spPr>
        <p:txBody>
          <a:bodyPr vert="horz" lIns="91440" tIns="45720" rIns="91440" bIns="45720" rtlCol="0"/>
          <a:lstStyle>
            <a:lvl1pPr algn="r" eaLnBrk="1" hangingPunct="1">
              <a:defRPr sz="1200"/>
            </a:lvl1pPr>
          </a:lstStyle>
          <a:p>
            <a:pPr>
              <a:defRPr/>
            </a:pPr>
            <a:fld id="{3A4969B6-B9EB-4983-B52D-BFC58FEA3353}" type="datetimeFigureOut">
              <a:rPr lang="en-US"/>
              <a:pPr>
                <a:defRPr/>
              </a:pPr>
              <a:t>3/30/2021</a:t>
            </a:fld>
            <a:endParaRPr lang="en-US"/>
          </a:p>
        </p:txBody>
      </p:sp>
      <p:sp>
        <p:nvSpPr>
          <p:cNvPr id="4" name="Slide Image Placeholder 3">
            <a:extLst>
              <a:ext uri="{FF2B5EF4-FFF2-40B4-BE49-F238E27FC236}">
                <a16:creationId xmlns="" xmlns:a16="http://schemas.microsoft.com/office/drawing/2014/main" id="{9B7B6E8A-5BAA-4852-BF14-1B557F3B9492}"/>
              </a:ext>
            </a:extLst>
          </p:cNvPr>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n-US" noProof="0"/>
          </a:p>
        </p:txBody>
      </p:sp>
      <p:sp>
        <p:nvSpPr>
          <p:cNvPr id="5" name="Notes Placeholder 4">
            <a:extLst>
              <a:ext uri="{FF2B5EF4-FFF2-40B4-BE49-F238E27FC236}">
                <a16:creationId xmlns="" xmlns:a16="http://schemas.microsoft.com/office/drawing/2014/main" id="{F95F45C5-CABC-4032-BDDE-DCB5AE1CB9F0}"/>
              </a:ext>
            </a:extLst>
          </p:cNvPr>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6" name="Footer Placeholder 5">
            <a:extLst>
              <a:ext uri="{FF2B5EF4-FFF2-40B4-BE49-F238E27FC236}">
                <a16:creationId xmlns="" xmlns:a16="http://schemas.microsoft.com/office/drawing/2014/main" id="{1B5A055A-EDE8-4F7E-9779-B423AA3470B9}"/>
              </a:ext>
            </a:extLst>
          </p:cNvPr>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eaLnBrk="1" hangingPunct="1">
              <a:defRPr sz="1200"/>
            </a:lvl1pPr>
          </a:lstStyle>
          <a:p>
            <a:pPr>
              <a:defRPr/>
            </a:pPr>
            <a:endParaRPr lang="en-US"/>
          </a:p>
        </p:txBody>
      </p:sp>
      <p:sp>
        <p:nvSpPr>
          <p:cNvPr id="7" name="Slide Number Placeholder 6">
            <a:extLst>
              <a:ext uri="{FF2B5EF4-FFF2-40B4-BE49-F238E27FC236}">
                <a16:creationId xmlns="" xmlns:a16="http://schemas.microsoft.com/office/drawing/2014/main" id="{5E5C78CD-BEAE-433C-A63F-2CBE35926C00}"/>
              </a:ext>
            </a:extLst>
          </p:cNvPr>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fld id="{4CB8C75C-33C7-4577-A5E5-C3F5774738F8}" type="slidenum">
              <a:rPr lang="en-US" altLang="en-US"/>
              <a:pPr/>
              <a:t>‹#›</a:t>
            </a:fld>
            <a:endParaRPr lang="en-US" altLang="en-US"/>
          </a:p>
        </p:txBody>
      </p:sp>
    </p:spTree>
    <p:extLst>
      <p:ext uri="{BB962C8B-B14F-4D97-AF65-F5344CB8AC3E}">
        <p14:creationId xmlns:p14="http://schemas.microsoft.com/office/powerpoint/2010/main" val="110349469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Slide Image Placeholder 1">
            <a:extLst>
              <a:ext uri="{FF2B5EF4-FFF2-40B4-BE49-F238E27FC236}">
                <a16:creationId xmlns="" xmlns:a16="http://schemas.microsoft.com/office/drawing/2014/main" id="{10053F45-0B28-417E-AA0E-C886803751C9}"/>
              </a:ext>
            </a:extLst>
          </p:cNvPr>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25603" name="Notes Placeholder 2">
            <a:extLst>
              <a:ext uri="{FF2B5EF4-FFF2-40B4-BE49-F238E27FC236}">
                <a16:creationId xmlns="" xmlns:a16="http://schemas.microsoft.com/office/drawing/2014/main" id="{300878A8-4F19-4867-8E78-1D5611A977DE}"/>
              </a:ext>
            </a:extLst>
          </p:cNvPr>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endParaRPr lang="en-US" altLang="en-US"/>
          </a:p>
        </p:txBody>
      </p:sp>
      <p:sp>
        <p:nvSpPr>
          <p:cNvPr id="25604" name="Slide Number Placeholder 3">
            <a:extLst>
              <a:ext uri="{FF2B5EF4-FFF2-40B4-BE49-F238E27FC236}">
                <a16:creationId xmlns="" xmlns:a16="http://schemas.microsoft.com/office/drawing/2014/main" id="{06669549-EB11-4D95-AAF9-EDAF2FDD58D7}"/>
              </a:ext>
            </a:extLst>
          </p:cNvPr>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Tahoma" panose="020B0604030504040204" pitchFamily="34" charset="0"/>
              </a:defRPr>
            </a:lvl1pPr>
            <a:lvl2pPr marL="742950" indent="-285750">
              <a:defRPr>
                <a:solidFill>
                  <a:schemeClr val="tx1"/>
                </a:solidFill>
                <a:latin typeface="Tahoma" panose="020B0604030504040204" pitchFamily="34" charset="0"/>
              </a:defRPr>
            </a:lvl2pPr>
            <a:lvl3pPr marL="1143000" indent="-228600">
              <a:defRPr>
                <a:solidFill>
                  <a:schemeClr val="tx1"/>
                </a:solidFill>
                <a:latin typeface="Tahoma" panose="020B0604030504040204" pitchFamily="34" charset="0"/>
              </a:defRPr>
            </a:lvl3pPr>
            <a:lvl4pPr marL="1600200" indent="-228600">
              <a:defRPr>
                <a:solidFill>
                  <a:schemeClr val="tx1"/>
                </a:solidFill>
                <a:latin typeface="Tahoma" panose="020B0604030504040204" pitchFamily="34" charset="0"/>
              </a:defRPr>
            </a:lvl4pPr>
            <a:lvl5pPr marL="2057400" indent="-228600">
              <a:defRPr>
                <a:solidFill>
                  <a:schemeClr val="tx1"/>
                </a:solidFill>
                <a:latin typeface="Tahoma" panose="020B0604030504040204" pitchFamily="34" charset="0"/>
              </a:defRPr>
            </a:lvl5pPr>
            <a:lvl6pPr marL="2514600" indent="-228600" eaLnBrk="0" fontAlgn="base" hangingPunct="0">
              <a:spcBef>
                <a:spcPct val="0"/>
              </a:spcBef>
              <a:spcAft>
                <a:spcPct val="0"/>
              </a:spcAft>
              <a:defRPr>
                <a:solidFill>
                  <a:schemeClr val="tx1"/>
                </a:solidFill>
                <a:latin typeface="Tahoma" panose="020B0604030504040204" pitchFamily="34" charset="0"/>
              </a:defRPr>
            </a:lvl6pPr>
            <a:lvl7pPr marL="2971800" indent="-228600" eaLnBrk="0" fontAlgn="base" hangingPunct="0">
              <a:spcBef>
                <a:spcPct val="0"/>
              </a:spcBef>
              <a:spcAft>
                <a:spcPct val="0"/>
              </a:spcAft>
              <a:defRPr>
                <a:solidFill>
                  <a:schemeClr val="tx1"/>
                </a:solidFill>
                <a:latin typeface="Tahoma" panose="020B0604030504040204" pitchFamily="34" charset="0"/>
              </a:defRPr>
            </a:lvl7pPr>
            <a:lvl8pPr marL="3429000" indent="-228600" eaLnBrk="0" fontAlgn="base" hangingPunct="0">
              <a:spcBef>
                <a:spcPct val="0"/>
              </a:spcBef>
              <a:spcAft>
                <a:spcPct val="0"/>
              </a:spcAft>
              <a:defRPr>
                <a:solidFill>
                  <a:schemeClr val="tx1"/>
                </a:solidFill>
                <a:latin typeface="Tahoma" panose="020B0604030504040204" pitchFamily="34" charset="0"/>
              </a:defRPr>
            </a:lvl8pPr>
            <a:lvl9pPr marL="3886200" indent="-228600" eaLnBrk="0" fontAlgn="base" hangingPunct="0">
              <a:spcBef>
                <a:spcPct val="0"/>
              </a:spcBef>
              <a:spcAft>
                <a:spcPct val="0"/>
              </a:spcAft>
              <a:defRPr>
                <a:solidFill>
                  <a:schemeClr val="tx1"/>
                </a:solidFill>
                <a:latin typeface="Tahoma" panose="020B0604030504040204" pitchFamily="34" charset="0"/>
              </a:defRPr>
            </a:lvl9pPr>
          </a:lstStyle>
          <a:p>
            <a:fld id="{5056E72F-94C1-429C-80AC-4F82B649C858}" type="slidenum">
              <a:rPr lang="en-US" altLang="en-US"/>
              <a:pPr/>
              <a:t>3</a:t>
            </a:fld>
            <a:endParaRPr lang="en-US" altLang="en-US"/>
          </a:p>
        </p:txBody>
      </p:sp>
    </p:spTree>
    <p:extLst>
      <p:ext uri="{BB962C8B-B14F-4D97-AF65-F5344CB8AC3E}">
        <p14:creationId xmlns:p14="http://schemas.microsoft.com/office/powerpoint/2010/main" val="241817283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4">
            <a:extLst>
              <a:ext uri="{FF2B5EF4-FFF2-40B4-BE49-F238E27FC236}">
                <a16:creationId xmlns="" xmlns:a16="http://schemas.microsoft.com/office/drawing/2014/main" id="{AB78F3DA-B4D2-44C8-884E-76DB27AA1FDA}"/>
              </a:ext>
            </a:extLst>
          </p:cNvPr>
          <p:cNvSpPr>
            <a:spLocks noGrp="1" noChangeArrowheads="1"/>
          </p:cNvSpPr>
          <p:nvPr>
            <p:ph type="dt" sz="half" idx="10"/>
          </p:nvPr>
        </p:nvSpPr>
        <p:spPr>
          <a:ln/>
        </p:spPr>
        <p:txBody>
          <a:bodyPr/>
          <a:lstStyle>
            <a:lvl1pPr>
              <a:defRPr/>
            </a:lvl1pPr>
          </a:lstStyle>
          <a:p>
            <a:pPr>
              <a:defRPr/>
            </a:pPr>
            <a:fld id="{40FC29E0-50FA-4553-95E8-E59BA5FE6BB6}" type="datetime1">
              <a:rPr lang="en-US"/>
              <a:pPr>
                <a:defRPr/>
              </a:pPr>
              <a:t>3/30/2021</a:t>
            </a:fld>
            <a:endParaRPr lang="en-US"/>
          </a:p>
        </p:txBody>
      </p:sp>
      <p:sp>
        <p:nvSpPr>
          <p:cNvPr id="5" name="Rectangle 5">
            <a:extLst>
              <a:ext uri="{FF2B5EF4-FFF2-40B4-BE49-F238E27FC236}">
                <a16:creationId xmlns="" xmlns:a16="http://schemas.microsoft.com/office/drawing/2014/main" id="{0F096A06-A563-42BB-BF75-8481FE781CD2}"/>
              </a:ext>
            </a:extLst>
          </p:cNvPr>
          <p:cNvSpPr>
            <a:spLocks noGrp="1" noChangeArrowheads="1"/>
          </p:cNvSpPr>
          <p:nvPr>
            <p:ph type="ftr" sz="quarter" idx="11"/>
          </p:nvPr>
        </p:nvSpPr>
        <p:spPr>
          <a:ln/>
        </p:spPr>
        <p:txBody>
          <a:bodyPr/>
          <a:lstStyle>
            <a:lvl1pPr>
              <a:defRPr/>
            </a:lvl1pPr>
          </a:lstStyle>
          <a:p>
            <a:pPr>
              <a:defRPr/>
            </a:pPr>
            <a:r>
              <a:rPr lang="en-US"/>
              <a:t>Nguyễn Thị Duyến</a:t>
            </a:r>
          </a:p>
        </p:txBody>
      </p:sp>
      <p:sp>
        <p:nvSpPr>
          <p:cNvPr id="6" name="Rectangle 6">
            <a:extLst>
              <a:ext uri="{FF2B5EF4-FFF2-40B4-BE49-F238E27FC236}">
                <a16:creationId xmlns="" xmlns:a16="http://schemas.microsoft.com/office/drawing/2014/main" id="{E7FB002B-0D8B-4A7D-9643-A1E9B451D0CB}"/>
              </a:ext>
            </a:extLst>
          </p:cNvPr>
          <p:cNvSpPr>
            <a:spLocks noGrp="1" noChangeArrowheads="1"/>
          </p:cNvSpPr>
          <p:nvPr>
            <p:ph type="sldNum" sz="quarter" idx="12"/>
          </p:nvPr>
        </p:nvSpPr>
        <p:spPr>
          <a:ln/>
        </p:spPr>
        <p:txBody>
          <a:bodyPr/>
          <a:lstStyle>
            <a:lvl1pPr>
              <a:defRPr/>
            </a:lvl1pPr>
          </a:lstStyle>
          <a:p>
            <a:fld id="{311810A4-4140-4DFD-9405-37E3E68011E7}" type="slidenum">
              <a:rPr lang="en-US" altLang="en-US"/>
              <a:pPr/>
              <a:t>‹#›</a:t>
            </a:fld>
            <a:endParaRPr lang="en-US" altLang="en-US"/>
          </a:p>
        </p:txBody>
      </p:sp>
    </p:spTree>
    <p:extLst>
      <p:ext uri="{BB962C8B-B14F-4D97-AF65-F5344CB8AC3E}">
        <p14:creationId xmlns:p14="http://schemas.microsoft.com/office/powerpoint/2010/main" val="40869118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 xmlns:a16="http://schemas.microsoft.com/office/drawing/2014/main" id="{00938315-9599-4E30-81E9-7D04F900B7D0}"/>
              </a:ext>
            </a:extLst>
          </p:cNvPr>
          <p:cNvSpPr>
            <a:spLocks noGrp="1" noChangeArrowheads="1"/>
          </p:cNvSpPr>
          <p:nvPr>
            <p:ph type="dt" sz="half" idx="10"/>
          </p:nvPr>
        </p:nvSpPr>
        <p:spPr>
          <a:ln/>
        </p:spPr>
        <p:txBody>
          <a:bodyPr/>
          <a:lstStyle>
            <a:lvl1pPr>
              <a:defRPr/>
            </a:lvl1pPr>
          </a:lstStyle>
          <a:p>
            <a:pPr>
              <a:defRPr/>
            </a:pPr>
            <a:fld id="{84862F86-0A92-4A3B-A0C7-25E763202A7C}" type="datetime1">
              <a:rPr lang="en-US"/>
              <a:pPr>
                <a:defRPr/>
              </a:pPr>
              <a:t>3/30/2021</a:t>
            </a:fld>
            <a:endParaRPr lang="en-US"/>
          </a:p>
        </p:txBody>
      </p:sp>
      <p:sp>
        <p:nvSpPr>
          <p:cNvPr id="5" name="Rectangle 5">
            <a:extLst>
              <a:ext uri="{FF2B5EF4-FFF2-40B4-BE49-F238E27FC236}">
                <a16:creationId xmlns="" xmlns:a16="http://schemas.microsoft.com/office/drawing/2014/main" id="{876E0161-85C4-473A-B65E-CA6754E9E151}"/>
              </a:ext>
            </a:extLst>
          </p:cNvPr>
          <p:cNvSpPr>
            <a:spLocks noGrp="1" noChangeArrowheads="1"/>
          </p:cNvSpPr>
          <p:nvPr>
            <p:ph type="ftr" sz="quarter" idx="11"/>
          </p:nvPr>
        </p:nvSpPr>
        <p:spPr>
          <a:ln/>
        </p:spPr>
        <p:txBody>
          <a:bodyPr/>
          <a:lstStyle>
            <a:lvl1pPr>
              <a:defRPr/>
            </a:lvl1pPr>
          </a:lstStyle>
          <a:p>
            <a:pPr>
              <a:defRPr/>
            </a:pPr>
            <a:r>
              <a:rPr lang="en-US"/>
              <a:t>Nguyễn Thị Duyến</a:t>
            </a:r>
          </a:p>
        </p:txBody>
      </p:sp>
      <p:sp>
        <p:nvSpPr>
          <p:cNvPr id="6" name="Rectangle 6">
            <a:extLst>
              <a:ext uri="{FF2B5EF4-FFF2-40B4-BE49-F238E27FC236}">
                <a16:creationId xmlns="" xmlns:a16="http://schemas.microsoft.com/office/drawing/2014/main" id="{92C7F79E-7DF2-4CB0-AC7F-9618C053278D}"/>
              </a:ext>
            </a:extLst>
          </p:cNvPr>
          <p:cNvSpPr>
            <a:spLocks noGrp="1" noChangeArrowheads="1"/>
          </p:cNvSpPr>
          <p:nvPr>
            <p:ph type="sldNum" sz="quarter" idx="12"/>
          </p:nvPr>
        </p:nvSpPr>
        <p:spPr>
          <a:ln/>
        </p:spPr>
        <p:txBody>
          <a:bodyPr/>
          <a:lstStyle>
            <a:lvl1pPr>
              <a:defRPr/>
            </a:lvl1pPr>
          </a:lstStyle>
          <a:p>
            <a:fld id="{83197C8D-42AF-4EF3-BAC8-B668D239901E}" type="slidenum">
              <a:rPr lang="en-US" altLang="en-US"/>
              <a:pPr/>
              <a:t>‹#›</a:t>
            </a:fld>
            <a:endParaRPr lang="en-US" altLang="en-US"/>
          </a:p>
        </p:txBody>
      </p:sp>
    </p:spTree>
    <p:extLst>
      <p:ext uri="{BB962C8B-B14F-4D97-AF65-F5344CB8AC3E}">
        <p14:creationId xmlns:p14="http://schemas.microsoft.com/office/powerpoint/2010/main" val="25819177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 xmlns:a16="http://schemas.microsoft.com/office/drawing/2014/main" id="{478527DD-97F0-4709-89FC-792C3ADE008A}"/>
              </a:ext>
            </a:extLst>
          </p:cNvPr>
          <p:cNvSpPr>
            <a:spLocks noGrp="1" noChangeArrowheads="1"/>
          </p:cNvSpPr>
          <p:nvPr>
            <p:ph type="dt" sz="half" idx="10"/>
          </p:nvPr>
        </p:nvSpPr>
        <p:spPr>
          <a:ln/>
        </p:spPr>
        <p:txBody>
          <a:bodyPr/>
          <a:lstStyle>
            <a:lvl1pPr>
              <a:defRPr/>
            </a:lvl1pPr>
          </a:lstStyle>
          <a:p>
            <a:pPr>
              <a:defRPr/>
            </a:pPr>
            <a:fld id="{16FC6E77-F603-46F3-97F2-D8445E0E0FA1}" type="datetime1">
              <a:rPr lang="en-US"/>
              <a:pPr>
                <a:defRPr/>
              </a:pPr>
              <a:t>3/30/2021</a:t>
            </a:fld>
            <a:endParaRPr lang="en-US"/>
          </a:p>
        </p:txBody>
      </p:sp>
      <p:sp>
        <p:nvSpPr>
          <p:cNvPr id="5" name="Rectangle 5">
            <a:extLst>
              <a:ext uri="{FF2B5EF4-FFF2-40B4-BE49-F238E27FC236}">
                <a16:creationId xmlns="" xmlns:a16="http://schemas.microsoft.com/office/drawing/2014/main" id="{6E44B175-BBEB-485D-9259-9B2043269E99}"/>
              </a:ext>
            </a:extLst>
          </p:cNvPr>
          <p:cNvSpPr>
            <a:spLocks noGrp="1" noChangeArrowheads="1"/>
          </p:cNvSpPr>
          <p:nvPr>
            <p:ph type="ftr" sz="quarter" idx="11"/>
          </p:nvPr>
        </p:nvSpPr>
        <p:spPr>
          <a:ln/>
        </p:spPr>
        <p:txBody>
          <a:bodyPr/>
          <a:lstStyle>
            <a:lvl1pPr>
              <a:defRPr/>
            </a:lvl1pPr>
          </a:lstStyle>
          <a:p>
            <a:pPr>
              <a:defRPr/>
            </a:pPr>
            <a:r>
              <a:rPr lang="en-US"/>
              <a:t>Nguyễn Thị Duyến</a:t>
            </a:r>
          </a:p>
        </p:txBody>
      </p:sp>
      <p:sp>
        <p:nvSpPr>
          <p:cNvPr id="6" name="Rectangle 6">
            <a:extLst>
              <a:ext uri="{FF2B5EF4-FFF2-40B4-BE49-F238E27FC236}">
                <a16:creationId xmlns="" xmlns:a16="http://schemas.microsoft.com/office/drawing/2014/main" id="{8EA470C9-BAF0-4F5C-B853-78FF6C88F757}"/>
              </a:ext>
            </a:extLst>
          </p:cNvPr>
          <p:cNvSpPr>
            <a:spLocks noGrp="1" noChangeArrowheads="1"/>
          </p:cNvSpPr>
          <p:nvPr>
            <p:ph type="sldNum" sz="quarter" idx="12"/>
          </p:nvPr>
        </p:nvSpPr>
        <p:spPr>
          <a:ln/>
        </p:spPr>
        <p:txBody>
          <a:bodyPr/>
          <a:lstStyle>
            <a:lvl1pPr>
              <a:defRPr/>
            </a:lvl1pPr>
          </a:lstStyle>
          <a:p>
            <a:fld id="{8712E7C7-9F75-4617-8B1D-5D4ECBF48C92}" type="slidenum">
              <a:rPr lang="en-US" altLang="en-US"/>
              <a:pPr/>
              <a:t>‹#›</a:t>
            </a:fld>
            <a:endParaRPr lang="en-US" altLang="en-US"/>
          </a:p>
        </p:txBody>
      </p:sp>
    </p:spTree>
    <p:extLst>
      <p:ext uri="{BB962C8B-B14F-4D97-AF65-F5344CB8AC3E}">
        <p14:creationId xmlns:p14="http://schemas.microsoft.com/office/powerpoint/2010/main" val="17584996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 xmlns:a16="http://schemas.microsoft.com/office/drawing/2014/main" id="{0DE9C0DD-E4CE-4F31-AB02-64B3D2907C9A}"/>
              </a:ext>
            </a:extLst>
          </p:cNvPr>
          <p:cNvSpPr>
            <a:spLocks noGrp="1"/>
          </p:cNvSpPr>
          <p:nvPr>
            <p:ph type="dt" sz="half" idx="10"/>
          </p:nvPr>
        </p:nvSpPr>
        <p:spPr/>
        <p:txBody>
          <a:bodyPr/>
          <a:lstStyle>
            <a:lvl1pPr>
              <a:defRPr/>
            </a:lvl1pPr>
          </a:lstStyle>
          <a:p>
            <a:pPr>
              <a:defRPr/>
            </a:pPr>
            <a:fld id="{E6CFF25D-F230-431C-93F3-29311F9542A3}" type="datetimeFigureOut">
              <a:rPr lang="en-US"/>
              <a:pPr>
                <a:defRPr/>
              </a:pPr>
              <a:t>3/30/2021</a:t>
            </a:fld>
            <a:endParaRPr lang="en-US"/>
          </a:p>
        </p:txBody>
      </p:sp>
      <p:sp>
        <p:nvSpPr>
          <p:cNvPr id="5" name="Footer Placeholder 4">
            <a:extLst>
              <a:ext uri="{FF2B5EF4-FFF2-40B4-BE49-F238E27FC236}">
                <a16:creationId xmlns="" xmlns:a16="http://schemas.microsoft.com/office/drawing/2014/main" id="{22593398-164A-4E38-8071-B3BD5047F797}"/>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 xmlns:a16="http://schemas.microsoft.com/office/drawing/2014/main" id="{1B05C6A5-BE74-40E5-948D-CF1953F68C62}"/>
              </a:ext>
            </a:extLst>
          </p:cNvPr>
          <p:cNvSpPr>
            <a:spLocks noGrp="1"/>
          </p:cNvSpPr>
          <p:nvPr>
            <p:ph type="sldNum" sz="quarter" idx="12"/>
          </p:nvPr>
        </p:nvSpPr>
        <p:spPr/>
        <p:txBody>
          <a:bodyPr/>
          <a:lstStyle>
            <a:lvl1pPr>
              <a:defRPr/>
            </a:lvl1pPr>
          </a:lstStyle>
          <a:p>
            <a:fld id="{AD90697D-AAF8-4A2E-9E55-318D515263CA}" type="slidenum">
              <a:rPr lang="en-US" altLang="en-US"/>
              <a:pPr/>
              <a:t>‹#›</a:t>
            </a:fld>
            <a:endParaRPr lang="en-US" altLang="en-US"/>
          </a:p>
        </p:txBody>
      </p:sp>
    </p:spTree>
    <p:extLst>
      <p:ext uri="{BB962C8B-B14F-4D97-AF65-F5344CB8AC3E}">
        <p14:creationId xmlns:p14="http://schemas.microsoft.com/office/powerpoint/2010/main" val="337488620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ADF71591-AFF1-4488-8AF6-FBB6515C52A1}"/>
              </a:ext>
            </a:extLst>
          </p:cNvPr>
          <p:cNvSpPr>
            <a:spLocks noGrp="1"/>
          </p:cNvSpPr>
          <p:nvPr>
            <p:ph type="dt" sz="half" idx="10"/>
          </p:nvPr>
        </p:nvSpPr>
        <p:spPr/>
        <p:txBody>
          <a:bodyPr/>
          <a:lstStyle>
            <a:lvl1pPr>
              <a:defRPr/>
            </a:lvl1pPr>
          </a:lstStyle>
          <a:p>
            <a:pPr>
              <a:defRPr/>
            </a:pPr>
            <a:fld id="{E6CFF25D-F230-431C-93F3-29311F9542A3}" type="datetimeFigureOut">
              <a:rPr lang="en-US"/>
              <a:pPr>
                <a:defRPr/>
              </a:pPr>
              <a:t>3/30/2021</a:t>
            </a:fld>
            <a:endParaRPr lang="en-US"/>
          </a:p>
        </p:txBody>
      </p:sp>
      <p:sp>
        <p:nvSpPr>
          <p:cNvPr id="5" name="Footer Placeholder 4">
            <a:extLst>
              <a:ext uri="{FF2B5EF4-FFF2-40B4-BE49-F238E27FC236}">
                <a16:creationId xmlns="" xmlns:a16="http://schemas.microsoft.com/office/drawing/2014/main" id="{F22455BA-5E25-41BF-8EF8-D553FAC38A36}"/>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 xmlns:a16="http://schemas.microsoft.com/office/drawing/2014/main" id="{E5B9512C-ADFD-47FE-9B54-FCE0C9FB7C42}"/>
              </a:ext>
            </a:extLst>
          </p:cNvPr>
          <p:cNvSpPr>
            <a:spLocks noGrp="1"/>
          </p:cNvSpPr>
          <p:nvPr>
            <p:ph type="sldNum" sz="quarter" idx="12"/>
          </p:nvPr>
        </p:nvSpPr>
        <p:spPr/>
        <p:txBody>
          <a:bodyPr/>
          <a:lstStyle>
            <a:lvl1pPr>
              <a:defRPr/>
            </a:lvl1pPr>
          </a:lstStyle>
          <a:p>
            <a:fld id="{BD3F897C-1A46-4BDA-976E-24E74AD78CC5}" type="slidenum">
              <a:rPr lang="en-US" altLang="en-US"/>
              <a:pPr/>
              <a:t>‹#›</a:t>
            </a:fld>
            <a:endParaRPr lang="en-US" altLang="en-US"/>
          </a:p>
        </p:txBody>
      </p:sp>
    </p:spTree>
    <p:extLst>
      <p:ext uri="{BB962C8B-B14F-4D97-AF65-F5344CB8AC3E}">
        <p14:creationId xmlns:p14="http://schemas.microsoft.com/office/powerpoint/2010/main" val="72805297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9"/>
            <a:ext cx="78867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623888" y="4589464"/>
            <a:ext cx="78867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 xmlns:a16="http://schemas.microsoft.com/office/drawing/2014/main" id="{AF308813-1B5F-4249-BDBD-BFADDE21BEB8}"/>
              </a:ext>
            </a:extLst>
          </p:cNvPr>
          <p:cNvSpPr>
            <a:spLocks noGrp="1"/>
          </p:cNvSpPr>
          <p:nvPr>
            <p:ph type="dt" sz="half" idx="10"/>
          </p:nvPr>
        </p:nvSpPr>
        <p:spPr/>
        <p:txBody>
          <a:bodyPr/>
          <a:lstStyle>
            <a:lvl1pPr>
              <a:defRPr/>
            </a:lvl1pPr>
          </a:lstStyle>
          <a:p>
            <a:pPr>
              <a:defRPr/>
            </a:pPr>
            <a:fld id="{E6CFF25D-F230-431C-93F3-29311F9542A3}" type="datetimeFigureOut">
              <a:rPr lang="en-US"/>
              <a:pPr>
                <a:defRPr/>
              </a:pPr>
              <a:t>3/30/2021</a:t>
            </a:fld>
            <a:endParaRPr lang="en-US"/>
          </a:p>
        </p:txBody>
      </p:sp>
      <p:sp>
        <p:nvSpPr>
          <p:cNvPr id="5" name="Footer Placeholder 4">
            <a:extLst>
              <a:ext uri="{FF2B5EF4-FFF2-40B4-BE49-F238E27FC236}">
                <a16:creationId xmlns="" xmlns:a16="http://schemas.microsoft.com/office/drawing/2014/main" id="{623056B3-75D6-43E9-B1E3-045E09F394FD}"/>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 xmlns:a16="http://schemas.microsoft.com/office/drawing/2014/main" id="{B4B211EE-CC96-4BB2-BC47-17F08D83CD30}"/>
              </a:ext>
            </a:extLst>
          </p:cNvPr>
          <p:cNvSpPr>
            <a:spLocks noGrp="1"/>
          </p:cNvSpPr>
          <p:nvPr>
            <p:ph type="sldNum" sz="quarter" idx="12"/>
          </p:nvPr>
        </p:nvSpPr>
        <p:spPr/>
        <p:txBody>
          <a:bodyPr/>
          <a:lstStyle>
            <a:lvl1pPr>
              <a:defRPr/>
            </a:lvl1pPr>
          </a:lstStyle>
          <a:p>
            <a:fld id="{9C74BE5B-A10C-486D-B7BF-CF8640B0DC81}" type="slidenum">
              <a:rPr lang="en-US" altLang="en-US"/>
              <a:pPr/>
              <a:t>‹#›</a:t>
            </a:fld>
            <a:endParaRPr lang="en-US" altLang="en-US"/>
          </a:p>
        </p:txBody>
      </p:sp>
    </p:spTree>
    <p:extLst>
      <p:ext uri="{BB962C8B-B14F-4D97-AF65-F5344CB8AC3E}">
        <p14:creationId xmlns:p14="http://schemas.microsoft.com/office/powerpoint/2010/main" val="52705145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286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9150" y="1825625"/>
            <a:ext cx="38862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 xmlns:a16="http://schemas.microsoft.com/office/drawing/2014/main" id="{28EC5865-6172-4D2B-94C1-D8D670EB7083}"/>
              </a:ext>
            </a:extLst>
          </p:cNvPr>
          <p:cNvSpPr>
            <a:spLocks noGrp="1"/>
          </p:cNvSpPr>
          <p:nvPr>
            <p:ph type="dt" sz="half" idx="10"/>
          </p:nvPr>
        </p:nvSpPr>
        <p:spPr/>
        <p:txBody>
          <a:bodyPr/>
          <a:lstStyle>
            <a:lvl1pPr>
              <a:defRPr/>
            </a:lvl1pPr>
          </a:lstStyle>
          <a:p>
            <a:pPr>
              <a:defRPr/>
            </a:pPr>
            <a:fld id="{E6CFF25D-F230-431C-93F3-29311F9542A3}" type="datetimeFigureOut">
              <a:rPr lang="en-US"/>
              <a:pPr>
                <a:defRPr/>
              </a:pPr>
              <a:t>3/30/2021</a:t>
            </a:fld>
            <a:endParaRPr lang="en-US"/>
          </a:p>
        </p:txBody>
      </p:sp>
      <p:sp>
        <p:nvSpPr>
          <p:cNvPr id="6" name="Footer Placeholder 5">
            <a:extLst>
              <a:ext uri="{FF2B5EF4-FFF2-40B4-BE49-F238E27FC236}">
                <a16:creationId xmlns="" xmlns:a16="http://schemas.microsoft.com/office/drawing/2014/main" id="{364F7151-6100-467D-98D7-E6FDE64AFE26}"/>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6">
            <a:extLst>
              <a:ext uri="{FF2B5EF4-FFF2-40B4-BE49-F238E27FC236}">
                <a16:creationId xmlns="" xmlns:a16="http://schemas.microsoft.com/office/drawing/2014/main" id="{4AD79E83-2329-4F53-9DD0-2240C8F60D64}"/>
              </a:ext>
            </a:extLst>
          </p:cNvPr>
          <p:cNvSpPr>
            <a:spLocks noGrp="1"/>
          </p:cNvSpPr>
          <p:nvPr>
            <p:ph type="sldNum" sz="quarter" idx="12"/>
          </p:nvPr>
        </p:nvSpPr>
        <p:spPr/>
        <p:txBody>
          <a:bodyPr/>
          <a:lstStyle>
            <a:lvl1pPr>
              <a:defRPr/>
            </a:lvl1pPr>
          </a:lstStyle>
          <a:p>
            <a:fld id="{A484A9FC-BDD7-479E-818D-1200F2A8DEA8}" type="slidenum">
              <a:rPr lang="en-US" altLang="en-US"/>
              <a:pPr/>
              <a:t>‹#›</a:t>
            </a:fld>
            <a:endParaRPr lang="en-US" altLang="en-US"/>
          </a:p>
        </p:txBody>
      </p:sp>
    </p:spTree>
    <p:extLst>
      <p:ext uri="{BB962C8B-B14F-4D97-AF65-F5344CB8AC3E}">
        <p14:creationId xmlns:p14="http://schemas.microsoft.com/office/powerpoint/2010/main" val="380204223"/>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29841" y="365126"/>
            <a:ext cx="7886700" cy="1325563"/>
          </a:xfrm>
        </p:spPr>
        <p:txBody>
          <a:bodyPr/>
          <a:lstStyle/>
          <a:p>
            <a:r>
              <a:rPr lang="en-US"/>
              <a:t>Click to edit Master title style</a:t>
            </a:r>
          </a:p>
        </p:txBody>
      </p:sp>
      <p:sp>
        <p:nvSpPr>
          <p:cNvPr id="3" name="Text Placeholder 2"/>
          <p:cNvSpPr>
            <a:spLocks noGrp="1"/>
          </p:cNvSpPr>
          <p:nvPr>
            <p:ph type="body" idx="1"/>
          </p:nvPr>
        </p:nvSpPr>
        <p:spPr>
          <a:xfrm>
            <a:off x="629842" y="1681163"/>
            <a:ext cx="3868340"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629842" y="2505075"/>
            <a:ext cx="3868340"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391"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4629150" y="2505075"/>
            <a:ext cx="3887391"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 xmlns:a16="http://schemas.microsoft.com/office/drawing/2014/main" id="{CBB2E64A-7745-4D5B-82B3-99D9556A13F5}"/>
              </a:ext>
            </a:extLst>
          </p:cNvPr>
          <p:cNvSpPr>
            <a:spLocks noGrp="1"/>
          </p:cNvSpPr>
          <p:nvPr>
            <p:ph type="dt" sz="half" idx="10"/>
          </p:nvPr>
        </p:nvSpPr>
        <p:spPr/>
        <p:txBody>
          <a:bodyPr/>
          <a:lstStyle>
            <a:lvl1pPr>
              <a:defRPr/>
            </a:lvl1pPr>
          </a:lstStyle>
          <a:p>
            <a:pPr>
              <a:defRPr/>
            </a:pPr>
            <a:fld id="{E6CFF25D-F230-431C-93F3-29311F9542A3}" type="datetimeFigureOut">
              <a:rPr lang="en-US"/>
              <a:pPr>
                <a:defRPr/>
              </a:pPr>
              <a:t>3/30/2021</a:t>
            </a:fld>
            <a:endParaRPr lang="en-US"/>
          </a:p>
        </p:txBody>
      </p:sp>
      <p:sp>
        <p:nvSpPr>
          <p:cNvPr id="8" name="Footer Placeholder 7">
            <a:extLst>
              <a:ext uri="{FF2B5EF4-FFF2-40B4-BE49-F238E27FC236}">
                <a16:creationId xmlns="" xmlns:a16="http://schemas.microsoft.com/office/drawing/2014/main" id="{FB86E8B3-C2E3-4E7E-A0AD-850C2474E8B9}"/>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8">
            <a:extLst>
              <a:ext uri="{FF2B5EF4-FFF2-40B4-BE49-F238E27FC236}">
                <a16:creationId xmlns="" xmlns:a16="http://schemas.microsoft.com/office/drawing/2014/main" id="{07F66E4B-E623-443C-928A-9C7A4FA76448}"/>
              </a:ext>
            </a:extLst>
          </p:cNvPr>
          <p:cNvSpPr>
            <a:spLocks noGrp="1"/>
          </p:cNvSpPr>
          <p:nvPr>
            <p:ph type="sldNum" sz="quarter" idx="12"/>
          </p:nvPr>
        </p:nvSpPr>
        <p:spPr/>
        <p:txBody>
          <a:bodyPr/>
          <a:lstStyle>
            <a:lvl1pPr>
              <a:defRPr/>
            </a:lvl1pPr>
          </a:lstStyle>
          <a:p>
            <a:fld id="{312CE702-528E-446D-9933-28EC6ADECA4A}" type="slidenum">
              <a:rPr lang="en-US" altLang="en-US"/>
              <a:pPr/>
              <a:t>‹#›</a:t>
            </a:fld>
            <a:endParaRPr lang="en-US" altLang="en-US"/>
          </a:p>
        </p:txBody>
      </p:sp>
    </p:spTree>
    <p:extLst>
      <p:ext uri="{BB962C8B-B14F-4D97-AF65-F5344CB8AC3E}">
        <p14:creationId xmlns:p14="http://schemas.microsoft.com/office/powerpoint/2010/main" val="481617536"/>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 xmlns:a16="http://schemas.microsoft.com/office/drawing/2014/main" id="{BE03955F-E190-4F1F-9588-09D1AA82D497}"/>
              </a:ext>
            </a:extLst>
          </p:cNvPr>
          <p:cNvSpPr>
            <a:spLocks noGrp="1"/>
          </p:cNvSpPr>
          <p:nvPr>
            <p:ph type="dt" sz="half" idx="10"/>
          </p:nvPr>
        </p:nvSpPr>
        <p:spPr/>
        <p:txBody>
          <a:bodyPr/>
          <a:lstStyle>
            <a:lvl1pPr>
              <a:defRPr/>
            </a:lvl1pPr>
          </a:lstStyle>
          <a:p>
            <a:pPr>
              <a:defRPr/>
            </a:pPr>
            <a:fld id="{E6CFF25D-F230-431C-93F3-29311F9542A3}" type="datetimeFigureOut">
              <a:rPr lang="en-US"/>
              <a:pPr>
                <a:defRPr/>
              </a:pPr>
              <a:t>3/30/2021</a:t>
            </a:fld>
            <a:endParaRPr lang="en-US"/>
          </a:p>
        </p:txBody>
      </p:sp>
      <p:sp>
        <p:nvSpPr>
          <p:cNvPr id="4" name="Footer Placeholder 3">
            <a:extLst>
              <a:ext uri="{FF2B5EF4-FFF2-40B4-BE49-F238E27FC236}">
                <a16:creationId xmlns="" xmlns:a16="http://schemas.microsoft.com/office/drawing/2014/main" id="{2EFAD042-031A-4AC6-9CC5-B3F2E691BC7B}"/>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4">
            <a:extLst>
              <a:ext uri="{FF2B5EF4-FFF2-40B4-BE49-F238E27FC236}">
                <a16:creationId xmlns="" xmlns:a16="http://schemas.microsoft.com/office/drawing/2014/main" id="{D8B1C331-B363-434A-B88D-DC11A42DBC99}"/>
              </a:ext>
            </a:extLst>
          </p:cNvPr>
          <p:cNvSpPr>
            <a:spLocks noGrp="1"/>
          </p:cNvSpPr>
          <p:nvPr>
            <p:ph type="sldNum" sz="quarter" idx="12"/>
          </p:nvPr>
        </p:nvSpPr>
        <p:spPr/>
        <p:txBody>
          <a:bodyPr/>
          <a:lstStyle>
            <a:lvl1pPr>
              <a:defRPr/>
            </a:lvl1pPr>
          </a:lstStyle>
          <a:p>
            <a:fld id="{111049BA-8746-439F-8D27-5CF4A897BCA8}" type="slidenum">
              <a:rPr lang="en-US" altLang="en-US"/>
              <a:pPr/>
              <a:t>‹#›</a:t>
            </a:fld>
            <a:endParaRPr lang="en-US" altLang="en-US"/>
          </a:p>
        </p:txBody>
      </p:sp>
    </p:spTree>
    <p:extLst>
      <p:ext uri="{BB962C8B-B14F-4D97-AF65-F5344CB8AC3E}">
        <p14:creationId xmlns:p14="http://schemas.microsoft.com/office/powerpoint/2010/main" val="137944637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 xmlns:a16="http://schemas.microsoft.com/office/drawing/2014/main" id="{ABAE008C-CA12-457B-AFD2-CACA36A20923}"/>
              </a:ext>
            </a:extLst>
          </p:cNvPr>
          <p:cNvSpPr>
            <a:spLocks noGrp="1"/>
          </p:cNvSpPr>
          <p:nvPr>
            <p:ph type="dt" sz="half" idx="10"/>
          </p:nvPr>
        </p:nvSpPr>
        <p:spPr/>
        <p:txBody>
          <a:bodyPr/>
          <a:lstStyle>
            <a:lvl1pPr>
              <a:defRPr/>
            </a:lvl1pPr>
          </a:lstStyle>
          <a:p>
            <a:pPr>
              <a:defRPr/>
            </a:pPr>
            <a:fld id="{E6CFF25D-F230-431C-93F3-29311F9542A3}" type="datetimeFigureOut">
              <a:rPr lang="en-US"/>
              <a:pPr>
                <a:defRPr/>
              </a:pPr>
              <a:t>3/30/2021</a:t>
            </a:fld>
            <a:endParaRPr lang="en-US"/>
          </a:p>
        </p:txBody>
      </p:sp>
      <p:sp>
        <p:nvSpPr>
          <p:cNvPr id="3" name="Footer Placeholder 2">
            <a:extLst>
              <a:ext uri="{FF2B5EF4-FFF2-40B4-BE49-F238E27FC236}">
                <a16:creationId xmlns="" xmlns:a16="http://schemas.microsoft.com/office/drawing/2014/main" id="{3823819B-DEFF-48FC-85FA-555A62A63519}"/>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3">
            <a:extLst>
              <a:ext uri="{FF2B5EF4-FFF2-40B4-BE49-F238E27FC236}">
                <a16:creationId xmlns="" xmlns:a16="http://schemas.microsoft.com/office/drawing/2014/main" id="{E8A16615-ED9E-4BD3-8D67-780F1DF8014A}"/>
              </a:ext>
            </a:extLst>
          </p:cNvPr>
          <p:cNvSpPr>
            <a:spLocks noGrp="1"/>
          </p:cNvSpPr>
          <p:nvPr>
            <p:ph type="sldNum" sz="quarter" idx="12"/>
          </p:nvPr>
        </p:nvSpPr>
        <p:spPr/>
        <p:txBody>
          <a:bodyPr/>
          <a:lstStyle>
            <a:lvl1pPr>
              <a:defRPr/>
            </a:lvl1pPr>
          </a:lstStyle>
          <a:p>
            <a:fld id="{86A73019-D167-4136-8980-4BF079C0B2D6}" type="slidenum">
              <a:rPr lang="en-US" altLang="en-US"/>
              <a:pPr/>
              <a:t>‹#›</a:t>
            </a:fld>
            <a:endParaRPr lang="en-US" altLang="en-US"/>
          </a:p>
        </p:txBody>
      </p:sp>
    </p:spTree>
    <p:extLst>
      <p:ext uri="{BB962C8B-B14F-4D97-AF65-F5344CB8AC3E}">
        <p14:creationId xmlns:p14="http://schemas.microsoft.com/office/powerpoint/2010/main" val="27989918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3887391" y="987426"/>
            <a:ext cx="462915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 xmlns:a16="http://schemas.microsoft.com/office/drawing/2014/main" id="{BCD1743C-4811-40BC-A8AB-B9CA0D715304}"/>
              </a:ext>
            </a:extLst>
          </p:cNvPr>
          <p:cNvSpPr>
            <a:spLocks noGrp="1"/>
          </p:cNvSpPr>
          <p:nvPr>
            <p:ph type="dt" sz="half" idx="10"/>
          </p:nvPr>
        </p:nvSpPr>
        <p:spPr/>
        <p:txBody>
          <a:bodyPr/>
          <a:lstStyle>
            <a:lvl1pPr>
              <a:defRPr/>
            </a:lvl1pPr>
          </a:lstStyle>
          <a:p>
            <a:pPr>
              <a:defRPr/>
            </a:pPr>
            <a:fld id="{E6CFF25D-F230-431C-93F3-29311F9542A3}" type="datetimeFigureOut">
              <a:rPr lang="en-US"/>
              <a:pPr>
                <a:defRPr/>
              </a:pPr>
              <a:t>3/30/2021</a:t>
            </a:fld>
            <a:endParaRPr lang="en-US"/>
          </a:p>
        </p:txBody>
      </p:sp>
      <p:sp>
        <p:nvSpPr>
          <p:cNvPr id="6" name="Footer Placeholder 5">
            <a:extLst>
              <a:ext uri="{FF2B5EF4-FFF2-40B4-BE49-F238E27FC236}">
                <a16:creationId xmlns="" xmlns:a16="http://schemas.microsoft.com/office/drawing/2014/main" id="{364B8CFE-1CC7-48CF-90A3-2675B34A1804}"/>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6">
            <a:extLst>
              <a:ext uri="{FF2B5EF4-FFF2-40B4-BE49-F238E27FC236}">
                <a16:creationId xmlns="" xmlns:a16="http://schemas.microsoft.com/office/drawing/2014/main" id="{33AFB6EA-29B0-4E8A-9CC3-5C4B00403AEB}"/>
              </a:ext>
            </a:extLst>
          </p:cNvPr>
          <p:cNvSpPr>
            <a:spLocks noGrp="1"/>
          </p:cNvSpPr>
          <p:nvPr>
            <p:ph type="sldNum" sz="quarter" idx="12"/>
          </p:nvPr>
        </p:nvSpPr>
        <p:spPr/>
        <p:txBody>
          <a:bodyPr/>
          <a:lstStyle>
            <a:lvl1pPr>
              <a:defRPr/>
            </a:lvl1pPr>
          </a:lstStyle>
          <a:p>
            <a:fld id="{B03E0A2E-7785-4D7E-ACB0-7D8C9CEC7F5F}" type="slidenum">
              <a:rPr lang="en-US" altLang="en-US"/>
              <a:pPr/>
              <a:t>‹#›</a:t>
            </a:fld>
            <a:endParaRPr lang="en-US" altLang="en-US"/>
          </a:p>
        </p:txBody>
      </p:sp>
    </p:spTree>
    <p:extLst>
      <p:ext uri="{BB962C8B-B14F-4D97-AF65-F5344CB8AC3E}">
        <p14:creationId xmlns:p14="http://schemas.microsoft.com/office/powerpoint/2010/main" val="2374005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4">
            <a:extLst>
              <a:ext uri="{FF2B5EF4-FFF2-40B4-BE49-F238E27FC236}">
                <a16:creationId xmlns="" xmlns:a16="http://schemas.microsoft.com/office/drawing/2014/main" id="{8D0170B0-F73C-4237-9145-AC4C8D8A7C4D}"/>
              </a:ext>
            </a:extLst>
          </p:cNvPr>
          <p:cNvSpPr>
            <a:spLocks noGrp="1" noChangeArrowheads="1"/>
          </p:cNvSpPr>
          <p:nvPr>
            <p:ph type="dt" sz="half" idx="10"/>
          </p:nvPr>
        </p:nvSpPr>
        <p:spPr>
          <a:ln/>
        </p:spPr>
        <p:txBody>
          <a:bodyPr/>
          <a:lstStyle>
            <a:lvl1pPr>
              <a:defRPr/>
            </a:lvl1pPr>
          </a:lstStyle>
          <a:p>
            <a:pPr>
              <a:defRPr/>
            </a:pPr>
            <a:fld id="{D53CA076-99A8-4389-AD99-41E3E59E5F99}" type="datetime1">
              <a:rPr lang="en-US"/>
              <a:pPr>
                <a:defRPr/>
              </a:pPr>
              <a:t>3/30/2021</a:t>
            </a:fld>
            <a:endParaRPr lang="en-US"/>
          </a:p>
        </p:txBody>
      </p:sp>
      <p:sp>
        <p:nvSpPr>
          <p:cNvPr id="5" name="Rectangle 5">
            <a:extLst>
              <a:ext uri="{FF2B5EF4-FFF2-40B4-BE49-F238E27FC236}">
                <a16:creationId xmlns="" xmlns:a16="http://schemas.microsoft.com/office/drawing/2014/main" id="{3B7DADD8-9B7A-42CA-85DD-C71FDD716F3C}"/>
              </a:ext>
            </a:extLst>
          </p:cNvPr>
          <p:cNvSpPr>
            <a:spLocks noGrp="1" noChangeArrowheads="1"/>
          </p:cNvSpPr>
          <p:nvPr>
            <p:ph type="ftr" sz="quarter" idx="11"/>
          </p:nvPr>
        </p:nvSpPr>
        <p:spPr>
          <a:ln/>
        </p:spPr>
        <p:txBody>
          <a:bodyPr/>
          <a:lstStyle>
            <a:lvl1pPr>
              <a:defRPr/>
            </a:lvl1pPr>
          </a:lstStyle>
          <a:p>
            <a:pPr>
              <a:defRPr/>
            </a:pPr>
            <a:r>
              <a:rPr lang="en-US"/>
              <a:t>Nguyễn Thị Duyến</a:t>
            </a:r>
          </a:p>
        </p:txBody>
      </p:sp>
      <p:sp>
        <p:nvSpPr>
          <p:cNvPr id="6" name="Rectangle 6">
            <a:extLst>
              <a:ext uri="{FF2B5EF4-FFF2-40B4-BE49-F238E27FC236}">
                <a16:creationId xmlns="" xmlns:a16="http://schemas.microsoft.com/office/drawing/2014/main" id="{E4B13725-012B-4856-A6B6-3D0F33ACFB75}"/>
              </a:ext>
            </a:extLst>
          </p:cNvPr>
          <p:cNvSpPr>
            <a:spLocks noGrp="1" noChangeArrowheads="1"/>
          </p:cNvSpPr>
          <p:nvPr>
            <p:ph type="sldNum" sz="quarter" idx="12"/>
          </p:nvPr>
        </p:nvSpPr>
        <p:spPr>
          <a:ln/>
        </p:spPr>
        <p:txBody>
          <a:bodyPr/>
          <a:lstStyle>
            <a:lvl1pPr>
              <a:defRPr/>
            </a:lvl1pPr>
          </a:lstStyle>
          <a:p>
            <a:fld id="{56140AA9-D129-4E2C-B818-919A510C6348}" type="slidenum">
              <a:rPr lang="en-US" altLang="en-US"/>
              <a:pPr/>
              <a:t>‹#›</a:t>
            </a:fld>
            <a:endParaRPr lang="en-US" altLang="en-US"/>
          </a:p>
        </p:txBody>
      </p:sp>
    </p:spTree>
    <p:extLst>
      <p:ext uri="{BB962C8B-B14F-4D97-AF65-F5344CB8AC3E}">
        <p14:creationId xmlns:p14="http://schemas.microsoft.com/office/powerpoint/2010/main" val="1731967572"/>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29841" y="457200"/>
            <a:ext cx="2949178"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3887391" y="987426"/>
            <a:ext cx="4629150" cy="4873625"/>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a:p>
        </p:txBody>
      </p:sp>
      <p:sp>
        <p:nvSpPr>
          <p:cNvPr id="4" name="Text Placeholder 3"/>
          <p:cNvSpPr>
            <a:spLocks noGrp="1"/>
          </p:cNvSpPr>
          <p:nvPr>
            <p:ph type="body" sz="half" idx="2"/>
          </p:nvPr>
        </p:nvSpPr>
        <p:spPr>
          <a:xfrm>
            <a:off x="629841" y="2057400"/>
            <a:ext cx="2949178"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4">
            <a:extLst>
              <a:ext uri="{FF2B5EF4-FFF2-40B4-BE49-F238E27FC236}">
                <a16:creationId xmlns="" xmlns:a16="http://schemas.microsoft.com/office/drawing/2014/main" id="{33AA48DD-1D1C-4474-AFAB-7C430D63A7F0}"/>
              </a:ext>
            </a:extLst>
          </p:cNvPr>
          <p:cNvSpPr>
            <a:spLocks noGrp="1"/>
          </p:cNvSpPr>
          <p:nvPr>
            <p:ph type="dt" sz="half" idx="10"/>
          </p:nvPr>
        </p:nvSpPr>
        <p:spPr/>
        <p:txBody>
          <a:bodyPr/>
          <a:lstStyle>
            <a:lvl1pPr>
              <a:defRPr/>
            </a:lvl1pPr>
          </a:lstStyle>
          <a:p>
            <a:pPr>
              <a:defRPr/>
            </a:pPr>
            <a:fld id="{E6CFF25D-F230-431C-93F3-29311F9542A3}" type="datetimeFigureOut">
              <a:rPr lang="en-US"/>
              <a:pPr>
                <a:defRPr/>
              </a:pPr>
              <a:t>3/30/2021</a:t>
            </a:fld>
            <a:endParaRPr lang="en-US"/>
          </a:p>
        </p:txBody>
      </p:sp>
      <p:sp>
        <p:nvSpPr>
          <p:cNvPr id="6" name="Footer Placeholder 5">
            <a:extLst>
              <a:ext uri="{FF2B5EF4-FFF2-40B4-BE49-F238E27FC236}">
                <a16:creationId xmlns="" xmlns:a16="http://schemas.microsoft.com/office/drawing/2014/main" id="{D10C0400-B979-4CD7-8398-F2F6042C8288}"/>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6">
            <a:extLst>
              <a:ext uri="{FF2B5EF4-FFF2-40B4-BE49-F238E27FC236}">
                <a16:creationId xmlns="" xmlns:a16="http://schemas.microsoft.com/office/drawing/2014/main" id="{9FFBC5C9-0C18-4DD8-9977-EE153F2EDE5D}"/>
              </a:ext>
            </a:extLst>
          </p:cNvPr>
          <p:cNvSpPr>
            <a:spLocks noGrp="1"/>
          </p:cNvSpPr>
          <p:nvPr>
            <p:ph type="sldNum" sz="quarter" idx="12"/>
          </p:nvPr>
        </p:nvSpPr>
        <p:spPr/>
        <p:txBody>
          <a:bodyPr/>
          <a:lstStyle>
            <a:lvl1pPr>
              <a:defRPr/>
            </a:lvl1pPr>
          </a:lstStyle>
          <a:p>
            <a:fld id="{4714F634-17A8-46E0-8C5E-703858E44F64}" type="slidenum">
              <a:rPr lang="en-US" altLang="en-US"/>
              <a:pPr/>
              <a:t>‹#›</a:t>
            </a:fld>
            <a:endParaRPr lang="en-US" altLang="en-US"/>
          </a:p>
        </p:txBody>
      </p:sp>
    </p:spTree>
    <p:extLst>
      <p:ext uri="{BB962C8B-B14F-4D97-AF65-F5344CB8AC3E}">
        <p14:creationId xmlns:p14="http://schemas.microsoft.com/office/powerpoint/2010/main" val="11395964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D4FDD772-EF57-47DF-AA0B-D014922F623B}"/>
              </a:ext>
            </a:extLst>
          </p:cNvPr>
          <p:cNvSpPr>
            <a:spLocks noGrp="1"/>
          </p:cNvSpPr>
          <p:nvPr>
            <p:ph type="dt" sz="half" idx="10"/>
          </p:nvPr>
        </p:nvSpPr>
        <p:spPr/>
        <p:txBody>
          <a:bodyPr/>
          <a:lstStyle>
            <a:lvl1pPr>
              <a:defRPr/>
            </a:lvl1pPr>
          </a:lstStyle>
          <a:p>
            <a:pPr>
              <a:defRPr/>
            </a:pPr>
            <a:fld id="{E6CFF25D-F230-431C-93F3-29311F9542A3}" type="datetimeFigureOut">
              <a:rPr lang="en-US"/>
              <a:pPr>
                <a:defRPr/>
              </a:pPr>
              <a:t>3/30/2021</a:t>
            </a:fld>
            <a:endParaRPr lang="en-US"/>
          </a:p>
        </p:txBody>
      </p:sp>
      <p:sp>
        <p:nvSpPr>
          <p:cNvPr id="5" name="Footer Placeholder 4">
            <a:extLst>
              <a:ext uri="{FF2B5EF4-FFF2-40B4-BE49-F238E27FC236}">
                <a16:creationId xmlns="" xmlns:a16="http://schemas.microsoft.com/office/drawing/2014/main" id="{4AF9E348-D199-4E56-973A-AD3F5B0B69D9}"/>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 xmlns:a16="http://schemas.microsoft.com/office/drawing/2014/main" id="{BB28483E-8DC1-414F-92D8-9956E21F2F26}"/>
              </a:ext>
            </a:extLst>
          </p:cNvPr>
          <p:cNvSpPr>
            <a:spLocks noGrp="1"/>
          </p:cNvSpPr>
          <p:nvPr>
            <p:ph type="sldNum" sz="quarter" idx="12"/>
          </p:nvPr>
        </p:nvSpPr>
        <p:spPr/>
        <p:txBody>
          <a:bodyPr/>
          <a:lstStyle>
            <a:lvl1pPr>
              <a:defRPr/>
            </a:lvl1pPr>
          </a:lstStyle>
          <a:p>
            <a:fld id="{60DBFD38-8998-4966-8F24-53D3983FCC76}" type="slidenum">
              <a:rPr lang="en-US" altLang="en-US"/>
              <a:pPr/>
              <a:t>‹#›</a:t>
            </a:fld>
            <a:endParaRPr lang="en-US" altLang="en-US"/>
          </a:p>
        </p:txBody>
      </p:sp>
    </p:spTree>
    <p:extLst>
      <p:ext uri="{BB962C8B-B14F-4D97-AF65-F5344CB8AC3E}">
        <p14:creationId xmlns:p14="http://schemas.microsoft.com/office/powerpoint/2010/main" val="294441664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365125"/>
            <a:ext cx="1971675"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28650" y="365125"/>
            <a:ext cx="5800725"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 xmlns:a16="http://schemas.microsoft.com/office/drawing/2014/main" id="{D041D3F6-0121-482C-98D6-B699EA6FF9CE}"/>
              </a:ext>
            </a:extLst>
          </p:cNvPr>
          <p:cNvSpPr>
            <a:spLocks noGrp="1"/>
          </p:cNvSpPr>
          <p:nvPr>
            <p:ph type="dt" sz="half" idx="10"/>
          </p:nvPr>
        </p:nvSpPr>
        <p:spPr/>
        <p:txBody>
          <a:bodyPr/>
          <a:lstStyle>
            <a:lvl1pPr>
              <a:defRPr/>
            </a:lvl1pPr>
          </a:lstStyle>
          <a:p>
            <a:pPr>
              <a:defRPr/>
            </a:pPr>
            <a:fld id="{E6CFF25D-F230-431C-93F3-29311F9542A3}" type="datetimeFigureOut">
              <a:rPr lang="en-US"/>
              <a:pPr>
                <a:defRPr/>
              </a:pPr>
              <a:t>3/30/2021</a:t>
            </a:fld>
            <a:endParaRPr lang="en-US"/>
          </a:p>
        </p:txBody>
      </p:sp>
      <p:sp>
        <p:nvSpPr>
          <p:cNvPr id="5" name="Footer Placeholder 4">
            <a:extLst>
              <a:ext uri="{FF2B5EF4-FFF2-40B4-BE49-F238E27FC236}">
                <a16:creationId xmlns="" xmlns:a16="http://schemas.microsoft.com/office/drawing/2014/main" id="{B505ED08-A977-42BE-A981-A6D5E2F9F48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 xmlns:a16="http://schemas.microsoft.com/office/drawing/2014/main" id="{F680E572-D672-4199-9553-ACF9A9726683}"/>
              </a:ext>
            </a:extLst>
          </p:cNvPr>
          <p:cNvSpPr>
            <a:spLocks noGrp="1"/>
          </p:cNvSpPr>
          <p:nvPr>
            <p:ph type="sldNum" sz="quarter" idx="12"/>
          </p:nvPr>
        </p:nvSpPr>
        <p:spPr/>
        <p:txBody>
          <a:bodyPr/>
          <a:lstStyle>
            <a:lvl1pPr>
              <a:defRPr/>
            </a:lvl1pPr>
          </a:lstStyle>
          <a:p>
            <a:fld id="{A9A65E97-8BED-48D3-97F1-9CA3E669AC63}" type="slidenum">
              <a:rPr lang="en-US" altLang="en-US"/>
              <a:pPr/>
              <a:t>‹#›</a:t>
            </a:fld>
            <a:endParaRPr lang="en-US" altLang="en-US"/>
          </a:p>
        </p:txBody>
      </p:sp>
    </p:spTree>
    <p:extLst>
      <p:ext uri="{BB962C8B-B14F-4D97-AF65-F5344CB8AC3E}">
        <p14:creationId xmlns:p14="http://schemas.microsoft.com/office/powerpoint/2010/main" val="36418824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4">
            <a:extLst>
              <a:ext uri="{FF2B5EF4-FFF2-40B4-BE49-F238E27FC236}">
                <a16:creationId xmlns="" xmlns:a16="http://schemas.microsoft.com/office/drawing/2014/main" id="{CB5A7067-94A2-4F61-828A-C0A260F13657}"/>
              </a:ext>
            </a:extLst>
          </p:cNvPr>
          <p:cNvSpPr>
            <a:spLocks noGrp="1" noChangeArrowheads="1"/>
          </p:cNvSpPr>
          <p:nvPr>
            <p:ph type="dt" sz="half" idx="10"/>
          </p:nvPr>
        </p:nvSpPr>
        <p:spPr>
          <a:ln/>
        </p:spPr>
        <p:txBody>
          <a:bodyPr/>
          <a:lstStyle>
            <a:lvl1pPr>
              <a:defRPr/>
            </a:lvl1pPr>
          </a:lstStyle>
          <a:p>
            <a:pPr>
              <a:defRPr/>
            </a:pPr>
            <a:fld id="{12694627-C3E3-441B-85EC-9CD0CBAA431C}" type="datetime1">
              <a:rPr lang="en-US"/>
              <a:pPr>
                <a:defRPr/>
              </a:pPr>
              <a:t>3/30/2021</a:t>
            </a:fld>
            <a:endParaRPr lang="en-US"/>
          </a:p>
        </p:txBody>
      </p:sp>
      <p:sp>
        <p:nvSpPr>
          <p:cNvPr id="5" name="Rectangle 5">
            <a:extLst>
              <a:ext uri="{FF2B5EF4-FFF2-40B4-BE49-F238E27FC236}">
                <a16:creationId xmlns="" xmlns:a16="http://schemas.microsoft.com/office/drawing/2014/main" id="{EF09F274-94F6-492B-8101-F17415537897}"/>
              </a:ext>
            </a:extLst>
          </p:cNvPr>
          <p:cNvSpPr>
            <a:spLocks noGrp="1" noChangeArrowheads="1"/>
          </p:cNvSpPr>
          <p:nvPr>
            <p:ph type="ftr" sz="quarter" idx="11"/>
          </p:nvPr>
        </p:nvSpPr>
        <p:spPr>
          <a:ln/>
        </p:spPr>
        <p:txBody>
          <a:bodyPr/>
          <a:lstStyle>
            <a:lvl1pPr>
              <a:defRPr/>
            </a:lvl1pPr>
          </a:lstStyle>
          <a:p>
            <a:pPr>
              <a:defRPr/>
            </a:pPr>
            <a:r>
              <a:rPr lang="en-US"/>
              <a:t>Nguyễn Thị Duyến</a:t>
            </a:r>
          </a:p>
        </p:txBody>
      </p:sp>
      <p:sp>
        <p:nvSpPr>
          <p:cNvPr id="6" name="Rectangle 6">
            <a:extLst>
              <a:ext uri="{FF2B5EF4-FFF2-40B4-BE49-F238E27FC236}">
                <a16:creationId xmlns="" xmlns:a16="http://schemas.microsoft.com/office/drawing/2014/main" id="{45552EF3-40EC-4ECE-8026-C48265E00C15}"/>
              </a:ext>
            </a:extLst>
          </p:cNvPr>
          <p:cNvSpPr>
            <a:spLocks noGrp="1" noChangeArrowheads="1"/>
          </p:cNvSpPr>
          <p:nvPr>
            <p:ph type="sldNum" sz="quarter" idx="12"/>
          </p:nvPr>
        </p:nvSpPr>
        <p:spPr>
          <a:ln/>
        </p:spPr>
        <p:txBody>
          <a:bodyPr/>
          <a:lstStyle>
            <a:lvl1pPr>
              <a:defRPr/>
            </a:lvl1pPr>
          </a:lstStyle>
          <a:p>
            <a:fld id="{BF78E749-C6E1-4728-9529-11CA142C0B8D}" type="slidenum">
              <a:rPr lang="en-US" altLang="en-US"/>
              <a:pPr/>
              <a:t>‹#›</a:t>
            </a:fld>
            <a:endParaRPr lang="en-US" altLang="en-US"/>
          </a:p>
        </p:txBody>
      </p:sp>
    </p:spTree>
    <p:extLst>
      <p:ext uri="{BB962C8B-B14F-4D97-AF65-F5344CB8AC3E}">
        <p14:creationId xmlns:p14="http://schemas.microsoft.com/office/powerpoint/2010/main" val="3064541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4">
            <a:extLst>
              <a:ext uri="{FF2B5EF4-FFF2-40B4-BE49-F238E27FC236}">
                <a16:creationId xmlns="" xmlns:a16="http://schemas.microsoft.com/office/drawing/2014/main" id="{60CA53E1-FDF5-4A11-B2D9-C9F0BCC1429B}"/>
              </a:ext>
            </a:extLst>
          </p:cNvPr>
          <p:cNvSpPr>
            <a:spLocks noGrp="1" noChangeArrowheads="1"/>
          </p:cNvSpPr>
          <p:nvPr>
            <p:ph type="dt" sz="half" idx="10"/>
          </p:nvPr>
        </p:nvSpPr>
        <p:spPr>
          <a:ln/>
        </p:spPr>
        <p:txBody>
          <a:bodyPr/>
          <a:lstStyle>
            <a:lvl1pPr>
              <a:defRPr/>
            </a:lvl1pPr>
          </a:lstStyle>
          <a:p>
            <a:pPr>
              <a:defRPr/>
            </a:pPr>
            <a:fld id="{5F75C30C-4A90-4FC6-8743-1B6E3315228E}" type="datetime1">
              <a:rPr lang="en-US"/>
              <a:pPr>
                <a:defRPr/>
              </a:pPr>
              <a:t>3/30/2021</a:t>
            </a:fld>
            <a:endParaRPr lang="en-US"/>
          </a:p>
        </p:txBody>
      </p:sp>
      <p:sp>
        <p:nvSpPr>
          <p:cNvPr id="6" name="Rectangle 5">
            <a:extLst>
              <a:ext uri="{FF2B5EF4-FFF2-40B4-BE49-F238E27FC236}">
                <a16:creationId xmlns="" xmlns:a16="http://schemas.microsoft.com/office/drawing/2014/main" id="{93D29AC0-78A9-4558-BB4B-BAA8DB575708}"/>
              </a:ext>
            </a:extLst>
          </p:cNvPr>
          <p:cNvSpPr>
            <a:spLocks noGrp="1" noChangeArrowheads="1"/>
          </p:cNvSpPr>
          <p:nvPr>
            <p:ph type="ftr" sz="quarter" idx="11"/>
          </p:nvPr>
        </p:nvSpPr>
        <p:spPr>
          <a:ln/>
        </p:spPr>
        <p:txBody>
          <a:bodyPr/>
          <a:lstStyle>
            <a:lvl1pPr>
              <a:defRPr/>
            </a:lvl1pPr>
          </a:lstStyle>
          <a:p>
            <a:pPr>
              <a:defRPr/>
            </a:pPr>
            <a:r>
              <a:rPr lang="en-US"/>
              <a:t>Nguyễn Thị Duyến</a:t>
            </a:r>
          </a:p>
        </p:txBody>
      </p:sp>
      <p:sp>
        <p:nvSpPr>
          <p:cNvPr id="7" name="Rectangle 6">
            <a:extLst>
              <a:ext uri="{FF2B5EF4-FFF2-40B4-BE49-F238E27FC236}">
                <a16:creationId xmlns="" xmlns:a16="http://schemas.microsoft.com/office/drawing/2014/main" id="{497D2D56-261A-42ED-8064-2ACF6C884A5A}"/>
              </a:ext>
            </a:extLst>
          </p:cNvPr>
          <p:cNvSpPr>
            <a:spLocks noGrp="1" noChangeArrowheads="1"/>
          </p:cNvSpPr>
          <p:nvPr>
            <p:ph type="sldNum" sz="quarter" idx="12"/>
          </p:nvPr>
        </p:nvSpPr>
        <p:spPr>
          <a:ln/>
        </p:spPr>
        <p:txBody>
          <a:bodyPr/>
          <a:lstStyle>
            <a:lvl1pPr>
              <a:defRPr/>
            </a:lvl1pPr>
          </a:lstStyle>
          <a:p>
            <a:fld id="{7B328400-B99A-42D1-A5F5-A30E35380620}" type="slidenum">
              <a:rPr lang="en-US" altLang="en-US"/>
              <a:pPr/>
              <a:t>‹#›</a:t>
            </a:fld>
            <a:endParaRPr lang="en-US" altLang="en-US"/>
          </a:p>
        </p:txBody>
      </p:sp>
    </p:spTree>
    <p:extLst>
      <p:ext uri="{BB962C8B-B14F-4D97-AF65-F5344CB8AC3E}">
        <p14:creationId xmlns:p14="http://schemas.microsoft.com/office/powerpoint/2010/main" val="42733856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4">
            <a:extLst>
              <a:ext uri="{FF2B5EF4-FFF2-40B4-BE49-F238E27FC236}">
                <a16:creationId xmlns="" xmlns:a16="http://schemas.microsoft.com/office/drawing/2014/main" id="{D7BB3B24-5EA7-4B7B-AB35-3812310A323D}"/>
              </a:ext>
            </a:extLst>
          </p:cNvPr>
          <p:cNvSpPr>
            <a:spLocks noGrp="1" noChangeArrowheads="1"/>
          </p:cNvSpPr>
          <p:nvPr>
            <p:ph type="dt" sz="half" idx="10"/>
          </p:nvPr>
        </p:nvSpPr>
        <p:spPr>
          <a:ln/>
        </p:spPr>
        <p:txBody>
          <a:bodyPr/>
          <a:lstStyle>
            <a:lvl1pPr>
              <a:defRPr/>
            </a:lvl1pPr>
          </a:lstStyle>
          <a:p>
            <a:pPr>
              <a:defRPr/>
            </a:pPr>
            <a:fld id="{A5299748-C222-40D3-864B-E45B6FC21E75}" type="datetime1">
              <a:rPr lang="en-US"/>
              <a:pPr>
                <a:defRPr/>
              </a:pPr>
              <a:t>3/30/2021</a:t>
            </a:fld>
            <a:endParaRPr lang="en-US"/>
          </a:p>
        </p:txBody>
      </p:sp>
      <p:sp>
        <p:nvSpPr>
          <p:cNvPr id="8" name="Rectangle 5">
            <a:extLst>
              <a:ext uri="{FF2B5EF4-FFF2-40B4-BE49-F238E27FC236}">
                <a16:creationId xmlns="" xmlns:a16="http://schemas.microsoft.com/office/drawing/2014/main" id="{D8485AB2-44A4-41E4-9DAC-AB2C717471AE}"/>
              </a:ext>
            </a:extLst>
          </p:cNvPr>
          <p:cNvSpPr>
            <a:spLocks noGrp="1" noChangeArrowheads="1"/>
          </p:cNvSpPr>
          <p:nvPr>
            <p:ph type="ftr" sz="quarter" idx="11"/>
          </p:nvPr>
        </p:nvSpPr>
        <p:spPr>
          <a:ln/>
        </p:spPr>
        <p:txBody>
          <a:bodyPr/>
          <a:lstStyle>
            <a:lvl1pPr>
              <a:defRPr/>
            </a:lvl1pPr>
          </a:lstStyle>
          <a:p>
            <a:pPr>
              <a:defRPr/>
            </a:pPr>
            <a:r>
              <a:rPr lang="en-US"/>
              <a:t>Nguyễn Thị Duyến</a:t>
            </a:r>
          </a:p>
        </p:txBody>
      </p:sp>
      <p:sp>
        <p:nvSpPr>
          <p:cNvPr id="9" name="Rectangle 6">
            <a:extLst>
              <a:ext uri="{FF2B5EF4-FFF2-40B4-BE49-F238E27FC236}">
                <a16:creationId xmlns="" xmlns:a16="http://schemas.microsoft.com/office/drawing/2014/main" id="{69DF94FE-A42E-43FE-9C61-8E908C6EC642}"/>
              </a:ext>
            </a:extLst>
          </p:cNvPr>
          <p:cNvSpPr>
            <a:spLocks noGrp="1" noChangeArrowheads="1"/>
          </p:cNvSpPr>
          <p:nvPr>
            <p:ph type="sldNum" sz="quarter" idx="12"/>
          </p:nvPr>
        </p:nvSpPr>
        <p:spPr>
          <a:ln/>
        </p:spPr>
        <p:txBody>
          <a:bodyPr/>
          <a:lstStyle>
            <a:lvl1pPr>
              <a:defRPr/>
            </a:lvl1pPr>
          </a:lstStyle>
          <a:p>
            <a:fld id="{9ABFB602-C3F9-4FE9-931E-AB8F3176661E}" type="slidenum">
              <a:rPr lang="en-US" altLang="en-US"/>
              <a:pPr/>
              <a:t>‹#›</a:t>
            </a:fld>
            <a:endParaRPr lang="en-US" altLang="en-US"/>
          </a:p>
        </p:txBody>
      </p:sp>
    </p:spTree>
    <p:extLst>
      <p:ext uri="{BB962C8B-B14F-4D97-AF65-F5344CB8AC3E}">
        <p14:creationId xmlns:p14="http://schemas.microsoft.com/office/powerpoint/2010/main" val="5516402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4">
            <a:extLst>
              <a:ext uri="{FF2B5EF4-FFF2-40B4-BE49-F238E27FC236}">
                <a16:creationId xmlns="" xmlns:a16="http://schemas.microsoft.com/office/drawing/2014/main" id="{BF1F141C-6AAF-4C7E-B994-C6D9B528E2FE}"/>
              </a:ext>
            </a:extLst>
          </p:cNvPr>
          <p:cNvSpPr>
            <a:spLocks noGrp="1" noChangeArrowheads="1"/>
          </p:cNvSpPr>
          <p:nvPr>
            <p:ph type="dt" sz="half" idx="10"/>
          </p:nvPr>
        </p:nvSpPr>
        <p:spPr>
          <a:ln/>
        </p:spPr>
        <p:txBody>
          <a:bodyPr/>
          <a:lstStyle>
            <a:lvl1pPr>
              <a:defRPr/>
            </a:lvl1pPr>
          </a:lstStyle>
          <a:p>
            <a:pPr>
              <a:defRPr/>
            </a:pPr>
            <a:fld id="{533F306D-FD49-44DF-9A16-470D83B97FA2}" type="datetime1">
              <a:rPr lang="en-US"/>
              <a:pPr>
                <a:defRPr/>
              </a:pPr>
              <a:t>3/30/2021</a:t>
            </a:fld>
            <a:endParaRPr lang="en-US"/>
          </a:p>
        </p:txBody>
      </p:sp>
      <p:sp>
        <p:nvSpPr>
          <p:cNvPr id="4" name="Rectangle 5">
            <a:extLst>
              <a:ext uri="{FF2B5EF4-FFF2-40B4-BE49-F238E27FC236}">
                <a16:creationId xmlns="" xmlns:a16="http://schemas.microsoft.com/office/drawing/2014/main" id="{6776EF95-707A-4E95-AA0C-440C8C7F1BE0}"/>
              </a:ext>
            </a:extLst>
          </p:cNvPr>
          <p:cNvSpPr>
            <a:spLocks noGrp="1" noChangeArrowheads="1"/>
          </p:cNvSpPr>
          <p:nvPr>
            <p:ph type="ftr" sz="quarter" idx="11"/>
          </p:nvPr>
        </p:nvSpPr>
        <p:spPr>
          <a:ln/>
        </p:spPr>
        <p:txBody>
          <a:bodyPr/>
          <a:lstStyle>
            <a:lvl1pPr>
              <a:defRPr/>
            </a:lvl1pPr>
          </a:lstStyle>
          <a:p>
            <a:pPr>
              <a:defRPr/>
            </a:pPr>
            <a:r>
              <a:rPr lang="en-US"/>
              <a:t>Nguyễn Thị Duyến</a:t>
            </a:r>
          </a:p>
        </p:txBody>
      </p:sp>
      <p:sp>
        <p:nvSpPr>
          <p:cNvPr id="5" name="Rectangle 6">
            <a:extLst>
              <a:ext uri="{FF2B5EF4-FFF2-40B4-BE49-F238E27FC236}">
                <a16:creationId xmlns="" xmlns:a16="http://schemas.microsoft.com/office/drawing/2014/main" id="{90AE295F-19DC-4EE0-BF70-F9B018D02230}"/>
              </a:ext>
            </a:extLst>
          </p:cNvPr>
          <p:cNvSpPr>
            <a:spLocks noGrp="1" noChangeArrowheads="1"/>
          </p:cNvSpPr>
          <p:nvPr>
            <p:ph type="sldNum" sz="quarter" idx="12"/>
          </p:nvPr>
        </p:nvSpPr>
        <p:spPr>
          <a:ln/>
        </p:spPr>
        <p:txBody>
          <a:bodyPr/>
          <a:lstStyle>
            <a:lvl1pPr>
              <a:defRPr/>
            </a:lvl1pPr>
          </a:lstStyle>
          <a:p>
            <a:fld id="{95481910-4A9B-4626-8C9B-577CBDFBF2E6}" type="slidenum">
              <a:rPr lang="en-US" altLang="en-US"/>
              <a:pPr/>
              <a:t>‹#›</a:t>
            </a:fld>
            <a:endParaRPr lang="en-US" altLang="en-US"/>
          </a:p>
        </p:txBody>
      </p:sp>
    </p:spTree>
    <p:extLst>
      <p:ext uri="{BB962C8B-B14F-4D97-AF65-F5344CB8AC3E}">
        <p14:creationId xmlns:p14="http://schemas.microsoft.com/office/powerpoint/2010/main" val="402410204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4">
            <a:extLst>
              <a:ext uri="{FF2B5EF4-FFF2-40B4-BE49-F238E27FC236}">
                <a16:creationId xmlns="" xmlns:a16="http://schemas.microsoft.com/office/drawing/2014/main" id="{AC63BE28-0D97-4FA5-ADC9-058C51ADA77D}"/>
              </a:ext>
            </a:extLst>
          </p:cNvPr>
          <p:cNvSpPr>
            <a:spLocks noGrp="1" noChangeArrowheads="1"/>
          </p:cNvSpPr>
          <p:nvPr>
            <p:ph type="dt" sz="half" idx="10"/>
          </p:nvPr>
        </p:nvSpPr>
        <p:spPr>
          <a:ln/>
        </p:spPr>
        <p:txBody>
          <a:bodyPr/>
          <a:lstStyle>
            <a:lvl1pPr>
              <a:defRPr/>
            </a:lvl1pPr>
          </a:lstStyle>
          <a:p>
            <a:pPr>
              <a:defRPr/>
            </a:pPr>
            <a:fld id="{61090FC8-B692-447E-A444-32745F69FBC7}" type="datetime1">
              <a:rPr lang="en-US"/>
              <a:pPr>
                <a:defRPr/>
              </a:pPr>
              <a:t>3/30/2021</a:t>
            </a:fld>
            <a:endParaRPr lang="en-US"/>
          </a:p>
        </p:txBody>
      </p:sp>
      <p:sp>
        <p:nvSpPr>
          <p:cNvPr id="3" name="Rectangle 5">
            <a:extLst>
              <a:ext uri="{FF2B5EF4-FFF2-40B4-BE49-F238E27FC236}">
                <a16:creationId xmlns="" xmlns:a16="http://schemas.microsoft.com/office/drawing/2014/main" id="{61FD3142-EDDB-4E22-9643-BEF5BC71D2F1}"/>
              </a:ext>
            </a:extLst>
          </p:cNvPr>
          <p:cNvSpPr>
            <a:spLocks noGrp="1" noChangeArrowheads="1"/>
          </p:cNvSpPr>
          <p:nvPr>
            <p:ph type="ftr" sz="quarter" idx="11"/>
          </p:nvPr>
        </p:nvSpPr>
        <p:spPr>
          <a:ln/>
        </p:spPr>
        <p:txBody>
          <a:bodyPr/>
          <a:lstStyle>
            <a:lvl1pPr>
              <a:defRPr/>
            </a:lvl1pPr>
          </a:lstStyle>
          <a:p>
            <a:pPr>
              <a:defRPr/>
            </a:pPr>
            <a:r>
              <a:rPr lang="en-US"/>
              <a:t>Nguyễn Thị Duyến</a:t>
            </a:r>
          </a:p>
        </p:txBody>
      </p:sp>
      <p:sp>
        <p:nvSpPr>
          <p:cNvPr id="4" name="Rectangle 6">
            <a:extLst>
              <a:ext uri="{FF2B5EF4-FFF2-40B4-BE49-F238E27FC236}">
                <a16:creationId xmlns="" xmlns:a16="http://schemas.microsoft.com/office/drawing/2014/main" id="{EA0F1BC6-AB8B-45C5-ACE4-FBD13BEF9ABB}"/>
              </a:ext>
            </a:extLst>
          </p:cNvPr>
          <p:cNvSpPr>
            <a:spLocks noGrp="1" noChangeArrowheads="1"/>
          </p:cNvSpPr>
          <p:nvPr>
            <p:ph type="sldNum" sz="quarter" idx="12"/>
          </p:nvPr>
        </p:nvSpPr>
        <p:spPr>
          <a:ln/>
        </p:spPr>
        <p:txBody>
          <a:bodyPr/>
          <a:lstStyle>
            <a:lvl1pPr>
              <a:defRPr/>
            </a:lvl1pPr>
          </a:lstStyle>
          <a:p>
            <a:fld id="{AFFF0D80-25A0-43D1-B3CD-852933FF8DC9}" type="slidenum">
              <a:rPr lang="en-US" altLang="en-US"/>
              <a:pPr/>
              <a:t>‹#›</a:t>
            </a:fld>
            <a:endParaRPr lang="en-US" altLang="en-US"/>
          </a:p>
        </p:txBody>
      </p:sp>
    </p:spTree>
    <p:extLst>
      <p:ext uri="{BB962C8B-B14F-4D97-AF65-F5344CB8AC3E}">
        <p14:creationId xmlns:p14="http://schemas.microsoft.com/office/powerpoint/2010/main" val="10750893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 xmlns:a16="http://schemas.microsoft.com/office/drawing/2014/main" id="{E3E19022-5958-4976-B2C9-733E6667A183}"/>
              </a:ext>
            </a:extLst>
          </p:cNvPr>
          <p:cNvSpPr>
            <a:spLocks noGrp="1" noChangeArrowheads="1"/>
          </p:cNvSpPr>
          <p:nvPr>
            <p:ph type="dt" sz="half" idx="10"/>
          </p:nvPr>
        </p:nvSpPr>
        <p:spPr>
          <a:ln/>
        </p:spPr>
        <p:txBody>
          <a:bodyPr/>
          <a:lstStyle>
            <a:lvl1pPr>
              <a:defRPr/>
            </a:lvl1pPr>
          </a:lstStyle>
          <a:p>
            <a:pPr>
              <a:defRPr/>
            </a:pPr>
            <a:fld id="{0D952D96-A486-45B7-8B11-30019C284339}" type="datetime1">
              <a:rPr lang="en-US"/>
              <a:pPr>
                <a:defRPr/>
              </a:pPr>
              <a:t>3/30/2021</a:t>
            </a:fld>
            <a:endParaRPr lang="en-US"/>
          </a:p>
        </p:txBody>
      </p:sp>
      <p:sp>
        <p:nvSpPr>
          <p:cNvPr id="6" name="Rectangle 5">
            <a:extLst>
              <a:ext uri="{FF2B5EF4-FFF2-40B4-BE49-F238E27FC236}">
                <a16:creationId xmlns="" xmlns:a16="http://schemas.microsoft.com/office/drawing/2014/main" id="{40488422-3155-4134-A858-1BDD81A7354A}"/>
              </a:ext>
            </a:extLst>
          </p:cNvPr>
          <p:cNvSpPr>
            <a:spLocks noGrp="1" noChangeArrowheads="1"/>
          </p:cNvSpPr>
          <p:nvPr>
            <p:ph type="ftr" sz="quarter" idx="11"/>
          </p:nvPr>
        </p:nvSpPr>
        <p:spPr>
          <a:ln/>
        </p:spPr>
        <p:txBody>
          <a:bodyPr/>
          <a:lstStyle>
            <a:lvl1pPr>
              <a:defRPr/>
            </a:lvl1pPr>
          </a:lstStyle>
          <a:p>
            <a:pPr>
              <a:defRPr/>
            </a:pPr>
            <a:r>
              <a:rPr lang="en-US"/>
              <a:t>Nguyễn Thị Duyến</a:t>
            </a:r>
          </a:p>
        </p:txBody>
      </p:sp>
      <p:sp>
        <p:nvSpPr>
          <p:cNvPr id="7" name="Rectangle 6">
            <a:extLst>
              <a:ext uri="{FF2B5EF4-FFF2-40B4-BE49-F238E27FC236}">
                <a16:creationId xmlns="" xmlns:a16="http://schemas.microsoft.com/office/drawing/2014/main" id="{CFB3E29D-9700-439C-B3F1-A5D98DB14307}"/>
              </a:ext>
            </a:extLst>
          </p:cNvPr>
          <p:cNvSpPr>
            <a:spLocks noGrp="1" noChangeArrowheads="1"/>
          </p:cNvSpPr>
          <p:nvPr>
            <p:ph type="sldNum" sz="quarter" idx="12"/>
          </p:nvPr>
        </p:nvSpPr>
        <p:spPr>
          <a:ln/>
        </p:spPr>
        <p:txBody>
          <a:bodyPr/>
          <a:lstStyle>
            <a:lvl1pPr>
              <a:defRPr/>
            </a:lvl1pPr>
          </a:lstStyle>
          <a:p>
            <a:fld id="{009D17BB-721C-4B2B-9177-7FC38B016FE0}" type="slidenum">
              <a:rPr lang="en-US" altLang="en-US"/>
              <a:pPr/>
              <a:t>‹#›</a:t>
            </a:fld>
            <a:endParaRPr lang="en-US" altLang="en-US"/>
          </a:p>
        </p:txBody>
      </p:sp>
    </p:spTree>
    <p:extLst>
      <p:ext uri="{BB962C8B-B14F-4D97-AF65-F5344CB8AC3E}">
        <p14:creationId xmlns:p14="http://schemas.microsoft.com/office/powerpoint/2010/main" val="17661609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4">
            <a:extLst>
              <a:ext uri="{FF2B5EF4-FFF2-40B4-BE49-F238E27FC236}">
                <a16:creationId xmlns="" xmlns:a16="http://schemas.microsoft.com/office/drawing/2014/main" id="{DFC56AB2-B226-41F5-A5F2-1870B65ACEAC}"/>
              </a:ext>
            </a:extLst>
          </p:cNvPr>
          <p:cNvSpPr>
            <a:spLocks noGrp="1" noChangeArrowheads="1"/>
          </p:cNvSpPr>
          <p:nvPr>
            <p:ph type="dt" sz="half" idx="10"/>
          </p:nvPr>
        </p:nvSpPr>
        <p:spPr>
          <a:ln/>
        </p:spPr>
        <p:txBody>
          <a:bodyPr/>
          <a:lstStyle>
            <a:lvl1pPr>
              <a:defRPr/>
            </a:lvl1pPr>
          </a:lstStyle>
          <a:p>
            <a:pPr>
              <a:defRPr/>
            </a:pPr>
            <a:fld id="{1999E59A-1E69-4C32-B5A3-893C712235C7}" type="datetime1">
              <a:rPr lang="en-US"/>
              <a:pPr>
                <a:defRPr/>
              </a:pPr>
              <a:t>3/30/2021</a:t>
            </a:fld>
            <a:endParaRPr lang="en-US"/>
          </a:p>
        </p:txBody>
      </p:sp>
      <p:sp>
        <p:nvSpPr>
          <p:cNvPr id="6" name="Rectangle 5">
            <a:extLst>
              <a:ext uri="{FF2B5EF4-FFF2-40B4-BE49-F238E27FC236}">
                <a16:creationId xmlns="" xmlns:a16="http://schemas.microsoft.com/office/drawing/2014/main" id="{F415DE30-B197-4691-9384-5FFC37E6A3AD}"/>
              </a:ext>
            </a:extLst>
          </p:cNvPr>
          <p:cNvSpPr>
            <a:spLocks noGrp="1" noChangeArrowheads="1"/>
          </p:cNvSpPr>
          <p:nvPr>
            <p:ph type="ftr" sz="quarter" idx="11"/>
          </p:nvPr>
        </p:nvSpPr>
        <p:spPr>
          <a:ln/>
        </p:spPr>
        <p:txBody>
          <a:bodyPr/>
          <a:lstStyle>
            <a:lvl1pPr>
              <a:defRPr/>
            </a:lvl1pPr>
          </a:lstStyle>
          <a:p>
            <a:pPr>
              <a:defRPr/>
            </a:pPr>
            <a:r>
              <a:rPr lang="en-US"/>
              <a:t>Nguyễn Thị Duyến</a:t>
            </a:r>
          </a:p>
        </p:txBody>
      </p:sp>
      <p:sp>
        <p:nvSpPr>
          <p:cNvPr id="7" name="Rectangle 6">
            <a:extLst>
              <a:ext uri="{FF2B5EF4-FFF2-40B4-BE49-F238E27FC236}">
                <a16:creationId xmlns="" xmlns:a16="http://schemas.microsoft.com/office/drawing/2014/main" id="{8E318C6C-3434-4ADF-99F0-58A6C9DF0B6B}"/>
              </a:ext>
            </a:extLst>
          </p:cNvPr>
          <p:cNvSpPr>
            <a:spLocks noGrp="1" noChangeArrowheads="1"/>
          </p:cNvSpPr>
          <p:nvPr>
            <p:ph type="sldNum" sz="quarter" idx="12"/>
          </p:nvPr>
        </p:nvSpPr>
        <p:spPr>
          <a:ln/>
        </p:spPr>
        <p:txBody>
          <a:bodyPr/>
          <a:lstStyle>
            <a:lvl1pPr>
              <a:defRPr/>
            </a:lvl1pPr>
          </a:lstStyle>
          <a:p>
            <a:fld id="{AED5398A-FC89-432F-AAB8-B72DF54AD11C}" type="slidenum">
              <a:rPr lang="en-US" altLang="en-US"/>
              <a:pPr/>
              <a:t>‹#›</a:t>
            </a:fld>
            <a:endParaRPr lang="en-US" altLang="en-US"/>
          </a:p>
        </p:txBody>
      </p:sp>
    </p:spTree>
    <p:extLst>
      <p:ext uri="{BB962C8B-B14F-4D97-AF65-F5344CB8AC3E}">
        <p14:creationId xmlns:p14="http://schemas.microsoft.com/office/powerpoint/2010/main" val="20766453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 xmlns:a16="http://schemas.microsoft.com/office/drawing/2014/main" id="{07753C4B-AAA8-4D06-A76B-D932C2D97D72}"/>
              </a:ext>
            </a:extLst>
          </p:cNvPr>
          <p:cNvSpPr>
            <a:spLocks noGrp="1" noChangeArrowheads="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 xmlns:a16="http://schemas.microsoft.com/office/drawing/2014/main" id="{43D54482-F8AA-4AB0-A260-E176B3C3CD3B}"/>
              </a:ext>
            </a:extLst>
          </p:cNvPr>
          <p:cNvSpPr>
            <a:spLocks noGrp="1" noChangeArrowheads="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54276" name="Rectangle 4">
            <a:extLst>
              <a:ext uri="{FF2B5EF4-FFF2-40B4-BE49-F238E27FC236}">
                <a16:creationId xmlns="" xmlns:a16="http://schemas.microsoft.com/office/drawing/2014/main" id="{47407169-A76B-4AA8-A7BD-1274B93B008E}"/>
              </a:ext>
            </a:extLst>
          </p:cNvPr>
          <p:cNvSpPr>
            <a:spLocks noGrp="1" noChangeArrowheads="1"/>
          </p:cNvSpPr>
          <p:nvPr>
            <p:ph type="dt" sz="half" idx="2"/>
          </p:nvPr>
        </p:nvSpPr>
        <p:spPr bwMode="auto">
          <a:xfrm>
            <a:off x="457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eaLnBrk="1" hangingPunct="1">
              <a:defRPr sz="1400" b="0">
                <a:solidFill>
                  <a:srgbClr val="000000"/>
                </a:solidFill>
                <a:latin typeface="+mn-lt"/>
              </a:defRPr>
            </a:lvl1pPr>
          </a:lstStyle>
          <a:p>
            <a:pPr>
              <a:defRPr/>
            </a:pPr>
            <a:fld id="{5388A411-0AF8-464E-A7C7-0091459770BE}" type="datetime1">
              <a:rPr lang="en-US"/>
              <a:pPr>
                <a:defRPr/>
              </a:pPr>
              <a:t>3/30/2021</a:t>
            </a:fld>
            <a:endParaRPr lang="en-US"/>
          </a:p>
        </p:txBody>
      </p:sp>
      <p:sp>
        <p:nvSpPr>
          <p:cNvPr id="54277" name="Rectangle 5">
            <a:extLst>
              <a:ext uri="{FF2B5EF4-FFF2-40B4-BE49-F238E27FC236}">
                <a16:creationId xmlns="" xmlns:a16="http://schemas.microsoft.com/office/drawing/2014/main" id="{D37CE72E-3FB1-4858-9B52-C8D2E8BE0D34}"/>
              </a:ext>
            </a:extLst>
          </p:cNvPr>
          <p:cNvSpPr>
            <a:spLocks noGrp="1" noChangeArrowheads="1"/>
          </p:cNvSpPr>
          <p:nvPr>
            <p:ph type="ftr" sz="quarter" idx="3"/>
          </p:nvPr>
        </p:nvSpPr>
        <p:spPr bwMode="auto">
          <a:xfrm>
            <a:off x="3124200" y="6245225"/>
            <a:ext cx="2895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ctr" eaLnBrk="1" hangingPunct="1">
              <a:defRPr sz="1400" b="0">
                <a:solidFill>
                  <a:srgbClr val="000000"/>
                </a:solidFill>
                <a:latin typeface="+mn-lt"/>
              </a:defRPr>
            </a:lvl1pPr>
          </a:lstStyle>
          <a:p>
            <a:pPr>
              <a:defRPr/>
            </a:pPr>
            <a:r>
              <a:rPr lang="en-US"/>
              <a:t>Nguyễn Thị Duyến</a:t>
            </a:r>
          </a:p>
        </p:txBody>
      </p:sp>
      <p:sp>
        <p:nvSpPr>
          <p:cNvPr id="54278" name="Rectangle 6">
            <a:extLst>
              <a:ext uri="{FF2B5EF4-FFF2-40B4-BE49-F238E27FC236}">
                <a16:creationId xmlns="" xmlns:a16="http://schemas.microsoft.com/office/drawing/2014/main" id="{E38E8676-6938-4705-8B5C-43C1BCFE4610}"/>
              </a:ext>
            </a:extLst>
          </p:cNvPr>
          <p:cNvSpPr>
            <a:spLocks noGrp="1" noChangeArrowheads="1"/>
          </p:cNvSpPr>
          <p:nvPr>
            <p:ph type="sldNum" sz="quarter" idx="4"/>
          </p:nvPr>
        </p:nvSpPr>
        <p:spPr bwMode="auto">
          <a:xfrm>
            <a:off x="6553200" y="6245225"/>
            <a:ext cx="2133600" cy="476250"/>
          </a:xfrm>
          <a:prstGeom prst="rect">
            <a:avLst/>
          </a:prstGeom>
          <a:noFill/>
          <a:ln>
            <a:noFill/>
          </a:ln>
          <a:effectLst/>
        </p:spPr>
        <p:txBody>
          <a:bodyPr vert="horz" wrap="square" lIns="91440" tIns="45720" rIns="91440" bIns="45720" numCol="1" anchor="t" anchorCtr="0" compatLnSpc="1">
            <a:prstTxWarp prst="textNoShape">
              <a:avLst/>
            </a:prstTxWarp>
          </a:bodyPr>
          <a:lstStyle>
            <a:lvl1pPr algn="r" eaLnBrk="1" hangingPunct="1">
              <a:defRPr sz="1400">
                <a:solidFill>
                  <a:srgbClr val="000000"/>
                </a:solidFill>
                <a:latin typeface="Arial" panose="020B0604020202020204" pitchFamily="34" charset="0"/>
              </a:defRPr>
            </a:lvl1pPr>
          </a:lstStyle>
          <a:p>
            <a:fld id="{C743886D-BF73-4FAE-AA11-2DC8711CD574}"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4103" r:id="rId1"/>
    <p:sldLayoutId id="2147484104" r:id="rId2"/>
    <p:sldLayoutId id="2147484105" r:id="rId3"/>
    <p:sldLayoutId id="2147484106" r:id="rId4"/>
    <p:sldLayoutId id="2147484107" r:id="rId5"/>
    <p:sldLayoutId id="2147484108" r:id="rId6"/>
    <p:sldLayoutId id="2147484109" r:id="rId7"/>
    <p:sldLayoutId id="2147484110" r:id="rId8"/>
    <p:sldLayoutId id="2147484111" r:id="rId9"/>
    <p:sldLayoutId id="2147484112" r:id="rId10"/>
    <p:sldLayoutId id="2147484113" r:id="rId11"/>
  </p:sldLayoutIdLst>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 xmlns:a16="http://schemas.microsoft.com/office/drawing/2014/main" id="{E4854DCD-D0E3-41CB-9598-65833BAE1FE8}"/>
              </a:ext>
            </a:extLst>
          </p:cNvPr>
          <p:cNvSpPr>
            <a:spLocks noGrp="1"/>
          </p:cNvSpPr>
          <p:nvPr>
            <p:ph type="title"/>
          </p:nvPr>
        </p:nvSpPr>
        <p:spPr bwMode="auto">
          <a:xfrm>
            <a:off x="628650" y="365125"/>
            <a:ext cx="78867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a:extLst>
              <a:ext uri="{FF2B5EF4-FFF2-40B4-BE49-F238E27FC236}">
                <a16:creationId xmlns="" xmlns:a16="http://schemas.microsoft.com/office/drawing/2014/main" id="{EA05D50D-71DA-46C3-BE91-869A1C5C4E76}"/>
              </a:ext>
            </a:extLst>
          </p:cNvPr>
          <p:cNvSpPr>
            <a:spLocks noGrp="1"/>
          </p:cNvSpPr>
          <p:nvPr>
            <p:ph type="body" idx="1"/>
          </p:nvPr>
        </p:nvSpPr>
        <p:spPr bwMode="auto">
          <a:xfrm>
            <a:off x="628650" y="1825625"/>
            <a:ext cx="78867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 xmlns:a16="http://schemas.microsoft.com/office/drawing/2014/main" id="{BD4A464A-0A53-4107-AD77-E3C5DBF04474}"/>
              </a:ext>
            </a:extLst>
          </p:cNvPr>
          <p:cNvSpPr>
            <a:spLocks noGrp="1"/>
          </p:cNvSpPr>
          <p:nvPr>
            <p:ph type="dt" sz="half" idx="2"/>
          </p:nvPr>
        </p:nvSpPr>
        <p:spPr>
          <a:xfrm>
            <a:off x="628650" y="6356350"/>
            <a:ext cx="20574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fld id="{189A7D2F-7FF6-4A0E-AF1F-F423C93D5989}" type="datetime1">
              <a:rPr lang="en-US"/>
              <a:pPr>
                <a:defRPr/>
              </a:pPr>
              <a:t>3/30/2021</a:t>
            </a:fld>
            <a:endParaRPr lang="en-US"/>
          </a:p>
        </p:txBody>
      </p:sp>
      <p:sp>
        <p:nvSpPr>
          <p:cNvPr id="5" name="Footer Placeholder 4">
            <a:extLst>
              <a:ext uri="{FF2B5EF4-FFF2-40B4-BE49-F238E27FC236}">
                <a16:creationId xmlns="" xmlns:a16="http://schemas.microsoft.com/office/drawing/2014/main" id="{9AB77B08-82DA-4141-8849-77AB5EC277B0}"/>
              </a:ext>
            </a:extLst>
          </p:cNvPr>
          <p:cNvSpPr>
            <a:spLocks noGrp="1"/>
          </p:cNvSpPr>
          <p:nvPr>
            <p:ph type="ftr" sz="quarter" idx="3"/>
          </p:nvPr>
        </p:nvSpPr>
        <p:spPr>
          <a:xfrm>
            <a:off x="3028950" y="6356350"/>
            <a:ext cx="30861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r>
              <a:rPr lang="en-US"/>
              <a:t>Nguyễn Thị Duyến</a:t>
            </a:r>
          </a:p>
        </p:txBody>
      </p:sp>
      <p:sp>
        <p:nvSpPr>
          <p:cNvPr id="6" name="Slide Number Placeholder 5">
            <a:extLst>
              <a:ext uri="{FF2B5EF4-FFF2-40B4-BE49-F238E27FC236}">
                <a16:creationId xmlns="" xmlns:a16="http://schemas.microsoft.com/office/drawing/2014/main" id="{00E6C528-0E54-4907-8977-0AA02F8BEB68}"/>
              </a:ext>
            </a:extLst>
          </p:cNvPr>
          <p:cNvSpPr>
            <a:spLocks noGrp="1"/>
          </p:cNvSpPr>
          <p:nvPr>
            <p:ph type="sldNum" sz="quarter" idx="4"/>
          </p:nvPr>
        </p:nvSpPr>
        <p:spPr>
          <a:xfrm>
            <a:off x="6457950" y="6356350"/>
            <a:ext cx="2057400" cy="365125"/>
          </a:xfrm>
          <a:prstGeom prst="rect">
            <a:avLst/>
          </a:prstGeom>
        </p:spPr>
        <p:txBody>
          <a:bodyPr vert="horz" wrap="square" lIns="91440" tIns="45720" rIns="91440" bIns="45720" numCol="1" anchor="ctr" anchorCtr="0" compatLnSpc="1">
            <a:prstTxWarp prst="textNoShape">
              <a:avLst/>
            </a:prstTxWarp>
          </a:bodyPr>
          <a:lstStyle>
            <a:lvl1pPr algn="r">
              <a:defRPr sz="900">
                <a:solidFill>
                  <a:srgbClr val="898989"/>
                </a:solidFill>
              </a:defRPr>
            </a:lvl1pPr>
          </a:lstStyle>
          <a:p>
            <a:fld id="{770CA22C-566F-4BEC-8AF2-6D1E6E153051}" type="slidenum">
              <a:rPr lang="en-US" altLang="en-US"/>
              <a:pPr/>
              <a:t>‹#›</a:t>
            </a:fld>
            <a:endParaRPr lang="en-US" altLang="en-US"/>
          </a:p>
        </p:txBody>
      </p:sp>
    </p:spTree>
  </p:cSld>
  <p:clrMap bg1="lt1" tx1="dk1" bg2="lt2" tx2="dk2" accent1="accent1" accent2="accent2" accent3="accent3" accent4="accent4" accent5="accent5" accent6="accent6" hlink="hlink" folHlink="folHlink"/>
  <p:sldLayoutIdLst>
    <p:sldLayoutId id="2147484116" r:id="rId1"/>
    <p:sldLayoutId id="2147484117" r:id="rId2"/>
    <p:sldLayoutId id="2147484118" r:id="rId3"/>
    <p:sldLayoutId id="2147484119" r:id="rId4"/>
    <p:sldLayoutId id="2147484120" r:id="rId5"/>
    <p:sldLayoutId id="2147484121" r:id="rId6"/>
    <p:sldLayoutId id="2147484122" r:id="rId7"/>
    <p:sldLayoutId id="2147484123" r:id="rId8"/>
    <p:sldLayoutId id="2147484124" r:id="rId9"/>
    <p:sldLayoutId id="2147484125" r:id="rId10"/>
    <p:sldLayoutId id="2147484126" r:id="rId11"/>
  </p:sldLayoutIdLst>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image" Target="../media/image9.jpeg"/><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 xmlns:a16="http://schemas.microsoft.com/office/drawing/2014/main" id="{9E32FB59-5C18-43DA-9F94-A0364E28BFB9}"/>
              </a:ext>
            </a:extLst>
          </p:cNvPr>
          <p:cNvSpPr txBox="1"/>
          <p:nvPr/>
        </p:nvSpPr>
        <p:spPr>
          <a:xfrm>
            <a:off x="2944586" y="-3243375"/>
            <a:ext cx="7315200" cy="1200329"/>
          </a:xfrm>
          <a:prstGeom prst="rect">
            <a:avLst/>
          </a:prstGeom>
          <a:noFill/>
        </p:spPr>
        <p:txBody>
          <a:bodyPr>
            <a:prstTxWarp prst="textPlain">
              <a:avLst/>
            </a:prstTxWarp>
            <a:spAutoFit/>
          </a:bodyPr>
          <a:lstStyle/>
          <a:p>
            <a:pPr eaLnBrk="1" hangingPunct="1">
              <a:defRPr/>
            </a:pPr>
            <a:r>
              <a:rPr lang="en-US" sz="2400" b="1" i="1" u="sng" dirty="0" err="1">
                <a:solidFill>
                  <a:srgbClr val="FF0000"/>
                </a:solidFill>
                <a:latin typeface="Times New Roman" pitchFamily="18" charset="0"/>
                <a:cs typeface="Times New Roman" pitchFamily="18" charset="0"/>
              </a:rPr>
              <a:t>Tiết</a:t>
            </a:r>
            <a:r>
              <a:rPr lang="en-US" sz="2400" b="1" i="1" u="sng" dirty="0">
                <a:solidFill>
                  <a:srgbClr val="FF0000"/>
                </a:solidFill>
                <a:latin typeface="Times New Roman" pitchFamily="18" charset="0"/>
                <a:cs typeface="Times New Roman" pitchFamily="18" charset="0"/>
              </a:rPr>
              <a:t> 40 - </a:t>
            </a:r>
            <a:r>
              <a:rPr lang="vi-VN" sz="2400" b="1" i="1" u="sng" dirty="0">
                <a:solidFill>
                  <a:srgbClr val="FF0000"/>
                </a:solidFill>
                <a:latin typeface="Times New Roman" pitchFamily="18" charset="0"/>
                <a:cs typeface="Times New Roman" pitchFamily="18" charset="0"/>
              </a:rPr>
              <a:t>Bài 26. </a:t>
            </a:r>
            <a:endParaRPr lang="en-US" sz="2400" b="1" i="1" u="sng" dirty="0">
              <a:solidFill>
                <a:srgbClr val="FF0000"/>
              </a:solidFill>
              <a:latin typeface="Times New Roman" pitchFamily="18" charset="0"/>
              <a:cs typeface="Times New Roman" pitchFamily="18" charset="0"/>
            </a:endParaRPr>
          </a:p>
          <a:p>
            <a:pPr algn="ctr" eaLnBrk="1" hangingPunct="1">
              <a:defRPr/>
            </a:pPr>
            <a:r>
              <a:rPr lang="vi-VN" sz="2400" b="1" dirty="0">
                <a:solidFill>
                  <a:srgbClr val="000000"/>
                </a:solidFill>
                <a:latin typeface="Times New Roman" pitchFamily="18" charset="0"/>
                <a:cs typeface="Times New Roman" pitchFamily="18" charset="0"/>
              </a:rPr>
              <a:t>PHONG TRÀO KHÁNG CHIẾN CHỐNG PHÁP TRONG NHỮNG NĂM CUỐI THẾ KỈ XIX</a:t>
            </a:r>
            <a:endParaRPr lang="en-US" sz="2400" b="1" dirty="0">
              <a:solidFill>
                <a:srgbClr val="000000"/>
              </a:solidFill>
              <a:latin typeface="Times New Roman" pitchFamily="18" charset="0"/>
              <a:cs typeface="Times New Roman" pitchFamily="18" charset="0"/>
            </a:endParaRPr>
          </a:p>
        </p:txBody>
      </p:sp>
      <p:sp>
        <p:nvSpPr>
          <p:cNvPr id="9" name="TextBox 5">
            <a:extLst>
              <a:ext uri="{FF2B5EF4-FFF2-40B4-BE49-F238E27FC236}">
                <a16:creationId xmlns="" xmlns:a16="http://schemas.microsoft.com/office/drawing/2014/main" id="{AEB6D158-1F82-0E42-9520-59B1FD0EAD60}"/>
              </a:ext>
            </a:extLst>
          </p:cNvPr>
          <p:cNvSpPr txBox="1"/>
          <p:nvPr/>
        </p:nvSpPr>
        <p:spPr>
          <a:xfrm>
            <a:off x="609600" y="152400"/>
            <a:ext cx="7315200" cy="2389325"/>
          </a:xfrm>
          <a:prstGeom prst="rect">
            <a:avLst/>
          </a:prstGeom>
          <a:noFill/>
        </p:spPr>
        <p:txBody>
          <a:bodyPr>
            <a:prstTxWarp prst="textPlain">
              <a:avLst>
                <a:gd name="adj" fmla="val 50187"/>
              </a:avLst>
            </a:prstTxWarp>
            <a:spAutoFit/>
          </a:bodyPr>
          <a:lstStyle/>
          <a:p>
            <a:pPr eaLnBrk="1" hangingPunct="1">
              <a:defRPr/>
            </a:pPr>
            <a:r>
              <a:rPr lang="en-US" sz="2400" b="1" i="1" u="sng" dirty="0" err="1">
                <a:solidFill>
                  <a:srgbClr val="002060"/>
                </a:solidFill>
                <a:latin typeface="Times New Roman" pitchFamily="18" charset="0"/>
                <a:cs typeface="Times New Roman" pitchFamily="18" charset="0"/>
              </a:rPr>
              <a:t>Tiết</a:t>
            </a:r>
            <a:r>
              <a:rPr lang="en-US" sz="2400" b="1" i="1" u="sng" dirty="0">
                <a:solidFill>
                  <a:srgbClr val="002060"/>
                </a:solidFill>
                <a:latin typeface="Times New Roman" pitchFamily="18" charset="0"/>
                <a:cs typeface="Times New Roman" pitchFamily="18" charset="0"/>
              </a:rPr>
              <a:t> </a:t>
            </a:r>
            <a:r>
              <a:rPr lang="en-US" sz="2400" b="1" i="1" u="sng" dirty="0" smtClean="0">
                <a:solidFill>
                  <a:srgbClr val="002060"/>
                </a:solidFill>
                <a:latin typeface="Times New Roman" pitchFamily="18" charset="0"/>
                <a:cs typeface="Times New Roman" pitchFamily="18" charset="0"/>
              </a:rPr>
              <a:t>40 </a:t>
            </a:r>
            <a:r>
              <a:rPr lang="en-US" sz="2400" b="1" i="1" u="sng" dirty="0">
                <a:solidFill>
                  <a:srgbClr val="002060"/>
                </a:solidFill>
                <a:latin typeface="Times New Roman" pitchFamily="18" charset="0"/>
                <a:cs typeface="Times New Roman" pitchFamily="18" charset="0"/>
              </a:rPr>
              <a:t>- </a:t>
            </a:r>
            <a:r>
              <a:rPr lang="vi-VN" sz="2400" b="1" i="1" u="sng" dirty="0">
                <a:solidFill>
                  <a:srgbClr val="002060"/>
                </a:solidFill>
                <a:latin typeface="Times New Roman" pitchFamily="18" charset="0"/>
                <a:cs typeface="Times New Roman" pitchFamily="18" charset="0"/>
              </a:rPr>
              <a:t>Bài 26. </a:t>
            </a:r>
            <a:endParaRPr lang="en-US" sz="2400" b="1" i="1" u="sng" dirty="0">
              <a:solidFill>
                <a:srgbClr val="002060"/>
              </a:solidFill>
              <a:latin typeface="Times New Roman" pitchFamily="18" charset="0"/>
              <a:cs typeface="Times New Roman" pitchFamily="18" charset="0"/>
            </a:endParaRPr>
          </a:p>
          <a:p>
            <a:pPr algn="ctr" eaLnBrk="1" hangingPunct="1">
              <a:defRPr/>
            </a:pPr>
            <a:r>
              <a:rPr lang="vi-VN" sz="2400" b="1" dirty="0">
                <a:solidFill>
                  <a:srgbClr val="002060"/>
                </a:solidFill>
                <a:latin typeface="Times New Roman" pitchFamily="18" charset="0"/>
                <a:cs typeface="Times New Roman" pitchFamily="18" charset="0"/>
              </a:rPr>
              <a:t>PHONG TRÀO KHÁNG CHIẾN CHỐNG PHÁP TRONG NHỮNG NĂM CUỐI THẾ KỈ XIX</a:t>
            </a:r>
            <a:endParaRPr lang="en-US" sz="2400" b="1" dirty="0">
              <a:solidFill>
                <a:srgbClr val="002060"/>
              </a:solidFill>
              <a:latin typeface="Times New Roman" pitchFamily="18" charset="0"/>
              <a:cs typeface="Times New Roman" pitchFamily="18" charset="0"/>
            </a:endParaRPr>
          </a:p>
        </p:txBody>
      </p:sp>
    </p:spTree>
  </p:cSld>
  <p:clrMapOvr>
    <a:masterClrMapping/>
  </p:clrMapOvr>
  <p:transition advClick="0">
    <p:split orient="ver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794" name="Picture 4">
            <a:extLst>
              <a:ext uri="{FF2B5EF4-FFF2-40B4-BE49-F238E27FC236}">
                <a16:creationId xmlns="" xmlns:a16="http://schemas.microsoft.com/office/drawing/2014/main" id="{9388CE3F-BFFB-41F4-87A8-6DE23618527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892300" y="0"/>
            <a:ext cx="5422900"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33795" name="AutoShape 5">
            <a:extLst>
              <a:ext uri="{FF2B5EF4-FFF2-40B4-BE49-F238E27FC236}">
                <a16:creationId xmlns="" xmlns:a16="http://schemas.microsoft.com/office/drawing/2014/main" id="{51DAAF06-E379-4060-B599-E5B38A677EB2}"/>
              </a:ext>
            </a:extLst>
          </p:cNvPr>
          <p:cNvSpPr>
            <a:spLocks noChangeArrowheads="1"/>
          </p:cNvSpPr>
          <p:nvPr/>
        </p:nvSpPr>
        <p:spPr bwMode="auto">
          <a:xfrm>
            <a:off x="6019800" y="3276600"/>
            <a:ext cx="2362200" cy="685800"/>
          </a:xfrm>
          <a:prstGeom prst="wedgeRoundRectCallout">
            <a:avLst>
              <a:gd name="adj1" fmla="val -118884"/>
              <a:gd name="adj2" fmla="val -36343"/>
              <a:gd name="adj3" fmla="val 16667"/>
            </a:avLst>
          </a:prstGeom>
          <a:solidFill>
            <a:schemeClr val="bg1"/>
          </a:solidFill>
          <a:ln w="9525">
            <a:solidFill>
              <a:srgbClr val="9966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800" b="1">
                <a:solidFill>
                  <a:srgbClr val="FF3300"/>
                </a:solidFill>
                <a:latin typeface="Times New Roman" panose="02020603050405020304" pitchFamily="18" charset="0"/>
                <a:cs typeface="Times New Roman" panose="02020603050405020304" pitchFamily="18" charset="0"/>
              </a:rPr>
              <a:t>Nguyễn Duy Hiệu, </a:t>
            </a:r>
          </a:p>
          <a:p>
            <a:pPr algn="ctr" eaLnBrk="1" hangingPunct="1">
              <a:spcBef>
                <a:spcPct val="0"/>
              </a:spcBef>
              <a:buFontTx/>
              <a:buNone/>
            </a:pPr>
            <a:r>
              <a:rPr lang="en-US" altLang="en-US" sz="1800" b="1">
                <a:solidFill>
                  <a:srgbClr val="FF3300"/>
                </a:solidFill>
                <a:latin typeface="Times New Roman" panose="02020603050405020304" pitchFamily="18" charset="0"/>
                <a:cs typeface="Times New Roman" panose="02020603050405020304" pitchFamily="18" charset="0"/>
              </a:rPr>
              <a:t>Trần Văn Dự</a:t>
            </a:r>
          </a:p>
        </p:txBody>
      </p:sp>
      <p:sp>
        <p:nvSpPr>
          <p:cNvPr id="33796" name="AutoShape 6">
            <a:extLst>
              <a:ext uri="{FF2B5EF4-FFF2-40B4-BE49-F238E27FC236}">
                <a16:creationId xmlns="" xmlns:a16="http://schemas.microsoft.com/office/drawing/2014/main" id="{6BD1EE2F-1871-4A30-AB27-007AF67A573C}"/>
              </a:ext>
            </a:extLst>
          </p:cNvPr>
          <p:cNvSpPr>
            <a:spLocks noChangeArrowheads="1"/>
          </p:cNvSpPr>
          <p:nvPr/>
        </p:nvSpPr>
        <p:spPr bwMode="auto">
          <a:xfrm>
            <a:off x="5715000" y="4191000"/>
            <a:ext cx="2362200" cy="685800"/>
          </a:xfrm>
          <a:prstGeom prst="wedgeRoundRectCallout">
            <a:avLst>
              <a:gd name="adj1" fmla="val -92005"/>
              <a:gd name="adj2" fmla="val -131250"/>
              <a:gd name="adj3" fmla="val 16667"/>
            </a:avLst>
          </a:prstGeom>
          <a:solidFill>
            <a:schemeClr val="bg1"/>
          </a:solidFill>
          <a:ln w="9525">
            <a:solidFill>
              <a:srgbClr val="9966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800" b="1">
                <a:solidFill>
                  <a:srgbClr val="FF3300"/>
                </a:solidFill>
                <a:latin typeface="Times New Roman" panose="02020603050405020304" pitchFamily="18" charset="0"/>
                <a:cs typeface="Times New Roman" panose="02020603050405020304" pitchFamily="18" charset="0"/>
              </a:rPr>
              <a:t>Lê Trung Đình,</a:t>
            </a:r>
          </a:p>
          <a:p>
            <a:pPr algn="ctr" eaLnBrk="1" hangingPunct="1">
              <a:spcBef>
                <a:spcPct val="0"/>
              </a:spcBef>
              <a:buFontTx/>
              <a:buNone/>
            </a:pPr>
            <a:r>
              <a:rPr lang="en-US" altLang="en-US" sz="1800" b="1">
                <a:solidFill>
                  <a:srgbClr val="FF3300"/>
                </a:solidFill>
                <a:latin typeface="Times New Roman" panose="02020603050405020304" pitchFamily="18" charset="0"/>
                <a:cs typeface="Times New Roman" panose="02020603050405020304" pitchFamily="18" charset="0"/>
              </a:rPr>
              <a:t>Nguyễn Tự Tân</a:t>
            </a:r>
          </a:p>
        </p:txBody>
      </p:sp>
      <p:sp>
        <p:nvSpPr>
          <p:cNvPr id="33797" name="AutoShape 7">
            <a:extLst>
              <a:ext uri="{FF2B5EF4-FFF2-40B4-BE49-F238E27FC236}">
                <a16:creationId xmlns="" xmlns:a16="http://schemas.microsoft.com/office/drawing/2014/main" id="{209289F8-3162-4940-B6C9-8C2AFA31C1A0}"/>
              </a:ext>
            </a:extLst>
          </p:cNvPr>
          <p:cNvSpPr>
            <a:spLocks noChangeArrowheads="1"/>
          </p:cNvSpPr>
          <p:nvPr/>
        </p:nvSpPr>
        <p:spPr bwMode="auto">
          <a:xfrm>
            <a:off x="5029200" y="5181600"/>
            <a:ext cx="2362200" cy="457200"/>
          </a:xfrm>
          <a:prstGeom prst="wedgeRoundRectCallout">
            <a:avLst>
              <a:gd name="adj1" fmla="val -57324"/>
              <a:gd name="adj2" fmla="val -279861"/>
              <a:gd name="adj3" fmla="val 16667"/>
            </a:avLst>
          </a:prstGeom>
          <a:solidFill>
            <a:schemeClr val="bg1"/>
          </a:solidFill>
          <a:ln w="9525">
            <a:solidFill>
              <a:srgbClr val="9966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800" b="1">
                <a:solidFill>
                  <a:srgbClr val="FF3300"/>
                </a:solidFill>
                <a:latin typeface="Times New Roman" panose="02020603050405020304" pitchFamily="18" charset="0"/>
                <a:cs typeface="Times New Roman" panose="02020603050405020304" pitchFamily="18" charset="0"/>
              </a:rPr>
              <a:t>Mai Xuân Thưởng</a:t>
            </a:r>
          </a:p>
        </p:txBody>
      </p:sp>
      <p:sp>
        <p:nvSpPr>
          <p:cNvPr id="33798" name="AutoShape 8">
            <a:extLst>
              <a:ext uri="{FF2B5EF4-FFF2-40B4-BE49-F238E27FC236}">
                <a16:creationId xmlns="" xmlns:a16="http://schemas.microsoft.com/office/drawing/2014/main" id="{ABBB53A0-5E62-4A64-BA9D-B7101DFFA5F8}"/>
              </a:ext>
            </a:extLst>
          </p:cNvPr>
          <p:cNvSpPr>
            <a:spLocks noChangeArrowheads="1"/>
          </p:cNvSpPr>
          <p:nvPr/>
        </p:nvSpPr>
        <p:spPr bwMode="auto">
          <a:xfrm>
            <a:off x="5562600" y="2667000"/>
            <a:ext cx="2362200" cy="457200"/>
          </a:xfrm>
          <a:prstGeom prst="wedgeRoundRectCallout">
            <a:avLst>
              <a:gd name="adj1" fmla="val -113977"/>
              <a:gd name="adj2" fmla="val 8333"/>
              <a:gd name="adj3" fmla="val 16667"/>
            </a:avLst>
          </a:prstGeom>
          <a:solidFill>
            <a:schemeClr val="bg1"/>
          </a:solidFill>
          <a:ln w="9525">
            <a:solidFill>
              <a:srgbClr val="9966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800" b="1">
                <a:solidFill>
                  <a:srgbClr val="FF3300"/>
                </a:solidFill>
                <a:latin typeface="Times New Roman" panose="02020603050405020304" pitchFamily="18" charset="0"/>
                <a:cs typeface="Times New Roman" panose="02020603050405020304" pitchFamily="18" charset="0"/>
              </a:rPr>
              <a:t>Trương Đình Hội</a:t>
            </a:r>
          </a:p>
        </p:txBody>
      </p:sp>
      <p:sp>
        <p:nvSpPr>
          <p:cNvPr id="33799" name="AutoShape 9">
            <a:extLst>
              <a:ext uri="{FF2B5EF4-FFF2-40B4-BE49-F238E27FC236}">
                <a16:creationId xmlns="" xmlns:a16="http://schemas.microsoft.com/office/drawing/2014/main" id="{BC44B006-84FD-49FC-8005-F06A5A201E90}"/>
              </a:ext>
            </a:extLst>
          </p:cNvPr>
          <p:cNvSpPr>
            <a:spLocks noChangeArrowheads="1"/>
          </p:cNvSpPr>
          <p:nvPr/>
        </p:nvSpPr>
        <p:spPr bwMode="auto">
          <a:xfrm>
            <a:off x="4267200" y="1905000"/>
            <a:ext cx="2743200" cy="457200"/>
          </a:xfrm>
          <a:prstGeom prst="wedgeRoundRectCallout">
            <a:avLst>
              <a:gd name="adj1" fmla="val -77838"/>
              <a:gd name="adj2" fmla="val 32639"/>
              <a:gd name="adj3" fmla="val 16667"/>
            </a:avLst>
          </a:prstGeom>
          <a:solidFill>
            <a:schemeClr val="bg1"/>
          </a:solidFill>
          <a:ln w="9525">
            <a:solidFill>
              <a:srgbClr val="9966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800" b="1">
                <a:solidFill>
                  <a:srgbClr val="FF3300"/>
                </a:solidFill>
                <a:latin typeface="Times New Roman" panose="02020603050405020304" pitchFamily="18" charset="0"/>
                <a:cs typeface="Times New Roman" panose="02020603050405020304" pitchFamily="18" charset="0"/>
              </a:rPr>
              <a:t>Phan Đình Phùng</a:t>
            </a:r>
          </a:p>
        </p:txBody>
      </p:sp>
      <p:sp>
        <p:nvSpPr>
          <p:cNvPr id="33800" name="AutoShape 10">
            <a:extLst>
              <a:ext uri="{FF2B5EF4-FFF2-40B4-BE49-F238E27FC236}">
                <a16:creationId xmlns="" xmlns:a16="http://schemas.microsoft.com/office/drawing/2014/main" id="{42419E0F-988C-4E94-8FF2-DC4D11BADAB9}"/>
              </a:ext>
            </a:extLst>
          </p:cNvPr>
          <p:cNvSpPr>
            <a:spLocks noChangeArrowheads="1"/>
          </p:cNvSpPr>
          <p:nvPr/>
        </p:nvSpPr>
        <p:spPr bwMode="auto">
          <a:xfrm>
            <a:off x="4419600" y="1295400"/>
            <a:ext cx="2743200" cy="457200"/>
          </a:xfrm>
          <a:prstGeom prst="wedgeRoundRectCallout">
            <a:avLst>
              <a:gd name="adj1" fmla="val -81597"/>
              <a:gd name="adj2" fmla="val 18403"/>
              <a:gd name="adj3" fmla="val 16667"/>
            </a:avLst>
          </a:prstGeom>
          <a:solidFill>
            <a:schemeClr val="bg1"/>
          </a:solidFill>
          <a:ln w="9525">
            <a:solidFill>
              <a:srgbClr val="9966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800" b="1">
                <a:solidFill>
                  <a:srgbClr val="FF3300"/>
                </a:solidFill>
                <a:latin typeface="Times New Roman" panose="02020603050405020304" pitchFamily="18" charset="0"/>
                <a:cs typeface="Times New Roman" panose="02020603050405020304" pitchFamily="18" charset="0"/>
              </a:rPr>
              <a:t>Phạm Bành</a:t>
            </a:r>
          </a:p>
        </p:txBody>
      </p:sp>
      <p:sp>
        <p:nvSpPr>
          <p:cNvPr id="33801" name="AutoShape 11">
            <a:extLst>
              <a:ext uri="{FF2B5EF4-FFF2-40B4-BE49-F238E27FC236}">
                <a16:creationId xmlns="" xmlns:a16="http://schemas.microsoft.com/office/drawing/2014/main" id="{9253418C-D10C-467A-9131-665077B67C2C}"/>
              </a:ext>
            </a:extLst>
          </p:cNvPr>
          <p:cNvSpPr>
            <a:spLocks noChangeArrowheads="1"/>
          </p:cNvSpPr>
          <p:nvPr/>
        </p:nvSpPr>
        <p:spPr bwMode="auto">
          <a:xfrm>
            <a:off x="4267200" y="457200"/>
            <a:ext cx="2743200" cy="457200"/>
          </a:xfrm>
          <a:prstGeom prst="wedgeRoundRectCallout">
            <a:avLst>
              <a:gd name="adj1" fmla="val -71991"/>
              <a:gd name="adj2" fmla="val 130556"/>
              <a:gd name="adj3" fmla="val 16667"/>
            </a:avLst>
          </a:prstGeom>
          <a:solidFill>
            <a:schemeClr val="bg1"/>
          </a:solidFill>
          <a:ln w="9525">
            <a:solidFill>
              <a:srgbClr val="9966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800" b="1">
                <a:solidFill>
                  <a:srgbClr val="FF3300"/>
                </a:solidFill>
                <a:latin typeface="Times New Roman" panose="02020603050405020304" pitchFamily="18" charset="0"/>
                <a:cs typeface="Times New Roman" panose="02020603050405020304" pitchFamily="18" charset="0"/>
              </a:rPr>
              <a:t>Nguyên Thiện Thuật</a:t>
            </a:r>
          </a:p>
        </p:txBody>
      </p:sp>
      <p:sp>
        <p:nvSpPr>
          <p:cNvPr id="33802" name="AutoShape 12">
            <a:extLst>
              <a:ext uri="{FF2B5EF4-FFF2-40B4-BE49-F238E27FC236}">
                <a16:creationId xmlns="" xmlns:a16="http://schemas.microsoft.com/office/drawing/2014/main" id="{39D8FF5C-3352-4110-A229-EC05C08A8686}"/>
              </a:ext>
            </a:extLst>
          </p:cNvPr>
          <p:cNvSpPr>
            <a:spLocks noChangeArrowheads="1"/>
          </p:cNvSpPr>
          <p:nvPr/>
        </p:nvSpPr>
        <p:spPr bwMode="auto">
          <a:xfrm>
            <a:off x="1295400" y="3505200"/>
            <a:ext cx="2743200" cy="685800"/>
          </a:xfrm>
          <a:prstGeom prst="wedgeRoundRectCallout">
            <a:avLst>
              <a:gd name="adj1" fmla="val 40454"/>
              <a:gd name="adj2" fmla="val -191204"/>
              <a:gd name="adj3" fmla="val 16667"/>
            </a:avLst>
          </a:prstGeom>
          <a:solidFill>
            <a:schemeClr val="bg1"/>
          </a:solidFill>
          <a:ln w="9525">
            <a:solidFill>
              <a:srgbClr val="9966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800" b="1">
                <a:solidFill>
                  <a:srgbClr val="FF3300"/>
                </a:solidFill>
                <a:latin typeface="Times New Roman" panose="02020603050405020304" pitchFamily="18" charset="0"/>
                <a:cs typeface="Times New Roman" panose="02020603050405020304" pitchFamily="18" charset="0"/>
              </a:rPr>
              <a:t>Lê Trực, </a:t>
            </a:r>
          </a:p>
          <a:p>
            <a:pPr algn="ctr" eaLnBrk="1" hangingPunct="1">
              <a:spcBef>
                <a:spcPct val="0"/>
              </a:spcBef>
              <a:buFontTx/>
              <a:buNone/>
            </a:pPr>
            <a:r>
              <a:rPr lang="en-US" altLang="en-US" sz="1800" b="1">
                <a:solidFill>
                  <a:srgbClr val="FF3300"/>
                </a:solidFill>
                <a:latin typeface="Times New Roman" panose="02020603050405020304" pitchFamily="18" charset="0"/>
                <a:cs typeface="Times New Roman" panose="02020603050405020304" pitchFamily="18" charset="0"/>
              </a:rPr>
              <a:t>Nguyễn Phạm Tuân</a:t>
            </a:r>
          </a:p>
        </p:txBody>
      </p:sp>
      <p:sp>
        <p:nvSpPr>
          <p:cNvPr id="33803" name="AutoShape 13">
            <a:extLst>
              <a:ext uri="{FF2B5EF4-FFF2-40B4-BE49-F238E27FC236}">
                <a16:creationId xmlns="" xmlns:a16="http://schemas.microsoft.com/office/drawing/2014/main" id="{135D4C36-0827-4556-ACA1-FCF32934E6F5}"/>
              </a:ext>
            </a:extLst>
          </p:cNvPr>
          <p:cNvSpPr>
            <a:spLocks noChangeArrowheads="1"/>
          </p:cNvSpPr>
          <p:nvPr/>
        </p:nvSpPr>
        <p:spPr bwMode="auto">
          <a:xfrm>
            <a:off x="228600" y="2590800"/>
            <a:ext cx="2743200" cy="457200"/>
          </a:xfrm>
          <a:prstGeom prst="wedgeRoundRectCallout">
            <a:avLst>
              <a:gd name="adj1" fmla="val 65917"/>
              <a:gd name="adj2" fmla="val -175000"/>
              <a:gd name="adj3" fmla="val 16667"/>
            </a:avLst>
          </a:prstGeom>
          <a:solidFill>
            <a:schemeClr val="bg1"/>
          </a:solidFill>
          <a:ln w="9525">
            <a:solidFill>
              <a:srgbClr val="9966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800" b="1">
                <a:solidFill>
                  <a:srgbClr val="FF3300"/>
                </a:solidFill>
                <a:latin typeface="Times New Roman" panose="02020603050405020304" pitchFamily="18" charset="0"/>
                <a:cs typeface="Times New Roman" panose="02020603050405020304" pitchFamily="18" charset="0"/>
              </a:rPr>
              <a:t>Nguyễn Xuân Ôn</a:t>
            </a:r>
          </a:p>
        </p:txBody>
      </p:sp>
      <p:sp>
        <p:nvSpPr>
          <p:cNvPr id="33804" name="AutoShape 14">
            <a:extLst>
              <a:ext uri="{FF2B5EF4-FFF2-40B4-BE49-F238E27FC236}">
                <a16:creationId xmlns="" xmlns:a16="http://schemas.microsoft.com/office/drawing/2014/main" id="{35069DEF-D310-4C8D-B6A6-533A846FC9D0}"/>
              </a:ext>
            </a:extLst>
          </p:cNvPr>
          <p:cNvSpPr>
            <a:spLocks noChangeArrowheads="1"/>
          </p:cNvSpPr>
          <p:nvPr/>
        </p:nvSpPr>
        <p:spPr bwMode="auto">
          <a:xfrm>
            <a:off x="228600" y="381000"/>
            <a:ext cx="2514600" cy="457200"/>
          </a:xfrm>
          <a:prstGeom prst="wedgeRoundRectCallout">
            <a:avLst>
              <a:gd name="adj1" fmla="val 62060"/>
              <a:gd name="adj2" fmla="val 73958"/>
              <a:gd name="adj3" fmla="val 16667"/>
            </a:avLst>
          </a:prstGeom>
          <a:solidFill>
            <a:schemeClr val="bg1"/>
          </a:solidFill>
          <a:ln w="9525">
            <a:solidFill>
              <a:srgbClr val="9966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800" b="1">
                <a:solidFill>
                  <a:srgbClr val="FF3300"/>
                </a:solidFill>
                <a:latin typeface="Times New Roman" panose="02020603050405020304" pitchFamily="18" charset="0"/>
                <a:cs typeface="Times New Roman" panose="02020603050405020304" pitchFamily="18" charset="0"/>
              </a:rPr>
              <a:t>Ngô Quang Bích</a:t>
            </a:r>
          </a:p>
        </p:txBody>
      </p:sp>
      <p:sp>
        <p:nvSpPr>
          <p:cNvPr id="33805" name="AutoShape 15">
            <a:extLst>
              <a:ext uri="{FF2B5EF4-FFF2-40B4-BE49-F238E27FC236}">
                <a16:creationId xmlns="" xmlns:a16="http://schemas.microsoft.com/office/drawing/2014/main" id="{C605CA81-A71A-4DFD-BCA6-853B386E8FCC}"/>
              </a:ext>
            </a:extLst>
          </p:cNvPr>
          <p:cNvSpPr>
            <a:spLocks noChangeArrowheads="1"/>
          </p:cNvSpPr>
          <p:nvPr/>
        </p:nvSpPr>
        <p:spPr bwMode="auto">
          <a:xfrm>
            <a:off x="228600" y="1447800"/>
            <a:ext cx="2514600" cy="457200"/>
          </a:xfrm>
          <a:prstGeom prst="wedgeRoundRectCallout">
            <a:avLst>
              <a:gd name="adj1" fmla="val 75440"/>
              <a:gd name="adj2" fmla="val -112847"/>
              <a:gd name="adj3" fmla="val 16667"/>
            </a:avLst>
          </a:prstGeom>
          <a:solidFill>
            <a:schemeClr val="bg1"/>
          </a:solidFill>
          <a:ln w="9525">
            <a:solidFill>
              <a:srgbClr val="9966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800" b="1">
                <a:solidFill>
                  <a:srgbClr val="FF3300"/>
                </a:solidFill>
                <a:latin typeface="Times New Roman" panose="02020603050405020304" pitchFamily="18" charset="0"/>
                <a:cs typeface="Times New Roman" panose="02020603050405020304" pitchFamily="18" charset="0"/>
              </a:rPr>
              <a:t>Nguyễn Văn Giáp</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Rectangle 3">
            <a:extLst>
              <a:ext uri="{FF2B5EF4-FFF2-40B4-BE49-F238E27FC236}">
                <a16:creationId xmlns="" xmlns:a16="http://schemas.microsoft.com/office/drawing/2014/main" id="{EB1682EE-7670-4E4C-A2CF-6C4B2D673CDE}"/>
              </a:ext>
            </a:extLst>
          </p:cNvPr>
          <p:cNvSpPr>
            <a:spLocks noGrp="1" noChangeArrowheads="1"/>
          </p:cNvSpPr>
          <p:nvPr>
            <p:ph sz="half" idx="1"/>
          </p:nvPr>
        </p:nvSpPr>
        <p:spPr>
          <a:xfrm>
            <a:off x="152400" y="838200"/>
            <a:ext cx="4419600" cy="1752600"/>
          </a:xfrm>
        </p:spPr>
        <p:txBody>
          <a:bodyPr>
            <a:noAutofit/>
          </a:bodyPr>
          <a:lstStyle/>
          <a:p>
            <a:pPr eaLnBrk="1" hangingPunct="1">
              <a:lnSpc>
                <a:spcPct val="80000"/>
              </a:lnSpc>
              <a:buFontTx/>
              <a:buNone/>
              <a:defRPr/>
            </a:pP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Ngày</a:t>
            </a:r>
            <a:r>
              <a:rPr lang="en-US" altLang="en-US" sz="1800" dirty="0">
                <a:latin typeface="Times New Roman" panose="02020603050405020304" pitchFamily="18" charset="0"/>
                <a:cs typeface="Times New Roman" panose="02020603050405020304" pitchFamily="18" charset="0"/>
              </a:rPr>
              <a:t> 13 - 7 - 1885, </a:t>
            </a:r>
            <a:r>
              <a:rPr lang="en-US" altLang="en-US" sz="1800" dirty="0" err="1">
                <a:latin typeface="Times New Roman" panose="02020603050405020304" pitchFamily="18" charset="0"/>
                <a:cs typeface="Times New Roman" panose="02020603050405020304" pitchFamily="18" charset="0"/>
              </a:rPr>
              <a:t>vua</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Hàm</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Nghi</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ra</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chiếu</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Cần</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vương</a:t>
            </a:r>
            <a:r>
              <a:rPr lang="en-US" altLang="en-US" sz="1800" dirty="0">
                <a:latin typeface="Times New Roman" panose="02020603050405020304" pitchFamily="18" charset="0"/>
                <a:cs typeface="Times New Roman" panose="02020603050405020304" pitchFamily="18" charset="0"/>
              </a:rPr>
              <a:t>.</a:t>
            </a:r>
          </a:p>
          <a:p>
            <a:pPr eaLnBrk="1" hangingPunct="1">
              <a:lnSpc>
                <a:spcPct val="80000"/>
              </a:lnSpc>
              <a:buFontTx/>
              <a:buNone/>
              <a:defRPr/>
            </a:pP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Mục</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đích</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Kêu</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gọi</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văn</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thân</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cùng</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nhân</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dân</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cả</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nước</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đứng</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lên</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giúp</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vua</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cứu</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nước</a:t>
            </a:r>
            <a:r>
              <a:rPr lang="en-US" altLang="en-US" sz="1800" dirty="0">
                <a:latin typeface="Times New Roman" panose="02020603050405020304" pitchFamily="18" charset="0"/>
                <a:cs typeface="Times New Roman" panose="02020603050405020304" pitchFamily="18" charset="0"/>
              </a:rPr>
              <a:t>.</a:t>
            </a:r>
          </a:p>
          <a:p>
            <a:pPr eaLnBrk="1" hangingPunct="1">
              <a:lnSpc>
                <a:spcPct val="80000"/>
              </a:lnSpc>
              <a:buFontTx/>
              <a:buNone/>
              <a:defRPr/>
            </a:pP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Diễn</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biến</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Sôi</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nổi</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và</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kéo</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dài</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đến</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cuối</a:t>
            </a:r>
            <a:r>
              <a:rPr lang="en-US" altLang="en-US" sz="1800" dirty="0">
                <a:latin typeface="Times New Roman" panose="02020603050405020304" pitchFamily="18" charset="0"/>
                <a:cs typeface="Times New Roman" panose="02020603050405020304" pitchFamily="18" charset="0"/>
              </a:rPr>
              <a:t> TK XIX, chia </a:t>
            </a:r>
            <a:r>
              <a:rPr lang="en-US" altLang="en-US" sz="1800" dirty="0" err="1">
                <a:latin typeface="Times New Roman" panose="02020603050405020304" pitchFamily="18" charset="0"/>
                <a:cs typeface="Times New Roman" panose="02020603050405020304" pitchFamily="18" charset="0"/>
              </a:rPr>
              <a:t>thành</a:t>
            </a:r>
            <a:r>
              <a:rPr lang="en-US" altLang="en-US" sz="1800" dirty="0">
                <a:latin typeface="Times New Roman" panose="02020603050405020304" pitchFamily="18" charset="0"/>
                <a:cs typeface="Times New Roman" panose="02020603050405020304" pitchFamily="18" charset="0"/>
              </a:rPr>
              <a:t> 2 </a:t>
            </a:r>
            <a:r>
              <a:rPr lang="en-US" altLang="en-US" sz="1800" dirty="0" err="1">
                <a:latin typeface="Times New Roman" panose="02020603050405020304" pitchFamily="18" charset="0"/>
                <a:cs typeface="Times New Roman" panose="02020603050405020304" pitchFamily="18" charset="0"/>
              </a:rPr>
              <a:t>giai</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đoạn</a:t>
            </a:r>
            <a:r>
              <a:rPr lang="en-US" altLang="en-US" sz="1800" dirty="0">
                <a:latin typeface="Times New Roman" panose="02020603050405020304" pitchFamily="18" charset="0"/>
                <a:cs typeface="Times New Roman" panose="02020603050405020304" pitchFamily="18" charset="0"/>
              </a:rPr>
              <a:t>:</a:t>
            </a:r>
          </a:p>
          <a:p>
            <a:pPr eaLnBrk="1" hangingPunct="1">
              <a:buFontTx/>
              <a:buNone/>
              <a:defRPr/>
            </a:pP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Giai</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đoạn</a:t>
            </a:r>
            <a:r>
              <a:rPr lang="en-US" altLang="en-US" sz="1800" dirty="0">
                <a:latin typeface="Times New Roman" panose="02020603050405020304" pitchFamily="18" charset="0"/>
                <a:cs typeface="Times New Roman" panose="02020603050405020304" pitchFamily="18" charset="0"/>
              </a:rPr>
              <a:t> 1: </a:t>
            </a:r>
            <a:r>
              <a:rPr lang="en-US" altLang="en-US" sz="1800" dirty="0" err="1">
                <a:latin typeface="Times New Roman" panose="02020603050405020304" pitchFamily="18" charset="0"/>
                <a:cs typeface="Times New Roman" panose="02020603050405020304" pitchFamily="18" charset="0"/>
              </a:rPr>
              <a:t>Từ</a:t>
            </a:r>
            <a:r>
              <a:rPr lang="en-US" altLang="en-US" sz="1800" dirty="0">
                <a:latin typeface="Times New Roman" panose="02020603050405020304" pitchFamily="18" charset="0"/>
                <a:cs typeface="Times New Roman" panose="02020603050405020304" pitchFamily="18" charset="0"/>
              </a:rPr>
              <a:t> 1885 - 1888: </a:t>
            </a:r>
            <a:r>
              <a:rPr lang="en-US" altLang="en-US" sz="1800" dirty="0" err="1">
                <a:latin typeface="Times New Roman" panose="02020603050405020304" pitchFamily="18" charset="0"/>
                <a:cs typeface="Times New Roman" panose="02020603050405020304" pitchFamily="18" charset="0"/>
              </a:rPr>
              <a:t>Phong</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trào</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bùng</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nổ</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khắp</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cả</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nước</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sôi</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động</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nhất</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là</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các</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tỉnh</a:t>
            </a:r>
            <a:r>
              <a:rPr lang="en-US" altLang="en-US" sz="1800" dirty="0">
                <a:latin typeface="Times New Roman" panose="02020603050405020304" pitchFamily="18" charset="0"/>
                <a:cs typeface="Times New Roman" panose="02020603050405020304" pitchFamily="18" charset="0"/>
              </a:rPr>
              <a:t> ở </a:t>
            </a:r>
            <a:r>
              <a:rPr lang="en-US" altLang="en-US" sz="1800" dirty="0" err="1">
                <a:latin typeface="Times New Roman" panose="02020603050405020304" pitchFamily="18" charset="0"/>
                <a:cs typeface="Times New Roman" panose="02020603050405020304" pitchFamily="18" charset="0"/>
              </a:rPr>
              <a:t>Trung</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Kì</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và</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Bắc</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Kì</a:t>
            </a:r>
            <a:r>
              <a:rPr lang="en-US" altLang="en-US" sz="1800" dirty="0">
                <a:latin typeface="Times New Roman" panose="02020603050405020304" pitchFamily="18" charset="0"/>
                <a:cs typeface="Times New Roman" panose="02020603050405020304" pitchFamily="18" charset="0"/>
              </a:rPr>
              <a:t>.</a:t>
            </a:r>
          </a:p>
          <a:p>
            <a:pPr eaLnBrk="1" hangingPunct="1">
              <a:buFontTx/>
              <a:buNone/>
              <a:defRPr/>
            </a:pPr>
            <a:r>
              <a:rPr lang="en-US" altLang="en-US" sz="1800" dirty="0">
                <a:latin typeface="Times New Roman" panose="02020603050405020304" pitchFamily="18" charset="0"/>
                <a:cs typeface="Times New Roman" panose="02020603050405020304" pitchFamily="18" charset="0"/>
              </a:rPr>
              <a:t>+ 1889-1896: </a:t>
            </a:r>
            <a:r>
              <a:rPr lang="en-US" altLang="en-US" sz="1800" dirty="0" err="1">
                <a:latin typeface="Times New Roman" panose="02020603050405020304" pitchFamily="18" charset="0"/>
                <a:cs typeface="Times New Roman" panose="02020603050405020304" pitchFamily="18" charset="0"/>
              </a:rPr>
              <a:t>Phong</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trào</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tiếp</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tực</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duy</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trì</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quy</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tụ</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thành</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những</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cuộc</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khởi</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nghĩa</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lớn</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có</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quy</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mô</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trình</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độ</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tổ</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chức</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cao</a:t>
            </a:r>
            <a:r>
              <a:rPr lang="en-US" altLang="en-US" sz="1800" dirty="0">
                <a:latin typeface="Times New Roman" panose="02020603050405020304" pitchFamily="18" charset="0"/>
                <a:cs typeface="Times New Roman" panose="02020603050405020304" pitchFamily="18" charset="0"/>
              </a:rPr>
              <a:t>.</a:t>
            </a:r>
          </a:p>
          <a:p>
            <a:pPr eaLnBrk="1" hangingPunct="1">
              <a:lnSpc>
                <a:spcPct val="80000"/>
              </a:lnSpc>
              <a:buFontTx/>
              <a:buNone/>
              <a:defRPr/>
            </a:pPr>
            <a:endParaRPr lang="en-US" altLang="en-US" sz="1800" dirty="0">
              <a:latin typeface="Times New Roman" panose="02020603050405020304" pitchFamily="18" charset="0"/>
              <a:cs typeface="Times New Roman" panose="02020603050405020304" pitchFamily="18" charset="0"/>
            </a:endParaRPr>
          </a:p>
        </p:txBody>
      </p:sp>
      <p:sp>
        <p:nvSpPr>
          <p:cNvPr id="34820" name="Rectangle 13">
            <a:extLst>
              <a:ext uri="{FF2B5EF4-FFF2-40B4-BE49-F238E27FC236}">
                <a16:creationId xmlns="" xmlns:a16="http://schemas.microsoft.com/office/drawing/2014/main" id="{D206A7FA-A11F-4F65-9889-1AEDF103A293}"/>
              </a:ext>
            </a:extLst>
          </p:cNvPr>
          <p:cNvSpPr>
            <a:spLocks noGrp="1" noChangeArrowheads="1"/>
          </p:cNvSpPr>
          <p:nvPr>
            <p:ph sz="half" idx="2"/>
          </p:nvPr>
        </p:nvSpPr>
        <p:spPr>
          <a:xfrm>
            <a:off x="4572000" y="6172200"/>
            <a:ext cx="4572000" cy="685800"/>
          </a:xfrm>
        </p:spPr>
        <p:txBody>
          <a:bodyPr/>
          <a:lstStyle/>
          <a:p>
            <a:pPr algn="ctr" eaLnBrk="1" hangingPunct="1">
              <a:lnSpc>
                <a:spcPct val="80000"/>
              </a:lnSpc>
              <a:buFontTx/>
              <a:buNone/>
            </a:pPr>
            <a:r>
              <a:rPr lang="en-US" altLang="en-US" sz="2000">
                <a:latin typeface="Times New Roman" panose="02020603050405020304" pitchFamily="18" charset="0"/>
                <a:cs typeface="Times New Roman" panose="02020603050405020304" pitchFamily="18" charset="0"/>
              </a:rPr>
              <a:t>Lược đồ phong trào Cần Vương cuối TKXIX</a:t>
            </a:r>
          </a:p>
        </p:txBody>
      </p:sp>
      <p:sp>
        <p:nvSpPr>
          <p:cNvPr id="34821" name="Line 4">
            <a:extLst>
              <a:ext uri="{FF2B5EF4-FFF2-40B4-BE49-F238E27FC236}">
                <a16:creationId xmlns="" xmlns:a16="http://schemas.microsoft.com/office/drawing/2014/main" id="{E2B24BFE-A88D-4A9D-95A5-2172AC781684}"/>
              </a:ext>
            </a:extLst>
          </p:cNvPr>
          <p:cNvSpPr>
            <a:spLocks noChangeShapeType="1"/>
          </p:cNvSpPr>
          <p:nvPr/>
        </p:nvSpPr>
        <p:spPr bwMode="auto">
          <a:xfrm>
            <a:off x="4572000" y="838200"/>
            <a:ext cx="0" cy="6019800"/>
          </a:xfrm>
          <a:prstGeom prst="line">
            <a:avLst/>
          </a:prstGeom>
          <a:noFill/>
          <a:ln w="9525">
            <a:solidFill>
              <a:srgbClr val="FF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nvGrpSpPr>
          <p:cNvPr id="34822" name="Group 9">
            <a:extLst>
              <a:ext uri="{FF2B5EF4-FFF2-40B4-BE49-F238E27FC236}">
                <a16:creationId xmlns="" xmlns:a16="http://schemas.microsoft.com/office/drawing/2014/main" id="{7998CEB5-AE2E-4B86-9BDF-8BDD9BC34AB4}"/>
              </a:ext>
            </a:extLst>
          </p:cNvPr>
          <p:cNvGrpSpPr>
            <a:grpSpLocks/>
          </p:cNvGrpSpPr>
          <p:nvPr/>
        </p:nvGrpSpPr>
        <p:grpSpPr bwMode="auto">
          <a:xfrm>
            <a:off x="4572000" y="609600"/>
            <a:ext cx="4648200" cy="6172200"/>
            <a:chOff x="1680" y="-288"/>
            <a:chExt cx="3588" cy="4704"/>
          </a:xfrm>
        </p:grpSpPr>
        <p:pic>
          <p:nvPicPr>
            <p:cNvPr id="34826" name="Picture 10">
              <a:extLst>
                <a:ext uri="{FF2B5EF4-FFF2-40B4-BE49-F238E27FC236}">
                  <a16:creationId xmlns="" xmlns:a16="http://schemas.microsoft.com/office/drawing/2014/main" id="{DDF2DA06-C335-4833-9571-C31FF0A8F4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680" y="-288"/>
              <a:ext cx="3583" cy="2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4827" name="Picture 11">
              <a:extLst>
                <a:ext uri="{FF2B5EF4-FFF2-40B4-BE49-F238E27FC236}">
                  <a16:creationId xmlns="" xmlns:a16="http://schemas.microsoft.com/office/drawing/2014/main" id="{D7CAF347-3B90-4AA0-AB8E-5F7DB0C28B6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680" y="2256"/>
              <a:ext cx="3588" cy="216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4823" name="Line 12">
            <a:extLst>
              <a:ext uri="{FF2B5EF4-FFF2-40B4-BE49-F238E27FC236}">
                <a16:creationId xmlns="" xmlns:a16="http://schemas.microsoft.com/office/drawing/2014/main" id="{A84BA8C5-D7F5-460A-B0EB-BCDAF32E0A8C}"/>
              </a:ext>
            </a:extLst>
          </p:cNvPr>
          <p:cNvSpPr>
            <a:spLocks noChangeShapeType="1"/>
          </p:cNvSpPr>
          <p:nvPr/>
        </p:nvSpPr>
        <p:spPr bwMode="auto">
          <a:xfrm>
            <a:off x="4572000" y="762000"/>
            <a:ext cx="0" cy="6019800"/>
          </a:xfrm>
          <a:prstGeom prst="line">
            <a:avLst/>
          </a:prstGeom>
          <a:noFill/>
          <a:ln w="9525">
            <a:solidFill>
              <a:srgbClr val="FF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4766" name="AutoShape 14">
            <a:extLst>
              <a:ext uri="{FF2B5EF4-FFF2-40B4-BE49-F238E27FC236}">
                <a16:creationId xmlns="" xmlns:a16="http://schemas.microsoft.com/office/drawing/2014/main" id="{898071EE-6743-4A3F-B348-8C47DDA375BE}"/>
              </a:ext>
            </a:extLst>
          </p:cNvPr>
          <p:cNvSpPr>
            <a:spLocks noChangeArrowheads="1"/>
          </p:cNvSpPr>
          <p:nvPr/>
        </p:nvSpPr>
        <p:spPr bwMode="auto">
          <a:xfrm>
            <a:off x="6781800" y="2133600"/>
            <a:ext cx="1600200" cy="762000"/>
          </a:xfrm>
          <a:prstGeom prst="wedgeRoundRectCallout">
            <a:avLst>
              <a:gd name="adj1" fmla="val -99403"/>
              <a:gd name="adj2" fmla="val 26458"/>
              <a:gd name="adj3" fmla="val 16667"/>
            </a:avLst>
          </a:prstGeom>
          <a:solidFill>
            <a:schemeClr val="bg1"/>
          </a:solidFill>
          <a:ln w="9525">
            <a:solidFill>
              <a:srgbClr val="9966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800" b="1">
                <a:solidFill>
                  <a:srgbClr val="FF3300"/>
                </a:solidFill>
                <a:latin typeface="Times New Roman" panose="02020603050405020304" pitchFamily="18" charset="0"/>
                <a:cs typeface="Times New Roman" panose="02020603050405020304" pitchFamily="18" charset="0"/>
              </a:rPr>
              <a:t>Khởi nghĩa</a:t>
            </a:r>
            <a:r>
              <a:rPr lang="en-US" altLang="en-US" sz="1800">
                <a:solidFill>
                  <a:srgbClr val="FF3300"/>
                </a:solidFill>
                <a:latin typeface="Times New Roman" panose="02020603050405020304" pitchFamily="18" charset="0"/>
                <a:cs typeface="Times New Roman" panose="02020603050405020304" pitchFamily="18" charset="0"/>
              </a:rPr>
              <a:t> </a:t>
            </a:r>
            <a:r>
              <a:rPr lang="en-US" altLang="en-US" sz="1800" b="1">
                <a:solidFill>
                  <a:srgbClr val="FF3300"/>
                </a:solidFill>
                <a:latin typeface="Times New Roman" panose="02020603050405020304" pitchFamily="18" charset="0"/>
                <a:cs typeface="Times New Roman" panose="02020603050405020304" pitchFamily="18" charset="0"/>
              </a:rPr>
              <a:t>Hương Khê</a:t>
            </a:r>
          </a:p>
        </p:txBody>
      </p:sp>
      <p:sp>
        <p:nvSpPr>
          <p:cNvPr id="74767" name="AutoShape 15">
            <a:extLst>
              <a:ext uri="{FF2B5EF4-FFF2-40B4-BE49-F238E27FC236}">
                <a16:creationId xmlns="" xmlns:a16="http://schemas.microsoft.com/office/drawing/2014/main" id="{3C604EC1-542B-487A-98EF-154D674BBC43}"/>
              </a:ext>
            </a:extLst>
          </p:cNvPr>
          <p:cNvSpPr>
            <a:spLocks noChangeArrowheads="1"/>
          </p:cNvSpPr>
          <p:nvPr/>
        </p:nvSpPr>
        <p:spPr bwMode="auto">
          <a:xfrm>
            <a:off x="6705600" y="1066800"/>
            <a:ext cx="1600200" cy="685800"/>
          </a:xfrm>
          <a:prstGeom prst="wedgeRoundRectCallout">
            <a:avLst>
              <a:gd name="adj1" fmla="val -89782"/>
              <a:gd name="adj2" fmla="val 52083"/>
              <a:gd name="adj3" fmla="val 16667"/>
            </a:avLst>
          </a:prstGeom>
          <a:solidFill>
            <a:schemeClr val="bg1"/>
          </a:solidFill>
          <a:ln w="9525">
            <a:solidFill>
              <a:srgbClr val="9966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800" b="1">
                <a:solidFill>
                  <a:srgbClr val="FF3300"/>
                </a:solidFill>
                <a:latin typeface="Times New Roman" panose="02020603050405020304" pitchFamily="18" charset="0"/>
                <a:cs typeface="Times New Roman" panose="02020603050405020304" pitchFamily="18" charset="0"/>
              </a:rPr>
              <a:t>Khởi nghĩa Bãi Sậy</a:t>
            </a:r>
          </a:p>
        </p:txBody>
      </p:sp>
      <p:sp>
        <p:nvSpPr>
          <p:cNvPr id="2" name="Title 1"/>
          <p:cNvSpPr>
            <a:spLocks noGrp="1"/>
          </p:cNvSpPr>
          <p:nvPr>
            <p:ph type="title"/>
          </p:nvPr>
        </p:nvSpPr>
        <p:spPr/>
        <p:txBody>
          <a:bodyPr/>
          <a:lstStyle/>
          <a:p>
            <a:endParaRPr lang="vi-VN"/>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0" presetClass="entr" presetSubtype="0" fill="hold" nodeType="clickEffect">
                                  <p:stCondLst>
                                    <p:cond delay="0"/>
                                  </p:stCondLst>
                                  <p:childTnLst>
                                    <p:set>
                                      <p:cBhvr>
                                        <p:cTn id="6" dur="1" fill="hold">
                                          <p:stCondLst>
                                            <p:cond delay="0"/>
                                          </p:stCondLst>
                                        </p:cTn>
                                        <p:tgtEl>
                                          <p:spTgt spid="74755">
                                            <p:txEl>
                                              <p:pRg st="4" end="4"/>
                                            </p:txEl>
                                          </p:spTgt>
                                        </p:tgtEl>
                                        <p:attrNameLst>
                                          <p:attrName>style.visibility</p:attrName>
                                        </p:attrNameLst>
                                      </p:cBhvr>
                                      <p:to>
                                        <p:strVal val="visible"/>
                                      </p:to>
                                    </p:set>
                                    <p:animEffect transition="in" filter="fade">
                                      <p:cBhvr>
                                        <p:cTn id="7" dur="800" decel="100000"/>
                                        <p:tgtEl>
                                          <p:spTgt spid="74755">
                                            <p:txEl>
                                              <p:pRg st="4" end="4"/>
                                            </p:txEl>
                                          </p:spTgt>
                                        </p:tgtEl>
                                      </p:cBhvr>
                                    </p:animEffect>
                                    <p:anim calcmode="lin" valueType="num">
                                      <p:cBhvr>
                                        <p:cTn id="8" dur="800" decel="100000" fill="hold"/>
                                        <p:tgtEl>
                                          <p:spTgt spid="74755">
                                            <p:txEl>
                                              <p:pRg st="4" end="4"/>
                                            </p:txEl>
                                          </p:spTgt>
                                        </p:tgtEl>
                                        <p:attrNameLst>
                                          <p:attrName>style.rotation</p:attrName>
                                        </p:attrNameLst>
                                      </p:cBhvr>
                                      <p:tavLst>
                                        <p:tav tm="0">
                                          <p:val>
                                            <p:fltVal val="-90"/>
                                          </p:val>
                                        </p:tav>
                                        <p:tav tm="100000">
                                          <p:val>
                                            <p:fltVal val="0"/>
                                          </p:val>
                                        </p:tav>
                                      </p:tavLst>
                                    </p:anim>
                                    <p:anim calcmode="lin" valueType="num">
                                      <p:cBhvr>
                                        <p:cTn id="9" dur="800" decel="100000" fill="hold"/>
                                        <p:tgtEl>
                                          <p:spTgt spid="74755">
                                            <p:txEl>
                                              <p:pRg st="4" end="4"/>
                                            </p:txEl>
                                          </p:spTgt>
                                        </p:tgtEl>
                                        <p:attrNameLst>
                                          <p:attrName>ppt_x</p:attrName>
                                        </p:attrNameLst>
                                      </p:cBhvr>
                                      <p:tavLst>
                                        <p:tav tm="0">
                                          <p:val>
                                            <p:strVal val="#ppt_x+0.4"/>
                                          </p:val>
                                        </p:tav>
                                        <p:tav tm="100000">
                                          <p:val>
                                            <p:strVal val="#ppt_x-0.05"/>
                                          </p:val>
                                        </p:tav>
                                      </p:tavLst>
                                    </p:anim>
                                    <p:anim calcmode="lin" valueType="num">
                                      <p:cBhvr>
                                        <p:cTn id="10" dur="800" decel="100000" fill="hold"/>
                                        <p:tgtEl>
                                          <p:spTgt spid="74755">
                                            <p:txEl>
                                              <p:pRg st="4" end="4"/>
                                            </p:txEl>
                                          </p:spTgt>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74755">
                                            <p:txEl>
                                              <p:pRg st="4" end="4"/>
                                            </p:txEl>
                                          </p:spTgt>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74755">
                                            <p:txEl>
                                              <p:pRg st="4" end="4"/>
                                            </p:txEl>
                                          </p:spTgt>
                                        </p:tgtEl>
                                        <p:attrNameLst>
                                          <p:attrName>ppt_y</p:attrName>
                                        </p:attrNameLst>
                                      </p:cBhvr>
                                      <p:tavLst>
                                        <p:tav tm="0">
                                          <p:val>
                                            <p:strVal val="#ppt_y+0.1"/>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grpId="0" nodeType="clickEffect">
                                  <p:stCondLst>
                                    <p:cond delay="0"/>
                                  </p:stCondLst>
                                  <p:childTnLst>
                                    <p:set>
                                      <p:cBhvr>
                                        <p:cTn id="16" dur="1" fill="hold">
                                          <p:stCondLst>
                                            <p:cond delay="0"/>
                                          </p:stCondLst>
                                        </p:cTn>
                                        <p:tgtEl>
                                          <p:spTgt spid="74766"/>
                                        </p:tgtEl>
                                        <p:attrNameLst>
                                          <p:attrName>style.visibility</p:attrName>
                                        </p:attrNameLst>
                                      </p:cBhvr>
                                      <p:to>
                                        <p:strVal val="visible"/>
                                      </p:to>
                                    </p:set>
                                  </p:childTnLst>
                                </p:cTn>
                              </p:par>
                            </p:childTnLst>
                          </p:cTn>
                        </p:par>
                      </p:childTnLst>
                    </p:cTn>
                  </p:par>
                  <p:par>
                    <p:cTn id="17" fill="hold" nodeType="clickPar">
                      <p:stCondLst>
                        <p:cond delay="indefinite"/>
                      </p:stCondLst>
                      <p:childTnLst>
                        <p:par>
                          <p:cTn id="18" fill="hold" nodeType="withGroup">
                            <p:stCondLst>
                              <p:cond delay="0"/>
                            </p:stCondLst>
                            <p:childTnLst>
                              <p:par>
                                <p:cTn id="19" presetID="1" presetClass="entr" presetSubtype="0" fill="hold" grpId="0" nodeType="clickEffect">
                                  <p:stCondLst>
                                    <p:cond delay="0"/>
                                  </p:stCondLst>
                                  <p:childTnLst>
                                    <p:set>
                                      <p:cBhvr>
                                        <p:cTn id="20" dur="1" fill="hold">
                                          <p:stCondLst>
                                            <p:cond delay="0"/>
                                          </p:stCondLst>
                                        </p:cTn>
                                        <p:tgtEl>
                                          <p:spTgt spid="7476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4766" grpId="0" animBg="1"/>
      <p:bldP spid="7476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3" name="TextBox 2">
            <a:extLst>
              <a:ext uri="{FF2B5EF4-FFF2-40B4-BE49-F238E27FC236}">
                <a16:creationId xmlns="" xmlns:a16="http://schemas.microsoft.com/office/drawing/2014/main" id="{F73B073C-1711-4378-84A0-DE07EE11D206}"/>
              </a:ext>
            </a:extLst>
          </p:cNvPr>
          <p:cNvSpPr txBox="1">
            <a:spLocks noChangeArrowheads="1"/>
          </p:cNvSpPr>
          <p:nvPr/>
        </p:nvSpPr>
        <p:spPr bwMode="auto">
          <a:xfrm>
            <a:off x="609600" y="1295400"/>
            <a:ext cx="7848600"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a:solidFill>
                  <a:srgbClr val="000066"/>
                </a:solidFill>
                <a:latin typeface="Times New Roman" panose="02020603050405020304" pitchFamily="18" charset="0"/>
                <a:cs typeface="Times New Roman" panose="02020603050405020304" pitchFamily="18" charset="0"/>
              </a:rPr>
              <a:t>HƯỚNG DẪN HỌC BÀI</a:t>
            </a:r>
          </a:p>
        </p:txBody>
      </p:sp>
      <p:sp>
        <p:nvSpPr>
          <p:cNvPr id="4" name="TextBox 3">
            <a:extLst>
              <a:ext uri="{FF2B5EF4-FFF2-40B4-BE49-F238E27FC236}">
                <a16:creationId xmlns="" xmlns:a16="http://schemas.microsoft.com/office/drawing/2014/main" id="{2E7F2B22-A7A0-4ED0-816E-C8DFFDC21604}"/>
              </a:ext>
            </a:extLst>
          </p:cNvPr>
          <p:cNvSpPr txBox="1">
            <a:spLocks noChangeArrowheads="1"/>
          </p:cNvSpPr>
          <p:nvPr/>
        </p:nvSpPr>
        <p:spPr bwMode="auto">
          <a:xfrm>
            <a:off x="609600" y="2590800"/>
            <a:ext cx="7848600" cy="19389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400" dirty="0">
                <a:latin typeface="Times New Roman" panose="02020603050405020304" pitchFamily="18" charset="0"/>
                <a:cs typeface="Times New Roman" panose="02020603050405020304" pitchFamily="18" charset="0"/>
              </a:rPr>
              <a:t>1: </a:t>
            </a:r>
            <a:r>
              <a:rPr lang="en-US" altLang="en-US" sz="2400" dirty="0" err="1">
                <a:latin typeface="Times New Roman" panose="02020603050405020304" pitchFamily="18" charset="0"/>
                <a:cs typeface="Times New Roman" panose="02020603050405020304" pitchFamily="18" charset="0"/>
              </a:rPr>
              <a:t>Học</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bài</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cũ</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trả</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lời</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câu</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hỏi</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bài</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tập</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cuối</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bài</a:t>
            </a:r>
            <a:r>
              <a:rPr lang="en-US" altLang="en-US" sz="2400" i="1" dirty="0">
                <a:latin typeface="Times New Roman" panose="02020603050405020304" pitchFamily="18" charset="0"/>
                <a:cs typeface="Times New Roman" panose="02020603050405020304" pitchFamily="18" charset="0"/>
              </a:rPr>
              <a:t>. </a:t>
            </a:r>
            <a:r>
              <a:rPr lang="en-US" altLang="en-US" sz="2400" i="1" dirty="0" err="1">
                <a:latin typeface="Times New Roman" panose="02020603050405020304" pitchFamily="18" charset="0"/>
                <a:cs typeface="Times New Roman" panose="02020603050405020304" pitchFamily="18" charset="0"/>
              </a:rPr>
              <a:t>Phân</a:t>
            </a:r>
            <a:r>
              <a:rPr lang="en-US" altLang="en-US" sz="2400" i="1" dirty="0">
                <a:latin typeface="Times New Roman" panose="02020603050405020304" pitchFamily="18" charset="0"/>
                <a:cs typeface="Times New Roman" panose="02020603050405020304" pitchFamily="18" charset="0"/>
              </a:rPr>
              <a:t> </a:t>
            </a:r>
            <a:r>
              <a:rPr lang="en-US" altLang="en-US" sz="2400" i="1" dirty="0" err="1">
                <a:latin typeface="Times New Roman" panose="02020603050405020304" pitchFamily="18" charset="0"/>
                <a:cs typeface="Times New Roman" panose="02020603050405020304" pitchFamily="18" charset="0"/>
              </a:rPr>
              <a:t>tích</a:t>
            </a:r>
            <a:r>
              <a:rPr lang="en-US" altLang="en-US" sz="2400" i="1" dirty="0">
                <a:latin typeface="Times New Roman" panose="02020603050405020304" pitchFamily="18" charset="0"/>
                <a:cs typeface="Times New Roman" panose="02020603050405020304" pitchFamily="18" charset="0"/>
              </a:rPr>
              <a:t> </a:t>
            </a:r>
            <a:r>
              <a:rPr lang="en-US" altLang="en-US" sz="2400" i="1" dirty="0" err="1">
                <a:latin typeface="Times New Roman" panose="02020603050405020304" pitchFamily="18" charset="0"/>
                <a:cs typeface="Times New Roman" panose="02020603050405020304" pitchFamily="18" charset="0"/>
              </a:rPr>
              <a:t>nguyên</a:t>
            </a:r>
            <a:r>
              <a:rPr lang="en-US" altLang="en-US" sz="2400" i="1" dirty="0">
                <a:latin typeface="Times New Roman" panose="02020603050405020304" pitchFamily="18" charset="0"/>
                <a:cs typeface="Times New Roman" panose="02020603050405020304" pitchFamily="18" charset="0"/>
              </a:rPr>
              <a:t> </a:t>
            </a:r>
            <a:r>
              <a:rPr lang="en-US" altLang="en-US" sz="2400" i="1" dirty="0" err="1">
                <a:latin typeface="Times New Roman" panose="02020603050405020304" pitchFamily="18" charset="0"/>
                <a:cs typeface="Times New Roman" panose="02020603050405020304" pitchFamily="18" charset="0"/>
              </a:rPr>
              <a:t>nhân</a:t>
            </a:r>
            <a:r>
              <a:rPr lang="en-US" altLang="en-US" sz="2400" i="1" dirty="0">
                <a:latin typeface="Times New Roman" panose="02020603050405020304" pitchFamily="18" charset="0"/>
                <a:cs typeface="Times New Roman" panose="02020603050405020304" pitchFamily="18" charset="0"/>
              </a:rPr>
              <a:t> </a:t>
            </a:r>
            <a:r>
              <a:rPr lang="en-US" altLang="en-US" sz="2400" i="1" dirty="0" err="1">
                <a:latin typeface="Times New Roman" panose="02020603050405020304" pitchFamily="18" charset="0"/>
                <a:cs typeface="Times New Roman" panose="02020603050405020304" pitchFamily="18" charset="0"/>
              </a:rPr>
              <a:t>thất</a:t>
            </a:r>
            <a:r>
              <a:rPr lang="en-US" altLang="en-US" sz="2400" i="1" dirty="0">
                <a:latin typeface="Times New Roman" panose="02020603050405020304" pitchFamily="18" charset="0"/>
                <a:cs typeface="Times New Roman" panose="02020603050405020304" pitchFamily="18" charset="0"/>
              </a:rPr>
              <a:t> </a:t>
            </a:r>
            <a:r>
              <a:rPr lang="en-US" altLang="en-US" sz="2400" i="1" dirty="0" err="1">
                <a:latin typeface="Times New Roman" panose="02020603050405020304" pitchFamily="18" charset="0"/>
                <a:cs typeface="Times New Roman" panose="02020603050405020304" pitchFamily="18" charset="0"/>
              </a:rPr>
              <a:t>bại</a:t>
            </a:r>
            <a:r>
              <a:rPr lang="en-US" altLang="en-US" sz="2400" i="1" dirty="0">
                <a:latin typeface="Times New Roman" panose="02020603050405020304" pitchFamily="18" charset="0"/>
                <a:cs typeface="Times New Roman" panose="02020603050405020304" pitchFamily="18" charset="0"/>
              </a:rPr>
              <a:t> </a:t>
            </a:r>
            <a:r>
              <a:rPr lang="en-US" altLang="en-US" sz="2400" i="1" dirty="0" err="1">
                <a:latin typeface="Times New Roman" panose="02020603050405020304" pitchFamily="18" charset="0"/>
                <a:cs typeface="Times New Roman" panose="02020603050405020304" pitchFamily="18" charset="0"/>
              </a:rPr>
              <a:t>của</a:t>
            </a:r>
            <a:r>
              <a:rPr lang="en-US" altLang="en-US" sz="2400" i="1" dirty="0">
                <a:latin typeface="Times New Roman" panose="02020603050405020304" pitchFamily="18" charset="0"/>
                <a:cs typeface="Times New Roman" panose="02020603050405020304" pitchFamily="18" charset="0"/>
              </a:rPr>
              <a:t> </a:t>
            </a:r>
            <a:r>
              <a:rPr lang="en-US" altLang="en-US" sz="2400" i="1" dirty="0" err="1">
                <a:latin typeface="Times New Roman" panose="02020603050405020304" pitchFamily="18" charset="0"/>
                <a:cs typeface="Times New Roman" panose="02020603050405020304" pitchFamily="18" charset="0"/>
              </a:rPr>
              <a:t>phong</a:t>
            </a:r>
            <a:r>
              <a:rPr lang="en-US" altLang="en-US" sz="2400" i="1" dirty="0">
                <a:latin typeface="Times New Roman" panose="02020603050405020304" pitchFamily="18" charset="0"/>
                <a:cs typeface="Times New Roman" panose="02020603050405020304" pitchFamily="18" charset="0"/>
              </a:rPr>
              <a:t> </a:t>
            </a:r>
            <a:r>
              <a:rPr lang="en-US" altLang="en-US" sz="2400" i="1" dirty="0" err="1">
                <a:latin typeface="Times New Roman" panose="02020603050405020304" pitchFamily="18" charset="0"/>
                <a:cs typeface="Times New Roman" panose="02020603050405020304" pitchFamily="18" charset="0"/>
              </a:rPr>
              <a:t>trào</a:t>
            </a:r>
            <a:r>
              <a:rPr lang="en-US" altLang="en-US" sz="2400" i="1" dirty="0">
                <a:latin typeface="Times New Roman" panose="02020603050405020304" pitchFamily="18" charset="0"/>
                <a:cs typeface="Times New Roman" panose="02020603050405020304" pitchFamily="18" charset="0"/>
              </a:rPr>
              <a:t> </a:t>
            </a:r>
            <a:r>
              <a:rPr lang="en-US" altLang="en-US" sz="2400" i="1" dirty="0" err="1">
                <a:latin typeface="Times New Roman" panose="02020603050405020304" pitchFamily="18" charset="0"/>
                <a:cs typeface="Times New Roman" panose="02020603050405020304" pitchFamily="18" charset="0"/>
              </a:rPr>
              <a:t>Cần</a:t>
            </a:r>
            <a:r>
              <a:rPr lang="en-US" altLang="en-US" sz="2400" i="1" dirty="0">
                <a:latin typeface="Times New Roman" panose="02020603050405020304" pitchFamily="18" charset="0"/>
                <a:cs typeface="Times New Roman" panose="02020603050405020304" pitchFamily="18" charset="0"/>
              </a:rPr>
              <a:t> </a:t>
            </a:r>
            <a:r>
              <a:rPr lang="en-US" altLang="en-US" sz="2400" i="1" dirty="0" err="1">
                <a:latin typeface="Times New Roman" panose="02020603050405020304" pitchFamily="18" charset="0"/>
                <a:cs typeface="Times New Roman" panose="02020603050405020304" pitchFamily="18" charset="0"/>
              </a:rPr>
              <a:t>Vương</a:t>
            </a:r>
            <a:r>
              <a:rPr lang="en-US" altLang="en-US" sz="2400" dirty="0">
                <a:latin typeface="Times New Roman" panose="02020603050405020304" pitchFamily="18" charset="0"/>
                <a:cs typeface="Times New Roman" panose="02020603050405020304" pitchFamily="18" charset="0"/>
              </a:rPr>
              <a:t>.</a:t>
            </a:r>
          </a:p>
          <a:p>
            <a:pPr eaLnBrk="1" hangingPunct="1">
              <a:spcBef>
                <a:spcPct val="0"/>
              </a:spcBef>
              <a:buFontTx/>
              <a:buNone/>
            </a:pPr>
            <a:endParaRPr lang="en-US" altLang="en-US" sz="2400" dirty="0">
              <a:latin typeface="Times New Roman" panose="02020603050405020304" pitchFamily="18" charset="0"/>
              <a:cs typeface="Times New Roman" panose="02020603050405020304" pitchFamily="18" charset="0"/>
            </a:endParaRPr>
          </a:p>
          <a:p>
            <a:pPr eaLnBrk="1" hangingPunct="1">
              <a:spcBef>
                <a:spcPct val="0"/>
              </a:spcBef>
              <a:buFontTx/>
              <a:buNone/>
            </a:pPr>
            <a:r>
              <a:rPr lang="en-US" altLang="en-US" sz="2400" dirty="0">
                <a:latin typeface="Times New Roman" panose="02020603050405020304" pitchFamily="18" charset="0"/>
                <a:cs typeface="Times New Roman" panose="02020603050405020304" pitchFamily="18" charset="0"/>
              </a:rPr>
              <a:t>2: </a:t>
            </a:r>
            <a:r>
              <a:rPr lang="en-US" altLang="en-US" sz="2400" dirty="0" err="1">
                <a:latin typeface="Times New Roman" panose="02020603050405020304" pitchFamily="18" charset="0"/>
                <a:cs typeface="Times New Roman" panose="02020603050405020304" pitchFamily="18" charset="0"/>
              </a:rPr>
              <a:t>Bài</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mới</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Đọc</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và</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soạn</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bài</a:t>
            </a:r>
            <a:r>
              <a:rPr lang="en-US" altLang="en-US" sz="2400" dirty="0">
                <a:latin typeface="Times New Roman" panose="02020603050405020304" pitchFamily="18" charset="0"/>
                <a:cs typeface="Times New Roman" panose="02020603050405020304" pitchFamily="18" charset="0"/>
              </a:rPr>
              <a:t> </a:t>
            </a:r>
            <a:r>
              <a:rPr lang="en-US" altLang="en-US" sz="2400" dirty="0" smtClean="0">
                <a:latin typeface="Times New Roman" panose="02020603050405020304" pitchFamily="18" charset="0"/>
                <a:cs typeface="Times New Roman" panose="02020603050405020304" pitchFamily="18" charset="0"/>
              </a:rPr>
              <a:t>26, </a:t>
            </a:r>
            <a:r>
              <a:rPr lang="en-US" altLang="en-US" sz="2400" dirty="0" err="1" smtClean="0">
                <a:latin typeface="Times New Roman" panose="02020603050405020304" pitchFamily="18" charset="0"/>
                <a:cs typeface="Times New Roman" panose="02020603050405020304" pitchFamily="18" charset="0"/>
              </a:rPr>
              <a:t>mục</a:t>
            </a:r>
            <a:r>
              <a:rPr lang="en-US" altLang="en-US" sz="2400" dirty="0" smtClean="0">
                <a:latin typeface="Times New Roman" panose="02020603050405020304" pitchFamily="18" charset="0"/>
                <a:cs typeface="Times New Roman" panose="02020603050405020304" pitchFamily="18" charset="0"/>
              </a:rPr>
              <a:t> II: </a:t>
            </a:r>
            <a:r>
              <a:rPr lang="en-US" altLang="en-US" sz="2400" i="1" dirty="0" err="1" smtClean="0">
                <a:latin typeface="Times New Roman" panose="02020603050405020304" pitchFamily="18" charset="0"/>
                <a:cs typeface="Times New Roman" panose="02020603050405020304" pitchFamily="18" charset="0"/>
              </a:rPr>
              <a:t>Những</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cuộc</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khởi</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nghĩa</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lớn</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trong</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phong</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trào</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Cần</a:t>
            </a:r>
            <a:r>
              <a:rPr lang="en-US" altLang="en-US" sz="2400" i="1" dirty="0" smtClean="0">
                <a:latin typeface="Times New Roman" panose="02020603050405020304" pitchFamily="18" charset="0"/>
                <a:cs typeface="Times New Roman" panose="02020603050405020304" pitchFamily="18" charset="0"/>
              </a:rPr>
              <a:t> </a:t>
            </a:r>
            <a:r>
              <a:rPr lang="en-US" altLang="en-US" sz="2400" i="1" dirty="0" err="1" smtClean="0">
                <a:latin typeface="Times New Roman" panose="02020603050405020304" pitchFamily="18" charset="0"/>
                <a:cs typeface="Times New Roman" panose="02020603050405020304" pitchFamily="18" charset="0"/>
              </a:rPr>
              <a:t>Vương</a:t>
            </a:r>
            <a:endParaRPr lang="en-US" altLang="en-US" sz="2400" i="1" dirty="0">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linds(horizontal)">
                                      <p:cBhvr>
                                        <p:cTn id="7" dur="500"/>
                                        <p:tgtEl>
                                          <p:spTgt spid="3"/>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linds(horizontal)">
                                      <p:cBhvr>
                                        <p:cTn id="12"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Rectangle 2">
            <a:extLst>
              <a:ext uri="{FF2B5EF4-FFF2-40B4-BE49-F238E27FC236}">
                <a16:creationId xmlns="" xmlns:a16="http://schemas.microsoft.com/office/drawing/2014/main" id="{16FBD058-9911-4811-978B-BF2967017C18}"/>
              </a:ext>
            </a:extLst>
          </p:cNvPr>
          <p:cNvSpPr>
            <a:spLocks noChangeArrowheads="1"/>
          </p:cNvSpPr>
          <p:nvPr/>
        </p:nvSpPr>
        <p:spPr bwMode="auto">
          <a:xfrm>
            <a:off x="1066800" y="609600"/>
            <a:ext cx="2109788" cy="584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spcBef>
                <a:spcPct val="0"/>
              </a:spcBef>
              <a:buFontTx/>
              <a:buNone/>
            </a:pPr>
            <a:r>
              <a:rPr lang="en-US" altLang="en-US" b="1">
                <a:solidFill>
                  <a:srgbClr val="0000FF"/>
                </a:solidFill>
                <a:latin typeface="Times New Roman" panose="02020603050405020304" pitchFamily="18" charset="0"/>
                <a:cs typeface="Times New Roman" panose="02020603050405020304" pitchFamily="18" charset="0"/>
              </a:rPr>
              <a:t>Luyện tập</a:t>
            </a:r>
            <a:r>
              <a:rPr lang="vi-VN" altLang="en-US" b="1">
                <a:solidFill>
                  <a:srgbClr val="0000FF"/>
                </a:solidFill>
                <a:latin typeface="Times New Roman" panose="02020603050405020304" pitchFamily="18" charset="0"/>
                <a:cs typeface="Times New Roman" panose="02020603050405020304" pitchFamily="18" charset="0"/>
              </a:rPr>
              <a:t>:</a:t>
            </a:r>
            <a:endParaRPr lang="en-US" altLang="en-US">
              <a:latin typeface="Tahoma" panose="020B0604030504040204" pitchFamily="34" charset="0"/>
            </a:endParaRPr>
          </a:p>
        </p:txBody>
      </p:sp>
      <p:sp>
        <p:nvSpPr>
          <p:cNvPr id="4" name="Rectangle 3">
            <a:extLst>
              <a:ext uri="{FF2B5EF4-FFF2-40B4-BE49-F238E27FC236}">
                <a16:creationId xmlns="" xmlns:a16="http://schemas.microsoft.com/office/drawing/2014/main" id="{F58062CA-A369-4A80-905A-258B05617687}"/>
              </a:ext>
            </a:extLst>
          </p:cNvPr>
          <p:cNvSpPr/>
          <p:nvPr/>
        </p:nvSpPr>
        <p:spPr>
          <a:xfrm>
            <a:off x="762000" y="1371600"/>
            <a:ext cx="5867400" cy="2246769"/>
          </a:xfrm>
          <a:prstGeom prst="rect">
            <a:avLst/>
          </a:prstGeom>
        </p:spPr>
        <p:txBody>
          <a:bodyPr wrap="square">
            <a:spAutoFit/>
          </a:bodyPr>
          <a:lstStyle/>
          <a:p>
            <a:pPr algn="just" eaLnBrk="1" hangingPunct="1">
              <a:defRPr/>
            </a:pPr>
            <a:r>
              <a:rPr lang="en-US" altLang="en-US" sz="2000" dirty="0">
                <a:solidFill>
                  <a:srgbClr val="0000FF"/>
                </a:solidFill>
                <a:latin typeface="Times New Roman" panose="02020603050405020304" pitchFamily="18" charset="0"/>
                <a:cs typeface="Times New Roman" panose="02020603050405020304" pitchFamily="18" charset="0"/>
              </a:rPr>
              <a:t>Câu 1: </a:t>
            </a:r>
            <a:r>
              <a:rPr lang="en-US" altLang="en-US" sz="2000" dirty="0" err="1">
                <a:solidFill>
                  <a:srgbClr val="0000FF"/>
                </a:solidFill>
                <a:latin typeface="Times New Roman" panose="02020603050405020304" pitchFamily="18" charset="0"/>
                <a:cs typeface="Times New Roman" panose="02020603050405020304" pitchFamily="18" charset="0"/>
              </a:rPr>
              <a:t>Dựa</a:t>
            </a:r>
            <a:r>
              <a:rPr lang="en-US" altLang="en-US" sz="2000" dirty="0">
                <a:solidFill>
                  <a:srgbClr val="0000FF"/>
                </a:solidFill>
                <a:latin typeface="Times New Roman" panose="02020603050405020304" pitchFamily="18" charset="0"/>
                <a:cs typeface="Times New Roman" panose="02020603050405020304" pitchFamily="18" charset="0"/>
              </a:rPr>
              <a:t> </a:t>
            </a:r>
            <a:r>
              <a:rPr lang="en-US" altLang="en-US" sz="2000" dirty="0" err="1">
                <a:solidFill>
                  <a:srgbClr val="0000FF"/>
                </a:solidFill>
                <a:latin typeface="Times New Roman" panose="02020603050405020304" pitchFamily="18" charset="0"/>
                <a:cs typeface="Times New Roman" panose="02020603050405020304" pitchFamily="18" charset="0"/>
              </a:rPr>
              <a:t>vào</a:t>
            </a:r>
            <a:r>
              <a:rPr lang="en-US" altLang="en-US" sz="2000" dirty="0">
                <a:solidFill>
                  <a:srgbClr val="0000FF"/>
                </a:solidFill>
                <a:latin typeface="Times New Roman" panose="02020603050405020304" pitchFamily="18" charset="0"/>
                <a:cs typeface="Times New Roman" panose="02020603050405020304" pitchFamily="18" charset="0"/>
              </a:rPr>
              <a:t> </a:t>
            </a:r>
            <a:r>
              <a:rPr lang="en-US" altLang="en-US" sz="2000" dirty="0" err="1">
                <a:solidFill>
                  <a:srgbClr val="0000FF"/>
                </a:solidFill>
                <a:latin typeface="Times New Roman" panose="02020603050405020304" pitchFamily="18" charset="0"/>
                <a:cs typeface="Times New Roman" panose="02020603050405020304" pitchFamily="18" charset="0"/>
              </a:rPr>
              <a:t>phong</a:t>
            </a:r>
            <a:r>
              <a:rPr lang="en-US" altLang="en-US" sz="2000" dirty="0">
                <a:solidFill>
                  <a:srgbClr val="0000FF"/>
                </a:solidFill>
                <a:latin typeface="Times New Roman" panose="02020603050405020304" pitchFamily="18" charset="0"/>
                <a:cs typeface="Times New Roman" panose="02020603050405020304" pitchFamily="18" charset="0"/>
              </a:rPr>
              <a:t> </a:t>
            </a:r>
            <a:r>
              <a:rPr lang="en-US" altLang="en-US" sz="2000" dirty="0" err="1">
                <a:solidFill>
                  <a:srgbClr val="0000FF"/>
                </a:solidFill>
                <a:latin typeface="Times New Roman" panose="02020603050405020304" pitchFamily="18" charset="0"/>
                <a:cs typeface="Times New Roman" panose="02020603050405020304" pitchFamily="18" charset="0"/>
              </a:rPr>
              <a:t>trào</a:t>
            </a:r>
            <a:r>
              <a:rPr lang="en-US" altLang="en-US" sz="2000" dirty="0">
                <a:solidFill>
                  <a:srgbClr val="0000FF"/>
                </a:solidFill>
                <a:latin typeface="Times New Roman" panose="02020603050405020304" pitchFamily="18" charset="0"/>
                <a:cs typeface="Times New Roman" panose="02020603050405020304" pitchFamily="18" charset="0"/>
              </a:rPr>
              <a:t> </a:t>
            </a:r>
            <a:r>
              <a:rPr lang="en-US" altLang="en-US" sz="2000" dirty="0" err="1">
                <a:solidFill>
                  <a:srgbClr val="0000FF"/>
                </a:solidFill>
                <a:latin typeface="Times New Roman" panose="02020603050405020304" pitchFamily="18" charset="0"/>
                <a:cs typeface="Times New Roman" panose="02020603050405020304" pitchFamily="18" charset="0"/>
              </a:rPr>
              <a:t>kháng</a:t>
            </a:r>
            <a:r>
              <a:rPr lang="en-US" altLang="en-US" sz="2000" dirty="0">
                <a:solidFill>
                  <a:srgbClr val="0000FF"/>
                </a:solidFill>
                <a:latin typeface="Times New Roman" panose="02020603050405020304" pitchFamily="18" charset="0"/>
                <a:cs typeface="Times New Roman" panose="02020603050405020304" pitchFamily="18" charset="0"/>
              </a:rPr>
              <a:t> </a:t>
            </a:r>
            <a:r>
              <a:rPr lang="en-US" altLang="en-US" sz="2000" dirty="0" err="1">
                <a:solidFill>
                  <a:srgbClr val="0000FF"/>
                </a:solidFill>
                <a:latin typeface="Times New Roman" panose="02020603050405020304" pitchFamily="18" charset="0"/>
                <a:cs typeface="Times New Roman" panose="02020603050405020304" pitchFamily="18" charset="0"/>
              </a:rPr>
              <a:t>chiến</a:t>
            </a:r>
            <a:r>
              <a:rPr lang="en-US" altLang="en-US" sz="2000" dirty="0">
                <a:solidFill>
                  <a:srgbClr val="0000FF"/>
                </a:solidFill>
                <a:latin typeface="Times New Roman" panose="02020603050405020304" pitchFamily="18" charset="0"/>
                <a:cs typeface="Times New Roman" panose="02020603050405020304" pitchFamily="18" charset="0"/>
              </a:rPr>
              <a:t> </a:t>
            </a:r>
            <a:r>
              <a:rPr lang="en-US" altLang="en-US" sz="2000" dirty="0" err="1">
                <a:solidFill>
                  <a:srgbClr val="0000FF"/>
                </a:solidFill>
                <a:latin typeface="Times New Roman" panose="02020603050405020304" pitchFamily="18" charset="0"/>
                <a:cs typeface="Times New Roman" panose="02020603050405020304" pitchFamily="18" charset="0"/>
              </a:rPr>
              <a:t>của</a:t>
            </a:r>
            <a:r>
              <a:rPr lang="en-US" altLang="en-US" sz="2000" dirty="0">
                <a:solidFill>
                  <a:srgbClr val="0000FF"/>
                </a:solidFill>
                <a:latin typeface="Times New Roman" panose="02020603050405020304" pitchFamily="18" charset="0"/>
                <a:cs typeface="Times New Roman" panose="02020603050405020304" pitchFamily="18" charset="0"/>
              </a:rPr>
              <a:t> </a:t>
            </a:r>
            <a:r>
              <a:rPr lang="en-US" altLang="en-US" sz="2000" dirty="0" err="1">
                <a:solidFill>
                  <a:srgbClr val="0000FF"/>
                </a:solidFill>
                <a:latin typeface="Times New Roman" panose="02020603050405020304" pitchFamily="18" charset="0"/>
                <a:cs typeface="Times New Roman" panose="02020603050405020304" pitchFamily="18" charset="0"/>
              </a:rPr>
              <a:t>nhân</a:t>
            </a:r>
            <a:r>
              <a:rPr lang="en-US" altLang="en-US" sz="2000" dirty="0">
                <a:solidFill>
                  <a:srgbClr val="0000FF"/>
                </a:solidFill>
                <a:latin typeface="Times New Roman" panose="02020603050405020304" pitchFamily="18" charset="0"/>
                <a:cs typeface="Times New Roman" panose="02020603050405020304" pitchFamily="18" charset="0"/>
              </a:rPr>
              <a:t> </a:t>
            </a:r>
            <a:r>
              <a:rPr lang="en-US" altLang="en-US" sz="2000" dirty="0" err="1">
                <a:solidFill>
                  <a:srgbClr val="0000FF"/>
                </a:solidFill>
                <a:latin typeface="Times New Roman" panose="02020603050405020304" pitchFamily="18" charset="0"/>
                <a:cs typeface="Times New Roman" panose="02020603050405020304" pitchFamily="18" charset="0"/>
              </a:rPr>
              <a:t>dân</a:t>
            </a:r>
            <a:r>
              <a:rPr lang="en-US" altLang="en-US" sz="2000" dirty="0">
                <a:solidFill>
                  <a:srgbClr val="0000FF"/>
                </a:solidFill>
                <a:latin typeface="Times New Roman" panose="02020603050405020304" pitchFamily="18" charset="0"/>
                <a:cs typeface="Times New Roman" panose="02020603050405020304" pitchFamily="18" charset="0"/>
              </a:rPr>
              <a:t>, </a:t>
            </a:r>
            <a:r>
              <a:rPr lang="en-US" altLang="en-US" sz="2000" dirty="0" err="1">
                <a:solidFill>
                  <a:srgbClr val="0000FF"/>
                </a:solidFill>
                <a:latin typeface="Times New Roman" panose="02020603050405020304" pitchFamily="18" charset="0"/>
                <a:cs typeface="Times New Roman" panose="02020603050405020304" pitchFamily="18" charset="0"/>
              </a:rPr>
              <a:t>phái</a:t>
            </a:r>
            <a:r>
              <a:rPr lang="en-US" altLang="en-US" sz="2000" dirty="0">
                <a:solidFill>
                  <a:srgbClr val="0000FF"/>
                </a:solidFill>
                <a:latin typeface="Times New Roman" panose="02020603050405020304" pitchFamily="18" charset="0"/>
                <a:cs typeface="Times New Roman" panose="02020603050405020304" pitchFamily="18" charset="0"/>
              </a:rPr>
              <a:t> </a:t>
            </a:r>
            <a:r>
              <a:rPr lang="en-US" altLang="en-US" sz="2000" dirty="0" err="1">
                <a:solidFill>
                  <a:srgbClr val="0000FF"/>
                </a:solidFill>
                <a:latin typeface="Times New Roman" panose="02020603050405020304" pitchFamily="18" charset="0"/>
                <a:cs typeface="Times New Roman" panose="02020603050405020304" pitchFamily="18" charset="0"/>
              </a:rPr>
              <a:t>chủ</a:t>
            </a:r>
            <a:r>
              <a:rPr lang="en-US" altLang="en-US" sz="2000" dirty="0">
                <a:solidFill>
                  <a:srgbClr val="0000FF"/>
                </a:solidFill>
                <a:latin typeface="Times New Roman" panose="02020603050405020304" pitchFamily="18" charset="0"/>
                <a:cs typeface="Times New Roman" panose="02020603050405020304" pitchFamily="18" charset="0"/>
              </a:rPr>
              <a:t> </a:t>
            </a:r>
            <a:r>
              <a:rPr lang="en-US" altLang="en-US" sz="2000" dirty="0" err="1">
                <a:solidFill>
                  <a:srgbClr val="0000FF"/>
                </a:solidFill>
                <a:latin typeface="Times New Roman" panose="02020603050405020304" pitchFamily="18" charset="0"/>
                <a:cs typeface="Times New Roman" panose="02020603050405020304" pitchFamily="18" charset="0"/>
              </a:rPr>
              <a:t>chiến</a:t>
            </a:r>
            <a:r>
              <a:rPr lang="en-US" altLang="en-US" sz="2000" dirty="0">
                <a:solidFill>
                  <a:srgbClr val="0000FF"/>
                </a:solidFill>
                <a:latin typeface="Times New Roman" panose="02020603050405020304" pitchFamily="18" charset="0"/>
                <a:cs typeface="Times New Roman" panose="02020603050405020304" pitchFamily="18" charset="0"/>
              </a:rPr>
              <a:t> </a:t>
            </a:r>
            <a:r>
              <a:rPr lang="en-US" altLang="en-US" sz="2000" dirty="0" err="1">
                <a:solidFill>
                  <a:srgbClr val="0000FF"/>
                </a:solidFill>
                <a:latin typeface="Times New Roman" panose="02020603050405020304" pitchFamily="18" charset="0"/>
                <a:cs typeface="Times New Roman" panose="02020603050405020304" pitchFamily="18" charset="0"/>
              </a:rPr>
              <a:t>trong</a:t>
            </a:r>
            <a:r>
              <a:rPr lang="en-US" altLang="en-US" sz="2000" dirty="0">
                <a:solidFill>
                  <a:srgbClr val="0000FF"/>
                </a:solidFill>
                <a:latin typeface="Times New Roman" panose="02020603050405020304" pitchFamily="18" charset="0"/>
                <a:cs typeface="Times New Roman" panose="02020603050405020304" pitchFamily="18" charset="0"/>
              </a:rPr>
              <a:t> </a:t>
            </a:r>
            <a:r>
              <a:rPr lang="en-US" altLang="en-US" sz="2000" dirty="0" err="1">
                <a:solidFill>
                  <a:srgbClr val="0000FF"/>
                </a:solidFill>
                <a:latin typeface="Times New Roman" panose="02020603050405020304" pitchFamily="18" charset="0"/>
                <a:cs typeface="Times New Roman" panose="02020603050405020304" pitchFamily="18" charset="0"/>
              </a:rPr>
              <a:t>triều</a:t>
            </a:r>
            <a:r>
              <a:rPr lang="en-US" altLang="en-US" sz="2000" dirty="0">
                <a:solidFill>
                  <a:srgbClr val="0000FF"/>
                </a:solidFill>
                <a:latin typeface="Times New Roman" panose="02020603050405020304" pitchFamily="18" charset="0"/>
                <a:cs typeface="Times New Roman" panose="02020603050405020304" pitchFamily="18" charset="0"/>
              </a:rPr>
              <a:t> </a:t>
            </a:r>
            <a:r>
              <a:rPr lang="en-US" altLang="en-US" sz="2000" dirty="0" err="1">
                <a:solidFill>
                  <a:srgbClr val="0000FF"/>
                </a:solidFill>
                <a:latin typeface="Times New Roman" panose="02020603050405020304" pitchFamily="18" charset="0"/>
                <a:cs typeface="Times New Roman" panose="02020603050405020304" pitchFamily="18" charset="0"/>
              </a:rPr>
              <a:t>đình</a:t>
            </a:r>
            <a:r>
              <a:rPr lang="en-US" altLang="en-US" sz="2000" dirty="0">
                <a:solidFill>
                  <a:srgbClr val="0000FF"/>
                </a:solidFill>
                <a:latin typeface="Times New Roman" panose="02020603050405020304" pitchFamily="18" charset="0"/>
                <a:cs typeface="Times New Roman" panose="02020603050405020304" pitchFamily="18" charset="0"/>
              </a:rPr>
              <a:t> </a:t>
            </a:r>
            <a:r>
              <a:rPr lang="en-US" altLang="en-US" sz="2000" dirty="0" err="1">
                <a:solidFill>
                  <a:srgbClr val="0000FF"/>
                </a:solidFill>
                <a:latin typeface="Times New Roman" panose="02020603050405020304" pitchFamily="18" charset="0"/>
                <a:cs typeface="Times New Roman" panose="02020603050405020304" pitchFamily="18" charset="0"/>
              </a:rPr>
              <a:t>Huế</a:t>
            </a:r>
            <a:r>
              <a:rPr lang="en-US" altLang="en-US" sz="2000" dirty="0">
                <a:solidFill>
                  <a:srgbClr val="0000FF"/>
                </a:solidFill>
                <a:latin typeface="Times New Roman" panose="02020603050405020304" pitchFamily="18" charset="0"/>
                <a:cs typeface="Times New Roman" panose="02020603050405020304" pitchFamily="18" charset="0"/>
              </a:rPr>
              <a:t>, </a:t>
            </a:r>
            <a:r>
              <a:rPr lang="en-US" altLang="en-US" sz="2000" dirty="0" err="1">
                <a:solidFill>
                  <a:srgbClr val="0000FF"/>
                </a:solidFill>
                <a:latin typeface="Times New Roman" panose="02020603050405020304" pitchFamily="18" charset="0"/>
                <a:cs typeface="Times New Roman" panose="02020603050405020304" pitchFamily="18" charset="0"/>
              </a:rPr>
              <a:t>đại</a:t>
            </a:r>
            <a:r>
              <a:rPr lang="en-US" altLang="en-US" sz="2000" dirty="0">
                <a:solidFill>
                  <a:srgbClr val="0000FF"/>
                </a:solidFill>
                <a:latin typeface="Times New Roman" panose="02020603050405020304" pitchFamily="18" charset="0"/>
                <a:cs typeface="Times New Roman" panose="02020603050405020304" pitchFamily="18" charset="0"/>
              </a:rPr>
              <a:t> </a:t>
            </a:r>
            <a:r>
              <a:rPr lang="en-US" altLang="en-US" sz="2000" dirty="0" err="1">
                <a:solidFill>
                  <a:srgbClr val="0000FF"/>
                </a:solidFill>
                <a:latin typeface="Times New Roman" panose="02020603050405020304" pitchFamily="18" charset="0"/>
                <a:cs typeface="Times New Roman" panose="02020603050405020304" pitchFamily="18" charset="0"/>
              </a:rPr>
              <a:t>diện</a:t>
            </a:r>
            <a:r>
              <a:rPr lang="en-US" altLang="en-US" sz="2000" dirty="0">
                <a:solidFill>
                  <a:srgbClr val="0000FF"/>
                </a:solidFill>
                <a:latin typeface="Times New Roman" panose="02020603050405020304" pitchFamily="18" charset="0"/>
                <a:cs typeface="Times New Roman" panose="02020603050405020304" pitchFamily="18" charset="0"/>
              </a:rPr>
              <a:t> </a:t>
            </a:r>
            <a:r>
              <a:rPr lang="en-US" altLang="en-US" sz="2000" dirty="0" err="1">
                <a:solidFill>
                  <a:srgbClr val="0000FF"/>
                </a:solidFill>
                <a:latin typeface="Times New Roman" panose="02020603050405020304" pitchFamily="18" charset="0"/>
                <a:cs typeface="Times New Roman" panose="02020603050405020304" pitchFamily="18" charset="0"/>
              </a:rPr>
              <a:t>là</a:t>
            </a:r>
            <a:r>
              <a:rPr lang="en-US" altLang="en-US" sz="2000" dirty="0">
                <a:solidFill>
                  <a:srgbClr val="0000FF"/>
                </a:solidFill>
                <a:latin typeface="Times New Roman" panose="02020603050405020304" pitchFamily="18" charset="0"/>
                <a:cs typeface="Times New Roman" panose="02020603050405020304" pitchFamily="18" charset="0"/>
              </a:rPr>
              <a:t> </a:t>
            </a:r>
            <a:r>
              <a:rPr lang="en-US" altLang="en-US" sz="2000" dirty="0" err="1">
                <a:solidFill>
                  <a:srgbClr val="0000FF"/>
                </a:solidFill>
                <a:latin typeface="Times New Roman" panose="02020603050405020304" pitchFamily="18" charset="0"/>
                <a:cs typeface="Times New Roman" panose="02020603050405020304" pitchFamily="18" charset="0"/>
              </a:rPr>
              <a:t>những</a:t>
            </a:r>
            <a:r>
              <a:rPr lang="en-US" altLang="en-US" sz="2000" dirty="0">
                <a:solidFill>
                  <a:srgbClr val="0000FF"/>
                </a:solidFill>
                <a:latin typeface="Times New Roman" panose="02020603050405020304" pitchFamily="18" charset="0"/>
                <a:cs typeface="Times New Roman" panose="02020603050405020304" pitchFamily="18" charset="0"/>
              </a:rPr>
              <a:t> </a:t>
            </a:r>
            <a:r>
              <a:rPr lang="en-US" altLang="en-US" sz="2000" dirty="0" err="1">
                <a:solidFill>
                  <a:srgbClr val="0000FF"/>
                </a:solidFill>
                <a:latin typeface="Times New Roman" panose="02020603050405020304" pitchFamily="18" charset="0"/>
                <a:cs typeface="Times New Roman" panose="02020603050405020304" pitchFamily="18" charset="0"/>
              </a:rPr>
              <a:t>ai</a:t>
            </a:r>
            <a:r>
              <a:rPr lang="en-US" altLang="en-US" sz="2000" dirty="0">
                <a:solidFill>
                  <a:srgbClr val="0000FF"/>
                </a:solidFill>
                <a:latin typeface="Times New Roman" panose="02020603050405020304" pitchFamily="18" charset="0"/>
                <a:cs typeface="Times New Roman" panose="02020603050405020304" pitchFamily="18" charset="0"/>
              </a:rPr>
              <a:t> </a:t>
            </a:r>
            <a:r>
              <a:rPr lang="en-US" altLang="en-US" sz="2000" dirty="0" err="1">
                <a:solidFill>
                  <a:srgbClr val="0000FF"/>
                </a:solidFill>
                <a:latin typeface="Times New Roman" panose="02020603050405020304" pitchFamily="18" charset="0"/>
                <a:cs typeface="Times New Roman" panose="02020603050405020304" pitchFamily="18" charset="0"/>
              </a:rPr>
              <a:t>mạnh</a:t>
            </a:r>
            <a:r>
              <a:rPr lang="en-US" altLang="en-US" sz="2000" dirty="0">
                <a:solidFill>
                  <a:srgbClr val="0000FF"/>
                </a:solidFill>
                <a:latin typeface="Times New Roman" panose="02020603050405020304" pitchFamily="18" charset="0"/>
                <a:cs typeface="Times New Roman" panose="02020603050405020304" pitchFamily="18" charset="0"/>
              </a:rPr>
              <a:t> </a:t>
            </a:r>
            <a:r>
              <a:rPr lang="en-US" altLang="en-US" sz="2000" dirty="0" err="1">
                <a:solidFill>
                  <a:srgbClr val="0000FF"/>
                </a:solidFill>
                <a:latin typeface="Times New Roman" panose="02020603050405020304" pitchFamily="18" charset="0"/>
                <a:cs typeface="Times New Roman" panose="02020603050405020304" pitchFamily="18" charset="0"/>
              </a:rPr>
              <a:t>tay</a:t>
            </a:r>
            <a:r>
              <a:rPr lang="en-US" altLang="en-US" sz="2000" dirty="0">
                <a:solidFill>
                  <a:srgbClr val="0000FF"/>
                </a:solidFill>
                <a:latin typeface="Times New Roman" panose="02020603050405020304" pitchFamily="18" charset="0"/>
                <a:cs typeface="Times New Roman" panose="02020603050405020304" pitchFamily="18" charset="0"/>
              </a:rPr>
              <a:t> </a:t>
            </a:r>
            <a:r>
              <a:rPr lang="en-US" altLang="en-US" sz="2000" dirty="0" err="1">
                <a:solidFill>
                  <a:srgbClr val="0000FF"/>
                </a:solidFill>
                <a:latin typeface="Times New Roman" panose="02020603050405020304" pitchFamily="18" charset="0"/>
                <a:cs typeface="Times New Roman" panose="02020603050405020304" pitchFamily="18" charset="0"/>
              </a:rPr>
              <a:t>hành</a:t>
            </a:r>
            <a:r>
              <a:rPr lang="en-US" altLang="en-US" sz="2000" dirty="0">
                <a:solidFill>
                  <a:srgbClr val="0000FF"/>
                </a:solidFill>
                <a:latin typeface="Times New Roman" panose="02020603050405020304" pitchFamily="18" charset="0"/>
                <a:cs typeface="Times New Roman" panose="02020603050405020304" pitchFamily="18" charset="0"/>
              </a:rPr>
              <a:t> </a:t>
            </a:r>
            <a:r>
              <a:rPr lang="en-US" altLang="en-US" sz="2000" dirty="0" err="1">
                <a:solidFill>
                  <a:srgbClr val="0000FF"/>
                </a:solidFill>
                <a:latin typeface="Times New Roman" panose="02020603050405020304" pitchFamily="18" charset="0"/>
                <a:cs typeface="Times New Roman" panose="02020603050405020304" pitchFamily="18" charset="0"/>
              </a:rPr>
              <a:t>động</a:t>
            </a:r>
            <a:r>
              <a:rPr lang="en-US" altLang="en-US" sz="2000" dirty="0">
                <a:solidFill>
                  <a:srgbClr val="0000FF"/>
                </a:solidFill>
                <a:latin typeface="Times New Roman" panose="02020603050405020304" pitchFamily="18" charset="0"/>
                <a:cs typeface="Times New Roman" panose="02020603050405020304" pitchFamily="18" charset="0"/>
              </a:rPr>
              <a:t> </a:t>
            </a:r>
            <a:r>
              <a:rPr lang="en-US" altLang="en-US" sz="2000" dirty="0" err="1">
                <a:solidFill>
                  <a:srgbClr val="0000FF"/>
                </a:solidFill>
                <a:latin typeface="Times New Roman" panose="02020603050405020304" pitchFamily="18" charset="0"/>
                <a:cs typeface="Times New Roman" panose="02020603050405020304" pitchFamily="18" charset="0"/>
              </a:rPr>
              <a:t>chống</a:t>
            </a:r>
            <a:r>
              <a:rPr lang="en-US" altLang="en-US" sz="2000" dirty="0">
                <a:solidFill>
                  <a:srgbClr val="0000FF"/>
                </a:solidFill>
                <a:latin typeface="Times New Roman" panose="02020603050405020304" pitchFamily="18" charset="0"/>
                <a:cs typeface="Times New Roman" panose="02020603050405020304" pitchFamily="18" charset="0"/>
              </a:rPr>
              <a:t> Pháp?</a:t>
            </a:r>
          </a:p>
          <a:p>
            <a:pPr algn="just">
              <a:defRPr/>
            </a:pPr>
            <a:r>
              <a:rPr lang="en-US" altLang="en-US" sz="2000" b="1" dirty="0" smtClean="0">
                <a:solidFill>
                  <a:srgbClr val="7030A0"/>
                </a:solidFill>
                <a:latin typeface="Times New Roman" panose="02020603050405020304" pitchFamily="18" charset="0"/>
                <a:cs typeface="Times New Roman" panose="02020603050405020304" pitchFamily="18" charset="0"/>
              </a:rPr>
              <a:t>A</a:t>
            </a:r>
            <a:r>
              <a:rPr lang="en-US" altLang="en-US" sz="2000" b="1" dirty="0">
                <a:solidFill>
                  <a:srgbClr val="7030A0"/>
                </a:solidFill>
                <a:latin typeface="Times New Roman" panose="02020603050405020304" pitchFamily="18" charset="0"/>
                <a:cs typeface="Times New Roman" panose="02020603050405020304" pitchFamily="18" charset="0"/>
              </a:rPr>
              <a:t>.</a:t>
            </a:r>
            <a:r>
              <a:rPr lang="en-US" altLang="en-US" sz="2000" dirty="0">
                <a:solidFill>
                  <a:srgbClr val="7030A0"/>
                </a:solidFill>
                <a:latin typeface="Times New Roman" panose="02020603050405020304" pitchFamily="18" charset="0"/>
                <a:cs typeface="Times New Roman" panose="02020603050405020304" pitchFamily="18" charset="0"/>
              </a:rPr>
              <a:t> </a:t>
            </a:r>
            <a:r>
              <a:rPr lang="en-US" altLang="en-US" sz="2000" dirty="0" err="1">
                <a:solidFill>
                  <a:srgbClr val="7030A0"/>
                </a:solidFill>
                <a:latin typeface="Times New Roman" panose="02020603050405020304" pitchFamily="18" charset="0"/>
                <a:cs typeface="Times New Roman" panose="02020603050405020304" pitchFamily="18" charset="0"/>
              </a:rPr>
              <a:t>Nguyễn</a:t>
            </a:r>
            <a:r>
              <a:rPr lang="en-US" altLang="en-US" sz="2000" dirty="0">
                <a:solidFill>
                  <a:srgbClr val="7030A0"/>
                </a:solidFill>
                <a:latin typeface="Times New Roman" panose="02020603050405020304" pitchFamily="18" charset="0"/>
                <a:cs typeface="Times New Roman" panose="02020603050405020304" pitchFamily="18" charset="0"/>
              </a:rPr>
              <a:t> </a:t>
            </a:r>
            <a:r>
              <a:rPr lang="en-US" altLang="en-US" sz="2000" dirty="0" err="1">
                <a:solidFill>
                  <a:srgbClr val="7030A0"/>
                </a:solidFill>
                <a:latin typeface="Times New Roman" panose="02020603050405020304" pitchFamily="18" charset="0"/>
                <a:cs typeface="Times New Roman" panose="02020603050405020304" pitchFamily="18" charset="0"/>
              </a:rPr>
              <a:t>Trường</a:t>
            </a:r>
            <a:r>
              <a:rPr lang="en-US" altLang="en-US" sz="2000" dirty="0">
                <a:solidFill>
                  <a:srgbClr val="7030A0"/>
                </a:solidFill>
                <a:latin typeface="Times New Roman" panose="02020603050405020304" pitchFamily="18" charset="0"/>
                <a:cs typeface="Times New Roman" panose="02020603050405020304" pitchFamily="18" charset="0"/>
              </a:rPr>
              <a:t> </a:t>
            </a:r>
            <a:r>
              <a:rPr lang="en-US" altLang="en-US" sz="2000" dirty="0" err="1">
                <a:solidFill>
                  <a:srgbClr val="7030A0"/>
                </a:solidFill>
                <a:latin typeface="Times New Roman" panose="02020603050405020304" pitchFamily="18" charset="0"/>
                <a:cs typeface="Times New Roman" panose="02020603050405020304" pitchFamily="18" charset="0"/>
              </a:rPr>
              <a:t>Tộ</a:t>
            </a:r>
            <a:r>
              <a:rPr lang="en-US" altLang="en-US" sz="2000" dirty="0">
                <a:solidFill>
                  <a:srgbClr val="7030A0"/>
                </a:solidFill>
                <a:latin typeface="Times New Roman" panose="02020603050405020304" pitchFamily="18" charset="0"/>
                <a:cs typeface="Times New Roman" panose="02020603050405020304" pitchFamily="18" charset="0"/>
              </a:rPr>
              <a:t>, Phan </a:t>
            </a:r>
            <a:r>
              <a:rPr lang="en-US" altLang="en-US" sz="2000" dirty="0" err="1">
                <a:solidFill>
                  <a:srgbClr val="7030A0"/>
                </a:solidFill>
                <a:latin typeface="Times New Roman" panose="02020603050405020304" pitchFamily="18" charset="0"/>
                <a:cs typeface="Times New Roman" panose="02020603050405020304" pitchFamily="18" charset="0"/>
              </a:rPr>
              <a:t>Thanh</a:t>
            </a:r>
            <a:r>
              <a:rPr lang="en-US" altLang="en-US" sz="2000" dirty="0">
                <a:solidFill>
                  <a:srgbClr val="7030A0"/>
                </a:solidFill>
                <a:latin typeface="Times New Roman" panose="02020603050405020304" pitchFamily="18" charset="0"/>
                <a:cs typeface="Times New Roman" panose="02020603050405020304" pitchFamily="18" charset="0"/>
              </a:rPr>
              <a:t> </a:t>
            </a:r>
            <a:r>
              <a:rPr lang="en-US" altLang="en-US" sz="2000" dirty="0" err="1">
                <a:solidFill>
                  <a:srgbClr val="7030A0"/>
                </a:solidFill>
                <a:latin typeface="Times New Roman" panose="02020603050405020304" pitchFamily="18" charset="0"/>
                <a:cs typeface="Times New Roman" panose="02020603050405020304" pitchFamily="18" charset="0"/>
              </a:rPr>
              <a:t>Giản</a:t>
            </a:r>
            <a:endParaRPr lang="en-US" altLang="en-US" sz="2000" dirty="0">
              <a:solidFill>
                <a:srgbClr val="7030A0"/>
              </a:solidFill>
              <a:latin typeface="Times New Roman" panose="02020603050405020304" pitchFamily="18" charset="0"/>
              <a:cs typeface="Times New Roman" panose="02020603050405020304" pitchFamily="18" charset="0"/>
            </a:endParaRPr>
          </a:p>
          <a:p>
            <a:pPr algn="just">
              <a:defRPr/>
            </a:pPr>
            <a:r>
              <a:rPr lang="en-US" altLang="en-US" sz="2000" b="1" dirty="0" smtClean="0">
                <a:solidFill>
                  <a:srgbClr val="7030A0"/>
                </a:solidFill>
                <a:latin typeface="Times New Roman" panose="02020603050405020304" pitchFamily="18" charset="0"/>
                <a:cs typeface="Times New Roman" panose="02020603050405020304" pitchFamily="18" charset="0"/>
              </a:rPr>
              <a:t>B</a:t>
            </a:r>
            <a:r>
              <a:rPr lang="en-US" altLang="en-US" sz="2000" b="1" dirty="0">
                <a:solidFill>
                  <a:srgbClr val="7030A0"/>
                </a:solidFill>
                <a:latin typeface="Times New Roman" panose="02020603050405020304" pitchFamily="18" charset="0"/>
                <a:cs typeface="Times New Roman" panose="02020603050405020304" pitchFamily="18" charset="0"/>
              </a:rPr>
              <a:t>.</a:t>
            </a:r>
            <a:r>
              <a:rPr lang="en-US" altLang="en-US" sz="2000" dirty="0">
                <a:solidFill>
                  <a:srgbClr val="7030A0"/>
                </a:solidFill>
                <a:latin typeface="Times New Roman" panose="02020603050405020304" pitchFamily="18" charset="0"/>
                <a:cs typeface="Times New Roman" panose="02020603050405020304" pitchFamily="18" charset="0"/>
              </a:rPr>
              <a:t> Tôn </a:t>
            </a:r>
            <a:r>
              <a:rPr lang="en-US" altLang="en-US" sz="2000" dirty="0" err="1">
                <a:solidFill>
                  <a:srgbClr val="7030A0"/>
                </a:solidFill>
                <a:latin typeface="Times New Roman" panose="02020603050405020304" pitchFamily="18" charset="0"/>
                <a:cs typeface="Times New Roman" panose="02020603050405020304" pitchFamily="18" charset="0"/>
              </a:rPr>
              <a:t>Thất</a:t>
            </a:r>
            <a:r>
              <a:rPr lang="en-US" altLang="en-US" sz="2000" dirty="0">
                <a:solidFill>
                  <a:srgbClr val="7030A0"/>
                </a:solidFill>
                <a:latin typeface="Times New Roman" panose="02020603050405020304" pitchFamily="18" charset="0"/>
                <a:cs typeface="Times New Roman" panose="02020603050405020304" pitchFamily="18" charset="0"/>
              </a:rPr>
              <a:t> </a:t>
            </a:r>
            <a:r>
              <a:rPr lang="en-US" altLang="en-US" sz="2000" dirty="0" err="1">
                <a:solidFill>
                  <a:srgbClr val="7030A0"/>
                </a:solidFill>
                <a:latin typeface="Times New Roman" panose="02020603050405020304" pitchFamily="18" charset="0"/>
                <a:cs typeface="Times New Roman" panose="02020603050405020304" pitchFamily="18" charset="0"/>
              </a:rPr>
              <a:t>Thuyết</a:t>
            </a:r>
            <a:r>
              <a:rPr lang="en-US" altLang="en-US" sz="2000" dirty="0">
                <a:solidFill>
                  <a:srgbClr val="7030A0"/>
                </a:solidFill>
                <a:latin typeface="Times New Roman" panose="02020603050405020304" pitchFamily="18" charset="0"/>
                <a:cs typeface="Times New Roman" panose="02020603050405020304" pitchFamily="18" charset="0"/>
              </a:rPr>
              <a:t>, </a:t>
            </a:r>
            <a:r>
              <a:rPr lang="en-US" altLang="en-US" sz="2000" dirty="0" err="1">
                <a:solidFill>
                  <a:srgbClr val="7030A0"/>
                </a:solidFill>
                <a:latin typeface="Times New Roman" panose="02020603050405020304" pitchFamily="18" charset="0"/>
                <a:cs typeface="Times New Roman" panose="02020603050405020304" pitchFamily="18" charset="0"/>
              </a:rPr>
              <a:t>Nguyễn</a:t>
            </a:r>
            <a:r>
              <a:rPr lang="en-US" altLang="en-US" sz="2000" dirty="0">
                <a:solidFill>
                  <a:srgbClr val="7030A0"/>
                </a:solidFill>
                <a:latin typeface="Times New Roman" panose="02020603050405020304" pitchFamily="18" charset="0"/>
                <a:cs typeface="Times New Roman" panose="02020603050405020304" pitchFamily="18" charset="0"/>
              </a:rPr>
              <a:t> </a:t>
            </a:r>
            <a:r>
              <a:rPr lang="en-US" altLang="en-US" sz="2000" dirty="0" err="1">
                <a:solidFill>
                  <a:srgbClr val="7030A0"/>
                </a:solidFill>
                <a:latin typeface="Times New Roman" panose="02020603050405020304" pitchFamily="18" charset="0"/>
                <a:cs typeface="Times New Roman" panose="02020603050405020304" pitchFamily="18" charset="0"/>
              </a:rPr>
              <a:t>Văn</a:t>
            </a:r>
            <a:r>
              <a:rPr lang="en-US" altLang="en-US" sz="2000" dirty="0">
                <a:solidFill>
                  <a:srgbClr val="7030A0"/>
                </a:solidFill>
                <a:latin typeface="Times New Roman" panose="02020603050405020304" pitchFamily="18" charset="0"/>
                <a:cs typeface="Times New Roman" panose="02020603050405020304" pitchFamily="18" charset="0"/>
              </a:rPr>
              <a:t> </a:t>
            </a:r>
            <a:r>
              <a:rPr lang="en-US" altLang="en-US" sz="2000" dirty="0" err="1" smtClean="0">
                <a:solidFill>
                  <a:srgbClr val="7030A0"/>
                </a:solidFill>
                <a:latin typeface="Times New Roman" panose="02020603050405020304" pitchFamily="18" charset="0"/>
                <a:cs typeface="Times New Roman" panose="02020603050405020304" pitchFamily="18" charset="0"/>
              </a:rPr>
              <a:t>Tường</a:t>
            </a:r>
            <a:endParaRPr lang="en-US" altLang="en-US" sz="2000" dirty="0">
              <a:solidFill>
                <a:srgbClr val="7030A0"/>
              </a:solidFill>
              <a:latin typeface="Times New Roman" panose="02020603050405020304" pitchFamily="18" charset="0"/>
              <a:cs typeface="Times New Roman" panose="02020603050405020304" pitchFamily="18" charset="0"/>
            </a:endParaRPr>
          </a:p>
          <a:p>
            <a:pPr algn="just">
              <a:defRPr/>
            </a:pPr>
            <a:r>
              <a:rPr lang="en-US" altLang="en-US" sz="2000" b="1" dirty="0" smtClean="0">
                <a:solidFill>
                  <a:srgbClr val="7030A0"/>
                </a:solidFill>
                <a:latin typeface="Times New Roman" panose="02020603050405020304" pitchFamily="18" charset="0"/>
                <a:cs typeface="Times New Roman" panose="02020603050405020304" pitchFamily="18" charset="0"/>
              </a:rPr>
              <a:t>C</a:t>
            </a:r>
            <a:r>
              <a:rPr lang="en-US" altLang="en-US" sz="2000" b="1" dirty="0">
                <a:solidFill>
                  <a:srgbClr val="7030A0"/>
                </a:solidFill>
                <a:latin typeface="Times New Roman" panose="02020603050405020304" pitchFamily="18" charset="0"/>
                <a:cs typeface="Times New Roman" panose="02020603050405020304" pitchFamily="18" charset="0"/>
              </a:rPr>
              <a:t>.</a:t>
            </a:r>
            <a:r>
              <a:rPr lang="en-US" altLang="en-US" sz="2000" dirty="0">
                <a:solidFill>
                  <a:srgbClr val="7030A0"/>
                </a:solidFill>
                <a:latin typeface="Times New Roman" panose="02020603050405020304" pitchFamily="18" charset="0"/>
                <a:cs typeface="Times New Roman" panose="02020603050405020304" pitchFamily="18" charset="0"/>
              </a:rPr>
              <a:t> Tôn </a:t>
            </a:r>
            <a:r>
              <a:rPr lang="en-US" altLang="en-US" sz="2000" dirty="0" err="1">
                <a:solidFill>
                  <a:srgbClr val="7030A0"/>
                </a:solidFill>
                <a:latin typeface="Times New Roman" panose="02020603050405020304" pitchFamily="18" charset="0"/>
                <a:cs typeface="Times New Roman" panose="02020603050405020304" pitchFamily="18" charset="0"/>
              </a:rPr>
              <a:t>Thất</a:t>
            </a:r>
            <a:r>
              <a:rPr lang="en-US" altLang="en-US" sz="2000" dirty="0">
                <a:solidFill>
                  <a:srgbClr val="7030A0"/>
                </a:solidFill>
                <a:latin typeface="Times New Roman" panose="02020603050405020304" pitchFamily="18" charset="0"/>
                <a:cs typeface="Times New Roman" panose="02020603050405020304" pitchFamily="18" charset="0"/>
              </a:rPr>
              <a:t> </a:t>
            </a:r>
            <a:r>
              <a:rPr lang="en-US" altLang="en-US" sz="2000" dirty="0" err="1">
                <a:solidFill>
                  <a:srgbClr val="7030A0"/>
                </a:solidFill>
                <a:latin typeface="Times New Roman" panose="02020603050405020304" pitchFamily="18" charset="0"/>
                <a:cs typeface="Times New Roman" panose="02020603050405020304" pitchFamily="18" charset="0"/>
              </a:rPr>
              <a:t>Thuyết</a:t>
            </a:r>
            <a:r>
              <a:rPr lang="en-US" altLang="en-US" sz="2000" dirty="0">
                <a:solidFill>
                  <a:srgbClr val="7030A0"/>
                </a:solidFill>
                <a:latin typeface="Times New Roman" panose="02020603050405020304" pitchFamily="18" charset="0"/>
                <a:cs typeface="Times New Roman" panose="02020603050405020304" pitchFamily="18" charset="0"/>
              </a:rPr>
              <a:t> </a:t>
            </a:r>
            <a:r>
              <a:rPr lang="en-US" altLang="en-US" sz="2000" dirty="0" err="1">
                <a:solidFill>
                  <a:srgbClr val="7030A0"/>
                </a:solidFill>
                <a:latin typeface="Times New Roman" panose="02020603050405020304" pitchFamily="18" charset="0"/>
                <a:cs typeface="Times New Roman" panose="02020603050405020304" pitchFamily="18" charset="0"/>
              </a:rPr>
              <a:t>và</a:t>
            </a:r>
            <a:r>
              <a:rPr lang="en-US" altLang="en-US" sz="2000" dirty="0">
                <a:solidFill>
                  <a:srgbClr val="7030A0"/>
                </a:solidFill>
                <a:latin typeface="Times New Roman" panose="02020603050405020304" pitchFamily="18" charset="0"/>
                <a:cs typeface="Times New Roman" panose="02020603050405020304" pitchFamily="18" charset="0"/>
              </a:rPr>
              <a:t> </a:t>
            </a:r>
            <a:r>
              <a:rPr lang="en-US" altLang="en-US" sz="2000" dirty="0" err="1">
                <a:solidFill>
                  <a:srgbClr val="7030A0"/>
                </a:solidFill>
                <a:latin typeface="Times New Roman" panose="02020603050405020304" pitchFamily="18" charset="0"/>
                <a:cs typeface="Times New Roman" panose="02020603050405020304" pitchFamily="18" charset="0"/>
              </a:rPr>
              <a:t>vua</a:t>
            </a:r>
            <a:r>
              <a:rPr lang="en-US" altLang="en-US" sz="2000" dirty="0">
                <a:solidFill>
                  <a:srgbClr val="7030A0"/>
                </a:solidFill>
                <a:latin typeface="Times New Roman" panose="02020603050405020304" pitchFamily="18" charset="0"/>
                <a:cs typeface="Times New Roman" panose="02020603050405020304" pitchFamily="18" charset="0"/>
              </a:rPr>
              <a:t> </a:t>
            </a:r>
            <a:r>
              <a:rPr lang="en-US" altLang="en-US" sz="2000" dirty="0" err="1">
                <a:solidFill>
                  <a:srgbClr val="7030A0"/>
                </a:solidFill>
                <a:latin typeface="Times New Roman" panose="02020603050405020304" pitchFamily="18" charset="0"/>
                <a:cs typeface="Times New Roman" panose="02020603050405020304" pitchFamily="18" charset="0"/>
              </a:rPr>
              <a:t>Hàm</a:t>
            </a:r>
            <a:r>
              <a:rPr lang="en-US" altLang="en-US" sz="2000" dirty="0">
                <a:solidFill>
                  <a:srgbClr val="7030A0"/>
                </a:solidFill>
                <a:latin typeface="Times New Roman" panose="02020603050405020304" pitchFamily="18" charset="0"/>
                <a:cs typeface="Times New Roman" panose="02020603050405020304" pitchFamily="18" charset="0"/>
              </a:rPr>
              <a:t> </a:t>
            </a:r>
            <a:r>
              <a:rPr lang="en-US" altLang="en-US" sz="2000" dirty="0" err="1">
                <a:solidFill>
                  <a:srgbClr val="7030A0"/>
                </a:solidFill>
                <a:latin typeface="Times New Roman" panose="02020603050405020304" pitchFamily="18" charset="0"/>
                <a:cs typeface="Times New Roman" panose="02020603050405020304" pitchFamily="18" charset="0"/>
              </a:rPr>
              <a:t>Nghi</a:t>
            </a:r>
            <a:r>
              <a:rPr lang="vi-VN" altLang="en-US" sz="2000" dirty="0">
                <a:solidFill>
                  <a:srgbClr val="7030A0"/>
                </a:solidFill>
                <a:latin typeface="Times New Roman" panose="02020603050405020304" pitchFamily="18" charset="0"/>
                <a:cs typeface="Times New Roman" panose="02020603050405020304" pitchFamily="18" charset="0"/>
              </a:rPr>
              <a:t>         </a:t>
            </a:r>
            <a:r>
              <a:rPr lang="en-US" altLang="en-US" sz="2000" dirty="0" smtClean="0">
                <a:solidFill>
                  <a:srgbClr val="7030A0"/>
                </a:solidFill>
                <a:latin typeface="Times New Roman" panose="02020603050405020304" pitchFamily="18" charset="0"/>
                <a:cs typeface="Times New Roman" panose="02020603050405020304" pitchFamily="18" charset="0"/>
              </a:rPr>
              <a:t>    </a:t>
            </a:r>
            <a:r>
              <a:rPr lang="en-US" altLang="en-US" sz="2000" b="1" dirty="0" smtClean="0">
                <a:solidFill>
                  <a:srgbClr val="7030A0"/>
                </a:solidFill>
                <a:latin typeface="Times New Roman" panose="02020603050405020304" pitchFamily="18" charset="0"/>
                <a:cs typeface="Times New Roman" panose="02020603050405020304" pitchFamily="18" charset="0"/>
              </a:rPr>
              <a:t>D</a:t>
            </a:r>
            <a:r>
              <a:rPr lang="en-US" altLang="en-US" sz="2000" b="1" dirty="0">
                <a:solidFill>
                  <a:srgbClr val="7030A0"/>
                </a:solidFill>
                <a:latin typeface="Times New Roman" panose="02020603050405020304" pitchFamily="18" charset="0"/>
                <a:cs typeface="Times New Roman" panose="02020603050405020304" pitchFamily="18" charset="0"/>
              </a:rPr>
              <a:t>.</a:t>
            </a:r>
            <a:r>
              <a:rPr lang="en-US" altLang="en-US" sz="2000" dirty="0">
                <a:solidFill>
                  <a:srgbClr val="7030A0"/>
                </a:solidFill>
                <a:latin typeface="Times New Roman" panose="02020603050405020304" pitchFamily="18" charset="0"/>
                <a:cs typeface="Times New Roman" panose="02020603050405020304" pitchFamily="18" charset="0"/>
              </a:rPr>
              <a:t> </a:t>
            </a:r>
            <a:r>
              <a:rPr lang="en-US" altLang="en-US" sz="2000" dirty="0" err="1">
                <a:solidFill>
                  <a:srgbClr val="7030A0"/>
                </a:solidFill>
                <a:latin typeface="Times New Roman" panose="02020603050405020304" pitchFamily="18" charset="0"/>
                <a:cs typeface="Times New Roman" panose="02020603050405020304" pitchFamily="18" charset="0"/>
              </a:rPr>
              <a:t>Nguyễn</a:t>
            </a:r>
            <a:r>
              <a:rPr lang="en-US" altLang="en-US" sz="2000" dirty="0">
                <a:solidFill>
                  <a:srgbClr val="7030A0"/>
                </a:solidFill>
                <a:latin typeface="Times New Roman" panose="02020603050405020304" pitchFamily="18" charset="0"/>
                <a:cs typeface="Times New Roman" panose="02020603050405020304" pitchFamily="18" charset="0"/>
              </a:rPr>
              <a:t> </a:t>
            </a:r>
            <a:r>
              <a:rPr lang="en-US" altLang="en-US" sz="2000" dirty="0" err="1">
                <a:solidFill>
                  <a:srgbClr val="7030A0"/>
                </a:solidFill>
                <a:latin typeface="Times New Roman" panose="02020603050405020304" pitchFamily="18" charset="0"/>
                <a:cs typeface="Times New Roman" panose="02020603050405020304" pitchFamily="18" charset="0"/>
              </a:rPr>
              <a:t>Văn</a:t>
            </a:r>
            <a:r>
              <a:rPr lang="en-US" altLang="en-US" sz="2000" dirty="0">
                <a:solidFill>
                  <a:srgbClr val="7030A0"/>
                </a:solidFill>
                <a:latin typeface="Times New Roman" panose="02020603050405020304" pitchFamily="18" charset="0"/>
                <a:cs typeface="Times New Roman" panose="02020603050405020304" pitchFamily="18" charset="0"/>
              </a:rPr>
              <a:t> </a:t>
            </a:r>
            <a:r>
              <a:rPr lang="en-US" altLang="en-US" sz="2000" dirty="0" err="1">
                <a:solidFill>
                  <a:srgbClr val="7030A0"/>
                </a:solidFill>
                <a:latin typeface="Times New Roman" panose="02020603050405020304" pitchFamily="18" charset="0"/>
                <a:cs typeface="Times New Roman" panose="02020603050405020304" pitchFamily="18" charset="0"/>
              </a:rPr>
              <a:t>Tường</a:t>
            </a:r>
            <a:r>
              <a:rPr lang="en-US" altLang="en-US" sz="2000" dirty="0">
                <a:solidFill>
                  <a:srgbClr val="7030A0"/>
                </a:solidFill>
                <a:latin typeface="Times New Roman" panose="02020603050405020304" pitchFamily="18" charset="0"/>
                <a:cs typeface="Times New Roman" panose="02020603050405020304" pitchFamily="18" charset="0"/>
              </a:rPr>
              <a:t> </a:t>
            </a:r>
            <a:r>
              <a:rPr lang="en-US" altLang="en-US" sz="2000" dirty="0" err="1">
                <a:solidFill>
                  <a:srgbClr val="7030A0"/>
                </a:solidFill>
                <a:latin typeface="Times New Roman" panose="02020603050405020304" pitchFamily="18" charset="0"/>
                <a:cs typeface="Times New Roman" panose="02020603050405020304" pitchFamily="18" charset="0"/>
              </a:rPr>
              <a:t>và</a:t>
            </a:r>
            <a:r>
              <a:rPr lang="en-US" altLang="en-US" sz="2000" dirty="0">
                <a:solidFill>
                  <a:srgbClr val="7030A0"/>
                </a:solidFill>
                <a:latin typeface="Times New Roman" panose="02020603050405020304" pitchFamily="18" charset="0"/>
                <a:cs typeface="Times New Roman" panose="02020603050405020304" pitchFamily="18" charset="0"/>
              </a:rPr>
              <a:t> </a:t>
            </a:r>
            <a:r>
              <a:rPr lang="en-US" altLang="en-US" sz="2000" dirty="0" err="1">
                <a:solidFill>
                  <a:srgbClr val="7030A0"/>
                </a:solidFill>
                <a:latin typeface="Times New Roman" panose="02020603050405020304" pitchFamily="18" charset="0"/>
                <a:cs typeface="Times New Roman" panose="02020603050405020304" pitchFamily="18" charset="0"/>
              </a:rPr>
              <a:t>Nguyễn</a:t>
            </a:r>
            <a:r>
              <a:rPr lang="en-US" altLang="en-US" sz="2000" dirty="0">
                <a:solidFill>
                  <a:srgbClr val="7030A0"/>
                </a:solidFill>
                <a:latin typeface="Times New Roman" panose="02020603050405020304" pitchFamily="18" charset="0"/>
                <a:cs typeface="Times New Roman" panose="02020603050405020304" pitchFamily="18" charset="0"/>
              </a:rPr>
              <a:t> </a:t>
            </a:r>
            <a:r>
              <a:rPr lang="en-US" altLang="en-US" sz="2000" dirty="0" err="1">
                <a:solidFill>
                  <a:srgbClr val="7030A0"/>
                </a:solidFill>
                <a:latin typeface="Times New Roman" panose="02020603050405020304" pitchFamily="18" charset="0"/>
                <a:cs typeface="Times New Roman" panose="02020603050405020304" pitchFamily="18" charset="0"/>
              </a:rPr>
              <a:t>Đức</a:t>
            </a:r>
            <a:r>
              <a:rPr lang="en-US" altLang="en-US" sz="2000" dirty="0">
                <a:solidFill>
                  <a:srgbClr val="7030A0"/>
                </a:solidFill>
                <a:latin typeface="Times New Roman" panose="02020603050405020304" pitchFamily="18" charset="0"/>
                <a:cs typeface="Times New Roman" panose="02020603050405020304" pitchFamily="18" charset="0"/>
              </a:rPr>
              <a:t> </a:t>
            </a:r>
            <a:r>
              <a:rPr lang="en-US" altLang="en-US" sz="2000" dirty="0" err="1" smtClean="0">
                <a:solidFill>
                  <a:srgbClr val="7030A0"/>
                </a:solidFill>
                <a:latin typeface="Times New Roman" panose="02020603050405020304" pitchFamily="18" charset="0"/>
                <a:cs typeface="Times New Roman" panose="02020603050405020304" pitchFamily="18" charset="0"/>
              </a:rPr>
              <a:t>Nhu</a:t>
            </a:r>
            <a:endParaRPr lang="en-US" sz="2000" dirty="0"/>
          </a:p>
        </p:txBody>
      </p:sp>
      <p:sp>
        <p:nvSpPr>
          <p:cNvPr id="7" name="Rectangle 6">
            <a:extLst>
              <a:ext uri="{FF2B5EF4-FFF2-40B4-BE49-F238E27FC236}">
                <a16:creationId xmlns="" xmlns:a16="http://schemas.microsoft.com/office/drawing/2014/main" id="{06552B51-1176-488E-A304-611463ABB825}"/>
              </a:ext>
            </a:extLst>
          </p:cNvPr>
          <p:cNvSpPr/>
          <p:nvPr/>
        </p:nvSpPr>
        <p:spPr>
          <a:xfrm>
            <a:off x="4479925" y="2967038"/>
            <a:ext cx="184150" cy="923925"/>
          </a:xfrm>
          <a:prstGeom prst="rect">
            <a:avLst/>
          </a:prstGeom>
          <a:noFill/>
        </p:spPr>
        <p:txBody>
          <a:bodyPr wrap="none">
            <a:spAutoFit/>
          </a:bodyPr>
          <a:lstStyle/>
          <a:p>
            <a:pPr algn="ctr">
              <a:defRPr/>
            </a:pPr>
            <a:endParaRPr lang="en-US" sz="5400" dirty="0">
              <a:ln w="0"/>
              <a:effectLst>
                <a:outerShdw blurRad="38100" dist="19050" dir="2700000" algn="tl" rotWithShape="0">
                  <a:schemeClr val="dk1">
                    <a:alpha val="40000"/>
                  </a:schemeClr>
                </a:outerShdw>
              </a:effectLst>
            </a:endParaRPr>
          </a:p>
        </p:txBody>
      </p:sp>
      <p:sp>
        <p:nvSpPr>
          <p:cNvPr id="8" name="Oval 7">
            <a:extLst>
              <a:ext uri="{FF2B5EF4-FFF2-40B4-BE49-F238E27FC236}">
                <a16:creationId xmlns="" xmlns:a16="http://schemas.microsoft.com/office/drawing/2014/main" id="{8542340D-1480-4C89-A293-26EFF5BEB224}"/>
              </a:ext>
            </a:extLst>
          </p:cNvPr>
          <p:cNvSpPr/>
          <p:nvPr/>
        </p:nvSpPr>
        <p:spPr>
          <a:xfrm>
            <a:off x="609600" y="2819400"/>
            <a:ext cx="568778" cy="514351"/>
          </a:xfrm>
          <a:prstGeom prst="ellipse">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en-US" sz="3200" dirty="0">
                <a:solidFill>
                  <a:srgbClr val="FF0000"/>
                </a:solidFill>
                <a:latin typeface="Times New Roman" pitchFamily="18" charset="0"/>
                <a:cs typeface="Times New Roman" pitchFamily="18" charset="0"/>
              </a:rPr>
              <a:t>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inVertical)">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Rectangle 1">
            <a:extLst>
              <a:ext uri="{FF2B5EF4-FFF2-40B4-BE49-F238E27FC236}">
                <a16:creationId xmlns="" xmlns:a16="http://schemas.microsoft.com/office/drawing/2014/main" id="{9B1BF708-B6C2-4146-A8E0-4423E4F564E9}"/>
              </a:ext>
            </a:extLst>
          </p:cNvPr>
          <p:cNvSpPr>
            <a:spLocks noChangeArrowheads="1"/>
          </p:cNvSpPr>
          <p:nvPr/>
        </p:nvSpPr>
        <p:spPr bwMode="auto">
          <a:xfrm>
            <a:off x="838200" y="762000"/>
            <a:ext cx="6096000"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spcBef>
                <a:spcPct val="0"/>
              </a:spcBef>
              <a:buFontTx/>
              <a:buNone/>
            </a:pPr>
            <a:r>
              <a:rPr lang="en-US" altLang="en-US" sz="2400" b="1">
                <a:solidFill>
                  <a:srgbClr val="0000FF"/>
                </a:solidFill>
                <a:latin typeface="Times New Roman" panose="02020603050405020304" pitchFamily="18" charset="0"/>
                <a:cs typeface="Times New Roman" panose="02020603050405020304" pitchFamily="18" charset="0"/>
              </a:rPr>
              <a:t>Câu </a:t>
            </a:r>
            <a:r>
              <a:rPr lang="vi-VN" altLang="en-US" sz="2400" b="1">
                <a:solidFill>
                  <a:srgbClr val="0000FF"/>
                </a:solidFill>
                <a:latin typeface="Times New Roman" panose="02020603050405020304" pitchFamily="18" charset="0"/>
                <a:cs typeface="Times New Roman" panose="02020603050405020304" pitchFamily="18" charset="0"/>
              </a:rPr>
              <a:t>2</a:t>
            </a:r>
            <a:r>
              <a:rPr lang="en-US" altLang="en-US" sz="2400" b="1">
                <a:solidFill>
                  <a:srgbClr val="0000FF"/>
                </a:solidFill>
                <a:latin typeface="Times New Roman" panose="02020603050405020304" pitchFamily="18" charset="0"/>
                <a:cs typeface="Times New Roman" panose="02020603050405020304" pitchFamily="18" charset="0"/>
              </a:rPr>
              <a:t>:</a:t>
            </a:r>
            <a:r>
              <a:rPr lang="en-US" altLang="en-US" sz="2400">
                <a:solidFill>
                  <a:srgbClr val="0000FF"/>
                </a:solidFill>
                <a:latin typeface="Times New Roman" panose="02020603050405020304" pitchFamily="18" charset="0"/>
                <a:cs typeface="Times New Roman" panose="02020603050405020304" pitchFamily="18" charset="0"/>
              </a:rPr>
              <a:t> Phong trào yêu nước chống xâm lược đã dâng lên sôi nổi, kéo dài từ năm 1885 đến cuối thế kỉ XIX được gọi là phong trào gì?</a:t>
            </a:r>
          </a:p>
          <a:p>
            <a:pPr algn="just">
              <a:spcBef>
                <a:spcPct val="0"/>
              </a:spcBef>
              <a:buFontTx/>
              <a:buNone/>
            </a:pPr>
            <a:r>
              <a:rPr lang="en-US" altLang="en-US" sz="2400">
                <a:solidFill>
                  <a:srgbClr val="0000FF"/>
                </a:solidFill>
                <a:latin typeface="Times New Roman" panose="02020603050405020304" pitchFamily="18" charset="0"/>
                <a:cs typeface="Times New Roman" panose="02020603050405020304" pitchFamily="18" charset="0"/>
              </a:rPr>
              <a:t>  </a:t>
            </a:r>
            <a:endParaRPr lang="en-US" altLang="en-US" sz="2400" b="1">
              <a:solidFill>
                <a:srgbClr val="0000FF"/>
              </a:solidFill>
              <a:latin typeface="Times New Roman" panose="02020603050405020304" pitchFamily="18" charset="0"/>
              <a:cs typeface="Times New Roman" panose="02020603050405020304" pitchFamily="18" charset="0"/>
            </a:endParaRPr>
          </a:p>
        </p:txBody>
      </p:sp>
      <p:sp>
        <p:nvSpPr>
          <p:cNvPr id="49155" name="Rectangle 3">
            <a:extLst>
              <a:ext uri="{FF2B5EF4-FFF2-40B4-BE49-F238E27FC236}">
                <a16:creationId xmlns="" xmlns:a16="http://schemas.microsoft.com/office/drawing/2014/main" id="{087DD0DE-3631-4C6E-9F34-49179E08BDAC}"/>
              </a:ext>
            </a:extLst>
          </p:cNvPr>
          <p:cNvSpPr>
            <a:spLocks noChangeArrowheads="1"/>
          </p:cNvSpPr>
          <p:nvPr/>
        </p:nvSpPr>
        <p:spPr bwMode="auto">
          <a:xfrm>
            <a:off x="953634" y="2166257"/>
            <a:ext cx="5735637" cy="1570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spcBef>
                <a:spcPct val="0"/>
              </a:spcBef>
              <a:buFontTx/>
              <a:buNone/>
            </a:pPr>
            <a:r>
              <a:rPr lang="vi-VN" altLang="en-US" sz="2400" b="1">
                <a:solidFill>
                  <a:srgbClr val="7030A0"/>
                </a:solidFill>
                <a:latin typeface="Times New Roman" panose="02020603050405020304" pitchFamily="18" charset="0"/>
                <a:cs typeface="Times New Roman" panose="02020603050405020304" pitchFamily="18" charset="0"/>
              </a:rPr>
              <a:t>   </a:t>
            </a:r>
            <a:r>
              <a:rPr lang="en-US" altLang="en-US" sz="2400" b="1">
                <a:solidFill>
                  <a:srgbClr val="7030A0"/>
                </a:solidFill>
                <a:latin typeface="Times New Roman" panose="02020603050405020304" pitchFamily="18" charset="0"/>
                <a:cs typeface="Times New Roman" panose="02020603050405020304" pitchFamily="18" charset="0"/>
              </a:rPr>
              <a:t>A.</a:t>
            </a:r>
            <a:r>
              <a:rPr lang="en-US" altLang="en-US" sz="2400">
                <a:solidFill>
                  <a:srgbClr val="7030A0"/>
                </a:solidFill>
                <a:latin typeface="Times New Roman" panose="02020603050405020304" pitchFamily="18" charset="0"/>
                <a:cs typeface="Times New Roman" panose="02020603050405020304" pitchFamily="18" charset="0"/>
              </a:rPr>
              <a:t> Phong trào nông dân</a:t>
            </a:r>
          </a:p>
          <a:p>
            <a:pPr algn="just">
              <a:spcBef>
                <a:spcPct val="0"/>
              </a:spcBef>
              <a:buFontTx/>
              <a:buNone/>
            </a:pPr>
            <a:r>
              <a:rPr lang="en-US" altLang="en-US" sz="2400">
                <a:solidFill>
                  <a:srgbClr val="7030A0"/>
                </a:solidFill>
                <a:latin typeface="Times New Roman" panose="02020603050405020304" pitchFamily="18" charset="0"/>
                <a:cs typeface="Times New Roman" panose="02020603050405020304" pitchFamily="18" charset="0"/>
              </a:rPr>
              <a:t>   </a:t>
            </a:r>
            <a:r>
              <a:rPr lang="en-US" altLang="en-US" sz="2400" b="1">
                <a:solidFill>
                  <a:srgbClr val="7030A0"/>
                </a:solidFill>
                <a:latin typeface="Times New Roman" panose="02020603050405020304" pitchFamily="18" charset="0"/>
                <a:cs typeface="Times New Roman" panose="02020603050405020304" pitchFamily="18" charset="0"/>
              </a:rPr>
              <a:t>B.</a:t>
            </a:r>
            <a:r>
              <a:rPr lang="en-US" altLang="en-US" sz="2400">
                <a:solidFill>
                  <a:srgbClr val="7030A0"/>
                </a:solidFill>
                <a:latin typeface="Times New Roman" panose="02020603050405020304" pitchFamily="18" charset="0"/>
                <a:cs typeface="Times New Roman" panose="02020603050405020304" pitchFamily="18" charset="0"/>
              </a:rPr>
              <a:t> Phong trào nông dân Yên Thế.</a:t>
            </a:r>
          </a:p>
          <a:p>
            <a:pPr algn="just">
              <a:spcBef>
                <a:spcPct val="0"/>
              </a:spcBef>
              <a:buFontTx/>
              <a:buNone/>
            </a:pPr>
            <a:r>
              <a:rPr lang="en-US" altLang="en-US" sz="2400">
                <a:solidFill>
                  <a:srgbClr val="7030A0"/>
                </a:solidFill>
                <a:latin typeface="Times New Roman" panose="02020603050405020304" pitchFamily="18" charset="0"/>
                <a:cs typeface="Times New Roman" panose="02020603050405020304" pitchFamily="18" charset="0"/>
              </a:rPr>
              <a:t>   </a:t>
            </a:r>
            <a:r>
              <a:rPr lang="en-US" altLang="en-US" sz="2400" b="1">
                <a:solidFill>
                  <a:srgbClr val="7030A0"/>
                </a:solidFill>
                <a:latin typeface="Times New Roman" panose="02020603050405020304" pitchFamily="18" charset="0"/>
                <a:cs typeface="Times New Roman" panose="02020603050405020304" pitchFamily="18" charset="0"/>
              </a:rPr>
              <a:t>C.</a:t>
            </a:r>
            <a:r>
              <a:rPr lang="en-US" altLang="en-US" sz="2400">
                <a:solidFill>
                  <a:srgbClr val="7030A0"/>
                </a:solidFill>
                <a:latin typeface="Times New Roman" panose="02020603050405020304" pitchFamily="18" charset="0"/>
                <a:cs typeface="Times New Roman" panose="02020603050405020304" pitchFamily="18" charset="0"/>
              </a:rPr>
              <a:t> Phong trào Cần vương.</a:t>
            </a:r>
          </a:p>
          <a:p>
            <a:pPr algn="just">
              <a:spcBef>
                <a:spcPct val="0"/>
              </a:spcBef>
              <a:buFontTx/>
              <a:buNone/>
            </a:pPr>
            <a:r>
              <a:rPr lang="en-US" altLang="en-US" sz="2400">
                <a:solidFill>
                  <a:srgbClr val="7030A0"/>
                </a:solidFill>
                <a:latin typeface="Times New Roman" panose="02020603050405020304" pitchFamily="18" charset="0"/>
                <a:cs typeface="Times New Roman" panose="02020603050405020304" pitchFamily="18" charset="0"/>
              </a:rPr>
              <a:t>   </a:t>
            </a:r>
            <a:r>
              <a:rPr lang="en-US" altLang="en-US" sz="2400" b="1">
                <a:solidFill>
                  <a:srgbClr val="7030A0"/>
                </a:solidFill>
                <a:latin typeface="Times New Roman" panose="02020603050405020304" pitchFamily="18" charset="0"/>
                <a:cs typeface="Times New Roman" panose="02020603050405020304" pitchFamily="18" charset="0"/>
              </a:rPr>
              <a:t>D.</a:t>
            </a:r>
            <a:r>
              <a:rPr lang="en-US" altLang="en-US" sz="2400">
                <a:solidFill>
                  <a:srgbClr val="7030A0"/>
                </a:solidFill>
                <a:latin typeface="Times New Roman" panose="02020603050405020304" pitchFamily="18" charset="0"/>
                <a:cs typeface="Times New Roman" panose="02020603050405020304" pitchFamily="18" charset="0"/>
              </a:rPr>
              <a:t> Phong trào Duy Tân.</a:t>
            </a:r>
            <a:endParaRPr lang="en-US" altLang="en-US" sz="2400" b="1">
              <a:solidFill>
                <a:srgbClr val="7030A0"/>
              </a:solidFill>
              <a:latin typeface="Times New Roman" panose="02020603050405020304" pitchFamily="18" charset="0"/>
              <a:cs typeface="Times New Roman" panose="02020603050405020304" pitchFamily="18" charset="0"/>
            </a:endParaRPr>
          </a:p>
        </p:txBody>
      </p:sp>
      <p:sp>
        <p:nvSpPr>
          <p:cNvPr id="5" name="Oval 4">
            <a:extLst>
              <a:ext uri="{FF2B5EF4-FFF2-40B4-BE49-F238E27FC236}">
                <a16:creationId xmlns="" xmlns:a16="http://schemas.microsoft.com/office/drawing/2014/main" id="{583DA358-3CDA-4C7E-A7FB-2D39C32114AF}"/>
              </a:ext>
            </a:extLst>
          </p:cNvPr>
          <p:cNvSpPr/>
          <p:nvPr/>
        </p:nvSpPr>
        <p:spPr>
          <a:xfrm>
            <a:off x="1080406" y="2951276"/>
            <a:ext cx="566057" cy="397328"/>
          </a:xfrm>
          <a:prstGeom prst="ellipse">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vi-VN" sz="2800" dirty="0">
                <a:solidFill>
                  <a:srgbClr val="FF0000"/>
                </a:solidFill>
                <a:latin typeface="Times New Roman" pitchFamily="18" charset="0"/>
                <a:cs typeface="Times New Roman" pitchFamily="18" charset="0"/>
              </a:rPr>
              <a:t>C</a:t>
            </a:r>
            <a:endParaRPr lang="en-US" sz="2800" dirty="0">
              <a:solidFill>
                <a:srgbClr val="FF0000"/>
              </a:solidFill>
              <a:latin typeface="Times New Roman" pitchFamily="18" charset="0"/>
              <a:cs typeface="Times New Roman" pitchFamily="18"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Rectangle 1">
            <a:extLst>
              <a:ext uri="{FF2B5EF4-FFF2-40B4-BE49-F238E27FC236}">
                <a16:creationId xmlns="" xmlns:a16="http://schemas.microsoft.com/office/drawing/2014/main" id="{E2C58E98-272D-4DDB-958D-F350222AB6E1}"/>
              </a:ext>
            </a:extLst>
          </p:cNvPr>
          <p:cNvSpPr>
            <a:spLocks noChangeArrowheads="1"/>
          </p:cNvSpPr>
          <p:nvPr/>
        </p:nvSpPr>
        <p:spPr bwMode="auto">
          <a:xfrm>
            <a:off x="685800" y="609600"/>
            <a:ext cx="5105400" cy="984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spcBef>
                <a:spcPct val="0"/>
              </a:spcBef>
              <a:buFontTx/>
              <a:buNone/>
            </a:pPr>
            <a:r>
              <a:rPr lang="en-US" altLang="en-US" sz="2000" b="1">
                <a:solidFill>
                  <a:srgbClr val="0000FF"/>
                </a:solidFill>
                <a:latin typeface="Times New Roman" panose="02020603050405020304" pitchFamily="18" charset="0"/>
                <a:cs typeface="Times New Roman" panose="02020603050405020304" pitchFamily="18" charset="0"/>
              </a:rPr>
              <a:t>Câu </a:t>
            </a:r>
            <a:r>
              <a:rPr lang="vi-VN" altLang="en-US" sz="2000" b="1">
                <a:solidFill>
                  <a:srgbClr val="0000FF"/>
                </a:solidFill>
                <a:latin typeface="Times New Roman" panose="02020603050405020304" pitchFamily="18" charset="0"/>
                <a:cs typeface="Times New Roman" panose="02020603050405020304" pitchFamily="18" charset="0"/>
              </a:rPr>
              <a:t>3</a:t>
            </a:r>
            <a:r>
              <a:rPr lang="en-US" altLang="en-US" sz="2000" b="1">
                <a:solidFill>
                  <a:srgbClr val="0000FF"/>
                </a:solidFill>
                <a:latin typeface="Times New Roman" panose="02020603050405020304" pitchFamily="18" charset="0"/>
                <a:cs typeface="Times New Roman" panose="02020603050405020304" pitchFamily="18" charset="0"/>
              </a:rPr>
              <a:t> :</a:t>
            </a:r>
            <a:r>
              <a:rPr lang="en-US" altLang="en-US" sz="2000">
                <a:solidFill>
                  <a:srgbClr val="0000FF"/>
                </a:solidFill>
                <a:latin typeface="Times New Roman" panose="02020603050405020304" pitchFamily="18" charset="0"/>
                <a:cs typeface="Times New Roman" panose="02020603050405020304" pitchFamily="18" charset="0"/>
              </a:rPr>
              <a:t> Nhận xét nào về phong trào Cần Vương là không đúng?</a:t>
            </a:r>
          </a:p>
          <a:p>
            <a:pPr algn="just">
              <a:spcBef>
                <a:spcPct val="0"/>
              </a:spcBef>
              <a:buFontTx/>
              <a:buNone/>
            </a:pPr>
            <a:r>
              <a:rPr lang="en-US" altLang="en-US" sz="1800">
                <a:solidFill>
                  <a:srgbClr val="0000FF"/>
                </a:solidFill>
                <a:latin typeface="Times New Roman" panose="02020603050405020304" pitchFamily="18" charset="0"/>
                <a:cs typeface="Times New Roman" panose="02020603050405020304" pitchFamily="18" charset="0"/>
              </a:rPr>
              <a:t>   </a:t>
            </a:r>
            <a:endParaRPr lang="en-US" altLang="en-US" sz="1800" b="1">
              <a:solidFill>
                <a:srgbClr val="0000FF"/>
              </a:solidFill>
              <a:latin typeface="Times New Roman" panose="02020603050405020304" pitchFamily="18" charset="0"/>
              <a:cs typeface="Times New Roman" panose="02020603050405020304" pitchFamily="18" charset="0"/>
            </a:endParaRPr>
          </a:p>
        </p:txBody>
      </p:sp>
      <p:sp>
        <p:nvSpPr>
          <p:cNvPr id="50179" name="Rectangle 2">
            <a:extLst>
              <a:ext uri="{FF2B5EF4-FFF2-40B4-BE49-F238E27FC236}">
                <a16:creationId xmlns="" xmlns:a16="http://schemas.microsoft.com/office/drawing/2014/main" id="{35079858-BA8B-4E36-A029-5C3C431F2284}"/>
              </a:ext>
            </a:extLst>
          </p:cNvPr>
          <p:cNvSpPr>
            <a:spLocks noChangeArrowheads="1"/>
          </p:cNvSpPr>
          <p:nvPr/>
        </p:nvSpPr>
        <p:spPr bwMode="auto">
          <a:xfrm>
            <a:off x="838200" y="1617663"/>
            <a:ext cx="5060950" cy="2678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just">
              <a:spcBef>
                <a:spcPct val="0"/>
              </a:spcBef>
              <a:buFontTx/>
              <a:buNone/>
            </a:pPr>
            <a:r>
              <a:rPr lang="en-US" altLang="en-US" sz="2400" b="1">
                <a:solidFill>
                  <a:srgbClr val="7030A0"/>
                </a:solidFill>
                <a:latin typeface="Times New Roman" panose="02020603050405020304" pitchFamily="18" charset="0"/>
                <a:cs typeface="Times New Roman" panose="02020603050405020304" pitchFamily="18" charset="0"/>
              </a:rPr>
              <a:t>A.</a:t>
            </a:r>
            <a:r>
              <a:rPr lang="en-US" altLang="en-US" sz="2400">
                <a:solidFill>
                  <a:srgbClr val="7030A0"/>
                </a:solidFill>
                <a:latin typeface="Times New Roman" panose="02020603050405020304" pitchFamily="18" charset="0"/>
                <a:cs typeface="Times New Roman" panose="02020603050405020304" pitchFamily="18" charset="0"/>
              </a:rPr>
              <a:t> Phong trào quy mô lớn, mang tính dân tộc.</a:t>
            </a:r>
          </a:p>
          <a:p>
            <a:pPr algn="just">
              <a:spcBef>
                <a:spcPct val="0"/>
              </a:spcBef>
              <a:buFontTx/>
              <a:buNone/>
            </a:pPr>
            <a:r>
              <a:rPr lang="en-US" altLang="en-US" sz="2400" b="1">
                <a:solidFill>
                  <a:srgbClr val="7030A0"/>
                </a:solidFill>
                <a:latin typeface="Times New Roman" panose="02020603050405020304" pitchFamily="18" charset="0"/>
                <a:cs typeface="Times New Roman" panose="02020603050405020304" pitchFamily="18" charset="0"/>
              </a:rPr>
              <a:t>B.</a:t>
            </a:r>
            <a:r>
              <a:rPr lang="en-US" altLang="en-US" sz="2400">
                <a:solidFill>
                  <a:srgbClr val="7030A0"/>
                </a:solidFill>
                <a:latin typeface="Times New Roman" panose="02020603050405020304" pitchFamily="18" charset="0"/>
                <a:cs typeface="Times New Roman" panose="02020603050405020304" pitchFamily="18" charset="0"/>
              </a:rPr>
              <a:t> Quyết liệt, theo ý thức hệ tư sản.</a:t>
            </a:r>
          </a:p>
          <a:p>
            <a:pPr algn="just">
              <a:spcBef>
                <a:spcPct val="0"/>
              </a:spcBef>
              <a:buFontTx/>
              <a:buNone/>
            </a:pPr>
            <a:r>
              <a:rPr lang="en-US" altLang="en-US" sz="2400" b="1">
                <a:solidFill>
                  <a:srgbClr val="7030A0"/>
                </a:solidFill>
                <a:latin typeface="Times New Roman" panose="02020603050405020304" pitchFamily="18" charset="0"/>
                <a:cs typeface="Times New Roman" panose="02020603050405020304" pitchFamily="18" charset="0"/>
              </a:rPr>
              <a:t>C.</a:t>
            </a:r>
            <a:r>
              <a:rPr lang="en-US" altLang="en-US" sz="2400">
                <a:solidFill>
                  <a:srgbClr val="7030A0"/>
                </a:solidFill>
                <a:latin typeface="Times New Roman" panose="02020603050405020304" pitchFamily="18" charset="0"/>
                <a:cs typeface="Times New Roman" panose="02020603050405020304" pitchFamily="18" charset="0"/>
              </a:rPr>
              <a:t> Phong trào yêu nước theo khuynh hương và ý thức hệ phong kiến.</a:t>
            </a:r>
          </a:p>
          <a:p>
            <a:pPr algn="just">
              <a:spcBef>
                <a:spcPct val="0"/>
              </a:spcBef>
              <a:buFontTx/>
              <a:buNone/>
            </a:pPr>
            <a:r>
              <a:rPr lang="en-US" altLang="en-US" sz="2400" b="1">
                <a:solidFill>
                  <a:srgbClr val="7030A0"/>
                </a:solidFill>
                <a:latin typeface="Times New Roman" panose="02020603050405020304" pitchFamily="18" charset="0"/>
                <a:cs typeface="Times New Roman" panose="02020603050405020304" pitchFamily="18" charset="0"/>
              </a:rPr>
              <a:t>D.</a:t>
            </a:r>
            <a:r>
              <a:rPr lang="en-US" altLang="en-US" sz="2400">
                <a:solidFill>
                  <a:srgbClr val="7030A0"/>
                </a:solidFill>
                <a:latin typeface="Times New Roman" panose="02020603050405020304" pitchFamily="18" charset="0"/>
                <a:cs typeface="Times New Roman" panose="02020603050405020304" pitchFamily="18" charset="0"/>
              </a:rPr>
              <a:t> Phong trào dân tộc, đã đạt được nhiều thắng lợi.</a:t>
            </a:r>
            <a:endParaRPr lang="en-US" altLang="en-US" sz="2400" b="1">
              <a:solidFill>
                <a:srgbClr val="7030A0"/>
              </a:solidFill>
              <a:latin typeface="Times New Roman" panose="02020603050405020304" pitchFamily="18" charset="0"/>
              <a:cs typeface="Times New Roman" panose="02020603050405020304" pitchFamily="18" charset="0"/>
            </a:endParaRPr>
          </a:p>
        </p:txBody>
      </p:sp>
      <p:sp>
        <p:nvSpPr>
          <p:cNvPr id="50180" name="Rectangle 3">
            <a:extLst>
              <a:ext uri="{FF2B5EF4-FFF2-40B4-BE49-F238E27FC236}">
                <a16:creationId xmlns="" xmlns:a16="http://schemas.microsoft.com/office/drawing/2014/main" id="{C989B8AC-465E-45A7-A599-117943929E98}"/>
              </a:ext>
            </a:extLst>
          </p:cNvPr>
          <p:cNvSpPr>
            <a:spLocks noChangeArrowheads="1"/>
          </p:cNvSpPr>
          <p:nvPr/>
        </p:nvSpPr>
        <p:spPr bwMode="auto">
          <a:xfrm>
            <a:off x="533400" y="4572000"/>
            <a:ext cx="7483475" cy="1200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0"/>
              </a:spcBef>
              <a:buFontTx/>
              <a:buNone/>
            </a:pPr>
            <a:r>
              <a:rPr lang="vi-VN" altLang="en-US" sz="2400" b="1">
                <a:latin typeface="Times New Roman" panose="02020603050405020304" pitchFamily="18" charset="0"/>
                <a:cs typeface="Times New Roman" panose="02020603050405020304" pitchFamily="18" charset="0"/>
              </a:rPr>
              <a:t>Giải thích: </a:t>
            </a:r>
            <a:r>
              <a:rPr lang="vi-VN" altLang="en-US" sz="2400">
                <a:latin typeface="Times New Roman" panose="02020603050405020304" pitchFamily="18" charset="0"/>
                <a:cs typeface="Times New Roman" panose="02020603050405020304" pitchFamily="18" charset="0"/>
              </a:rPr>
              <a:t>Phong trào do quan lại của phong kiến thực hiện, mục tiêu là giành lại quyền tự chủ cho giai cấp phong kiến.</a:t>
            </a:r>
          </a:p>
        </p:txBody>
      </p:sp>
      <p:sp>
        <p:nvSpPr>
          <p:cNvPr id="5" name="Oval 4">
            <a:extLst>
              <a:ext uri="{FF2B5EF4-FFF2-40B4-BE49-F238E27FC236}">
                <a16:creationId xmlns="" xmlns:a16="http://schemas.microsoft.com/office/drawing/2014/main" id="{D1C44A53-BC5A-4FE3-9C2B-2BFFE65997E1}"/>
              </a:ext>
            </a:extLst>
          </p:cNvPr>
          <p:cNvSpPr/>
          <p:nvPr/>
        </p:nvSpPr>
        <p:spPr>
          <a:xfrm>
            <a:off x="852488" y="2728913"/>
            <a:ext cx="381000" cy="457200"/>
          </a:xfrm>
          <a:prstGeom prst="ellipse">
            <a:avLst/>
          </a:prstGeom>
        </p:spPr>
        <p:style>
          <a:lnRef idx="2">
            <a:schemeClr val="accent6"/>
          </a:lnRef>
          <a:fillRef idx="1">
            <a:schemeClr val="lt1"/>
          </a:fillRef>
          <a:effectRef idx="0">
            <a:schemeClr val="accent6"/>
          </a:effectRef>
          <a:fontRef idx="minor">
            <a:schemeClr val="dk1"/>
          </a:fontRef>
        </p:style>
        <p:txBody>
          <a:bodyPr anchor="ctr"/>
          <a:lstStyle/>
          <a:p>
            <a:pPr algn="ctr">
              <a:defRPr/>
            </a:pPr>
            <a:r>
              <a:rPr lang="en-US" sz="3200" dirty="0">
                <a:solidFill>
                  <a:srgbClr val="FF0000"/>
                </a:solidFill>
                <a:latin typeface="Times New Roman" pitchFamily="18" charset="0"/>
                <a:cs typeface="Times New Roman" pitchFamily="18" charset="0"/>
              </a:rPr>
              <a:t>C</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23555" name="Text Box 6">
            <a:extLst>
              <a:ext uri="{FF2B5EF4-FFF2-40B4-BE49-F238E27FC236}">
                <a16:creationId xmlns="" xmlns:a16="http://schemas.microsoft.com/office/drawing/2014/main" id="{A7D9C63A-AE2E-4D44-B2CC-EFD282F2644A}"/>
              </a:ext>
            </a:extLst>
          </p:cNvPr>
          <p:cNvSpPr txBox="1">
            <a:spLocks noChangeArrowheads="1"/>
          </p:cNvSpPr>
          <p:nvPr/>
        </p:nvSpPr>
        <p:spPr bwMode="auto">
          <a:xfrm>
            <a:off x="152400" y="-244929"/>
            <a:ext cx="8839200" cy="22320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50000"/>
              </a:spcBef>
              <a:buFontTx/>
              <a:buNone/>
            </a:pPr>
            <a:endParaRPr lang="en-US" altLang="en-US" sz="2400" u="sng" dirty="0">
              <a:solidFill>
                <a:srgbClr val="FF3300"/>
              </a:solidFill>
              <a:latin typeface="Times New Roman" panose="02020603050405020304" pitchFamily="18" charset="0"/>
              <a:cs typeface="Times New Roman" panose="02020603050405020304" pitchFamily="18" charset="0"/>
            </a:endParaRPr>
          </a:p>
          <a:p>
            <a:pPr eaLnBrk="1" hangingPunct="1">
              <a:spcBef>
                <a:spcPct val="0"/>
              </a:spcBef>
              <a:buFontTx/>
              <a:buNone/>
            </a:pPr>
            <a:r>
              <a:rPr lang="en-US" altLang="en-US" sz="2000" b="1" dirty="0">
                <a:solidFill>
                  <a:srgbClr val="FF3300"/>
                </a:solidFill>
                <a:latin typeface="Times New Roman" panose="02020603050405020304" pitchFamily="18" charset="0"/>
                <a:cs typeface="Times New Roman" panose="02020603050405020304" pitchFamily="18" charset="0"/>
              </a:rPr>
              <a:t>I. CUỘC PHẢN CÔNG CỦA PHÁI CHỦ CHIẾN TẠI KINH THÀNH HUẾ. VUA HÀM NGHI RA “CHIẾU CẦN VƯƠNG”</a:t>
            </a:r>
          </a:p>
          <a:p>
            <a:pPr eaLnBrk="1" hangingPunct="1">
              <a:spcBef>
                <a:spcPct val="0"/>
              </a:spcBef>
              <a:buFontTx/>
              <a:buNone/>
            </a:pPr>
            <a:r>
              <a:rPr lang="en-US" altLang="en-US" sz="2400" b="1" dirty="0">
                <a:latin typeface="Times New Roman" panose="02020603050405020304" pitchFamily="18" charset="0"/>
                <a:cs typeface="Times New Roman" panose="02020603050405020304" pitchFamily="18" charset="0"/>
              </a:rPr>
              <a:t>1. </a:t>
            </a:r>
            <a:r>
              <a:rPr lang="en-US" altLang="en-US" sz="2400" b="1" dirty="0" err="1">
                <a:latin typeface="Times New Roman" panose="02020603050405020304" pitchFamily="18" charset="0"/>
                <a:cs typeface="Times New Roman" panose="02020603050405020304" pitchFamily="18" charset="0"/>
              </a:rPr>
              <a:t>Cuộc</a:t>
            </a:r>
            <a:r>
              <a:rPr lang="en-US" altLang="en-US" sz="2400" b="1" dirty="0">
                <a:latin typeface="Times New Roman" panose="02020603050405020304" pitchFamily="18" charset="0"/>
                <a:cs typeface="Times New Roman" panose="02020603050405020304" pitchFamily="18" charset="0"/>
              </a:rPr>
              <a:t> </a:t>
            </a:r>
            <a:r>
              <a:rPr lang="en-US" altLang="en-US" sz="2400" b="1" dirty="0" err="1">
                <a:latin typeface="Times New Roman" panose="02020603050405020304" pitchFamily="18" charset="0"/>
                <a:cs typeface="Times New Roman" panose="02020603050405020304" pitchFamily="18" charset="0"/>
              </a:rPr>
              <a:t>phản</a:t>
            </a:r>
            <a:r>
              <a:rPr lang="en-US" altLang="en-US" sz="2400" b="1" dirty="0">
                <a:latin typeface="Times New Roman" panose="02020603050405020304" pitchFamily="18" charset="0"/>
                <a:cs typeface="Times New Roman" panose="02020603050405020304" pitchFamily="18" charset="0"/>
              </a:rPr>
              <a:t> </a:t>
            </a:r>
            <a:r>
              <a:rPr lang="en-US" altLang="en-US" sz="2400" b="1" dirty="0" err="1">
                <a:latin typeface="Times New Roman" panose="02020603050405020304" pitchFamily="18" charset="0"/>
                <a:cs typeface="Times New Roman" panose="02020603050405020304" pitchFamily="18" charset="0"/>
              </a:rPr>
              <a:t>công</a:t>
            </a:r>
            <a:r>
              <a:rPr lang="en-US" altLang="en-US" sz="2400" b="1" dirty="0">
                <a:latin typeface="Times New Roman" panose="02020603050405020304" pitchFamily="18" charset="0"/>
                <a:cs typeface="Times New Roman" panose="02020603050405020304" pitchFamily="18" charset="0"/>
              </a:rPr>
              <a:t> </a:t>
            </a:r>
            <a:r>
              <a:rPr lang="en-US" altLang="en-US" sz="2400" b="1" dirty="0" err="1">
                <a:latin typeface="Times New Roman" panose="02020603050405020304" pitchFamily="18" charset="0"/>
                <a:cs typeface="Times New Roman" panose="02020603050405020304" pitchFamily="18" charset="0"/>
              </a:rPr>
              <a:t>quân</a:t>
            </a:r>
            <a:r>
              <a:rPr lang="en-US" altLang="en-US" sz="2400" b="1" dirty="0">
                <a:latin typeface="Times New Roman" panose="02020603050405020304" pitchFamily="18" charset="0"/>
                <a:cs typeface="Times New Roman" panose="02020603050405020304" pitchFamily="18" charset="0"/>
              </a:rPr>
              <a:t> </a:t>
            </a:r>
            <a:r>
              <a:rPr lang="en-US" altLang="en-US" sz="2400" b="1" dirty="0" err="1">
                <a:latin typeface="Times New Roman" panose="02020603050405020304" pitchFamily="18" charset="0"/>
                <a:cs typeface="Times New Roman" panose="02020603050405020304" pitchFamily="18" charset="0"/>
              </a:rPr>
              <a:t>Pháp</a:t>
            </a:r>
            <a:r>
              <a:rPr lang="en-US" altLang="en-US" sz="2400" b="1" dirty="0">
                <a:latin typeface="Times New Roman" panose="02020603050405020304" pitchFamily="18" charset="0"/>
                <a:cs typeface="Times New Roman" panose="02020603050405020304" pitchFamily="18" charset="0"/>
              </a:rPr>
              <a:t> </a:t>
            </a:r>
            <a:r>
              <a:rPr lang="en-US" altLang="en-US" sz="2400" b="1" dirty="0" err="1">
                <a:latin typeface="Times New Roman" panose="02020603050405020304" pitchFamily="18" charset="0"/>
                <a:cs typeface="Times New Roman" panose="02020603050405020304" pitchFamily="18" charset="0"/>
              </a:rPr>
              <a:t>của</a:t>
            </a:r>
            <a:r>
              <a:rPr lang="en-US" altLang="en-US" sz="2400" b="1" dirty="0">
                <a:latin typeface="Times New Roman" panose="02020603050405020304" pitchFamily="18" charset="0"/>
                <a:cs typeface="Times New Roman" panose="02020603050405020304" pitchFamily="18" charset="0"/>
              </a:rPr>
              <a:t> </a:t>
            </a:r>
            <a:r>
              <a:rPr lang="en-US" altLang="en-US" sz="2400" b="1" dirty="0" err="1">
                <a:latin typeface="Times New Roman" panose="02020603050405020304" pitchFamily="18" charset="0"/>
                <a:cs typeface="Times New Roman" panose="02020603050405020304" pitchFamily="18" charset="0"/>
              </a:rPr>
              <a:t>phái</a:t>
            </a:r>
            <a:r>
              <a:rPr lang="en-US" altLang="en-US" sz="2400" b="1" dirty="0">
                <a:latin typeface="Times New Roman" panose="02020603050405020304" pitchFamily="18" charset="0"/>
                <a:cs typeface="Times New Roman" panose="02020603050405020304" pitchFamily="18" charset="0"/>
              </a:rPr>
              <a:t> </a:t>
            </a:r>
            <a:r>
              <a:rPr lang="en-US" altLang="en-US" sz="2400" b="1" dirty="0" err="1">
                <a:latin typeface="Times New Roman" panose="02020603050405020304" pitchFamily="18" charset="0"/>
                <a:cs typeface="Times New Roman" panose="02020603050405020304" pitchFamily="18" charset="0"/>
              </a:rPr>
              <a:t>chủ</a:t>
            </a:r>
            <a:r>
              <a:rPr lang="en-US" altLang="en-US" sz="2400" b="1" dirty="0">
                <a:latin typeface="Times New Roman" panose="02020603050405020304" pitchFamily="18" charset="0"/>
                <a:cs typeface="Times New Roman" panose="02020603050405020304" pitchFamily="18" charset="0"/>
              </a:rPr>
              <a:t> </a:t>
            </a:r>
            <a:r>
              <a:rPr lang="en-US" altLang="en-US" sz="2400" b="1" dirty="0" err="1">
                <a:latin typeface="Times New Roman" panose="02020603050405020304" pitchFamily="18" charset="0"/>
                <a:cs typeface="Times New Roman" panose="02020603050405020304" pitchFamily="18" charset="0"/>
              </a:rPr>
              <a:t>chiến</a:t>
            </a:r>
            <a:r>
              <a:rPr lang="en-US" altLang="en-US" sz="2400" b="1" dirty="0">
                <a:latin typeface="Times New Roman" panose="02020603050405020304" pitchFamily="18" charset="0"/>
                <a:cs typeface="Times New Roman" panose="02020603050405020304" pitchFamily="18" charset="0"/>
              </a:rPr>
              <a:t> ở </a:t>
            </a:r>
            <a:r>
              <a:rPr lang="en-US" altLang="en-US" sz="2400" b="1" dirty="0" err="1">
                <a:latin typeface="Times New Roman" panose="02020603050405020304" pitchFamily="18" charset="0"/>
                <a:cs typeface="Times New Roman" panose="02020603050405020304" pitchFamily="18" charset="0"/>
              </a:rPr>
              <a:t>Huế</a:t>
            </a:r>
            <a:endParaRPr lang="en-US" altLang="en-US" sz="2400" b="1" dirty="0">
              <a:latin typeface="Times New Roman" panose="02020603050405020304" pitchFamily="18" charset="0"/>
              <a:cs typeface="Times New Roman" panose="02020603050405020304" pitchFamily="18" charset="0"/>
            </a:endParaRPr>
          </a:p>
          <a:p>
            <a:pPr eaLnBrk="1" hangingPunct="1">
              <a:spcBef>
                <a:spcPct val="0"/>
              </a:spcBef>
              <a:buFontTx/>
              <a:buNone/>
            </a:pPr>
            <a:r>
              <a:rPr lang="en-US" altLang="en-US" sz="2400" b="1" dirty="0">
                <a:latin typeface="Times New Roman" panose="02020603050405020304" pitchFamily="18" charset="0"/>
                <a:cs typeface="Times New Roman" panose="02020603050405020304" pitchFamily="18" charset="0"/>
              </a:rPr>
              <a:t> </a:t>
            </a:r>
            <a:r>
              <a:rPr lang="en-US" altLang="en-US" sz="2400" b="1" dirty="0" err="1">
                <a:latin typeface="Times New Roman" panose="02020603050405020304" pitchFamily="18" charset="0"/>
                <a:cs typeface="Times New Roman" panose="02020603050405020304" pitchFamily="18" charset="0"/>
              </a:rPr>
              <a:t>tháng</a:t>
            </a:r>
            <a:r>
              <a:rPr lang="en-US" altLang="en-US" sz="2400" b="1" dirty="0">
                <a:latin typeface="Times New Roman" panose="02020603050405020304" pitchFamily="18" charset="0"/>
                <a:cs typeface="Times New Roman" panose="02020603050405020304" pitchFamily="18" charset="0"/>
              </a:rPr>
              <a:t> 7-1885</a:t>
            </a:r>
          </a:p>
          <a:p>
            <a:pPr eaLnBrk="1" hangingPunct="1">
              <a:spcBef>
                <a:spcPct val="50000"/>
              </a:spcBef>
              <a:buFontTx/>
              <a:buNone/>
            </a:pPr>
            <a:endParaRPr lang="en-US" altLang="en-US" sz="1800" b="1" dirty="0">
              <a:solidFill>
                <a:srgbClr val="FF3300"/>
              </a:solidFill>
              <a:latin typeface="Times New Roman" panose="02020603050405020304" pitchFamily="18" charset="0"/>
              <a:cs typeface="Times New Roman" panose="02020603050405020304" pitchFamily="18" charset="0"/>
            </a:endParaRPr>
          </a:p>
        </p:txBody>
      </p:sp>
    </p:spTree>
  </p:cSld>
  <p:clrMapOvr>
    <a:masterClrMapping/>
  </p:clrMapOv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700" name="Picture 4">
            <a:extLst>
              <a:ext uri="{FF2B5EF4-FFF2-40B4-BE49-F238E27FC236}">
                <a16:creationId xmlns="" xmlns:a16="http://schemas.microsoft.com/office/drawing/2014/main" id="{EBD083E4-74FB-459F-A2BB-3E6FA15F539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10200" y="228600"/>
            <a:ext cx="3616325" cy="5562600"/>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29701" name="Rectangle 5">
            <a:extLst>
              <a:ext uri="{FF2B5EF4-FFF2-40B4-BE49-F238E27FC236}">
                <a16:creationId xmlns="" xmlns:a16="http://schemas.microsoft.com/office/drawing/2014/main" id="{7EF5BACC-B5E8-4F62-BD33-042AF791431B}"/>
              </a:ext>
            </a:extLst>
          </p:cNvPr>
          <p:cNvSpPr>
            <a:spLocks noChangeArrowheads="1"/>
          </p:cNvSpPr>
          <p:nvPr/>
        </p:nvSpPr>
        <p:spPr bwMode="auto">
          <a:xfrm>
            <a:off x="5105400" y="5867400"/>
            <a:ext cx="4038600" cy="533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eaLnBrk="1" hangingPunct="1">
              <a:spcBef>
                <a:spcPct val="50000"/>
              </a:spcBef>
              <a:buClr>
                <a:srgbClr val="0000FF"/>
              </a:buClr>
              <a:buSzPct val="120000"/>
              <a:buFontTx/>
              <a:buNone/>
              <a:defRPr/>
            </a:pPr>
            <a:r>
              <a:rPr lang="en-US" altLang="en-US" sz="3600" b="1" dirty="0">
                <a:solidFill>
                  <a:schemeClr val="tx1">
                    <a:lumMod val="95000"/>
                    <a:lumOff val="5000"/>
                  </a:schemeClr>
                </a:solidFill>
                <a:latin typeface="Times New Roman" panose="02020603050405020304" pitchFamily="18" charset="0"/>
              </a:rPr>
              <a:t>Tôn </a:t>
            </a:r>
            <a:r>
              <a:rPr lang="en-US" altLang="en-US" sz="3600" b="1" dirty="0" err="1">
                <a:solidFill>
                  <a:schemeClr val="tx1">
                    <a:lumMod val="95000"/>
                    <a:lumOff val="5000"/>
                  </a:schemeClr>
                </a:solidFill>
                <a:latin typeface="Times New Roman" panose="02020603050405020304" pitchFamily="18" charset="0"/>
              </a:rPr>
              <a:t>Thất</a:t>
            </a:r>
            <a:r>
              <a:rPr lang="en-US" altLang="en-US" sz="3600" b="1" dirty="0">
                <a:solidFill>
                  <a:schemeClr val="tx1">
                    <a:lumMod val="95000"/>
                    <a:lumOff val="5000"/>
                  </a:schemeClr>
                </a:solidFill>
                <a:latin typeface="Times New Roman" panose="02020603050405020304" pitchFamily="18" charset="0"/>
              </a:rPr>
              <a:t> </a:t>
            </a:r>
            <a:r>
              <a:rPr lang="en-US" altLang="en-US" sz="3600" b="1" dirty="0" err="1">
                <a:solidFill>
                  <a:schemeClr val="tx1">
                    <a:lumMod val="95000"/>
                    <a:lumOff val="5000"/>
                  </a:schemeClr>
                </a:solidFill>
                <a:latin typeface="Times New Roman" panose="02020603050405020304" pitchFamily="18" charset="0"/>
              </a:rPr>
              <a:t>Th</a:t>
            </a:r>
            <a:r>
              <a:rPr lang="vi-VN" altLang="en-US" sz="3600" b="1" dirty="0">
                <a:solidFill>
                  <a:schemeClr val="tx1">
                    <a:lumMod val="95000"/>
                    <a:lumOff val="5000"/>
                  </a:schemeClr>
                </a:solidFill>
                <a:latin typeface="Times New Roman" panose="02020603050405020304" pitchFamily="18" charset="0"/>
              </a:rPr>
              <a:t>uyết</a:t>
            </a:r>
            <a:endParaRPr lang="en-US" altLang="en-US" sz="3600" b="1" dirty="0">
              <a:solidFill>
                <a:schemeClr val="tx1">
                  <a:lumMod val="95000"/>
                  <a:lumOff val="5000"/>
                </a:schemeClr>
              </a:solidFill>
              <a:latin typeface="Times New Roman" panose="02020603050405020304" pitchFamily="18" charset="0"/>
            </a:endParaRPr>
          </a:p>
        </p:txBody>
      </p:sp>
      <p:sp>
        <p:nvSpPr>
          <p:cNvPr id="29703" name="Rectangle 7">
            <a:extLst>
              <a:ext uri="{FF2B5EF4-FFF2-40B4-BE49-F238E27FC236}">
                <a16:creationId xmlns="" xmlns:a16="http://schemas.microsoft.com/office/drawing/2014/main" id="{2B5C97D5-6841-4435-85C0-81D9CE1E2677}"/>
              </a:ext>
            </a:extLst>
          </p:cNvPr>
          <p:cNvSpPr>
            <a:spLocks noChangeArrowheads="1"/>
          </p:cNvSpPr>
          <p:nvPr/>
        </p:nvSpPr>
        <p:spPr bwMode="auto">
          <a:xfrm>
            <a:off x="138793" y="457200"/>
            <a:ext cx="4966607" cy="5632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nchor="ct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9pPr>
          </a:lstStyle>
          <a:p>
            <a:pPr eaLnBrk="1" hangingPunct="1">
              <a:lnSpc>
                <a:spcPct val="100000"/>
              </a:lnSpc>
              <a:spcBef>
                <a:spcPct val="0"/>
              </a:spcBef>
              <a:buFontTx/>
              <a:buNone/>
            </a:pPr>
            <a:r>
              <a:rPr lang="en-US" altLang="en-US" sz="4000">
                <a:solidFill>
                  <a:srgbClr val="FF0000"/>
                </a:solidFill>
                <a:latin typeface="Times New Roman" panose="02020603050405020304" pitchFamily="18" charset="0"/>
              </a:rPr>
              <a:t>Tôn Thất Thuyết sinh ngày 12 tháng 5 năm 1839, quê ở Xuân Long, TP Huế . ông đã bí mật lập hai đội quân mang tên Phấn Nghĩa và Đoàn Kiệt, ngày đêm luyện tập chờ cơ hội giết giặc.</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1" presetClass="entr" presetSubtype="4" fill="hold" nodeType="clickEffect">
                                  <p:stCondLst>
                                    <p:cond delay="0"/>
                                  </p:stCondLst>
                                  <p:childTnLst>
                                    <p:set>
                                      <p:cBhvr>
                                        <p:cTn id="6" dur="1" fill="hold">
                                          <p:stCondLst>
                                            <p:cond delay="0"/>
                                          </p:stCondLst>
                                        </p:cTn>
                                        <p:tgtEl>
                                          <p:spTgt spid="29700"/>
                                        </p:tgtEl>
                                        <p:attrNameLst>
                                          <p:attrName>style.visibility</p:attrName>
                                        </p:attrNameLst>
                                      </p:cBhvr>
                                      <p:to>
                                        <p:strVal val="visible"/>
                                      </p:to>
                                    </p:set>
                                    <p:animEffect transition="in" filter="wheel(4)">
                                      <p:cBhvr>
                                        <p:cTn id="7" dur="2000"/>
                                        <p:tgtEl>
                                          <p:spTgt spid="29700"/>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29701"/>
                                        </p:tgtEl>
                                        <p:attrNameLst>
                                          <p:attrName>style.visibility</p:attrName>
                                        </p:attrNameLst>
                                      </p:cBhvr>
                                      <p:to>
                                        <p:strVal val="visible"/>
                                      </p:to>
                                    </p:set>
                                    <p:animEffect transition="in" filter="fade">
                                      <p:cBhvr>
                                        <p:cTn id="12" dur="1000"/>
                                        <p:tgtEl>
                                          <p:spTgt spid="29701"/>
                                        </p:tgtEl>
                                      </p:cBhvr>
                                    </p:animEffect>
                                    <p:anim calcmode="lin" valueType="num">
                                      <p:cBhvr>
                                        <p:cTn id="13" dur="1000" fill="hold"/>
                                        <p:tgtEl>
                                          <p:spTgt spid="29701"/>
                                        </p:tgtEl>
                                        <p:attrNameLst>
                                          <p:attrName>ppt_x</p:attrName>
                                        </p:attrNameLst>
                                      </p:cBhvr>
                                      <p:tavLst>
                                        <p:tav tm="0">
                                          <p:val>
                                            <p:strVal val="#ppt_x"/>
                                          </p:val>
                                        </p:tav>
                                        <p:tav tm="100000">
                                          <p:val>
                                            <p:strVal val="#ppt_x"/>
                                          </p:val>
                                        </p:tav>
                                      </p:tavLst>
                                    </p:anim>
                                    <p:anim calcmode="lin" valueType="num">
                                      <p:cBhvr>
                                        <p:cTn id="14" dur="1000" fill="hold"/>
                                        <p:tgtEl>
                                          <p:spTgt spid="29701"/>
                                        </p:tgtEl>
                                        <p:attrNameLst>
                                          <p:attrName>ppt_y</p:attrName>
                                        </p:attrNameLst>
                                      </p:cBhvr>
                                      <p:tavLst>
                                        <p:tav tm="0">
                                          <p:val>
                                            <p:strVal val="#ppt_y+.1"/>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51" presetClass="entr" presetSubtype="0" fill="hold" grpId="0" nodeType="clickEffect">
                                  <p:stCondLst>
                                    <p:cond delay="0"/>
                                  </p:stCondLst>
                                  <p:childTnLst>
                                    <p:set>
                                      <p:cBhvr>
                                        <p:cTn id="18" dur="1" fill="hold">
                                          <p:stCondLst>
                                            <p:cond delay="0"/>
                                          </p:stCondLst>
                                        </p:cTn>
                                        <p:tgtEl>
                                          <p:spTgt spid="29703"/>
                                        </p:tgtEl>
                                        <p:attrNameLst>
                                          <p:attrName>style.visibility</p:attrName>
                                        </p:attrNameLst>
                                      </p:cBhvr>
                                      <p:to>
                                        <p:strVal val="visible"/>
                                      </p:to>
                                    </p:set>
                                    <p:animEffect transition="in" filter="fade">
                                      <p:cBhvr>
                                        <p:cTn id="19" dur="770" decel="100000"/>
                                        <p:tgtEl>
                                          <p:spTgt spid="29703"/>
                                        </p:tgtEl>
                                      </p:cBhvr>
                                    </p:animEffect>
                                    <p:animScale>
                                      <p:cBhvr>
                                        <p:cTn id="20" dur="770" decel="100000"/>
                                        <p:tgtEl>
                                          <p:spTgt spid="29703"/>
                                        </p:tgtEl>
                                      </p:cBhvr>
                                      <p:from x="10000" y="10000"/>
                                      <p:to x="200000" y="450000"/>
                                    </p:animScale>
                                    <p:animScale>
                                      <p:cBhvr>
                                        <p:cTn id="21" dur="1230" accel="100000" fill="hold">
                                          <p:stCondLst>
                                            <p:cond delay="770"/>
                                          </p:stCondLst>
                                        </p:cTn>
                                        <p:tgtEl>
                                          <p:spTgt spid="29703"/>
                                        </p:tgtEl>
                                      </p:cBhvr>
                                      <p:from x="200000" y="450000"/>
                                      <p:to x="100000" y="100000"/>
                                    </p:animScale>
                                    <p:set>
                                      <p:cBhvr>
                                        <p:cTn id="22" dur="770" fill="hold"/>
                                        <p:tgtEl>
                                          <p:spTgt spid="29703"/>
                                        </p:tgtEl>
                                        <p:attrNameLst>
                                          <p:attrName>ppt_x</p:attrName>
                                        </p:attrNameLst>
                                      </p:cBhvr>
                                      <p:to>
                                        <p:strVal val="(0.5)"/>
                                      </p:to>
                                    </p:set>
                                    <p:anim from="(0.5)" to="(#ppt_x)" calcmode="lin" valueType="num">
                                      <p:cBhvr>
                                        <p:cTn id="23" dur="1230" accel="100000" fill="hold">
                                          <p:stCondLst>
                                            <p:cond delay="770"/>
                                          </p:stCondLst>
                                        </p:cTn>
                                        <p:tgtEl>
                                          <p:spTgt spid="29703"/>
                                        </p:tgtEl>
                                        <p:attrNameLst>
                                          <p:attrName>ppt_x</p:attrName>
                                        </p:attrNameLst>
                                      </p:cBhvr>
                                    </p:anim>
                                    <p:set>
                                      <p:cBhvr>
                                        <p:cTn id="24" dur="770" fill="hold"/>
                                        <p:tgtEl>
                                          <p:spTgt spid="29703"/>
                                        </p:tgtEl>
                                        <p:attrNameLst>
                                          <p:attrName>ppt_y</p:attrName>
                                        </p:attrNameLst>
                                      </p:cBhvr>
                                      <p:to>
                                        <p:strVal val="(#ppt_y+0.4)"/>
                                      </p:to>
                                    </p:set>
                                    <p:anim from="(#ppt_y+0.4)" to="(#ppt_y)" calcmode="lin" valueType="num">
                                      <p:cBhvr>
                                        <p:cTn id="25" dur="1230" accel="100000" fill="hold">
                                          <p:stCondLst>
                                            <p:cond delay="770"/>
                                          </p:stCondLst>
                                        </p:cTn>
                                        <p:tgtEl>
                                          <p:spTgt spid="29703"/>
                                        </p:tgtEl>
                                        <p:attrNameLst>
                                          <p:attrName>ppt_y</p:attrName>
                                        </p:attrNameLst>
                                      </p:cBhvr>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701" grpId="0"/>
      <p:bldP spid="29703"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Rectangle 2">
            <a:extLst>
              <a:ext uri="{FF2B5EF4-FFF2-40B4-BE49-F238E27FC236}">
                <a16:creationId xmlns="" xmlns:a16="http://schemas.microsoft.com/office/drawing/2014/main" id="{12C17943-A30F-452D-A6DE-67D7458A9016}"/>
              </a:ext>
            </a:extLst>
          </p:cNvPr>
          <p:cNvSpPr>
            <a:spLocks noGrp="1" noChangeArrowheads="1"/>
          </p:cNvSpPr>
          <p:nvPr>
            <p:ph type="title"/>
          </p:nvPr>
        </p:nvSpPr>
        <p:spPr>
          <a:xfrm>
            <a:off x="152400" y="228600"/>
            <a:ext cx="8610600" cy="792163"/>
          </a:xfrm>
        </p:spPr>
        <p:txBody>
          <a:bodyPr>
            <a:normAutofit fontScale="90000"/>
          </a:bodyPr>
          <a:lstStyle/>
          <a:p>
            <a:pPr algn="l" eaLnBrk="1" hangingPunct="1">
              <a:defRPr/>
            </a:pPr>
            <a:r>
              <a:rPr lang="en-US" altLang="en-US" sz="2800" b="1" u="sng" dirty="0">
                <a:solidFill>
                  <a:schemeClr val="tx1"/>
                </a:solidFill>
                <a:latin typeface="Times New Roman" panose="02020603050405020304" pitchFamily="18" charset="0"/>
                <a:cs typeface="Times New Roman" panose="02020603050405020304" pitchFamily="18" charset="0"/>
              </a:rPr>
              <a:t>1. Cuộc </a:t>
            </a:r>
            <a:r>
              <a:rPr lang="en-US" altLang="en-US" sz="2800" b="1" u="sng" dirty="0" err="1">
                <a:solidFill>
                  <a:schemeClr val="tx1"/>
                </a:solidFill>
                <a:latin typeface="Times New Roman" panose="02020603050405020304" pitchFamily="18" charset="0"/>
                <a:cs typeface="Times New Roman" panose="02020603050405020304" pitchFamily="18" charset="0"/>
              </a:rPr>
              <a:t>phản</a:t>
            </a:r>
            <a:r>
              <a:rPr lang="en-US" altLang="en-US" sz="2800" b="1" u="sng" dirty="0">
                <a:solidFill>
                  <a:schemeClr val="tx1"/>
                </a:solidFill>
                <a:latin typeface="Times New Roman" panose="02020603050405020304" pitchFamily="18" charset="0"/>
                <a:cs typeface="Times New Roman" panose="02020603050405020304" pitchFamily="18" charset="0"/>
              </a:rPr>
              <a:t> </a:t>
            </a:r>
            <a:r>
              <a:rPr lang="en-US" altLang="en-US" sz="2800" b="1" u="sng" dirty="0" err="1">
                <a:solidFill>
                  <a:schemeClr val="tx1"/>
                </a:solidFill>
                <a:latin typeface="Times New Roman" panose="02020603050405020304" pitchFamily="18" charset="0"/>
                <a:cs typeface="Times New Roman" panose="02020603050405020304" pitchFamily="18" charset="0"/>
              </a:rPr>
              <a:t>công</a:t>
            </a:r>
            <a:r>
              <a:rPr lang="en-US" altLang="en-US" sz="2800" b="1" u="sng" dirty="0">
                <a:solidFill>
                  <a:schemeClr val="tx1"/>
                </a:solidFill>
                <a:latin typeface="Times New Roman" panose="02020603050405020304" pitchFamily="18" charset="0"/>
                <a:cs typeface="Times New Roman" panose="02020603050405020304" pitchFamily="18" charset="0"/>
              </a:rPr>
              <a:t> </a:t>
            </a:r>
            <a:r>
              <a:rPr lang="en-US" altLang="en-US" sz="2800" b="1" u="sng" dirty="0" err="1">
                <a:solidFill>
                  <a:schemeClr val="tx1"/>
                </a:solidFill>
                <a:latin typeface="Times New Roman" panose="02020603050405020304" pitchFamily="18" charset="0"/>
                <a:cs typeface="Times New Roman" panose="02020603050405020304" pitchFamily="18" charset="0"/>
              </a:rPr>
              <a:t>quân</a:t>
            </a:r>
            <a:r>
              <a:rPr lang="en-US" altLang="en-US" sz="2800" b="1" u="sng" dirty="0">
                <a:solidFill>
                  <a:schemeClr val="tx1"/>
                </a:solidFill>
                <a:latin typeface="Times New Roman" panose="02020603050405020304" pitchFamily="18" charset="0"/>
                <a:cs typeface="Times New Roman" panose="02020603050405020304" pitchFamily="18" charset="0"/>
              </a:rPr>
              <a:t> Pháp </a:t>
            </a:r>
            <a:r>
              <a:rPr lang="en-US" altLang="en-US" sz="2800" b="1" u="sng" dirty="0" err="1">
                <a:solidFill>
                  <a:schemeClr val="tx1"/>
                </a:solidFill>
                <a:latin typeface="Times New Roman" panose="02020603050405020304" pitchFamily="18" charset="0"/>
                <a:cs typeface="Times New Roman" panose="02020603050405020304" pitchFamily="18" charset="0"/>
              </a:rPr>
              <a:t>của</a:t>
            </a:r>
            <a:r>
              <a:rPr lang="en-US" altLang="en-US" sz="2800" b="1" u="sng" dirty="0">
                <a:solidFill>
                  <a:schemeClr val="tx1"/>
                </a:solidFill>
                <a:latin typeface="Times New Roman" panose="02020603050405020304" pitchFamily="18" charset="0"/>
                <a:cs typeface="Times New Roman" panose="02020603050405020304" pitchFamily="18" charset="0"/>
              </a:rPr>
              <a:t> </a:t>
            </a:r>
            <a:r>
              <a:rPr lang="en-US" altLang="en-US" sz="2800" b="1" u="sng" dirty="0" err="1">
                <a:solidFill>
                  <a:schemeClr val="tx1"/>
                </a:solidFill>
                <a:latin typeface="Times New Roman" panose="02020603050405020304" pitchFamily="18" charset="0"/>
                <a:cs typeface="Times New Roman" panose="02020603050405020304" pitchFamily="18" charset="0"/>
              </a:rPr>
              <a:t>phái</a:t>
            </a:r>
            <a:r>
              <a:rPr lang="en-US" altLang="en-US" sz="2800" b="1" u="sng" dirty="0">
                <a:solidFill>
                  <a:schemeClr val="tx1"/>
                </a:solidFill>
                <a:latin typeface="Times New Roman" panose="02020603050405020304" pitchFamily="18" charset="0"/>
                <a:cs typeface="Times New Roman" panose="02020603050405020304" pitchFamily="18" charset="0"/>
              </a:rPr>
              <a:t> </a:t>
            </a:r>
            <a:r>
              <a:rPr lang="en-US" altLang="en-US" sz="2800" b="1" u="sng" dirty="0" err="1">
                <a:solidFill>
                  <a:schemeClr val="tx1"/>
                </a:solidFill>
                <a:latin typeface="Times New Roman" panose="02020603050405020304" pitchFamily="18" charset="0"/>
                <a:cs typeface="Times New Roman" panose="02020603050405020304" pitchFamily="18" charset="0"/>
              </a:rPr>
              <a:t>chủ</a:t>
            </a:r>
            <a:r>
              <a:rPr lang="en-US" altLang="en-US" sz="2800" b="1" u="sng" dirty="0">
                <a:solidFill>
                  <a:schemeClr val="tx1"/>
                </a:solidFill>
                <a:latin typeface="Times New Roman" panose="02020603050405020304" pitchFamily="18" charset="0"/>
                <a:cs typeface="Times New Roman" panose="02020603050405020304" pitchFamily="18" charset="0"/>
              </a:rPr>
              <a:t> </a:t>
            </a:r>
            <a:r>
              <a:rPr lang="en-US" altLang="en-US" sz="2800" b="1" u="sng" dirty="0" err="1">
                <a:solidFill>
                  <a:schemeClr val="tx1"/>
                </a:solidFill>
                <a:latin typeface="Times New Roman" panose="02020603050405020304" pitchFamily="18" charset="0"/>
                <a:cs typeface="Times New Roman" panose="02020603050405020304" pitchFamily="18" charset="0"/>
              </a:rPr>
              <a:t>chiến</a:t>
            </a:r>
            <a:r>
              <a:rPr lang="en-US" altLang="en-US" sz="2800" b="1" u="sng" dirty="0">
                <a:solidFill>
                  <a:schemeClr val="tx1"/>
                </a:solidFill>
                <a:latin typeface="Times New Roman" panose="02020603050405020304" pitchFamily="18" charset="0"/>
                <a:cs typeface="Times New Roman" panose="02020603050405020304" pitchFamily="18" charset="0"/>
              </a:rPr>
              <a:t> ở  </a:t>
            </a:r>
            <a:r>
              <a:rPr lang="en-US" altLang="en-US" sz="2800" b="1" u="sng" dirty="0" err="1">
                <a:solidFill>
                  <a:schemeClr val="tx1"/>
                </a:solidFill>
                <a:latin typeface="Times New Roman" panose="02020603050405020304" pitchFamily="18" charset="0"/>
                <a:cs typeface="Times New Roman" panose="02020603050405020304" pitchFamily="18" charset="0"/>
              </a:rPr>
              <a:t>Huế</a:t>
            </a:r>
            <a:r>
              <a:rPr lang="en-US" altLang="en-US" sz="2800" b="1" u="sng" dirty="0">
                <a:solidFill>
                  <a:schemeClr val="tx1"/>
                </a:solidFill>
                <a:latin typeface="Times New Roman" panose="02020603050405020304" pitchFamily="18" charset="0"/>
                <a:cs typeface="Times New Roman" panose="02020603050405020304" pitchFamily="18" charset="0"/>
              </a:rPr>
              <a:t> </a:t>
            </a:r>
            <a:r>
              <a:rPr lang="en-US" altLang="en-US" sz="2800" b="1" u="sng" dirty="0" err="1">
                <a:solidFill>
                  <a:schemeClr val="tx1"/>
                </a:solidFill>
                <a:latin typeface="Times New Roman" panose="02020603050405020304" pitchFamily="18" charset="0"/>
                <a:cs typeface="Times New Roman" panose="02020603050405020304" pitchFamily="18" charset="0"/>
              </a:rPr>
              <a:t>tháng</a:t>
            </a:r>
            <a:r>
              <a:rPr lang="en-US" altLang="en-US" sz="2800" b="1" u="sng" dirty="0">
                <a:solidFill>
                  <a:schemeClr val="tx1"/>
                </a:solidFill>
                <a:latin typeface="Times New Roman" panose="02020603050405020304" pitchFamily="18" charset="0"/>
                <a:cs typeface="Times New Roman" panose="02020603050405020304" pitchFamily="18" charset="0"/>
              </a:rPr>
              <a:t> 7/1885</a:t>
            </a:r>
          </a:p>
        </p:txBody>
      </p:sp>
      <p:sp>
        <p:nvSpPr>
          <p:cNvPr id="26627" name="Line 4">
            <a:extLst>
              <a:ext uri="{FF2B5EF4-FFF2-40B4-BE49-F238E27FC236}">
                <a16:creationId xmlns="" xmlns:a16="http://schemas.microsoft.com/office/drawing/2014/main" id="{8E29B4CB-DA57-4AF5-B2FA-EA4E2114C4DA}"/>
              </a:ext>
            </a:extLst>
          </p:cNvPr>
          <p:cNvSpPr>
            <a:spLocks noChangeShapeType="1"/>
          </p:cNvSpPr>
          <p:nvPr/>
        </p:nvSpPr>
        <p:spPr bwMode="auto">
          <a:xfrm>
            <a:off x="4495800" y="1143000"/>
            <a:ext cx="0" cy="5715000"/>
          </a:xfrm>
          <a:prstGeom prst="line">
            <a:avLst/>
          </a:prstGeom>
          <a:noFill/>
          <a:ln w="9525">
            <a:solidFill>
              <a:srgbClr val="FF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19461" name="Text Box 5">
            <a:extLst>
              <a:ext uri="{FF2B5EF4-FFF2-40B4-BE49-F238E27FC236}">
                <a16:creationId xmlns="" xmlns:a16="http://schemas.microsoft.com/office/drawing/2014/main" id="{BEFCC928-907D-445F-87BE-C181D7731F38}"/>
              </a:ext>
            </a:extLst>
          </p:cNvPr>
          <p:cNvSpPr txBox="1">
            <a:spLocks noChangeArrowheads="1"/>
          </p:cNvSpPr>
          <p:nvPr/>
        </p:nvSpPr>
        <p:spPr bwMode="auto">
          <a:xfrm>
            <a:off x="4985657" y="6229350"/>
            <a:ext cx="3276600" cy="400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000">
                <a:latin typeface="Times New Roman" panose="02020603050405020304" pitchFamily="18" charset="0"/>
                <a:cs typeface="Times New Roman" panose="02020603050405020304" pitchFamily="18" charset="0"/>
              </a:rPr>
              <a:t>Tôn Thất Thuyết (1835-1913)</a:t>
            </a:r>
          </a:p>
        </p:txBody>
      </p:sp>
      <p:sp>
        <p:nvSpPr>
          <p:cNvPr id="19463" name="Rectangle 7">
            <a:extLst>
              <a:ext uri="{FF2B5EF4-FFF2-40B4-BE49-F238E27FC236}">
                <a16:creationId xmlns="" xmlns:a16="http://schemas.microsoft.com/office/drawing/2014/main" id="{19039DE1-2C4F-4F44-BC20-09BEF849AAAD}"/>
              </a:ext>
            </a:extLst>
          </p:cNvPr>
          <p:cNvSpPr>
            <a:spLocks noChangeArrowheads="1"/>
          </p:cNvSpPr>
          <p:nvPr/>
        </p:nvSpPr>
        <p:spPr bwMode="auto">
          <a:xfrm>
            <a:off x="152400" y="1143000"/>
            <a:ext cx="4343400" cy="205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buFontTx/>
              <a:buChar char="-"/>
            </a:pPr>
            <a:r>
              <a:rPr lang="en-US" altLang="en-US" sz="2400" b="1" i="1">
                <a:latin typeface="Times New Roman" panose="02020603050405020304" pitchFamily="18" charset="0"/>
                <a:cs typeface="Times New Roman" panose="02020603050405020304" pitchFamily="18" charset="0"/>
              </a:rPr>
              <a:t>Nguyên nhân</a:t>
            </a:r>
          </a:p>
          <a:p>
            <a:pPr algn="just" eaLnBrk="1" hangingPunct="1">
              <a:buFontTx/>
              <a:buNone/>
            </a:pPr>
            <a:r>
              <a:rPr lang="en-US" altLang="en-US" sz="2400">
                <a:latin typeface="Times New Roman" panose="02020603050405020304" pitchFamily="18" charset="0"/>
                <a:cs typeface="Times New Roman" panose="02020603050405020304" pitchFamily="18" charset="0"/>
              </a:rPr>
              <a:t>+  Phái chủ chiến do Tôn Thất Thuyết đứng đầu muốn giành lại chủ quyền từ tay Pháp.</a:t>
            </a:r>
          </a:p>
        </p:txBody>
      </p:sp>
      <p:sp>
        <p:nvSpPr>
          <p:cNvPr id="19465" name="Rectangle 9">
            <a:extLst>
              <a:ext uri="{FF2B5EF4-FFF2-40B4-BE49-F238E27FC236}">
                <a16:creationId xmlns="" xmlns:a16="http://schemas.microsoft.com/office/drawing/2014/main" id="{FBBE704F-979E-4904-BDA7-192208C1B1A6}"/>
              </a:ext>
            </a:extLst>
          </p:cNvPr>
          <p:cNvSpPr>
            <a:spLocks noChangeArrowheads="1"/>
          </p:cNvSpPr>
          <p:nvPr/>
        </p:nvSpPr>
        <p:spPr bwMode="auto">
          <a:xfrm>
            <a:off x="4876800" y="762000"/>
            <a:ext cx="4016375" cy="156966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r>
              <a:rPr lang="en-US" altLang="en-US" sz="2400" b="1">
                <a:solidFill>
                  <a:srgbClr val="FF3300"/>
                </a:solidFill>
                <a:latin typeface="Times New Roman" panose="02020603050405020304" pitchFamily="18" charset="0"/>
                <a:cs typeface="Times New Roman" panose="02020603050405020304" pitchFamily="18" charset="0"/>
              </a:rPr>
              <a:t>?</a:t>
            </a:r>
            <a:r>
              <a:rPr lang="en-US" altLang="en-US" sz="2400">
                <a:solidFill>
                  <a:srgbClr val="FF3300"/>
                </a:solidFill>
                <a:latin typeface="Times New Roman" panose="02020603050405020304" pitchFamily="18" charset="0"/>
                <a:cs typeface="Times New Roman" panose="02020603050405020304" pitchFamily="18" charset="0"/>
              </a:rPr>
              <a:t> Sau hai Hiệp ước 1883, 1884, phe chủ chiến do Tôn Thất Thuyết đứng đầu có mong muốn gì?</a:t>
            </a:r>
          </a:p>
        </p:txBody>
      </p:sp>
      <p:pic>
        <p:nvPicPr>
          <p:cNvPr id="19462" name="Picture 6">
            <a:extLst>
              <a:ext uri="{FF2B5EF4-FFF2-40B4-BE49-F238E27FC236}">
                <a16:creationId xmlns="" xmlns:a16="http://schemas.microsoft.com/office/drawing/2014/main" id="{C6BBE2B2-C0EA-4298-8F8B-215ECADBEB35}"/>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876800" y="2425700"/>
            <a:ext cx="3108325" cy="38036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afterEffect">
                                  <p:stCondLst>
                                    <p:cond delay="0"/>
                                  </p:stCondLst>
                                  <p:childTnLst>
                                    <p:set>
                                      <p:cBhvr>
                                        <p:cTn id="6" dur="1" fill="hold">
                                          <p:stCondLst>
                                            <p:cond delay="0"/>
                                          </p:stCondLst>
                                        </p:cTn>
                                        <p:tgtEl>
                                          <p:spTgt spid="19465">
                                            <p:txEl>
                                              <p:pRg st="0" end="0"/>
                                            </p:txEl>
                                          </p:spTgt>
                                        </p:tgtEl>
                                        <p:attrNameLst>
                                          <p:attrName>style.visibility</p:attrName>
                                        </p:attrNameLst>
                                      </p:cBhvr>
                                      <p:to>
                                        <p:strVal val="visible"/>
                                      </p:to>
                                    </p:set>
                                    <p:animEffect transition="in" filter="blinds(horizontal)">
                                      <p:cBhvr>
                                        <p:cTn id="7" dur="500"/>
                                        <p:tgtEl>
                                          <p:spTgt spid="1946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nodeType="clickEffect">
                                  <p:stCondLst>
                                    <p:cond delay="0"/>
                                  </p:stCondLst>
                                  <p:childTnLst>
                                    <p:set>
                                      <p:cBhvr>
                                        <p:cTn id="11" dur="1" fill="hold">
                                          <p:stCondLst>
                                            <p:cond delay="0"/>
                                          </p:stCondLst>
                                        </p:cTn>
                                        <p:tgtEl>
                                          <p:spTgt spid="19463">
                                            <p:txEl>
                                              <p:pRg st="1" end="1"/>
                                            </p:txEl>
                                          </p:spTgt>
                                        </p:tgtEl>
                                        <p:attrNameLst>
                                          <p:attrName>style.visibility</p:attrName>
                                        </p:attrNameLst>
                                      </p:cBhvr>
                                      <p:to>
                                        <p:strVal val="visible"/>
                                      </p:to>
                                    </p:set>
                                    <p:animEffect transition="in" filter="box(in)">
                                      <p:cBhvr>
                                        <p:cTn id="12" dur="500"/>
                                        <p:tgtEl>
                                          <p:spTgt spid="19463">
                                            <p:txEl>
                                              <p:pRg st="1" end="1"/>
                                            </p:txEl>
                                          </p:spTgt>
                                        </p:tgtEl>
                                      </p:cBhvr>
                                    </p:animEffect>
                                  </p:childTnLst>
                                </p:cTn>
                              </p:par>
                              <p:par>
                                <p:cTn id="13" presetID="8" presetClass="entr" presetSubtype="16" fill="hold" nodeType="withEffect">
                                  <p:stCondLst>
                                    <p:cond delay="0"/>
                                  </p:stCondLst>
                                  <p:childTnLst>
                                    <p:set>
                                      <p:cBhvr>
                                        <p:cTn id="14" dur="1" fill="hold">
                                          <p:stCondLst>
                                            <p:cond delay="0"/>
                                          </p:stCondLst>
                                        </p:cTn>
                                        <p:tgtEl>
                                          <p:spTgt spid="19462"/>
                                        </p:tgtEl>
                                        <p:attrNameLst>
                                          <p:attrName>style.visibility</p:attrName>
                                        </p:attrNameLst>
                                      </p:cBhvr>
                                      <p:to>
                                        <p:strVal val="visible"/>
                                      </p:to>
                                    </p:set>
                                    <p:animEffect transition="in" filter="diamond(in)">
                                      <p:cBhvr>
                                        <p:cTn id="15" dur="1000"/>
                                        <p:tgtEl>
                                          <p:spTgt spid="19462"/>
                                        </p:tgtEl>
                                      </p:cBhvr>
                                    </p:animEffect>
                                  </p:childTnLst>
                                </p:cTn>
                              </p:par>
                              <p:par>
                                <p:cTn id="16" presetID="3" presetClass="entr" presetSubtype="10" fill="hold" grpId="0" nodeType="withEffect">
                                  <p:stCondLst>
                                    <p:cond delay="0"/>
                                  </p:stCondLst>
                                  <p:childTnLst>
                                    <p:set>
                                      <p:cBhvr>
                                        <p:cTn id="17" dur="1" fill="hold">
                                          <p:stCondLst>
                                            <p:cond delay="0"/>
                                          </p:stCondLst>
                                        </p:cTn>
                                        <p:tgtEl>
                                          <p:spTgt spid="19461"/>
                                        </p:tgtEl>
                                        <p:attrNameLst>
                                          <p:attrName>style.visibility</p:attrName>
                                        </p:attrNameLst>
                                      </p:cBhvr>
                                      <p:to>
                                        <p:strVal val="visible"/>
                                      </p:to>
                                    </p:set>
                                    <p:animEffect transition="in" filter="blinds(horizontal)">
                                      <p:cBhvr>
                                        <p:cTn id="18" dur="500"/>
                                        <p:tgtEl>
                                          <p:spTgt spid="19461"/>
                                        </p:tgtEl>
                                      </p:cBhvr>
                                    </p:animEffect>
                                  </p:childTnLst>
                                </p:cTn>
                              </p:par>
                            </p:childTnLst>
                          </p:cTn>
                        </p:par>
                        <p:par>
                          <p:cTn id="19" fill="hold" nodeType="afterGroup">
                            <p:stCondLst>
                              <p:cond delay="1000"/>
                            </p:stCondLst>
                            <p:childTnLst>
                              <p:par>
                                <p:cTn id="20" presetID="3" presetClass="exit" presetSubtype="10" fill="hold" grpId="0" nodeType="afterEffect">
                                  <p:stCondLst>
                                    <p:cond delay="0"/>
                                  </p:stCondLst>
                                  <p:childTnLst>
                                    <p:animEffect transition="out" filter="blinds(horizontal)">
                                      <p:cBhvr>
                                        <p:cTn id="21" dur="500"/>
                                        <p:tgtEl>
                                          <p:spTgt spid="19465">
                                            <p:txEl>
                                              <p:pRg st="0" end="0"/>
                                            </p:txEl>
                                          </p:spTgt>
                                        </p:tgtEl>
                                      </p:cBhvr>
                                    </p:animEffect>
                                    <p:set>
                                      <p:cBhvr>
                                        <p:cTn id="22" dur="1" fill="hold">
                                          <p:stCondLst>
                                            <p:cond delay="499"/>
                                          </p:stCondLst>
                                        </p:cTn>
                                        <p:tgtEl>
                                          <p:spTgt spid="19465">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461" grpId="0"/>
      <p:bldP spid="19465" grpId="0" build="allAtOnce"/>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24" name="Picture 4" descr="Vua_Ham_Nghi">
            <a:extLst>
              <a:ext uri="{FF2B5EF4-FFF2-40B4-BE49-F238E27FC236}">
                <a16:creationId xmlns="" xmlns:a16="http://schemas.microsoft.com/office/drawing/2014/main" id="{CE9559DE-713A-48CE-9AC7-F54D5ED4F8AA}"/>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1" y="0"/>
            <a:ext cx="4572000" cy="6858000"/>
          </a:xfrm>
          <a:ln>
            <a:solidFill>
              <a:schemeClr val="tx1"/>
            </a:solidFill>
            <a:miter lim="800000"/>
            <a:headEnd/>
            <a:tailEnd/>
          </a:ln>
        </p:spPr>
      </p:pic>
      <p:sp>
        <p:nvSpPr>
          <p:cNvPr id="30725" name="Rectangle 5">
            <a:extLst>
              <a:ext uri="{FF2B5EF4-FFF2-40B4-BE49-F238E27FC236}">
                <a16:creationId xmlns="" xmlns:a16="http://schemas.microsoft.com/office/drawing/2014/main" id="{B032E292-E5FC-429A-A15F-A92160CCDB63}"/>
              </a:ext>
            </a:extLst>
          </p:cNvPr>
          <p:cNvSpPr>
            <a:spLocks noChangeArrowheads="1"/>
          </p:cNvSpPr>
          <p:nvPr/>
        </p:nvSpPr>
        <p:spPr bwMode="auto">
          <a:xfrm>
            <a:off x="4648199" y="262919"/>
            <a:ext cx="4592639" cy="649408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txBody>
          <a:bodyPr wrap="square" anchor="ctr">
            <a:spAutoFit/>
          </a:bodyPr>
          <a:lstStyle>
            <a:lvl1pPr>
              <a:lnSpc>
                <a:spcPct val="90000"/>
              </a:lnSpc>
              <a:spcBef>
                <a:spcPts val="750"/>
              </a:spcBef>
              <a:buFont typeface="Arial" panose="020B0604020202020204" pitchFamily="34" charset="0"/>
              <a:buChar char="•"/>
              <a:defRPr sz="2100">
                <a:solidFill>
                  <a:schemeClr val="tx1"/>
                </a:solidFill>
                <a:latin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9pPr>
          </a:lstStyle>
          <a:p>
            <a:pPr algn="just" eaLnBrk="1" hangingPunct="1">
              <a:lnSpc>
                <a:spcPct val="100000"/>
              </a:lnSpc>
              <a:spcBef>
                <a:spcPct val="0"/>
              </a:spcBef>
              <a:buFontTx/>
              <a:buNone/>
            </a:pPr>
            <a:r>
              <a:rPr lang="en-US" altLang="en-US" sz="3200">
                <a:latin typeface="Times New Roman" panose="02020603050405020304" pitchFamily="18" charset="0"/>
              </a:rPr>
              <a:t>Vua Hàm Nghi có tên húy là Nguyễn Phúc Ưng Lịch, sinh ngày 3/8/1871. Năm 13 tuổi, ông được chọn làm vị vua thứ bảy của triều</a:t>
            </a:r>
          </a:p>
          <a:p>
            <a:pPr algn="just" eaLnBrk="1" hangingPunct="1">
              <a:lnSpc>
                <a:spcPct val="100000"/>
              </a:lnSpc>
              <a:spcBef>
                <a:spcPct val="0"/>
              </a:spcBef>
              <a:buFontTx/>
              <a:buNone/>
            </a:pPr>
            <a:r>
              <a:rPr lang="en-US" altLang="en-US" sz="3200">
                <a:latin typeface="Times New Roman" panose="02020603050405020304" pitchFamily="18" charset="0"/>
              </a:rPr>
              <a:t>Nguyễn.. Ông trong trang phục rất giản dị, đầu quấn khăn đen, mặc áo the như dân thường, nhưng nét mặt lộ rõ vẻ kiên nghị, tính khẳng khái, thông minh và quả cảm.</a:t>
            </a:r>
          </a:p>
        </p:txBody>
      </p:sp>
      <p:sp>
        <p:nvSpPr>
          <p:cNvPr id="30726" name="Rectangle 6">
            <a:extLst>
              <a:ext uri="{FF2B5EF4-FFF2-40B4-BE49-F238E27FC236}">
                <a16:creationId xmlns="" xmlns:a16="http://schemas.microsoft.com/office/drawing/2014/main" id="{C6F1DBA7-0ACE-4888-92F5-4E881A96AB26}"/>
              </a:ext>
            </a:extLst>
          </p:cNvPr>
          <p:cNvSpPr>
            <a:spLocks noChangeArrowheads="1"/>
          </p:cNvSpPr>
          <p:nvPr/>
        </p:nvSpPr>
        <p:spPr bwMode="auto">
          <a:xfrm>
            <a:off x="762000" y="5867400"/>
            <a:ext cx="3124200" cy="609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a:lnSpc>
                <a:spcPct val="90000"/>
              </a:lnSpc>
              <a:spcBef>
                <a:spcPts val="750"/>
              </a:spcBef>
              <a:buFont typeface="Arial" panose="020B0604020202020204" pitchFamily="34" charset="0"/>
              <a:buChar char="•"/>
              <a:defRPr sz="2100">
                <a:solidFill>
                  <a:schemeClr val="tx1"/>
                </a:solidFill>
                <a:latin typeface="Calibri" panose="020F0502020204030204" pitchFamily="34" charset="0"/>
              </a:defRPr>
            </a:lvl1pPr>
            <a:lvl2pPr marL="742950" indent="-285750">
              <a:lnSpc>
                <a:spcPct val="90000"/>
              </a:lnSpc>
              <a:spcBef>
                <a:spcPts val="375"/>
              </a:spcBef>
              <a:buFont typeface="Arial" panose="020B0604020202020204" pitchFamily="34" charset="0"/>
              <a:buChar char="•"/>
              <a:defRPr>
                <a:solidFill>
                  <a:schemeClr val="tx1"/>
                </a:solidFill>
                <a:latin typeface="Calibri" panose="020F0502020204030204" pitchFamily="34" charset="0"/>
              </a:defRPr>
            </a:lvl2pPr>
            <a:lvl3pPr marL="1143000" indent="-228600">
              <a:lnSpc>
                <a:spcPct val="90000"/>
              </a:lnSpc>
              <a:spcBef>
                <a:spcPts val="375"/>
              </a:spcBef>
              <a:buFont typeface="Arial" panose="020B0604020202020204" pitchFamily="34" charset="0"/>
              <a:buChar char="•"/>
              <a:defRPr sz="1500">
                <a:solidFill>
                  <a:schemeClr val="tx1"/>
                </a:solidFill>
                <a:latin typeface="Calibri" panose="020F0502020204030204" pitchFamily="34" charset="0"/>
              </a:defRPr>
            </a:lvl3pPr>
            <a:lvl4pPr marL="16002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4pPr>
            <a:lvl5pPr marL="2057400" indent="-228600">
              <a:lnSpc>
                <a:spcPct val="90000"/>
              </a:lnSpc>
              <a:spcBef>
                <a:spcPts val="375"/>
              </a:spcBef>
              <a:buFont typeface="Arial" panose="020B0604020202020204" pitchFamily="34" charset="0"/>
              <a:buChar char="•"/>
              <a:defRPr sz="1300">
                <a:solidFill>
                  <a:schemeClr val="tx1"/>
                </a:solidFill>
                <a:latin typeface="Calibri" panose="020F0502020204030204" pitchFamily="34" charset="0"/>
              </a:defRPr>
            </a:lvl5pPr>
            <a:lvl6pPr marL="25146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6pPr>
            <a:lvl7pPr marL="29718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7pPr>
            <a:lvl8pPr marL="34290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8pPr>
            <a:lvl9pPr marL="3886200" indent="-228600" eaLnBrk="0" fontAlgn="base" hangingPunct="0">
              <a:lnSpc>
                <a:spcPct val="90000"/>
              </a:lnSpc>
              <a:spcBef>
                <a:spcPts val="375"/>
              </a:spcBef>
              <a:spcAft>
                <a:spcPct val="0"/>
              </a:spcAft>
              <a:buFont typeface="Arial" panose="020B0604020202020204" pitchFamily="34" charset="0"/>
              <a:buChar char="•"/>
              <a:defRPr sz="1300">
                <a:solidFill>
                  <a:schemeClr val="tx1"/>
                </a:solidFill>
                <a:latin typeface="Calibri" panose="020F0502020204030204" pitchFamily="34" charset="0"/>
              </a:defRPr>
            </a:lvl9pPr>
          </a:lstStyle>
          <a:p>
            <a:pPr algn="ctr" eaLnBrk="1" hangingPunct="1">
              <a:lnSpc>
                <a:spcPct val="100000"/>
              </a:lnSpc>
              <a:spcBef>
                <a:spcPct val="50000"/>
              </a:spcBef>
              <a:buClr>
                <a:srgbClr val="0000FF"/>
              </a:buClr>
              <a:buSzPct val="120000"/>
              <a:buFontTx/>
              <a:buNone/>
            </a:pPr>
            <a:r>
              <a:rPr lang="en-US" altLang="en-US" sz="3200" b="1">
                <a:solidFill>
                  <a:srgbClr val="FF0000"/>
                </a:solidFill>
                <a:latin typeface="Times New Roman" panose="02020603050405020304" pitchFamily="18" charset="0"/>
              </a:rPr>
              <a:t>Vua Hàm Nghi</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3" presetClass="entr" presetSubtype="16" fill="hold" nodeType="clickEffect">
                                  <p:stCondLst>
                                    <p:cond delay="0"/>
                                  </p:stCondLst>
                                  <p:childTnLst>
                                    <p:set>
                                      <p:cBhvr>
                                        <p:cTn id="6" dur="1" fill="hold">
                                          <p:stCondLst>
                                            <p:cond delay="0"/>
                                          </p:stCondLst>
                                        </p:cTn>
                                        <p:tgtEl>
                                          <p:spTgt spid="30724"/>
                                        </p:tgtEl>
                                        <p:attrNameLst>
                                          <p:attrName>style.visibility</p:attrName>
                                        </p:attrNameLst>
                                      </p:cBhvr>
                                      <p:to>
                                        <p:strVal val="visible"/>
                                      </p:to>
                                    </p:set>
                                    <p:animEffect transition="in" filter="plus(in)">
                                      <p:cBhvr>
                                        <p:cTn id="7" dur="2000"/>
                                        <p:tgtEl>
                                          <p:spTgt spid="30724"/>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15" presetClass="entr" presetSubtype="0" fill="hold" grpId="0" nodeType="clickEffect">
                                  <p:stCondLst>
                                    <p:cond delay="0"/>
                                  </p:stCondLst>
                                  <p:childTnLst>
                                    <p:set>
                                      <p:cBhvr>
                                        <p:cTn id="11" dur="1" fill="hold">
                                          <p:stCondLst>
                                            <p:cond delay="0"/>
                                          </p:stCondLst>
                                        </p:cTn>
                                        <p:tgtEl>
                                          <p:spTgt spid="30726"/>
                                        </p:tgtEl>
                                        <p:attrNameLst>
                                          <p:attrName>style.visibility</p:attrName>
                                        </p:attrNameLst>
                                      </p:cBhvr>
                                      <p:to>
                                        <p:strVal val="visible"/>
                                      </p:to>
                                    </p:set>
                                    <p:anim calcmode="lin" valueType="num">
                                      <p:cBhvr>
                                        <p:cTn id="12" dur="1000" fill="hold"/>
                                        <p:tgtEl>
                                          <p:spTgt spid="30726"/>
                                        </p:tgtEl>
                                        <p:attrNameLst>
                                          <p:attrName>ppt_w</p:attrName>
                                        </p:attrNameLst>
                                      </p:cBhvr>
                                      <p:tavLst>
                                        <p:tav tm="0">
                                          <p:val>
                                            <p:fltVal val="0"/>
                                          </p:val>
                                        </p:tav>
                                        <p:tav tm="100000">
                                          <p:val>
                                            <p:strVal val="#ppt_w"/>
                                          </p:val>
                                        </p:tav>
                                      </p:tavLst>
                                    </p:anim>
                                    <p:anim calcmode="lin" valueType="num">
                                      <p:cBhvr>
                                        <p:cTn id="13" dur="1000" fill="hold"/>
                                        <p:tgtEl>
                                          <p:spTgt spid="30726"/>
                                        </p:tgtEl>
                                        <p:attrNameLst>
                                          <p:attrName>ppt_h</p:attrName>
                                        </p:attrNameLst>
                                      </p:cBhvr>
                                      <p:tavLst>
                                        <p:tav tm="0">
                                          <p:val>
                                            <p:fltVal val="0"/>
                                          </p:val>
                                        </p:tav>
                                        <p:tav tm="100000">
                                          <p:val>
                                            <p:strVal val="#ppt_h"/>
                                          </p:val>
                                        </p:tav>
                                      </p:tavLst>
                                    </p:anim>
                                    <p:anim calcmode="lin" valueType="num">
                                      <p:cBhvr>
                                        <p:cTn id="14" dur="1000" fill="hold"/>
                                        <p:tgtEl>
                                          <p:spTgt spid="30726"/>
                                        </p:tgtEl>
                                        <p:attrNameLst>
                                          <p:attrName>ppt_x</p:attrName>
                                        </p:attrNameLst>
                                      </p:cBhvr>
                                      <p:tavLst>
                                        <p:tav tm="0" fmla="#ppt_x+(cos(-2*pi*(1-$))*-#ppt_x-sin(-2*pi*(1-$))*(1-#ppt_y))*(1-$)">
                                          <p:val>
                                            <p:fltVal val="0"/>
                                          </p:val>
                                        </p:tav>
                                        <p:tav tm="100000">
                                          <p:val>
                                            <p:fltVal val="1"/>
                                          </p:val>
                                        </p:tav>
                                      </p:tavLst>
                                    </p:anim>
                                    <p:anim calcmode="lin" valueType="num">
                                      <p:cBhvr>
                                        <p:cTn id="15" dur="1000" fill="hold"/>
                                        <p:tgtEl>
                                          <p:spTgt spid="30726"/>
                                        </p:tgtEl>
                                        <p:attrNameLst>
                                          <p:attrName>ppt_y</p:attrName>
                                        </p:attrNameLst>
                                      </p:cBhvr>
                                      <p:tavLst>
                                        <p:tav tm="0" fmla="#ppt_y+(sin(-2*pi*(1-$))*-#ppt_x+cos(-2*pi*(1-$))*(1-#ppt_y))*(1-$)">
                                          <p:val>
                                            <p:fltVal val="0"/>
                                          </p:val>
                                        </p:tav>
                                        <p:tav tm="100000">
                                          <p:val>
                                            <p:fltVal val="1"/>
                                          </p:val>
                                        </p:tav>
                                      </p:tavLst>
                                    </p:anim>
                                  </p:childTnLst>
                                </p:cTn>
                              </p:par>
                            </p:childTnLst>
                          </p:cTn>
                        </p:par>
                      </p:childTnLst>
                    </p:cTn>
                  </p:par>
                  <p:par>
                    <p:cTn id="16" fill="hold" nodeType="clickPar">
                      <p:stCondLst>
                        <p:cond delay="indefinite"/>
                      </p:stCondLst>
                      <p:childTnLst>
                        <p:par>
                          <p:cTn id="17" fill="hold" nodeType="withGroup">
                            <p:stCondLst>
                              <p:cond delay="0"/>
                            </p:stCondLst>
                            <p:childTnLst>
                              <p:par>
                                <p:cTn id="18" presetID="12" presetClass="entr" presetSubtype="4" fill="hold" grpId="0" nodeType="clickEffect">
                                  <p:stCondLst>
                                    <p:cond delay="0"/>
                                  </p:stCondLst>
                                  <p:childTnLst>
                                    <p:set>
                                      <p:cBhvr>
                                        <p:cTn id="19" dur="1" fill="hold">
                                          <p:stCondLst>
                                            <p:cond delay="0"/>
                                          </p:stCondLst>
                                        </p:cTn>
                                        <p:tgtEl>
                                          <p:spTgt spid="30725"/>
                                        </p:tgtEl>
                                        <p:attrNameLst>
                                          <p:attrName>style.visibility</p:attrName>
                                        </p:attrNameLst>
                                      </p:cBhvr>
                                      <p:to>
                                        <p:strVal val="visible"/>
                                      </p:to>
                                    </p:set>
                                    <p:animEffect transition="in" filter="slide(fromBottom)">
                                      <p:cBhvr>
                                        <p:cTn id="20" dur="500"/>
                                        <p:tgtEl>
                                          <p:spTgt spid="307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725" grpId="0"/>
      <p:bldP spid="30726" grpId="0"/>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0">
          <a:blip r:embed="rId2"/>
          <a:srcRect/>
          <a:stretch>
            <a:fillRect/>
          </a:stretch>
        </a:blipFill>
        <a:effectLst/>
      </p:bgPr>
    </p:bg>
    <p:spTree>
      <p:nvGrpSpPr>
        <p:cNvPr id="1" name=""/>
        <p:cNvGrpSpPr/>
        <p:nvPr/>
      </p:nvGrpSpPr>
      <p:grpSpPr>
        <a:xfrm>
          <a:off x="0" y="0"/>
          <a:ext cx="0" cy="0"/>
          <a:chOff x="0" y="0"/>
          <a:chExt cx="0" cy="0"/>
        </a:xfrm>
      </p:grpSpPr>
      <p:sp>
        <p:nvSpPr>
          <p:cNvPr id="8194" name="Rectangle 2">
            <a:extLst>
              <a:ext uri="{FF2B5EF4-FFF2-40B4-BE49-F238E27FC236}">
                <a16:creationId xmlns="" xmlns:a16="http://schemas.microsoft.com/office/drawing/2014/main" id="{1065BC5E-4698-415C-B4A7-46B17E58B221}"/>
              </a:ext>
            </a:extLst>
          </p:cNvPr>
          <p:cNvSpPr>
            <a:spLocks noGrp="1" noChangeArrowheads="1"/>
          </p:cNvSpPr>
          <p:nvPr>
            <p:ph idx="1"/>
          </p:nvPr>
        </p:nvSpPr>
        <p:spPr>
          <a:xfrm>
            <a:off x="457200" y="304800"/>
            <a:ext cx="8229600" cy="5821363"/>
          </a:xfrm>
        </p:spPr>
        <p:txBody>
          <a:bodyPr/>
          <a:lstStyle/>
          <a:p>
            <a:pPr marL="0" indent="0" eaLnBrk="1" hangingPunct="1">
              <a:buFontTx/>
              <a:buNone/>
              <a:defRPr/>
            </a:pPr>
            <a:r>
              <a:rPr lang="en-US" sz="2400" b="1" dirty="0">
                <a:solidFill>
                  <a:srgbClr val="FF3300"/>
                </a:solidFill>
                <a:latin typeface="Times New Roman" pitchFamily="18" charset="0"/>
                <a:cs typeface="Times New Roman" pitchFamily="18" charset="0"/>
              </a:rPr>
              <a:t>I. CUỘC PHẢN CÔNG CỦA PHÁI CHỦ CHIẾN TẠI KINH THÀNH HUẾ. VUA HÀM NGHI RA “CHIẾU CẦN VƯƠNG”</a:t>
            </a:r>
          </a:p>
          <a:p>
            <a:pPr marL="0" indent="0" eaLnBrk="1" hangingPunct="1">
              <a:buFontTx/>
              <a:buNone/>
              <a:defRPr/>
            </a:pPr>
            <a:r>
              <a:rPr lang="en-US" sz="2800" b="1" dirty="0">
                <a:latin typeface="Times New Roman" pitchFamily="18" charset="0"/>
                <a:cs typeface="Times New Roman" pitchFamily="18" charset="0"/>
              </a:rPr>
              <a:t>1. Cuộc </a:t>
            </a:r>
            <a:r>
              <a:rPr lang="en-US" sz="2800" b="1" dirty="0" err="1">
                <a:latin typeface="Times New Roman" pitchFamily="18" charset="0"/>
                <a:cs typeface="Times New Roman" pitchFamily="18" charset="0"/>
              </a:rPr>
              <a:t>phản</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công</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quân</a:t>
            </a:r>
            <a:r>
              <a:rPr lang="en-US" sz="2800" b="1" dirty="0">
                <a:latin typeface="Times New Roman" pitchFamily="18" charset="0"/>
                <a:cs typeface="Times New Roman" pitchFamily="18" charset="0"/>
              </a:rPr>
              <a:t> Pháp </a:t>
            </a:r>
            <a:r>
              <a:rPr lang="en-US" sz="2800" b="1" dirty="0" err="1">
                <a:latin typeface="Times New Roman" pitchFamily="18" charset="0"/>
                <a:cs typeface="Times New Roman" pitchFamily="18" charset="0"/>
              </a:rPr>
              <a:t>của</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phái</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chủ</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chiến</a:t>
            </a:r>
            <a:r>
              <a:rPr lang="en-US" sz="2800" b="1" dirty="0">
                <a:latin typeface="Times New Roman" pitchFamily="18" charset="0"/>
                <a:cs typeface="Times New Roman" pitchFamily="18" charset="0"/>
              </a:rPr>
              <a:t> ở </a:t>
            </a:r>
            <a:r>
              <a:rPr lang="en-US" sz="2800" b="1" dirty="0" err="1">
                <a:latin typeface="Times New Roman" pitchFamily="18" charset="0"/>
                <a:cs typeface="Times New Roman" pitchFamily="18" charset="0"/>
              </a:rPr>
              <a:t>Huế</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tháng</a:t>
            </a:r>
            <a:r>
              <a:rPr lang="en-US" sz="2800" b="1" dirty="0">
                <a:latin typeface="Times New Roman" pitchFamily="18" charset="0"/>
                <a:cs typeface="Times New Roman" pitchFamily="18" charset="0"/>
              </a:rPr>
              <a:t> 7-1885</a:t>
            </a:r>
          </a:p>
          <a:p>
            <a:pPr eaLnBrk="1" hangingPunct="1">
              <a:buFontTx/>
              <a:buNone/>
              <a:defRPr/>
            </a:pPr>
            <a:r>
              <a:rPr lang="en-US" sz="2800" b="1" dirty="0">
                <a:latin typeface="Times New Roman" pitchFamily="18" charset="0"/>
                <a:cs typeface="Times New Roman" pitchFamily="18" charset="0"/>
              </a:rPr>
              <a:t>2. </a:t>
            </a:r>
            <a:r>
              <a:rPr lang="en-US" sz="2800" b="1" dirty="0" err="1">
                <a:latin typeface="Times New Roman" pitchFamily="18" charset="0"/>
                <a:cs typeface="Times New Roman" pitchFamily="18" charset="0"/>
              </a:rPr>
              <a:t>Phong</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trào</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Cần</a:t>
            </a:r>
            <a:r>
              <a:rPr lang="en-US" sz="2800" b="1" dirty="0">
                <a:latin typeface="Times New Roman" pitchFamily="18" charset="0"/>
                <a:cs typeface="Times New Roman" pitchFamily="18" charset="0"/>
              </a:rPr>
              <a:t> </a:t>
            </a:r>
            <a:r>
              <a:rPr lang="en-US" sz="2800" b="1" dirty="0" err="1">
                <a:latin typeface="Times New Roman" pitchFamily="18" charset="0"/>
                <a:cs typeface="Times New Roman" pitchFamily="18" charset="0"/>
              </a:rPr>
              <a:t>vương</a:t>
            </a:r>
            <a:endParaRPr lang="en-US" sz="2800" b="1" dirty="0">
              <a:latin typeface="Times New Roman" pitchFamily="18" charset="0"/>
              <a:cs typeface="Times New Roman" pitchFamily="18" charset="0"/>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4">
            <a:extLst>
              <a:ext uri="{FF2B5EF4-FFF2-40B4-BE49-F238E27FC236}">
                <a16:creationId xmlns="" xmlns:a16="http://schemas.microsoft.com/office/drawing/2014/main" id="{EA6B286B-C23F-4821-BB98-CEF19DCD9078}"/>
              </a:ext>
            </a:extLst>
          </p:cNvPr>
          <p:cNvSpPr>
            <a:spLocks noGrp="1" noChangeArrowheads="1"/>
          </p:cNvSpPr>
          <p:nvPr>
            <p:ph type="title"/>
          </p:nvPr>
        </p:nvSpPr>
        <p:spPr>
          <a:xfrm>
            <a:off x="228600" y="228600"/>
            <a:ext cx="7848600" cy="457200"/>
          </a:xfrm>
        </p:spPr>
        <p:txBody>
          <a:bodyPr/>
          <a:lstStyle/>
          <a:p>
            <a:pPr algn="l" eaLnBrk="1" hangingPunct="1"/>
            <a:r>
              <a:rPr lang="en-US" altLang="en-US" sz="2400" b="1" u="sng" dirty="0">
                <a:solidFill>
                  <a:schemeClr val="tx1"/>
                </a:solidFill>
                <a:latin typeface="Times New Roman" panose="02020603050405020304" pitchFamily="18" charset="0"/>
                <a:cs typeface="Times New Roman" panose="02020603050405020304" pitchFamily="18" charset="0"/>
              </a:rPr>
              <a:t>2. </a:t>
            </a:r>
            <a:r>
              <a:rPr lang="en-US" altLang="en-US" sz="2400" b="1" u="sng" dirty="0" err="1">
                <a:solidFill>
                  <a:schemeClr val="tx1"/>
                </a:solidFill>
                <a:latin typeface="Times New Roman" panose="02020603050405020304" pitchFamily="18" charset="0"/>
                <a:cs typeface="Times New Roman" panose="02020603050405020304" pitchFamily="18" charset="0"/>
              </a:rPr>
              <a:t>Phong</a:t>
            </a:r>
            <a:r>
              <a:rPr lang="en-US" altLang="en-US" sz="2400" b="1" u="sng" dirty="0">
                <a:solidFill>
                  <a:schemeClr val="tx1"/>
                </a:solidFill>
                <a:latin typeface="Times New Roman" panose="02020603050405020304" pitchFamily="18" charset="0"/>
                <a:cs typeface="Times New Roman" panose="02020603050405020304" pitchFamily="18" charset="0"/>
              </a:rPr>
              <a:t> </a:t>
            </a:r>
            <a:r>
              <a:rPr lang="en-US" altLang="en-US" sz="2400" b="1" u="sng" dirty="0" err="1">
                <a:solidFill>
                  <a:schemeClr val="tx1"/>
                </a:solidFill>
                <a:latin typeface="Times New Roman" panose="02020603050405020304" pitchFamily="18" charset="0"/>
                <a:cs typeface="Times New Roman" panose="02020603050405020304" pitchFamily="18" charset="0"/>
              </a:rPr>
              <a:t>trào</a:t>
            </a:r>
            <a:r>
              <a:rPr lang="en-US" altLang="en-US" sz="2400" b="1" u="sng" dirty="0">
                <a:solidFill>
                  <a:schemeClr val="tx1"/>
                </a:solidFill>
                <a:latin typeface="Times New Roman" panose="02020603050405020304" pitchFamily="18" charset="0"/>
                <a:cs typeface="Times New Roman" panose="02020603050405020304" pitchFamily="18" charset="0"/>
              </a:rPr>
              <a:t> </a:t>
            </a:r>
            <a:r>
              <a:rPr lang="en-US" altLang="en-US" sz="2400" b="1" u="sng" dirty="0" err="1">
                <a:solidFill>
                  <a:schemeClr val="tx1"/>
                </a:solidFill>
                <a:latin typeface="Times New Roman" panose="02020603050405020304" pitchFamily="18" charset="0"/>
                <a:cs typeface="Times New Roman" panose="02020603050405020304" pitchFamily="18" charset="0"/>
              </a:rPr>
              <a:t>Cần</a:t>
            </a:r>
            <a:r>
              <a:rPr lang="en-US" altLang="en-US" sz="2400" b="1" u="sng" dirty="0">
                <a:solidFill>
                  <a:schemeClr val="tx1"/>
                </a:solidFill>
                <a:latin typeface="Times New Roman" panose="02020603050405020304" pitchFamily="18" charset="0"/>
                <a:cs typeface="Times New Roman" panose="02020603050405020304" pitchFamily="18" charset="0"/>
              </a:rPr>
              <a:t> </a:t>
            </a:r>
            <a:r>
              <a:rPr lang="en-US" altLang="en-US" sz="2400" b="1" u="sng" dirty="0" err="1">
                <a:solidFill>
                  <a:schemeClr val="tx1"/>
                </a:solidFill>
                <a:latin typeface="Times New Roman" panose="02020603050405020304" pitchFamily="18" charset="0"/>
                <a:cs typeface="Times New Roman" panose="02020603050405020304" pitchFamily="18" charset="0"/>
              </a:rPr>
              <a:t>vương</a:t>
            </a:r>
            <a:endParaRPr lang="en-US" altLang="en-US" sz="2400" b="1" u="sng" dirty="0">
              <a:solidFill>
                <a:schemeClr val="tx1"/>
              </a:solidFill>
              <a:latin typeface="Times New Roman" panose="02020603050405020304" pitchFamily="18" charset="0"/>
              <a:cs typeface="Times New Roman" panose="02020603050405020304" pitchFamily="18" charset="0"/>
            </a:endParaRPr>
          </a:p>
        </p:txBody>
      </p:sp>
      <p:sp>
        <p:nvSpPr>
          <p:cNvPr id="9223" name="Rectangle 7">
            <a:extLst>
              <a:ext uri="{FF2B5EF4-FFF2-40B4-BE49-F238E27FC236}">
                <a16:creationId xmlns="" xmlns:a16="http://schemas.microsoft.com/office/drawing/2014/main" id="{E0BE7F1C-7B86-4625-9900-BDC9FF1449F1}"/>
              </a:ext>
            </a:extLst>
          </p:cNvPr>
          <p:cNvSpPr>
            <a:spLocks noGrp="1" noChangeArrowheads="1"/>
          </p:cNvSpPr>
          <p:nvPr>
            <p:ph sz="half" idx="1"/>
          </p:nvPr>
        </p:nvSpPr>
        <p:spPr>
          <a:xfrm>
            <a:off x="152400" y="838200"/>
            <a:ext cx="4114800" cy="685800"/>
          </a:xfrm>
        </p:spPr>
        <p:txBody>
          <a:bodyPr>
            <a:normAutofit fontScale="92500" lnSpcReduction="20000"/>
          </a:bodyPr>
          <a:lstStyle/>
          <a:p>
            <a:pPr eaLnBrk="1" hangingPunct="1">
              <a:lnSpc>
                <a:spcPct val="90000"/>
              </a:lnSpc>
              <a:buFontTx/>
              <a:buChar char="-"/>
              <a:defRPr/>
            </a:pPr>
            <a:r>
              <a:rPr lang="en-US" altLang="en-US" sz="2400">
                <a:latin typeface="Times New Roman" panose="02020603050405020304" pitchFamily="18" charset="0"/>
                <a:cs typeface="Times New Roman" panose="02020603050405020304" pitchFamily="18" charset="0"/>
              </a:rPr>
              <a:t>Ngày 13 - 7 - 1885, vua Hàm Nghi ra chiếu Cần vương.</a:t>
            </a:r>
            <a:r>
              <a:rPr lang="en-US" altLang="en-US" sz="3200">
                <a:latin typeface="Times New Roman" panose="02020603050405020304" pitchFamily="18" charset="0"/>
                <a:cs typeface="Times New Roman" panose="02020603050405020304" pitchFamily="18" charset="0"/>
              </a:rPr>
              <a:t> </a:t>
            </a:r>
          </a:p>
        </p:txBody>
      </p:sp>
      <p:sp>
        <p:nvSpPr>
          <p:cNvPr id="55299" name="Rectangle 6">
            <a:extLst>
              <a:ext uri="{FF2B5EF4-FFF2-40B4-BE49-F238E27FC236}">
                <a16:creationId xmlns="" xmlns:a16="http://schemas.microsoft.com/office/drawing/2014/main" id="{6BC1D3F3-EB57-4EEA-AA63-2FC858FEB60F}"/>
              </a:ext>
            </a:extLst>
          </p:cNvPr>
          <p:cNvSpPr>
            <a:spLocks noGrp="1" noChangeArrowheads="1"/>
          </p:cNvSpPr>
          <p:nvPr>
            <p:ph sz="half" idx="2"/>
          </p:nvPr>
        </p:nvSpPr>
        <p:spPr>
          <a:xfrm>
            <a:off x="4495800" y="5867400"/>
            <a:ext cx="4572000" cy="533400"/>
          </a:xfrm>
        </p:spPr>
        <p:txBody>
          <a:bodyPr>
            <a:normAutofit fontScale="92500" lnSpcReduction="20000"/>
          </a:bodyPr>
          <a:lstStyle/>
          <a:p>
            <a:pPr algn="ctr" eaLnBrk="1" hangingPunct="1">
              <a:lnSpc>
                <a:spcPct val="80000"/>
              </a:lnSpc>
              <a:buFontTx/>
              <a:buNone/>
              <a:defRPr/>
            </a:pPr>
            <a:r>
              <a:rPr lang="en-US" altLang="en-US" sz="1800" dirty="0">
                <a:latin typeface="Times New Roman" panose="02020603050405020304" pitchFamily="18" charset="0"/>
                <a:cs typeface="Times New Roman" panose="02020603050405020304" pitchFamily="18" charset="0"/>
              </a:rPr>
              <a:t>Cuộc </a:t>
            </a:r>
            <a:r>
              <a:rPr lang="en-US" altLang="en-US" sz="1800" dirty="0" err="1">
                <a:latin typeface="Times New Roman" panose="02020603050405020304" pitchFamily="18" charset="0"/>
                <a:cs typeface="Times New Roman" panose="02020603050405020304" pitchFamily="18" charset="0"/>
              </a:rPr>
              <a:t>rút</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khỏi</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kinh</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thành</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Huế</a:t>
            </a:r>
            <a:r>
              <a:rPr lang="en-US" altLang="en-US" sz="1800" dirty="0">
                <a:latin typeface="Times New Roman" panose="02020603050405020304" pitchFamily="18" charset="0"/>
                <a:cs typeface="Times New Roman" panose="02020603050405020304" pitchFamily="18" charset="0"/>
              </a:rPr>
              <a:t> </a:t>
            </a:r>
          </a:p>
          <a:p>
            <a:pPr algn="ctr" eaLnBrk="1" hangingPunct="1">
              <a:lnSpc>
                <a:spcPct val="80000"/>
              </a:lnSpc>
              <a:buFontTx/>
              <a:buNone/>
              <a:defRPr/>
            </a:pPr>
            <a:r>
              <a:rPr lang="en-US" altLang="en-US" sz="1800" dirty="0" err="1">
                <a:latin typeface="Times New Roman" panose="02020603050405020304" pitchFamily="18" charset="0"/>
                <a:cs typeface="Times New Roman" panose="02020603050405020304" pitchFamily="18" charset="0"/>
              </a:rPr>
              <a:t>của</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phe</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chủ</a:t>
            </a:r>
            <a:r>
              <a:rPr lang="en-US" altLang="en-US" sz="1800" dirty="0">
                <a:latin typeface="Times New Roman" panose="02020603050405020304" pitchFamily="18" charset="0"/>
                <a:cs typeface="Times New Roman" panose="02020603050405020304" pitchFamily="18" charset="0"/>
              </a:rPr>
              <a:t> </a:t>
            </a:r>
            <a:r>
              <a:rPr lang="en-US" altLang="en-US" sz="1800" dirty="0" err="1">
                <a:latin typeface="Times New Roman" panose="02020603050405020304" pitchFamily="18" charset="0"/>
                <a:cs typeface="Times New Roman" panose="02020603050405020304" pitchFamily="18" charset="0"/>
              </a:rPr>
              <a:t>chiến</a:t>
            </a:r>
            <a:endParaRPr lang="en-US" altLang="en-US" sz="1800" dirty="0">
              <a:latin typeface="Times New Roman" panose="02020603050405020304" pitchFamily="18" charset="0"/>
              <a:cs typeface="Times New Roman" panose="02020603050405020304" pitchFamily="18" charset="0"/>
            </a:endParaRPr>
          </a:p>
        </p:txBody>
      </p:sp>
      <p:sp>
        <p:nvSpPr>
          <p:cNvPr id="30725" name="Line 8">
            <a:extLst>
              <a:ext uri="{FF2B5EF4-FFF2-40B4-BE49-F238E27FC236}">
                <a16:creationId xmlns="" xmlns:a16="http://schemas.microsoft.com/office/drawing/2014/main" id="{2236C09B-D4AB-485C-B545-9095EB93755E}"/>
              </a:ext>
            </a:extLst>
          </p:cNvPr>
          <p:cNvSpPr>
            <a:spLocks noChangeShapeType="1"/>
          </p:cNvSpPr>
          <p:nvPr/>
        </p:nvSpPr>
        <p:spPr bwMode="auto">
          <a:xfrm>
            <a:off x="4343400" y="838200"/>
            <a:ext cx="0" cy="6019800"/>
          </a:xfrm>
          <a:prstGeom prst="line">
            <a:avLst/>
          </a:prstGeom>
          <a:noFill/>
          <a:ln w="9525">
            <a:solidFill>
              <a:srgbClr val="FF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pic>
        <p:nvPicPr>
          <p:cNvPr id="30726" name="Picture 12">
            <a:extLst>
              <a:ext uri="{FF2B5EF4-FFF2-40B4-BE49-F238E27FC236}">
                <a16:creationId xmlns="" xmlns:a16="http://schemas.microsoft.com/office/drawing/2014/main" id="{884D45B3-5FA6-4667-81AF-9B725A0DD9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343400" y="1676400"/>
            <a:ext cx="4800600" cy="3978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229" name="Line 13">
            <a:extLst>
              <a:ext uri="{FF2B5EF4-FFF2-40B4-BE49-F238E27FC236}">
                <a16:creationId xmlns="" xmlns:a16="http://schemas.microsoft.com/office/drawing/2014/main" id="{BA431D7A-4BDC-4C2B-BFF6-D5575AE088D1}"/>
              </a:ext>
            </a:extLst>
          </p:cNvPr>
          <p:cNvSpPr>
            <a:spLocks noChangeShapeType="1"/>
          </p:cNvSpPr>
          <p:nvPr/>
        </p:nvSpPr>
        <p:spPr bwMode="auto">
          <a:xfrm flipH="1" flipV="1">
            <a:off x="7543800" y="4432300"/>
            <a:ext cx="533400" cy="444500"/>
          </a:xfrm>
          <a:prstGeom prst="line">
            <a:avLst/>
          </a:prstGeom>
          <a:noFill/>
          <a:ln w="38100">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30" name="Line 14">
            <a:extLst>
              <a:ext uri="{FF2B5EF4-FFF2-40B4-BE49-F238E27FC236}">
                <a16:creationId xmlns="" xmlns:a16="http://schemas.microsoft.com/office/drawing/2014/main" id="{AA1DA4DC-8985-4ACD-8975-AAC78AA3171B}"/>
              </a:ext>
            </a:extLst>
          </p:cNvPr>
          <p:cNvSpPr>
            <a:spLocks noChangeShapeType="1"/>
          </p:cNvSpPr>
          <p:nvPr/>
        </p:nvSpPr>
        <p:spPr bwMode="auto">
          <a:xfrm flipH="1" flipV="1">
            <a:off x="6934200" y="4144963"/>
            <a:ext cx="457200" cy="122237"/>
          </a:xfrm>
          <a:prstGeom prst="line">
            <a:avLst/>
          </a:prstGeom>
          <a:noFill/>
          <a:ln w="38100">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31" name="Line 15">
            <a:extLst>
              <a:ext uri="{FF2B5EF4-FFF2-40B4-BE49-F238E27FC236}">
                <a16:creationId xmlns="" xmlns:a16="http://schemas.microsoft.com/office/drawing/2014/main" id="{06B2365A-3747-4662-8990-02E50C147576}"/>
              </a:ext>
            </a:extLst>
          </p:cNvPr>
          <p:cNvSpPr>
            <a:spLocks noChangeShapeType="1"/>
          </p:cNvSpPr>
          <p:nvPr/>
        </p:nvSpPr>
        <p:spPr bwMode="auto">
          <a:xfrm flipH="1">
            <a:off x="6477000" y="4114800"/>
            <a:ext cx="304800" cy="0"/>
          </a:xfrm>
          <a:prstGeom prst="line">
            <a:avLst/>
          </a:prstGeom>
          <a:noFill/>
          <a:ln w="38100">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35" name="Line 19">
            <a:extLst>
              <a:ext uri="{FF2B5EF4-FFF2-40B4-BE49-F238E27FC236}">
                <a16:creationId xmlns="" xmlns:a16="http://schemas.microsoft.com/office/drawing/2014/main" id="{2A7E0D0D-039F-4274-AE30-616F40DA2F6E}"/>
              </a:ext>
            </a:extLst>
          </p:cNvPr>
          <p:cNvSpPr>
            <a:spLocks noChangeShapeType="1"/>
          </p:cNvSpPr>
          <p:nvPr/>
        </p:nvSpPr>
        <p:spPr bwMode="auto">
          <a:xfrm>
            <a:off x="5562600" y="2514600"/>
            <a:ext cx="187325" cy="736600"/>
          </a:xfrm>
          <a:prstGeom prst="line">
            <a:avLst/>
          </a:prstGeom>
          <a:noFill/>
          <a:ln w="38100">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9236" name="AutoShape 20">
            <a:extLst>
              <a:ext uri="{FF2B5EF4-FFF2-40B4-BE49-F238E27FC236}">
                <a16:creationId xmlns="" xmlns:a16="http://schemas.microsoft.com/office/drawing/2014/main" id="{A841CB2E-7BBC-4C97-A136-8B7DC253A91E}"/>
              </a:ext>
            </a:extLst>
          </p:cNvPr>
          <p:cNvSpPr>
            <a:spLocks noChangeArrowheads="1"/>
          </p:cNvSpPr>
          <p:nvPr/>
        </p:nvSpPr>
        <p:spPr bwMode="auto">
          <a:xfrm>
            <a:off x="3505200" y="4800600"/>
            <a:ext cx="3505200" cy="685800"/>
          </a:xfrm>
          <a:prstGeom prst="wedgeRoundRectCallout">
            <a:avLst>
              <a:gd name="adj1" fmla="val 45292"/>
              <a:gd name="adj2" fmla="val -137963"/>
              <a:gd name="adj3" fmla="val 16667"/>
            </a:avLst>
          </a:prstGeom>
          <a:solidFill>
            <a:schemeClr val="bg1"/>
          </a:solidFill>
          <a:ln w="9525">
            <a:solidFill>
              <a:srgbClr val="9966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800" b="1">
                <a:solidFill>
                  <a:srgbClr val="FF3300"/>
                </a:solidFill>
                <a:latin typeface="Times New Roman" panose="02020603050405020304" pitchFamily="18" charset="0"/>
                <a:cs typeface="Times New Roman" panose="02020603050405020304" pitchFamily="18" charset="0"/>
              </a:rPr>
              <a:t>Tân Sở-nơi ban chiếu Cần vương lần I (13-7-1885)</a:t>
            </a:r>
          </a:p>
        </p:txBody>
      </p:sp>
      <p:sp>
        <p:nvSpPr>
          <p:cNvPr id="9237" name="AutoShape 21">
            <a:extLst>
              <a:ext uri="{FF2B5EF4-FFF2-40B4-BE49-F238E27FC236}">
                <a16:creationId xmlns="" xmlns:a16="http://schemas.microsoft.com/office/drawing/2014/main" id="{E4E5A0C2-22E1-420B-AEE6-012075B18FDE}"/>
              </a:ext>
            </a:extLst>
          </p:cNvPr>
          <p:cNvSpPr>
            <a:spLocks noChangeArrowheads="1"/>
          </p:cNvSpPr>
          <p:nvPr/>
        </p:nvSpPr>
        <p:spPr bwMode="auto">
          <a:xfrm>
            <a:off x="5486400" y="1066800"/>
            <a:ext cx="3429000" cy="685800"/>
          </a:xfrm>
          <a:prstGeom prst="wedgeRoundRectCallout">
            <a:avLst>
              <a:gd name="adj1" fmla="val -49352"/>
              <a:gd name="adj2" fmla="val 181250"/>
              <a:gd name="adj3" fmla="val 16667"/>
            </a:avLst>
          </a:prstGeom>
          <a:solidFill>
            <a:schemeClr val="bg1"/>
          </a:solidFill>
          <a:ln w="9525">
            <a:solidFill>
              <a:srgbClr val="9966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800" b="1">
                <a:solidFill>
                  <a:srgbClr val="FF3300"/>
                </a:solidFill>
                <a:latin typeface="Times New Roman" panose="02020603050405020304" pitchFamily="18" charset="0"/>
                <a:cs typeface="Times New Roman" panose="02020603050405020304" pitchFamily="18" charset="0"/>
              </a:rPr>
              <a:t>Phú Gia-nơi ban chiếu Cần vương lần II (20-9-1885)</a:t>
            </a:r>
          </a:p>
        </p:txBody>
      </p:sp>
      <p:sp>
        <p:nvSpPr>
          <p:cNvPr id="9240" name="AutoShape 24">
            <a:extLst>
              <a:ext uri="{FF2B5EF4-FFF2-40B4-BE49-F238E27FC236}">
                <a16:creationId xmlns="" xmlns:a16="http://schemas.microsoft.com/office/drawing/2014/main" id="{C6676636-E570-4820-895F-33BACE9B9F63}"/>
              </a:ext>
            </a:extLst>
          </p:cNvPr>
          <p:cNvSpPr>
            <a:spLocks noChangeArrowheads="1"/>
          </p:cNvSpPr>
          <p:nvPr/>
        </p:nvSpPr>
        <p:spPr bwMode="auto">
          <a:xfrm>
            <a:off x="2438400" y="3657600"/>
            <a:ext cx="3276600" cy="990600"/>
          </a:xfrm>
          <a:prstGeom prst="wedgeRoundRectCallout">
            <a:avLst>
              <a:gd name="adj1" fmla="val 49903"/>
              <a:gd name="adj2" fmla="val -85097"/>
              <a:gd name="adj3" fmla="val 16667"/>
            </a:avLst>
          </a:prstGeom>
          <a:solidFill>
            <a:schemeClr val="bg1"/>
          </a:solidFill>
          <a:ln w="9525">
            <a:solidFill>
              <a:srgbClr val="996633"/>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1800" b="1">
                <a:solidFill>
                  <a:srgbClr val="FF3300"/>
                </a:solidFill>
                <a:latin typeface="Times New Roman" panose="02020603050405020304" pitchFamily="18" charset="0"/>
                <a:cs typeface="Times New Roman" panose="02020603050405020304" pitchFamily="18" charset="0"/>
              </a:rPr>
              <a:t>Căn cứ thượng lưu sông Gianh - nơi vua Hàm Nghi bị bắt (11-1888)</a:t>
            </a:r>
          </a:p>
        </p:txBody>
      </p:sp>
      <p:grpSp>
        <p:nvGrpSpPr>
          <p:cNvPr id="9245" name="Group 29">
            <a:extLst>
              <a:ext uri="{FF2B5EF4-FFF2-40B4-BE49-F238E27FC236}">
                <a16:creationId xmlns="" xmlns:a16="http://schemas.microsoft.com/office/drawing/2014/main" id="{593C61BD-A0CA-438B-98F4-0C06CC9F0B66}"/>
              </a:ext>
            </a:extLst>
          </p:cNvPr>
          <p:cNvGrpSpPr>
            <a:grpSpLocks/>
          </p:cNvGrpSpPr>
          <p:nvPr/>
        </p:nvGrpSpPr>
        <p:grpSpPr bwMode="auto">
          <a:xfrm>
            <a:off x="5486400" y="2743200"/>
            <a:ext cx="990600" cy="1371600"/>
            <a:chOff x="3456" y="1728"/>
            <a:chExt cx="624" cy="864"/>
          </a:xfrm>
        </p:grpSpPr>
        <p:sp>
          <p:nvSpPr>
            <p:cNvPr id="30736" name="Line 16">
              <a:extLst>
                <a:ext uri="{FF2B5EF4-FFF2-40B4-BE49-F238E27FC236}">
                  <a16:creationId xmlns="" xmlns:a16="http://schemas.microsoft.com/office/drawing/2014/main" id="{E916039A-961E-4A7D-B69C-9B54617D7914}"/>
                </a:ext>
              </a:extLst>
            </p:cNvPr>
            <p:cNvSpPr>
              <a:spLocks noChangeShapeType="1"/>
            </p:cNvSpPr>
            <p:nvPr/>
          </p:nvSpPr>
          <p:spPr bwMode="auto">
            <a:xfrm flipH="1" flipV="1">
              <a:off x="3456" y="1968"/>
              <a:ext cx="624" cy="624"/>
            </a:xfrm>
            <a:prstGeom prst="line">
              <a:avLst/>
            </a:prstGeom>
            <a:noFill/>
            <a:ln w="38100">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30737" name="Line 28">
              <a:extLst>
                <a:ext uri="{FF2B5EF4-FFF2-40B4-BE49-F238E27FC236}">
                  <a16:creationId xmlns="" xmlns:a16="http://schemas.microsoft.com/office/drawing/2014/main" id="{80DDCAD1-82AB-4F6E-B5C2-73FE4556D4CF}"/>
                </a:ext>
              </a:extLst>
            </p:cNvPr>
            <p:cNvSpPr>
              <a:spLocks noChangeShapeType="1"/>
            </p:cNvSpPr>
            <p:nvPr/>
          </p:nvSpPr>
          <p:spPr bwMode="auto">
            <a:xfrm flipV="1">
              <a:off x="3456" y="1728"/>
              <a:ext cx="0" cy="240"/>
            </a:xfrm>
            <a:prstGeom prst="line">
              <a:avLst/>
            </a:prstGeom>
            <a:noFill/>
            <a:ln w="38100">
              <a:solidFill>
                <a:srgbClr val="0000FF"/>
              </a:solidFill>
              <a:round/>
              <a:headEnd/>
              <a:tailEnd type="triangle"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grpSp>
      <p:sp>
        <p:nvSpPr>
          <p:cNvPr id="9246" name="Rectangle 30">
            <a:extLst>
              <a:ext uri="{FF2B5EF4-FFF2-40B4-BE49-F238E27FC236}">
                <a16:creationId xmlns="" xmlns:a16="http://schemas.microsoft.com/office/drawing/2014/main" id="{D84B3794-1753-43B4-BC18-59658A980C9C}"/>
              </a:ext>
            </a:extLst>
          </p:cNvPr>
          <p:cNvSpPr>
            <a:spLocks noChangeArrowheads="1"/>
          </p:cNvSpPr>
          <p:nvPr/>
        </p:nvSpPr>
        <p:spPr bwMode="auto">
          <a:xfrm>
            <a:off x="4724400" y="381000"/>
            <a:ext cx="40386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buFontTx/>
              <a:buNone/>
            </a:pPr>
            <a:r>
              <a:rPr lang="en-US" altLang="en-US" sz="1800">
                <a:solidFill>
                  <a:srgbClr val="0000FF"/>
                </a:solidFill>
                <a:latin typeface="Times New Roman" panose="02020603050405020304" pitchFamily="18" charset="0"/>
                <a:cs typeface="Times New Roman" panose="02020603050405020304" pitchFamily="18" charset="0"/>
              </a:rPr>
              <a:t>Sau khi cuộc phản công thất bại, Tôn Thất Thuyết đã có chủ trương gì ?</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afterEffect">
                                  <p:stCondLst>
                                    <p:cond delay="0"/>
                                  </p:stCondLst>
                                  <p:childTnLst>
                                    <p:set>
                                      <p:cBhvr>
                                        <p:cTn id="6" dur="1" fill="hold">
                                          <p:stCondLst>
                                            <p:cond delay="0"/>
                                          </p:stCondLst>
                                        </p:cTn>
                                        <p:tgtEl>
                                          <p:spTgt spid="9246">
                                            <p:txEl>
                                              <p:pRg st="0" end="0"/>
                                            </p:txEl>
                                          </p:spTgt>
                                        </p:tgtEl>
                                        <p:attrNameLst>
                                          <p:attrName>style.visibility</p:attrName>
                                        </p:attrNameLst>
                                      </p:cBhvr>
                                      <p:to>
                                        <p:strVal val="visible"/>
                                      </p:to>
                                    </p:set>
                                    <p:animEffect transition="in" filter="blinds(horizontal)">
                                      <p:cBhvr>
                                        <p:cTn id="7" dur="500"/>
                                        <p:tgtEl>
                                          <p:spTgt spid="9246">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4" fill="hold" nodeType="clickEffect">
                                  <p:stCondLst>
                                    <p:cond delay="0"/>
                                  </p:stCondLst>
                                  <p:childTnLst>
                                    <p:set>
                                      <p:cBhvr>
                                        <p:cTn id="11" dur="1" fill="hold">
                                          <p:stCondLst>
                                            <p:cond delay="0"/>
                                          </p:stCondLst>
                                        </p:cTn>
                                        <p:tgtEl>
                                          <p:spTgt spid="9229"/>
                                        </p:tgtEl>
                                        <p:attrNameLst>
                                          <p:attrName>style.visibility</p:attrName>
                                        </p:attrNameLst>
                                      </p:cBhvr>
                                      <p:to>
                                        <p:strVal val="visible"/>
                                      </p:to>
                                    </p:set>
                                    <p:animEffect transition="in" filter="wipe(down)">
                                      <p:cBhvr>
                                        <p:cTn id="12" dur="500"/>
                                        <p:tgtEl>
                                          <p:spTgt spid="922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2" fill="hold" nodeType="clickEffect">
                                  <p:stCondLst>
                                    <p:cond delay="0"/>
                                  </p:stCondLst>
                                  <p:childTnLst>
                                    <p:set>
                                      <p:cBhvr>
                                        <p:cTn id="16" dur="1" fill="hold">
                                          <p:stCondLst>
                                            <p:cond delay="0"/>
                                          </p:stCondLst>
                                        </p:cTn>
                                        <p:tgtEl>
                                          <p:spTgt spid="9230"/>
                                        </p:tgtEl>
                                        <p:attrNameLst>
                                          <p:attrName>style.visibility</p:attrName>
                                        </p:attrNameLst>
                                      </p:cBhvr>
                                      <p:to>
                                        <p:strVal val="visible"/>
                                      </p:to>
                                    </p:set>
                                    <p:animEffect transition="in" filter="wipe(right)">
                                      <p:cBhvr>
                                        <p:cTn id="17" dur="1000"/>
                                        <p:tgtEl>
                                          <p:spTgt spid="9230"/>
                                        </p:tgtEl>
                                      </p:cBhvr>
                                    </p:animEffect>
                                  </p:childTnLst>
                                </p:cTn>
                              </p:par>
                            </p:childTnLst>
                          </p:cTn>
                        </p:par>
                        <p:par>
                          <p:cTn id="18" fill="hold" nodeType="afterGroup">
                            <p:stCondLst>
                              <p:cond delay="1000"/>
                            </p:stCondLst>
                            <p:childTnLst>
                              <p:par>
                                <p:cTn id="19" presetID="1" presetClass="entr" presetSubtype="0" fill="hold" grpId="0" nodeType="afterEffect">
                                  <p:stCondLst>
                                    <p:cond delay="0"/>
                                  </p:stCondLst>
                                  <p:childTnLst>
                                    <p:set>
                                      <p:cBhvr>
                                        <p:cTn id="20" dur="1" fill="hold">
                                          <p:stCondLst>
                                            <p:cond delay="0"/>
                                          </p:stCondLst>
                                        </p:cTn>
                                        <p:tgtEl>
                                          <p:spTgt spid="9236"/>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9223">
                                            <p:txEl>
                                              <p:pRg st="0" end="0"/>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3" presetClass="exit" presetSubtype="10" fill="hold" grpId="0" nodeType="clickEffect">
                                  <p:stCondLst>
                                    <p:cond delay="0"/>
                                  </p:stCondLst>
                                  <p:childTnLst>
                                    <p:animEffect transition="out" filter="blinds(horizontal)">
                                      <p:cBhvr>
                                        <p:cTn id="28" dur="500"/>
                                        <p:tgtEl>
                                          <p:spTgt spid="9246">
                                            <p:txEl>
                                              <p:pRg st="0" end="0"/>
                                            </p:txEl>
                                          </p:spTgt>
                                        </p:tgtEl>
                                      </p:cBhvr>
                                    </p:animEffect>
                                    <p:set>
                                      <p:cBhvr>
                                        <p:cTn id="29" dur="1" fill="hold">
                                          <p:stCondLst>
                                            <p:cond delay="499"/>
                                          </p:stCondLst>
                                        </p:cTn>
                                        <p:tgtEl>
                                          <p:spTgt spid="9246">
                                            <p:txEl>
                                              <p:pRg st="0" end="0"/>
                                            </p:txEl>
                                          </p:spTgt>
                                        </p:tgtEl>
                                        <p:attrNameLst>
                                          <p:attrName>style.visibility</p:attrName>
                                        </p:attrNameLst>
                                      </p:cBhvr>
                                      <p:to>
                                        <p:strVal val="hidden"/>
                                      </p:to>
                                    </p:set>
                                  </p:childTnLst>
                                </p:cTn>
                              </p:par>
                              <p:par>
                                <p:cTn id="30" presetID="22" presetClass="entr" presetSubtype="2" fill="hold" nodeType="withEffect">
                                  <p:stCondLst>
                                    <p:cond delay="0"/>
                                  </p:stCondLst>
                                  <p:childTnLst>
                                    <p:set>
                                      <p:cBhvr>
                                        <p:cTn id="31" dur="1" fill="hold">
                                          <p:stCondLst>
                                            <p:cond delay="0"/>
                                          </p:stCondLst>
                                        </p:cTn>
                                        <p:tgtEl>
                                          <p:spTgt spid="9231"/>
                                        </p:tgtEl>
                                        <p:attrNameLst>
                                          <p:attrName>style.visibility</p:attrName>
                                        </p:attrNameLst>
                                      </p:cBhvr>
                                      <p:to>
                                        <p:strVal val="visible"/>
                                      </p:to>
                                    </p:set>
                                    <p:animEffect transition="in" filter="wipe(right)">
                                      <p:cBhvr>
                                        <p:cTn id="32" dur="1000"/>
                                        <p:tgtEl>
                                          <p:spTgt spid="9231"/>
                                        </p:tgtEl>
                                      </p:cBhvr>
                                    </p:animEffect>
                                  </p:childTnLst>
                                </p:cTn>
                              </p:par>
                            </p:childTnLst>
                          </p:cTn>
                        </p:par>
                      </p:childTnLst>
                    </p:cTn>
                  </p:par>
                  <p:par>
                    <p:cTn id="33" fill="hold" nodeType="clickPar">
                      <p:stCondLst>
                        <p:cond delay="indefinite"/>
                      </p:stCondLst>
                      <p:childTnLst>
                        <p:par>
                          <p:cTn id="34" fill="hold" nodeType="withGroup">
                            <p:stCondLst>
                              <p:cond delay="0"/>
                            </p:stCondLst>
                            <p:childTnLst>
                              <p:par>
                                <p:cTn id="35" presetID="22" presetClass="entr" presetSubtype="4" fill="hold" nodeType="clickEffect">
                                  <p:stCondLst>
                                    <p:cond delay="0"/>
                                  </p:stCondLst>
                                  <p:childTnLst>
                                    <p:set>
                                      <p:cBhvr>
                                        <p:cTn id="36" dur="1" fill="hold">
                                          <p:stCondLst>
                                            <p:cond delay="0"/>
                                          </p:stCondLst>
                                        </p:cTn>
                                        <p:tgtEl>
                                          <p:spTgt spid="9245"/>
                                        </p:tgtEl>
                                        <p:attrNameLst>
                                          <p:attrName>style.visibility</p:attrName>
                                        </p:attrNameLst>
                                      </p:cBhvr>
                                      <p:to>
                                        <p:strVal val="visible"/>
                                      </p:to>
                                    </p:set>
                                    <p:animEffect transition="in" filter="wipe(down)">
                                      <p:cBhvr>
                                        <p:cTn id="37" dur="1000"/>
                                        <p:tgtEl>
                                          <p:spTgt spid="9245"/>
                                        </p:tgtEl>
                                      </p:cBhvr>
                                    </p:animEffect>
                                  </p:childTnLst>
                                </p:cTn>
                              </p:par>
                            </p:childTnLst>
                          </p:cTn>
                        </p:par>
                        <p:par>
                          <p:cTn id="38" fill="hold" nodeType="afterGroup">
                            <p:stCondLst>
                              <p:cond delay="1000"/>
                            </p:stCondLst>
                            <p:childTnLst>
                              <p:par>
                                <p:cTn id="39" presetID="1" presetClass="entr" presetSubtype="0" fill="hold" grpId="0" nodeType="afterEffect">
                                  <p:stCondLst>
                                    <p:cond delay="0"/>
                                  </p:stCondLst>
                                  <p:childTnLst>
                                    <p:set>
                                      <p:cBhvr>
                                        <p:cTn id="40" dur="1" fill="hold">
                                          <p:stCondLst>
                                            <p:cond delay="0"/>
                                          </p:stCondLst>
                                        </p:cTn>
                                        <p:tgtEl>
                                          <p:spTgt spid="9237"/>
                                        </p:tgtEl>
                                        <p:attrNameLst>
                                          <p:attrName>style.visibility</p:attrName>
                                        </p:attrNameLst>
                                      </p:cBhvr>
                                      <p:to>
                                        <p:strVal val="visible"/>
                                      </p:to>
                                    </p:set>
                                  </p:childTnLst>
                                </p:cTn>
                              </p:par>
                            </p:childTnLst>
                          </p:cTn>
                        </p:par>
                      </p:childTnLst>
                    </p:cTn>
                  </p:par>
                  <p:par>
                    <p:cTn id="41" fill="hold" nodeType="clickPar">
                      <p:stCondLst>
                        <p:cond delay="indefinite"/>
                      </p:stCondLst>
                      <p:childTnLst>
                        <p:par>
                          <p:cTn id="42" fill="hold" nodeType="withGroup">
                            <p:stCondLst>
                              <p:cond delay="0"/>
                            </p:stCondLst>
                            <p:childTnLst>
                              <p:par>
                                <p:cTn id="43" presetID="22" presetClass="entr" presetSubtype="1" fill="hold" nodeType="clickEffect">
                                  <p:stCondLst>
                                    <p:cond delay="0"/>
                                  </p:stCondLst>
                                  <p:childTnLst>
                                    <p:set>
                                      <p:cBhvr>
                                        <p:cTn id="44" dur="1" fill="hold">
                                          <p:stCondLst>
                                            <p:cond delay="0"/>
                                          </p:stCondLst>
                                        </p:cTn>
                                        <p:tgtEl>
                                          <p:spTgt spid="9235"/>
                                        </p:tgtEl>
                                        <p:attrNameLst>
                                          <p:attrName>style.visibility</p:attrName>
                                        </p:attrNameLst>
                                      </p:cBhvr>
                                      <p:to>
                                        <p:strVal val="visible"/>
                                      </p:to>
                                    </p:set>
                                    <p:animEffect transition="in" filter="wipe(up)">
                                      <p:cBhvr>
                                        <p:cTn id="45" dur="1000"/>
                                        <p:tgtEl>
                                          <p:spTgt spid="9235"/>
                                        </p:tgtEl>
                                      </p:cBhvr>
                                    </p:animEffect>
                                  </p:childTnLst>
                                </p:cTn>
                              </p:par>
                            </p:childTnLst>
                          </p:cTn>
                        </p:par>
                        <p:par>
                          <p:cTn id="46" fill="hold" nodeType="afterGroup">
                            <p:stCondLst>
                              <p:cond delay="1000"/>
                            </p:stCondLst>
                            <p:childTnLst>
                              <p:par>
                                <p:cTn id="47" presetID="1" presetClass="entr" presetSubtype="0" fill="hold" grpId="0" nodeType="afterEffect">
                                  <p:stCondLst>
                                    <p:cond delay="0"/>
                                  </p:stCondLst>
                                  <p:childTnLst>
                                    <p:set>
                                      <p:cBhvr>
                                        <p:cTn id="48" dur="1" fill="hold">
                                          <p:stCondLst>
                                            <p:cond delay="0"/>
                                          </p:stCondLst>
                                        </p:cTn>
                                        <p:tgtEl>
                                          <p:spTgt spid="92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23" grpId="0" build="p"/>
      <p:bldP spid="9236" grpId="0" animBg="1"/>
      <p:bldP spid="9237" grpId="0" animBg="1"/>
      <p:bldP spid="9240" grpId="0" animBg="1"/>
      <p:bldP spid="9246" grpId="0" build="allAtOnce"/>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Rectangle 2">
            <a:extLst>
              <a:ext uri="{FF2B5EF4-FFF2-40B4-BE49-F238E27FC236}">
                <a16:creationId xmlns="" xmlns:a16="http://schemas.microsoft.com/office/drawing/2014/main" id="{1A098FD1-26D8-4997-8C94-FC1F6F17136C}"/>
              </a:ext>
            </a:extLst>
          </p:cNvPr>
          <p:cNvSpPr>
            <a:spLocks noGrp="1" noChangeArrowheads="1"/>
          </p:cNvSpPr>
          <p:nvPr>
            <p:ph type="title"/>
          </p:nvPr>
        </p:nvSpPr>
        <p:spPr>
          <a:xfrm>
            <a:off x="304800" y="4724400"/>
            <a:ext cx="2438400" cy="533400"/>
          </a:xfrm>
        </p:spPr>
        <p:txBody>
          <a:bodyPr>
            <a:noAutofit/>
          </a:bodyPr>
          <a:lstStyle/>
          <a:p>
            <a:pPr eaLnBrk="1" hangingPunct="1">
              <a:defRPr/>
            </a:pPr>
            <a:r>
              <a:rPr lang="en-US" altLang="en-US" sz="2800">
                <a:solidFill>
                  <a:schemeClr val="tx1"/>
                </a:solidFill>
                <a:latin typeface="Times New Roman" panose="02020603050405020304" pitchFamily="18" charset="0"/>
                <a:cs typeface="Times New Roman" panose="02020603050405020304" pitchFamily="18" charset="0"/>
              </a:rPr>
              <a:t>Vua Hàm Nghi </a:t>
            </a:r>
            <a:br>
              <a:rPr lang="en-US" altLang="en-US" sz="2800">
                <a:solidFill>
                  <a:schemeClr val="tx1"/>
                </a:solidFill>
                <a:latin typeface="Times New Roman" panose="02020603050405020304" pitchFamily="18" charset="0"/>
                <a:cs typeface="Times New Roman" panose="02020603050405020304" pitchFamily="18" charset="0"/>
              </a:rPr>
            </a:br>
            <a:r>
              <a:rPr lang="en-US" altLang="en-US" sz="2800">
                <a:solidFill>
                  <a:schemeClr val="tx1"/>
                </a:solidFill>
                <a:latin typeface="Times New Roman" panose="02020603050405020304" pitchFamily="18" charset="0"/>
                <a:cs typeface="Times New Roman" panose="02020603050405020304" pitchFamily="18" charset="0"/>
              </a:rPr>
              <a:t>(1870-1943</a:t>
            </a:r>
            <a:r>
              <a:rPr lang="en-US" altLang="en-US" sz="2800">
                <a:solidFill>
                  <a:schemeClr val="tx1"/>
                </a:solidFill>
              </a:rPr>
              <a:t>)</a:t>
            </a:r>
          </a:p>
        </p:txBody>
      </p:sp>
      <p:sp>
        <p:nvSpPr>
          <p:cNvPr id="56323" name="Rectangle 3">
            <a:extLst>
              <a:ext uri="{FF2B5EF4-FFF2-40B4-BE49-F238E27FC236}">
                <a16:creationId xmlns="" xmlns:a16="http://schemas.microsoft.com/office/drawing/2014/main" id="{172EDE84-2606-4767-9AAE-8A11B87BF8E1}"/>
              </a:ext>
            </a:extLst>
          </p:cNvPr>
          <p:cNvSpPr>
            <a:spLocks noGrp="1" noChangeArrowheads="1"/>
          </p:cNvSpPr>
          <p:nvPr>
            <p:ph idx="1"/>
          </p:nvPr>
        </p:nvSpPr>
        <p:spPr>
          <a:xfrm>
            <a:off x="2710543" y="-76200"/>
            <a:ext cx="6340929" cy="4343400"/>
          </a:xfrm>
        </p:spPr>
        <p:txBody>
          <a:bodyPr>
            <a:noAutofit/>
          </a:bodyPr>
          <a:lstStyle/>
          <a:p>
            <a:pPr algn="just" eaLnBrk="1" hangingPunct="1">
              <a:lnSpc>
                <a:spcPct val="120000"/>
              </a:lnSpc>
              <a:buFontTx/>
              <a:buNone/>
              <a:defRPr/>
            </a:pPr>
            <a:r>
              <a:rPr lang="en-US" altLang="en-US" sz="2000" i="1" dirty="0">
                <a:solidFill>
                  <a:srgbClr val="0000FF"/>
                </a:solidFill>
                <a:latin typeface="Times New Roman" panose="02020603050405020304" pitchFamily="18" charset="0"/>
              </a:rPr>
              <a:t>	</a:t>
            </a:r>
            <a:r>
              <a:rPr lang="en-US" altLang="en-US" sz="2000" b="1" i="1" dirty="0">
                <a:solidFill>
                  <a:srgbClr val="0000FF"/>
                </a:solidFill>
                <a:latin typeface="Times New Roman" panose="02020603050405020304" pitchFamily="18" charset="0"/>
              </a:rPr>
              <a:t>“</a:t>
            </a:r>
            <a:r>
              <a:rPr lang="en-US" altLang="en-US" sz="2000" b="1" i="1" dirty="0" err="1">
                <a:solidFill>
                  <a:srgbClr val="0000FF"/>
                </a:solidFill>
                <a:latin typeface="Times New Roman" panose="02020603050405020304" pitchFamily="18" charset="0"/>
              </a:rPr>
              <a:t>Từ</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xưa</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kế</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sách</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chống</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giặc</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không</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ngoài</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ba</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điều</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đánh</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giữ</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hòa</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Đánh</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thì</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chưa</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có</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cơ</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hội</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giữ</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thì</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khó</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định</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hẹn</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được</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sức</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hoà</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thì</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họ</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đòi</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hỏi</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không</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biết</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chán</a:t>
            </a:r>
            <a:r>
              <a:rPr lang="en-US" altLang="en-US" sz="2000" b="1" i="1" dirty="0">
                <a:solidFill>
                  <a:srgbClr val="0000FF"/>
                </a:solidFill>
                <a:latin typeface="Times New Roman" panose="02020603050405020304" pitchFamily="18" charset="0"/>
              </a:rPr>
              <a:t>.</a:t>
            </a:r>
          </a:p>
          <a:p>
            <a:pPr algn="just" eaLnBrk="1" hangingPunct="1">
              <a:lnSpc>
                <a:spcPct val="120000"/>
              </a:lnSpc>
              <a:buFontTx/>
              <a:buNone/>
              <a:defRPr/>
            </a:pP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Nước</a:t>
            </a:r>
            <a:r>
              <a:rPr lang="en-US" altLang="en-US" sz="2000" b="1" i="1" dirty="0">
                <a:solidFill>
                  <a:srgbClr val="0000FF"/>
                </a:solidFill>
                <a:latin typeface="Times New Roman" panose="02020603050405020304" pitchFamily="18" charset="0"/>
              </a:rPr>
              <a:t> ta </a:t>
            </a:r>
            <a:r>
              <a:rPr lang="en-US" altLang="en-US" sz="2000" b="1" i="1" dirty="0" err="1">
                <a:solidFill>
                  <a:srgbClr val="0000FF"/>
                </a:solidFill>
                <a:latin typeface="Times New Roman" panose="02020603050405020304" pitchFamily="18" charset="0"/>
              </a:rPr>
              <a:t>gần</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đây</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ngẫu</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nhiên</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gặp</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nhiều</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việc</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Trẫm</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tuổi</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trẻ</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nối</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ngôi</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không</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lúc</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nào</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không</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nghĩ</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đến</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tự</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cường</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tự</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trị</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Kẻ</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phái</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của</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Tây</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ngang</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bức</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hiện</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tình</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mỗi</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ngày</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một</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quá</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thêm</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Hôm</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trước</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chúng</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tăng</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thêm</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binh</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quyền</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đến</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buộc</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theo</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những</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điều</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mình</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không</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thể</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nào</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làm</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được</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trong</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triều</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đình</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đắn</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đo</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về</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hai</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điều</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cúi</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đầu</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tuân</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mạng</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ngồi</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để</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mất</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cơ</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hội</a:t>
            </a:r>
            <a:r>
              <a:rPr lang="en-US" altLang="en-US" sz="2000" b="1" i="1" dirty="0">
                <a:solidFill>
                  <a:srgbClr val="0000FF"/>
                </a:solidFill>
                <a:latin typeface="Times New Roman" panose="02020603050405020304" pitchFamily="18" charset="0"/>
              </a:rPr>
              <a:t>, sao </a:t>
            </a:r>
            <a:r>
              <a:rPr lang="en-US" altLang="en-US" sz="2000" b="1" i="1" dirty="0" err="1">
                <a:solidFill>
                  <a:srgbClr val="0000FF"/>
                </a:solidFill>
                <a:latin typeface="Times New Roman" panose="02020603050405020304" pitchFamily="18" charset="0"/>
              </a:rPr>
              <a:t>bằng</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nhìn</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thấy</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chỗ</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âm</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mưu</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biến</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động</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của</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địch</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mà</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đối</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phó</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trước</a:t>
            </a:r>
            <a:r>
              <a:rPr lang="en-US" altLang="en-US" sz="2000" b="1" i="1" dirty="0">
                <a:solidFill>
                  <a:srgbClr val="0000FF"/>
                </a:solidFill>
                <a:latin typeface="Times New Roman" panose="02020603050405020304" pitchFamily="18" charset="0"/>
              </a:rPr>
              <a:t>? Vì </a:t>
            </a:r>
            <a:r>
              <a:rPr lang="en-US" altLang="en-US" sz="2000" b="1" i="1" dirty="0" err="1">
                <a:solidFill>
                  <a:srgbClr val="0000FF"/>
                </a:solidFill>
                <a:latin typeface="Times New Roman" panose="02020603050405020304" pitchFamily="18" charset="0"/>
              </a:rPr>
              <a:t>bằng</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việc</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xảy</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ra</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không</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thể</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tránh</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thì</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cũng</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còn</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có</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cái</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việc</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ngày</a:t>
            </a:r>
            <a:r>
              <a:rPr lang="en-US" altLang="en-US" sz="2000" b="1" i="1" dirty="0">
                <a:solidFill>
                  <a:srgbClr val="0000FF"/>
                </a:solidFill>
                <a:latin typeface="Times New Roman" panose="02020603050405020304" pitchFamily="18" charset="0"/>
              </a:rPr>
              <a:t> nay </a:t>
            </a:r>
            <a:r>
              <a:rPr lang="en-US" altLang="en-US" sz="2000" b="1" i="1" dirty="0" err="1">
                <a:solidFill>
                  <a:srgbClr val="0000FF"/>
                </a:solidFill>
                <a:latin typeface="Times New Roman" panose="02020603050405020304" pitchFamily="18" charset="0"/>
              </a:rPr>
              <a:t>để</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mưu</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tốt</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cái</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lợi</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sau</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này</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ấy</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là</a:t>
            </a:r>
            <a:r>
              <a:rPr lang="en-US" altLang="en-US" sz="2000" b="1" i="1" dirty="0">
                <a:solidFill>
                  <a:srgbClr val="0000FF"/>
                </a:solidFill>
                <a:latin typeface="Times New Roman" panose="02020603050405020304" pitchFamily="18" charset="0"/>
              </a:rPr>
              <a:t> do </a:t>
            </a:r>
            <a:r>
              <a:rPr lang="en-US" altLang="en-US" sz="2000" b="1" i="1" dirty="0" err="1">
                <a:solidFill>
                  <a:srgbClr val="0000FF"/>
                </a:solidFill>
                <a:latin typeface="Times New Roman" panose="02020603050405020304" pitchFamily="18" charset="0"/>
              </a:rPr>
              <a:t>thời</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thế</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xui</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nên</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vậy</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Phàm</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những</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người</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cùng</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dự</a:t>
            </a:r>
            <a:r>
              <a:rPr lang="en-US" altLang="en-US" sz="2000" b="1" i="1" dirty="0">
                <a:solidFill>
                  <a:srgbClr val="0000FF"/>
                </a:solidFill>
                <a:latin typeface="Times New Roman" panose="02020603050405020304" pitchFamily="18" charset="0"/>
              </a:rPr>
              <a:t> chia </a:t>
            </a:r>
            <a:r>
              <a:rPr lang="en-US" altLang="en-US" sz="2000" b="1" i="1" dirty="0" err="1">
                <a:solidFill>
                  <a:srgbClr val="0000FF"/>
                </a:solidFill>
                <a:latin typeface="Times New Roman" panose="02020603050405020304" pitchFamily="18" charset="0"/>
              </a:rPr>
              <a:t>mối</a:t>
            </a:r>
            <a:r>
              <a:rPr lang="en-US" altLang="en-US" sz="2000" b="1" i="1" dirty="0">
                <a:solidFill>
                  <a:srgbClr val="0000FF"/>
                </a:solidFill>
                <a:latin typeface="Times New Roman" panose="02020603050405020304" pitchFamily="18" charset="0"/>
              </a:rPr>
              <a:t> lo </a:t>
            </a:r>
            <a:r>
              <a:rPr lang="en-US" altLang="en-US" sz="2000" b="1" i="1" dirty="0" err="1">
                <a:solidFill>
                  <a:srgbClr val="0000FF"/>
                </a:solidFill>
                <a:latin typeface="Times New Roman" panose="02020603050405020304" pitchFamily="18" charset="0"/>
              </a:rPr>
              <a:t>này</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cũng</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đã</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dư</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biết</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Biết</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thì</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phải</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tham</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gia</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công</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việc</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nghiến</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răng</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dựng</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tóc</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thề</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giết</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hết</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giặc</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nào</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ai</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là</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không</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có</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cái</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lòng</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như</a:t>
            </a:r>
            <a:r>
              <a:rPr lang="en-US" altLang="en-US" sz="2000" b="1" i="1" dirty="0">
                <a:solidFill>
                  <a:srgbClr val="0000FF"/>
                </a:solidFill>
                <a:latin typeface="Times New Roman" panose="02020603050405020304" pitchFamily="18" charset="0"/>
              </a:rPr>
              <a:t> </a:t>
            </a:r>
            <a:r>
              <a:rPr lang="en-US" altLang="en-US" sz="2000" b="1" i="1" dirty="0" err="1">
                <a:solidFill>
                  <a:srgbClr val="0000FF"/>
                </a:solidFill>
                <a:latin typeface="Times New Roman" panose="02020603050405020304" pitchFamily="18" charset="0"/>
              </a:rPr>
              <a:t>thế</a:t>
            </a:r>
            <a:r>
              <a:rPr lang="en-US" altLang="en-US" sz="2000" b="1" i="1" dirty="0">
                <a:solidFill>
                  <a:srgbClr val="0000FF"/>
                </a:solidFill>
                <a:latin typeface="Times New Roman" panose="02020603050405020304" pitchFamily="18" charset="0"/>
              </a:rPr>
              <a:t>?”</a:t>
            </a:r>
          </a:p>
          <a:p>
            <a:pPr algn="just" eaLnBrk="1" hangingPunct="1">
              <a:buFontTx/>
              <a:buNone/>
              <a:defRPr/>
            </a:pPr>
            <a:r>
              <a:rPr lang="en-US" altLang="en-US" sz="2000" i="1">
                <a:solidFill>
                  <a:srgbClr val="0000FF"/>
                </a:solidFill>
                <a:latin typeface="Times New Roman" panose="02020603050405020304" pitchFamily="18" charset="0"/>
              </a:rPr>
              <a:t>                                       </a:t>
            </a:r>
            <a:r>
              <a:rPr lang="vi-VN" altLang="en-US" sz="2000" i="1">
                <a:solidFill>
                  <a:srgbClr val="0000FF"/>
                </a:solidFill>
                <a:latin typeface="Times New Roman" panose="02020603050405020304" pitchFamily="18" charset="0"/>
              </a:rPr>
              <a:t>        </a:t>
            </a:r>
            <a:r>
              <a:rPr lang="en-US" altLang="en-US" sz="2000" i="1">
                <a:solidFill>
                  <a:srgbClr val="0000FF"/>
                </a:solidFill>
                <a:latin typeface="Times New Roman" panose="02020603050405020304" pitchFamily="18" charset="0"/>
              </a:rPr>
              <a:t> </a:t>
            </a:r>
            <a:r>
              <a:rPr lang="en-US" altLang="en-US" sz="2000">
                <a:solidFill>
                  <a:srgbClr val="0000FF"/>
                </a:solidFill>
                <a:latin typeface="Times New Roman" panose="02020603050405020304" pitchFamily="18" charset="0"/>
              </a:rPr>
              <a:t>(Trích</a:t>
            </a:r>
            <a:r>
              <a:rPr lang="vi-VN" altLang="en-US" sz="2000">
                <a:solidFill>
                  <a:srgbClr val="0000FF"/>
                </a:solidFill>
                <a:latin typeface="Times New Roman" panose="02020603050405020304" pitchFamily="18" charset="0"/>
              </a:rPr>
              <a:t> </a:t>
            </a:r>
            <a:r>
              <a:rPr lang="en-US" altLang="en-US" sz="2000">
                <a:solidFill>
                  <a:srgbClr val="0000FF"/>
                </a:solidFill>
                <a:latin typeface="Times New Roman" panose="02020603050405020304" pitchFamily="18" charset="0"/>
              </a:rPr>
              <a:t>“</a:t>
            </a:r>
            <a:r>
              <a:rPr lang="en-US" altLang="en-US" sz="2000" dirty="0" err="1">
                <a:solidFill>
                  <a:srgbClr val="0000FF"/>
                </a:solidFill>
                <a:latin typeface="Times New Roman" panose="02020603050405020304" pitchFamily="18" charset="0"/>
              </a:rPr>
              <a:t>Chiếu</a:t>
            </a:r>
            <a:r>
              <a:rPr lang="en-US" altLang="en-US" sz="2000" dirty="0">
                <a:solidFill>
                  <a:srgbClr val="0000FF"/>
                </a:solidFill>
                <a:latin typeface="Times New Roman" panose="02020603050405020304" pitchFamily="18" charset="0"/>
              </a:rPr>
              <a:t> </a:t>
            </a:r>
            <a:r>
              <a:rPr lang="en-US" altLang="en-US" sz="2000" dirty="0" err="1">
                <a:solidFill>
                  <a:srgbClr val="0000FF"/>
                </a:solidFill>
                <a:latin typeface="Times New Roman" panose="02020603050405020304" pitchFamily="18" charset="0"/>
              </a:rPr>
              <a:t>Cần</a:t>
            </a:r>
            <a:r>
              <a:rPr lang="en-US" altLang="en-US" sz="2000" dirty="0">
                <a:solidFill>
                  <a:srgbClr val="0000FF"/>
                </a:solidFill>
                <a:latin typeface="Times New Roman" panose="02020603050405020304" pitchFamily="18" charset="0"/>
              </a:rPr>
              <a:t> </a:t>
            </a:r>
            <a:r>
              <a:rPr lang="en-US" altLang="en-US" sz="2000" dirty="0" err="1">
                <a:solidFill>
                  <a:srgbClr val="0000FF"/>
                </a:solidFill>
                <a:latin typeface="Times New Roman" panose="02020603050405020304" pitchFamily="18" charset="0"/>
              </a:rPr>
              <a:t>vương</a:t>
            </a:r>
            <a:r>
              <a:rPr lang="en-US" altLang="en-US" sz="2000" dirty="0">
                <a:solidFill>
                  <a:srgbClr val="0000FF"/>
                </a:solidFill>
                <a:latin typeface="Times New Roman" panose="02020603050405020304" pitchFamily="18" charset="0"/>
              </a:rPr>
              <a:t>”)</a:t>
            </a:r>
          </a:p>
        </p:txBody>
      </p:sp>
      <p:sp>
        <p:nvSpPr>
          <p:cNvPr id="14340" name="Text Box 4">
            <a:extLst>
              <a:ext uri="{FF2B5EF4-FFF2-40B4-BE49-F238E27FC236}">
                <a16:creationId xmlns="" xmlns:a16="http://schemas.microsoft.com/office/drawing/2014/main" id="{4B45C3FB-4B74-41A6-B63A-B4E2EA5DAEA6}"/>
              </a:ext>
            </a:extLst>
          </p:cNvPr>
          <p:cNvSpPr txBox="1">
            <a:spLocks noChangeArrowheads="1"/>
          </p:cNvSpPr>
          <p:nvPr/>
        </p:nvSpPr>
        <p:spPr bwMode="auto">
          <a:xfrm>
            <a:off x="1676400" y="5715000"/>
            <a:ext cx="5638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spcBef>
                <a:spcPct val="50000"/>
              </a:spcBef>
              <a:buFontTx/>
              <a:buNone/>
            </a:pPr>
            <a:endParaRPr lang="vi-VN" altLang="en-US" sz="2400">
              <a:solidFill>
                <a:srgbClr val="FF3300"/>
              </a:solidFill>
            </a:endParaRPr>
          </a:p>
        </p:txBody>
      </p:sp>
      <p:pic>
        <p:nvPicPr>
          <p:cNvPr id="31749" name="Picture 5">
            <a:extLst>
              <a:ext uri="{FF2B5EF4-FFF2-40B4-BE49-F238E27FC236}">
                <a16:creationId xmlns="" xmlns:a16="http://schemas.microsoft.com/office/drawing/2014/main" id="{50A76948-4AA8-468E-922A-61ABB557BF8D}"/>
              </a:ext>
            </a:extLst>
          </p:cNvPr>
          <p:cNvPicPr>
            <a:picLocks noChangeAspect="1" noChangeArrowheads="1"/>
          </p:cNvPicPr>
          <p:nvPr/>
        </p:nvPicPr>
        <p:blipFill>
          <a:blip r:embed="rId2">
            <a:lum bright="12000" contrast="-42000"/>
            <a:extLst>
              <a:ext uri="{28A0092B-C50C-407E-A947-70E740481C1C}">
                <a14:useLocalDpi xmlns:a14="http://schemas.microsoft.com/office/drawing/2010/main" val="0"/>
              </a:ext>
            </a:extLst>
          </a:blip>
          <a:srcRect/>
          <a:stretch>
            <a:fillRect/>
          </a:stretch>
        </p:blipFill>
        <p:spPr bwMode="auto">
          <a:xfrm>
            <a:off x="0" y="381000"/>
            <a:ext cx="2917825"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nodePh="1">
                                  <p:stCondLst>
                                    <p:cond delay="0"/>
                                  </p:stCondLst>
                                  <p:endCondLst>
                                    <p:cond evt="begin" delay="0">
                                      <p:tn val="5"/>
                                    </p:cond>
                                  </p:endCondLst>
                                  <p:childTnLst>
                                    <p:set>
                                      <p:cBhvr>
                                        <p:cTn id="6" dur="1" fill="hold">
                                          <p:stCondLst>
                                            <p:cond delay="0"/>
                                          </p:stCondLst>
                                        </p:cTn>
                                        <p:tgtEl>
                                          <p:spTgt spid="1434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4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Rectangle 2">
            <a:extLst>
              <a:ext uri="{FF2B5EF4-FFF2-40B4-BE49-F238E27FC236}">
                <a16:creationId xmlns="" xmlns:a16="http://schemas.microsoft.com/office/drawing/2014/main" id="{FDCADDEF-58D8-47C8-854F-CD7E516DBD10}"/>
              </a:ext>
            </a:extLst>
          </p:cNvPr>
          <p:cNvSpPr>
            <a:spLocks noGrp="1" noChangeArrowheads="1"/>
          </p:cNvSpPr>
          <p:nvPr>
            <p:ph type="title"/>
          </p:nvPr>
        </p:nvSpPr>
        <p:spPr>
          <a:xfrm>
            <a:off x="228600" y="228600"/>
            <a:ext cx="7848600" cy="457200"/>
          </a:xfrm>
        </p:spPr>
        <p:txBody>
          <a:bodyPr/>
          <a:lstStyle/>
          <a:p>
            <a:pPr algn="l" eaLnBrk="1" hangingPunct="1"/>
            <a:r>
              <a:rPr lang="en-US" altLang="en-US" sz="2400" b="1" u="sng" dirty="0">
                <a:solidFill>
                  <a:schemeClr val="tx1"/>
                </a:solidFill>
                <a:latin typeface="Times New Roman" panose="02020603050405020304" pitchFamily="18" charset="0"/>
                <a:cs typeface="Times New Roman" panose="02020603050405020304" pitchFamily="18" charset="0"/>
              </a:rPr>
              <a:t>2. </a:t>
            </a:r>
            <a:r>
              <a:rPr lang="en-US" altLang="en-US" sz="2400" b="1" u="sng" dirty="0" err="1">
                <a:solidFill>
                  <a:schemeClr val="tx1"/>
                </a:solidFill>
                <a:latin typeface="Times New Roman" panose="02020603050405020304" pitchFamily="18" charset="0"/>
                <a:cs typeface="Times New Roman" panose="02020603050405020304" pitchFamily="18" charset="0"/>
              </a:rPr>
              <a:t>Phong</a:t>
            </a:r>
            <a:r>
              <a:rPr lang="en-US" altLang="en-US" sz="2400" b="1" u="sng" dirty="0">
                <a:solidFill>
                  <a:schemeClr val="tx1"/>
                </a:solidFill>
                <a:latin typeface="Times New Roman" panose="02020603050405020304" pitchFamily="18" charset="0"/>
                <a:cs typeface="Times New Roman" panose="02020603050405020304" pitchFamily="18" charset="0"/>
              </a:rPr>
              <a:t> </a:t>
            </a:r>
            <a:r>
              <a:rPr lang="en-US" altLang="en-US" sz="2400" b="1" u="sng" dirty="0" err="1">
                <a:solidFill>
                  <a:schemeClr val="tx1"/>
                </a:solidFill>
                <a:latin typeface="Times New Roman" panose="02020603050405020304" pitchFamily="18" charset="0"/>
                <a:cs typeface="Times New Roman" panose="02020603050405020304" pitchFamily="18" charset="0"/>
              </a:rPr>
              <a:t>trào</a:t>
            </a:r>
            <a:r>
              <a:rPr lang="en-US" altLang="en-US" sz="2400" b="1" u="sng" dirty="0">
                <a:solidFill>
                  <a:schemeClr val="tx1"/>
                </a:solidFill>
                <a:latin typeface="Times New Roman" panose="02020603050405020304" pitchFamily="18" charset="0"/>
                <a:cs typeface="Times New Roman" panose="02020603050405020304" pitchFamily="18" charset="0"/>
              </a:rPr>
              <a:t> </a:t>
            </a:r>
            <a:r>
              <a:rPr lang="en-US" altLang="en-US" sz="2400" b="1" u="sng" dirty="0" err="1">
                <a:solidFill>
                  <a:schemeClr val="tx1"/>
                </a:solidFill>
                <a:latin typeface="Times New Roman" panose="02020603050405020304" pitchFamily="18" charset="0"/>
                <a:cs typeface="Times New Roman" panose="02020603050405020304" pitchFamily="18" charset="0"/>
              </a:rPr>
              <a:t>Cần</a:t>
            </a:r>
            <a:r>
              <a:rPr lang="en-US" altLang="en-US" sz="2400" b="1" u="sng" dirty="0">
                <a:solidFill>
                  <a:schemeClr val="tx1"/>
                </a:solidFill>
                <a:latin typeface="Times New Roman" panose="02020603050405020304" pitchFamily="18" charset="0"/>
                <a:cs typeface="Times New Roman" panose="02020603050405020304" pitchFamily="18" charset="0"/>
              </a:rPr>
              <a:t> </a:t>
            </a:r>
            <a:r>
              <a:rPr lang="en-US" altLang="en-US" sz="2400" b="1" u="sng" dirty="0" err="1">
                <a:solidFill>
                  <a:schemeClr val="tx1"/>
                </a:solidFill>
                <a:latin typeface="Times New Roman" panose="02020603050405020304" pitchFamily="18" charset="0"/>
                <a:cs typeface="Times New Roman" panose="02020603050405020304" pitchFamily="18" charset="0"/>
              </a:rPr>
              <a:t>vương</a:t>
            </a:r>
            <a:endParaRPr lang="en-US" altLang="en-US" sz="2400" b="1" u="sng" dirty="0">
              <a:solidFill>
                <a:schemeClr val="tx1"/>
              </a:solidFill>
              <a:latin typeface="Times New Roman" panose="02020603050405020304" pitchFamily="18" charset="0"/>
              <a:cs typeface="Times New Roman" panose="02020603050405020304" pitchFamily="18" charset="0"/>
            </a:endParaRPr>
          </a:p>
        </p:txBody>
      </p:sp>
      <p:sp>
        <p:nvSpPr>
          <p:cNvPr id="73732" name="Rectangle 4">
            <a:extLst>
              <a:ext uri="{FF2B5EF4-FFF2-40B4-BE49-F238E27FC236}">
                <a16:creationId xmlns="" xmlns:a16="http://schemas.microsoft.com/office/drawing/2014/main" id="{F0C3733C-9005-4C36-8391-FED959306DBD}"/>
              </a:ext>
            </a:extLst>
          </p:cNvPr>
          <p:cNvSpPr>
            <a:spLocks noGrp="1" noChangeArrowheads="1"/>
          </p:cNvSpPr>
          <p:nvPr>
            <p:ph sz="half" idx="1"/>
          </p:nvPr>
        </p:nvSpPr>
        <p:spPr>
          <a:xfrm>
            <a:off x="76201" y="762000"/>
            <a:ext cx="4114799" cy="2866118"/>
          </a:xfrm>
        </p:spPr>
        <p:txBody>
          <a:bodyPr>
            <a:noAutofit/>
          </a:bodyPr>
          <a:lstStyle/>
          <a:p>
            <a:pPr eaLnBrk="1" hangingPunct="1">
              <a:lnSpc>
                <a:spcPct val="80000"/>
              </a:lnSpc>
              <a:buFontTx/>
              <a:buNone/>
              <a:defRPr/>
            </a:pP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Ngày</a:t>
            </a:r>
            <a:r>
              <a:rPr lang="en-US" altLang="en-US" sz="2400" dirty="0">
                <a:latin typeface="Times New Roman" panose="02020603050405020304" pitchFamily="18" charset="0"/>
                <a:cs typeface="Times New Roman" panose="02020603050405020304" pitchFamily="18" charset="0"/>
              </a:rPr>
              <a:t> 13 - 7 - 1885, </a:t>
            </a:r>
            <a:r>
              <a:rPr lang="en-US" altLang="en-US" sz="2400" dirty="0" err="1">
                <a:latin typeface="Times New Roman" panose="02020603050405020304" pitchFamily="18" charset="0"/>
                <a:cs typeface="Times New Roman" panose="02020603050405020304" pitchFamily="18" charset="0"/>
              </a:rPr>
              <a:t>vua</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Hàm</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Nghi</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ra</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chiếu</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Cần</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vương</a:t>
            </a:r>
            <a:r>
              <a:rPr lang="en-US" altLang="en-US" sz="2400" dirty="0">
                <a:latin typeface="Times New Roman" panose="02020603050405020304" pitchFamily="18" charset="0"/>
                <a:cs typeface="Times New Roman" panose="02020603050405020304" pitchFamily="18" charset="0"/>
              </a:rPr>
              <a:t>.</a:t>
            </a:r>
            <a:endParaRPr lang="vi-VN" altLang="en-US" sz="2400" dirty="0">
              <a:latin typeface="Times New Roman" panose="02020603050405020304" pitchFamily="18" charset="0"/>
              <a:cs typeface="Times New Roman" panose="02020603050405020304" pitchFamily="18" charset="0"/>
            </a:endParaRPr>
          </a:p>
          <a:p>
            <a:pPr eaLnBrk="1" hangingPunct="1">
              <a:lnSpc>
                <a:spcPct val="80000"/>
              </a:lnSpc>
              <a:buFontTx/>
              <a:buNone/>
              <a:defRPr/>
            </a:pPr>
            <a:endParaRPr lang="en-US" altLang="en-US" sz="2400" dirty="0">
              <a:latin typeface="Times New Roman" panose="02020603050405020304" pitchFamily="18" charset="0"/>
              <a:cs typeface="Times New Roman" panose="02020603050405020304" pitchFamily="18" charset="0"/>
            </a:endParaRPr>
          </a:p>
          <a:p>
            <a:pPr eaLnBrk="1" hangingPunct="1">
              <a:lnSpc>
                <a:spcPct val="80000"/>
              </a:lnSpc>
              <a:buFontTx/>
              <a:buNone/>
              <a:defRPr/>
            </a:pP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Mục</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đích</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Kêu</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gọi</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văn</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thân</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cùng</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nhân</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dân</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cả</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nước</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đứng</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lên</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giúp</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vua</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cứu</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nước</a:t>
            </a:r>
            <a:r>
              <a:rPr lang="en-US" altLang="en-US" sz="2400" dirty="0">
                <a:latin typeface="Times New Roman" panose="02020603050405020304" pitchFamily="18" charset="0"/>
                <a:cs typeface="Times New Roman" panose="02020603050405020304" pitchFamily="18" charset="0"/>
              </a:rPr>
              <a:t>.</a:t>
            </a:r>
          </a:p>
          <a:p>
            <a:pPr eaLnBrk="1" hangingPunct="1">
              <a:lnSpc>
                <a:spcPct val="80000"/>
              </a:lnSpc>
              <a:buFontTx/>
              <a:buNone/>
              <a:defRPr/>
            </a:pP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Diễn</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biến</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Sôi</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nổi</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và</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kéo</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dài</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đến</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cuối</a:t>
            </a:r>
            <a:r>
              <a:rPr lang="en-US" altLang="en-US" sz="2400" dirty="0">
                <a:latin typeface="Times New Roman" panose="02020603050405020304" pitchFamily="18" charset="0"/>
                <a:cs typeface="Times New Roman" panose="02020603050405020304" pitchFamily="18" charset="0"/>
              </a:rPr>
              <a:t> TK XIX, chia </a:t>
            </a:r>
            <a:r>
              <a:rPr lang="en-US" altLang="en-US" sz="2400" dirty="0" err="1">
                <a:latin typeface="Times New Roman" panose="02020603050405020304" pitchFamily="18" charset="0"/>
                <a:cs typeface="Times New Roman" panose="02020603050405020304" pitchFamily="18" charset="0"/>
              </a:rPr>
              <a:t>thành</a:t>
            </a:r>
            <a:r>
              <a:rPr lang="en-US" altLang="en-US" sz="2400" dirty="0">
                <a:latin typeface="Times New Roman" panose="02020603050405020304" pitchFamily="18" charset="0"/>
                <a:cs typeface="Times New Roman" panose="02020603050405020304" pitchFamily="18" charset="0"/>
              </a:rPr>
              <a:t> 2 </a:t>
            </a:r>
            <a:r>
              <a:rPr lang="en-US" altLang="en-US" sz="2400" dirty="0" err="1">
                <a:latin typeface="Times New Roman" panose="02020603050405020304" pitchFamily="18" charset="0"/>
                <a:cs typeface="Times New Roman" panose="02020603050405020304" pitchFamily="18" charset="0"/>
              </a:rPr>
              <a:t>giai</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đoạn</a:t>
            </a:r>
            <a:r>
              <a:rPr lang="en-US" altLang="en-US" sz="2400" dirty="0">
                <a:latin typeface="Times New Roman" panose="02020603050405020304" pitchFamily="18" charset="0"/>
                <a:cs typeface="Times New Roman" panose="02020603050405020304" pitchFamily="18" charset="0"/>
              </a:rPr>
              <a:t>:</a:t>
            </a:r>
          </a:p>
          <a:p>
            <a:pPr eaLnBrk="1" hangingPunct="1">
              <a:buFontTx/>
              <a:buNone/>
              <a:defRPr/>
            </a:pP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Giai</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đoạn</a:t>
            </a:r>
            <a:r>
              <a:rPr lang="en-US" altLang="en-US" sz="2400" dirty="0">
                <a:latin typeface="Times New Roman" panose="02020603050405020304" pitchFamily="18" charset="0"/>
                <a:cs typeface="Times New Roman" panose="02020603050405020304" pitchFamily="18" charset="0"/>
              </a:rPr>
              <a:t> 1: </a:t>
            </a:r>
            <a:r>
              <a:rPr lang="en-US" altLang="en-US" sz="2400" dirty="0" err="1">
                <a:latin typeface="Times New Roman" panose="02020603050405020304" pitchFamily="18" charset="0"/>
                <a:cs typeface="Times New Roman" panose="02020603050405020304" pitchFamily="18" charset="0"/>
              </a:rPr>
              <a:t>Từ</a:t>
            </a:r>
            <a:r>
              <a:rPr lang="en-US" altLang="en-US" sz="2400" dirty="0">
                <a:latin typeface="Times New Roman" panose="02020603050405020304" pitchFamily="18" charset="0"/>
                <a:cs typeface="Times New Roman" panose="02020603050405020304" pitchFamily="18" charset="0"/>
              </a:rPr>
              <a:t> 1885 - 1888: </a:t>
            </a:r>
            <a:r>
              <a:rPr lang="en-US" altLang="en-US" sz="2400" dirty="0" err="1">
                <a:latin typeface="Times New Roman" panose="02020603050405020304" pitchFamily="18" charset="0"/>
                <a:cs typeface="Times New Roman" panose="02020603050405020304" pitchFamily="18" charset="0"/>
              </a:rPr>
              <a:t>Phong</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trào</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bùng</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nổ</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khắp</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cả</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nước</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sôi</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động</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nhất</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là</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các</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tỉnh</a:t>
            </a:r>
            <a:r>
              <a:rPr lang="en-US" altLang="en-US" sz="2400" dirty="0">
                <a:latin typeface="Times New Roman" panose="02020603050405020304" pitchFamily="18" charset="0"/>
                <a:cs typeface="Times New Roman" panose="02020603050405020304" pitchFamily="18" charset="0"/>
              </a:rPr>
              <a:t> ở </a:t>
            </a:r>
            <a:r>
              <a:rPr lang="en-US" altLang="en-US" sz="2400" dirty="0" err="1">
                <a:latin typeface="Times New Roman" panose="02020603050405020304" pitchFamily="18" charset="0"/>
                <a:cs typeface="Times New Roman" panose="02020603050405020304" pitchFamily="18" charset="0"/>
              </a:rPr>
              <a:t>Trung</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Kì</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và</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Bắc</a:t>
            </a:r>
            <a:r>
              <a:rPr lang="en-US" altLang="en-US" sz="2400" dirty="0">
                <a:latin typeface="Times New Roman" panose="02020603050405020304" pitchFamily="18" charset="0"/>
                <a:cs typeface="Times New Roman" panose="02020603050405020304" pitchFamily="18" charset="0"/>
              </a:rPr>
              <a:t> </a:t>
            </a:r>
            <a:r>
              <a:rPr lang="en-US" altLang="en-US" sz="2400" dirty="0" err="1">
                <a:latin typeface="Times New Roman" panose="02020603050405020304" pitchFamily="18" charset="0"/>
                <a:cs typeface="Times New Roman" panose="02020603050405020304" pitchFamily="18" charset="0"/>
              </a:rPr>
              <a:t>Kì</a:t>
            </a:r>
            <a:r>
              <a:rPr lang="en-US" altLang="en-US" sz="2400" dirty="0">
                <a:latin typeface="Times New Roman" panose="02020603050405020304" pitchFamily="18" charset="0"/>
                <a:cs typeface="Times New Roman" panose="02020603050405020304" pitchFamily="18" charset="0"/>
              </a:rPr>
              <a:t>.</a:t>
            </a:r>
          </a:p>
          <a:p>
            <a:pPr eaLnBrk="1" hangingPunct="1">
              <a:lnSpc>
                <a:spcPct val="80000"/>
              </a:lnSpc>
              <a:buFontTx/>
              <a:buNone/>
              <a:defRPr/>
            </a:pPr>
            <a:endParaRPr lang="en-US" altLang="en-US" sz="2400" dirty="0">
              <a:solidFill>
                <a:srgbClr val="FF3300"/>
              </a:solidFill>
              <a:latin typeface="Times New Roman" panose="02020603050405020304" pitchFamily="18" charset="0"/>
              <a:cs typeface="Times New Roman" panose="02020603050405020304" pitchFamily="18" charset="0"/>
            </a:endParaRPr>
          </a:p>
        </p:txBody>
      </p:sp>
      <p:sp>
        <p:nvSpPr>
          <p:cNvPr id="32772" name="Line 5">
            <a:extLst>
              <a:ext uri="{FF2B5EF4-FFF2-40B4-BE49-F238E27FC236}">
                <a16:creationId xmlns="" xmlns:a16="http://schemas.microsoft.com/office/drawing/2014/main" id="{DFFC5D71-533E-446C-AFDA-E91ADA2AC553}"/>
              </a:ext>
            </a:extLst>
          </p:cNvPr>
          <p:cNvSpPr>
            <a:spLocks noChangeShapeType="1"/>
          </p:cNvSpPr>
          <p:nvPr/>
        </p:nvSpPr>
        <p:spPr bwMode="auto">
          <a:xfrm>
            <a:off x="4572000" y="838200"/>
            <a:ext cx="0" cy="6019800"/>
          </a:xfrm>
          <a:prstGeom prst="line">
            <a:avLst/>
          </a:prstGeom>
          <a:noFill/>
          <a:ln w="9525">
            <a:solidFill>
              <a:srgbClr val="FF9900"/>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73745" name="Rectangle 17">
            <a:extLst>
              <a:ext uri="{FF2B5EF4-FFF2-40B4-BE49-F238E27FC236}">
                <a16:creationId xmlns="" xmlns:a16="http://schemas.microsoft.com/office/drawing/2014/main" id="{37DD05BA-943E-4BF3-9C45-A036B7532791}"/>
              </a:ext>
            </a:extLst>
          </p:cNvPr>
          <p:cNvSpPr>
            <a:spLocks noChangeArrowheads="1"/>
          </p:cNvSpPr>
          <p:nvPr/>
        </p:nvSpPr>
        <p:spPr bwMode="auto">
          <a:xfrm>
            <a:off x="4876800" y="838200"/>
            <a:ext cx="3886200" cy="6413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buFontTx/>
              <a:buNone/>
            </a:pPr>
            <a:r>
              <a:rPr lang="en-US" altLang="en-US" sz="1800">
                <a:solidFill>
                  <a:srgbClr val="0000FF"/>
                </a:solidFill>
                <a:latin typeface="Times New Roman" panose="02020603050405020304" pitchFamily="18" charset="0"/>
                <a:cs typeface="Times New Roman" panose="02020603050405020304" pitchFamily="18" charset="0"/>
              </a:rPr>
              <a:t>Mục đích của “Chiếu Cần Vương” là gì ?</a:t>
            </a:r>
          </a:p>
        </p:txBody>
      </p:sp>
      <p:sp>
        <p:nvSpPr>
          <p:cNvPr id="73747" name="Rectangle 19">
            <a:extLst>
              <a:ext uri="{FF2B5EF4-FFF2-40B4-BE49-F238E27FC236}">
                <a16:creationId xmlns="" xmlns:a16="http://schemas.microsoft.com/office/drawing/2014/main" id="{5CC128EA-9B31-480A-A534-4ED28AF51051}"/>
              </a:ext>
            </a:extLst>
          </p:cNvPr>
          <p:cNvSpPr>
            <a:spLocks noChangeArrowheads="1"/>
          </p:cNvSpPr>
          <p:nvPr/>
        </p:nvSpPr>
        <p:spPr bwMode="auto">
          <a:xfrm>
            <a:off x="4876800" y="1676400"/>
            <a:ext cx="3886200" cy="3667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eaLnBrk="1" hangingPunct="1">
              <a:buFontTx/>
              <a:buNone/>
            </a:pPr>
            <a:r>
              <a:rPr lang="en-US" altLang="en-US" sz="1800">
                <a:solidFill>
                  <a:srgbClr val="0000FF"/>
                </a:solidFill>
                <a:latin typeface="Times New Roman" panose="02020603050405020304" pitchFamily="18" charset="0"/>
                <a:cs typeface="Times New Roman" panose="02020603050405020304" pitchFamily="18" charset="0"/>
              </a:rPr>
              <a:t>Phong trào diễn ra như thế nào ?</a:t>
            </a:r>
          </a:p>
        </p:txBody>
      </p:sp>
      <p:pic>
        <p:nvPicPr>
          <p:cNvPr id="73748" name="Picture 20">
            <a:extLst>
              <a:ext uri="{FF2B5EF4-FFF2-40B4-BE49-F238E27FC236}">
                <a16:creationId xmlns="" xmlns:a16="http://schemas.microsoft.com/office/drawing/2014/main" id="{D81BA284-416E-4DE3-B0A2-AB6F6370F3B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75163" y="762000"/>
            <a:ext cx="4668837" cy="609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3" presetClass="entr" presetSubtype="10" fill="hold" nodeType="afterEffect">
                                  <p:stCondLst>
                                    <p:cond delay="0"/>
                                  </p:stCondLst>
                                  <p:childTnLst>
                                    <p:set>
                                      <p:cBhvr>
                                        <p:cTn id="6" dur="1" fill="hold">
                                          <p:stCondLst>
                                            <p:cond delay="0"/>
                                          </p:stCondLst>
                                        </p:cTn>
                                        <p:tgtEl>
                                          <p:spTgt spid="73745">
                                            <p:txEl>
                                              <p:pRg st="0" end="0"/>
                                            </p:txEl>
                                          </p:spTgt>
                                        </p:tgtEl>
                                        <p:attrNameLst>
                                          <p:attrName>style.visibility</p:attrName>
                                        </p:attrNameLst>
                                      </p:cBhvr>
                                      <p:to>
                                        <p:strVal val="visible"/>
                                      </p:to>
                                    </p:set>
                                    <p:animEffect transition="in" filter="blinds(horizontal)">
                                      <p:cBhvr>
                                        <p:cTn id="7" dur="500"/>
                                        <p:tgtEl>
                                          <p:spTgt spid="73745">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30" presetClass="entr" presetSubtype="0" fill="hold" nodeType="clickEffect">
                                  <p:stCondLst>
                                    <p:cond delay="0"/>
                                  </p:stCondLst>
                                  <p:childTnLst>
                                    <p:set>
                                      <p:cBhvr>
                                        <p:cTn id="11" dur="1" fill="hold">
                                          <p:stCondLst>
                                            <p:cond delay="0"/>
                                          </p:stCondLst>
                                        </p:cTn>
                                        <p:tgtEl>
                                          <p:spTgt spid="73732">
                                            <p:txEl>
                                              <p:pRg st="2" end="2"/>
                                            </p:txEl>
                                          </p:spTgt>
                                        </p:tgtEl>
                                        <p:attrNameLst>
                                          <p:attrName>style.visibility</p:attrName>
                                        </p:attrNameLst>
                                      </p:cBhvr>
                                      <p:to>
                                        <p:strVal val="visible"/>
                                      </p:to>
                                    </p:set>
                                    <p:animEffect transition="in" filter="fade">
                                      <p:cBhvr>
                                        <p:cTn id="12" dur="800" decel="100000"/>
                                        <p:tgtEl>
                                          <p:spTgt spid="73732">
                                            <p:txEl>
                                              <p:pRg st="2" end="2"/>
                                            </p:txEl>
                                          </p:spTgt>
                                        </p:tgtEl>
                                      </p:cBhvr>
                                    </p:animEffect>
                                    <p:anim calcmode="lin" valueType="num">
                                      <p:cBhvr>
                                        <p:cTn id="13" dur="800" decel="100000" fill="hold"/>
                                        <p:tgtEl>
                                          <p:spTgt spid="73732">
                                            <p:txEl>
                                              <p:pRg st="2" end="2"/>
                                            </p:txEl>
                                          </p:spTgt>
                                        </p:tgtEl>
                                        <p:attrNameLst>
                                          <p:attrName>style.rotation</p:attrName>
                                        </p:attrNameLst>
                                      </p:cBhvr>
                                      <p:tavLst>
                                        <p:tav tm="0">
                                          <p:val>
                                            <p:fltVal val="-90"/>
                                          </p:val>
                                        </p:tav>
                                        <p:tav tm="100000">
                                          <p:val>
                                            <p:fltVal val="0"/>
                                          </p:val>
                                        </p:tav>
                                      </p:tavLst>
                                    </p:anim>
                                    <p:anim calcmode="lin" valueType="num">
                                      <p:cBhvr>
                                        <p:cTn id="14" dur="800" decel="100000" fill="hold"/>
                                        <p:tgtEl>
                                          <p:spTgt spid="73732">
                                            <p:txEl>
                                              <p:pRg st="2" end="2"/>
                                            </p:txEl>
                                          </p:spTgt>
                                        </p:tgtEl>
                                        <p:attrNameLst>
                                          <p:attrName>ppt_x</p:attrName>
                                        </p:attrNameLst>
                                      </p:cBhvr>
                                      <p:tavLst>
                                        <p:tav tm="0">
                                          <p:val>
                                            <p:strVal val="#ppt_x+0.4"/>
                                          </p:val>
                                        </p:tav>
                                        <p:tav tm="100000">
                                          <p:val>
                                            <p:strVal val="#ppt_x-0.05"/>
                                          </p:val>
                                        </p:tav>
                                      </p:tavLst>
                                    </p:anim>
                                    <p:anim calcmode="lin" valueType="num">
                                      <p:cBhvr>
                                        <p:cTn id="15" dur="800" decel="100000" fill="hold"/>
                                        <p:tgtEl>
                                          <p:spTgt spid="73732">
                                            <p:txEl>
                                              <p:pRg st="2" end="2"/>
                                            </p:txEl>
                                          </p:spTgt>
                                        </p:tgtEl>
                                        <p:attrNameLst>
                                          <p:attrName>ppt_y</p:attrName>
                                        </p:attrNameLst>
                                      </p:cBhvr>
                                      <p:tavLst>
                                        <p:tav tm="0">
                                          <p:val>
                                            <p:strVal val="#ppt_y-0.4"/>
                                          </p:val>
                                        </p:tav>
                                        <p:tav tm="100000">
                                          <p:val>
                                            <p:strVal val="#ppt_y+0.1"/>
                                          </p:val>
                                        </p:tav>
                                      </p:tavLst>
                                    </p:anim>
                                    <p:anim calcmode="lin" valueType="num">
                                      <p:cBhvr>
                                        <p:cTn id="16" dur="200" accel="100000" fill="hold">
                                          <p:stCondLst>
                                            <p:cond delay="800"/>
                                          </p:stCondLst>
                                        </p:cTn>
                                        <p:tgtEl>
                                          <p:spTgt spid="73732">
                                            <p:txEl>
                                              <p:pRg st="2" end="2"/>
                                            </p:txEl>
                                          </p:spTgt>
                                        </p:tgtEl>
                                        <p:attrNameLst>
                                          <p:attrName>ppt_x</p:attrName>
                                        </p:attrNameLst>
                                      </p:cBhvr>
                                      <p:tavLst>
                                        <p:tav tm="0">
                                          <p:val>
                                            <p:strVal val="#ppt_x-0.05"/>
                                          </p:val>
                                        </p:tav>
                                        <p:tav tm="100000">
                                          <p:val>
                                            <p:strVal val="#ppt_x"/>
                                          </p:val>
                                        </p:tav>
                                      </p:tavLst>
                                    </p:anim>
                                    <p:anim calcmode="lin" valueType="num">
                                      <p:cBhvr>
                                        <p:cTn id="17" dur="200" accel="100000" fill="hold">
                                          <p:stCondLst>
                                            <p:cond delay="800"/>
                                          </p:stCondLst>
                                        </p:cTn>
                                        <p:tgtEl>
                                          <p:spTgt spid="73732">
                                            <p:txEl>
                                              <p:pRg st="2" end="2"/>
                                            </p:txEl>
                                          </p:spTgt>
                                        </p:tgtEl>
                                        <p:attrNameLst>
                                          <p:attrName>ppt_y</p:attrName>
                                        </p:attrNameLst>
                                      </p:cBhvr>
                                      <p:tavLst>
                                        <p:tav tm="0">
                                          <p:val>
                                            <p:strVal val="#ppt_y+0.1"/>
                                          </p:val>
                                        </p:tav>
                                        <p:tav tm="100000">
                                          <p:val>
                                            <p:strVal val="#ppt_y"/>
                                          </p:val>
                                        </p:tav>
                                      </p:tavLst>
                                    </p:anim>
                                  </p:childTnLst>
                                </p:cTn>
                              </p:par>
                            </p:childTnLst>
                          </p:cTn>
                        </p:par>
                      </p:childTnLst>
                    </p:cTn>
                  </p:par>
                  <p:par>
                    <p:cTn id="18" fill="hold" nodeType="clickPar">
                      <p:stCondLst>
                        <p:cond delay="indefinite"/>
                      </p:stCondLst>
                      <p:childTnLst>
                        <p:par>
                          <p:cTn id="19" fill="hold" nodeType="withGroup">
                            <p:stCondLst>
                              <p:cond delay="0"/>
                            </p:stCondLst>
                            <p:childTnLst>
                              <p:par>
                                <p:cTn id="20" presetID="3" presetClass="exit" presetSubtype="10" fill="hold" grpId="0" nodeType="clickEffect">
                                  <p:stCondLst>
                                    <p:cond delay="0"/>
                                  </p:stCondLst>
                                  <p:childTnLst>
                                    <p:animEffect transition="out" filter="blinds(horizontal)">
                                      <p:cBhvr>
                                        <p:cTn id="21" dur="500"/>
                                        <p:tgtEl>
                                          <p:spTgt spid="73745">
                                            <p:txEl>
                                              <p:pRg st="0" end="0"/>
                                            </p:txEl>
                                          </p:spTgt>
                                        </p:tgtEl>
                                      </p:cBhvr>
                                    </p:animEffect>
                                    <p:set>
                                      <p:cBhvr>
                                        <p:cTn id="22" dur="1" fill="hold">
                                          <p:stCondLst>
                                            <p:cond delay="499"/>
                                          </p:stCondLst>
                                        </p:cTn>
                                        <p:tgtEl>
                                          <p:spTgt spid="73745">
                                            <p:txEl>
                                              <p:pRg st="0" end="0"/>
                                            </p:txEl>
                                          </p:spTgt>
                                        </p:tgtEl>
                                        <p:attrNameLst>
                                          <p:attrName>style.visibility</p:attrName>
                                        </p:attrNameLst>
                                      </p:cBhvr>
                                      <p:to>
                                        <p:strVal val="hidden"/>
                                      </p:to>
                                    </p:set>
                                  </p:childTnLst>
                                </p:cTn>
                              </p:par>
                            </p:childTnLst>
                          </p:cTn>
                        </p:par>
                        <p:par>
                          <p:cTn id="23" fill="hold" nodeType="afterGroup">
                            <p:stCondLst>
                              <p:cond delay="500"/>
                            </p:stCondLst>
                            <p:childTnLst>
                              <p:par>
                                <p:cTn id="24" presetID="3" presetClass="entr" presetSubtype="10" fill="hold" nodeType="afterEffect">
                                  <p:stCondLst>
                                    <p:cond delay="0"/>
                                  </p:stCondLst>
                                  <p:childTnLst>
                                    <p:set>
                                      <p:cBhvr>
                                        <p:cTn id="25" dur="1" fill="hold">
                                          <p:stCondLst>
                                            <p:cond delay="0"/>
                                          </p:stCondLst>
                                        </p:cTn>
                                        <p:tgtEl>
                                          <p:spTgt spid="73747">
                                            <p:txEl>
                                              <p:pRg st="0" end="0"/>
                                            </p:txEl>
                                          </p:spTgt>
                                        </p:tgtEl>
                                        <p:attrNameLst>
                                          <p:attrName>style.visibility</p:attrName>
                                        </p:attrNameLst>
                                      </p:cBhvr>
                                      <p:to>
                                        <p:strVal val="visible"/>
                                      </p:to>
                                    </p:set>
                                    <p:animEffect transition="in" filter="blinds(horizontal)">
                                      <p:cBhvr>
                                        <p:cTn id="26" dur="500"/>
                                        <p:tgtEl>
                                          <p:spTgt spid="73747">
                                            <p:txEl>
                                              <p:pRg st="0" end="0"/>
                                            </p:txEl>
                                          </p:spTgt>
                                        </p:tgtEl>
                                      </p:cBhvr>
                                    </p:animEffect>
                                  </p:childTnLst>
                                </p:cTn>
                              </p:par>
                            </p:childTnLst>
                          </p:cTn>
                        </p:par>
                      </p:childTnLst>
                    </p:cTn>
                  </p:par>
                  <p:par>
                    <p:cTn id="27" fill="hold" nodeType="clickPar">
                      <p:stCondLst>
                        <p:cond delay="indefinite"/>
                      </p:stCondLst>
                      <p:childTnLst>
                        <p:par>
                          <p:cTn id="28" fill="hold" nodeType="withGroup">
                            <p:stCondLst>
                              <p:cond delay="0"/>
                            </p:stCondLst>
                            <p:childTnLst>
                              <p:par>
                                <p:cTn id="29" presetID="30" presetClass="entr" presetSubtype="0" fill="hold" nodeType="clickEffect">
                                  <p:stCondLst>
                                    <p:cond delay="0"/>
                                  </p:stCondLst>
                                  <p:childTnLst>
                                    <p:set>
                                      <p:cBhvr>
                                        <p:cTn id="30" dur="1" fill="hold">
                                          <p:stCondLst>
                                            <p:cond delay="0"/>
                                          </p:stCondLst>
                                        </p:cTn>
                                        <p:tgtEl>
                                          <p:spTgt spid="73732">
                                            <p:txEl>
                                              <p:pRg st="3" end="3"/>
                                            </p:txEl>
                                          </p:spTgt>
                                        </p:tgtEl>
                                        <p:attrNameLst>
                                          <p:attrName>style.visibility</p:attrName>
                                        </p:attrNameLst>
                                      </p:cBhvr>
                                      <p:to>
                                        <p:strVal val="visible"/>
                                      </p:to>
                                    </p:set>
                                    <p:animEffect transition="in" filter="fade">
                                      <p:cBhvr>
                                        <p:cTn id="31" dur="800" decel="100000"/>
                                        <p:tgtEl>
                                          <p:spTgt spid="73732">
                                            <p:txEl>
                                              <p:pRg st="3" end="3"/>
                                            </p:txEl>
                                          </p:spTgt>
                                        </p:tgtEl>
                                      </p:cBhvr>
                                    </p:animEffect>
                                    <p:anim calcmode="lin" valueType="num">
                                      <p:cBhvr>
                                        <p:cTn id="32" dur="800" decel="100000" fill="hold"/>
                                        <p:tgtEl>
                                          <p:spTgt spid="73732">
                                            <p:txEl>
                                              <p:pRg st="3" end="3"/>
                                            </p:txEl>
                                          </p:spTgt>
                                        </p:tgtEl>
                                        <p:attrNameLst>
                                          <p:attrName>style.rotation</p:attrName>
                                        </p:attrNameLst>
                                      </p:cBhvr>
                                      <p:tavLst>
                                        <p:tav tm="0">
                                          <p:val>
                                            <p:fltVal val="-90"/>
                                          </p:val>
                                        </p:tav>
                                        <p:tav tm="100000">
                                          <p:val>
                                            <p:fltVal val="0"/>
                                          </p:val>
                                        </p:tav>
                                      </p:tavLst>
                                    </p:anim>
                                    <p:anim calcmode="lin" valueType="num">
                                      <p:cBhvr>
                                        <p:cTn id="33" dur="800" decel="100000" fill="hold"/>
                                        <p:tgtEl>
                                          <p:spTgt spid="73732">
                                            <p:txEl>
                                              <p:pRg st="3" end="3"/>
                                            </p:txEl>
                                          </p:spTgt>
                                        </p:tgtEl>
                                        <p:attrNameLst>
                                          <p:attrName>ppt_x</p:attrName>
                                        </p:attrNameLst>
                                      </p:cBhvr>
                                      <p:tavLst>
                                        <p:tav tm="0">
                                          <p:val>
                                            <p:strVal val="#ppt_x+0.4"/>
                                          </p:val>
                                        </p:tav>
                                        <p:tav tm="100000">
                                          <p:val>
                                            <p:strVal val="#ppt_x-0.05"/>
                                          </p:val>
                                        </p:tav>
                                      </p:tavLst>
                                    </p:anim>
                                    <p:anim calcmode="lin" valueType="num">
                                      <p:cBhvr>
                                        <p:cTn id="34" dur="800" decel="100000" fill="hold"/>
                                        <p:tgtEl>
                                          <p:spTgt spid="73732">
                                            <p:txEl>
                                              <p:pRg st="3" end="3"/>
                                            </p:txEl>
                                          </p:spTgt>
                                        </p:tgtEl>
                                        <p:attrNameLst>
                                          <p:attrName>ppt_y</p:attrName>
                                        </p:attrNameLst>
                                      </p:cBhvr>
                                      <p:tavLst>
                                        <p:tav tm="0">
                                          <p:val>
                                            <p:strVal val="#ppt_y-0.4"/>
                                          </p:val>
                                        </p:tav>
                                        <p:tav tm="100000">
                                          <p:val>
                                            <p:strVal val="#ppt_y+0.1"/>
                                          </p:val>
                                        </p:tav>
                                      </p:tavLst>
                                    </p:anim>
                                    <p:anim calcmode="lin" valueType="num">
                                      <p:cBhvr>
                                        <p:cTn id="35" dur="200" accel="100000" fill="hold">
                                          <p:stCondLst>
                                            <p:cond delay="800"/>
                                          </p:stCondLst>
                                        </p:cTn>
                                        <p:tgtEl>
                                          <p:spTgt spid="73732">
                                            <p:txEl>
                                              <p:pRg st="3" end="3"/>
                                            </p:txEl>
                                          </p:spTgt>
                                        </p:tgtEl>
                                        <p:attrNameLst>
                                          <p:attrName>ppt_x</p:attrName>
                                        </p:attrNameLst>
                                      </p:cBhvr>
                                      <p:tavLst>
                                        <p:tav tm="0">
                                          <p:val>
                                            <p:strVal val="#ppt_x-0.05"/>
                                          </p:val>
                                        </p:tav>
                                        <p:tav tm="100000">
                                          <p:val>
                                            <p:strVal val="#ppt_x"/>
                                          </p:val>
                                        </p:tav>
                                      </p:tavLst>
                                    </p:anim>
                                    <p:anim calcmode="lin" valueType="num">
                                      <p:cBhvr>
                                        <p:cTn id="36" dur="200" accel="100000" fill="hold">
                                          <p:stCondLst>
                                            <p:cond delay="800"/>
                                          </p:stCondLst>
                                        </p:cTn>
                                        <p:tgtEl>
                                          <p:spTgt spid="73732">
                                            <p:txEl>
                                              <p:pRg st="3" end="3"/>
                                            </p:txEl>
                                          </p:spTgt>
                                        </p:tgtEl>
                                        <p:attrNameLst>
                                          <p:attrName>ppt_y</p:attrName>
                                        </p:attrNameLst>
                                      </p:cBhvr>
                                      <p:tavLst>
                                        <p:tav tm="0">
                                          <p:val>
                                            <p:strVal val="#ppt_y+0.1"/>
                                          </p:val>
                                        </p:tav>
                                        <p:tav tm="100000">
                                          <p:val>
                                            <p:strVal val="#ppt_y"/>
                                          </p:val>
                                        </p:tav>
                                      </p:tavLst>
                                    </p:anim>
                                  </p:childTnLst>
                                </p:cTn>
                              </p:par>
                            </p:childTnLst>
                          </p:cTn>
                        </p:par>
                        <p:par>
                          <p:cTn id="37" fill="hold" nodeType="afterGroup">
                            <p:stCondLst>
                              <p:cond delay="1000"/>
                            </p:stCondLst>
                            <p:childTnLst>
                              <p:par>
                                <p:cTn id="38" presetID="30" presetClass="entr" presetSubtype="0" fill="hold" nodeType="afterEffect">
                                  <p:stCondLst>
                                    <p:cond delay="0"/>
                                  </p:stCondLst>
                                  <p:childTnLst>
                                    <p:set>
                                      <p:cBhvr>
                                        <p:cTn id="39" dur="1" fill="hold">
                                          <p:stCondLst>
                                            <p:cond delay="0"/>
                                          </p:stCondLst>
                                        </p:cTn>
                                        <p:tgtEl>
                                          <p:spTgt spid="73732">
                                            <p:txEl>
                                              <p:pRg st="4" end="4"/>
                                            </p:txEl>
                                          </p:spTgt>
                                        </p:tgtEl>
                                        <p:attrNameLst>
                                          <p:attrName>style.visibility</p:attrName>
                                        </p:attrNameLst>
                                      </p:cBhvr>
                                      <p:to>
                                        <p:strVal val="visible"/>
                                      </p:to>
                                    </p:set>
                                    <p:animEffect transition="in" filter="fade">
                                      <p:cBhvr>
                                        <p:cTn id="40" dur="800" decel="100000"/>
                                        <p:tgtEl>
                                          <p:spTgt spid="73732">
                                            <p:txEl>
                                              <p:pRg st="4" end="4"/>
                                            </p:txEl>
                                          </p:spTgt>
                                        </p:tgtEl>
                                      </p:cBhvr>
                                    </p:animEffect>
                                    <p:anim calcmode="lin" valueType="num">
                                      <p:cBhvr>
                                        <p:cTn id="41" dur="800" decel="100000" fill="hold"/>
                                        <p:tgtEl>
                                          <p:spTgt spid="73732">
                                            <p:txEl>
                                              <p:pRg st="4" end="4"/>
                                            </p:txEl>
                                          </p:spTgt>
                                        </p:tgtEl>
                                        <p:attrNameLst>
                                          <p:attrName>style.rotation</p:attrName>
                                        </p:attrNameLst>
                                      </p:cBhvr>
                                      <p:tavLst>
                                        <p:tav tm="0">
                                          <p:val>
                                            <p:fltVal val="-90"/>
                                          </p:val>
                                        </p:tav>
                                        <p:tav tm="100000">
                                          <p:val>
                                            <p:fltVal val="0"/>
                                          </p:val>
                                        </p:tav>
                                      </p:tavLst>
                                    </p:anim>
                                    <p:anim calcmode="lin" valueType="num">
                                      <p:cBhvr>
                                        <p:cTn id="42" dur="800" decel="100000" fill="hold"/>
                                        <p:tgtEl>
                                          <p:spTgt spid="73732">
                                            <p:txEl>
                                              <p:pRg st="4" end="4"/>
                                            </p:txEl>
                                          </p:spTgt>
                                        </p:tgtEl>
                                        <p:attrNameLst>
                                          <p:attrName>ppt_x</p:attrName>
                                        </p:attrNameLst>
                                      </p:cBhvr>
                                      <p:tavLst>
                                        <p:tav tm="0">
                                          <p:val>
                                            <p:strVal val="#ppt_x+0.4"/>
                                          </p:val>
                                        </p:tav>
                                        <p:tav tm="100000">
                                          <p:val>
                                            <p:strVal val="#ppt_x-0.05"/>
                                          </p:val>
                                        </p:tav>
                                      </p:tavLst>
                                    </p:anim>
                                    <p:anim calcmode="lin" valueType="num">
                                      <p:cBhvr>
                                        <p:cTn id="43" dur="800" decel="100000" fill="hold"/>
                                        <p:tgtEl>
                                          <p:spTgt spid="73732">
                                            <p:txEl>
                                              <p:pRg st="4" end="4"/>
                                            </p:txEl>
                                          </p:spTgt>
                                        </p:tgtEl>
                                        <p:attrNameLst>
                                          <p:attrName>ppt_y</p:attrName>
                                        </p:attrNameLst>
                                      </p:cBhvr>
                                      <p:tavLst>
                                        <p:tav tm="0">
                                          <p:val>
                                            <p:strVal val="#ppt_y-0.4"/>
                                          </p:val>
                                        </p:tav>
                                        <p:tav tm="100000">
                                          <p:val>
                                            <p:strVal val="#ppt_y+0.1"/>
                                          </p:val>
                                        </p:tav>
                                      </p:tavLst>
                                    </p:anim>
                                    <p:anim calcmode="lin" valueType="num">
                                      <p:cBhvr>
                                        <p:cTn id="44" dur="200" accel="100000" fill="hold">
                                          <p:stCondLst>
                                            <p:cond delay="800"/>
                                          </p:stCondLst>
                                        </p:cTn>
                                        <p:tgtEl>
                                          <p:spTgt spid="73732">
                                            <p:txEl>
                                              <p:pRg st="4" end="4"/>
                                            </p:txEl>
                                          </p:spTgt>
                                        </p:tgtEl>
                                        <p:attrNameLst>
                                          <p:attrName>ppt_x</p:attrName>
                                        </p:attrNameLst>
                                      </p:cBhvr>
                                      <p:tavLst>
                                        <p:tav tm="0">
                                          <p:val>
                                            <p:strVal val="#ppt_x-0.05"/>
                                          </p:val>
                                        </p:tav>
                                        <p:tav tm="100000">
                                          <p:val>
                                            <p:strVal val="#ppt_x"/>
                                          </p:val>
                                        </p:tav>
                                      </p:tavLst>
                                    </p:anim>
                                    <p:anim calcmode="lin" valueType="num">
                                      <p:cBhvr>
                                        <p:cTn id="45" dur="200" accel="100000" fill="hold">
                                          <p:stCondLst>
                                            <p:cond delay="800"/>
                                          </p:stCondLst>
                                        </p:cTn>
                                        <p:tgtEl>
                                          <p:spTgt spid="73732">
                                            <p:txEl>
                                              <p:pRg st="4" end="4"/>
                                            </p:txEl>
                                          </p:spTgt>
                                        </p:tgtEl>
                                        <p:attrNameLst>
                                          <p:attrName>ppt_y</p:attrName>
                                        </p:attrNameLst>
                                      </p:cBhvr>
                                      <p:tavLst>
                                        <p:tav tm="0">
                                          <p:val>
                                            <p:strVal val="#ppt_y+0.1"/>
                                          </p:val>
                                        </p:tav>
                                        <p:tav tm="100000">
                                          <p:val>
                                            <p:strVal val="#ppt_y"/>
                                          </p:val>
                                        </p:tav>
                                      </p:tavLst>
                                    </p:anim>
                                  </p:childTnLst>
                                </p:cTn>
                              </p:par>
                            </p:childTnLst>
                          </p:cTn>
                        </p:par>
                        <p:par>
                          <p:cTn id="46" fill="hold" nodeType="afterGroup">
                            <p:stCondLst>
                              <p:cond delay="2000"/>
                            </p:stCondLst>
                            <p:childTnLst>
                              <p:par>
                                <p:cTn id="47" presetID="1" presetClass="entr" presetSubtype="0" fill="hold" nodeType="afterEffect">
                                  <p:stCondLst>
                                    <p:cond delay="0"/>
                                  </p:stCondLst>
                                  <p:childTnLst>
                                    <p:set>
                                      <p:cBhvr>
                                        <p:cTn id="48" dur="1" fill="hold">
                                          <p:stCondLst>
                                            <p:cond delay="0"/>
                                          </p:stCondLst>
                                        </p:cTn>
                                        <p:tgtEl>
                                          <p:spTgt spid="73748"/>
                                        </p:tgtEl>
                                        <p:attrNameLst>
                                          <p:attrName>style.visibility</p:attrName>
                                        </p:attrNameLst>
                                      </p:cBhvr>
                                      <p:to>
                                        <p:strVal val="visible"/>
                                      </p:to>
                                    </p:set>
                                  </p:childTnLst>
                                </p:cTn>
                              </p:par>
                              <p:par>
                                <p:cTn id="49" presetID="3" presetClass="exit" presetSubtype="10" fill="hold" grpId="0" nodeType="withEffect">
                                  <p:stCondLst>
                                    <p:cond delay="0"/>
                                  </p:stCondLst>
                                  <p:childTnLst>
                                    <p:animEffect transition="out" filter="blinds(horizontal)">
                                      <p:cBhvr>
                                        <p:cTn id="50" dur="500"/>
                                        <p:tgtEl>
                                          <p:spTgt spid="73747">
                                            <p:txEl>
                                              <p:pRg st="0" end="0"/>
                                            </p:txEl>
                                          </p:spTgt>
                                        </p:tgtEl>
                                      </p:cBhvr>
                                    </p:animEffect>
                                    <p:set>
                                      <p:cBhvr>
                                        <p:cTn id="51" dur="1" fill="hold">
                                          <p:stCondLst>
                                            <p:cond delay="499"/>
                                          </p:stCondLst>
                                        </p:cTn>
                                        <p:tgtEl>
                                          <p:spTgt spid="73747">
                                            <p:txEl>
                                              <p:pRg st="0" end="0"/>
                                            </p:txEl>
                                          </p:spTgt>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745" grpId="0" build="allAtOnce"/>
      <p:bldP spid="73747" grpId="0" build="allAtOnce"/>
    </p:bldLst>
  </p:timing>
</p:sld>
</file>

<file path=ppt/theme/theme1.xml><?xml version="1.0" encoding="utf-8"?>
<a:theme xmlns:a="http://schemas.openxmlformats.org/drawingml/2006/main" name="Default Design">
  <a:themeElements>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Bai 19 Tu sau Trung Vuong den truoc Ly Nam De ( Giua TKI - Giua TKVI ) </Template>
  <TotalTime>1247</TotalTime>
  <Words>796</Words>
  <Application>Microsoft Office PowerPoint</Application>
  <PresentationFormat>On-screen Show (4:3)</PresentationFormat>
  <Paragraphs>89</Paragraphs>
  <Slides>15</Slides>
  <Notes>1</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15</vt:i4>
      </vt:variant>
    </vt:vector>
  </HeadingPairs>
  <TitlesOfParts>
    <vt:vector size="22" baseType="lpstr">
      <vt:lpstr>Arial</vt:lpstr>
      <vt:lpstr>Calibri</vt:lpstr>
      <vt:lpstr>Calibri Light</vt:lpstr>
      <vt:lpstr>Tahoma</vt:lpstr>
      <vt:lpstr>Times New Roman</vt:lpstr>
      <vt:lpstr>Default Design</vt:lpstr>
      <vt:lpstr>Office Theme</vt:lpstr>
      <vt:lpstr>PowerPoint Presentation</vt:lpstr>
      <vt:lpstr>PowerPoint Presentation</vt:lpstr>
      <vt:lpstr>PowerPoint Presentation</vt:lpstr>
      <vt:lpstr>1. Cuộc phản công quân Pháp của phái chủ chiến ở  Huế tháng 7/1885</vt:lpstr>
      <vt:lpstr>PowerPoint Presentation</vt:lpstr>
      <vt:lpstr>PowerPoint Presentation</vt:lpstr>
      <vt:lpstr>2. Phong trào Cần vương</vt:lpstr>
      <vt:lpstr>Vua Hàm Nghi  (1870-1943)</vt:lpstr>
      <vt:lpstr>2. Phong trào Cần vương</vt:lpstr>
      <vt:lpstr>PowerPoint Presentation</vt:lpstr>
      <vt:lpstr>PowerPoint Presentation</vt:lpstr>
      <vt:lpstr>PowerPoint Presentation</vt:lpstr>
      <vt:lpstr>PowerPoint Presentation</vt:lpstr>
      <vt:lpstr>PowerPoint Presentation</vt:lpstr>
      <vt:lpstr>PowerPoint Presentation</vt:lpstr>
    </vt:vector>
  </TitlesOfParts>
  <Company>LNC</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PHONG TRÀO KHÁNG CHIẾN CHỐNG PHÁP TRONG NHỮNG NĂM CUỐI THẾ KỶ  XIX</dc:title>
  <dc:creator>LINHNHAN</dc:creator>
  <cp:lastModifiedBy>Admin</cp:lastModifiedBy>
  <cp:revision>108</cp:revision>
  <dcterms:created xsi:type="dcterms:W3CDTF">2008-02-13T01:16:15Z</dcterms:created>
  <dcterms:modified xsi:type="dcterms:W3CDTF">2021-03-30T13:33:05Z</dcterms:modified>
</cp:coreProperties>
</file>