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4" r:id="rId15"/>
    <p:sldId id="273" r:id="rId16"/>
    <p:sldId id="275" r:id="rId17"/>
    <p:sldId id="276" r:id="rId18"/>
    <p:sldId id="277" r:id="rId19"/>
    <p:sldId id="278" r:id="rId20"/>
    <p:sldId id="280" r:id="rId21"/>
    <p:sldId id="28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33211-B38A-4A4D-BE2D-D352DDF41692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6CAF8-A358-4F29-82E1-F002EAC8F2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7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6CAF8-A358-4F29-82E1-F002EAC8F2B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83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6CAF8-A358-4F29-82E1-F002EAC8F2B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0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350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96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97F2A53-0A23-4D8E-9AB8-3BC4952D2D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530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6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6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36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98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4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0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17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BF504-FDA4-4427-90CA-B83D6E092595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866D8-4BB5-4A37-8E28-5CFE9A77DD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2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19200" y="1447800"/>
            <a:ext cx="678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smtClean="0">
                <a:solidFill>
                  <a:srgbClr val="00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altLang="en-US" sz="3600" b="1" dirty="0" smtClean="0">
                <a:solidFill>
                  <a:srgbClr val="00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HỰC </a:t>
            </a:r>
            <a:r>
              <a:rPr lang="en-US" altLang="en-US" sz="3600" b="1" dirty="0" smtClean="0">
                <a:solidFill>
                  <a:srgbClr val="00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altLang="en-US" sz="3600" b="1" dirty="0" smtClean="0">
                <a:solidFill>
                  <a:srgbClr val="00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ÀNH</a:t>
            </a:r>
            <a:r>
              <a:rPr lang="en-US" altLang="en-US" sz="3600" b="1" dirty="0" smtClean="0">
                <a:solidFill>
                  <a:srgbClr val="0066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NHẬN BIẾT MỘT VÀI DẠNG ĐỘT BIẾN</a:t>
            </a:r>
            <a:endParaRPr lang="en-US" altLang="en-US" sz="3600" b="1" dirty="0">
              <a:solidFill>
                <a:srgbClr val="0066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654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Kết quả hình ảnh cho background sinh vật đẹp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96"/>
            <a:ext cx="9144000" cy="68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Kết quả hình ảnh cho chuối đột biến&quot;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514600"/>
            <a:ext cx="4762500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769754" y="177225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Chuối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419600" y="7620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743200" y="16002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419600" y="16002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371600" y="2133600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Chuối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876800" y="2133600"/>
            <a:ext cx="2286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Chuối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2533710"/>
            <a:ext cx="4129087" cy="371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4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" y="0"/>
            <a:ext cx="910777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Kết quả hình ảnh cho động vật đột biến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14600"/>
            <a:ext cx="39243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33" y="2514600"/>
            <a:ext cx="410527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919637" y="177225"/>
            <a:ext cx="955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Cừu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419600" y="7620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743200" y="16002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419600" y="16002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371600" y="2133600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Cừu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638800" y="2133600"/>
            <a:ext cx="2286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Cừu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4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42" name="Group 11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57531600"/>
              </p:ext>
            </p:extLst>
          </p:nvPr>
        </p:nvGraphicFramePr>
        <p:xfrm>
          <a:off x="0" y="531809"/>
          <a:ext cx="9144000" cy="6402391"/>
        </p:xfrm>
        <a:graphic>
          <a:graphicData uri="http://schemas.openxmlformats.org/drawingml/2006/table">
            <a:tbl>
              <a:tblPr/>
              <a:tblGrid>
                <a:gridCol w="990600"/>
                <a:gridCol w="2362200"/>
                <a:gridCol w="2819400"/>
                <a:gridCol w="2971800"/>
              </a:tblGrid>
              <a:tr h="457200">
                <a:tc rowSpan="1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Đột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endParaRPr kumimoji="0" lang="en-US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kumimoji="0" lang="en-US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kumimoji="0" lang="en-US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sát</a:t>
                      </a:r>
                      <a:endParaRPr kumimoji="0" lang="en-US" alt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kumimoji="0" lang="en-US" alt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kumimoji="0" lang="en-US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endParaRPr kumimoji="0" lang="en-US" alt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en-US" altLang="en-US" sz="2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kumimoji="0" lang="en-US" altLang="en-US" sz="2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kumimoji="0" lang="en-US" altLang="en-US" sz="2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en-US" altLang="en-US" sz="2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kumimoji="0" lang="en-US" altLang="en-US" sz="2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đột</a:t>
                      </a:r>
                      <a:r>
                        <a:rPr kumimoji="0" lang="en-US" altLang="en-US" sz="2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endParaRPr kumimoji="0" lang="en-US" altLang="en-US" sz="2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Lông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chuột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xám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đen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Da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tóc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đen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lông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mi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mày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đen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mắt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Da trắng, tóc trắng, lông mi và mày trắng, mắt màu nhạt (hồng)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Lá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)</a:t>
                      </a:r>
                      <a:b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</a:b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Thấp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Cao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Bông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Ít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bông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bông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Hạt</a:t>
                      </a:r>
                      <a:r>
                        <a:rPr lang="en-US" sz="17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endParaRPr lang="en-US" sz="17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To, </a:t>
                      </a:r>
                      <a:r>
                        <a:rPr lang="en-US" sz="17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endParaRPr lang="en-US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7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râu</a:t>
                      </a:r>
                      <a:endParaRPr lang="en-US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lợn</a:t>
                      </a: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2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mắt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1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mũi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2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mắt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, 2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mũi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cà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chua</a:t>
                      </a: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vịt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Chuối</a:t>
                      </a: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kumimoji="0" lang="en-US" altLang="en-US" sz="17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cừu</a:t>
                      </a:r>
                      <a:endParaRPr kumimoji="0" lang="en-US" altLang="en-US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kumimoji="0" lang="en-US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endParaRPr kumimoji="0" lang="en-US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917618" y="76200"/>
            <a:ext cx="2949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 KẾT</a:t>
            </a:r>
            <a:r>
              <a:rPr lang="en-US" sz="28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QUẢ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46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-1249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" y="76200"/>
            <a:ext cx="2919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3200" b="1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32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32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NST</a:t>
            </a:r>
          </a:p>
        </p:txBody>
      </p:sp>
      <p:sp>
        <p:nvSpPr>
          <p:cNvPr id="5" name="Rectangle 4"/>
          <p:cNvSpPr/>
          <p:nvPr/>
        </p:nvSpPr>
        <p:spPr>
          <a:xfrm>
            <a:off x="3547742" y="462915"/>
            <a:ext cx="1699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Dâu</a:t>
            </a:r>
            <a:r>
              <a:rPr lang="en-US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tằm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19600" y="104769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743200" y="188589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188589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371600" y="2419290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tằm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247246" y="241929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tằm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 descr="Kết quả hình ảnh cho dâu tằ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2971800"/>
            <a:ext cx="3959224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71800"/>
            <a:ext cx="411479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368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490833" y="462915"/>
            <a:ext cx="18133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19600" y="104769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743200" y="188589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188589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066800" y="2209800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247246" y="220980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9" descr="huong-dan-cat-hanh-t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743200"/>
            <a:ext cx="3581400" cy="279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09910"/>
            <a:ext cx="3849349" cy="34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1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93425" y="462915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19600" y="104769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743200" y="188589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19600" y="188589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066800" y="2209800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247246" y="220980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Kết quả hình ảnh cho hành ta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37392"/>
            <a:ext cx="4343400" cy="379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Kết quả hình ảnh cho hành ta đột biến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09910"/>
            <a:ext cx="4191000" cy="382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5685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38"/>
            <a:ext cx="9144000" cy="683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49342" y="462915"/>
            <a:ext cx="1696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hấu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19600" y="104769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743200" y="188589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19600" y="188589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066800" y="2209800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247246" y="220980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hấu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Kết quả hình ảnh cho dưa hấ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609910"/>
            <a:ext cx="3937115" cy="340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bi-quyet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609910"/>
            <a:ext cx="3505200" cy="340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8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49528" y="462915"/>
            <a:ext cx="14959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19600" y="104769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743200" y="188589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19600" y="188589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066800" y="2209800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247246" y="220980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1" descr="Su-dung-la-bap-cai-lam-mat-na-tri-mun-giup-ban-nhanh-chong-so-huu-lan-da-min-ma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29" y="2667000"/>
            <a:ext cx="4105619" cy="34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Kinh-ngac-voi-cac-loai-rau-cu-khong-lo-6 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3962400" cy="34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4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Kết quả hình ảnh cho động vật đột biến nst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07" y="3200400"/>
            <a:ext cx="7848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89176" y="1396425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19600" y="19812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743200" y="28194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28194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1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08840" y="152400"/>
            <a:ext cx="1377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19600" y="737175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743200" y="1575375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19600" y="1575375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1511" name="Picture 7" descr="Kết quả hình ảnh cho người bình thường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5000"/>
            <a:ext cx="3429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9997"/>
            <a:ext cx="4191000" cy="464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143000" y="1447800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933046" y="1447800"/>
            <a:ext cx="267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đao</a:t>
            </a:r>
            <a:r>
              <a:rPr lang="en-US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3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152400"/>
            <a:ext cx="3738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endParaRPr lang="en-US" sz="3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8561" y="914400"/>
            <a:ext cx="2646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LÔNG CHUỘT</a:t>
            </a:r>
            <a:endParaRPr lang="en-US" alt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0" y="1376065"/>
            <a:ext cx="4997" cy="11385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895600" y="25146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572000" y="25146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0"/>
            <a:ext cx="411979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3048000"/>
            <a:ext cx="3962399" cy="302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374098" y="6102459"/>
            <a:ext cx="2286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672528" y="6019800"/>
            <a:ext cx="2133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32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1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6" descr="meo-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599"/>
            <a:ext cx="3657600" cy="364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7" descr="zing_sinhvatbiendi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33600"/>
            <a:ext cx="4114800" cy="364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609600" y="5729287"/>
            <a:ext cx="2743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9"/>
          <p:cNvSpPr txBox="1">
            <a:spLocks noChangeArrowheads="1"/>
          </p:cNvSpPr>
          <p:nvPr/>
        </p:nvSpPr>
        <p:spPr bwMode="auto">
          <a:xfrm>
            <a:off x="5257800" y="5729287"/>
            <a:ext cx="3276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65933" y="152400"/>
            <a:ext cx="1063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419600" y="737175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743200" y="1575375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419600" y="1575375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5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2" name="Text Box 74"/>
          <p:cNvSpPr txBox="1">
            <a:spLocks noChangeArrowheads="1"/>
          </p:cNvSpPr>
          <p:nvPr/>
        </p:nvSpPr>
        <p:spPr bwMode="auto">
          <a:xfrm>
            <a:off x="3200400" y="0"/>
            <a:ext cx="342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 kết quả</a:t>
            </a:r>
          </a:p>
        </p:txBody>
      </p:sp>
      <p:graphicFrame>
        <p:nvGraphicFramePr>
          <p:cNvPr id="32968" name="Group 200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286857190"/>
              </p:ext>
            </p:extLst>
          </p:nvPr>
        </p:nvGraphicFramePr>
        <p:xfrm>
          <a:off x="0" y="731520"/>
          <a:ext cx="9144000" cy="5660390"/>
        </p:xfrm>
        <a:graphic>
          <a:graphicData uri="http://schemas.openxmlformats.org/drawingml/2006/table">
            <a:tbl>
              <a:tblPr/>
              <a:tblGrid>
                <a:gridCol w="1066800"/>
                <a:gridCol w="1752600"/>
                <a:gridCol w="3200400"/>
                <a:gridCol w="3124200"/>
              </a:tblGrid>
              <a:tr h="539750">
                <a:tc rowSpan="10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Đột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biến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NST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Mẫu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quan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sát</a:t>
                      </a:r>
                      <a:endParaRPr kumimoji="0" lang="en-US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              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Kết</a:t>
                      </a:r>
                      <a:r>
                        <a:rPr kumimoji="0" lang="en-US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quả</a:t>
                      </a:r>
                      <a:endParaRPr kumimoji="0" lang="en-US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9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</a:t>
                      </a:r>
                      <a:r>
                        <a:rPr kumimoji="0" lang="en-US" alt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Dạng</a:t>
                      </a:r>
                      <a:r>
                        <a:rPr kumimoji="0" lang="en-US" alt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gốc</a:t>
                      </a:r>
                      <a:endParaRPr kumimoji="0" lang="en-US" alt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  <a:r>
                        <a:rPr kumimoji="0" lang="en-US" alt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Dạng</a:t>
                      </a:r>
                      <a:r>
                        <a:rPr kumimoji="0" lang="en-US" alt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đột</a:t>
                      </a:r>
                      <a:r>
                        <a:rPr kumimoji="0" lang="en-US" alt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biến</a:t>
                      </a:r>
                      <a:endParaRPr kumimoji="0" lang="en-US" alt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Dâu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tằm</a:t>
                      </a:r>
                      <a:endParaRPr kumimoji="0" lang="en-US" alt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Quả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vừa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Quả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nhỏ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Hành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tây</a:t>
                      </a:r>
                      <a:endParaRPr kumimoji="0" lang="en-US" alt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Nhỏ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có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khoảng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6cm,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nặng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khoảng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150-200g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Khổng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lồ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nặng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8,5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Hành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Lá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rễ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nhỏ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Lá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rễ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lớn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hơn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Dưa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hấu</a:t>
                      </a:r>
                      <a:endParaRPr kumimoji="0" lang="en-US" alt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Có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hạt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Không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hạt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Bắp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cải</a:t>
                      </a:r>
                      <a:endParaRPr kumimoji="0" lang="en-US" alt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Nhỏ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15-20cm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Khổng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lồ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Nho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chùm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nhiều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quả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nhỏ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chùm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nhiều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quả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Người</a:t>
                      </a: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Bình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thường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phát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triển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không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vấn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đề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Mặt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lờ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đờ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những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người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bị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đao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giống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nhau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Con </a:t>
                      </a:r>
                      <a:r>
                        <a:rPr kumimoji="0" lang="en-US" alt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mèo</a:t>
                      </a:r>
                      <a:endParaRPr kumimoji="0" lang="en-US" alt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Chi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trước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bằng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chi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sau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lông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đuôi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không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xù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Chi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trước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bé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đuôi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xù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lông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như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đuôi</a:t>
                      </a:r>
                      <a:r>
                        <a:rPr kumimoji="0" lang="en-US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sóc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7903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Kết quả hình ảnh cho background đẹp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"/>
            <a:ext cx="9525000" cy="686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" y="2209800"/>
            <a:ext cx="86805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44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baseline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8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Kết quả hình ảnh cho background sinh vật đẹp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41038" y="381000"/>
            <a:ext cx="1516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809655"/>
            <a:ext cx="0" cy="7143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124200" y="1524000"/>
            <a:ext cx="14478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572000" y="1524000"/>
            <a:ext cx="13716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28800"/>
            <a:ext cx="340042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43" y="1828800"/>
            <a:ext cx="3570157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333500" y="5410200"/>
            <a:ext cx="2514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219700" y="5410200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947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3999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70181" y="228600"/>
            <a:ext cx="1531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 LÚA</a:t>
            </a:r>
            <a:endParaRPr lang="en-US" alt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7620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895600" y="16002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572000" y="16002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48" name="Picture 4" descr="Kết quả hình ảnh cho lá lúa bình thường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06" y="2133600"/>
            <a:ext cx="400419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Kết quả hình ảnh cho lá lúa đột biến màu trắng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33600"/>
            <a:ext cx="404812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1676400" y="5887113"/>
            <a:ext cx="2438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5410200" y="5887113"/>
            <a:ext cx="2667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97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hung-khung-anh-dep-ghep-anh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37334" y="838200"/>
            <a:ext cx="1572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0" y="13716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895600" y="22098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572000" y="22098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627534" y="2563864"/>
            <a:ext cx="2209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094751" y="2504966"/>
            <a:ext cx="1752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Kết quả hình ảnh cho thân lúa bình thường và đột bién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362" y="2895600"/>
            <a:ext cx="37338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71800"/>
            <a:ext cx="3657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94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95986" y="304800"/>
            <a:ext cx="1552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8382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895600" y="16764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572000" y="16764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Picture 10" descr="Sinh v6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90800"/>
            <a:ext cx="3048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Sinh v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246" y="2590800"/>
            <a:ext cx="316015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627534" y="2133600"/>
            <a:ext cx="2209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094751" y="2133600"/>
            <a:ext cx="1752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0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62400" y="609600"/>
            <a:ext cx="1803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LÚA</a:t>
            </a:r>
            <a:endParaRPr lang="en-US" alt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800600" y="11430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124200" y="19812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800600" y="19812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220" name="Picture 4" descr="Kết quả hình ảnh cho HẠT lúa bình thường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3794854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667000"/>
            <a:ext cx="3480035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62000" y="22774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</a:t>
            </a:r>
            <a:r>
              <a:rPr 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 BÌNH THƯỜNG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461914" y="2277468"/>
            <a:ext cx="24004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LÚA CÓ RÂU</a:t>
            </a:r>
          </a:p>
        </p:txBody>
      </p:sp>
    </p:spTree>
    <p:extLst>
      <p:ext uri="{BB962C8B-B14F-4D97-AF65-F5344CB8AC3E}">
        <p14:creationId xmlns:p14="http://schemas.microsoft.com/office/powerpoint/2010/main" val="24273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191367" y="761999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endParaRPr lang="en-US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017" y="2667000"/>
            <a:ext cx="3942983" cy="342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4648200" y="12954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971800" y="21336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648200" y="21336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85800" y="2266890"/>
            <a:ext cx="2514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638800" y="2209800"/>
            <a:ext cx="2514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65294"/>
            <a:ext cx="4267200" cy="332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67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177225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endParaRPr lang="en-US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19600" y="762000"/>
            <a:ext cx="0" cy="838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743200" y="16002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16002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268" name="Picture 4" descr="Kết quả hình ảnh cho cà chua đột biến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90800"/>
            <a:ext cx="4724400" cy="358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Kết quả hình ảnh cho cà chu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51" y="2578933"/>
            <a:ext cx="4144780" cy="359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371600" y="2133600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876800" y="2133600"/>
            <a:ext cx="2286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00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487</Words>
  <Application>Microsoft Office PowerPoint</Application>
  <PresentationFormat>On-screen Show (4:3)</PresentationFormat>
  <Paragraphs>132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18</cp:revision>
  <dcterms:created xsi:type="dcterms:W3CDTF">2019-12-05T09:44:49Z</dcterms:created>
  <dcterms:modified xsi:type="dcterms:W3CDTF">2020-12-01T01:12:07Z</dcterms:modified>
</cp:coreProperties>
</file>