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18" r:id="rId2"/>
    <p:sldId id="408" r:id="rId3"/>
    <p:sldId id="381" r:id="rId4"/>
    <p:sldId id="259" r:id="rId5"/>
    <p:sldId id="420" r:id="rId6"/>
    <p:sldId id="384" r:id="rId7"/>
    <p:sldId id="385" r:id="rId8"/>
    <p:sldId id="386" r:id="rId9"/>
    <p:sldId id="387" r:id="rId10"/>
    <p:sldId id="400" r:id="rId11"/>
    <p:sldId id="388" r:id="rId12"/>
    <p:sldId id="415" r:id="rId13"/>
    <p:sldId id="417" r:id="rId14"/>
    <p:sldId id="389" r:id="rId15"/>
    <p:sldId id="392" r:id="rId16"/>
    <p:sldId id="401" r:id="rId17"/>
    <p:sldId id="412" r:id="rId18"/>
    <p:sldId id="394" r:id="rId19"/>
    <p:sldId id="395" r:id="rId20"/>
    <p:sldId id="396" r:id="rId21"/>
    <p:sldId id="393" r:id="rId22"/>
    <p:sldId id="397" r:id="rId23"/>
    <p:sldId id="398" r:id="rId24"/>
    <p:sldId id="303" r:id="rId25"/>
    <p:sldId id="419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3"/>
    <a:srgbClr val="FFF3CD"/>
    <a:srgbClr val="D2FE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CF9F5-675C-4B13-A4AD-57D544C33069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A085D-7841-493B-84E3-49A387EEE0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3910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F1E685-9855-4295-8A50-D1B920123B77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827677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312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668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99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272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4634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362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10067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6496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9026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4164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67373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5785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6505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0270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DE157E-33D8-461B-B23A-CB8C189965EA}" type="slidenum">
              <a:rPr lang="en-US"/>
              <a:pPr/>
              <a:t>24</a:t>
            </a:fld>
            <a:endParaRPr 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xmlns="" val="1508189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6819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1570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5479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54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5989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7230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A085D-7841-493B-84E3-49A387EEE0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99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6782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71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2868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0782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902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5995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1807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803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2489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470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0514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8B583-8542-49E5-8E20-BC861D0C2EB3}" type="datetimeFigureOut">
              <a:rPr lang="en-US" smtClean="0"/>
              <a:pPr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A23E6-2E94-4190-85A0-B1EF4B285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199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hyperlink" Target="mailto:hcs.ta.nthle@dongtrieu.edu.vn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Ech%20Nhay%20-%20Dang%20cap%20nhat%20%5bNCT%2076633948519784899159%5d.fl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Ech%20Nhay%20-%20Dang%20cap%20nhat%20%5bNCT%2076633948519784899159%5d.flv" TargetMode="External"/><Relationship Id="rId9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notesSlide" Target="../notesSlides/notesSlide14.xml"/><Relationship Id="rId7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36.png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32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39.jpeg"/><Relationship Id="rId5" Type="http://schemas.openxmlformats.org/officeDocument/2006/relationships/slide" Target="slide11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hyperlink" Target="the_gioi_dong_vat_video_1770372764.flv" TargetMode="Externa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image" Target="../media/image41.png"/><Relationship Id="rId5" Type="http://schemas.openxmlformats.org/officeDocument/2006/relationships/slide" Target="slide11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slide" Target="slide14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tags" Target="../tags/tag2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4.gif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audio" Target="../media/audio2.wav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gif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gif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notesSlide" Target="../notesSlides/notesSlide4.xml"/><Relationship Id="rId9" Type="http://schemas.openxmlformats.org/officeDocument/2006/relationships/package" Target="../embeddings/Microsoft_Office_PowerPoint_Slide1.sld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26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7.jpeg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0.png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762000" y="533401"/>
            <a:ext cx="78486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PHÒNG GD&amp;ĐT ĐÔNG TRIỀU </a:t>
            </a:r>
          </a:p>
          <a:p>
            <a:pPr algn="ctr" eaLnBrk="1" hangingPunct="1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smtClean="0">
                <a:latin typeface="Times New Roman" pitchFamily="18" charset="0"/>
                <a:cs typeface="Times New Roman" pitchFamily="18" charset="0"/>
              </a:rPr>
              <a:t>E-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Leaning </a:t>
            </a:r>
          </a:p>
          <a:p>
            <a:pPr algn="ctr" eaLnBrk="1" hangingPunct="1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2020-2021.</a:t>
            </a:r>
            <a:endParaRPr lang="en-US" alt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alt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CHỦ ĐỀ : LỚP LƯỠNG CƯ </a:t>
            </a:r>
          </a:p>
          <a:p>
            <a:pPr algn="ctr" eaLnBrk="1" hangingPunct="1"/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pPr algn="ctr" eaLnBrk="1" hangingPunct="1"/>
            <a:endParaRPr lang="en-US" altLang="en-US" sz="24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Nga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/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altLang="en-US" sz="2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en-US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hcs.ta.nthle@dongtrieu.edu.vn</a:t>
            </a:r>
            <a:endParaRPr lang="en-US" altLang="en-US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: 0779221632.</a:t>
            </a:r>
          </a:p>
          <a:p>
            <a:pPr algn="ctr" eaLnBrk="1" hangingPunct="1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An .</a:t>
            </a:r>
          </a:p>
          <a:p>
            <a:pPr algn="ctr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Quảng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Ninh</a:t>
            </a:r>
            <a:endParaRPr lang="en-US" alt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en-US" altLang="en-US" sz="2400" b="1" i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altLang="en-US" sz="2400" b="1" i="1" dirty="0" smtClean="0">
                <a:latin typeface="Times New Roman" pitchFamily="18" charset="0"/>
                <a:cs typeface="Times New Roman" pitchFamily="18" charset="0"/>
              </a:rPr>
              <a:t> 1/2021</a:t>
            </a:r>
          </a:p>
          <a:p>
            <a:pPr eaLnBrk="1" hangingPunct="1"/>
            <a:endParaRPr lang="en-US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52400" y="228600"/>
            <a:ext cx="1752600" cy="1524000"/>
            <a:chOff x="144" y="192"/>
            <a:chExt cx="1104" cy="960"/>
          </a:xfrm>
        </p:grpSpPr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336" y="192"/>
              <a:ext cx="0" cy="816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144" y="240"/>
              <a:ext cx="1104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40" y="192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92" y="336"/>
              <a:ext cx="1008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7086600" y="4953000"/>
            <a:ext cx="1905000" cy="1752600"/>
            <a:chOff x="4464" y="3072"/>
            <a:chExt cx="1200" cy="1104"/>
          </a:xfrm>
        </p:grpSpPr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V="1">
              <a:off x="4560" y="3984"/>
              <a:ext cx="105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H="1">
              <a:off x="5472" y="3168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4464" y="4080"/>
              <a:ext cx="120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5568" y="3072"/>
              <a:ext cx="0" cy="110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304800" y="381000"/>
            <a:ext cx="1752600" cy="1524000"/>
            <a:chOff x="144" y="192"/>
            <a:chExt cx="1104" cy="960"/>
          </a:xfrm>
        </p:grpSpPr>
        <p:sp>
          <p:nvSpPr>
            <p:cNvPr id="14" name="Line 4"/>
            <p:cNvSpPr>
              <a:spLocks noChangeShapeType="1"/>
            </p:cNvSpPr>
            <p:nvPr/>
          </p:nvSpPr>
          <p:spPr bwMode="auto">
            <a:xfrm>
              <a:off x="336" y="192"/>
              <a:ext cx="0" cy="816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5"/>
            <p:cNvSpPr>
              <a:spLocks noChangeShapeType="1"/>
            </p:cNvSpPr>
            <p:nvPr/>
          </p:nvSpPr>
          <p:spPr bwMode="auto">
            <a:xfrm>
              <a:off x="144" y="240"/>
              <a:ext cx="1104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240" y="192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auto">
            <a:xfrm>
              <a:off x="192" y="336"/>
              <a:ext cx="1008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5"/>
          <p:cNvGrpSpPr>
            <a:grpSpLocks/>
          </p:cNvGrpSpPr>
          <p:nvPr/>
        </p:nvGrpSpPr>
        <p:grpSpPr bwMode="auto">
          <a:xfrm rot="5400000">
            <a:off x="0" y="4876800"/>
            <a:ext cx="1905000" cy="1752600"/>
            <a:chOff x="4464" y="3072"/>
            <a:chExt cx="1200" cy="1104"/>
          </a:xfrm>
        </p:grpSpPr>
        <p:sp>
          <p:nvSpPr>
            <p:cNvPr id="19" name="Line 16"/>
            <p:cNvSpPr>
              <a:spLocks noChangeShapeType="1"/>
            </p:cNvSpPr>
            <p:nvPr/>
          </p:nvSpPr>
          <p:spPr bwMode="auto">
            <a:xfrm flipV="1">
              <a:off x="4560" y="3984"/>
              <a:ext cx="105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17"/>
            <p:cNvSpPr>
              <a:spLocks noChangeShapeType="1"/>
            </p:cNvSpPr>
            <p:nvPr/>
          </p:nvSpPr>
          <p:spPr bwMode="auto">
            <a:xfrm flipH="1">
              <a:off x="5472" y="3168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auto">
            <a:xfrm flipV="1">
              <a:off x="4464" y="4080"/>
              <a:ext cx="120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>
              <a:off x="5568" y="3072"/>
              <a:ext cx="0" cy="110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" name="Group 20"/>
          <p:cNvGrpSpPr>
            <a:grpSpLocks/>
          </p:cNvGrpSpPr>
          <p:nvPr/>
        </p:nvGrpSpPr>
        <p:grpSpPr bwMode="auto">
          <a:xfrm rot="16200000">
            <a:off x="7162800" y="228600"/>
            <a:ext cx="1905000" cy="1752600"/>
            <a:chOff x="4464" y="3072"/>
            <a:chExt cx="1200" cy="1104"/>
          </a:xfrm>
        </p:grpSpPr>
        <p:sp>
          <p:nvSpPr>
            <p:cNvPr id="24" name="Line 21"/>
            <p:cNvSpPr>
              <a:spLocks noChangeShapeType="1"/>
            </p:cNvSpPr>
            <p:nvPr/>
          </p:nvSpPr>
          <p:spPr bwMode="auto">
            <a:xfrm flipV="1">
              <a:off x="4560" y="3984"/>
              <a:ext cx="105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 flipH="1">
              <a:off x="5472" y="3168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 flipV="1">
              <a:off x="4464" y="4080"/>
              <a:ext cx="120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24"/>
            <p:cNvSpPr>
              <a:spLocks noChangeShapeType="1"/>
            </p:cNvSpPr>
            <p:nvPr/>
          </p:nvSpPr>
          <p:spPr bwMode="auto">
            <a:xfrm>
              <a:off x="5568" y="3072"/>
              <a:ext cx="0" cy="110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621102596"/>
      </p:ext>
    </p:extLst>
  </p:cSld>
  <p:clrMapOvr>
    <a:masterClrMapping/>
  </p:clrMapOvr>
  <p:transition advTm="1867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90500" y="762000"/>
            <a:ext cx="8763000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571500" indent="-571500">
              <a:buFontTx/>
              <a:buChar char="-"/>
            </a:pP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Ếch </a:t>
            </a:r>
            <a:r>
              <a:rPr lang="en-US" alt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sống nơi ẩm ướt (vừa ở nước vừa ở cạn</a:t>
            </a: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71500" indent="-571500">
              <a:buFontTx/>
              <a:buChar char="-"/>
            </a:pPr>
            <a:r>
              <a:rPr lang="en-US" alt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Ếch thường đi kiếm mồi vào ban đêm </a:t>
            </a: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buFontTx/>
              <a:buChar char="-"/>
            </a:pP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 </a:t>
            </a:r>
            <a:r>
              <a:rPr lang="en-US" alt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 tượng trú đông</a:t>
            </a: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buFontTx/>
              <a:buChar char="-"/>
            </a:pPr>
            <a:r>
              <a:rPr lang="en-US" alt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 động vật biến nhiệt </a:t>
            </a: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en-US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Tx/>
              <a:buChar char="-"/>
            </a:pPr>
            <a:endParaRPr lang="en-US" altLang="en-US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1905000"/>
            <a:ext cx="152400" cy="76200"/>
          </a:xfrm>
          <a:prstGeom prst="actionButtonBlank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28600" y="228600"/>
            <a:ext cx="7315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I/ ĐỜI SỐNG</a:t>
            </a:r>
          </a:p>
        </p:txBody>
      </p:sp>
      <p:sp>
        <p:nvSpPr>
          <p:cNvPr id="16394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1200" y="2362200"/>
            <a:ext cx="1524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16396" name="AutoShape 1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2819400"/>
            <a:ext cx="762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88984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661"/>
    </mc:Choice>
    <mc:Fallback>
      <p:transition spd="slow" advTm="1966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47625"/>
            <a:ext cx="63368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II/ CẤU TẠO NGOÀI VÀ DI CHUYỂN</a:t>
            </a:r>
          </a:p>
        </p:txBody>
      </p:sp>
      <p:pic>
        <p:nvPicPr>
          <p:cNvPr id="13" name="Picture 6" descr="cac dong tac di chuyen tren can khi nhay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399" y="914400"/>
            <a:ext cx="5818909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ech di chuyen trong nuo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86200"/>
            <a:ext cx="751046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 Box 9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28600" y="609600"/>
            <a:ext cx="3505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1. Di chuyển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61598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985"/>
    </mc:Choice>
    <mc:Fallback>
      <p:transition spd="slow" advTm="28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609600"/>
            <a:ext cx="68580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81200" y="3276600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2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49725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800"/>
    </mc:Choice>
    <mc:Fallback>
      <p:transition spd="slow" advTm="238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47625"/>
            <a:ext cx="63368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II/ CẤU TẠO NGOÀI VÀ DI CHUYỂN</a:t>
            </a:r>
          </a:p>
        </p:txBody>
      </p:sp>
      <p:pic>
        <p:nvPicPr>
          <p:cNvPr id="13" name="Picture 6" descr="cac dong tac di chuyen tren can khi nhay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43000"/>
            <a:ext cx="5361709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ech di chuyen trong nuo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751046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 Box 9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28600" y="609600"/>
            <a:ext cx="3505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1. Di </a:t>
            </a:r>
            <a:r>
              <a:rPr lang="en-US" altLang="en-US" sz="2800" b="1" u="sng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3833"/>
            <a:ext cx="2084614" cy="162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228600" y="1219200"/>
            <a:ext cx="3124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35814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H35.1 </a:t>
            </a:r>
            <a:r>
              <a:rPr lang="en-US" i="1" dirty="0" err="1" smtClean="0"/>
              <a:t>Hình</a:t>
            </a:r>
            <a:r>
              <a:rPr lang="en-US" i="1" dirty="0" smtClean="0"/>
              <a:t> </a:t>
            </a:r>
            <a:r>
              <a:rPr lang="en-US" i="1" dirty="0" err="1" smtClean="0"/>
              <a:t>dạng</a:t>
            </a:r>
            <a:r>
              <a:rPr lang="en-US" i="1" dirty="0" smtClean="0"/>
              <a:t> </a:t>
            </a:r>
            <a:r>
              <a:rPr lang="en-US" i="1" dirty="0" err="1" smtClean="0"/>
              <a:t>ngoài</a:t>
            </a:r>
            <a:r>
              <a:rPr lang="en-US" i="1" dirty="0" smtClean="0"/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</a:t>
            </a:r>
            <a:r>
              <a:rPr lang="en-US" i="1" dirty="0" err="1" smtClean="0"/>
              <a:t>ếch</a:t>
            </a:r>
            <a:r>
              <a:rPr lang="en-US" i="1" dirty="0" smtClean="0"/>
              <a:t> </a:t>
            </a:r>
            <a:endParaRPr lang="en-US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3121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572"/>
    </mc:Choice>
    <mc:Fallback>
      <p:transition spd="slow" advTm="1057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47625"/>
            <a:ext cx="7543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II/ CẤU TẠO NGOÀI VÀ DI CHUYỂN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76200" y="1676400"/>
            <a:ext cx="93726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 quan sát hình dạng , cấu tạo ngoài </a:t>
            </a:r>
            <a:r>
              <a:rPr lang="en-US" altLang="en-US" sz="28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 H35.1)</a:t>
            </a:r>
          </a:p>
          <a:p>
            <a:r>
              <a:rPr lang="en-US" altLang="en-US" sz="28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 cách di chuyển của ếch </a:t>
            </a:r>
            <a:r>
              <a:rPr lang="en-US" altLang="en-US" sz="28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(H35.2).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Hãy quan sát cách di chuyển trong nước của ếch</a:t>
            </a:r>
            <a:r>
              <a:rPr lang="en-US" altLang="en-US" sz="28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(H35.3)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762000" y="798178"/>
            <a:ext cx="67537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THẢO LUẬN NHÓM </a:t>
            </a:r>
            <a:r>
              <a:rPr lang="en-US" altLang="en-US" sz="2800" b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( Thời gian 3 phút )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76200" y="3124200"/>
            <a:ext cx="8686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/114 SGK 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69202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8921"/>
    </mc:Choice>
    <mc:Fallback>
      <p:transition spd="slow" advTm="58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3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1905000"/>
            <a:ext cx="152400" cy="76200"/>
          </a:xfrm>
          <a:prstGeom prst="actionButtonBlank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4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1200" y="2362200"/>
            <a:ext cx="1524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6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2298413"/>
            <a:ext cx="762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128788" y="76200"/>
            <a:ext cx="66530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II/ CẤU TẠO NGOÀI VÀ DI CHUYỂN</a:t>
            </a:r>
          </a:p>
        </p:txBody>
      </p:sp>
      <p:sp>
        <p:nvSpPr>
          <p:cNvPr id="29709" name="Text Box 1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61522" y="533400"/>
            <a:ext cx="3505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 Di chuyển</a:t>
            </a:r>
            <a:r>
              <a:rPr lang="en-US" altLang="en-US" sz="280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362200" y="762000"/>
            <a:ext cx="3619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Ở cạn: nhảy cóc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438400" y="1219200"/>
            <a:ext cx="289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Ở nước: bơi</a:t>
            </a:r>
          </a:p>
        </p:txBody>
      </p:sp>
      <p:sp>
        <p:nvSpPr>
          <p:cNvPr id="29712" name="Text Box 1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99623" y="1676400"/>
            <a:ext cx="3124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99623" y="2133600"/>
            <a:ext cx="894437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Những đặc điểm của ếch đồng thích nghi với đời sống vừa ở nước vừa ở cạn:</a:t>
            </a:r>
          </a:p>
        </p:txBody>
      </p:sp>
      <p:sp>
        <p:nvSpPr>
          <p:cNvPr id="19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43059" y="2971800"/>
            <a:ext cx="213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altLang="en-US" sz="28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nước:</a:t>
            </a:r>
          </a:p>
        </p:txBody>
      </p:sp>
      <p:sp>
        <p:nvSpPr>
          <p:cNvPr id="15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791200" y="2895600"/>
            <a:ext cx="236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altLang="en-US" sz="28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cạn:</a:t>
            </a:r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>
            <a:off x="4800600" y="3352800"/>
            <a:ext cx="76198" cy="353621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059251" y="3844023"/>
            <a:ext cx="4114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Thở bằng phổi</a:t>
            </a:r>
          </a:p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 Mắt có mi</a:t>
            </a:r>
          </a:p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Tai có màng nhĩ </a:t>
            </a:r>
          </a:p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Di chuyển nhờ 4 chi có ngón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91224" y="3429000"/>
            <a:ext cx="461734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90488" indent="-428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Char char="-"/>
            </a:pP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Đầu dẹp nhọn khớp với thân thành một khối.</a:t>
            </a:r>
          </a:p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Da </a:t>
            </a:r>
            <a:r>
              <a:rPr lang="en-US" altLang="en-US" sz="28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8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phủ chất nhầy và ẩm , dễ thấm khí</a:t>
            </a:r>
            <a:endParaRPr lang="en-US" altLang="en-US" sz="2800" b="1">
              <a:solidFill>
                <a:srgbClr val="000099"/>
              </a:solidFill>
              <a:latin typeface=".VnTime" pitchFamily="34" charset="0"/>
              <a:cs typeface="Times New Roman" pitchFamily="18" charset="0"/>
            </a:endParaRPr>
          </a:p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Chi sau có màng bơi</a:t>
            </a:r>
          </a:p>
          <a:p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Ếch thở bằng da là chủ yếu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30197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9922"/>
    </mc:Choice>
    <mc:Fallback>
      <p:transition spd="slow" advTm="49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9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90500" y="762000"/>
            <a:ext cx="8763000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571500" indent="-571500">
              <a:buFontTx/>
              <a:buChar char="-"/>
            </a:pP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Ếch di chuyển trên cạn nhờ 4 chi có ngón.</a:t>
            </a:r>
          </a:p>
          <a:p>
            <a:pPr marL="571500" indent="-571500">
              <a:buFontTx/>
              <a:buChar char="-"/>
            </a:pP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Chi sau có màng bơi. Da tiết chất nhầy giảm ma sát khi bơi.</a:t>
            </a:r>
          </a:p>
          <a:p>
            <a:pPr marL="571500" indent="-571500">
              <a:buFontTx/>
              <a:buChar char="-"/>
            </a:pPr>
            <a:r>
              <a:rPr lang="en-US" alt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Ếch </a:t>
            </a: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thở bằng phổi và  qua lớp da ẩm</a:t>
            </a:r>
          </a:p>
          <a:p>
            <a:pPr marL="571500" indent="-571500">
              <a:buFontTx/>
              <a:buChar char="-"/>
            </a:pPr>
            <a:r>
              <a:rPr lang="en-US" alt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Mắt có mí, tai có màng nhĩ</a:t>
            </a:r>
          </a:p>
          <a:p>
            <a:pPr marL="571500" indent="-571500">
              <a:buFontTx/>
              <a:buChar char="-"/>
            </a:pPr>
            <a:endParaRPr lang="en-US" altLang="en-US" sz="2800" b="1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1905000"/>
            <a:ext cx="152400" cy="76200"/>
          </a:xfrm>
          <a:prstGeom prst="actionButtonBlank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2819400"/>
            <a:ext cx="762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28788" y="76200"/>
            <a:ext cx="66530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II/ CẤU TẠO NGOÀI VÀ DI CHUYỂN</a:t>
            </a:r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3522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4064"/>
    </mc:Choice>
    <mc:Fallback>
      <p:transition spd="slow" advTm="3406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2895600"/>
            <a:ext cx="7391400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6: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lỗ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tai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nhĩ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khoang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Chi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lỗ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tai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nhĩ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khoang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Chi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381000"/>
            <a:ext cx="71935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5: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dẹp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khớp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thuôn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dẹp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khớp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thuôn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7046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321"/>
    </mc:Choice>
    <mc:Fallback>
      <p:transition spd="slow" advTm="3132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0" descr="frog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9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57420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III/ SINH SẢN VÀ PHÁT TRIỂN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875763" y="762000"/>
            <a:ext cx="77273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 thường kêu vào mùa nào trong năm ?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16038" y="1524000"/>
            <a:ext cx="822316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 thường kêu vào cuối xuân, sau những trận mưa rào đầu hạ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360868" y="2224465"/>
            <a:ext cx="74515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tượng này nói lên điều gì ?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233152" y="2747685"/>
            <a:ext cx="770693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đến mùa sinh sản của ếch , ếch đực kêu “gọi ếch cái” để “ghép đôi”.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1096963" y="3663776"/>
            <a:ext cx="784312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 mùa sinh sản, ếch cái cõng ếch đực trên lưng, ếch đực ôm ngang ếch cái để làm gì?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0672" y="4632911"/>
            <a:ext cx="784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 cái cõng ếch đực trên lưng, ếch đực ôm ngang ếch cái và tìm đến bờ nước để đẻ .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13703" y="5699711"/>
            <a:ext cx="784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 cái đẻ trứng đến đâu ếch đực ngồi trên tưới tinh đến đó .</a:t>
            </a:r>
          </a:p>
        </p:txBody>
      </p:sp>
      <p:pic>
        <p:nvPicPr>
          <p:cNvPr id="31760" name="Picture 7" descr="30134520_ech-mate-080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10969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1844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7982"/>
    </mc:Choice>
    <mc:Fallback>
      <p:transition spd="slow" advTm="87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1" grpId="0"/>
      <p:bldP spid="31753" grpId="0"/>
      <p:bldP spid="31757" grpId="0"/>
      <p:bldP spid="1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1" name="Picture 4" descr="su phat trien co bien thai o e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1400" y="457200"/>
            <a:ext cx="6832600" cy="619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76200" y="914400"/>
            <a:ext cx="2743200" cy="5693866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103188" indent="-1031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8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en-US" altLang="en-US" sz="2800" b="1" i="1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 Ếch trưởng thành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28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altLang="en-US" sz="2800" b="1" i="1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Trứng tập trung thành đám trong chất nhày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28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altLang="en-US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Nòng nọc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28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4,5.</a:t>
            </a:r>
            <a:r>
              <a:rPr lang="en-US" altLang="en-US" sz="2800" b="1" i="1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Giai đoạn biến đổi phức tạp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28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altLang="en-US" sz="2800" b="1" i="1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Ếch con  </a:t>
            </a:r>
          </a:p>
        </p:txBody>
      </p:sp>
      <p:sp>
        <p:nvSpPr>
          <p:cNvPr id="35850" name="Text Box 5"/>
          <p:cNvSpPr txBox="1">
            <a:spLocks noChangeArrowheads="1"/>
          </p:cNvSpPr>
          <p:nvPr/>
        </p:nvSpPr>
        <p:spPr bwMode="auto">
          <a:xfrm>
            <a:off x="7848600" y="3048000"/>
            <a:ext cx="381000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05200" y="2590800"/>
            <a:ext cx="4038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Nghiên cứu cá nhân</a:t>
            </a:r>
          </a:p>
          <a:p>
            <a:pPr algn="ctr"/>
            <a:r>
              <a:rPr lang="en-US" altLang="en-US" sz="2800" b="1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Hãy trình bày sự phát triển có biến thái của ếch</a:t>
            </a:r>
          </a:p>
        </p:txBody>
      </p:sp>
      <p:sp>
        <p:nvSpPr>
          <p:cNvPr id="35852" name="Rectangle 12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0" y="0"/>
            <a:ext cx="57420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III/ SINH SẢN VÀ PHÁT TRIỂN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55053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995"/>
    </mc:Choice>
    <mc:Fallback>
      <p:transition spd="slow" advTm="42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15400" cy="639763"/>
          </a:xfr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18900000" scaled="1"/>
          </a:gra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altLang="en-US" sz="3200" b="1">
                <a:latin typeface="Times New Roman" pitchFamily="18" charset="0"/>
                <a:cs typeface="Times New Roman" pitchFamily="18" charset="0"/>
              </a:rPr>
              <a:t> LỚP LƯỠNG CƯ</a:t>
            </a:r>
          </a:p>
        </p:txBody>
      </p:sp>
      <p:pic>
        <p:nvPicPr>
          <p:cNvPr id="11" name="Picture 11" descr="ec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57600"/>
            <a:ext cx="40274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ECH 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43434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pic>
        <p:nvPicPr>
          <p:cNvPr id="8202" name="Picture 10" descr="C:\Users\DUY HUNG\Pictures\chau cha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25384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sp>
        <p:nvSpPr>
          <p:cNvPr id="5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sp>
        <p:nvSpPr>
          <p:cNvPr id="7" name="TextBox 16"/>
          <p:cNvSpPr txBox="1"/>
          <p:nvPr/>
        </p:nvSpPr>
        <p:spPr>
          <a:xfrm>
            <a:off x="6400800" y="3276600"/>
            <a:ext cx="2743200" cy="3667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i="1"/>
              <a:t>Chẫu chàng vằn</a:t>
            </a:r>
          </a:p>
        </p:txBody>
      </p:sp>
      <p:sp>
        <p:nvSpPr>
          <p:cNvPr id="8" name="TextBox 12"/>
          <p:cNvSpPr txBox="1"/>
          <p:nvPr/>
        </p:nvSpPr>
        <p:spPr>
          <a:xfrm>
            <a:off x="3657600" y="6461125"/>
            <a:ext cx="2362200" cy="396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000" i="1"/>
              <a:t>Ếch đồng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C:\Users\DUY HUNG\Pictures\chau cha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25384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ec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57600"/>
            <a:ext cx="40274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C:\Users\DUY HUNG\Pictures\chau cha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25384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6"/>
          <p:cNvSpPr txBox="1"/>
          <p:nvPr/>
        </p:nvSpPr>
        <p:spPr>
          <a:xfrm>
            <a:off x="6400800" y="3276600"/>
            <a:ext cx="2743200" cy="3667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i="1"/>
              <a:t>Chẫu chàng vằn</a:t>
            </a:r>
          </a:p>
        </p:txBody>
      </p:sp>
      <p:pic>
        <p:nvPicPr>
          <p:cNvPr id="22" name="Picture 11" descr="ec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57600"/>
            <a:ext cx="40274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" descr="C:\Users\DUY HUNG\Pictures\chau cha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25384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9" descr="ECH 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43434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6"/>
          <p:cNvSpPr txBox="1"/>
          <p:nvPr/>
        </p:nvSpPr>
        <p:spPr>
          <a:xfrm>
            <a:off x="6400800" y="3276600"/>
            <a:ext cx="2743200" cy="3667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i="1"/>
              <a:t>Chẫu chàng vằn</a:t>
            </a:r>
          </a:p>
        </p:txBody>
      </p:sp>
      <p:pic>
        <p:nvPicPr>
          <p:cNvPr id="28" name="Picture 11" descr="ec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57600"/>
            <a:ext cx="40274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0" descr="C:\Users\DUY HUNG\Pictures\chau cha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25384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2" name="TextBox 12"/>
          <p:cNvSpPr txBox="1"/>
          <p:nvPr/>
        </p:nvSpPr>
        <p:spPr>
          <a:xfrm>
            <a:off x="3657600" y="6256277"/>
            <a:ext cx="2362200" cy="5847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3200" b="1">
                <a:latin typeface="Times New Roman" pitchFamily="18" charset="0"/>
                <a:cs typeface="Times New Roman" pitchFamily="18" charset="0"/>
              </a:rPr>
              <a:t>Ếch đồng</a:t>
            </a:r>
          </a:p>
        </p:txBody>
      </p:sp>
      <p:pic>
        <p:nvPicPr>
          <p:cNvPr id="59393" name="Picture 9" descr="ECH 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43434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TextBox 16"/>
          <p:cNvSpPr txBox="1"/>
          <p:nvPr/>
        </p:nvSpPr>
        <p:spPr>
          <a:xfrm>
            <a:off x="6400800" y="3276600"/>
            <a:ext cx="2743200" cy="3667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i="1"/>
              <a:t>Chẫu chàng vằn</a:t>
            </a:r>
          </a:p>
        </p:txBody>
      </p:sp>
      <p:pic>
        <p:nvPicPr>
          <p:cNvPr id="59395" name="Picture 11" descr="ec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657600"/>
            <a:ext cx="39512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762000"/>
            <a:ext cx="25701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34575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7508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990"/>
    </mc:Choice>
    <mc:Fallback>
      <p:transition spd="slow" advTm="2399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1" name="Picture 4" descr="su phat trien co bien thai o e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200650" cy="471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524000" y="6334125"/>
            <a:ext cx="64770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 H35.4. Sự phát triển có biến thái của ếch</a:t>
            </a:r>
          </a:p>
        </p:txBody>
      </p:sp>
      <p:sp>
        <p:nvSpPr>
          <p:cNvPr id="36873" name="Text Box 5"/>
          <p:cNvSpPr txBox="1">
            <a:spLocks noChangeArrowheads="1"/>
          </p:cNvSpPr>
          <p:nvPr/>
        </p:nvSpPr>
        <p:spPr bwMode="auto">
          <a:xfrm>
            <a:off x="7848600" y="2895600"/>
            <a:ext cx="3810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latin typeface=".VnTime" pitchFamily="34" charset="0"/>
              </a:rPr>
              <a:t> </a:t>
            </a:r>
          </a:p>
        </p:txBody>
      </p: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4138613" y="838200"/>
            <a:ext cx="5334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5538788" y="838200"/>
            <a:ext cx="7620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 rot="5400000">
            <a:off x="6591300" y="1409700"/>
            <a:ext cx="6858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2286000" y="1468438"/>
            <a:ext cx="9144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>
            <a:off x="2743200" y="1905000"/>
            <a:ext cx="35052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6881" name="Rectangle 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57420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III/ SINH SẢN VÀ PHÁT TRIỂN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524000" y="609600"/>
            <a:ext cx="26805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 trưởng thành</a:t>
            </a: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4724400" y="609600"/>
            <a:ext cx="9573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trứng</a:t>
            </a: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5410200" y="381000"/>
            <a:ext cx="89639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thụ tinh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6400800" y="685800"/>
            <a:ext cx="1510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nòng nọc</a:t>
            </a:r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6248400" y="1752600"/>
            <a:ext cx="12891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 con</a:t>
            </a:r>
          </a:p>
        </p:txBody>
      </p:sp>
      <p:cxnSp>
        <p:nvCxnSpPr>
          <p:cNvPr id="2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2286000" y="1447800"/>
            <a:ext cx="9144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" name="Straight Connector 17"/>
          <p:cNvCxnSpPr>
            <a:cxnSpLocks noChangeShapeType="1"/>
          </p:cNvCxnSpPr>
          <p:nvPr/>
        </p:nvCxnSpPr>
        <p:spPr bwMode="auto">
          <a:xfrm>
            <a:off x="2743200" y="1884363"/>
            <a:ext cx="3505200" cy="1587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Arrow Connector 13"/>
          <p:cNvCxnSpPr>
            <a:cxnSpLocks noChangeShapeType="1"/>
          </p:cNvCxnSpPr>
          <p:nvPr/>
        </p:nvCxnSpPr>
        <p:spPr bwMode="auto">
          <a:xfrm>
            <a:off x="4114800" y="838200"/>
            <a:ext cx="5334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2262188" y="1447800"/>
            <a:ext cx="9144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" name="Straight Connector 17"/>
          <p:cNvCxnSpPr>
            <a:cxnSpLocks noChangeShapeType="1"/>
          </p:cNvCxnSpPr>
          <p:nvPr/>
        </p:nvCxnSpPr>
        <p:spPr bwMode="auto">
          <a:xfrm>
            <a:off x="2719388" y="1884363"/>
            <a:ext cx="3505200" cy="1587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" name="Straight Arrow Connector 14"/>
          <p:cNvCxnSpPr>
            <a:cxnSpLocks noChangeShapeType="1"/>
          </p:cNvCxnSpPr>
          <p:nvPr/>
        </p:nvCxnSpPr>
        <p:spPr bwMode="auto">
          <a:xfrm>
            <a:off x="5562600" y="838200"/>
            <a:ext cx="7620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" name="Straight Arrow Connector 13"/>
          <p:cNvCxnSpPr>
            <a:cxnSpLocks noChangeShapeType="1"/>
          </p:cNvCxnSpPr>
          <p:nvPr/>
        </p:nvCxnSpPr>
        <p:spPr bwMode="auto">
          <a:xfrm>
            <a:off x="4138613" y="838200"/>
            <a:ext cx="5334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2286000" y="1447800"/>
            <a:ext cx="9144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" name="Straight Connector 17"/>
          <p:cNvCxnSpPr>
            <a:cxnSpLocks noChangeShapeType="1"/>
          </p:cNvCxnSpPr>
          <p:nvPr/>
        </p:nvCxnSpPr>
        <p:spPr bwMode="auto">
          <a:xfrm>
            <a:off x="2743200" y="1884363"/>
            <a:ext cx="3505200" cy="1587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Arrow Connector 15"/>
          <p:cNvCxnSpPr>
            <a:cxnSpLocks noChangeShapeType="1"/>
          </p:cNvCxnSpPr>
          <p:nvPr/>
        </p:nvCxnSpPr>
        <p:spPr bwMode="auto">
          <a:xfrm rot="5400000">
            <a:off x="6591300" y="1409700"/>
            <a:ext cx="6858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" name="Straight Arrow Connector 14"/>
          <p:cNvCxnSpPr>
            <a:cxnSpLocks noChangeShapeType="1"/>
          </p:cNvCxnSpPr>
          <p:nvPr/>
        </p:nvCxnSpPr>
        <p:spPr bwMode="auto">
          <a:xfrm>
            <a:off x="5562600" y="838200"/>
            <a:ext cx="7620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" name="Straight Arrow Connector 13"/>
          <p:cNvCxnSpPr>
            <a:cxnSpLocks noChangeShapeType="1"/>
          </p:cNvCxnSpPr>
          <p:nvPr/>
        </p:nvCxnSpPr>
        <p:spPr bwMode="auto">
          <a:xfrm>
            <a:off x="4138613" y="838200"/>
            <a:ext cx="5334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9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2286000" y="1447800"/>
            <a:ext cx="9144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0" name="Straight Connector 17"/>
          <p:cNvCxnSpPr>
            <a:cxnSpLocks noChangeShapeType="1"/>
          </p:cNvCxnSpPr>
          <p:nvPr/>
        </p:nvCxnSpPr>
        <p:spPr bwMode="auto">
          <a:xfrm>
            <a:off x="2743200" y="1884363"/>
            <a:ext cx="3505200" cy="1587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1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23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24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94197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550"/>
    </mc:Choice>
    <mc:Fallback>
      <p:transition spd="slow" advTm="22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3" grpId="0"/>
      <p:bldP spid="36884" grpId="0"/>
      <p:bldP spid="36885" grpId="0"/>
      <p:bldP spid="36886" grpId="0"/>
      <p:bldP spid="368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1200" y="2362200"/>
            <a:ext cx="1524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3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2819400"/>
            <a:ext cx="76200" cy="762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35" name="Rectangle 1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4800" y="228600"/>
            <a:ext cx="5486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III/ SINH SẢN VÀ PHÁT TRIỂN:</a:t>
            </a: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33400" y="999916"/>
            <a:ext cx="8001000" cy="1169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Ếch đẻ </a:t>
            </a:r>
            <a:r>
              <a:rPr lang="en-US" altLang="en-US" sz="28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trứng và </a:t>
            </a: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thụ tinh </a:t>
            </a:r>
            <a:r>
              <a:rPr lang="en-US" altLang="en-US" sz="28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</a:p>
          <a:p>
            <a:pPr marL="285750" indent="-285750">
              <a:spcBef>
                <a:spcPct val="50000"/>
              </a:spcBef>
              <a:buFontTx/>
              <a:buChar char="-"/>
            </a:pP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Ếch phát triển có biến thái </a:t>
            </a:r>
            <a:r>
              <a:rPr lang="en-US" altLang="en-US" sz="28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en-US" sz="2800" b="1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28600" y="3352800"/>
            <a:ext cx="8686800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4572000" indent="-4572000" defTabSz="3603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3603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3603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3603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3603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3603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3603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3603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3603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 </a:t>
            </a: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trưởng thành       </a:t>
            </a:r>
            <a:r>
              <a:rPr lang="en-US" altLang="en-US" sz="2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trứng  </a:t>
            </a:r>
            <a:r>
              <a:rPr lang="en-US" altLang="en-US" sz="2800" baseline="30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thụ</a:t>
            </a: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aseline="30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tinh </a:t>
            </a:r>
            <a:r>
              <a:rPr lang="en-US" altLang="en-US" sz="2800" baseline="300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en-US" sz="2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nòng </a:t>
            </a: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nọc</a:t>
            </a:r>
          </a:p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en-US" altLang="en-US" sz="2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ếch </a:t>
            </a:r>
            <a:r>
              <a:rPr lang="en-US" alt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</a:p>
        </p:txBody>
      </p:sp>
      <p:cxnSp>
        <p:nvCxnSpPr>
          <p:cNvPr id="4" name="Straight Arrow Connector 15"/>
          <p:cNvCxnSpPr>
            <a:cxnSpLocks noChangeShapeType="1"/>
          </p:cNvCxnSpPr>
          <p:nvPr/>
        </p:nvCxnSpPr>
        <p:spPr bwMode="auto">
          <a:xfrm rot="5400000">
            <a:off x="5829300" y="4305300"/>
            <a:ext cx="685800" cy="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" name="Straight Arrow Connector 14"/>
          <p:cNvCxnSpPr>
            <a:cxnSpLocks noChangeShapeType="1"/>
          </p:cNvCxnSpPr>
          <p:nvPr/>
        </p:nvCxnSpPr>
        <p:spPr bwMode="auto">
          <a:xfrm>
            <a:off x="4495800" y="3733800"/>
            <a:ext cx="7620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" name="Straight Arrow Connector 13"/>
          <p:cNvCxnSpPr>
            <a:cxnSpLocks noChangeShapeType="1"/>
          </p:cNvCxnSpPr>
          <p:nvPr/>
        </p:nvCxnSpPr>
        <p:spPr bwMode="auto">
          <a:xfrm>
            <a:off x="2895600" y="3657600"/>
            <a:ext cx="533400" cy="1588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V="1">
            <a:off x="1524000" y="3810000"/>
            <a:ext cx="0" cy="1219200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>
            <a:off x="1600200" y="4876800"/>
            <a:ext cx="35052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141763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545"/>
    </mc:Choice>
    <mc:Fallback>
      <p:transition spd="slow" advTm="335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  <p:bldP spid="13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85800" y="533400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42900" y="152400"/>
            <a:ext cx="8382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Theo các em số lượng ếch đồng cũng như lưỡng cư hiện nay trong tự nhiên như thế nào</a:t>
            </a:r>
            <a:r>
              <a:rPr lang="en-US" altLang="en-US" sz="2800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? Nguyên nhân do đâu?</a:t>
            </a:r>
            <a:endParaRPr lang="en-US" altLang="en-US" sz="2800" b="1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54815" y="1906726"/>
            <a:ext cx="86487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Hiện  nay số lưỡng cư suy giảm rất nhiều do săn bắt làm thực phẩm, sử dụng thuốc trừ sâu gây ô nhiễm môi trường</a:t>
            </a:r>
            <a:r>
              <a:rPr lang="en-US" altLang="en-US" sz="28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en-US" altLang="en-US" sz="2800" b="1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64285" y="3886200"/>
            <a:ext cx="85392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en-US" sz="2800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húng </a:t>
            </a:r>
            <a:r>
              <a:rPr lang="en-US" altLang="en-US" sz="28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ta cần làm gì để bảo vệ </a:t>
            </a:r>
            <a:r>
              <a:rPr lang="en-US" altLang="en-US" sz="2800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ếch?</a:t>
            </a:r>
            <a:endParaRPr lang="en-US" altLang="en-US" sz="2800" b="1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231015" y="4724400"/>
            <a:ext cx="860577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Không được săn bắt bừa bãi đặt biệt trong mùa sinh sản, bảo vệ môi trường, cần bảo vệ, gây nuôi những loài có giá trị…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4790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1922"/>
    </mc:Choice>
    <mc:Fallback>
      <p:transition spd="slow" advTm="51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04800" y="152400"/>
            <a:ext cx="8686800" cy="95410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Hãy nối các thông tin ở cột A và cột B sao cho phù hợp :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57200" y="2133600"/>
            <a:ext cx="3429000" cy="449580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0000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en-US" altLang="en-US" sz="24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1. Đặc điểm của ếch </a:t>
            </a:r>
          </a:p>
          <a:p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thích nghi với đời </a:t>
            </a:r>
          </a:p>
          <a:p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sống ở cạn</a:t>
            </a:r>
          </a:p>
          <a:p>
            <a:endParaRPr lang="en-US" altLang="en-US" sz="2400" b="1"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2400" b="1"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24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2. Đặc điểm của ếch </a:t>
            </a:r>
          </a:p>
          <a:p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thích nghi với đời </a:t>
            </a:r>
          </a:p>
          <a:p>
            <a:r>
              <a:rPr lang="en-US" altLang="en-US" sz="2400" b="1">
                <a:latin typeface="Times New Roman" pitchFamily="18" charset="0"/>
                <a:cs typeface="Times New Roman" pitchFamily="18" charset="0"/>
              </a:rPr>
              <a:t>sống ở nước</a:t>
            </a:r>
          </a:p>
          <a:p>
            <a:endParaRPr lang="en-US" altLang="en-US" sz="2400" b="1"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495800" y="2141538"/>
            <a:ext cx="4572000" cy="4495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rgbClr val="0000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 chuyển nhờ 4 chi có 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ngón .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 Đầu dẹp nhọn khớp với 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thân thành một khối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 Chi sau có màng bơi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 Thở bằng phổi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5.  Mắt có mi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6.  Da tiết chất nhày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7.  Tai có màng nhĩ</a:t>
            </a:r>
          </a:p>
          <a:p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8.  Thở bằng da</a:t>
            </a:r>
          </a:p>
        </p:txBody>
      </p:sp>
      <p:cxnSp>
        <p:nvCxnSpPr>
          <p:cNvPr id="34" name="Straight Connector 33"/>
          <p:cNvCxnSpPr>
            <a:cxnSpLocks noChangeShapeType="1"/>
          </p:cNvCxnSpPr>
          <p:nvPr/>
        </p:nvCxnSpPr>
        <p:spPr bwMode="auto">
          <a:xfrm>
            <a:off x="4495800" y="3027363"/>
            <a:ext cx="4572000" cy="1587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>
            <a:off x="4495800" y="4730750"/>
            <a:ext cx="45720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>
            <a:off x="4500563" y="4298950"/>
            <a:ext cx="45720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>
            <a:off x="4495800" y="3894138"/>
            <a:ext cx="4572000" cy="1587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>
            <a:off x="4500563" y="5187950"/>
            <a:ext cx="45720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>
            <a:off x="4503738" y="6026150"/>
            <a:ext cx="45720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0" name="Straight Connector 39"/>
          <p:cNvCxnSpPr>
            <a:cxnSpLocks noChangeShapeType="1"/>
          </p:cNvCxnSpPr>
          <p:nvPr/>
        </p:nvCxnSpPr>
        <p:spPr bwMode="auto">
          <a:xfrm>
            <a:off x="4495800" y="5597525"/>
            <a:ext cx="45720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</p:cNvCxnSpPr>
          <p:nvPr/>
        </p:nvCxnSpPr>
        <p:spPr bwMode="auto">
          <a:xfrm rot="5400000">
            <a:off x="2706687" y="4389438"/>
            <a:ext cx="4494213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5" name="Straight Connector 44"/>
          <p:cNvCxnSpPr>
            <a:cxnSpLocks noChangeShapeType="1"/>
            <a:stCxn id="29" idx="1"/>
            <a:endCxn id="29" idx="3"/>
          </p:cNvCxnSpPr>
          <p:nvPr/>
        </p:nvCxnSpPr>
        <p:spPr bwMode="auto">
          <a:xfrm rot="10800000" flipH="1">
            <a:off x="457200" y="4381500"/>
            <a:ext cx="3429000" cy="1588"/>
          </a:xfrm>
          <a:prstGeom prst="line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8" name="Straight Arrow Connector 47"/>
          <p:cNvCxnSpPr>
            <a:cxnSpLocks noChangeShapeType="1"/>
          </p:cNvCxnSpPr>
          <p:nvPr/>
        </p:nvCxnSpPr>
        <p:spPr bwMode="auto">
          <a:xfrm flipV="1">
            <a:off x="3581400" y="2522538"/>
            <a:ext cx="1143000" cy="457200"/>
          </a:xfrm>
          <a:prstGeom prst="straightConnector1">
            <a:avLst/>
          </a:prstGeom>
          <a:noFill/>
          <a:ln w="38100" algn="ctr">
            <a:solidFill>
              <a:srgbClr val="FF33CC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9" name="Straight Arrow Connector 48"/>
          <p:cNvCxnSpPr>
            <a:cxnSpLocks noChangeShapeType="1"/>
          </p:cNvCxnSpPr>
          <p:nvPr/>
        </p:nvCxnSpPr>
        <p:spPr bwMode="auto">
          <a:xfrm rot="16200000" flipH="1">
            <a:off x="3390900" y="3238500"/>
            <a:ext cx="1524000" cy="1143000"/>
          </a:xfrm>
          <a:prstGeom prst="straightConnector1">
            <a:avLst/>
          </a:prstGeom>
          <a:noFill/>
          <a:ln w="38100" algn="ctr">
            <a:solidFill>
              <a:srgbClr val="FF33CC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2" name="Straight Arrow Connector 51"/>
          <p:cNvCxnSpPr>
            <a:cxnSpLocks noChangeShapeType="1"/>
          </p:cNvCxnSpPr>
          <p:nvPr/>
        </p:nvCxnSpPr>
        <p:spPr bwMode="auto">
          <a:xfrm>
            <a:off x="3657600" y="5341938"/>
            <a:ext cx="1066800" cy="99060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3" name="Straight Arrow Connector 52"/>
          <p:cNvCxnSpPr>
            <a:cxnSpLocks noChangeShapeType="1"/>
          </p:cNvCxnSpPr>
          <p:nvPr/>
        </p:nvCxnSpPr>
        <p:spPr bwMode="auto">
          <a:xfrm rot="16200000" flipH="1">
            <a:off x="3124200" y="3436938"/>
            <a:ext cx="2133600" cy="1219200"/>
          </a:xfrm>
          <a:prstGeom prst="straightConnector1">
            <a:avLst/>
          </a:prstGeom>
          <a:noFill/>
          <a:ln w="38100" algn="ctr">
            <a:solidFill>
              <a:srgbClr val="FF33CC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4" name="Straight Arrow Connector 53"/>
          <p:cNvCxnSpPr>
            <a:cxnSpLocks noChangeShapeType="1"/>
          </p:cNvCxnSpPr>
          <p:nvPr/>
        </p:nvCxnSpPr>
        <p:spPr bwMode="auto">
          <a:xfrm>
            <a:off x="3657600" y="5265738"/>
            <a:ext cx="1295400" cy="77787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0" name="Straight Arrow Connector 59"/>
          <p:cNvCxnSpPr>
            <a:cxnSpLocks noChangeShapeType="1"/>
          </p:cNvCxnSpPr>
          <p:nvPr/>
        </p:nvCxnSpPr>
        <p:spPr bwMode="auto">
          <a:xfrm rot="5400000" flipH="1" flipV="1">
            <a:off x="3314700" y="3779838"/>
            <a:ext cx="1828800" cy="114300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Straight Arrow Connector 65"/>
          <p:cNvCxnSpPr>
            <a:cxnSpLocks noChangeShapeType="1"/>
          </p:cNvCxnSpPr>
          <p:nvPr/>
        </p:nvCxnSpPr>
        <p:spPr bwMode="auto">
          <a:xfrm rot="5400000" flipH="1" flipV="1">
            <a:off x="3619500" y="4160838"/>
            <a:ext cx="1143000" cy="106680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0" name="Straight Arrow Connector 69"/>
          <p:cNvCxnSpPr>
            <a:cxnSpLocks noChangeShapeType="1"/>
          </p:cNvCxnSpPr>
          <p:nvPr/>
        </p:nvCxnSpPr>
        <p:spPr bwMode="auto">
          <a:xfrm rot="16200000" flipH="1">
            <a:off x="2743200" y="3810000"/>
            <a:ext cx="2895600" cy="1219200"/>
          </a:xfrm>
          <a:prstGeom prst="straightConnector1">
            <a:avLst/>
          </a:prstGeom>
          <a:noFill/>
          <a:ln w="38100" algn="ctr">
            <a:solidFill>
              <a:srgbClr val="FF33CC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457200" y="1676400"/>
            <a:ext cx="3429000" cy="457200"/>
          </a:xfrm>
          <a:prstGeom prst="rect">
            <a:avLst/>
          </a:prstGeom>
          <a:solidFill>
            <a:srgbClr val="FFC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Cột A</a:t>
            </a:r>
          </a:p>
        </p:txBody>
      </p:sp>
      <p:sp>
        <p:nvSpPr>
          <p:cNvPr id="91" name="Rectangle 90"/>
          <p:cNvSpPr>
            <a:spLocks noChangeArrowheads="1"/>
          </p:cNvSpPr>
          <p:nvPr/>
        </p:nvSpPr>
        <p:spPr bwMode="auto">
          <a:xfrm>
            <a:off x="4495800" y="1676400"/>
            <a:ext cx="4648200" cy="457200"/>
          </a:xfrm>
          <a:prstGeom prst="rect">
            <a:avLst/>
          </a:prstGeom>
          <a:solidFill>
            <a:srgbClr val="FFC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Cột 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93675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851"/>
    </mc:Choice>
    <mc:Fallback>
      <p:transition spd="slow" advTm="81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 animBg="1"/>
      <p:bldP spid="30" grpId="0" animBg="1"/>
      <p:bldP spid="87" grpId="0" animBg="1"/>
      <p:bldP spid="9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1447800" y="685800"/>
            <a:ext cx="6172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smtClean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Hướng dẫn về nhà </a:t>
            </a:r>
            <a:endParaRPr lang="en-US" sz="28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1" name="Picture 3" descr="BD14710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00150"/>
            <a:ext cx="5715000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932" name="Group 4"/>
          <p:cNvGrpSpPr>
            <a:grpSpLocks/>
          </p:cNvGrpSpPr>
          <p:nvPr/>
        </p:nvGrpSpPr>
        <p:grpSpPr bwMode="auto">
          <a:xfrm rot="8700985" flipH="1">
            <a:off x="254000" y="455613"/>
            <a:ext cx="1371600" cy="1066800"/>
            <a:chOff x="1777" y="666"/>
            <a:chExt cx="617" cy="816"/>
          </a:xfrm>
        </p:grpSpPr>
        <p:pic>
          <p:nvPicPr>
            <p:cNvPr id="124933" name="Picture 5" descr="Picture9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2" y="666"/>
              <a:ext cx="612" cy="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34" name="AutoShape 6"/>
            <p:cNvSpPr>
              <a:spLocks noChangeArrowheads="1"/>
            </p:cNvSpPr>
            <p:nvPr/>
          </p:nvSpPr>
          <p:spPr bwMode="auto">
            <a:xfrm rot="-4109579">
              <a:off x="1964" y="1062"/>
              <a:ext cx="202" cy="576"/>
            </a:xfrm>
            <a:prstGeom prst="flowChartCollate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500191" y="2057400"/>
            <a:ext cx="8067417" cy="2462213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Về nhà, học bài trả lời câu hỏi SGK trang </a:t>
            </a:r>
            <a:r>
              <a:rPr lang="en-US" altLang="en-US" sz="2800" b="1" smtClean="0">
                <a:latin typeface="Times New Roman" pitchFamily="18" charset="0"/>
                <a:cs typeface="Times New Roman" pitchFamily="18" charset="0"/>
              </a:rPr>
              <a:t>115; </a:t>
            </a: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vận dụng hiểu biết về bài học vào việc bảo vệ các loài </a:t>
            </a:r>
            <a:r>
              <a:rPr lang="en-US" altLang="en-US" sz="2800" b="1" smtClean="0">
                <a:latin typeface="Times New Roman" pitchFamily="18" charset="0"/>
                <a:cs typeface="Times New Roman" pitchFamily="18" charset="0"/>
              </a:rPr>
              <a:t>ếch bảo </a:t>
            </a:r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vệ môi trường sống.</a:t>
            </a:r>
          </a:p>
          <a:p>
            <a:pPr algn="just">
              <a:spcBef>
                <a:spcPct val="50000"/>
              </a:spcBef>
            </a:pPr>
            <a:r>
              <a:rPr lang="en-US" altLang="en-US" sz="2800" b="1" smtClean="0">
                <a:latin typeface="Times New Roman" pitchFamily="18" charset="0"/>
                <a:cs typeface="Times New Roman" pitchFamily="18" charset="0"/>
              </a:rPr>
              <a:t>- Chuẩn bị bài đa dạng và đặc điểm chung của lớp lưỡng cư </a:t>
            </a:r>
            <a:endParaRPr lang="en-US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4936" name="Object 8"/>
          <p:cNvGraphicFramePr>
            <a:graphicFrameLocks noChangeAspect="1"/>
          </p:cNvGraphicFramePr>
          <p:nvPr/>
        </p:nvGraphicFramePr>
        <p:xfrm>
          <a:off x="7643813" y="5257800"/>
          <a:ext cx="1500187" cy="1600200"/>
        </p:xfrm>
        <a:graphic>
          <a:graphicData uri="http://schemas.openxmlformats.org/presentationml/2006/ole">
            <p:oleObj spid="_x0000_s1130" name="Photo Editor Photo" r:id="rId7" imgW="1400000" imgH="1428949" progId="">
              <p:embed/>
            </p:oleObj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xmlns="" val="3404807997"/>
      </p:ext>
    </p:extLst>
  </p:cSld>
  <p:clrMapOvr>
    <a:masterClrMapping/>
  </p:clrMapOvr>
  <p:transition spd="slow" advTm="4130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/>
      <p:bldP spid="1249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838200" y="609600"/>
          <a:ext cx="7772400" cy="5562600"/>
        </p:xfrm>
        <a:graphic>
          <a:graphicData uri="http://schemas.openxmlformats.org/presentationml/2006/ole">
            <p:oleObj spid="_x0000_s60417" name="Slide" r:id="rId3" imgW="4570610" imgH="3427576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1" name="Picture 17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36" y="325054"/>
            <a:ext cx="4160838" cy="274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01900"/>
            <a:ext cx="4648200" cy="115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688" y="5335588"/>
            <a:ext cx="4899025" cy="122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50" y="3849688"/>
            <a:ext cx="2166938" cy="177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035300"/>
            <a:ext cx="4319588" cy="31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3713" y="5276850"/>
            <a:ext cx="1789112" cy="75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6250" y="4533900"/>
            <a:ext cx="1835150" cy="85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1825" y="3035300"/>
            <a:ext cx="2557463" cy="24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8663" y="3275013"/>
            <a:ext cx="2062162" cy="112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3900" y="2670175"/>
            <a:ext cx="2014538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5325" y="1327150"/>
            <a:ext cx="1809750" cy="204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1825" y="2897188"/>
            <a:ext cx="2792413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1825" y="293688"/>
            <a:ext cx="3148013" cy="294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3117850" y="609600"/>
            <a:ext cx="23487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Đây là con gì?</a:t>
            </a:r>
          </a:p>
        </p:txBody>
      </p: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576" y="1968"/>
            <a:chExt cx="768" cy="618"/>
          </a:xfrm>
        </p:grpSpPr>
        <p:grpSp>
          <p:nvGrpSpPr>
            <p:cNvPr id="21524" name="Group 20"/>
            <p:cNvGrpSpPr>
              <a:grpSpLocks/>
            </p:cNvGrpSpPr>
            <p:nvPr/>
          </p:nvGrpSpPr>
          <p:grpSpPr bwMode="auto">
            <a:xfrm>
              <a:off x="576" y="1968"/>
              <a:ext cx="768" cy="618"/>
              <a:chOff x="2057" y="862"/>
              <a:chExt cx="1549" cy="1351"/>
            </a:xfrm>
          </p:grpSpPr>
          <p:sp>
            <p:nvSpPr>
              <p:cNvPr id="21525" name="AutoShape 21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26" name="AutoShape 22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27" name="AutoShape 23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28" name="Text Box 24"/>
            <p:cNvSpPr txBox="1">
              <a:spLocks noChangeArrowheads="1"/>
            </p:cNvSpPr>
            <p:nvPr/>
          </p:nvSpPr>
          <p:spPr bwMode="gray">
            <a:xfrm>
              <a:off x="768" y="2035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21529" name="Group 25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672" y="2208"/>
            <a:chExt cx="768" cy="618"/>
          </a:xfrm>
        </p:grpSpPr>
        <p:grpSp>
          <p:nvGrpSpPr>
            <p:cNvPr id="21530" name="Group 26"/>
            <p:cNvGrpSpPr>
              <a:grpSpLocks/>
            </p:cNvGrpSpPr>
            <p:nvPr/>
          </p:nvGrpSpPr>
          <p:grpSpPr bwMode="auto">
            <a:xfrm>
              <a:off x="672" y="2208"/>
              <a:ext cx="768" cy="618"/>
              <a:chOff x="1110" y="2656"/>
              <a:chExt cx="1549" cy="1351"/>
            </a:xfrm>
          </p:grpSpPr>
          <p:sp>
            <p:nvSpPr>
              <p:cNvPr id="21531" name="AutoShape 27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2" name="AutoShape 28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3" name="AutoShape 29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34" name="Text Box 30"/>
            <p:cNvSpPr txBox="1">
              <a:spLocks noChangeArrowheads="1"/>
            </p:cNvSpPr>
            <p:nvPr/>
          </p:nvSpPr>
          <p:spPr bwMode="gray">
            <a:xfrm>
              <a:off x="864" y="2256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21535" name="Group 31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1440" y="1680"/>
            <a:chExt cx="768" cy="618"/>
          </a:xfrm>
        </p:grpSpPr>
        <p:grpSp>
          <p:nvGrpSpPr>
            <p:cNvPr id="21536" name="Group 32"/>
            <p:cNvGrpSpPr>
              <a:grpSpLocks/>
            </p:cNvGrpSpPr>
            <p:nvPr/>
          </p:nvGrpSpPr>
          <p:grpSpPr bwMode="auto">
            <a:xfrm>
              <a:off x="1440" y="1680"/>
              <a:ext cx="768" cy="618"/>
              <a:chOff x="2057" y="862"/>
              <a:chExt cx="1549" cy="1351"/>
            </a:xfrm>
          </p:grpSpPr>
          <p:sp>
            <p:nvSpPr>
              <p:cNvPr id="21537" name="AutoShape 33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8" name="AutoShape 34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9" name="AutoShape 35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40" name="Text Box 36"/>
            <p:cNvSpPr txBox="1">
              <a:spLocks noChangeArrowheads="1"/>
            </p:cNvSpPr>
            <p:nvPr/>
          </p:nvSpPr>
          <p:spPr bwMode="gray">
            <a:xfrm>
              <a:off x="1632" y="1728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21541" name="Group 37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576" y="3120"/>
            <a:chExt cx="768" cy="618"/>
          </a:xfrm>
        </p:grpSpPr>
        <p:grpSp>
          <p:nvGrpSpPr>
            <p:cNvPr id="21542" name="Group 38"/>
            <p:cNvGrpSpPr>
              <a:grpSpLocks/>
            </p:cNvGrpSpPr>
            <p:nvPr/>
          </p:nvGrpSpPr>
          <p:grpSpPr bwMode="auto">
            <a:xfrm>
              <a:off x="576" y="3120"/>
              <a:ext cx="768" cy="618"/>
              <a:chOff x="3174" y="2656"/>
              <a:chExt cx="1549" cy="1351"/>
            </a:xfrm>
          </p:grpSpPr>
          <p:sp>
            <p:nvSpPr>
              <p:cNvPr id="21543" name="AutoShape 39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44" name="AutoShape 40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45" name="AutoShape 41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CC7032"/>
                  </a:gs>
                  <a:gs pos="100000">
                    <a:srgbClr val="84482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46" name="Text Box 42"/>
            <p:cNvSpPr txBox="1">
              <a:spLocks noChangeArrowheads="1"/>
            </p:cNvSpPr>
            <p:nvPr/>
          </p:nvSpPr>
          <p:spPr bwMode="gray">
            <a:xfrm>
              <a:off x="768" y="3168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</p:grpSp>
      <p:grpSp>
        <p:nvGrpSpPr>
          <p:cNvPr id="21547" name="Group 43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3456" y="2400"/>
            <a:chExt cx="768" cy="618"/>
          </a:xfrm>
        </p:grpSpPr>
        <p:grpSp>
          <p:nvGrpSpPr>
            <p:cNvPr id="21548" name="Group 44"/>
            <p:cNvGrpSpPr>
              <a:grpSpLocks/>
            </p:cNvGrpSpPr>
            <p:nvPr/>
          </p:nvGrpSpPr>
          <p:grpSpPr bwMode="auto">
            <a:xfrm>
              <a:off x="3456" y="2400"/>
              <a:ext cx="768" cy="618"/>
              <a:chOff x="2057" y="862"/>
              <a:chExt cx="1549" cy="1351"/>
            </a:xfrm>
          </p:grpSpPr>
          <p:sp>
            <p:nvSpPr>
              <p:cNvPr id="21549" name="AutoShape 4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50" name="AutoShape 4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51" name="AutoShape 4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52" name="Text Box 48"/>
            <p:cNvSpPr txBox="1">
              <a:spLocks noChangeArrowheads="1"/>
            </p:cNvSpPr>
            <p:nvPr/>
          </p:nvSpPr>
          <p:spPr bwMode="gray">
            <a:xfrm>
              <a:off x="3648" y="2448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</p:grpSp>
      <p:grpSp>
        <p:nvGrpSpPr>
          <p:cNvPr id="21553" name="Group 49"/>
          <p:cNvGrpSpPr>
            <a:grpSpLocks/>
          </p:cNvGrpSpPr>
          <p:nvPr/>
        </p:nvGrpSpPr>
        <p:grpSpPr bwMode="auto">
          <a:xfrm>
            <a:off x="112713" y="1320800"/>
            <a:ext cx="1143000" cy="917575"/>
            <a:chOff x="1488" y="3408"/>
            <a:chExt cx="720" cy="578"/>
          </a:xfrm>
        </p:grpSpPr>
        <p:grpSp>
          <p:nvGrpSpPr>
            <p:cNvPr id="21554" name="Group 50"/>
            <p:cNvGrpSpPr>
              <a:grpSpLocks/>
            </p:cNvGrpSpPr>
            <p:nvPr/>
          </p:nvGrpSpPr>
          <p:grpSpPr bwMode="auto">
            <a:xfrm>
              <a:off x="1488" y="3408"/>
              <a:ext cx="720" cy="578"/>
              <a:chOff x="3174" y="2656"/>
              <a:chExt cx="1549" cy="1351"/>
            </a:xfrm>
          </p:grpSpPr>
          <p:sp>
            <p:nvSpPr>
              <p:cNvPr id="21555" name="AutoShape 51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56" name="AutoShape 52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57" name="AutoShape 53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4DC9B1">
                      <a:gamma/>
                      <a:shade val="46275"/>
                      <a:invGamma/>
                    </a:srgbClr>
                  </a:gs>
                  <a:gs pos="100000">
                    <a:srgbClr val="4DC9B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58" name="Text Box 54"/>
            <p:cNvSpPr txBox="1">
              <a:spLocks noChangeArrowheads="1"/>
            </p:cNvSpPr>
            <p:nvPr/>
          </p:nvSpPr>
          <p:spPr bwMode="gray">
            <a:xfrm>
              <a:off x="1672" y="3449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</p:grpSp>
      <p:grpSp>
        <p:nvGrpSpPr>
          <p:cNvPr id="21559" name="Group 55"/>
          <p:cNvGrpSpPr>
            <a:grpSpLocks/>
          </p:cNvGrpSpPr>
          <p:nvPr/>
        </p:nvGrpSpPr>
        <p:grpSpPr bwMode="auto">
          <a:xfrm>
            <a:off x="61913" y="1295400"/>
            <a:ext cx="1219200" cy="981075"/>
            <a:chOff x="2352" y="2496"/>
            <a:chExt cx="768" cy="618"/>
          </a:xfrm>
        </p:grpSpPr>
        <p:grpSp>
          <p:nvGrpSpPr>
            <p:cNvPr id="21560" name="Group 56"/>
            <p:cNvGrpSpPr>
              <a:grpSpLocks/>
            </p:cNvGrpSpPr>
            <p:nvPr/>
          </p:nvGrpSpPr>
          <p:grpSpPr bwMode="auto">
            <a:xfrm>
              <a:off x="2352" y="2496"/>
              <a:ext cx="768" cy="618"/>
              <a:chOff x="2057" y="862"/>
              <a:chExt cx="1549" cy="1351"/>
            </a:xfrm>
          </p:grpSpPr>
          <p:sp>
            <p:nvSpPr>
              <p:cNvPr id="21561" name="AutoShape 57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62" name="AutoShape 58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63" name="AutoShape 59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64" name="Text Box 60"/>
            <p:cNvSpPr txBox="1">
              <a:spLocks noChangeArrowheads="1"/>
            </p:cNvSpPr>
            <p:nvPr/>
          </p:nvSpPr>
          <p:spPr bwMode="gray">
            <a:xfrm>
              <a:off x="2544" y="2544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</a:p>
          </p:txBody>
        </p:sp>
      </p:grpSp>
      <p:grpSp>
        <p:nvGrpSpPr>
          <p:cNvPr id="21565" name="Group 61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3168" y="3360"/>
            <a:chExt cx="768" cy="618"/>
          </a:xfrm>
        </p:grpSpPr>
        <p:grpSp>
          <p:nvGrpSpPr>
            <p:cNvPr id="21566" name="Group 62"/>
            <p:cNvGrpSpPr>
              <a:grpSpLocks/>
            </p:cNvGrpSpPr>
            <p:nvPr/>
          </p:nvGrpSpPr>
          <p:grpSpPr bwMode="auto">
            <a:xfrm>
              <a:off x="3168" y="3360"/>
              <a:ext cx="768" cy="618"/>
              <a:chOff x="1110" y="2656"/>
              <a:chExt cx="1549" cy="1351"/>
            </a:xfrm>
          </p:grpSpPr>
          <p:sp>
            <p:nvSpPr>
              <p:cNvPr id="21567" name="AutoShape 63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68" name="AutoShape 64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69" name="AutoShape 65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70" name="Text Box 66"/>
            <p:cNvSpPr txBox="1">
              <a:spLocks noChangeArrowheads="1"/>
            </p:cNvSpPr>
            <p:nvPr/>
          </p:nvSpPr>
          <p:spPr bwMode="gray">
            <a:xfrm>
              <a:off x="3360" y="3408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</p:grpSp>
      <p:grpSp>
        <p:nvGrpSpPr>
          <p:cNvPr id="21571" name="Group 67"/>
          <p:cNvGrpSpPr>
            <a:grpSpLocks/>
          </p:cNvGrpSpPr>
          <p:nvPr/>
        </p:nvGrpSpPr>
        <p:grpSpPr bwMode="auto">
          <a:xfrm>
            <a:off x="74613" y="1295400"/>
            <a:ext cx="1219200" cy="981075"/>
            <a:chOff x="4032" y="3216"/>
            <a:chExt cx="768" cy="618"/>
          </a:xfrm>
        </p:grpSpPr>
        <p:grpSp>
          <p:nvGrpSpPr>
            <p:cNvPr id="21572" name="Group 68"/>
            <p:cNvGrpSpPr>
              <a:grpSpLocks/>
            </p:cNvGrpSpPr>
            <p:nvPr/>
          </p:nvGrpSpPr>
          <p:grpSpPr bwMode="auto">
            <a:xfrm>
              <a:off x="4032" y="3216"/>
              <a:ext cx="768" cy="618"/>
              <a:chOff x="2057" y="862"/>
              <a:chExt cx="1549" cy="1351"/>
            </a:xfrm>
          </p:grpSpPr>
          <p:sp>
            <p:nvSpPr>
              <p:cNvPr id="21573" name="AutoShape 69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74" name="AutoShape 70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75" name="AutoShape 71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76" name="Text Box 72"/>
            <p:cNvSpPr txBox="1">
              <a:spLocks noChangeArrowheads="1"/>
            </p:cNvSpPr>
            <p:nvPr/>
          </p:nvSpPr>
          <p:spPr bwMode="gray">
            <a:xfrm>
              <a:off x="4224" y="3264"/>
              <a:ext cx="31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</a:p>
          </p:txBody>
        </p:sp>
      </p:grpSp>
      <p:grpSp>
        <p:nvGrpSpPr>
          <p:cNvPr id="21577" name="Group 73"/>
          <p:cNvGrpSpPr>
            <a:grpSpLocks/>
          </p:cNvGrpSpPr>
          <p:nvPr/>
        </p:nvGrpSpPr>
        <p:grpSpPr bwMode="auto">
          <a:xfrm>
            <a:off x="61913" y="1295400"/>
            <a:ext cx="1219200" cy="981075"/>
            <a:chOff x="4368" y="1728"/>
            <a:chExt cx="768" cy="618"/>
          </a:xfrm>
        </p:grpSpPr>
        <p:grpSp>
          <p:nvGrpSpPr>
            <p:cNvPr id="21578" name="Group 74"/>
            <p:cNvGrpSpPr>
              <a:grpSpLocks/>
            </p:cNvGrpSpPr>
            <p:nvPr/>
          </p:nvGrpSpPr>
          <p:grpSpPr bwMode="auto">
            <a:xfrm>
              <a:off x="4368" y="1728"/>
              <a:ext cx="768" cy="618"/>
              <a:chOff x="3174" y="2656"/>
              <a:chExt cx="1549" cy="1351"/>
            </a:xfrm>
          </p:grpSpPr>
          <p:sp>
            <p:nvSpPr>
              <p:cNvPr id="21579" name="AutoShape 7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80" name="AutoShape 7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81" name="AutoShape 7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CC7032"/>
                  </a:gs>
                  <a:gs pos="100000">
                    <a:srgbClr val="84482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582" name="Text Box 78"/>
            <p:cNvSpPr txBox="1">
              <a:spLocks noChangeArrowheads="1"/>
            </p:cNvSpPr>
            <p:nvPr/>
          </p:nvSpPr>
          <p:spPr bwMode="gray">
            <a:xfrm>
              <a:off x="4432" y="1776"/>
              <a:ext cx="50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4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</p:grpSp>
      <p:pic>
        <p:nvPicPr>
          <p:cNvPr id="21583" name="Picture 79" descr="bell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990600"/>
            <a:ext cx="137318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8986" y="2218002"/>
            <a:ext cx="2084614" cy="162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794552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513"/>
    </mc:Choice>
    <mc:Fallback>
      <p:transition spd="slow" advTm="575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1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20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ico-fl-r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334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4211" name="Group 3"/>
          <p:cNvGrpSpPr>
            <a:grpSpLocks/>
          </p:cNvGrpSpPr>
          <p:nvPr/>
        </p:nvGrpSpPr>
        <p:grpSpPr bwMode="auto">
          <a:xfrm>
            <a:off x="152400" y="228600"/>
            <a:ext cx="1752600" cy="1524000"/>
            <a:chOff x="144" y="192"/>
            <a:chExt cx="1104" cy="960"/>
          </a:xfrm>
        </p:grpSpPr>
        <p:sp>
          <p:nvSpPr>
            <p:cNvPr id="94212" name="Line 4"/>
            <p:cNvSpPr>
              <a:spLocks noChangeShapeType="1"/>
            </p:cNvSpPr>
            <p:nvPr/>
          </p:nvSpPr>
          <p:spPr bwMode="auto">
            <a:xfrm>
              <a:off x="336" y="192"/>
              <a:ext cx="0" cy="816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13" name="Line 5"/>
            <p:cNvSpPr>
              <a:spLocks noChangeShapeType="1"/>
            </p:cNvSpPr>
            <p:nvPr/>
          </p:nvSpPr>
          <p:spPr bwMode="auto">
            <a:xfrm>
              <a:off x="144" y="240"/>
              <a:ext cx="1104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14" name="Line 6"/>
            <p:cNvSpPr>
              <a:spLocks noChangeShapeType="1"/>
            </p:cNvSpPr>
            <p:nvPr/>
          </p:nvSpPr>
          <p:spPr bwMode="auto">
            <a:xfrm>
              <a:off x="240" y="192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15" name="Line 7"/>
            <p:cNvSpPr>
              <a:spLocks noChangeShapeType="1"/>
            </p:cNvSpPr>
            <p:nvPr/>
          </p:nvSpPr>
          <p:spPr bwMode="auto">
            <a:xfrm>
              <a:off x="192" y="336"/>
              <a:ext cx="1008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4216" name="Picture 8" descr="yfleur4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10125"/>
            <a:ext cx="19812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4217" name="Group 9"/>
          <p:cNvGrpSpPr>
            <a:grpSpLocks/>
          </p:cNvGrpSpPr>
          <p:nvPr/>
        </p:nvGrpSpPr>
        <p:grpSpPr bwMode="auto">
          <a:xfrm>
            <a:off x="7086600" y="4876800"/>
            <a:ext cx="1905000" cy="1752600"/>
            <a:chOff x="4464" y="3072"/>
            <a:chExt cx="1200" cy="1104"/>
          </a:xfrm>
        </p:grpSpPr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 flipV="1">
              <a:off x="4560" y="3984"/>
              <a:ext cx="105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 flipH="1">
              <a:off x="5472" y="3168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 flipV="1">
              <a:off x="4464" y="4080"/>
              <a:ext cx="120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568" y="3072"/>
              <a:ext cx="0" cy="110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4222" name="Picture 14" descr="FLY-AGARIC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5486400"/>
            <a:ext cx="76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4223" name="Group 15"/>
          <p:cNvGrpSpPr>
            <a:grpSpLocks/>
          </p:cNvGrpSpPr>
          <p:nvPr/>
        </p:nvGrpSpPr>
        <p:grpSpPr bwMode="auto">
          <a:xfrm rot="5400000">
            <a:off x="0" y="4876800"/>
            <a:ext cx="1905000" cy="1752600"/>
            <a:chOff x="4464" y="3072"/>
            <a:chExt cx="1200" cy="1104"/>
          </a:xfrm>
        </p:grpSpPr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 flipV="1">
              <a:off x="4560" y="3984"/>
              <a:ext cx="105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 flipH="1">
              <a:off x="5472" y="3168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 flipV="1">
              <a:off x="4464" y="4080"/>
              <a:ext cx="120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568" y="3072"/>
              <a:ext cx="0" cy="110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28" name="Group 20"/>
          <p:cNvGrpSpPr>
            <a:grpSpLocks/>
          </p:cNvGrpSpPr>
          <p:nvPr/>
        </p:nvGrpSpPr>
        <p:grpSpPr bwMode="auto">
          <a:xfrm rot="16200000">
            <a:off x="7162800" y="228600"/>
            <a:ext cx="1905000" cy="1752600"/>
            <a:chOff x="4464" y="3072"/>
            <a:chExt cx="1200" cy="1104"/>
          </a:xfrm>
        </p:grpSpPr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 flipV="1">
              <a:off x="4560" y="3984"/>
              <a:ext cx="105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 flipH="1">
              <a:off x="5472" y="3168"/>
              <a:ext cx="0" cy="96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 flipV="1">
              <a:off x="4464" y="4080"/>
              <a:ext cx="120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32" name="Line 24"/>
            <p:cNvSpPr>
              <a:spLocks noChangeShapeType="1"/>
            </p:cNvSpPr>
            <p:nvPr/>
          </p:nvSpPr>
          <p:spPr bwMode="auto">
            <a:xfrm>
              <a:off x="5568" y="3072"/>
              <a:ext cx="0" cy="110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4233" name="Picture 6" descr="AG00630_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1219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35" name="Line 27"/>
          <p:cNvSpPr>
            <a:spLocks noChangeShapeType="1"/>
          </p:cNvSpPr>
          <p:nvPr/>
        </p:nvSpPr>
        <p:spPr bwMode="auto">
          <a:xfrm>
            <a:off x="952500" y="4495800"/>
            <a:ext cx="7543800" cy="0"/>
          </a:xfrm>
          <a:prstGeom prst="line">
            <a:avLst/>
          </a:prstGeom>
          <a:noFill/>
          <a:ln w="127000" cmpd="tri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4236" name="Text Box 28"/>
          <p:cNvSpPr txBox="1">
            <a:spLocks noChangeArrowheads="1"/>
          </p:cNvSpPr>
          <p:nvPr/>
        </p:nvSpPr>
        <p:spPr bwMode="auto">
          <a:xfrm>
            <a:off x="152400" y="2712184"/>
            <a:ext cx="8762999" cy="1631216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TIẾT  38- BÀI 35 </a:t>
            </a:r>
          </a:p>
          <a:p>
            <a:pPr algn="ctr"/>
            <a:r>
              <a:rPr lang="pt-BR" sz="6000" b="1" kern="10" smtClean="0">
                <a:ln w="12700" cap="rnd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0000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ẾCH ĐỒNG</a:t>
            </a:r>
            <a:endParaRPr lang="en-US" sz="6000" b="1" kern="10">
              <a:ln w="12700" cap="rnd">
                <a:solidFill>
                  <a:srgbClr val="CC0000"/>
                </a:solidFill>
                <a:round/>
                <a:headEnd/>
                <a:tailEnd/>
              </a:ln>
              <a:solidFill>
                <a:srgbClr val="0000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219200" y="1524000"/>
            <a:ext cx="6934200" cy="838200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CHỦ ĐỀ : LỚP LƯỠNG CƯ</a:t>
            </a:r>
            <a:endParaRPr lang="en-US" sz="4000" b="1" i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0" y="0"/>
          <a:ext cx="4181475" cy="2771775"/>
        </p:xfrm>
        <a:graphic>
          <a:graphicData uri="http://schemas.openxmlformats.org/presentationml/2006/ole">
            <p:oleObj spid="_x0000_s39937" name="Slide" r:id="rId9" imgW="4570610" imgH="3427576" progId="PowerPoint.Slide.12">
              <p:embed/>
            </p:oleObj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xmlns="" val="3708042567"/>
      </p:ext>
    </p:extLst>
  </p:cSld>
  <p:clrMapOvr>
    <a:masterClrMapping/>
  </p:clrMapOvr>
  <p:transition advTm="12539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286000"/>
            <a:ext cx="64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Cho học sinh xem 1 đoạn vi deo về đời sống và di chuyển của ếch đồng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trên youtube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33400" y="1587647"/>
            <a:ext cx="822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 thường sống nơi </a:t>
            </a: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ẩm ướt , gần bờ nước . </a:t>
            </a:r>
          </a:p>
        </p:txBody>
      </p:sp>
      <p:pic>
        <p:nvPicPr>
          <p:cNvPr id="12" name="Picture 4" descr="ec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4419600" cy="3048000"/>
          </a:xfrm>
          <a:prstGeom prst="rect">
            <a:avLst/>
          </a:prstGeom>
          <a:noFill/>
          <a:ln w="57150" cmpd="thickThin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9" name="Picture 13" descr="ech do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41148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04800" y="753243"/>
            <a:ext cx="868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244699" y="229837"/>
            <a:ext cx="731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I/ ĐỜI SỐNG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487765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997"/>
    </mc:Choice>
    <mc:Fallback>
      <p:transition spd="slow" advTm="299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477000"/>
            <a:ext cx="152400" cy="76200"/>
          </a:xfrm>
          <a:prstGeom prst="actionButtonBlank">
            <a:avLst/>
          </a:prstGeom>
          <a:solidFill>
            <a:srgbClr val="CC0000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48107" y="304800"/>
            <a:ext cx="731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I/ ĐỜI SỐNG    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77835" y="91440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soi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4" name="WordArt 5"/>
          <p:cNvSpPr>
            <a:spLocks noChangeArrowheads="1" noChangeShapeType="1" noTextEdit="1"/>
          </p:cNvSpPr>
          <p:nvPr/>
        </p:nvSpPr>
        <p:spPr bwMode="auto">
          <a:xfrm>
            <a:off x="476250" y="990600"/>
            <a:ext cx="32385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>
                <a:ln w="9525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1600200"/>
            <a:ext cx="6553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mồi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3576" name="Picture 24" descr="016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438400"/>
            <a:ext cx="4648200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96727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991"/>
    </mc:Choice>
    <mc:Fallback>
      <p:transition spd="slow" advTm="25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477000"/>
            <a:ext cx="152400" cy="76200"/>
          </a:xfrm>
          <a:prstGeom prst="actionButtonBlank">
            <a:avLst/>
          </a:prstGeom>
          <a:solidFill>
            <a:srgbClr val="CC0000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83524" y="152400"/>
            <a:ext cx="731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I/ ĐỜI SỐNG    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83524" y="762000"/>
            <a:ext cx="88842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Ếch sống vừa ở nước vừa ở cạn , vậy thức ăn của ếch là gì 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828800"/>
            <a:ext cx="9144000" cy="519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 ăn của Ếch là: Sâu bọ, giun, cua, cá con, ốc ....</a:t>
            </a:r>
          </a:p>
        </p:txBody>
      </p:sp>
      <p:pic>
        <p:nvPicPr>
          <p:cNvPr id="2561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2950" y="3581400"/>
            <a:ext cx="45148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7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81400"/>
            <a:ext cx="42672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62360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495"/>
    </mc:Choice>
    <mc:Fallback>
      <p:transition spd="slow" advTm="25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477000"/>
            <a:ext cx="152400" cy="76200"/>
          </a:xfrm>
          <a:prstGeom prst="actionButtonBlank">
            <a:avLst/>
          </a:prstGeom>
          <a:solidFill>
            <a:srgbClr val="CC0000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80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28600" y="121443"/>
            <a:ext cx="731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I/ ĐỜI SỐNG    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37186" y="762000"/>
            <a:ext cx="8678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Tại sao vào mùa đông chúng ta lại ít nhìn thấy ếch 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1295400"/>
            <a:ext cx="8610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hang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228600" y="2286000"/>
            <a:ext cx="408635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ế</a:t>
            </a:r>
            <a:r>
              <a:rPr lang="en-US" altLang="en-US" sz="28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altLang="en-US" sz="28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hang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altLang="en-US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pic>
        <p:nvPicPr>
          <p:cNvPr id="2664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133600"/>
            <a:ext cx="46482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304800" y="5257800"/>
            <a:ext cx="3276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228600" y="3276600"/>
            <a:ext cx="3962400" cy="95410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alt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6200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1399"/>
    </mc:Choice>
    <mc:Fallback>
      <p:transition spd="slow" advTm="51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6640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UUID" val="{E5D90CB1-C944-4933-B048-A2B5819F1345}"/>
  <p:tag name="ISPRING_SCREEN_RECS_UPDATED" val="C:\Users\admin\Desktop\le nga learning\Bai 35 Ech dong1"/>
  <p:tag name="ISPRING_RESOURCE_FOLDER" val="C:\Users\admin\Desktop\le nga learning\Bai 35 Ech dong1"/>
  <p:tag name="ISPRING_PRESENTATION_PATH" val="C:\Users\admin\Desktop\le nga learning\Bai 35 Ech dong1.pptx"/>
  <p:tag name="FLASHSPRING_PRESENTATION_REFERENCES" val=""/>
  <p:tag name="ISPRING_PRESENTER_PHOTO_0" val="png|iVBORw0KGgoAAAANSUhEUgAAAUAAAAFACAYAAADNkKWqAAAAAXNSR0IArs4c6QAAAARnQU1BAACx&#10;jwv8YQUAAAAJcEhZcwAADsMAAA7DAcdvqGQAAP+lSURBVHhenL13fFXXmfXvSe+ZZDKTmZRJMnkz&#10;yUxsULv9XnUJBAKEQBJIQgIkejO2Me7Y9N5FE0hCBdF777hh0yTRe68usZ2eTN7f+q31nHtA8ZuZ&#10;X/nj+Zxyz9nt7P3d69l7n3MfS8gLQuYtCCO+ewCevBC83YPwc2vne0TMEvJDiO3mh4fXeQp4Lp/X&#10;8Hpv9zC83SII5CcjUJCEIH9L4G9tCgKI6RFEfA+Gy2OFFeLv3u5+xObHw9PTz3ADiM3xwNM1gGC3&#10;RAS7JyM+h/fQvN2T4OuWhIQuDK9zIuI7RdA2h/fyWk/3RHhzE5HQKQx/5xSEctMRk5eEJ7oxrrxk&#10;xHV1fg93S0GkeyoC3VOY1hRn243p1DbX2foYryeXeaJ5cxlXV+azsx9xXZgOpbW7D/HMX3wOw+2S&#10;CB/j9jE/8XlexPF3D/Nn5ZSfCH8PhpnPdHM/XuXKMpO5+9rKPNyX+VS2LE+Z9nUugWXqyw0gkhdB&#10;Ii2Q54Qf31N5c8Lx9WRchSxL3qN9e0Z5AXtm/nyGla/nk2TpCRdnwNON93f1Mb8hhBlehHlMZBkn&#10;MY9B7vu6MxyWnTc3xGsifBaMl+Xhy/Mx3ASG50WwJ591Pp9Vdx734DHTEeIzsuf2KfOrLKPheboy&#10;v924pamuqH75lNZ8WoHOsR7QAj24zzBjmL54ll+c7re0MMyu3OYwjUoT06Z4Q6wbIT1jPmuZT3WL&#10;pm0C44mn+XomI1icxrj1/Fh2zOvDZ81z9ix5LsR95dnPfVmI52WK291XeQRYP9xthOdSCpIRYRw+&#10;PosE1gN/j0QkF6YiuTgJgSI/Qr2Ytl7pPM9nwecX6sXyL+Jz7ZGKpKhllLRHWnEmEgtSkFiYjPSy&#10;ROQ9nYX+Y3Iw7NWuGPRCF/Qd3RVd+oRRVfM0LrWswNWjdbh+oh5Xm+pwo6ked5sacLulEbdPrcSd&#10;06tw98zqh/v3zq7B/XNrH5qO3fO67u6pDbh3atNDu3ty40O7d3odr1v98D67Pmq3zq7CjfOrcPsc&#10;w+LxPYuXxzx/neeu87ebJ5cz/AbcPLUGV2U8vt1SizvNa3Hz9BoL4xZ/v3uylvcxD+cacI/X3DrL&#10;/J1x8vVBy0qGtRpnr6zGtfMrmHbmp2UzHhzbhPeaN+DB6ZW8tw5XeO/1M2vw4OQWvHdiG+43MQ+8&#10;9hrPXznZSGOaTq7E3ZZVeI92m+m9zDQaANXw1AidhszKweMAG5Y10FaNTPCzfZqH1/p1nSodK4Of&#10;ALJ9hcfKHFsYRhwfuqfQudfHe0M9WRF4T3wPHwHI6woYHyu8KnWAFTpIICWwocRbw1EDYsUzaKVy&#10;P5mNP8KGQUiwcXjYKDydWWm7JMOfk4IYnmure9loPDTBLMBw1VjcCq80elmpZW5DkCUwPpnHGp2O&#10;BWDCkA01nuYV3PMzzKzRsOH6C1lmPRmmQMS8eQgrNT4/wSMYClTu79pX2Vk5RMvRjt1tqzLWuVCB&#10;Gl2IDdDpiOz34mQrdx8bmQtAWaCI+de+PQvml2UcVKMk/ATAYGEaOw5B3I8g7w0xnWGWU4RgihAK&#10;AebZx3N+ATyPaVCHJnhEz/uYDnWIPqYjvqufZePnPhs7fw/wGQkcjwDhmM/KUmVK6NBsn2GqjLyM&#10;w0dTXG6cAnCQZazyi1PZcevRVmExjjDrRoQdl1/PMPpMw+zodN41L+NQXQqoE6LZs2A5qAzsPoJN&#10;6VX6lOYw64IsyOPWkNN1bp6srGiJDCOR4dkx62BInQjTHGbZBHjsL2J6+ax9Kn+7hmVbxDLm+SR2&#10;QBE+g0hRClJKk5FSkmLgM+DRknumIbUoA0kFBCKfnQDYbWQm+r7YCcPHdceQMd1Q+GSWAXBZ9VO4&#10;QrD9fwVga3C1BuKD8+vw4Mx62saHdu/Uetw/vQHvnd2E+2fX4e7/AwDvnFOYPGfxEUaE4A0C8OpZ&#10;wqqlDu8TOvdbNuAuYXW/aSXhw/PNKyzN95u4f4zpP9aI948RXu804t7RGtyWvVODB+/ytzcIxDdq&#10;cfX1alx9owpXD3F7gMf7a3F57zJcO0g7tAQX9yzCuS0VuLplKa6sX4zL6ypwZXMFLm2Zhwsr5+LM&#10;ijlorp+Bdxe9hubF43CmejJO1U/DYy78/Na42FNSgVijjzbMTzfQh42PPV6I+0H2bi5gAmy4AqCP&#10;AIwRBFkR7B6awlcD9HNfYFCv6e+ZYtCJ70yg5KYYAE0ZsSIFVXHVIAkyXy4rOGEo+MWx0jmA429U&#10;BYEcQpfKzKCoBsaGpoalBuHjfoD78VRU8Tpm+jzRhpggpaFz3PfTrLHrfp5Tg9W+h+mPY1kksDH4&#10;89KobtOtcSkPgSKVC01qWHlSY+ZvIVqA+XLLSuUXxzI1IEavlVqIJ0RbWwLLxBoRfw+zIYSZVlmA&#10;ZSaVaeUVBZ7Cdc2NR6pKkJICDxVS7TINpki5jSVIVW5eNlaVSZDlpwauxm+qTI3YTTfzoWMzlruH&#10;z8XXLY35T6eCIoRzU51jdU4EnQuLIMtfJqD6rYydjlWmOuV0tIxPZczOzBM1d99Ppe7LT2XZ8FlT&#10;CXmYd10r0CqdMilAHTvx8RnwWPsCiZSrnxZgndG+tiHmJ0xFFtI9XQJUikGECf0I053Ie82iIHTN&#10;p07Bwk1ywMfyF/RkiUxbEqGqc0ncDzGfKnOnjTj1O5lxJjHtSdxPKUxHWlF77mfwPPd7pSGFIBQA&#10;H4Ivup+Yz/PMd0Z5EvKfao++L3fB0Al5GDouD0VUhPmDUrBw8dCHALzx/xOArc1+O839U4TcGUKR&#10;pv17VE4PzvKYdjcKTF2r8Fy7RdDdJOjuEISmEhneA15zj+evUNFdbKnGjcPVOLV2No7VzcDxulk4&#10;2zgXJxom4XDjGJxdMQHn6ibh3eUT8VbtVDQt5TVzx+PNxc+juXIMjla8hAPznse2aU/jjUnPomnc&#10;c3hj4rPYN+UZ7Jz2FHbOegq7ZjyN/TNG49DU57B/wijsGjcS218bhk0v9ceOV4bg9XFP460xz+Dt&#10;p57EnuFDsGXUMKwfOQjbhg3AwRGD8c7Twx8BMGBAUuV3Kq0LPm1lanzusakOSX5Tgaxw7L1NAXJf&#10;DVBy3xo1TeGqgQai6k8NWq6Jl+6Dlw/dS7fXq969exobFtVSHhWGGryMlU5KzFVvcXLlCC4HgPxd&#10;PXqOGjLDJrQCcv/Y0BWPVUymTzB/CCDBh1sz5sNcSv7m6Sa3mg00ajYEwLD8UfWawPh8VBx+NlDH&#10;1RJ0FE7UJVW5MO/6LdiD4GHe3PJ7WIbReD06RxcpoYjQjpqUsszL+KyjYJmF2VACujYajp8KUOUe&#10;LGb4elZ6HkyH8qDfAyxrpTnE8lWjNwUkqHFfHUcMy85Ax/P2nOQiM1/mLrJMvXLTCE6BJ4FhJHDr&#10;YZl7NUwQNX9eKuPgc9JWKiwKBiki16SYAkxzQg+WKVW+twfjLSCcuVW9sOdPaJkK53P1sIPTfoB1&#10;wcc0KV4v64fSYUpRMIvCzrWHAKQpH2GWt87JTNWpvkjx6Tr+LlAFWQZS1drXMID2tU2UG8v665oL&#10;QO0LcmE+swjzk8zyTuKzkWk/wrLX8ITlh89N9TzM66UUkxhnIutyakEmMgqzkNQ9ne5yBtILM5Hc&#10;I82AJxMgBUFtFV8Kn1VmnyT0eDob/V/Nw6CxeRhI60kAdu0fxtz5A3CZ7tzVY/8zAGWtAdj62DUX&#10;jM55uoYCmak5/aZ95xrZ31KAUnpSgXJ5pRLvMBy5wbeYnnNHF6Pl8Dyc3VqBuhGl2Dx6CI7OGIfm&#10;GRNxbNprODrzRVzh8dXZk/DOvLF4Y9kknFg4EWdmj8X5ivG4OXsCrswaj3cWTMDb1dNxrmIGPpg2&#10;E7dnzsDliqk4t2wKWqom4Pzy6bi4cAauV8zD5aULqOoI2JqpaKmfjlO1M3FuyWzcXLIY9yvm42Zl&#10;Bc7WL8KFtdW4VLMQ1xfMxgPaXylAmTVSNTopEkLIBYbboAUza4A8ltr7KwCy0hoAeZ81Wl5rKsUN&#10;X5VGFVwVm722zwUgG5NMY3sJdIsFF7/iFwDZoKzB8J44uWGsuBpjU3wCoC+HlburKr/jfgSlGlgx&#10;/dbYeR+3lgflhWZgju5LcRnEGK4gJvfSVJrgF92X2+1jI/ExvQYEgYM9tb+Q17FBm/qye5l/Akeq&#10;w1WArmLTvsrPrmVj8RCAMgMhw4mjWtbWS5fJ7Yys44iGYfep/FTuvMZUIMOxsmUeDIDcGrRpAabF&#10;BbLSHtPVUcACs0zlZ3Dh1hSfykn3cOvRlp2VJ6rCTLXp+amhWz4VrsqYAOG9EcYh6GlfMJQKNHdZ&#10;4GP5aDhEQyoy1Y2w8satvAe567pWHU5QeaXFMz49dx9/Uz6ccWXBWvCT4uRWcSg/gqN+JzBDqn8E&#10;lwAoEBo0lUera0yzwqRZnVD9YD5kQaWb97gmeGorIDmAp1rkdcksD1N+TJdUXERpZ1pVJkE+D8sT&#10;w47wHrnHIXbMSezUBb5EqltZWo9MpPRIN9XXGn5OmhVnIhVjBF0GtUP+yI4oeCoLhaM6ouvQNHQu&#10;C2L+goE2BnjlaC2uHaMbSADebP5rALpQc/dbg07bRwB0oHb7DAF4zrG7dGn/yuTa8p6/Zebqnml0&#10;xvEUhiBKd/cm03bmnXk4emAqzq5fiMaBZXj31Zdwa/Fc3F20ENdm8LennsM7Q0bi1CtjcL5yDi6u&#10;WYArK2ficuVEHHn+Sbw1oB9Ov/oiztdW4MzGalyuW4rrU6fj6NMj8fozQ9A04xVcb5iP99ZU4e7S&#10;hTg9fgJ2DR+MfS8wzIrJuLVyCe6voqtMML71zGjsH9Ifh15+Emdr5+HSWrrMBGHL1Jexc1gJAUj1&#10;owZvCpD2cKBd4xqqkDw2BUPTeWuEMgKktQK0sTE2BCkQTRJozC/ISiNzK4pBUL+rghIkQYOgGhkB&#10;IdCxAgUEBgJQcBG8HLdWlZaurKVBjUNhMn1sEH6NEbHyBNnjahxR5qOq0BiiJjhkuieB8cs8TIPM&#10;yzz4WHHlClscTIfg5kDDMbuPvwlsQfbOBgum31+caiAShKwsGJ4pLlq4ZyobJK9VfqNl5XYeaig2&#10;XsR9G0flVhNEgliAys6gRjOoqaxagc4A2IvX8H6pQVnr/QCfhxqhTB2NJgQsvSo3qqF4uoBSbSpz&#10;dR6OYneAHYxaQOVK6EgJBoqp9BQvASY1LvXmZefhHLPcWW6u6pIJGHLjtK96EM80CKaWBgJLkyKC&#10;lCbCfIIh8y4YSq3LDID2fFke3Dr1UfWFeWI6BM8gO78I64jA5GW9VTgh5j3Ui8+D56RsQwS8hiEc&#10;8DEMmjoDlYNtaepE9Vx1zlxlptmBEI8fqr80G4IIEs6Kz41X2yTmy4ZzmC5T5dwP8rx+S2T4YQIw&#10;qAkalrfKRKovQg9ClliQanHJbVc8Mhe6moxJ5v0pDDe1JAmZZcnoOqwdcmnZfQXAQeYCXz9eb8rv&#10;GuHnAlAKTGD6tFpzgfd/AtBRd3Jh78iVpd09T7CdJTxpdvwpAOo+be+d4X3c3jxN6D4EYCPuEs43&#10;36nBmbdn4/iBybi4bilW9u2H42Next3FM3Fq/Dg0du2JbcWlWFdehmUlPbF91HDcr1uIO/VzsHZo&#10;Adb3LsCbI4dgU3kvvDXxJdxcuxynF87Buv59ceDZAdg7qj9WlPWkKpyJ9xqX461XnmNYRTj24pM4&#10;/Mww7B00AO8vXoL3FlViV7+BeH34UJx5bTR2DO2Nvc+NwIPaSpybNh6bBhTi2JSn8Zh634cVjgUv&#10;yMXTNHmhxquGK3vYCHkuYGDjw9d9fOimxlh5NJbmnBMcaQSfKq4apYDoKAges8LoXJjhOJMt+o0m&#10;xSD4cT+BvztwIhCsUTnukaAktSJl6MkN2HiWKmuAPay/Gxt31HwaV6IFcqnG2ChM2eg+ud+tzBqG&#10;wmI4cnXN3SUIBUO3wciVDBc7s3mCqC8KwICZ3EwHmIJkuDDNACgFo7JSmbkK2r1W5d3aHqoI/qZw&#10;DWq9mD7ua2zQhWmwJNWeiws+bWXmOhNO6nysrKWi9Cx6ptCVToeXnYE3h78LUmqMbITaD7JMZXpu&#10;UlkCh6lr3hcSAHVsACHQqMAMZrbP/BAUzqwv7+VWcDPlxEYeZPixfGbxBICXx95cxkMXOpLH58QO&#10;Sm6vj7/JXPc33DODadezitYTKVqWnXts3gXdeLmtQZqX+6pTegZWPuqkmG7rrLi1Zxp9fhou0Zil&#10;n/HK1EH6ujJMpsXSb9BzgCRoWT4MTAw/VwAU/ARKgUqw5316vu4zY3mHWO6m/hhvpBVU5SoHKRSk&#10;lB3gOZ2EAPgoHpUhxQPLIolpSmSZJRelIr1vBnKGdyIEO6BDn9BDF/jGCYKG0LvWXIdbLQ2417zi&#10;rwDYGnguDD8NwPsuAM/x9wvrcOfCWtuaW2vneKwt73HNDcOB7GrcagVAzQDfEwAPV+PsWzNxbP8k&#10;qq0qNBSV4fgrL9JNnYC6wu448NST+HDVfFzcvhRv0k1dWtAdZ0a9hNeHDMeqfsVUgTNwo34+WmaP&#10;x5rSnrgwYRw29u6N1195FtdWTsaNlbPx1viXsX7QELxDoNb364mTC8bgStU43K2ZhT0jRmDHoKew&#10;fehIbCMQb62m27t0Km4sr8C6QeXYPXwY1pQQmDNexelVs/CYqQZVOJopFVY8NTI1PA28q3K5CkaN&#10;0Boi1YoAaGN6rBh+PjAPH56z/MLPSqvemZVO90n9cSvl51ZoAVTmZyVS2HLDBQqBL66bl8fOuFYC&#10;71VPncAKlcB42ub5qSzkIvNeuXOqNF1ZiQi8UB4rvxqftnSrA6zIQR5ra72+Gi7NIEqTm+ej0hGo&#10;NIDt1TkXsKysNkYpADCuEF0WFxqBHlJhafD24jVFhLVc10Lmj+kP0jWyhqG8qoNgA1E+nDKk8bwz&#10;/qm41MgduNi+0mC/K128Rr8xTN1j6bPyV9pZnnoOCtv9XfcQzrbcQqBXPlluikvLMOLYUcR19fFZ&#10;CCQsNza8hwBi45dprCyoPPM+mwXmte4zVIclJSUVrs5Iz9rGZQkEx/i7hcWtJqz4DGJ5Pk5K3BS5&#10;gMAGr06J4Eng/R4+Iw/viWPc8bzfx/LVkIh5CwScTUrxvLNchflSp0S310Mg6XePICwQqix1jzoz&#10;PmdNclnnKBeZ6VX6NJEmCNvEmUzLZtQ5qp7wWj/DerRVWfBZMj6bUKGF+cylLG21Ao+1r+cdZysZ&#10;WD6qIywfzUxHlE/m2QGgjHWU5uzzGob7aLzUOacOJKAyEpCp1qU0k9jGUnqnoH2/TGQPyECnvmHM&#10;XzgIl06uwFUqwOtSgC31BGA9AUgFSPezNeRaA9A91r577ELtDsElFWiwi9o9Au7++XW2dcNofZ/2&#10;tb1Nt9cUJM9r/O8+06CJj4uH5qF5z2Sc2bQQtUW9cWnCWJwYMxore/XGzcWz0bRwFJo3zcDl/bXY&#10;N+F5NBb1RGPfUhyvnIbm1dNwuH4Srm9cijdeegY7yvti07CBOLtmIU6sfQ0XG6fh/ooabH36WTQ+&#10;ORSHZr2M6+vm4Gj9azi1vgInqxZj34vjsOu1sWgi/M5tXYBjDdNwd0MNTlbOxpapL+HQgkm4ubEG&#10;pzYsdBSgJg9cOFljZUOLY8N2JwpcN9htzGaElrebn/eycrLCq1ILaN4efkLEx+vlKqkREj66X5BT&#10;2IxLg+4Cmqvo4lVhpc7UmLvzXk2E8H6BwdxQVq54/hZT4EcczWDCiq2GFc6ly5mjCsjKzOucpThq&#10;NDRu1RgMfrwnjnHHKU8Kl2lNMIAoX0oP3SL+ZvFF0xTDBhHDhhRQxWUjjNAECQ/BKAB6SlgGvdj4&#10;immFvE5gYrgBlp+P5edAXeUVBZ/uo9nYGk1K1p2AcH5XGTzad6/TsUwA1HNwlLhzzrnWCdPKsVXY&#10;7r1tu/nQpquH5cB72ZgTmI8EdhrebukECq8nhPQcDY58LlZ+AgFdXa3/CzMvGrOzJTLq6NjIpeJs&#10;uZBAyPJJENi0/rJbMsNPtnKLzWWZ0rxs1FobGNJ6Pt4fT2VlnRqfUSzDiOW18Uq34iasfYKcoEXl&#10;6slhnjTTT2DpmWssU+pOYZjKi5qBkFtbbqO1hzR38kTjywnqpGnaxlkaWPY8L2BqHNI184iYdxva&#10;YV1yt2690lYTXQksm5gCdtasO1LM6gQcyNMDYKfsTtY4gGMZCWzc1yyyJlWkCh0AShXS3aY6juSn&#10;GxilcDWpFewRRFJRGJm9k9CxNIR5Cwfj0qlGwm8FblD5XTvZYArwPu02leHfAuCnj6Xe3PMyZ9Jj&#10;Jc8TYISfzJbH0NxrP+1Wu2bjflJ+AiDh94B2/e0qXN2/EGf2TkXz9rmoLemNK+NexeHnRmFD+Qhc&#10;pyt8fPFzOL1pNs7vXorLW6twaV0lLmypwrk9VTi5dz6O7ZiH87uqcHvjctxbV4fr21fg9D4CbOdM&#10;XNo8H7c31eHqhhU4v7megFuGi1sY345FOLG3Bpd3r8V7Wzfh1q71OH2gAef2LeO9Vbi5k2HtbcSl&#10;N9bg2OoK3Ny0nL/VC4DOw7a1Y1IdLiwEGTZewUuzqK0haLDQUhmeNxeYPXccH7BcJJ330DQmIxVh&#10;FUf71qAYB6/XoLyWZriw0RINKRabXWU8Ps3McisX2Nb9MVw17vj8ACHF39iQ1RjU8EL5cn0ZrhQC&#10;rzM3jXly151pa0tnGK8DU+UrCh8eC9QCvwt6XesCOtYAKMizB+dxUGXFcKS8vEUylgfh5yH8NJZn&#10;cJJaMlAp3Y6ylX0aTEqLtorLTZ9+k7lgc+DGRqgxOc0Ka3yU5e8ocQFRClbrI52wFZa2re/Vcdtu&#10;AcQQKh4qWF8BodeNCjaXLn33dgQZwSCXkDCQinPHcs00lktFb16CnqMpMqaBpvFXWy7E5yAIPgKg&#10;OsMUxhfis2MeCRtTXASZX8uWeK+pPp4XiKUSZYKRgKhF8QkyLVyWdWE5dmG+chQ2fxfQLFzVWwFK&#10;YGLe3WeurRbLE4Ba5CwTtJ3wHYsn9OOZ3ngBVnlguckM8FF7WAZRs8ktgx+9DOtw+NyiHb3UsalD&#10;hmvw68Iy6cxyY1oFPcFPs8va16xziPUswGei+uS41HKLXQhqORjzqo6DnUEi60670lS0o7cxu2IQ&#10;rhA8NwjAW3Q3TQFSEd4n3ATAWzTB7tMAlLnHrppzzfldEJQJds6s7/93ADYSxI249vYyXNpXgVN7&#10;pqB582wsLynFuXGv4MzsyagtLcelRTNwfXMFTu9chObdlTi9vZLucBUu7K5Gy56laNm7GE0HuN2/&#10;HKd2VOP81hqCsp7hVePCrsU4s6sSJ7YvwZndy3F2x3Ju63CK+6f3LsexQ8vRzPuu8tzZvbVoOlSL&#10;s/vr0PI61d6BKlw+UI+LDO/ssrm4uaEWR99oxGOPenw+NO7bsghWijhuHQUmILhwiMKHD9+ZPSUE&#10;eZ+Nn/FhqzLJVIHMBVHlVAOJVijFpWtj+WAFQLfRat+UkBove2Fb/KvGzHvipDIYjtIVm+tjRdYa&#10;RYYZrfRW8bkviBhICRaF1dpc2Jpr6BrDlost9ade3M2ju2ZOwNWss9YBepUmngtwaypW99DtFQB9&#10;xUyLOgoqB5WV667aYL6uNbg66ZKpXJUm7QtQzjndx4ZTRJhHl6LIdE7mU+MjAEMlVBrRYQjrrNjw&#10;nHB1/SM1qXDce/V7Wz6btjnMC93AeCrmuM7ssDqlEiqZBIUAKLgQmAY25s1MYNAkF5WIqetUdgR0&#10;U6nu9EaFIONluvVcdRxHUMV21pbKmaBrw3MxAhvDTpCKI8S8nRku92M7s6xzWAYGQz47AcnAxLLJ&#10;YWdLi+uit3G01bHSwzzyd8XlgjCBALO0MG9aPG/qUPVPZgCR8bnwWr1ZItWYwHv1VojC1X1OnWXa&#10;+Fxkbntw67G1C25tskgdOI/tGpU7y0d1w4aBmFe9IaI3VmRehu8CUFupQO1rHDHAOiYASglq4sQA&#10;yE4p0JXPnwDVulaPyorllMhOq33vduhAd3jG/MG4TPBoDPAW3V5bBkMQavb1FuHztwDogk7nPg2w&#10;1uZe51pr6P33AGSYmig5zftbtOB5Ja69VYWLBODpvdNwcvMc1PXpg5aJL+Ni9VxsGf0slvfqhjfn&#10;voST2wg6Au/UrqU4v2MpThNsLVRrp6gKT+6vwXHaEf5+fCfP71qGczurcXVzDc4RlE0HqOoOVuMU&#10;4Xl23wqcPLgGp/eswNEDhOihZbiyh2DdsxgtB2txcVcDLlJZnjq4FGder8Nb1dNwrXoBPt62Fmf2&#10;EIDq/Z1elQ+RDyielUKVSr29FJgatSDgrqVzQaitHbMRqHJpTZctWmY4MlVSUwYKTxVUlU2VlpXS&#10;BaAabAz3ZbECiOKTUrFKrDQxPPWGTJe5S1KO6t1Z+QxsjLstr4/lfpyOWRmlXrWNYXjusdLouk4C&#10;qQt5J3/Kj/9RfnjOsVYAZEW19V48b+v5eCwI+gRBTVIwDl2r+OIENAuLCoS9t1Nej8IVAJVuW+7B&#10;MA2AvM8mZAisUK90A1hrFafjYDGtF0FUJOXnqkjnfm0tbIajMGwMkVvFofNt+TzbECJtBafOhE42&#10;IZZNFdgpg2CiiuzGhkf1IbgZmHi9PU+mVWNtmqQI0D3zUaU4oGS4Xf28hnVCgOH18Wz0gl9sJ8Kv&#10;UxhtWBdiCbhYKreYTiyXzkxnZzVsAo+NO4ENXWpRCjSO+wl0H/UKo+qJ+zqkE66zby430ybQxtM0&#10;lqe0yjQGrXoVz7TE5ShdqsOEE89JCcYSprHcarG8wVP5Y5hyW1UnHcgqDgeCLuQs/1EQSv3JWgPS&#10;6irN3ophuHplT6/n6Y0T940SF4Byh22iQ1tBkG0okXXIZpY1EULX2d+VzyAnhc+F9Z7l5Oc2wvDa&#10;lbRDdp9MTJ41kC4w1RxBc4cAvN5M95Dbm00O/AQ9F3Tu/t8CV2u7xbButRBgZ5zJE/e8lGDr61zT&#10;Na1N57Rw2gDYLBeYqm1vBVp2T0XLuplo7FuG5qmv4MKK+Ti/bAn2PjUIy8rzcGYTVdy+apwh4C4S&#10;ZOcJudN7luEsAXduD9Xf3moc5/FxqsSTO5fh8vbluLupAVfWLcXZjQtwciPd5O3LGNcKXruKCnIl&#10;1SPV3/5qPKBCvE7AXt+/gvur8eH6pbi6dRHdcqrILdW40ViJj9c14v0VywVAVQIBiw1HlVuDxXJZ&#10;aALEwzcVpJKi+3GChmsEjcHEKhUfXI4kv8JhmAxD7qm2rqnXdtXaI7WlxstGQVNvbOpDDbCV6bwW&#10;QgsgDjR4zAbuQk77gp6N80XPxwoA/M2Fno0VqWILHKyEOifAxUYB6BjvUVp4jcGKeRNsNM5j9zFu&#10;c50ZtsAoaEopCzZO3GyYipdhqqNwOotoHhWfwoym2UtVp8kYLTzW0hrtSwG6rq0LQB0/AqCAqN9c&#10;CD4qC5vYYZh6k0J5d8qA8GOnIQUYQ0DFEYDxBKCXCjDQWQBMJVg0HigTANUhRusEy8h5bc1xmT1U&#10;KB7Cyp4R4achkAR2Xg489GwJV4bfho33CdaBtrl0hbmN6cI8Mg6fNfBUxOvdbqkc1RPCV2+Y6E0T&#10;X3f+pvqhTlNgkhoUuKTk9LyoImXxBKiXcekNIu2H8tMYvwMvgUkQjKeZAuSxOk3zJPi7XSP4sb6G&#10;CSONI8t9t2EA1jN5LIJcawDKHio/bmXqBPS6oAu1AMOT2XvFTIur+uy36L4LRAMgyy+U5ycAtbSH&#10;z5dlE+zWDuGCDFOAgl9S1xQks1Nq1ysT2WXt8Mqk3jh7grCjArxjawC1EHoFbp5YRQA6kyAulP7f&#10;AvDOqbV0n9dRxckejQ86AHwExE+Hc4eqT+C8c4rnafe4f79pNa6/RZW2fyHd2yk4uXIaGkv64PTs&#10;sbi1tRq3CZwbsyajvqwHzm1cQpVYhbM7l9qM8IVddFP31hBihBQheIUu79l9VTzmNbtrcXlbHWG2&#10;Em++Ohrbh5Th2NzxuEzX+MKBRt5L13Z3A91hXrd6IY6+/BQOvzYKJ5dOx0cb6nH4pRE4s2Qi3p47&#10;Bm9PfwXvzpuIo9PG4cxTo/CYjd24lUCVX64Kt37BihXAgR8rAZVOaxDGsIG36eZFTDe9ZxrtsdnA&#10;fFIUrOzO4LVjqqjOOA7jYiVx1Z8LQoOKoKMKx8pilTmqIq23lvGc1N4T6uV5vaO2nIYv5SPotI0q&#10;SUe5MZ7ovgtAF362zo9utYCoN0VimQdX1bpQdtJECDIN2ibwejtm5Y1jpXbGnKRG2cgIKb3CFc9w&#10;4witeLnEDNeAqjRE8ykTUDUmp/QLfC4ABS6DteAadX8dAAp6gh9VWhGvo6o0F1j3RCGp63WvR+cZ&#10;jsJzy0b7poYZr17pk9rz8hn5Cb5AZ4JNQOrCNNP02lsCFZvqgnVgzLvNFmuypGs64Sb3V5MCMoFB&#10;astRaqbMeK+H4cWy4T5Oa0NgxuiY8SVwa7A195vpFYgZZwLrisL1EbCCYSzjjiUEY/m8NVasTs+e&#10;H2Gj+qUJkQS9+hg1H9OsJVBSfAKVxp5NldJ0HM8wYqIf0TAA8pyXddWFleq6XvlzXHun7rmg0/Uu&#10;8FrDz4zpCUh90gTSIGGrMA1+TEtrABr8dJ4mANpbKno3O89HGNIYlt5nD+Zm2sy0j/kMUTEncpvE&#10;NGUWp6FTeSaeH9sLp4424DYV370T9bhFCF7n/o2mNf+/AXj/zEZCbAPhtx73z2obPU8A6n4nDAeA&#10;btj27i9V3+2TDkAFztYAPLtvAVr2TMW51TOwuhdd4JljcH71fFxdUoF95SVYNbAXzm1eQleXrune&#10;ZQa/83vr0XSwAe++TuARejcIw4v7CMT9y6kUV+DsDsJuC2E5aSzuvjAOHy5fjgtUfi2HaglMure8&#10;/hyve7C2DscGj8THCxbh7bHP43rVHBya8IwtnD4/cQyuTxyPq3WLbMb5yvPP4zG5E3ItPK5Ck3tC&#10;YEkB2oCyqRzX1DjVSFlB1ahM4aiCskLLlWZPrgaQwMot2Ck8F4Ay22fli7GX8wmGKAjN1GAFCFae&#10;OBkrsLk0agRSAqy4TxBwMheApvii92pGWQP9euXLPba1hDTFo9lGQUvus301RNAShBWeTFASQBVn&#10;9Fq5qm0Yrz60IBBq8F5jSDaryN9t3I+NwWBJc5SYYCQAM48FDIsqOYZhG6R5rWaWXXgLWjIXhrrf&#10;4uLW3ojRgmOeD/VMo6Xb0pdQCV0lqTypxeiYoa1plNtLE1AVtjsEoHDb8DkJuvb8+KwMHIRSoIuj&#10;7OIIqrgcQlDjg3yG8QSCxufsoxQEvpeub3wOryPAPFSKGv8S+DVBZeXEcmnTRc9V8GJ8hNjjbLhP&#10;8LgtQRonsNLiqQRj2bDbdmba5L7y2hjWizY8jmEHGav7dY22+l1uL8NWPZTqjJcbzbQLgjIv0xpg&#10;2gyA6oBpNvzC+wze3Fd90/PUc1U4rQEokwutNJvqZZpNNfI5ucMmgqDr+gqoOrY3S7ifQNfay7qq&#10;jz/IDdZsty9qfqpYjQkKgDL97rjKuk7uOcGXH6DJhVZbYbnmZnCbSveXLnF2IiJUysmsa6l83u16&#10;p1AB9sGZ44025ndX438nluNaMxVg82oaAXhSwBKcBCYHUnJtWwPv03bvzHpeJ9OXX6QCdV7QY1in&#10;HFM4DvDcc7zGjUNhcF8AfEAQ33irAWf3L0LTvpk4tWYOlvcqQvP4V3B50Uys7VeGzQNKcaVxNs7s&#10;ogKkwju7i27w3lqcOdCAU4dW4OjrNQRjJS7tX4rzdJFP7dMkB3+j2ju5YymaJr2Cs0+OwrFXX8b5&#10;nfVoOVCHC3uqcJ4wbdpfgzvrCcwRo/Gb6hpTes1zxuPIrJdwY9UCXJ85AYeHDUJL5RRc3VaDy+Ne&#10;oQush05zlh2wYrNC+Flx/GwAcjukkmySgw/O7YlVMQwqgpjOsVfTTJ7Ge+JZ0fXZqPjOmolTuAIr&#10;rzHQslJ14Xnep8pkX34RNFTZorBSmJ82AUTAtdlMbl1ouC6vAw/dz0bLimpwkQrjeW0FacFMADBY&#10;MU6pJpnbiLU1+NlWUGR8VHBPUMm1VTxKI89Zg5Ai5HVtu1JZMH36zQ3bGTZgfPlexPVw1i3qfgHS&#10;20MqT4B0wKd0a6v0OkYgaEZdaSzwMTwvXUO6agXptEwDnb8XoUXQaRmPtlJ89mYKzc6rLKIAlOk4&#10;hg0thvkw9a68CxJyP9VZ5aYxzzKqLwIwRm4sXeEYQsEZ36URiIJkjJScxu1Y1tZZSQ2zLOxLPISA&#10;lr5o+wQ7rcfZyT1B5aVOyWZg8+iWs37FEA5t+bsUqeqO22nZ8IA6GY1R0qQ0bdxPQGF8KnenI1U9&#10;FQBVx1R32ZnlSkkSTq3qsbZWh3lOz1LptbrMeAUgwc/PbazSI5db91gY3Nez1vNguqQgFfdD+PEZ&#10;abmQxoP1ZRxbNsPrlUZnIlDxsv0w3iC35gKznGy9JMtKH6PQ9Ro+sBUPDMdmqQl+LwEoCPo68Xl2&#10;oKucTQXIsksvTUf78jRMmNmfLrA+H0XYCX4nanCjmUqQ8LvVvMoUmdSY3NI7J+WaOurMVXGClavq&#10;Hpng5tzjuLyurSQcBTequ79lehskOgt8l9v7hOP95nW4+dYqwmwxju2ZiRNr52FZn0KcHjsBZ8e8&#10;hpr8AlxcVoEzjVPQvGcRLuyvxaXtVHl7lqPlYB0hRsgRYicPLsbpQ4twhhA8vasWLVt5zY4qnNxe&#10;hburl+F3y5dix/BytKyYyzBW4BLV46V9y3Ds0DJc3bQMRwYOxp0F8/DWgkk4NW08zk0dg9t183Bu&#10;xmt4+9nhOLFoMq5urMal18boVTi5MnzoqqhUWvZ6GR+mHrzrNmqryqNGb5UpWqFMyfA3KRupgLZy&#10;g2y9lsaS/OaWKBwNFLtuibkqvMdRUFH4aCsgCEgKNwqVT9t/B0Dn2NnqWL+pArvq0gWpe+zCylxH&#10;bnW9GeNwwSETANvQtG9pUlkxvarEUrCavFG6FKa2CtPcYSrA2Hy61QSPM1bK9LOMvBpHJMRc8Emt&#10;uYrNyUMiAaJFxAqD56SwWX4+QsffPd3Squt0vws/19wxRDdspVlb28/zEsIJ3KeSVlnyGZi7R3gI&#10;aIKfYymEkyBFlUYYCABtOnvwRCelg9cRms6srQAm+D96Nm4ZywS0NgSghixszFNg430xDFMA1H0y&#10;m2ji7wZJ5k2TaZpIMVdaikyKOwpA1VHNDBvoeF6mDtbtrN1lORqbc+uze87GAJlG1WW7hmG67msM&#10;1WAbhqn4BC19ccY6fJab8i/ouW6v61Y76WGaWQ7aCmgJjEtpdcqV4TFcKTt9kME+LUbT4mrVHd2j&#10;pUV6g0QA1CRTvFRt1zQaOxiqvwDhF+oUQoTpadc3EzlDO+C1qX1x8shyApDgMve3BjdbtBZwpSnA&#10;Wy08T5AJhNp3XFTHdW0NQFf9mf0VAFudlwqUgvw0+KImBXj7FNWorpMRyvebpQAbcZYAa9k7E2fW&#10;VmBFv1KcnzQZb4wYjh1DhuJcxSy8s+w1vLujAifp6l7cSfjtI+QO1NLlrcNpurJnDlYyDE1a0LXV&#10;2CDBp7HC0+vo1k54ngCstMmUk7WzcXVfIy7vqaP7W4WjB6twbUs1To8ahT811OHwxJdwd+Z0nH/t&#10;FbxftRAXJo7F1SkTcbuB6nPJDFwZNxaPtc3xsFJSrbBCW4PjNo49m8wmJQQNPnQDIB/eQwDyvAsO&#10;671lfOBaBGtqUffL7eI2XuF1pUsoi4brQsMaj4DFCuEC8NPmXvs/KcBYAsNNj4XFBuXMkvI3NQJV&#10;2Gi8bnjaapLgCebbQMcw2vJYW5mdU/4EKMGH15sKtrxGoRgNR/E56VXY/I3wi9X4YvR+qSOpU83S&#10;Kr065wLLSTPvEwDZAGI1GSGVyTKPY8OSOojPSWF+nfzJdJ8LvwBVocwNT2bQtnAZRoGX+YhnnF7C&#10;1cfnTTizgdrYHRt+rBQe44wjSGLYgGOpnmLY8GKocNt04b0ERCwbqCZRtG8ApAuncGK41fipgNg2&#10;ehzLZ+xMPDidqMBmYTJsRwE6ytl9FlKEKj+DolxfusDueJxc2IdQ433OMimBQyqK+7xPx1bfXGM9&#10;sbFJS4fSo/FY1WWFGwUgw9e6xLZ03dswDheApgBVXxi2xg4Vr8XNOu8CUC6xTcooLG41ceKMW7OT&#10;oz2EMfNuC/KZfvtwg8b/7DhgS6rsW4LmHlM0aPiIz97G5LMJyOwQFWAQiby3Y78O6DIkC69MLsWp&#10;I7WEDSHWXIsbUQDeJuxcAApmAp977EBQAHQA97cAaEAjAB3gRV1ams79d6YwNc4oAN4/S7V4shH3&#10;GOf1Nwmjgwtxas8MXF67EOsGlOHc5Ik4/PwobO7fH3eql+DUytk4TmCd2r8c5+gCN2us78BynNfa&#10;vt01OH9gGcPgdXsqcWonr9teiQu7aRuW4NDE53Bmxnjse+lJXFrPc1SI5/fQ9lbj5OvcEpIHRw7G&#10;sfEv4dCEF/Bh9WLsHTEQ52aOx9Exz+LtV57GwQnP4J3Zr+AC3ePH2hCAMqdHl8sSrdR27PScNs4T&#10;bfBupVUFEZAMSqwYjqtDSLBHtnE83q91UjL7xqDCy2UDVKVU5RRQBAY2VJkarTVWhmumOKLxqTe2&#10;hsK4XAC4ZrDjvfZJqR46doBjLrGAw17XXWrjhu3Cyt5CUBqiwJPFynUuTEJszwjaMF1tld5oPEqP&#10;G5Zrbl4sPNrD8uE9Un6WTpVf1JQvpc8N0zXntTe6iRqHM1UmKLFM2EC0PETqq63iZ5oMyNF8t1aC&#10;blhu+E4cijeBFsdypFtNFajxznh1UjRH7fE+dVz5gqDywvSwkTvPVbPZDMMARijwnAN/hePUE9fc&#10;dZr66rMg4H6HURC3Tohh6O0QF4BS4BpPtmejcuE1rupztza5pmOmVe6mwKe3Uhz1pDWKEehjBDYj&#10;z7gf1TknPWaMS89HaVF4HkJcn1ELqZwN9oKolqKwU1G8KhfVa4JZEJMJfu6+KUCDs6BHqPFeN712&#10;DfOi1QH6WIO5x1ElGOJ12nrYDgL6nemRKjRXPYfP0UDIsAm+YKcwQnT5kwnNDv06IrNvKl6c2Asn&#10;jxKApwiyJrnAVQRdA+5EQSfgudBzwCdzFKBeW3MnMhxwaaIjquYENYMff+d9Ota3Ae+dcWaGNY4o&#10;c8PVOUc1CqJSgI14cNpZCH39LULs0AK07J6OGwTgRgKwZdI4XJw7HfU9C/D2i8/j8hq6yLuW4STB&#10;d37vcjRptpeu70UC8DwV39l9VH4Hl9mM8MndtThjS2OqcIlK7/SahXhz3li60fNxeVcdzspt3kvw&#10;7ay2JTQXty7Dhfp5OF5F5bd5Ga5srELzskm43DAT5+qmoal+Ck6smIIL62YToHOpAKn+ZC4ArTen&#10;6Q0IVXLBzx0vU0U1IKnBRxuYzNSGKroqihqQKjwrniqiBsudxcv8TdeyQQlkBqloQ9Wx23jdMNW4&#10;20Svdc+7qkame91j/a7X5NrqVTmC0FFrrEhs0Fr576RNaXTMBaFZNDyb1ImG5Zqlj9e455UWpUnx&#10;uiCSSXm51xusaZZGKTiaAz5n34xlYtcK3Ny68dkYppaCEEYaUohlQ7ThBd1PKCl+N17dK1PcMoHQ&#10;DUdxu9fpWBMycd093Gq5j/Kq5yDgSP0JbIybDU0zzq6ad6GucjMAsgydcmRZqA6oTFRXop2lAx3n&#10;ecuts4+XMu0Ch+qDC1HlSQBUODZcYM9K+VS8rtKS58Dw5KoTVgKLwVBKkefdCQntC0b2njLz6b6p&#10;5NY5d2bfDVuuv9YZ2od06f6HctMIRdYPpkvfewyz3OW2SrVaGSo+3uO4vE582upY43ZavqN1jO7i&#10;cLnolkZBuAfrPOuivSUilcd6GM5LJQTp3nbz2vq/IMPQuWC3VPgIZH34V2sSvQRfsFME4c5hRHhN&#10;SnEG0nun4rlxhWiiC6z3fu82631gKsCmetxu0gQIFR9VmLse0IWcCzxtP60C7VjgI/AeurennK2+&#10;FH3XxvkeKcbW4eq+vwnAt6tx5vX5aNo1FTdWV2B9eSmOTX4NV2vo8k6bhLru3bFh1GCc2VNvb2+c&#10;o2vbRFdXALxE2EkRnt5HOB6swYl99fxtFY5urcIbK2fh9dVUjloyc2AFLu1rsOUxWvvXtJ8A3F2P&#10;iwTkhT3LceVAAy7w/CmGdXKn3iRZisvbF+LM1go076VrvWsJrmyjwty1mABkZVOjdhqNY854Ghsn&#10;twYMblVRrXGr8anSqoFEG7Lu1XXWk6uisII4jcdpLFaxWWmdxhwy11Iuq9tYPw1EmX6L4XWtG3Jr&#10;6Lj32qQCK32s/l+EFteDvyvd6qE1HskKJqXnqjV3EbZrlkZrnII9lYbyqfxGzb1GkHHTFse0O68K&#10;PnI5W0NQ12gywJkk+JRZuTHs6H1OWNG8Wzocc6HjAFrgI2SkTluVg6v8ZO4EiCZ+FL9dEy1jLcp2&#10;luM4MBDs5GbHUAEJfs5SHwGEeeDvzvPieW6tfKLnZA9VLtPnqDuGaVv+JsAIEPxNs502/mXXOfkR&#10;xG3ChABUGHprxtkS4qYGBRq5r64RVrxeY32muAxODLOAsOe+LW6WWiVUlHbHnDAVnzPG6NY9Jx22&#10;vKcLIdSFik+z35qJZtha7qNv8hkArdyjdYD5S2Ad0FdylBYpPLnd+o6lJ8cZsxMAFa6B2uoR86d3&#10;4guoGpkevWAQZMcWycu0z2MFuxOADFufcAsRfn6qP6+WnzGfBnwqQG9WECGNA3aJIKUwE+36tsOo&#10;V3vg6NtLCSiqN7q+N6kC9VksLYv5NAAFKfdVNheCLgBbm+D33ql1eEC730I7uQ73WtbavgCn/87Q&#10;2x669xbDkOlTWP8nAJ13kvUu8Jk35uHEbgJw1XysKSvGu9PH4ebaKtyoXoSml1/Fqn59cWV3owHr&#10;4o5laKKr27y/Chel/vbotTW6xa834OiBNVhfNReVk57DxBE9Mf+Vcmytn4RjWvJCCJ4nAE9TNTbv&#10;q8WpfSu4XwdbS0iAtuyke7ydqpDwbN65hNtFaNm6GEf2VaOFyvD6xlo07ajDY3JpnPVzaoBOBXdM&#10;8JECo0us3lSNipXSXEL+JoC1pcvZVmsCze3kPfxdCkMQaQ0Yp/JHGw4bro2tCZ4CF4/VWF24uErD&#10;qcQMm2kz95rHtuyG1yguc58Zvu6Vm9e2J9PKShcrAFr83GomkY1cDUHji9Y47Dc3TQ5kHAAyrdwX&#10;vM09jDYexWGNPgpcW1xN2AkuApPi1m+uOUt0nLI0JcqGo8bk7murjsRV1Y4CEqRoilvQjKbNGiHL&#10;Vp8I01pMwc2jdX9SfYIGt1oSE9AMMM8b+FlGUu96doKkgVFlzefoDmnYmkZ9fj4/necEJZYh49ea&#10;Qiedijv6PJRPHbvPimFpcsjuUTkxnTJzL3mscTatsVSjt1UE+i2aH/fZql4o71Kceq4CoPu8BR/H&#10;1RRkaISb8zYQy4pbmVdpJ6zkvtqYM/dtuQ7jtjFr1ReaO9lmZUuzT6u57mYnqr1OdIE7s7xZT6S+&#10;3MX3NlGkesX8CsJav6c3PWwMkc9QedMss9bPyv0VADWznmDnnGfwRIGX5S+1msSOQK6v3qah2rNj&#10;rQEk3PKcd4C1CNoBsmbmWUc6BhHolIhgZ6pSAjapIAOZvdtj9PhinHhrKe6f0pjfclw/XoPbx7Ue&#10;sBE3o/AT7P5K4XHb+tynTWN59wmz+3R3Tf1JDWr2+KTUH38n4PRZfH0ZRh9BldkXoM+uxS3+ruM7&#10;Z1YQyvUEJwF4uAqnXxcApxN6C7GBCvDErIm4tLYSN6sX4N0RT2NteR+6rwIYFRuh17R3GSG2jG7s&#10;MpzdtZTKsJJhNGDPuqVYMn0C6nj/uvmvYU/DVGxvmIxDmypwiq7vOU1+UEme4raF25Y9tWjes5Rx&#10;L8apHYtxftMyXN5KKO6kq7y9Die31eHYzhU4uXkF3q1ahDdX18gFJjhsuYJA47i97qB2TC7d41wP&#10;4eA0HnNdVNFZyTRZ8DgbZhta255SG6zY6vl4r9wONULXBXHDMxebx9bAaK3BockImwQRuBiHtjHs&#10;4R1V4YJBYcrdciqoGpIpEVbuJwi/x3synfrEvJSVKjN7XV9eGq8VhAQfZyvYaz+BSsJUCRuLa467&#10;qUbjKClTZp/amuIjEOLymV8CwpQwy8RZhiMQOfc+gqKTV9uqISpuxmuQVV6pntQ49U6zZoD1LT1X&#10;LWr5isY14wVAQU6QkvIUzJkGQcvWAlpe9AzoktLljaWbpTLy9UxlWpU+Pkf+ZsBhOrUsRa624mnt&#10;WrvptrwqzVKUgiD32/KctjpncGAeBD4XgNoKEir7GCkixmEdURQoNkFi9YrPjdc5Co33cuvC0e0E&#10;3LLRmKHGce3/Y1hu+k1ftFF+VV4aI9WXuuVu628R9O6vj/XC2Yboeip8PRuGKWDnCGZpttZO/yio&#10;V/NsSZCUIcO2Z6NyYD1royEDlk0SwaZlM8p/DMs+QPWsr1N7eI0zm8vnpfojN5gg1DNum6/xVrnn&#10;rIPshLVUx76/yDj0Xrnerw4XpvNcmrniiTkZSOySbq/AebKZbm71Nkhi93Sk9myPjv0649nJJTjz&#10;5jK837ISV09W4+rRZbhzhK7wiUbciL4LLOi5JgXoqsC/gl4Uhi4Y3etbg9LZ6jeCVNCjOR9KkPF3&#10;hnuD99w8S1V4pp4grTO3/No7VTh7aD5O7p6Nq+uWYEPvEhwf/wrOrajA62NGYW1ODt6ZNoZuaK2Z&#10;JjGa9lKlEYDn9DrcLs38LsClN+qxpWYuXhk2GFV0oQ/UzsIbq2fg4OrpeHtzBV1mgk1u8N4GQrCB&#10;7iwBt7sap3bTtd29CCe3L8aZHcvxVkMFNs+fggN1i3B49XLsXFqB7UvmoXH6ROxatshRgG6FdHtp&#10;AwErkVNx/9pMrbBix7CSPF5A95kAtE9naY2ZuVoOQFvDz9133rVlRRK8og3NoCBgcWumHpwVSOYe&#10;q7Gb8ZzMGTuSglJDphJgpXqigBWWKjCeaVHDlatlysC+TSeVKSUlN5HXM0xbaxc1N7+t8yywWqOJ&#10;pk1bU388J+Wl7yVKCZsLzjAEPQE1Xuv4mCYXljLdIyVm91l4jsWyLGNU5tzqLRJB2XWdTS1Gy0fq&#10;T5CN4XGs7qfZcITSwvwIgFpr58BGz1LG/DI93oI0u9Y6DPuN9/HahDyNNaZa2bTl8/mr58GtAZHn&#10;rMztfqYhChJ7Q0XupsJifWkNQS0PEtw142urAgT1h+WqrVPOgpKByZ4j86pnEo1D5WnPVmWkPFka&#10;VB68L5+uMcte9c3SpXKmObOtUnAEPFWYtjrW2jt1AB79RavqINNoa19zeL2W29DF1Ouf9sYLn1u8&#10;6o2ljZ2CJoz0upqFz3aijogdrD7Vr8/fO+v4qPJYDk5ZMK2EpWCYQDg6X6nWuKLeBklCEuui/k5T&#10;YWkxtX1bkp1QMJfucU46krqm0yVmOrowvk5SgSEkE6CpBGVWvyy8ML0PTr9BBdi0Apebq6kAq3H3&#10;KFVX00pc14LolhUElzPe1xpsreHnws0dF2x9nXv8CIBSkY/sEQB57bl1BODqvwnAcwRg8/65OLNl&#10;CVb26YWzr43BqdkTsawoFxdmTcKVjUtwnKDTjO+lbXRZCT65wKfp/p4gxE4QYlKA2+vn46X+vVE7&#10;/kX7eOqbVH9vr56Gt9fN4j1UilR8gt+FvSuoHOsIT7rfuxkuVeBJur2ndi0n+OagccoY1I59CQ0T&#10;XsXysWNQ9erLqJswDpvmznkEQLlFjipQQ+JD5EMz5cR9nfOwYbu/2+A5K19bwi+WJuiYQmEFMXcr&#10;Cj3nSygOBHXePiHEh+8OgjuV16nI1gDY+KQ25G7F9VQczn5CIdMmYwVVGrwFTlq8PegKsVIpbfF6&#10;Va+QCkRbwUOVknkyZRQN24DBcNyGbuessnPfGmi0wdN07qGbyut1zm3IzjktAGaeGYeAJ0tguqQA&#10;dc5UIoHXGnxm3G+rfDEdshjlVftFvI+/WZiKl/tKp8zcWJZHnOWRYfB6d8zPdSXjpOb0XHi/O97p&#10;Z8Px9chk2hm/gYb3RctMAPTkpzmdA5+R4tNYoptOKxsZw3Ph5i6BsvV0LN/Wys9dL2q/Mx63M1Wc&#10;NjYcLVubhGHalG5XvVp5Rss9hp2o6pZUbgzjiOVvVgeKeK6Iqqo4AG8J60wRwyjm89R5wtD+r4V1&#10;wse6YF+hju7bf7noG5I9vPAVEiqqI6yPUm1yT/XWiNxYgUrf+VO+7OOympXvyfzRs9DfAeh/ajzF&#10;BFMpwdWLQCsiBPnMIr2o4Arp2lJp2xs7PdjhsPxi6RXpi+fpLOM0qr9kpiWiD11ouIJtQP+rorFM&#10;fUpOAAznpCHSleEQ5PYaHSEdyAnR/U1CanEKOgzIxHNTi9F8cCEB2IhLzTXmAhsAm1fh6okGey/Y&#10;mfWlnZJyk/r7PxWg4OeOFf7PAGxtzpiiY+v+BwBW4+yBeTiydyaOUoXV9inEzbHj8cbIodjy1CBc&#10;rltAVTYR7+pvLAm8y1uq0LKzCsf3VePk3hoc31ONo3SJTxGArzfOxbopz2P//LE4vHQC9i9+Hodq&#10;XsXhVdMIOr0jvBwXdutrLyvsfWBbRkMInt61BCdpLXSp31pbgS0Vk7FhxgRsmTsFa6aNx+op47Bu&#10;+iTsW7pQAKSK06JlVWhWCAFOrpG5R2xQGiQ3APJhue/D2uen2Dhi1asKeqwgtuBXPax6SW5dE/jk&#10;+jwCoFxtp0G0VgI2bsiKIfAZ/Fjp3TV5OtbSFIMye0iPVWonPWrYAoAWAhsQzB6d16eknPd0mY+o&#10;Ke12LRu9wTEKP6VHjdAUju6JQlDHOq/lH+61auAO9BQG08f45E4qTYpf7mlrAGqrcTpBLlZ5ZONJ&#10;YMUW/HTsKWHD6CV3lfdHr1caDYCWB5Z7scqB5c1GrC++6DoHziwvW8vHcJkuratT2kPFmWzw7fg7&#10;r1U+pDgIQHMb2fBkyr/WOiqs1mbxC0z8XQP5bnlIGTuvEvJ35ldloWcn11FxqAwdhc6y1r22z/Lm&#10;sfadZ6ItwzAA6pgAIkS072Ueffr0v766XZzOvKYg0Jvg6MNrewcQLCMY+vAZlfLZ9CK8SlPgZ7kF&#10;eH2wKB2JvbMQLslEqFcGTVsagRnuzfsIMP1ZeaiYrijjChfr7wtSCDBu9XcGPA4znCTem0hYhZkO&#10;P6/3l9DtLSXwCL/EvikI9+FxCeFXQtXWOwPJvdvZXyEk8t7UXu0RYTj6SlC4hOf6ZLI8nbwrnkTm&#10;Sf+FYv8Po/wLvHSpw4RfIkHo47OzL8mY2x1GWlEqOpRnoNPgdIya0gNNhwjA5kYqwFoCsBYPmlbh&#10;xslVOLJnLs6+udQAqKUqWg5jMNQxQecCzIWgC7pP26PzLhC12LnVNdElMLcJVgeAdL9P1fJcPe62&#10;1OPK23RlBcDdM3BkxxLUlvXCnfGT8frwIdj93EicWzYHBwmxd/YsxOmdS3FpyzK6rjU4dqAGzbup&#10;BHdXouX1Wpw6WItt857DrinD8W7FCzhS+Sq2z3oKOypG4126whf2Lef91bigmd/dhN/OOrrQWldY&#10;hVNUf007FqGJAD62dRGOrl+E5o1L0bxpKY6u5fkNy/DuqoVo2ViNx+Ip8TU2pBkr9fiqwPqYpRSW&#10;KStWclVkVXQHCGF7Kf+vvqJsEw8ODPWw9ako+43mKkDd53wk1IGMGos1HjUyHhtk1Jh5r4150TSu&#10;qHB1zj4Rz4Yn07W6T/9dIuDanwqxorhukyqbfncanAMJN20Ky5m8cI4VhgNrAdAZt1Ra9dEB59t+&#10;jxqr0mlpt63gxPNsoM5MLONh2ApTf7YkgLivp7lQ0YSFvbGh37n1s4F4eE5w17HUaaCXrtHiZqo3&#10;/qa1gRrHE8Q9vdToWf5qkGyANvvLBqx8Ox9oUNk7z8b+VImNOkAoOOXmgNzJh7PvlA2fA5+70uUu&#10;qA6yYYd7ExylGXZer98FuR8sTbfftA2XZCBMUATZ2J3PdTlbKbqQwpE64nWRUkEo3dIiKOk65zzv&#10;13vNLJ8kQiKjfzYivRVPIuNm+KXtCY+OiPThtiwTyf14X1kEif0SEenLawihSJ80pPTriOTyDrw3&#10;k/Brh7R+2Ujq255h6n5ZJn+j+1mWxP1kGvMpADJful5pDam8WfYhlmcS0yoAphCcMl3n1XcYCdrE&#10;Yio5/QkTwwv05pbg1d9D6H79F3OEeUwuykAaFXY6Pacgn9ET5cn4BdMd1ysJKTzfvkcGkkpVFoQ+&#10;w7Y/sCcAQwJgN8bVlSqV8It05zFVegqfU4d+meg6oh2emZSH5tcX4h4BeOVkA64RgPcFwJaVOHe4&#10;CleO1j2EnvNuMIF2irBqpfT+CmatzAXf/whAKksHgBtw++z6vwLg7agCFADPH5yPYztnoGXrEqwZ&#10;VIbLEyfhjZdGob53Me5XL8H51XNxbJe+2VeDs9uquE8wHdD4HV1Ygu34gXrsXz8fK8aWY8e4Mrw1&#10;71m8VTUe+yrH4uDyybY4+uw+zQDX0t2tw5mdNTi9nUYg6n1hjf+d2LbQINgiV3hHJc7aBMsynOHv&#10;Z7cT0jsY17ZleMxX6GdjkIvgJwycSQapCBc0jqmhCDZa20SXoJjuVREbDSuNffFYakqAE4isAfMe&#10;nnMhYteYabzKaYxqKDL13M4xK4PFFb2WCsruF4y0z3B0re5xFIRAHGIlYoUpptph76q/2vRT5QQe&#10;hi0AMFz74yAnbUH26u6fCelYf77TGtbaai2ZPjvl5t/CYvrs0+c07VvlVaNhZQ6zUUXUsEoibBys&#10;vNoXBNjYBRHtu4AJ81hAEEASS6kcuFUcQeXNAClwsnFI1VAteAm/QFEm4+KWjT7cj420fwYhQFWk&#10;cHmfVK6UuSAeoFuY2IeNlWnQF2QsXKZT5aU8hZh/gSbMxhmUK8drpEwfQY8gIUBSCaTE8iwqLYZP&#10;UAUJkgAtVEZo0IJRAAoiMuVD0EnuKwWWzjwmcZ/g6tvOYKdn5yozU0YG0SgoeX1yH4bLNIVYhkFB&#10;ppj3FOo+ppfwifQm9EoDpuTCgqTSz98SCcoIy1HlpWcR6cvwBVJCyzU/lV+QHYeTXz5TqS8+G5Wp&#10;858uIZYRf2c56Y/+I4VUkix3AShAFzaO10mBh7uFkcS2ESRA5ZI7nYxTp7UwW/8dkiI3mF6A/tw+&#10;Qs8oxDaTyrJP4zOK8LcIn2mipZ113J4L76W3FeqqdYisSwV8Zt1Yx3KYl276/+BUtOuTjq5PtqcC&#10;7E4AVkAfHr0sd/NEPe6dWIVrBOItga5Fi5W1QHkdFaBAqIXM67mlIozOED+EWdQcyP21Ob99CoAE&#10;n/Pll3V0rTfhztmNBsAbZ1bg5uk6xltrr+ddfmspFeB8gmgWLm2oxLr+5WiaPAGna+ZjZZ9SHCgt&#10;x9XKWQSW1vvVEYJ1OLKPLvDBZbh4QLO0tdiybik2rFyITRUvo25UD2yfPRoNM17CxCE9sbNqKs4f&#10;WkN3uR4n99TjzF6GQQCe3FFt7ws3bycAqTybCcCW7QttNrh5G20rgcvfz+rNkq1MI68/s5UA9BR7&#10;6Hr54NPYSqEGmAPWUOybc4UEEC1o4OCD0n9fCH69otBhZVKFUoW1P+pRxWWDseuth2OFsgpHoFiv&#10;q3O6XirB6T3VCHS9jvVbiPsRNlJtdb0+L59IRRAxVSCA8HdaqISuDBtCqJTQoemaIIEgUyO3a+me&#10;qDEEzJVh2LwmkY0y3EdqhtfxWOl9BB02FuZb6bB0MX1BbsNSPkqfftc5xcP7fEyDXLMgTYok1Idp&#10;LZM64TmlkQ0ykXFFmA4BRjAMEn72r3qEnSkl7quswwqTYQdUnkyv4g3xHkE0SBiYmqTbF5SS6cey&#10;oPoxpRgFs7nyVLZq6FI6Ttk45alnqDFanwbw7Znw+dLVFEQEK68Ar/iV56gJhgFCLYGQ8Shu/i53&#10;1Ctw8B6fwMm0Ov9xTDXJeHTOr3JhulR39FefCt86IXUe6qQIQqVHs+gqc+c6pkPPSe4m66D+c1n/&#10;aKfxO43HJfZWOAIj80eYRZgv1RGNoQV68tlQdfmVL+XXyl3PTc9TnZw6KZWpnjHrM+u2DX8wL5pV&#10;97JcQoSXXGKrfzzWX1zqgwdJck8Js1g+nxheq1nvRCq2JIYfZifjZbqUBy1q1p9HacwvorJS3IRq&#10;r+7peLlLNnplhpAtyPHauHI+O9bBAO8Nsc0kGjAJxpxkpHfnNp/1jK5wMIfnqQr1+awMlk2nYRl4&#10;YXYRTh1eYn8+dFmfxD/RQABSgRGAN5rl9tLdjULQBaELwJstDgA/rQIdyEkhPpoUcQGot0dunW6g&#10;u7uS+wzf1gWuZxibcefcBqo/AbCRANR/ktTjTnMdrryxBGcOzqNKm4EbqxdjXd8+eHPWRLSspbs7&#10;by72dCnCtkH9cGFnPZro+jZT8R0+UIWWN+txgmDa0liBxhVLsKqR+3Wz0Tj1KSx4ZRAmjh6MivFP&#10;4+1NBNi+lby3Fk17aqkY9fn7ehyn+3uMCrCFAD1JuJ7cshinty7A6W0VDHcJjm2pJAgFQLrX3J6R&#10;YtxWg8fi+vgQ34fw60P1QPXi78Ut1V04WnG8bORBqokQH7ifvbCP14TKuM/G6C1iZWWDC/AaByBO&#10;Iw+w1w2UUKHxN8EgIEhp3IRbH1VbuJQ9JC1CC/ZixW5tBK01UHPzmAa6GpEyhtuX4JPbwzSEBAKl&#10;i66IKr3XxoIcC6nxK05eJzCF+rLi91bDZKViTxqSQqBLFWCl0nn7g3I2ZNd8TLtP8OX1AZqf4fuY&#10;DtcUl5cN1cO44/vQ5ST0An0Jf5ZLmPthK0Oq6hJ2FLSIuUpqKAIo1Z4AonEuKQButcZP7qzAZ+eo&#10;KuwvMtUBRRWGKWEqlHh2PB6CwM9y8wk+dO2leAUCATCWClaf6E/k84mwvPxKK8OMJWSekLpVWGyk&#10;NshPhR+RetRYntS10sh86X4pJKkjHxunFKiP4JJ5FJdBjGBkucWVUDUzPXGMJ473xbDeyDSmqfsF&#10;uyDzrK0pVYVJGGrSzMNn7GO+1YmojP18tj7WGYFZIFJH5KgrPm9eZ1DXtVZ/2LEQ0FKU4RIqzJL2&#10;vEdK0VGVIZV1tAwVhlxqdSrKoz4npufqi5o6qlS6psEezCvTkUQBECK8glSByYw7WORjHWEHwrod&#10;L2VItZvKepRWxnpexrgYZjrLUopOefLwWJ+6L+sQxtrOeTiRX44ZvbohM8+PVJZVGtOdUtaZHSfV&#10;HZ9FGiHp70mlzTSk5fKZaL1gLsOw9YEsCyrOVF7b9elsvDC3GC3vLLE3QS6fXgH9M9x9fR5fb2Ac&#10;J6yaCC4tYCYEZbebCTHZw/d2NZv7aQBqUkS/E340gc8xAu9MA66fWU7QNeAG47tBIN7UK3FnHRf4&#10;ltYCMrxbcoVPrsDtE3W48UYlWg7NxrEdU3B7ZQVWlxRif8UknN/McKoqcXH0WGwZNthmbm393/4q&#10;HH69Fm8QYHsaF2BN41ysrK/A2oaFWF8/B+vrpqFy+nOomDgam1fPw4ENC3Fy53JCUK/QOQA9u38F&#10;t+uwu6ESGytmYcvc6XinsZJKj+FvWYAjdImPbK/E8a08t72K6pNGBaj/HHksriTAikzlV0rXjxVQ&#10;f/Uo9zbASurjVjNtVkENBKyADwHISkwA+tgjq+GocpnbZ0pCABGcWIG4FSCdY1ZogxyPCRNt3eMw&#10;QaGtGoBcDMUtQDhhydgAbHxIIBVAmC5eJ9fHZ/BlWFSlAYYnMxddKlWwYANyAecoFp1THqIqhmbv&#10;EtPUsHVOW7eR2l9gRk2NQRbHtLZlZxEnqBOyGpvz0QR9bxFhQwh6qZYtT2qMLBcfFZXflCArvVQS&#10;z+sP2rXvnnOGDBgvzVSx3GI2FAEhgflKEHxZ1qZgqA70J0c+LWjOJejoBgu0UkAqG8fVo/vGrSaU&#10;NN6o8Ty53Boy0MC9AKj3kKWYQ1QlUkxKhwssqUNBS6ZxSH2D0MYnVU4GY6bL6omjBD1UWPrStQNA&#10;x+RiS8nqPpWDl9eFpMLZAYU0XMAwAtHOTHkO0U0M0py/B2CamP4Q60tEEJSy5bNLpMuc1Cc64aHJ&#10;Hsbz0KNQ/NHOwzoQmlSn6qiUvKVd5aPnTvDqGWgcVpNMSRrHlTtMZRmmMuyUF0K/7GT0zAggRctn&#10;GE9Kr/ZIpXueRIWaSKUaYRnqbzHbsq5F8hNRmh5BZSgdV1M64TelRbg+sACvSAz0CiCnJBud+3Rm&#10;vtORxDKJELxPsF78gunR+HJISlGzwt2YHz5T/UtcEtPVcUgGXpzXC2ePV+EuQXWJquuaANhE8BCI&#10;N5pWOQA86QDQ3RoAT/73AHRd24furX0b0LE7muE9W08Ays2lyhQApQQJwZu87wb3b1Ax6rxc7Fv6&#10;u87XCZmDc3Bi51RcXVOBVb2LcGT2JFyrX4ILi+Zhba8SrB81yJa+nCQAz+yvwdsHlmPLhkXYvGI+&#10;Vq+YiVX187B+xQJsWDEHm1ZMwzZuN/PchpVzsaNxFt7ZtMg+m9XM+04dqMd5KsJV46egf1JnFHnS&#10;URCXjCdz87CzdhGO7V6BIzuX4eiOSjTRPRYAT21bZvCT2/xYfGEQ8WyocXxA8TQBT+pHPVsC1YlT&#10;uR3VI3MgyMojABIAPjYCVWB/FIA2SG5ulNyEKAxdM9eE1xEqcg+1H2IjMAX08DzvM9fChSqP5Toy&#10;TKlRuQ6ClxpagsCgWbVSDXTLvWT4bFyfNqXNSwVgbhrDcUzqjg05CkF7h1jKhBUxKHXI81KCtmV8&#10;rrkgjWda27C8YlnpPWzEXqZbv0tpCJQJVH9u2UhxBFguHjY+uZKCgcagtDXICEhsBDKNN9q4ELea&#10;MHDHMm2JCvMST5NbmkBlpnV83vxMumYZBCB/pyvlL3ImT5wPpsqFzrQlJZpJ9zLfmnkWoGxyQsqM&#10;DVgTNCHmWWOZKn93jMwd5zQ1RtOEl45lgpKGN/RH7s7YrqDJMpXK43PRa3uaAFJYmsmWyjQ3nueU&#10;X3uDhWUY6auyUUemOHVeedakCfPBPGoSyIGuAKulL1RnTKM6DBtjNVhqHJUgs7FbXq80SoUqzzxn&#10;E3M0c725dSbPWK/5WxsCNY4dZbw6cnaqEZbH46pbVNWdOvqwMLcTjrJhbfQlYkhnXpPvp1JLo+pj&#10;uTOeENOYTNWWme8MU+RmhbHcl4mTMe3wXmoHoG8hPsgI4VT/fLzcvwuy+Swy6YHEMN8+Tdxokor3&#10;aS1siIovpAmRbnz2XVm+OfQqCOF0tqP2A1Px/OxCc4H1OazLpxpwlYpLS2L0etp1QvBmM11cguw+&#10;3d975gJToZ38f1KAcpfXmcllvndmw0PTGx83qfxu0c2VG3yTYdykG3zjpM7Tzqx6aApfALx2qJKK&#10;bA6ad0zF2fUL0NCHbvuEcXhvwXysHFiGpWVFaGqYZW9r6MvPl+jGHt6zHGvXEXirF2Bt4wyskfKr&#10;n0+bSQU4GVu43dJQgY0r52H7ill4fX2FKb+je+jKHlqB4xurMCwlF9n/GkL3/2iPnF9Spf/Mixf7&#10;98fb21eZa9y0Yymaty+zccIWAlDfFpQ95iHgtLTCw941gY1VroyfjVg9qZYkmOrgOfWOPjUOmsY4&#10;5IrJJTPVKCiq8vJB2lgXG7JgqErqDKyr52fj4O9asuCVwmD4AZ2n6djUCeOVSlRDdMJjJeB1ClPj&#10;SwmM10tgCmaCiSqO/qQ8yEauQXiBwgWHxp70p+AagFdcWmISECT7ZDrgi54THDU+aH8GTzdGJuiZ&#10;OrT8qqIyLsadILCxHKQY41lWsVQP8VZuLBONJTJczZYGuK/OxGtuM38TgJV+5jNecKLyEsAMYnQr&#10;ZV42BMFcANEElLbuxJBBkVsHYLyPxx4qFL3KltBNX3RmfIRgAhuhh4pC0LC1iAVpiGGDsr+oJIQ8&#10;vD+G+WxLCAiSmiyyJTtypVXWzJPMVLWARtMElIAikMgeQkXhFXCfJpfaXXKkNZpKqy3fEexoAqx7&#10;rPi0XEjx+6U2WU7yApyxWD4ThUHX20cAyuWWWb1iGcfR44inaUhGnZOu1biiAGj/mcLylUlFmvqL&#10;QtAAyHzb5Be3mljT/1oLlkqHr0DrIL1UWnS1Szrg3+kya53eK4keXMsvBvL74leJ7bE3HML0jDCG&#10;ZyWja2eWi9Q4w0hmOSex3LtQKc4LZuHML7NwLz4Tf+haitueDNxjGO8/+SSaBpdjDMupfQ8/PQfm&#10;TTPNBalUkhEk5oaR1iUZYX2kwUxKMNHc5Kz+7ZA9NB2jp+Xj6P65hNwqXDxZbwC8Qxf4OtXXdbqg&#10;WgitT2W9R0jpA6V3aIKW4GR/gP5XY3xRAJr6c8YKP21aT3iL6k7vA+t+exc4usTmJtPwaQDePkFV&#10;+vpSnN8718YAT21aiMZ+pbg6YRIuvPAiGspLcXbFIpzfvgTH9i7BmT3LcGV3HQ7T/V27fhHWr1mA&#10;9QTgOgJwQx1VYN0MrK+djI11M7FRQFwxF1tXzMb+NfPsfeB3DYArcWRtJQZn5KD9vwXRI64LyhJ7&#10;oYcnC/0zsvD2KoJux3ICme4wAWi2bSlauG3i9jGNt2hg2MdKFU91Fauelo1dEwkCoEe9s2YcaQKC&#10;X4PvlO8+uqxxmjihEtSSAKdyqUKyEkaVoMYD3VnQh42BprVvHlZUDaYLDIKRX3CiOX816ag/1xWT&#10;O6RGFcuGEq+xN6kuAwvvM0VF8BB25t6pQguEgq0pB0fxWTy6npByAait3B9zjxiXXDgBUIBzxoh4&#10;n+6laZ1evJQBr9F5T182yPJExPel68nOQBD0q+EwDgE6nuUWz7LUPe5C51juC0DxbLhxAg/zFEOX&#10;KZbAk6rzMq8CiJYfafwtIBXEhuWPjsWZAlR4BhSWo9ZqsqHE5tDoNsVJERo8GD/D1cLsmG68vjvd&#10;ewGI6Y5jucUoHKZJ4NKSGC2DsTLQsxa0mVa5vgZSumDuUiCBWaBzl9VoAsY9NvDRnAXqTn0Q1LR1&#10;yljhOnVEC7H1bDS25ytiJ6pZWHUMgjzNnjnhoOfqdKp8jgIGO9t4eh3qWOQBOG62xuGc5SrOxJnU&#10;rdxn3iPACXi8VsrexhaZDoHRz/KIMM6knvQemF5/sQ9pvDexKBuP926HbrkRNCQFcILQu5aYit8F&#10;MvDnYEfcS8nBG+nZmJ+ejPKcMLLotiYxHakF6ZgUbodL/9oZv/kuoffvEXyUOwCnO/bGb16bifdG&#10;vYTDHduh6ak+eKEoA5ksg0hBFtLyme4eWoZGZav/BaaaDOUk2ZrACJ9dItOZVZ6BLsPoAs/oieME&#10;4AOC6VJUARp0CD+Z/itY4HuPkDIAElK3CC9X/Ql+7r5r+i8RmX1KXzO/hKdrcp31telH3wHkNdF9&#10;mxShQnRNKvPmsTpcpQK8uG8+zu6chZZ187F2UDluzpyJfWV9sfeFZ3CmZh7eoarTQuhTBNjFXVSA&#10;BOD6tRXYTIW3qZGwa+C2noqvbjZBOI3wm2UAXMvjLQ2zsZNu8GG6tUf2LseZA404saEK4/v1RbeE&#10;CHp4s5Hblirw8TAGZ2agaU0lzu1cbmpP6u8E3WCZgHhiayUeC9Lts8HvPmyUVDSxdAkS5Gqy8dpg&#10;PxWBqS4CwWMAJNTK2iPIh5LQm723Jhl4jSqkXCYtTbBFqeyVQxqfoamSqrfWmrQgj71SdFRsPsIx&#10;QRVfEKNSDPZpR4AwXps1jkKMlUvLIaQE2lJxxvYOMY1sCISOjdEJSLwujmCVuoplBY+hO6F9U0sy&#10;NjrNXvqlEun6+QhLdzZTr7Sp8skFN9dWADSlyWOBjg3JMaosQYzh20Lm3oTxALpR/VleWudVQrdK&#10;5chG6GMZxbO84gVCNipLF9Mp8Ggrd1TjcuoEtDUY8VpNkHijC5T1Cpvg56VCsJf/qeji2DmYMc16&#10;W0KvielzTvF0mWL1RWcDC8tSaeXvWuOn1+pskTIBpnQlsPOKpyUonUyXFpS7ALRFv+x8DFYsdy04&#10;14J4pUFpcdLF89xqcbUA5apNvQIYryUjeUyrqbZkJJW1s7FFZxVBFGRMXwIbugCqZSl6O8On5SLq&#10;xAQ8pcuAl2GzpZqwirCuaRLMyzL39GbdZGdtZSdYqn5IPfP5C3jqyAQ/LWLWEidzh5kWKXoNu+hY&#10;y120TEXjdwEqaPu4RR8CkPUkpXtHBPMz8XyKHzf7luBeYQ+cjqUL+6ME3H48Hb9vV4Tf5pTgfLcC&#10;bO7cAVM6pKF3pxS8mtYBx37UEX/6WjZ+/aUU3PpmCHc79MEnU6bh+vOj8LuZU/D+tLE4//wQLBrY&#10;Fdl8XsmFnZDGsgoWeuy5+nu2QySX6etCOLNjS+yWiCQCNoN1sdOgVLwwowdO7JvrzALTNb3SXIdb&#10;AuDpRlw9JQXYYL+9R3Bpq5ndm2cFwb8FQClB/qaxO8LTPoGv/wFhWDJ97dk+td8kADqfyHoEwagi&#10;VNhRACrsG0dqceXAUlzYPx+nt83AmVV0e/v1xrnZ07Clf28cevlZXF1M97h+Oo7uXoITu/Q2Rz2O&#10;0A3eunoOdhB0WxsJuRULqPQWcTsPm+nybiYQN9TRPa6TMpyJTbVTsX/TAhw9UIfTB1fi+LpK7Jw1&#10;AVWjn8eAtHy0+3kSUn4aixkjh9p//2rZy0maFJ8+p3V8JxXgzio08dxj+vd/q/R05eTSxfZhY6H5&#10;2dsmFIfYkHlMhSf3OFYDtaxYHimdvmxwpey9+xJYVGSCh6m+6KyfXFO/VBkbtdaMaQxMQNOC3wQq&#10;Kp9c0b7tGC4bA83Lxim4+pkOL+PULK2uVUMMsceU29i2lPDrw3SxIXipBG1yhpVe6iGGUIkRTNj4&#10;FX6cwMOt0itwSQEKtDJnDJAQlLJjY9B4kMLR4LyUgrm+jF+QiGO+FIbyHkM4SsGZkmPeY8rZc/cj&#10;BAlApUlqWS6y3UeIxhOqUqoyhRPDMOIVnspb6kfx0JxjNnAZ82tvfhBMnh5ssFJ0hI697WHvOvOZ&#10;EBj2hRa9t6o3Ywgdb49M53qWt1xYAdCFk17vkrLSOr545UsAZPmok9F4oF41c97AoHFrEOJ5/YeJ&#10;wZdg9XDrpcrxUzHJ9EqdwKHORQo2XgqVilVbTdBoYsXGcAUi5tkFmyYRFI6tfWQHppl/TWDZEAYB&#10;6JMLrrHIvhlI7NeOlomkfhmI9Kc6GsRzgwjE/vRImA9T/xrnVF3jc3SXb2nfmQmmqQ7xnIYltFha&#10;StHPdOuPzjXe5yfstMzlid5ehCgGUnMz0b1jKpbHePDrQHv8qVtv/KX/aFxP74UWXxfc7VaGi6md&#10;8Jdnn8eHvfrhoCcNyyOZ2PeTNHz05Xb48ItpuPaFJNz/eiZu/DQd98p64/b80fjjrmX4047VOD7x&#10;ebzMtKdJtZZ0RibLKqlHHCKMO6VHeySywwkTgons1EJdwwh3DyGV9arL0Ay8NrcETYcq7GswVw2A&#10;9bjZ5MzOXjMAUgG2EIA0vS0iABqkCKfWAHw462vnBUSt9fu0EaC6rlnA0wQJVZ8+tsqwb+vDCwxH&#10;ru9DFUiQ3jxSbwA8Sxf49I6ZuNgwH2tKinF67lQcePlprCopwvuVi3Bz0xIcpQusjyBc2FOPo/vq&#10;sJMA3Fs7E9uoAresXMjtYmy37XzCUGpwIRoqJ2PW2KFoWPAyXeMJOLR1Ec4dWIXT66txePZk7Hll&#10;PJ70dkBfT2f0Tc/FlipNlqwk6CrRQvhpEuTY9kqcoHpsFgDpBj+m8RD11r6ydMTQnYvpy8ZQzspJ&#10;sPkInAAbd6CM+wROrCYKWFmk3rzlBGBZADG9A1QUbGRqzKyQwV5UcWyEctfkKjvuMiuh3GRW7gSF&#10;I5XJHj2hjI2GWxtHs2OaFFW/CHz9CFxTO5oVFjyZPjbQWI030h03ZUBXRevF9C6mTU4wfMUlgMWz&#10;IcukyjRj66XCTRDIGb+X8NaxwO5lfmwhNhu8AK0xSXORaVKD8ZoAahWejQUSZLFUv236BhHH8rL8&#10;K4+CvClbwZNxCtAar9LEDc0AybQkMP/qWLS1sVemSaZz8QSpOhtTn9Z4acyj0qiPAUipyY20v+hk&#10;I/F0J8jZiH1Uye7YmeCp/+MQAGWCp7Z+qiqNAzrg5zNm+JYX5svLdGp4I57qW+OWNlNuqoplJfUo&#10;GLrueQ91coxHM9YsNwFXsDN3l/drvE2q1lk/6KjgOP5u6pPHukfjf1riFNLSKpvYYPrUUbAM/P1Y&#10;j/pREZZxy3QlEYbJ/fmsB1EVDU1HZCDdXj5DKUu9ThZmGoPyGrR8hem2mXODn9KpIRgqQsatdaEa&#10;nrFhGqY/qYQKlWUWZB2L78W6XBxASk4AYzKScblDAX7976k4/d22OPmLZPwqsRd+PWo8fr14Md6J&#10;ScKvMnvif+cNxt3YbFzy5+LyD9Px8Xc74r3vZOHmV1Lw4B+zcP7vgziX3gWgi/frhhl4c8RAzOnb&#10;DUV6oYB12N+3IwGYRBc8gZ18BMnsGCIsZ1mQ6k+vxIXyQjYLnM08j5vTC++8Mc/GAG8cr8OlE/W4&#10;TrWnNz6uE3h6++M+gaXX4x6Y6+rAT787b4U4b4m4X43WDHDrjx3I3DWB2pdCNHeY7q4Dz0d2kwrz&#10;Gk0zwVoOc5NgvP5uLS7vX0IAzkPTzjm4unwudhX3wumZE3BuEVVgnz5YV1yI41WT8OahJTi1bymu&#10;bavG0YP12LFhIQ4up+JbTdjRtqykCqTbK9vWsABb6uZj2fQX8RLV84o5o7Bl+TjsqJ2MoysX0a1e&#10;hkPPv4L1+f2wKL4T9vZ8AetLnsP+iTNwfkMdjup1uO2LDXonCMITW5ehaUc1j5dTAar3V8VlRYuh&#10;8ouhwvIQhAEzuhB96R7J1VUjZwNW4wkQPF7CKrZvAAnlrPDlAgAbAKERLCUA5VoSAIG+rKh0X/yE&#10;jQCoyRIBIIYVXhVd42gCgLZ+Vngfe3nvAMbRnw2OAEzQRAshpAW5Wj4icMbT5Q5QFYTL6S70aQ+9&#10;jRCSCjDI8F5eo23rfanbhChovIqTYfgIX5+Aq5lfKhi5jc5kiRpXO3YA7Xk/1YyUWhSq2pcJhLGl&#10;EbTtK0VKYCkPhIeUrNx6ufO2VEUg4VbKzmabpYAYjtLwMC12Lxt/Oe9nuhI0pkhV5KPK9spVJ9yl&#10;lgQhvWpni3i5ryUw8d0ZVh6BW8DnoUkRjcHJbZW7rPeSmS+5t/bVG8FKaaNbGUdAafBek0X6kk8s&#10;n5W/jHBgJ6iJHqlTrZG02WDC152IMRALgHKDpS6pMh0AsuzY4emtCq1l1FiqvetM8EhpagjBZp+Z&#10;Jw156B5bBUDPQUulNBGSSEAFGGccy8XqA59PkPVHajCRaRPwAgOZ5oFUhwPS+Pw12cZrGG6yZrRZ&#10;N/XGR5hhyA12xgcdAGpJkNajCrjydmxtIdOYrAk61h2p87ZlrGdMf1F6BAtDmfioz0j8OW8g7iTl&#10;oOUfH8eNb7fB7ZxCXJ3yKi72H4Rf5/THR21zce0fw/gkuQ/+EFOMP3w/B3/8QVfc+F57vN9lGG4l&#10;l6I5JgsPnnkWd58bhTdTsrA8PQWDmL4k5imBdSzCshG4I/Rw0rqzThN+eqMkkMv05FIB8vkl85l0&#10;HpyBV2cVtwJgvQHwhlxdQtAF4D0DILcEkgCoCQwXgK45AKQ7qyUw/N2FXmszANqrb5ogcUz3uKaZ&#10;YBeAMgeAdQ4A98zDsd1zcKZ2Ntb3LkbTwqm4UDsXdxYvwMbyvtg89km8c7Aap/dU49r2Whw52IDN&#10;6yuwq3o2NtJt3rCKKrBxPrZEASj4baiahZrJL6Bm3FPYtnAs9tdOw/6qqdg3eyJWDhqKRe2KMS+1&#10;J+Z7c7ClbR72/CwHW9NLsaisHLvrZ+DE7ioc36alMJr8qEKzALijxpkE0cC/Bu1jqT6cBs2KTBME&#10;g4JbCZWgxvpMzaiRp1sljSujIunH36kQNTHhs0pMJcJGLnj5WOkCrMiqzH5TXWwkrOD6Ta5ugGE4&#10;1/ChE4Ah9vy+AWwwjNNHFeoldA2kAgvhJKUlleilMlBDDvXRK1l0JQgKheVlmmU+glzjRQlarM19&#10;wc4FjrYCjnvO1vuxF3bebGDcrJwBuuJBve7FSir4SRlpEsiZAGJaeC5BnQUBqEkQAVCzeubOS10R&#10;1s5WSpCNmg3ewzLzasyTjVYTOQlSPkyD0hKn8iAATfkMICTYUAVAj8YEDTxRAAkqAiCP7WMQcn21&#10;/KIHO52eGQSdXF6eJ/gEAHc21j7eqnFRwZh50/CAhiRUbgns/OKkmvjsgnpDgb8L3NoGmH6Dr+Ij&#10;dJ0JD6aNqknHjxSgAMj4WI56PUzQj2UYNtkiGLFcNNNv4TEf5qazHFwFqImXJHU6zLPUekAuLssj&#10;RCCH5f7KeBykCgoSfsmDqdwIQI3bSgXqdTuFpXWYWlrjTp65CtBZL0rwcWtrAOWeU93qFTwPO9DH&#10;+Tzbsl61z0vDKH8qNvx7Bi79tD3u/aQdPgpTCXbsiY8S2+Hoz36Js6UlQMVS3E7uhfe+QaX35UTc&#10;/19d8fH3O+N9ur4ffDkVF7+fhg+GvoiPOg7G5W8m4XQgH7+fsxhX80pwr1M+Xi/piTE9O6BLXjJS&#10;TY1K9VHlds9AmOWr7wbqs1hh/p7IMpYC7DQoHWPnlOLdtxbiVvMKXD9GtaWFx3rFjSBy/iCd+wbB&#10;RgOgubAuAFsIKf7m/lnSLR7bV52jALQxP4alrftvb84aQb1J4pqzVEZ2k0ryOt1g124yzutHpAAX&#10;49zuuQTOHByrm4kV5SVoqZmLy3RpH1RXYtfIJ7H51adx8tAKnKYyvrSjDkf212PTmnnYUT8Xm6j+&#10;Nq0m+FZSBQp+BOdmKsONy+Zg04JZaBj/AtZOeQGb5ozB3sVT8PqcaZifV4xxaaUYnJyPwb722Nqx&#10;DG95C1BDGPZPzcaORv1Re40B8NhWKkHNBBOAJ7ZXaxmMIEMjwNSQ5drF0fX1UAkG5AqXCVSOSck5&#10;qo7QYSX1UP15y1mx+jtqSq6lZpN9BhoqKwFJY4RmbAhs8PpNi6kDGme0AW0+bN6byMYfKudvA9iQ&#10;BD/G6+FvcgsFHXNDeY/HfmODE5zYSKU2BWQfr/exF/cRxl5CSVtN0njk0jNOczmj8JM9VF9sfB42&#10;DrnnzvIeNhI1TDYwU2um4gQkpovH7lZKLV75p1L1Mt1aFiMVmCBwKV1slB4pQXYIcQREvDoN7guS&#10;6iwUf4DQd9OhrVS1r59TjgK8XMgEQsedhTWoscFoQiiBSsxxRwmCnlSAPRguG4+UnzMDTIsCSp8K&#10;i2MnJ6WjtGmMVGNx5tYqDlOpPCdjOuWmCti2ZIj3P1rK4sBXaZCLqbD1m+CnfYMkVaJUdCzLSDPO&#10;Un6a3RfAte5Q43UKQ5DSxwycxfGJ3GdchGJsMTst1hN1CCFapH8GEgdkIGkgf+/H86wnSUOyEOE5&#10;fQpLY4tJ/fR+MtPE+uKnJ6AOU+POmoCLlGSx3AReAVGdZTsbw5QbHyxszzAybWJKr/Bl8Hx5u/ZY&#10;RtX2zjcDePDZEK593ocj/+bFBx0Jwni6t55O+KjTcNz+UWf89gup+M3nUnD9G8m484VEfPB3Ybz3&#10;+UTc/k4q7nTpi1917I/3v5qGi9/rjKu9n8fN4n74JLUj/qtzAU72741R3SLI7BFEIuMOC4R5FBy0&#10;pEK6wny2eg0ulWWbwc63y9B2eGFqT7x5cL6B6wbVnwB4rVmfxtensGjcFxzv6LU3wu+u4EaQ3baJ&#10;C8HMUW+uK+woQCk+Z+KjtTljgFKMzmt1Mr1q55o+wKCZ5+uEpUzjj9fercblA4twYcdsNG+bhSM1&#10;M7CirDdOVMzAlar5ODthHBZ3y8Geqa/glP4ThAA8t305juypw7qGWdjS4LjAW9YswLZVC7FpOaFX&#10;MxsblvG35fOx4NUX8GT3bByga723Zha2LZ6K7bMmYUqPIpSHctE52BXtfel4taAYR6bNxLIhT6Oo&#10;fXdMfWEoju+ootu7jBBcTAW4xJTgCbrfj5nLw8oqF1YAtNe7qMASDBys8ISVT696CXD8XQALskcO&#10;DWTDM1eVv/VXw+VvrKA+wsAn1Uh1ZCaXmuCS4jGVo8ot9aPlM6ywsiDhGpH6YRwBwlQVXVsP4xUE&#10;A4IRr9HEQwLB5mEcgqCHFUONWRMfisMFn2sCr5/ADDBsF3wudBwX2FFgGgvUq22mCDVeyGMpVg8b&#10;pzMBxMZvY3cMMzp2KOD6BzC8wUw3e2ep0zj+phlWr161o4LUZJHMlKFt+Rt/t/hUlozfVaY6tjFA&#10;lb+GDARRKjQPgWLr66IKTBBsDcAAlV+IjTiuexLa0mWysb+oanMBGKfvNhIsPg1H9GOjl0oniJxX&#10;3RgvlZs7G22KlVDRLLaWJtlXeKLmhMc0mDF+O89yiEJNY48GQCo8zYBrSEAA1FIoKUktm9HHGewD&#10;D4xHi65t2Q1VmV3Dxh6vdad6BiyPEDvZUP80m/gID6Qi7c9yZecbGtCedTDTOm51jnLd/Xzefj6T&#10;IJ+1OmkNZ2g9amLvDoQv4VlIhdkriwDuwDR0oBvfHoGCLKpn3pvHzp5CIJZhtyE087tmYVZqFvYl&#10;5uHM47l46x+9OPGjIFq+HYcPswfiw/ZDce+7HfCHzyXjk8dCuPH1ZHz0jUx8+JkIHnwugjt/58MV&#10;byf89qXX8GFsAd7/fCYuf6s9zj6RjgcdO+OTbt1w+7mBmDaiE9Wdj3lnHqlKE3uGEWTnlcTnIvUn&#10;AEoBaiF095HZGD05Hwf3zsK9M+tt8kMAvNpUh5vHaw2IejXOIChV2Mqd1TIXG7vj1l324prU3p3T&#10;+pDqp62Bv/Eagk7q7obZCscYtz7Aeu1kA+EnCOp8Pa4eXobLBxfh/LYZOLJmAt5eNAkb+vbDhdl0&#10;hyeOx/rCHnhz4iu4uH6pfZigecdSeyPjCF3SddXT7NW3tStmYy2V4/rqmVi3dAY2Vc/CRrq/m6gi&#10;p73wFPp0SMHhDdU4dWANju9dhZbd6/BmfTXmDHsB+bHZ6NAmCxneMFZWz0fD/Nko8LfDlCcH4eh2&#10;/TeI3OBF9qWYE4SgATCOvagqkgbxrRGyAQboZvj6szI/hAgrtcGIQBSQCKgwARgaKGDxGqpAL6En&#10;EErB+fpLqQV4jo2xLESYhi1cjfOpB5dbKvc0QUtHpDYJ2SCVj48AC7LCBxiGhUUIKg3ayuIYTkzv&#10;IOJ5ThMo8azoMWxoMQRggqBRLnAKQMxLFHICngsamQCsGWwHgAIj8xXNm6Am0PoZjrYy57pH97vg&#10;8pvyY54Ef6ZNY5PxDDehL6HBhmRhm6rTVunhb1THpvRamcJz9gVFNkKtdSMABA+NJWpmVKpJkxGa&#10;5dVEh8yjmWE2Er9mfqX+6Pq6f8Jks6lRdaatQYWdTmggG3y/LJY301fcjmFSDVEZCVqmNnUtt3GE&#10;UzzhJxc+ng1TcEwo5DOmUtIEiS0U5zUWh9zih8b0yZRW/c77bUiBz0dp0eSETWgV0eQGU5G6b4EI&#10;Vva6nSZkBEWWi+pZgPUicQiV20CGp2EIdi5BKj7ta+JNY9eaTIpV58hO2+7hOSlDvSHkfIGGrrS9&#10;LSRFS2DKLWYZhgRGKdmeQeYtiCdYh36mWfK+7ZHOcshjmpdlZePdJ7LwXqQXbvy8Ay7nlOPj/i/g&#10;9r9l4ZPPBPAJVeKVb0Tw4TfS8CEV4P3PRvAet9fiOuO9l0bh1C/C+PjvEvHxYyl478cZ+HV+Ed7L&#10;L8Ttp/tj0fM9EejhZ/mzE+Pzi1AJ65W6CMswZC4w9wsiSGWZ5z2Vjeem9MCh/XOp5qQAG3CJ4HPW&#10;AtIVJvwEQCnCG1oUTRV3i3C7bW6tQCfgPdp/dG4Frf5vmpSgAKnlNZ+26/ocV2sAMu4rBOCl/Qtx&#10;btcsvLF2HF6vGI9tvQfg3qwF2N23HAdGDsfFNZU4tY5A3Ka/zlyC03uq8K4WQS+ZaAugV9fNQGPl&#10;JDQSnisXTMKK+eOxpXoOttTMx6vDyjGgSwbeWrcUJw6swJGDK/HunlU4unMNlk8di54JWcj9WVd0&#10;eLw9qubMwvyxL+HF7lSgm9eieVcDXd5KmuBXwS2VoFzg2GI2GgOg0yBt/I+NOjCIEJS7STgEWan8&#10;UQgKEuqVHQCysg0gAKgCBTkvwSdV5B/A7UD2qgO5JUg9ck0JPj97bYOTYGiuLJVV1E3VwLYqu1xp&#10;AUgqUEBLYJwBxhekAvAwnvgy3strvQSbh25wLEEhCCawl3QUDl1HglGw0dZLdaA45V4qfz6qUE02&#10;CMShAUqPA32lRY1H+XO3AqNUsQtBwcrUGcOUq+opC1v+nH2mgbBLYAP1UiFb2dGCLCc/02+urZ1j&#10;/qRSomB2AMj0ReGotChOr/JD996WEclMsTGOfHY4pgqZjzxubY0egWXnBSFupRKpzvRVFoHKlKyg&#10;T3B4qEzlkmvJisYNFaZBTPCJAlDLh+Kl3nivxu40TqhZdlufRyWrJSq2pIW/Geyk+hinJmAEQQtT&#10;io/xyFy1qH25pqYUeZ/S5i8RBBmuJnwYt9Z2aqhFY8XqlFQvgqyL8ghcAAb4nH18tnoOVnbqPNRZ&#10;ywtR51WqMFlHS6n6CNwgFXcin2kSy11fhdG7xJotDqt8+FssO7J41t8I05zSTTOxhCzz2aHAi8Up&#10;YRz5jxR8nFCI3/xrZzT/mAovuxB/TCvBx/9ABfjFIK58NYBrXw7h/peT8OCLyfiAKvD4P8fjZp9S&#10;3EvqhBtf9OKTb2fj1090x/sptEhX/K53fzQM7ol0dmJJPTsTdO2tgwmzLJP1HrJeiaOqlwJMozjp&#10;NqIDRhOAh99YaAC8dpwuMAF4jXYrqvyuy+iK3hC0ogA0wEkFygg8/aObjQvKNbbxv/9OATp2m3C7&#10;fUpqUMrykd1oDUBed725DpcPLyUAF+DM7pl4a8c0HFg0HhuKy/DejIXYTDf1yKRX8VbNdLxRMwan&#10;t88nlBbizL5qvLlqLlbNew1rqgm/ZVOwcukUrKqcgsYFE7F81hgqwJlYPPF5lGVn4JkenXF4XSWa&#10;9tcTgCuwb1MVdq1Zgo0bKzDl+VfQvW0Bsv8XAfjaVLxYXorh+Xlo3rMBx3bU4oReh9u5GMe3EoDm&#10;BtfgMTU6vcmgwWfBRo1UCjA8WCqGlZHnwjpWBRS4eE7fpNNgtHcAIcTzCax48YIcYSj15u2nfT7A&#10;wQSSBvXV0FlpveV0v1RpbdyQjZf3CY5SjzLBwlFyrOgGEcGLFd3ARiU0kOAyxUkjoJzfdY+gFjXu&#10;O+ekymi8X1uPtgw7QWBjHgR5AyobmSYldE7QtYZkkGIYjEfLXARczVArbV42fr/ywWs8A/Qb72NH&#10;IKgqbl85lVV/gUZhszNhHlWeMqlYU9cCvQGerjMrt8YHvVQdCQK6FlWzTBKoBuOpzrUUJcxGrKUe&#10;+lCEr5BxStkJMvnMawHLqaCdTXxIZdm6Pqo2e/dX8GMj19IlG/uj+xtPi5E6I3C0vlILiXWPu/zH&#10;Zm4JP29fupgaw9MYscIlhO3da7qqYUJUrmccQZNgs9uEqd7HLWR4Nr7G44JEU61a32cTOLxX60Tl&#10;mupr3zYrLIUoyHKrMLQOVOOvAT6vIOuMhl40pKLO1+2UtG8dJLfqLM0rsY6K4bHOqOy9VHH27ULN&#10;erPstE41xHpoE22a7GGcWj2QXJqFNCrFNgTgf7DOplINJzIPvpL2KOzeGXPaZeBcVhfc+bckXP6a&#10;B1f+PhlXfpyJXxcOwO8GPoX3ffn43ddT8YdvtMONH3bE3fgi/LlNCe4/9gSu/UcIf54+H78ZPQkt&#10;32qLP/4kC3/y9ccHSQPwcVIP/LlwEKr794C/IMA4s9C+MJtpZfzsRDKozMNUgKHudIf57DJYr7tR&#10;AT49OQ9HDsw3t/QigXNN6u8oIXiiFlfokuqz+HJXH6o7wu0GTZASEG/bwuVPmYHtbytAwc9RiIKg&#10;owZdkwq81kLFeYrpOF1L8C7HxcNLcOHgQpzaNR2Hd07DG5UT0VhaigdzKrA5vwe2vfwMTjcsQFPD&#10;FBwhAJt2LMTZ7Uuxt3EO6uaNxfpF07BmKY3u8Cpa/eKJqF8wDhuqZmDR+GcxNK8LRvfOx+FtNVSA&#10;DThOBbhrQxW2rl6KrVSRu9fWYdyQUciJScNzhf3Rv3NHzBkzEif2rsQRur/HCMATOwhAjQPqSzFb&#10;CUDNONqrXGxwUi1uIw0NUmXiPhurjcvpN8FR8OOxqR7BjtCKFwDpvnp5zgWbVzAcKHAQkmrorHg+&#10;ul9yDwWw+D5UjNwaiNjgTSUy/HiND6oXp3lYwU2BqcKrAfQL05hW9tZ+QUTXCHKEiKv+BD7tJ0j9&#10;sUH4B7BBcKs0OG4zGy3hJPjJEngsFeG4qEwLt4JfUOqQsI3tFyTgmPeBSqfAy7QRsLb0ZyCVIwEo&#10;8CvvjustcAv2UpaO6699B3oqH+VLDVZGd5MASdAkQVlH3k9AsTzUoXgEapvRJAzYMJ3v1cm91bpI&#10;Phe6kQKgR+//6oMIUnG8RsATYJy3SwgtNiAtddHCbC8VoLd/e+4Txnp/upAgY6MTgPR2T6R/Bxt7&#10;9ETHMW0Zj1YJaOKFClRbQTDCDkAz/jFUhfFUSj6mX2s/Neuq7/M5HzHgc5QK5Hnbl/tLyEk16tVA&#10;TVwJUjLt29tFjFMAlAL0a+iAZdR6CMYWwHNrHonKRxNtGqNm+UqBq6NTHbAF9ZYmlhPjtDFbdvRa&#10;khXm89FaQBeA+kT9E/xda1HbsdzCPbzI7OnHjKx0nM8pxO+60GX9eRh3vxfA+99NxXvfTMInCXn4&#10;Vdf++H3WIPz+B9nAP3fB/R9n49y/t8eFn6Tjwnf9uP94Dn4VGIzfp4/GlX9Mx4dfC+Hut9Nw4Tvt&#10;cPOrSbjWpgtmFnZF2yK6wFS9WSyrwmfy0K5vFpKoogP6b5C8iC2QTqaL31lfhJ6Sh6MHKujWrsL5&#10;Zrq/VH93CcCrBOBlAyBB5wKQ7u5NuaYCHwF2194TbsTdqLn7t6niXIX3f9oj4Lkzxa7dEgAF4ZOO&#10;XW+pxaXDlTh/YAFOEoDHtk/DCbqxq4p74dqs2Tg8ciQW53fFubnTcXmd1uXpa81LcWZzJbbVTkct&#10;3eUNi6djLWG3vnaOvQ63bvlsrFgwGfUzXsOS157Dc72L8FzfHnh3Zy2aD9EF3leHHWsWYuuqxdiz&#10;vhpba5fhxb5Dkedth8Ede2LZ2HFYPn0Mju+qxVG9+rZL4440fQ1mqz6IKgBKaRA6ml21BhpVK1KA&#10;Gs8TJOQOh4awcsstFti4DVLd+bj1Sv3wujgBkGE4aomNnWZQ0Jif1JQmLKQq5LpElZ+jjgQ23sfr&#10;ZTb5Ej3Wec22OgDRPSHuC4JMk+4zAFLZaWaWUFLv7+uvdFOBEXg69htw5T6zYRqM2ZgZns3e0n3V&#10;AmwnDL0nKyBJ6fFa3qO8xvcPwT/IybOpR14vcGk/gQrQN5DpZhlY3plXB346dlSlCz2VqRSutuos&#10;9CqdA13Cmo3V21vjWiwf5jvOOgiWT2/eSzhp6Yg+XCD154yXMRyqq3i6T/oijP7cSONngp8pPgJG&#10;24cqS+pey5IEbgIgntdKpYV7ZhGAPBbomGcpW58mb+TGC4BSdzbux/IgKOIIWUEwqDTznrZymfmb&#10;XjcUbDSeJndaW1sWw99l+s1MaYkCUGkT+Owd8L5a1pJlELQJDMLPxor1bAQvDYsQeqb6CcDE/hmE&#10;GeNg3bWJD9U5eRrlvId5lKusZUTOwnSe08wwy9reMGHa9YFblZ9ev/OVZKItn3sK01Tc2Y+huUEs&#10;LM3GmczO+K9OvXEvrTM+7tIVH3XIwfs/ocv7pST87sd5+NBH9zYuH3f+PRu/ieFxbC7ueHNxLdgV&#10;t7NK8fvUwbj3WCY+/mw3fPClHPz6i+3w4VdTcP/rGXjw+Uyc/2UOJuVkUd0H6QKH8OJLffDqlMHI&#10;ZB0IscMIFuhd5SQkE8wpbCsdn0zHU5O74+jBCpudvdBShyvHluP2keWfUoArCShnbE8AlPqz1+Oa&#10;GvFARkDqE1ru9jZV3E2G9bft0ZjfX6lAgvMm3e1rTQKfFmPLBacL/PZSnNsn15YA3DYVp+dNxLri&#10;UpyeMxNXF8zFwadHoj67C96qmIiWPcttQbJmgbfVz8DyBWOxcuFkNC6ZgtXV+vhBBTbVVmDB2Ocw&#10;b/RIVL78PMYN6ofxI/qi+cBKNL/RgDd2LcHWlbOwY+UC7FtVh8lPPoPOMSno2jYDk/uPxt5lNZg0&#10;tIwwrnLe/thRjRb9C92WKpzasgxntiylC8zGmcDGG0vwqGEG1Eij5iVkEjSGJ4VjoGOFJ3y0HxhK&#10;IA7lNWr8VHoeKRy6iXJ5VXkVpr3ZwYqqnjnOXFJWOFZewUGA07ougc0Foc7ZNnr8V+eUjnICsJ8g&#10;GIWtAUeNmvEbWKXaCMBBbNja2jo+AU3AYjoNxsyH4MR8OODibwSovaWgxky3SZAwF1wuPhtXYJCg&#10;QFAIVHRVfWUdLE/xVKP+QUwn4ajOwnFvlX41YKVZkCZoo+bkk2kV4NiQXfUql9On96DpPsfzN+ft&#10;Ek0UCT4MS2NnNOfrOPqqNWHBhusseCZk9RaIlBbdObterqyUH02QkWLS2kitrRPU5P5qAiRS2IHq&#10;IwMxVIemRF3lx/zLZdZCcC3elturpS3xhJ/2tWTEw3KN5zVy3+3VRm6l7gRr+yJOVNm5kBPw7J3q&#10;KABdFWiTJdHrtPTHGedjHHyutjjcxkhZ//Sc1Bmy3LTkJcxjLc3SpFmInbWGY/S8fFL97PSCLMtw&#10;WZa59kG661pTaB/ElTG9Go/UJ8G0QL1tcQjFAzujpm8vvN2pEJciPXD1e2m4/IMk3Enugo/KStCS&#10;lYr3Ezrgz9/Jxif/2B0f/Gs33Plf2fhVl4H4y1Nj8SCvHB93Lcf/1fsZ/LpoMM77s3Duq378/gud&#10;8Ze/y8XvP5eDT77SHh9+MxO3qAh/ldUHb40chpHFHfDy6AFYvGgC+o0uQnsq9HAhn1V+CEnsZFKY&#10;9wzW005PZWDkFAeAUoAC4OVjNQbA6/ovjr9ygaMTF1EFeE9GgLnmqEFuabeisHPd3tYAFNRa202D&#10;Ja8z19jZ14dQNemiSZBLb1IBEoAndk3D0V0z0DRnHOp69EDT4rm4UrcYD5ZVYndJGbaMfRan9q2g&#10;AlyO81Rzb2ypRP3SiWigClxeMQ71iyZjzbKZaFwwHROHDcLEAf0xa9gwDMnJxsSR5Tj95lq6v8ux&#10;b8t8qsVJ2Nk4HxsXLEZpag46/mcSusdmoW9SFzzZtRtG5GbZ+r8Wqr+W7YTf1lqc3FyN0wbAxVSA&#10;LNyEgayUbJwJbHya0XwEQLpT5XQ5pZRo8XQJtRX0fGz4viGCH+8npARADyul14DEik7gyL20AX0t&#10;f2HF1FaAcF1egU1bAVH7ttBVqlKQpQlSUmpaZhJgGuP7+gmygP0m4GhywXmVjg1EPT/d1jgqPY+2&#10;hJ7GqSJsVPrKjUAsOCtfHobpKlmFK1UYGNCeYbRneASAwmKe5N57qSZ9rJTxbNCePgRrWScCM5vH&#10;cv2Z7sFsUFTHTnp4j9JmHQEhwPjkbjtlKgCzLCxfjJ/nHBef5wkSrRv0SZ0RfnF0m+UCa22hXokT&#10;TLSWzlk6QgUTnc10/uSdSrFQ8GF4rQDoAkZfqDHoMh02rklw+Xl/sKQ9QkXML+/TomUt09GbGloH&#10;qDjt3WnCQV/B0YcgdF2cVKjUoFQyyzSG6bNxQClwxivomqurWWbmKUhV52d52hihpUUgZb0gBGXK&#10;l90XhaONAbIj0wSQTQLpOVBRO0MbjMsmiBINgPoauL5EJPdYXkc861W86p86RQJUH/AIy622siMA&#10;zQhBlSfzpfIMs9PRx3rbFCbgyZd64+izL+LSv2Xj7ucycO3zWWj5Oy+u/ZMXN71p+G1RGf4S6QX8&#10;Qzf88atdqeba45Ofd8dfhozBxUHDcKRzN3yUPwDXYwnMRCrCzrloiQvh6te9+O1j6VSAXfDB17Jx&#10;64tB/PrxLLwXbI/rPQtx8oXn8fqSBSgdXoKuY/qi46BOCHYP0RVPRjLLPZnPpt3ATHR9uj1GTS8w&#10;AGoJzNkTNaYA79AFdgF4hQDUEhV7L5eQcwF4/RRVWtRunH5kN2V0X1sD8AZd69b2CIaPzpl7rOsF&#10;QMZ7Q/9LfLwRF99wvgTTvHsa3toxhS4w3dc+7DyWVeDy8oW4XrkQ6+kSb530LFoO1BuULu6uw5Hd&#10;NVixbDzWL5uCjctnYEPtbKq/eVg04UU8XVSA51hOY0v7EmZdMOv5oThxoBHHX6/H3g3zsHn5NOxZ&#10;sRjVY6fR9c1ClzYsq9hM5POZlWdmYtyAYhzXmj9TgDV0f6txYtNSqsClOL21Eo/FD6D6I9jiaKbu&#10;2JDluspNlFKJ6yPVpQbLxkgTGDS2J7fQO4iNjNsE3mvXE3rOBAQrodxOglDjagZB+43QNGXkqDoB&#10;T/Bzlro45wQSxe/jVpAQlIOD6PIIMhpz608XmGmWCx4cLDgJMqz8BIkmWjwDqaIIwAQpCAGQDU+N&#10;SgCU+jMXn/EqvOBgHjMPzuw1G22/LOZX1zKfAwnmAQI+82mwoqlxElR+NmzFKVdVKtKM18lc114N&#10;McCKqzjd+GTqVDwsRxuDJOS8DNNZcyf1QwDyfo0bGgBLGD8BpDE2wcN9JVAztvaR0wKGUch7ed6d&#10;8ND72AYYwtAAwwYfL9AyD97oeGygn1xN5kNgoglCMoFT6k2QlToSKOyVvigAZX5TTQQqOzcNe2js&#10;zBaBC5hUofqQqV7hE1QVj7n1vN7PtMjNVZrs4xTROJVWU4DRY3UGzppJhsey8fdvh9AAljfrkT6E&#10;oYmQZHYu+nvKIF3ggMYHmbc4lnMsf/OokxU49ez5PCNyrRme/gtGJgBqGU+QZS1XXh/M1d88pNMN&#10;rS3vjTOPd8GNxyK49bkOuPq5FNx8LBa3v+HFx4FC3P33XHz4lQ741WcycefLqfhNmyJ83KkfDsQl&#10;4kHxQFyIzcbZ7yTjyt9H8BH3/9ytBB8EOuLKN4O4960OeO87HXD7OxG893ga/tguFzeDKbjRrRiH&#10;nxyF/KwggZeK9n07Iikv1b4Koy9Op7BDSWP55o7ogFFT8/H27lm4RZV3rmk5FeBy3HrXcYEv0yVt&#10;DUCDYNQFvnqqDlcJOm1t0qKV3YgC8G+B7m+ZrnHUH/fpAiu+G02rcP0YAfh6JS7snY/TO6fiyPZp&#10;eHfJJNSzTM/Pn4MbtPXDB2JB9054c+l4HNu/FE17CMw9NTi8YwnqFr+KTdVTsG3FDGxrnI2tDfNQ&#10;OfVlPF1agEGdO+GV0j54tW8pFrz6NI7vX4kj++uwY/Vc7G5chD11VXi5dCiyfpmIjk+kIevxRDxd&#10;UIqqcS/j6KYaHNlRhcPbluDo9kq65rTNS3B802I0bSYA/cOoZAY+Unc+NlaBRxAy0AkAbOhuw3bd&#10;VR/hoEkA/xD+zkbt3MPKz97X3Cc2NHNHpPwMHryODdHcQgMEXRkpOwEhqgINIlRN1otTRQkgsiBd&#10;ULk5gUFUjQRWgNCVKgwTgFJa5t6y0gcGUsUNpqqRy8p45frof1ttHR/jVuMwpUaLDGODHErFOSTC&#10;vLBhKV10m60BURWGhtHFHhKCZ1CIkNc1mszglmnXWJ7KJ16gVHhSd0y/xiZtBlxlJjeYUDV1yesF&#10;v8ThBA+hm0CAe3mNjWEyjVp4HJALzEYp4CeorHmf1JUWFEtNSR3ZO8aEn74l6H5PUJMTAqBNVuhV&#10;LzZwU1QCC+EmlzWGIIllOSbImD/78ITUWy/GZZBjHISPqUxCTl9S0Wti+rSXzWwTWnJztYA6QKho&#10;MbKeo320QvnQ8+Xv/l48X8gOiBBsS7da46pyp20huNJfxjwSRgbAaDpdcxWgpUf30dwJLa1f1DaB&#10;ZZLI5xthuSWxc03U8+Q5Hzu1BHkDTJPVH6YnZG+HZCJE6CWVt0f6wI5IHdAh+odEaUgknPU+uT6P&#10;pg92BAuDbGwdcKLXAJz9hwhufjaMq59PxK3PhHDr8yGc/E463gsMo3rrj49/nI/b36f7G98Lf8gs&#10;wx+zy/BxYj7O0WX+6OeFhGNH3P1MCj76cTr+kFWIDzOLcPVH6bj2bR/+mFiI++174rQnhD90ycMn&#10;7fJxIr0LlrZPw/Auifa3mWksQ/dtkFRu01k2uSM74dkZPXGQYNEfHMkFvqoxwHeoBI/XGADdP0d3&#10;FOAjF/gar71OeGmi4q9MUGt6BDbZdYJVdi1qdh9N+62vu9G8/CEAr58gAI+uxIVDSwjAeTi7Yyqa&#10;tk3H2wsnYEWvEtybMx9NI5/G0l4so5p5uLBtEQ7vqUDLviU4u6sS7xKA2+un41D9HOxpnIGt3F9f&#10;Mx3Vs1/F1OeGY3TvIkwbORwznxqG+hljqQBX4dD2KmxdMR+7Giox57nnkOtJR5e4dOSHOqEsKx+L&#10;Xx2HNfOm4djW5Xh721K62Uu4XYR3t8/HkW0L7E+Sjm7S12AGhunqhalKaKrQbNChQYIOe29WKqvg&#10;hJSgoa17bOqI4AgMFox4HXvgoHprVir1wPGEaQKvk3oLGOiohAgNW0DcX0ouwvOEqRRYvzDDF9wI&#10;ElZmmY/3+AgOzTC7x7onODiZ4GJ4cl8JP014xGmygJU+MoTg43XxjCueakCf7k/py8rdX5AUlNi4&#10;CC1z9QktxRcYHKIxLYI9gWUqUS/dE4z+JyOIHx6EZxjLiMcJjN+jJTzMh8GcwA8wbHNnmU4Lky6x&#10;8qtr5HoKlK5KjAxrZ6pT5Sw17Wectp6RkPBQkWkRtb7Go4XeGi6Qa6nPpofKCAACKU6zlfo6DQFi&#10;LqlmcPV6V3F7AohQ7BWm8mO6BbSefI49NM6XzeeRhVhCII5bvSoWLtFXUxhOqcY221Ot8XrCSUpL&#10;C+L1sQd9XCJWRtDorR19tTm2l54docF8BQeyDEw5M59afC5IK7wiApBp8hA0CtPL9Cut+hCDPpSh&#10;MTlNyOjdbb3BIZjK3dWn0dQB+DSxwd/03rnWXCo9uiagNYwsK70FksjjZD5X+3K4OhGWvWcg71Nd&#10;ZPkHra45brC90yz3l52APq0V6S/1S7hwG2F+fTR11nqekcIQlg4qx7WUUlz6gh/3CL47n/Hj+hcT&#10;cforGbj5oxL8JfgM/re3Hz76USd8EOmND/s8BeQNw/v/loFjBNyv2pTiwZc6473HsgnCNFz7fjI+&#10;DnfDXzqV4m58Gm54k/DH0t64360bzvjD+DA9F3/s1gcn22djZWY6nsxOR0YPH37ZJ8HGZTN6dUF6&#10;SSY6PpuF4TPzsXvbZPsCzLlmKrEjy/HgnVpcIcyuNBGAx1oB8CTBFF2rd03goglggpur5m4IcATg&#10;dXcyg3aVx/rO4GX+drmFdlJbAbaGIHXAqe01AlDhXid05f5eP7oCF15fjLP7ZuH47sl4kxA8Mnsc&#10;tvUswwdT52NLzx7YPfZpXKidhZYVU3BsB13lnYtxisrM/uC8ag5OTXgVRxrmY1vtTKyunIL6uRNQ&#10;M+lVLHz5OSyd+CrqF0zHlOefRO38Mdi3djm21S1DzezX0DOjPdVfEl4uGYn5z07EzJEvYubTz2Dp&#10;hJdxcA0Bu20Zjm5diWPbG3B8zxwqwtlUgg14Z2MjHvMNDFLJ+NjoAqwMapRScupJ1eM6rpqBjybX&#10;zctr7DjqAmt5iJaLaIwpTPdTAJTCiGEj9zAsQUHXm8tLUAiCHqokmROfwlbDEgg1OUA1KGgIegKL&#10;VBa3cnkNTKzkoSGCIcNR70/VpgW+mngIDWHDYwOIJ9jkzocJ8CQ2GgHQVZUurKRaFY5fi7WpLIOE&#10;fkBKgw1H7n5wCPM2nGmieQbzGildplFg03vQajBSglouZB2CgE/zsFw0PiqFJLMZZ563MJk25dfP&#10;xmrwFdSZLmdpENUr8xHH6w36ZTxPIAT6tmfjZSOlyrP/INGfVhFEco21AFwTN/pLAHvxn6ZF0nq7&#10;w3lThHEUtkcKwRMuIjAKOyGlRyekdctCSucOSO6Ui6TO2Yh0kerohHZl3aiYswkfTfTQ7SS8zC0u&#10;Yf6pFmPojiVQqYZsooLALVOHwGco5U8VZZ/bYjxKqyY0NLur+7UUxXGrCUGpyhJ9XYiQJbxCmqmn&#10;1xBg/kOEkrPWT0B2ACg32NZ7UgHGE5h+mgtA/aFSmKrfJj/YmfrYiQYHsx6o82QYutb5SjfTzw5C&#10;EAzzPgMi4wyr3rCj0b8f6t/7NKTRgZ3HvsFPEnbZ+PCxIN77Ox/e+2II976YhHtfzcJvv1eAj/+J&#10;bvAP2uHXXQbgk+Ev4b86DMJ7303H4S/H44NfFuL219vj1pc64P5XsvDgK2m4S5f4w8c74I+dSwnN&#10;jrjxyyB+V9IbvxlQjjORRFxPa4/f5pfidrtuOJjeHi+kxiCzUwySijsivTAHHVlu3Z9MxvBxnfHG&#10;xil4cIJq6/hyGwO8dZSAIrD0ZZirxzQmF3V/CUDB72orALoKzwWgo/YcAOqVOtkVAdAgWE/w1eIS&#10;4XexuRqXmqoNhFcJvitNVJ0CogtAur/6EsyFQwtxZv8sNO+YiMNbCMGK8VhV3AcPJlPZFRTinel0&#10;SSsn4Y3q8XhnxwKc2Flpf4x+aUsNtpf3wc78HjhMt3bHGirAhilYVzUDjdOm4uXCgXipaAjqZ1Wg&#10;avJcrJw7Ewca12D/io1YOP4VdItkoCwjD6/2HokZQ1/FhpnVqJ8wHXOffRL7GuagZcdS7KuiYpxX&#10;gwPLK7Fn2UJsX1iJ/TVL6QIPooqji6dGafAjWMz9lYrhsWM6Zi/NfSklvZXhl+ojjLRVA9fi4RDV&#10;mF5TkqvizhYLDhYGAWguLsMWYBWHtlKIzricIMXfCQ1HYThw0bEqdJgupFxfgcNAol5e6aBqCxC8&#10;Grv0aYxtOJUC3ds4pZX36a0VvYUi0LgTEjLlyQGS8sxGR+BrDFAwVbqkdD16o8XidMYNBdkgG2OE&#10;16jxyn3X5IaPYPSx/DwaEyUo/VR5TtoIIgGC1wSZNr/iY/pDQwRrgoX5U1xyuw2ChPnDCSWtg2Nj&#10;1ccVpAI9bARtqMyk9OzTUIR6W6olU78EjD6IGijsgBAtWJCFuC6EY9dMxOekIzU7BemZTGeE8QQ6&#10;IObxTLT9t1TE/iAR8f/qR/xPPAjHJiM9rQPSu3RGckEOIsXdkFzcGWn643GpQMI4lkrEW5KFCF1d&#10;QVDjqhobteU1VHFSW1p2otnWAOEl4NgfRVHJ6P+Ik3iNJi8SCEBbv8dORG91OJMeLH/GYaqarrpP&#10;UI0Oo/gISQ/VWxzhKPfWvg7DOH2l7OToqUSGM9/WmTEu1RWND7P89dk0P9OgOPWPckkMT5/W0n8Q&#10;69uAiXTt9aVp+wtVKlypUqVrdP8C3Cp9Fue+nYTr/5CIv8R0w5/+vSN++6/Z+O2Pu+G973XC7wOF&#10;+EPJUHxQ/CT+HBqEB4Tesc/58f7P83Hlm0m4+tUkfEhg/u4LnfDbr3bC3W+l4ebP2+HPHcvxu+Ri&#10;XGwbwY0uhOJAKsOMDFxLSMLvOxTQpe6CfaEQxqdHUJKfjXZFHdGO7Sn3yUQMezkb726YjI8P1+PK&#10;0RqcoTq7QIhd1Zdh9Dl6AlAK0CZApABP/W0AunbthAMxLWjWu7wyU4PRV+pMCRJ0rgl6Br+oaR2g&#10;Xsm7SeV57XCNrQE8u382zm+bgpOb6NIunojqvr1xa+Yc7O9ZhB1PD8LFFQvxzqrZeIvq7+j2JTi1&#10;aSkub6jBW8OexBu9ynFkwwIc2jwbe9ZNpcqji7u0Cs91Ho6n04dj/dR6PJ/3HCpHT8PSF2Zg1ogp&#10;mPvcq5g8/DmMGzAYz/Xsh2dyhmBq+VgMzuiBBsLxndWzcXJzJaaUjUSv+J6YPXACpvZ9CRNKRmPR&#10;0y8QgIM1qSAASsWoQRMarEBqpI5KEQAc6Bj82Gid8ThWQPa2fl6re1ThghqvU+W18RiqIcEvCkgp&#10;oIAAaMpOlZoVnEBRZRd8wkOyzPUW7EIGWVZSxcVj7Yei8BBMpPQMYur5GY7CkMsdJyU5nBAZxsZK&#10;CMUxfrn0ArK7/k/3GcxozlidjGEM6EDraBD0080yVcF8aEY3xLzptbkwG5S+hKPxI326S25gyIDG&#10;NKu8aH6ZgCl4s1xsrI/Hgp9tDaYOFB0XmOXEtJkbxrzonMrIZswZl31VhvCLI+RsYoHg0ZdQIkM1&#10;2UPISSVRtdiXXgioYI+OCGZn45d0tf4zJgU/+0UY/0nAxfzYh5/+Qyx+/G0/fvjNMP71iwn497/7&#10;T/z8s0/gP7+SgJhve5HwAx+8vD7syUBScmeqkGxk6iMCckcJHVsGpDgEO8FJYGJ6pFb1nyhat6i/&#10;ugwzHwKR6oQpOF6jj00EBLA+dPH1HjhBY+9bm6vrjBE6b/SoQ3Hgp07B3iBieSew7NUx2KoAln1I&#10;gCSwVE7BwXweQ5muaB1V/dRnxaQitQBagAszrkQCWxBMLuMzLKWK1N9q8hpb2UBFms4yjlDpdumR&#10;hO0jRuBKzkBcCeXiL/l9cd+bilu/TMUnoVL8Kqkf/itvKH5bOgj32pXjf8cNwftf7oyTn4ng/Z/l&#10;4da3IrjzRR8+/Eo7fPTlXHzy9Xx8+K0c3Pl2Km7+MAMfpfbD73P74aovhLuJQfyptBAfdi/AZX8a&#10;PumQh4+7FeLN9pmY1ymCfgURZFKhdny6MwZNyMXB7VPxK7qcV4/V4ERLFc4SZLffJbCOUgEed1xg&#10;vRbnAHDFQwDK3XXG7lzl55gDNqnCetzWfXqvmGpSb5lcOU4lSEhe5XUK4wq3rtm543VmN44Svoer&#10;cOHgApzbOwent09Dy6YZeGfueNSU9MK5eXNwYsyLWJzTAYdGjcSZlYtwZMsSHNu8GC0bluD8RkJ4&#10;zny8XfYkrq1dTUVYi9ObKvj7Qry+shYDU4vxTPpQLBkxA/38QzCq4yCM7lKOp7OHYsqgZ7Gjcgm2&#10;LJqFsX0H44VuT2NM95cwsl1fLH9xNJrWzcW7q6vwUsFIjMwaibEE38s9n8K4XmMwpfxlKcAQK1bI&#10;lJot9GVjVON0JhvUUJOtcatyORWMjVQNVIpLx6bMHCgaHKMNX/Cze9jgH7rRBhy6b6x0jkuqsARQ&#10;qTjCxcKIAtjiInitQjsK0JQmwxAAlQ5Xzcm0fi6WbnUC0xo3hMe0WBunVJ4c8Dnwda537mdDJtiC&#10;dKOCAztQOdD9Y2PTGkI1LKks+/INj+VG6wsxUhRq/M6bKSwjloPNUDNsvzqFqHmUV+3Ldaeps/AS&#10;lnKPrUNQ5xCFoNLjADraQah82cAFQI2lxdGNjNdYmhSWFIzUJcOOY/rts1VFWurDMOnqxrZPx388&#10;EcGP/tGL73/Jg+9/3o9vfyYB3/tcWzz+tXj8/Gs89yUffvQVD/7zS7/Ez7/gwS+/Qbf72xEkfS8Z&#10;aT9ORfKPCDFuk2JZ1hlUnAxfkzT2pocmQ1SuTLveK9ZaQIErjspU7+AGCWStO/TquWsYheBKYD6k&#10;0vVsNYmk19e0nk9vemg5jdbtafG1xkJtBtdMCq49nwPj1RsqcldZZio7Wy1gnUaarcfUzLbzfPlc&#10;WXa2iJ+wdN5kYh1inEl83oksL31X0FQg3XRBUH8DIJc8iZ1IpJgwZNo65wWxLq87HhQMxu+p8u61&#10;z8alhCB+k1WE95N64dftB+EvRU/hoy5l+CRSDsQOx/tfy8XZzybhVz8rwP1vJOL9v/Pg/a9m4s43&#10;c3Dr77vhg3/ojj99pyve+2YmTn+HIPX2IFjLcTWrPU6FA/h19x74fc8+uJDOa+gK/7lbHk6l+7E8&#10;y4NB2cnoUZaH/mO7YsPeSabsrh2vQsuxJTinpTCHqdaOCFgOAJ0lMHRL5QJLBQpWBJmA93D8L2oa&#10;57tEF/cGld8dKr9bAhqV5HVzqXmfTO8ca7E13e7LJwRAgbEWV+l+X9MynCNUgwTgpYMLcXbPbBzf&#10;MQ1Ht8zEqRnjsbpnMU4smIWTi2fi2GuvoD4tC29Ne9XW4Z3YuBDNGxfjJF3glrmzcajfM7i1dBU2&#10;Dh+G00un4TQB+eb6GgzKysPk4qeweMR4DPCPwDPtB2J0Tm+Myh6GqQNH4cj6WryzrgYLn32J6u41&#10;TCwch5dzh6Pmxeep/hbjjRXL6UI/ixcLn8VrZYRkcX+M7c3r+k3GYzYBoPETa4RSJwIdt4MTzTTb&#10;KxXoQFEVTQolw94BViXXImjbqtEKilIwUjk0Dfqb+xg1haGGr/G20OB2ZtqXknPOETyMy6v0UMH5&#10;CTG52YGhrNR0bQXYyFC6PDRBUml11ByvE3A0pqjxQcbl41brG7XMR9C0DxIozaYilAYH2qY65S5J&#10;SRJ2+uSSubpMk/NRBik9nWc8CoP32kQQtzrWfVYevM5LiHvZ0P1UJI/Khr8PZcOWi6YtYe42ZAeC&#10;BB9BqiVHClfDBLZUiGGq0cfRnYzTspCy9mzshISpJAKLAIiha+krzEJaz65ILOiEtslJ+NFPYvEv&#10;X2+DH3w+Ht//uwR8/zM+fOcLifjRZ9sg9TuxSP6uBz/9qhc//JIf//aFGJoXP/8KO45vJaHDT7PR&#10;o20Bt53h/weW3XdYNx5nOaV1RFJ2B2R2phVlsVwJrmFMk6k/LYZOMQDa17NldE31UQ3nPWf+rkXb&#10;BKdcXo3x6Q+kHAhyX58YYxjqeHyE4MMPz9JN1Rii1hJGBnRiJ0QPgfUyzDIMWwcoj4OdldZpytXl&#10;szDvgc9Vz0aLpjV8ovIMsA5HhrKj4vMw5c7wE8sYrsY65SL3SERGIcNjWkO9EqkW2uNcbhF+06EX&#10;/tKTkAom4Te5xfht1wF4P7kEyHsKf8oZht+n9MdvnyjBn3/RFze+loVzn0vCb39Rgve/3QF3Hwvh&#10;wVcycO+b3P/7bHz47S74wz92p3XFna+l4uLXQrj5iw74VZc+eL+gBJcCifggtT3+XD4AN7K64Xpa&#10;F/y5Zwmu5XfH6u7d8GJuNl4e3RXbXp+JC+fqcffdpYTOUlyg+3v1SCMuC4AGLqo4AlCLkzUGeIXu&#10;rVTc9SgABcLWALx0qgYXW3iOULt7nOFSzemvNm82rcRNwlBAlCq8LjWocUd3jJDnrwp+tBsE4NW3&#10;luDSgQqc3z0Hx3dOx7vbZqJ5+lisKSjGhcoFuFy9CLeXLMb+PgOxZ9xotGzVUpT5aKbKa9m8DE0z&#10;p+H1AU/hfGUlKou64+iccaYO39m6Ai8V9kXNk2NQ+exYdPlZKSYUjcGzXUrwbKeRmDn4Rftf4KOE&#10;4IJnX8bUfmPwSt5oPJc7ENVjXsGJzVV4vb4SL/YYgRcLRmNMr+F4pXgE1d9kTC4f54wBajmIwKZ3&#10;ZkNsvEFCKDyMbsMwKbdEU4C2jk3QIRjkrmoNXoBumM3OqqELRLwmSFdE38hT4w5zX0s/TDkSCI6y&#10;YwXmeW11XlsBTOEHCYnYgYmIG0TwDmd4I9jIBhNgQ1mJh+t6ui0jshl/u6hpKQvD1L0Kn2lJFHSV&#10;Fh7bmysCILcCjI0xSmFJGRCe2tdYoxSDtk5jIdRomlF2xyClOORymiqVGy44C9r9CWIqx9CgbDY6&#10;NsZBHQk2utH67BTz5QJQ8POqUxnGhioARjsCF4Lu1sooCuOQlvRQGZnqo2uucBM0UcJzUj5xdO3i&#10;qGCSeuWifX4PJCd2w8++58d3v/A4vv85urpf9uFfvtAW//SlNvjOV3z4+Rd/joJ/fQIlPw8j9htB&#10;KsIQfvC5IH7wWAJ++jkP4r4RRvufdEQeAdjpl3mI/y6V5GcjiPt7qqSfd0DglynISEhHl+5dWV4d&#10;Ec9y13vVznpP5lPQKmXZEnT6C8swTZ+hChKYoV4dbWJG/9QW6pOMWP2dKkEYEuSp3rRQXQAM2LIU&#10;ljevC2ryROqWyjexvCNCVJsaOghpBQDL0ycVzM7GI3U5IMvpwPhM9Mz0/JwOSkaPYwA9nCFUssOo&#10;+oYyPXTdE/sR6v343HQv1WC4KAMptMGd07CPauyDonL8F+1WUibudcrBH/s/ibMp3XGrQ1/8V+kz&#10;+EOHIfhDbDk+/l5XPPjHjrjwlSSc+0IEv/+PPrj/T7m4/JlkPPhyBj75qiwNH/99Fj7+5274UNd/&#10;JxMffCUND76Uhns/6oRftSvBr/OLcTstjKsZXjT37IHG5Bw0Fw4BXp2AjyaPxZ6nyrF0GF3gvTNx&#10;6WwdPnh7KR68QQASWmeaV+ICwXWFpq/EyAV2AEj4tQKgC73WLrAAqIkOuch3j9Xh3rEG3Gd4d1tW&#10;2z/O3aYSvE1laACk2321OTpR8hCAVJVHqnHlrcW4eGC+fQ26edt0vLN5Jt6c8SoaCotwtaICdyrm&#10;4+SUKVjStSu2z3oJ7+xYaEtSjm+ci1PrqWSnTMPB8kE4vWEBLqydj4tr+fv6ShzZsQETigehfugY&#10;LHxmDF3XxWh8bTWe794fL3d7CXOHjEPT5uU4sWklKkYRgANexis9n8Ezuf1QM3YsjtOdfrN+Nsbk&#10;DcCruWMxpWgyxuS+hPE9XsXUPqPwWGh4IoLD6FYQJlpL5WWl1HKCyMgUJD0pd5O95zC6RFozx8Yv&#10;0Ag+GnOxSQeDH4EgiLFxC0ACkSCj6xKl1qQqGXbYxvjYQIbSVVKPrD+4EcAIB7m65tpwX6ZKHuRv&#10;3oFUDYxXxw4oBVjuq7dXGhiewCvIyEKM3xlnY1oNZlKubAg27qZlN4KPFKOM9wpk5n6zAbJR2We7&#10;WAaCvMCoAXUHrHKT1cAccNqrdlQlPioUL83HBhUc2IX7nQhaNiqGIZXpTCYJnLxX5SZYM/2umTq2&#10;fGUQ7h2QMrQzEgdT8QzoQHeXjZ7KL3FANsPugLZs5PFUhfZRCaml3npxPgeJmTl44kfp+N6X4/FP&#10;X4zFd2k/kMr7qgc/pKv7k896EPjyLzEsJoLng53R8Xvp+OVXQvi3L7bFj774n/jpl9oi9ut+hL8d&#10;QocfpSGvTQ46/qIL/uPLEfzk80H8nGH94stt8R9fewKxjweQVJLDstNkEVVfP9YflqOjqLKo7Kiy&#10;CUb954f+rzexdzYipdncb4dIb9YtKj656xrjCxJgGvrQa27O59JYHnKh6daGNYMb3dffYoY1bsz4&#10;tIwoxM7Iyzjj2RHEEJ6+Aex8WMb6VJozASIAai2l1m0m2tCIFvuHtfaT5aylWPrajMZ0Nb6YWEKl&#10;Sdh2LEzG4q6dcbZLT/yl12B8nNkNFyNp+FO/Afg4uwB3U7ri16Uj8KvuQ/GbYH/8+p/zCbYu+OCb&#10;HfHh59Nw5UsRfOwpxc3vtce1v/Ph3hdT8OFX2uOjr3bEJ3/fCb/9p674+F864a7+M+TbPP5yLu5/&#10;vQs+Th+E250L8dvu3XGzfSJq0hIxLBDG6Ix0bH1+KH67tgq/rVmIt14ZhJaNU3H9jJa8LMP1t5fR&#10;BV2BSydW4xIV4OUjBBKhZZMZBJVmeG2SoxXwPm2tAagvy9x6h1u60relAJsaGB5dYgJQ44EXj9bg&#10;MlXgJdrF4zVUnzWEbjWuv1OFq28swcV9FTizczaamMZ3Ns3CvnmvYHl5Mc7Mm41rr4zDsk4d0PBM&#10;P7y7Zi5e31qB/dvm4/D6+bi0uhLnJk/EzkH9cXKdFigvwNHtc/HW9gU4vmslxpWUo/apCVg4ciLK&#10;IwPxTKcReDK7N3If74TpA19B85YVOL65AdOGj8DLxcMxOm8YylJzsWLqJByhq31kVQVe6toDJbHd&#10;MbP3NAwM9UFhbBZmDyIAvSNCiBsShlcuDRt8LJVILBWYd3gEwZEExgjacPb0QzXuo5lOAoUVKURl&#10;5xWU2IiltORmav1VRKqM4ahha+mK9cisrGokEQJQjT6Bis5LqHoJwcBwnqN7K9dQ7rMLBVOcqqwC&#10;mcGDwOG+hcvzcjEFOylOSwt7d49gOqI9K7rcZQGXx1IDrPxy6xW2TabIvRXozTS2JNVLVUtzP6bg&#10;HEsxZEbz5CgLjS0J5BofdMY+GR9h6bxJwvNUbuEhHZxBeFOPUqYCv8pC+XfyJZMSbp1fQTY8OAuJ&#10;QzoyfJaJXEM2/pDUEY9j2XA1LhgpJ1T6Mq35BE9OJzz+RBL++cux+M7n2+JfvhqP734phi5uPH76&#10;ZYHLh5gvepH9Lwl4mWpmVnYPjGjTCfnfT0LXf45D15/40OmHQbT/By/S6Tqnf+uXKPhlKnr7uyP4&#10;z1SL3/Ih4R/8eFzhfb4N/ukrP8UTEXoNhK8Wf+ufAfUmT7g3FXnvDtAbObZAnGDSa3W+UsKptAP3&#10;WV6EmkxveugNEb3iZh+soOcR5LOIDGJnqTFZgl7/CmdfD9ewDPfDBKXNttOdlfK3VyoJUb2qGKAi&#10;tYkxqn3VFSk/vS8e1LHUNQFry5bU6fXV/9sQlFSgiWUMu69c9BSklCbj1YIOeLdjPt7vWoo/9RqE&#10;aykd8avSvvhdn3K858/EX3L64A+9RuI3oTK8/71cvP/NTviQ9j7h9uFn03D5a3SVs4bi+k+ycJXK&#10;+i4B+P5X6f5+PQcffSsHv/mXrvjk+53w3vc64r1/6kIodsOtr2bhlhZUU+GcSsvG+52642rffpjS&#10;KQNp2XGIL4zHkGe6Y/ecl+k6DsbJjdNsDPDiiSpceYcQPNKAy8dWRgEoqLWezXXUns32/jd2qaXa&#10;TADUa3V33iEEj9bT/V3Bext4DVWlAHiM0CMAL3ErE/zOH6vGZQLwGgF45fXFuEAAnt45i24tXeAt&#10;c3Bw7suo6pWH8xXzcJBu7M4BZbhAtdeyZh7eIfheJ+gOr6fi21CFlspZ2DXhObRQ9R3dVEF1OBeH&#10;t1IhbqvBZN7X8Op4bJw+HwVx6Zg99AVMHzoSvcIdsOSF19C0tYpKrwoNU8Zg5pMj+dtTeCY/D4dW&#10;LMSRTQtwbG0FGl55HgOSO6Ji+KtYNnocFo56FjsXVOCxwDMpSCDkEoYTTIRRW/awsUNYaagAvU8S&#10;eCM03sNem0owdjArvN7/HcHKRuAIXAE2YkHQGjIBpR7W3EVzTQUubgUeAsAUGfcT6M7KPIzPS2AF&#10;nqKLx7D83BfUNLFiYJOajELONf0WGSEXk42I4LCFx4wngQpVEyBKk35PIhQFLo37aPmLFIIDPkFK&#10;ykOKj6YZXwHGZoE12M4Gq/EmurWm4NiAHqpTU42EmtwtngsNSUHyk5lIGUmly/zYGyosPxtDtfik&#10;Jglg3cvjoMqF+XFnhZUX571qXmPnuJV7rbzR/Ey/hhpCg5hepl2ufITpTevXCUkEizeH8XfMwS9+&#10;GsZ3vvAEwReLH1HJ/euXEvC/vhCPJ76YAA8hmPJNL/r8PIjXkpIwq30WZqXnYHowG5UpnVGR2RnT&#10;eTyN7t3z8el4ypuE59p1IgzKMCIlF11/6kHaD7xI+gEV17fT8EMqwR9+/z+R2oMqVTPDZWF7R1dv&#10;eAQJRc3mqoxDLGPBWl/Y0ddu5MrbO+J0lfVH8XpdTq/4aRJHMAz3ZyekiQ5C377movFFXqv1hbY8&#10;hh2BxksFQNU1qXdNpqnDCkUB6JS7Oh3WQ4IwiYo7ic8wQtBFeG0Kn1siVWQKn2Eyj1M1G0z3PZaw&#10;7N49iP05+fgosQD/V4feuJzZFZeLS/DHYSPomhJwmXn4Q4+h+HV6P/z5hwX44EtZ+PDvO+P9b2Tj&#10;wbcItS9k4MI3kvHH3NF4L6YIFx/z4c7nU/HhlwnRr2Tjg78n3PTHST8i+H6Yi4+/y/1/6og7387A&#10;2W+E8V7XEbg84hVsDbfD5bx8HBtYhMLuAfyQnczj7HTLCftpz3TFW1un4moL3c8jS3GNbrAmP84T&#10;Vhep/i4f0Tif4wI7AHTs2on/HoK2xKWpGrcIS7nAd+hGSwHePKE3PDSzrAkQZ0b4shRgFIAXCb8L&#10;R6tw+V0HxBcPLcT5PfMMgCe20AXeMhuHpr2ANb2KcGHmbGzP6YlTk8bhjYrxOLp0Mk6uX0iltwQn&#10;Ni7Gcaq+YxsJvq1LaRUE4HybIGnaQDW4qQqvE2Svr1yIw2sWYXflArzVuBRvNC7AobpqvLO6Dse3&#10;zsWxTXSZ+fvRtYvx7upFeLtxHt5dN59uNEG6chaa1i9F48SX0DhZY4bLcJQgPrJ2KR4LjmCloksq&#10;NSeX1mb3tKJ+OBviMLqONC9/91Gt+QgZU31UgFKBMsGm9RKE5GFUMASZJjA0eWFLQ/iblI+5wKyU&#10;elsjQY1eAKAJfD6Bj2GFpeA0bshjTWjoqzNycbWV0rNZZ8anawQ/U3U89hHKGpj30q3WAmz9JndV&#10;yk2zza7Ck9oLDe7gNBpug4OktrgdyGNBj1uB0LZsPGp0grqpUak5qtvEYXRPBUUCLyI3nvFqiCDE&#10;PNtQASFmrjbvtYkjAzXDoMKT++bC3GCvtDOttpxI6efz8I/kPU8SDjzWwm6BWA1eryvqKyl6iV9j&#10;agk5vD4lG//6L0F8+wttCMA4/PirAfzsSx7852fbwk9XuOO3Qij8lzBGPZGCieFkTIiEMLdje6wv&#10;6YX95X2wY1AvbHuyHzbR/VhPWzusHzY8NwKNo55B7cABmF1QgEGJHZH2w2S0+UoEv6Dr/KOvPg5/&#10;OBVppR3NTdXqAUEqUErXvy/Lhh2IIKiy1tstmuH1E3Cm2LQkppD51VrCPlKH/I0gDPXlM9eSHwFP&#10;rr+WI5ULihqz62gwFfz09okt11KHYIvFWT4DeC2fh5ZJ2VgwO5tEgx87Qyr1CK/RmsQIz4d5jf2v&#10;MAGYzM4uxLRnFgcwp3sH3Cjsh/+dPxh/8efjdjgXvx/1PO537Yn3Q53xv4uG4l6XfriTUIyPvt4Z&#10;v/1qZ3xM1/ajr3XE/W/QBf5CJi58MQkfhQbg1zG9cekzQdz+bAp+9YX2+PjLHfArusnvf4+wJAA/&#10;/GE3fPw9AvAHhOg/pOHjLyThzHfb4f4z89BQOojP6T9wsFc7LMrtiPTubBPlnTGA9fGFl3Kxa8cU&#10;3DhZj2uHK3HtrUpCqRYXmgjAo8ttjO4RAKUCHXO+5vJo4qO12Zq+49X2Wf07mvB4twY3NbHBfVvm&#10;cowAJPy01lAqUECUXWJcl444ALxKu/j6Ivs7zNM7ZtEdnYZ3t87B4SkvYlNxMS7MmIWtuUU4TTf3&#10;rUWT8W7ddLryiwg42rpFOL5+MQ5vrsSbOxbj7W2zcWxzBQG5BKfXLUMzFeGxLYvx5qY5eHfDXBvv&#10;O8p7D6+bhf+bsL8OjypLu/9hZtplpnt6unumZdq7aRqNVFIpibu7uxAlHiAECAQCISEhDgGCu7tL&#10;EiAkQAju7u7esn7rPgUz8zzX833fP/Z1Sk+dc+rsz15r73vfu23RFOxeOoMqrwK7ltQRpOOxl8Db&#10;s5jPF1Yo8YbtC+qwU2C4gGqTSnD7wrFoWVjMbSnBWo0uelEtYhXYakrIgIQXSB+JjpVXT3jpCCG5&#10;qQz9f/KYNxFbW6UfTqAklZhwkFki0vpasoJbZvBGpmK0yCTA+vEm5W8YwmL4eSoasTqKuuIN+WrU&#10;WQZApM9PgauM+HIfisrkVrHJ3GozCT2xy/yspcCS8JBBFimmBJGoQLHCSn+gAh3e9AIcqhFNsivB&#10;5f6yYopqEBBKYaVNksJj4laKjL6KMlT673jeAlgpr/ryZCuZZ5S5ztxaCNiVUW3Z8rz4HQvCUGIC&#10;lVkhPBYBu1W2OyFO6yjHx3OVc5GiEuXC81ZTRaozWblz7WGSYYs+VOISy6iW/i/auF6s/KYS/0a1&#10;1SfQEn28HNBT44q/06b+5c/d8U8qv6+p+H6k+jN50xiOf1Eh9HNL9PvWCkW9HVGhd0G9pycawryx&#10;akASdpfko60yD00V2dhRUYDW8gK0VQzCzvLB2DKyAJsLc7EoOwHjk5IQbeYJE1rpXm9o0eOvenz7&#10;956wsKUCjaS9lX4/KjzJpGweKTNIZICE/4XE8Am4lH5LbhW7y89ECCzFylN1x/D6UQFKkT5PQzou&#10;QlIZGaatZqNklealWGXDbCFLXnPeizIIolhq7ovfMeXrMjNJ7lVlxJ6WVxSqjscgn1HuAf6H0nUi&#10;965OgaMzrKMt0d/LEocCo3AzLQe3kzLxxIiA6uGHqxofXKRKvucTA7gn475LMm4E9MfxT9zx6K9e&#10;ePq+B+6964qr7zrjwWtOuPSmPc5+6k6L643jb1goU+hkJPjW+860wG548JnAzxvX/uWFW7TCtz53&#10;wdOPnIA3nXCZsDzYPQLHh9Qg2dcM/Zy6YkKwH0IDvJXZOdEp7sgs9MOataVKPr7zbVR/OycrtvTE&#10;XrHBovIMak2Um9jX/xSDEhRr/N85/qScE3VImMlo70VC7lz7VBaqQxaBnhQFglJEDb4sAluxv6d3&#10;0QJze4owPrzJAMDdy8agbcU47Bw9CItDwnBqQgNW0QIviYzC8QUE2rI6tLHsWkpgLSIEqdz2LJ1E&#10;CE7ADipHBYBLJ+LAoonoWDiedrka25dVEICi6iZhF7/bvpwAXDyFZTr3VY12wq19YT1VXRXhV07g&#10;jeN2PHYtmIw2qsXWeQLAemxfWo7mxaOwbdFYNM+uogIUi0dLIGt8KKnvZctiRciJhRSFpVhaQk6s&#10;nKg8AaCWFVbspqg0CSQ1pY2Qz0uxzHRSbLN5JoGYxxacNlE+pwBTIMH9y0I3ygCIDIZQbWrSeRys&#10;9Ob8rgQzqwk7c0JPtlIssggnFl0OlRqBp2cRm2uX4aZAV76jogo0429ZCDR5sysKkTe8YWTb0Fcn&#10;vy/QFXjKoIMM1Mjgx38XUVvKPGN+VyD2SrHJiLchpo8VW/roREFQSUqfnwGmLwEoNjaN4KJFVqXw&#10;OvDcFbWcxd/LJDDE+hN2UiRe0UTALd0KGQRjBtU4r5tJBhWe9GvKMcmABwHRR+lXdFESmvb00cLY&#10;0x69LNzw3hu98G6Xbvjojd74+l01ur9jDs1fzOD1sRrR/9Iiu7sWo8wdMdk5EAt4E67I7Ys1I9Kw&#10;o3oIdjcOw+4pReicVoZDMytwcNoYHJxahn2TygnHkVg7Mg/TspMx1DMUvl/xON/Wovdf7fAd1eZX&#10;f/sRamf+x3FUfVSlZuFSeB6EmyysJH19r+b6ypxerShtGcCJ5vUl7PRUNWJt/5P1mw2GzIAhUCU+&#10;UEaIdVTt1v08uaXll0EsXlu5/2Q0V8f/QNYnkRFiU6pDmYmjOBHpoiAc9fx/LBUF6cL7kv8T/2+5&#10;B6UrwTKRDTWPOTDQCpuDQvF7eDYeZAzAUfcQPDUJxYPvA3DwzR64bO2Dhwk5+MMhCRd+9sZFAvCq&#10;bQYu/MWREKSqe98FF951xL0/OeHmG04485YDzrxjg+MfW+Fh71A8U8Xj2ldeuPChAx594o3HMgr8&#10;pRsh6Y77//TC87974dlf3HHnbQece90K1+3TsWFYITycjOFPMLtGsZHgeQYO8EfG8ACsXjEal6Rv&#10;blcjju6aiKO0oSd3yWwQ6f8T0BF+EshMG3uW1liKotwIuv9YYkLsZblIYAr4LkghTM+zyMjuq3JW&#10;Rnlpjc8po77cjxTZHz8n8Dv1UgWe2EHFtrH6PwAkoHawgV0UE4O9DfU4PGIMprl6YXJkANpmjUXH&#10;8gloXzGeCo42lxZ4L63r7iV8jXDbzbJ3WT32UNXtUmxsPSEoheCkKmxfVkvojUUrYbhz0XTsXFaD&#10;NsJxp3x2kaG0zq9B6wKxzZPQPo+fn1uLHVSBzYuq0bSoDC0LxmLb7EoCUFEsosIM/XUCDaWFTCOA&#10;+NyE6kRFdWXOCixblagXARQrp6JaBGz8vAxQCIisqXB0Gfxeup4wo4rsTzBksWIQJAoECAANrZ0U&#10;C1Zyi2yCIoeVPscSqmxuCQKVwEG2ArSXxSKbNodw1Gbz+wSfDHToCSVLQkcvQFIASCjxMxqBJo/9&#10;Vf+jxA1KnKFkj5HviOKU0B7ptzP0Gwkk5bOGogy8yDkp/XF8n68ZIMjfFxtLm6+EYVCZKaPFAlFR&#10;yCkS+iOKkQ1FP1Zgws+UlVKVwgaCKljO30LUqlhbXiM5TyN+R/pV5TVtDiHPa2LGhsCM56HiZ1Uy&#10;IENraBnnDhNRR5EEhp8lTLx1MHWxQS9jR/z9LWP85U898NHrvfHlmyr0IASt/2aB0G+s0a+7A/K0&#10;Ooy2s8fioBhsTUnFjqHp2DE2F7snDMf+yaNwfGYlTs+biFNsnY+zJT1FO3J65Uy0Ta7GJkJwxYj+&#10;mBDXF2nGXtC/p8X3f7aAyd8c0etvpuhpZEYV5U4lx/8ngpAK5X2hJD3gcUfzmoudlUwxkbyn+BnJ&#10;aGMk0876yv/Bho2NkQTHi6qTLDiGdWnYcNCaylZJsiHXmp8TyImilgZZ1gZ+BUAdGwcTKkATSbDB&#10;/00GoCRYXX5brLUkk7BMdoNVPzeCkK/R/toTjI5RzigO98OVsFQgOBMPg1NoYUPBFhq3fwxF519N&#10;8dAtGneCU/HEPxOXe/hj3+cOeBY9Cqd7BuHmh87KYMaZD5xx/U9Uem+44iIhePtLH1yjjZag6Uua&#10;MFxTheP69364SRX4/DNfPPjSFdf/6UYg+uHRxwG4/Jk39+OCh1SMZ/5iiUd9yzE9Ywhs3HRwDLWE&#10;A4/XK98fWUXBWLeMAFQU32Qc7JiIY7SvEosnQJLU+MqghQJAgd9cQxFVKArwpQqUUd1XRQB4ifC7&#10;JPZXIKoA8GWRbNPt0/k6v/ffAJRC+In1FfiJFT66bQIObqwyAHBJCXatqKSLyMXMmEi0KjGAU3Cp&#10;rAqTPFzRWjEER5ZNxM7l9dixVMA2Hh3LJtPeNtLGTlTsbPuKaipC2uglNdhN6O1ZNJUKkIAk9Npp&#10;h9tWjiEAqeqoAncuG4fW5WXYsaScr1ENEqQ7aYfb+PntC7mfuaVom1eBHVSELby/txB+TXPHYMec&#10;cnSR0V/p81NUCltWUTlKCAoBJ+EwFlKZCQE91Z6oPgGChmBREzZmrLACKemrkqBjGc2U1llCXFSp&#10;loQmbW8W4UF4KYBihbbIZCWQ/sU03vRKsgFLaPP4e7R9KgLThN81IxzUhKYCCkJCBksMAyYvC49N&#10;BjxMCBWxyQJjM6ondRYrFY/JKtdNAayE2VjyuF8pOAO8WCHlHFgseT4COknpr/TREaavQleU0Wvu&#10;X0t1puP+5Zx1qQSpKD0ZpaWFklFrZcSZ10sJ3qbiM5cBJGUrfZxsPLgPZTYKr49y7ahAXtlfDa+F&#10;Kb9rzNdNed20fK7nNdPzXCyoZE35ukyPk+BgAccvoY7oTeur8lFB46OHmYMDfvhWj0/fNMMHr5nh&#10;n++a4+u3eqHP273h/qkG/Xo4YpCpLUY426PO3wMbUhKwb1AmDozMwYHaYehsLMXheZU4Ob8WV5bw&#10;Rl/CVn3VFFzYMhc3tq/F0eVzsX0yb5bKwVjWPwsjnSPgRGXz05/V0P7TA5ZfOuOXL1Ww9/WDebhY&#10;Yf634YR4GK+jxAEq8YBsXGSWBQFoE001xm3vcMKbKk8v6lm6IBL5eWWUl/8rXYiktVIKAagsDaDE&#10;9PG+6Mvryq3SDaF0C3DfrwZOeH3lP1BGgQWaBKCGYNRQ5an4WQ2BayVKmr8rITauUfZIjHTDjtQM&#10;XHOPxSOnGDywj8YDm3g8tUnDre9DcOZrK/zmGo5bjjG4GzYY9+wzcPKfTrjmlYh7aUU494UbHn7g&#10;irMfOePCW86482c3XP2TLW73CMJvwRn4zSsF130ScNcnDS96ROL6hx64+IUPrvJ71z+jjf6HD4sv&#10;bhKAd2iL7/3NBZdes8XRH4JwbXgDimLCYOtiBAeeh2umD1IH+2LjmrEE3SwclZkg+6bgmMCtfRZO&#10;y6LktKUGABJWhJbMDZbYQGXWxj6WTimG56/KuQ5Cj+A7L9b2pbL773KasHtlgUX5KWqSj+X3TraJ&#10;ApxOAE7F4ZbxBGC1EgbTvqyEsOJ9U5SNmX0j0TF9Ii5PmoarlQ1Y6B+E1rJCHFg+mQqPQKNtPcjG&#10;9+zcmTi2YCoOLZmI7bTCm9eUo2XpGOxbPAOdixajddEM2lZCU5Te8tGEHYsoPUKudZmAcjy2LajA&#10;9gW1Sl/fplklmFU2BJtm16BldjFhV6oowO38zrb5FWiZVYl1dRUEYCYBQOiINRCFIxZP4Ce2VUCm&#10;FwCwkopaUras8FZUeRraOfUAd6gJG1ErUqlFCSpxVgSnDJ5o0lnh5T2BJSu8KQFoRujoWMHF9moz&#10;ebOnWEKXy30OoNQnwCyyeQyEpgwCqLOoQvl9+a5SXgJQoGhCwIl1VGfzMwosCRtRdFR/WlplLYEp&#10;wBZwi0pVAE8IKoMoAjM+tlbUKPdL0Mj5Kw0AofZKERpGda0JJQcWHreoB1ZYfaoHgclzoRpRBmz4&#10;GyqqRRlAshBY8hhNBIByTV5eFwGs/KbEoql53NLomPE9Cd0x5fGo+NvK4A5Vo1bUo9IwybFIJebj&#10;UBt087NDD18N+ngZQ+PHRsbGFf/80Bifv26GT9/Q4AsC8Id3+hCAPeD7hQb9je0xxtoWU0J9sSQj&#10;Cs3D0tBWmomdY7Oxt34YDk8di2NsYc+unIQrK6kGVrGl3zgL13cuw8OOJlxrXY/9iyfgwIyx2F46&#10;DBMiUuH/Lc/tfSvY/MsT5p/Y4JdPzKG3dYd5iCGtllkYGxiCWub+yjxcZX1fWmBJPS9LYspymn0i&#10;LJVch8oCRtI/KH10VHPS/6pOduV/QIWdyMaV9limuilqUQaw2CjJFENDqAv/Uwlj4XvKjBBef5k1&#10;pFhgKkCZvvgqI7SAVOL+rAWIEkZEO+7nb4kF+Zm4N3AkrtiF44FlOB5ZR+GuQ188deiHuwLAz3W4&#10;b+mLxx6peOxfgPvWGbhjFotLLrF4NoKNBm3xrde0uP+2I869SQv8J1dc+7MtTn5kg4e9/HGllxdu&#10;pQ/Ck0GluPatL+5RId76xBdX/+GOW1944e7XfO0rbyU28OHnXnjwiQduvuOKg+/a4DT3fbi4ApEB&#10;DrAJt4FnqjtSh/pi6+ZqnN8/VxmEOEwInpAECO1zqMSkT84AQBmkOE1VKPCT2EAlgFkgyKJYX4kP&#10;fFlEyZ2mipMiiu6sKLuXRRIuCPBelVcDIMoiTAK+Nnl9BgE4DUe2NeDgyz7AncsJQFrUHSNyMT8p&#10;GrvrKnF2XB02pmahxs0V6xsJr9UT0UFo7aMquzh9EnZH98Ny32Acm1aNPcsasX11JfYtr8bGUeWY&#10;nVuCyowsLKwsxd7V05WECW20truXzKElnqYovZ2LaXkXVWBZVTnG98/HitpxGJ2Yxd+ahF0LJ2PX&#10;gkZlNLl5TiW2z63EjhkTqf5TRAGK+jDYMx3BpoxGUjkJAHUEi2ylWKTzxhIISqiK9KVIP1uOK20b&#10;1RYBIFCRwQiJvbMS6Ei/HpWchvuQEVo1gWlOMIkSVPYr7wncWNEtuLUc4MbiDm0uj4Eg1FDJmYuV&#10;FQjyN5UsL/x9AaK8JuATGBr6CKmkCA8TAR0/J0VgopHgZdpfM1F5hJUUGRwRaMk0PbFSSvwg9yvH&#10;IWpSPiNgU2DOa2KwyobPihWT/j7LNA9WRlZyfk76I+X8xZYLZJWBGhZRqAJAg7Lmub6ErlxbVTot&#10;cRqtscRDym8rvy9g5LXh+9LvKKPjZsncVwKvdRiPy88GRt569PJRo6evFtpgX5ha+uBTqr1vXzPF&#10;V4Tgv2h/v6cd7v72LwjqStvr7IF5UYHYlJeAzYXJ2FCahnU1GVhfnYW2CYU4SgV4khbh/JpGXF43&#10;BxdYLjfPx41dK3GnsxnXdm/CqQ2zcYbW5NDkSizOyUdsbyq999Uw/7stfn7bGH0+18DSWlSfrDZH&#10;9SsJWiMcYCwjtFR2plRjkjVGFsOSEWETwtCYylBZp+W/iswoERgq837jaf0JKwmdkVkeahYJdpYG&#10;SqZcim1W4gAJWAmeVuImeb2UgHn+v/oU3k+EqCX3pZdAcu5fz9+Xlf5EZdqGWlFdBeJ21XjcjcvH&#10;TYc4PLNLwFPbODy0j8evjqIA/XD8cxvccorFi+Bc/OGSiUdmccqylo+CC3DCtx9uxRTg0qf2eNrF&#10;Bpdfc8T1Nzxw/U1XnH7TElcIxgPvqXG3XxFuZBfj4D8c8PB1Fzx61x33P/UkAD1x7WsPXP3GHbe/&#10;8sALgvABbfD1vznh/jsuOPa2LS5FD8O64mIEB+vhT3WbVuSHdRsrDBlYCLzTEn+3iwpw91wD8F4q&#10;QAWAL6GlQJHlPEF1ns//s/1PeWV5ZUrbfxfp//vfAHy1VQAox8Dn8htHt0/EwQ01OCgAXDGGtrQC&#10;zUOzsDg+Bkfr6rA5qR/qPdyxs3oUmlfUoWlpNRvXOnQun4B9tWPQ5hqKjTp3tJYMx6Fls6n0anFw&#10;+STMzi5CsW8OCgISMXfUOGyeNAVbJk7H7llrsHTMVDRPn4N2UYYLR2PP0nGYXjAG6fYJWDZ6FsbG&#10;j8LqqumYMrAYY5NysLq+mhCsovqjupw8GSn6cHQxUfqnaB1YWXX9DABU+vcIFwGXwZLyZku3od3l&#10;lqAwY2UX6yZ9gRrCyZJKSuAnULEiKKSfTcJmlFHNl/1yFtJ3R1iaC7wIVLXAK4NA5HdMWfkFeAI+&#10;A/x4syuAM0BP7K9AUNShQRlyf2K/xRYL8GQ/6W4EoIwGi0UWYEtfJJVamhvBws8rgDEAScfPS/iO&#10;gFDOUSUglmMS2HKfimoTgHIrFUoBO0EqFU+f5gor7lclfVKK4uN3WflEyUk4jy7HnZbfVbHvAlcZ&#10;8RWVqcQmsmgEdplUP9ms9GwklIBwfk6OS4qA11T6w5QwD+47wgkmVH5m3ryeXhoY+WvRO5S/FRKM&#10;nsae+Ow1I3R70xy/vCvhL2r8+IYRjN7/Gf0sHbAgPQ7bhqZge1EGNhelY1Mxt2Nzsb1mKPZOKsGR&#10;GVU4t2wCrm6mitg0H2cIu0tN83CjfQVu7W/GlY6NONe8EFf43qVl09A6rhT9tGzw/srf429+91ov&#10;9KQCtLHha4GS2VpvSIcVxf9BUk0RQjJtT9aKkVF1NYH0atElZSshL/Fs0GRkWBLpUp0ZLC3PV9Qj&#10;IadPM/S3mrPBUfqbqf7EBisr7ynqkI0LwSb2WEaCxS5LWjYdISqjzLKAlC1tt5b7NOa17RNDmATb&#10;oqNkDH7LL8dN9zQ8cKZFdU7FC8dEPLSJxRPa4Du/BOKhJh5PggfiiX82/tDG4KFRKG57ZOKPhHIc&#10;Mw7DMX0YHntn4PhfCLw3nKkA3XH9NTdlIOT8mzY495Ytnjhm4aJNX5z/xgeXaJcvfUxIUvHd+sId&#10;d//lhgff0gp/54FnP1ENfu+JG7TYT9+mmnzdGZ2feeLeoErMyO8Lv75mSB3ph7Vbq3D2wBwlGaok&#10;IJA5wCeUQGiD3RXba1Bq/wGWwOwCYfZ/FSWRAdXeOSnKCPBUnKe1lXKW772C3yvQ/buI5RalKDDk&#10;c1GABzbQAq+lBV5ZRoARVvkZWB6fgFMVNVjg7o9tw/JxaEY1OuZV4eD8ahzltnX1eKyZMAJHsvOx&#10;MyQeWwjAA8vmoXkhrezSRkzKK0VhyAgMCc9HbcYIhJo4YJBXChoz6uH9vQtq+g3E3iWNtLiV2LNg&#10;AmqS8xHZxwuDPJLh8Y0TRvF7gT09YPcvc0wclI9tcwm/mYTwhAZE9wpEFzUVoMTrGQJxWbFYlNAT&#10;gkgUlhErqGkmwZdFAGaxFad9NSV0ZC6oVFylL4uwMPSt8UaTfRAM5qJkZD/ZLkoRxSaK0TybLbtU&#10;fAEjlaSKoFJxH1paaQu+98r+Cvjke/9tgQ1w5O8pgDQoRBkdtsgiWNPdCWfun/uV35URY20mlVoa&#10;bbrATI6TEBS7K7NFDCOyrHiEnrGASh4LZAkpC0U5ynnxGHlOyiCPnJf0byowcyMAeS1EKXK/0q8p&#10;0DUnKM34XYG6oioF0HId+PsCQBsep6VAltdSncXKSxUs18kwYs3vs6KrCD6Z4mUcTQgQIiYhdujt&#10;ZQmVJy2lhxpGITr0kSU0gwLQvYcLPvtTH3z3Z1P8TLXR9S0z9HnPBD4/qVAXH4ymkf3QVpKD9QTg&#10;0hy2in2jsD6pL1oG5KGtfCQ6Z9TgDO3DtS2zcXbrApxYTwu8dgZubluK67s20lqtwqkt83B540Lc&#10;2LAQx+dOxOigaOg/tMDPr6nxwxsq/PxXU5j10UMvkJaMMBE8LxkNDuH1iuC9FW1DGLHRocLTypog&#10;VGSvACjgM2TDlufymOpc+vgIslepxqz5v1jxHtCKQuf/IH2ulrxnlMEM6R4g7GT0WLotlFRZbJhk&#10;AETS4ctsGX0k/y+BciJ/g/esZagWtblJeFgxAXeDcnDPNR2P3DLw3DMdL9xS8NieKtAqGs+tEvC7&#10;Zy4eBQzAU/d0PDcLxx3zcNwNGQikVOCBRTJ2vWeOu7GDcMwjESffdcSD17xx4w13XHjLEadet8aF&#10;P1njwY8ROEKFd0/HfVuk4mrXEFz9yR93v/Ol7XXBC0Lw6Q9euNc9ANe6+dESe+D+X2ml/+KBY2/Z&#10;4+LPgbg+qhT9+3uh3xBPrNs6DscOziJ8CL/WRhzfPRuH9s7DCenrY5HR3zMSv0clKPGAUgwjvP83&#10;AF/1+0k/oKjAM1SVAsELChj/3wA8KX2ALPK69AEeah5PAFbh8Loq7Fpeht3LK7FlSDaWJyTi4LAS&#10;rPEOx/6yYmwZNwQ7ppZi/7xqHJlPZbisGttpha9U1WGJmz8OjRuHk7NmYe/MGuxfOBUz+lchzigB&#10;ydp4FPinIt0xDAPdkzHYoz9yHFMwJj6J9rYOO+fMRNvsaZjSfwhyXHwwc+AwFHpnYhAbuCTLOESY&#10;+aGufw4V4Gi0TC9Ey4RaZOii0UVHyGlZWZU4N1ZyJYsJbzZNLiFAKCmDHASgebYNNHkOCgBNWMlV&#10;LBaszAIaJUxFQMAicJEijxX1JxCkWtP2J5y4TzWLeTZvZqo5MwWA0ofIiiHWN5u/rwxmCAQFdlQM&#10;/H2DBRYg80YmAHV5VBx8zxAeI1sqLlEKAi++b8HvqwhuUWTqDIKRFUexo68UmRzjy2NWsUKZyvko&#10;VpnHRvskAxzSOS8xezJQYSG/LxZLQPXyPCUo3DzdoPLkPOW3JBGrqGNFsYqC5TnIyLmhf1UCqFl5&#10;uT91Jo9H6VLg/liRJQmFKCR9Ms+Ldk+yrBhF0PLSqvXy1aC3twbGXlqY++sJPx16xVtDF+yJnl2t&#10;8Y8/GeHT18zw2Vsm+PZ1I9h9ao4R7m5YOyQKLaMTsWl4JuZlxaEu0B0T3d0xy9MfU714gyREoLl6&#10;OE7NrcKVDTNwtmURTqyjgqCduMAW9eCiqbQV9dgxuxKtjWyt50/EpVWzMDt/KHQf6tH1NSuqTS2+&#10;f8MYvX8wh60/r1UUrwdhow2n2g/hc1nXgiBXVnCLINQIdA1Bp8Cdik+X4kHF5gwj+UwS7wMqQFUs&#10;VVycFa+D9O+JwrOGjSjwl+pYwp9ss9whc8xlVF/Un1Jk0ErCuKgUZdBIfkuyvegIQFGlMp3OOsoK&#10;2XHeOF9ehcf9RuAWK8cjzyw88mbxycATr1Q8dEowzPag0nvsw8LPPLVMwC3zCFx26otHicOArDL8&#10;7j4Axz+wQ3sPNzweXI1jPwXS9rri6msutMP2uP46Leybdjj5Tzdcsk3Frm7euNgtGBf/wc8I/LqH&#10;4DejCNz/0Qt3ZLGlX8Jwq3skHnwXiAd/98LFv7ngwvuOuPxnPW7zGNprSlBZGI6W9RUKAE/sIQAl&#10;BdWu2TjaMQ+nZNR3j8T1zaEKJAwFaC9Hfv9/AVBs84kOgkz6CEU1CgylSL8ht/8vAIr6UwofH29r&#10;VAC4f30lDq2tohUdg85lY7EqPxmLkpJwvLQai2280TF0CNonlmLj3HFoWVqHjvn12LV4Ak7Mn4rO&#10;9Hy0RCRjz8ChmOIThKP1ZTg1rxFzsivg+lcHRHznhcG+GRjkm4wBHknoZxOHyr7DsXFCPVrnVlDV&#10;TcH22ZMxffBwFIVEY83YagR3c0UBG68Egs6/lyvq83Jpf0uwpXEImmorkaEOIwAFfqm8cVhBJbGB&#10;VHKxhQISTa67QcHlEBxZvDGzaN1oP80IFYGXougIQbG3alF5AkRuNdlUc4SRmjerAYD8DAGnosIz&#10;y2Xlz2EFIABN0wVwVGj8vCaPNypfVymQI7gIENnfKyWlDKTQgsssCWWghAAzgFHA91JJKuCmSuhP&#10;NStT+URhEY4CQFFiYm+VUB6xnMo+eTxi+zM8aftpXWVwI4mVN5HWKYnnnmo4F202ISrXR6DOY5I+&#10;O0PMHiuowJr7EctrKqqYnxF1K9dDro38jjLIwoZFmZ/M/UgXgwBZ+ly1ybx2EioS5wp9kic0tImm&#10;VFFGIZboFWCB7t6mUAXrlYXRVSG26Bmng1GyHnZhzuhD8HxMBfjhm3p88K4ZPn+tB9w+N8XshGC0&#10;jQrHlhGRWDEoE8vTE7AkJRLr87PQUjwU64bkYNmAvtg2JhuHG4bjxJJ6nGpagLOb5uLs7DqcmlKF&#10;AzMb0Da3RglUbZsyHq3jx+L4oslYN64OTv/ywk+vOdICW+L711To850G9n7u0CmzOnjvhPHeCHHj&#10;cxclBb0sYG4axfsnlteCAJQcgrIEgHW6L8HHe0mUoZLwwYMA5LWQmR/8nHxeptjJanI66Quk/ZW+&#10;PulqkXnVAjyJ+ZMYQWWUON6G15CNG9WflirZKoYqX0JzInnfhOsRyOvXVDQUfxSU44EH4eeVRchl&#10;45FfFu4HZOC+byoeeaTgKdXgU7/+uOOdgmf2MXhhGonLVnG4FN4fv2aPBrJH4FlUIc79HIpdb5vi&#10;vG0cHkSOxJkPvAhBZ5x/y44g1OP8O1bY/Z4WtwMG4bJ/f5ztEYhLf7HD3U/ccLOrH0HbFzdpuc/+&#10;7I/HXePx6Pt43PomBL/+3Q+3P3LBxQ/tcf81W5x+zwGX04uxu34Y9q0ehxN7ZToabepOWtudMgAy&#10;j9Cbp4S+CAClP1BU2b9j/16O9P5f5djuKTi8p1FJbnByrxTCjo8lyYHA7b8BKPv8d5Hwl/ZGfmYq&#10;TvCxAYDVOLCGAFxUTBtbiiUD4zE7JRFnqiZjm18CJju6YkdpEXbINLbF49Expx5H5k7CqZparPSO&#10;woVx9dhdOhoL0lKxf2oZ9zEJZelDkcXGJtOhH3LcMtHfJw15HnFIsg5FZfJQbJw4AdvnVWDrnFHY&#10;Nr8c9TlDkM+GbIBbEoJ+DqICzEK8NhJBRl4Yn1OApmlUpg0jsWlcFRJ7+aKLzNmVsBBRgEpWF6mg&#10;rLTSRycqT0CnFnBl0YJlWytgVLMFlgENdQ5vwlyqKFE0VG8qUXDKa7whaVtExYkKMhNFxmIqRdQk&#10;rbShv08GLwwAsRzAmzVP+vAIYQUu/AytsGGggxaTsJPZEbIfMwGLvEaAqDMJqixPqjuqVe5LS1jr&#10;+7NS5PE4BFZii3keAiIZnBClpvRfCpi5D3MqUItMHwKJ5yTT4pJYGfuyEvUlUAWcPH4ZZZaRbrHJ&#10;iiJWYCwK0BJ6/p6W5yznYwAuf/PffYrcyvmk2FIByqwUXudUVlQ+l4psxd+W2QzKWrsyeBDO3wu3&#10;o+2l+guyRA9fNbr7mimrs8kyj0ZR/H/iaPNSqIqonIx7qPCvLt3xxVtW+PhtC3zZpRe8Pu+FpemB&#10;2DsmDi1FqVg7NAebBqVhU34aNg4bhC3lJYRZBXbVjkJn2SDsHTeQsBtLCzwPV7Yvwbklk3CO8Ds9&#10;bQaOL5uLC1uX4Pbm5bi4fBpV4ARsqp4A5y+c8MufrPDtaxp89xc1tD3sYO/tAuMwGxhH8BqE8tqx&#10;WETzuktShBha+FhJhMr7gGAyFaVIhWaV6kV4uUMWY5JgXxlh18hsnRQCUHmNjVE8QRpHxZfoxfd5&#10;TyUagCefV2Z4sPGwVvZBOIpipP21iOY9TRCr42QxKCcl3ZatnwYl/aJwu64Bj8MH4IVjGh765+I+&#10;y0O/bDygHX7gl0E1SDvsm40Xfrm45ZmEx5aR+N2ESs0uEfej8vEivxS/9h+FR7H5ON8nAtf/4oVD&#10;79rgRmg2bnqm4NA79jhNC3zpDQ0uva7Hibetse9DO9wxjccTu364YZGAC5954dn3AThvRiVYMAKH&#10;guJwvLsnbn0tMYLB+P0fIbj3sTfufuiE3/7Mfb9hh93dfHFtxGhc3iRp8KnYqQDP7SSApO+vYzEB&#10;NhcnaX8lKaqkx5cBCiVdlYTDKOqO36EtPkc1KIMbrwKdJaHBob0STiNKUOb4Ut2xyAiwQeEZikBP&#10;QPfv0jYZJ3ZOViB4nMdxaEsd9lP9HVotcXvD0bm0FMuzMtCYHoG2yWU4OboRK6neJlhZYefEMjQt&#10;rsee+eNxcvYkHBw0DM2esbhZPxOH5kzHvgUT0bagHK3LJmB0Vi4KYwm1oIFI98ggDFORTZWe55CI&#10;AirBsoRktC8Yj40zipVV5WrTBiHLKh4Z2r5I16YhyyYNkcZR8PjJAXW5/bFxShk2TCjGurJaRP7k&#10;SQCyNX0VJyeV0jAAQHWiAEYqPFWaWDkCUJ0r07QIIAGJogxpY8TaEkpiXxUIUqFp83gjE4KKHZWB&#10;CwJUijpPYCq22ABAGegQ+JkTHDq+p+9PG0R1ZEHwWYjSIyhVYokzxYoTlnzNRIEpoUsIGacKpEXB&#10;eRHaVHGiOrk/C0JWT8Upyk2d7kHLy9+lPTVYX8NjCUhWi/2lyjPjd1WpPE9WLHPJLiKd6MkCQAI3&#10;kwATqNPGm/I45dwtcqgI06WfUw8dj0fDc9PlShiPKGDun2AXEGqpkA0j5LRuPC89t6K2JcWXzCuW&#10;DnyTCCslxEUdyt8KtIZxgDXhZw1TvtYnkHY3gNaXwJD+sd4EiY5W0pyKSmBiZ89r+hdjmLyloR01&#10;wY9dfkHY9ypsKIhBx5hU7ByZh620wEvTwlHj4YQiKxukGZlhaX4BlmVmYGNGCjb3j0fnhOG4unke&#10;7u9Zgwsrp2JPxWhMC4rGggH52DWrAcdpf6+vm4XbTcvQ2jANzn+zgKqLCl3fUeGrT0xhq3eFQ4Ab&#10;elNp9Q7j/xnMaxBFRUcAmUez0ZTsz7TBsqymJo7/pbJKHP9fwktJesBzEyWnDG4ofbSi9th40BIr&#10;84Hj2Tgm8n9MYuPLz0muRJlBoqHSs+R7DqneytxfJeNOX77G37VJoCJNcIMJAWgaokEiFfPB6nG4&#10;M7wUt71S8IdrJgGYh/tB/fGIEHwclIeHATl8nINnBOAzqsB7Lol4pInGYy0LVeIfacV4MrwGj4tq&#10;cSc0C1d6BuDxT3G4bBqHVtdgXMofjuMmkThF+3vxNS2uvmmDswTiqTescbyLGod/dMeDxGIcNwrA&#10;Rb0bTqYG4Mk27mttKS4Oo8WOpOW15nd+tsGFr91w/VN3Qz5Bgeq71jiqCcbNWY04t3+h0nd3kRb4&#10;9J45OLp3IY7Q/h4n/AwQlD5Cgk5GiAlIyeZyhuUVACXA+fzLcpxwO0IIHlWSGwjoCD+l/4+WV4Ee&#10;1eHL8gqGSuHzkzIVT0rrZBxpmoADa6txcGU1bW0hOpaWY13qQMzICsPO+WNwtG4hzgxqwDwHB2yf&#10;MAqbl9Up8XrHFkxCR/8CTPzBAo2OftgxuQa7ZHBkbhn2LJ6Mkr6JGBFB1efVF3lB6fDoZosBrokY&#10;7pFOt2OM8ri+aJtdizUTi9EybTzqkjMR9YsN4nq4w+5DYwx2z4D9p5bQ/v0XzBo5BOsmj8Da8SOx&#10;cVwt+vYiAJU4tpcA1Ini4w0olVYAKP1jJoSFQEuVaU2ICQANSkhsqVg5Cd6VqWcCLmWWBsGoY8W3&#10;kJFaReWJgiKoZF4wFZ5lvie/zxtfIJHlyv0bYKYAld8XpSaJUA0AZKUgDM0zJFsM3xPAcj/SD2lQ&#10;YaIYuR+x5DLaK4pQUYyEjJJQlRWRAFTzMxapBBJhqZHPy5Q1KkMdFZjYZzPZP9+z4G9YcKslFC0l&#10;pRWvjUBaiTVUFC2PU1SjXBux1GlUHDxeLc9DS6usAFhgzX2IelZ+n1sJxZEECjL/VDK7yII/khVF&#10;Fi83iyDkac1UAbYw9beFMeFnFGypANA4hNCgHdaxQksqfuNIDe2lXlFQvYPt4evrj2Rzb3i+2wP2&#10;b/8MbZefkNLDEs3FmdhVmoFdxXnYPiQJi2P9UeVgg3F2zkjvZoIV2YMwL7ovqvW2WBkfhM7KAlxd&#10;PQuPW1fh8uJJ2JCXjswffsEQByc011dhfdkw7J1ZiTutq3Fy7hJEf24Na8K294e90Lu3New8vGEV&#10;6oo+UVT4Ic7QBXtAH+8FPQFkIfn8CC2NxPzJecSwwaHiFZVmJnOGI0UhSh8dFXQ8GxtJdCCxmFR0&#10;kiZLm2RIUqESGCZxP2KD2XhIBmgJdtbJYIeEz/B1WSBd5v/qaaNtCVrHWA84RLvAKcACCwoy8OvY&#10;WtyMJvi8UwHPHPzmPxBPggfgCeH3OJgADMxRQPiEivARK9gzqr5H6ghccIrD9ZRC/JZfjRtDqvBk&#10;xgo+H47L3TxwmVC6M7wKi8LTUGrljScFNTj8d2ucfc0SN951wvl3HXDmdWuceEOLs1ZRwNBqHON1&#10;vdQQjbsnBuHe5ZF4fHYkcLo//jgYgbubg3CygLDW2ODUF4648oEjHvzFCbfftMbBtzU4FZqO21sI&#10;k855uLhjBq62zaeKm/9fAJxDxSdrhsymAqT6k4GRvVSJL8NjDCns/wNAUXbHqOiOv1R2Mrp7ts0w&#10;H1iCneU1sbvKe6/6/6TI61R+J16WI00NCgAPrZJ5ucOxa1EFNiTnYUlaNA5MGYOTFTPRmjYMNTYa&#10;bJ9Ugi3LatG6pB57F0zAvqqxaErOwurcPLRNG4eO+VUKBPcumoppgwvQ2H8QKlPTMWtUKVWgD6YP&#10;HIaFQ0qRonfEspLhBN9obJ0+gluqzlFDUR2dgIaETFTFpKE2MQvePxijIiEV6+pKCb/hWFM9lBa4&#10;BIv6FxoAqMSpvYSghGIIAGUgQ0YzZXEhic2zyGGFl9FLUXIEoEyNkxAQJXiXFV3Hyi99Wkrhd9Vi&#10;B5Ui3xN1aFCBGio9i1xDv585rbQpPy8B0mrC7xUARSG+UoDm6VSXAipCxVysNotYTenHM5VRWsJP&#10;scAKJA2gktFklQxQSH+cfFcywchc0H4Sv8f9UEHo0jx4rFQVPAax1BqqRV22J8+bFS7NMLdXw8fS&#10;zyjAE/DJIIcUxZIr14qFtkxNwBmO0aA4xY4r9pxbtWScYbFO94YNi/TxGRFqSop42jTTMKraQCqi&#10;YAIhiPY32IqWl1CU9SnC2OjIoAIrtCzGpJaFhMKtYBzugp5+znB0dcZI3zAM62qGom5aJP3DDANN&#10;bLG1OAftY/OwryQfHcOS0DwwFhuzE7EpNxOrc3LRXDQSOwqHYzYBuiohGJ3jCnB+SSPu0u5ep9Xt&#10;LB+B9dk52Fw8HEcXTMeBOQ3YM3ccLm2dQ7WyAuW6AKR+rYNLdzXUjmwAgjxgFibLdtKqU/3pg3hN&#10;Jcmo9ONF07ZLYlMZ9EgUIPL6vwSgjAhLP5+S8UW6HiSmT0KNCD9Zg0WWvLRMc6d69uQ9yv9Q1KE0&#10;0BKoLjAkMGVWhyRNleVWZdElPRWgZIiRflXrKCc48ZrmJPngclU5fus7APe9E/DAJxXPvbPx3H8A&#10;HgfmEoJUgGED8IDb+/5ZfJ+FyuGJdQLu6aJwNpDQySsD+k/ArogBuLquBTdr5mL/jw64FpWIKzNm&#10;YICpHxw/MsKSFNrpuIE49IE9brxmj9tvUNVRwR3/wAp3vTJwNyUX1wqC8OhQFh7fzMSz47l4cXII&#10;frvYD7hJu30/CzhWhHuT8nDEwRUXP9Lgwfv8nb+64Cr3dfwfLrg9shzn22l72+fiYus8qrX5VG9z&#10;aF9fAVD6AwWCfLybalBCVVj+LwAqsX4E2hmqvjMEnowCKwBsowqU4Gq+rhS+99/lJD/3qpygEhUA&#10;7n+pAFsXjiQEK7EpMQer4+NwjLBpThmMGjsPrMyMx85ZldiypBrbFlYpMzM6547H+fmzcWD+VLTN&#10;G4e2+RWGwbe5E7mdgp28/3bM4ednj8dsuppN9aVom9KA1snjsWNaBbZMHoqtUwqxZSJhOKEEe6eO&#10;x7yBuahPisfasmLUpkRjU10J1teOxIY63tvVw7B+bAG2VhCAyopYEs8m9lf6xsSmsdJLmIjMqFAs&#10;pQIIg9WTGD4l1ISwUdQfIajPcoMVlY/EyumptGSkUyPKT0Y6+XkZ1NAPkJFbsY/8Xp4BgGoJX2ER&#10;AMqAi4TCSP+jWGANQacV1diPhapNzf2a97PlfsUiE3yEm0BLnUngKBCULUEkx/rv0WNRoYQRoWeR&#10;KsDz4rnyPalsMuCRKt8Xi8/v8ZiVvkKCT4FkIiGZSbVKkCkqkceohLcI+MXm8nUzJTaN4Bb1KYpR&#10;KmoavyP74He0GQRuCt9LNAxwaGnL+oTaKcUkXCBABUtwCAAlbMQ0yIbKzxpK+ndRSASlAFD6s5TZ&#10;IBEaGPN94yCqLW82HDZq5Pt6YqmPH5Y7emPED3qMtXLD1qJM7BmXj0MVw3CsnCCszkFnDZ/XFeHA&#10;hDLsHV+GjqpibCvIxNb8eOwbPwynljXiZstSXFs3G1eXTsWVRVQQC6fg3PKpuLpxHs5sZOXYOAl3&#10;N81D+6ChmOYXg1gXXhdvHheBrCK0jWiBZWlOPSEoCRsEgLK2h1mUAF/65/j/8zUZlFAGJgh2jaTO&#10;4vlqkwx9gVaSGJUgtJDQFoEgr6WODYkAUOZbywCIDa+tBDu/AqBkjNbH28KKoLXq64TesTYwoqK0&#10;iXFCEBXpuvJCPCoqwWOfRDxkeUAr9TggF4+CBuJxSH+qv2w8De9PEFIJih32ysY9p1TcsorFTYcE&#10;3EwsxItB9UBaHda69MXhjU24v2UPOiU9flUFluVkIvoTDQJ+coWvRo22oUNw0T0LZ7pY4ulrzrjy&#10;tj2OfGyrZH7e5+uHJ02FuHMoG7eao/Hrhjw82DgYZ1fE4vA0B1ycFY4ni7KBzgl4uGw0laAVLr+t&#10;x+33fZWV526+bo8LhPIVNkzHO5YQRlSCLKfa5+DkbkJv7wLCjs93SzIECZCeheMEmGSNMQBw+v8E&#10;oPQVSswft8pjwkyKQQEK+AjPl+UkoSjlVPt0Qm8aju+gcmQ5tqMRh7c2YN+aGhyQ+bsLRqGDCm9d&#10;fDJWhsfg5MgxmGrlhaa8gTg6nYAkzJoWUilS6bUsrsHWuVXoIOy2zR+PrfMkXdVYNM+rQNPsOmzj&#10;6y3zK9FMG71lagmGRzpg+dgcbJtciuaJY7F1UjE2TRqMTRMKsbl+BLbW0QrXl2HuoCzUJkejiY9b&#10;Ggi9qgKsqyL4qkdiTcVQbKwchA0VOegiaaqU1FEvAfhvCyyKjrZUn8Mbj4pLEhpIkVASCQtRwjtE&#10;bUmfGEEjixYZFqyRGSFioVlppfA7Mj9XQxsp/YHS16coSu7bMJJLqFDlGWL7+DiNv0/VKPCT7DBq&#10;sZqp/F2ZK5pixdfsoOd3FduZI9AzWE4FpqLM+NuKklRsulhWVkYCzSSZlZVqQkUlKM9N+VxFOKkE&#10;mgJeAllstopqTQZDzAktXYYPQebJ8yDYCFkt1aJYXcs8T14bd0X9WYhaTJcRY0IxRRQwj4nHK90D&#10;MhNFrLcseK6KcaRyc6B1pc2NoOpTVB630vdHWKjCCJAgSyU9lFVfdyUBgqEz31BkClnvYAv0oj1W&#10;+TvBxNMBv9ip4G9njiVhYVikd8GQf/TBOJ0DWoanYF/NIByvH4PTE0biCFvH4zNH4tyccTjFm+/I&#10;zHHY31CMjrKB2DM2G50Nw3BimawxsQy3mhbg9ua5uL5uPi6tmckyDdc2zCEc5+Nm61zc3DwL5xrr&#10;0DSkCEkBfujjJ3BjI8HzMIuiNeVjWaPYNJyKjOciRUJjjPlcRnYFemZRdBIEuoZAlNT/svSnVkbA&#10;E9iIyOsSxkJ7ax4nVpfnz/9encQGIYH3A+2vXmAor8fyfiM89fG8H+JsYRltA2sZ9KAilNklXiGO&#10;mDSAoKkajzuxBJ1vKu4FpuEBFd3zoP54EDoID8MJvZAsPAmh/fXPxjO/XDx3ozqzScZN2wRc90zD&#10;naxReD58Ah4ljMFcu1Bc2r0HD9r34fiwUpybVI4hrjrk9rJBX7U73Bx06Otti2NDynDOKAJn37DB&#10;pTfscOYda1zpEYzNHm64f6ASt5tGYF9ZGO5NG4THc4twd+pgHBuTiK1slLf4aLE3hkqvisc2YhCO&#10;/UTL/J5knvHA3beccPQvVjgbm4u7GxYRYgtxnuA7tUuSohKAHfMhGaLl8ak9MmWO1pig+38BUB4L&#10;AM8I8LiVIuE1Yn9PE3pn2mf9u5xspWXeSRi+LPL8BMux7VNxaMvEfwOwfUEJOpZWYU1yAlbE9MXO&#10;zAIsdAnCobJSbCwdTJCVoW1BDfbPoQJcMA5bJG/f3Ho0SVwgFWDzgnLCkCCcTQjyXm2aVYZNM4qx&#10;tXE0QUe1N6kQWyePxOYJo6j6irGZzzfXD8cWqrvNtSO4HW0o48dgfc1IKr8h3A4hAIuwsaYEa8YN&#10;x6qKgXw+QNYFJsgk9k+Cl7mVARBFARIcMqdVSzX2ajqchupMgom1BItYTBn1VUaCZUCD0FLm/qbS&#10;Mks4CqGmfO8VAOX7CuT4WrY9dPyORgY7pI8v3ZafoZXOkb5Etv7cj14+J32BhLJARKaeqZMtadNt&#10;lLhFGdB4FQZjQuVpSpCaC/ioWnX9CawcAk36GQlLM0LJlJZXGeygSjMW8HFrRkWo4nmaCuRzPQlL&#10;foY3oFmSLEAkIKSC6+fF4/QmPPk5sbwC9xzaZQJYQ/Bq+PsSMK2T/kPpW6RaleskSWaVheNZYU2p&#10;TCQ9lDGVnyxdKX14YoElG7IJX1fxscBD+gRlAr/MYpAkoRLLZhHN/0c+G2aFHkEaFkLSl6972uMX&#10;Dw2sbE0xNSwSs9UuGPqxMRqd2NIWRONgbT6OT6zA8UljcWxaCc7OqcSV+RNwcX4DTs6uxZ7q4ego&#10;GYj9FXnYz9bz5JJJuNm8BPebF+HxtiW4vWkRLq6dhQurZ+L2+qX4tX0jHu9ei7vbl+Ms1ceawhHw&#10;sbdFD1/CLZT3i5IFhjCUfkCCXqCn9PUpALQnAHk9BIAElgGAVG+KMqYSJ8A0yspvdBEKzKjiCTKx&#10;soZlAXi+Ym2l75SqTwKo1XxfzX3rJXyIytoshfcbVaBNHK9fjAOsAq1QEBWM65WT8WvmWFpfCXXJ&#10;ws3gdDz07oc/vPPwNGwwHkTk4VFIBp6F5eBZAG2xZw5+dczEr5ZpuG2VgFt87dmYiXg2bSG2+Cdh&#10;fmgScOoMzs5biONTJ2BaYTQGRFigmCq4IMgDwd7WsLXtiRGh/rg6jGrnK1rX1+zwoIs1bvSOQHtk&#10;OK43DsCBAam4M7kON+qG4kisKy7EhOJx0TD8NnUULpUPwj47VxzspsfVmGTcisrEpU/scPdtB1yi&#10;HT7zFxuc/MoJzwrH4N72RTi1X6DHIkpw9zwqQYHhy8LHBgAScv8PBajATrG6hB+LMsorW6q8060z&#10;/l1OEXZSTgsAdxjgd5xbAeDBzROwb7XBArdTrUlS0jW0u8sTU7EtYygWuwXjUCmBNIYAmzYWe+bW&#10;UA1W0tqOJfgq0M6GuWVuHZpn1dH2jsXO2aPQNn0UmiaOREvjGJZSbJ1Qym0JWqaOVJTflokl2DiB&#10;CrBhOAE4FFtYNrJsqCvkdjhLkWJ519DyruH9voE2eM7w/lhUMgirqQZXV8m6wKL6ZA4llZv05ylB&#10;u4qCE+vHCtqPqkv61Pqx8gpkRGFRHcqoqLo/b0QBlzLiKsCi+mORdFjKeh/cCuDENsugiGG6G2/g&#10;TCuCkbAURUmYCQCt+tPa5LtR1YmddaLKYuG+9VSZ0idnkUy1QPgJACWZgFhlUXgqJZZQViljhSOw&#10;ZTBFn8dKJfZcsfFUalRo5jJKnOkFEypAIypAAaCKdlXF75qKEs1kJeonoTD8fRlx7OtN4BKSYpNl&#10;7i9tmEkSKyCvj4BXVLD0/WnTJT+hwFCsMH+TRSddB5lUKzIQw4ppFEPbSiCYRhCMtL1GVEOmAjaC&#10;TpaCNI2memIxjbKGZD9RpoEREK9UoDqc1z6YCtHXBt1D9DD318HC1RI/+9qjp4M5xoQEY7l/HKZq&#10;XDHHxQFb+0einQrw0NQKnObNdn5qKS7MrMSl+RNxcd5EnJlCmzJqIJUirXJZjhILeH7FZMJtGe7Q&#10;Bj9sXo676xbh2sqZtL8LcLNtA54dbsXzzq140LQc55fNwbiEvujVtasCwF6hhBGPTxNsrahZGdzQ&#10;UJ2Z0/5aEEYSG2hMxWtK+yIjwUYROuVcZd1fgZ55rACNNjeeDQsbHj2VoE7mQLMxUHM/0v8pK7nJ&#10;VERl8COR9w2vmzkBqEvwUEJkpDGShlxZHpMNTkiYM3YUjwao3B77ZuOJfw5uhmTjdmg6fvNNwe+B&#10;2bgSNwi3wnPwgtb3echgPAschCfumXhm0xfPVeG42sMHp7WRuF8/G7h8FmuHDsZG2v9Huw/iSMNs&#10;rCkbisCQrhhW6ISq/l4YzuMPD7GCq78Z3Ky6Y0ZmGs5GD8S5t6zxtAut7Fd+uBGaiVuJSdgVkoQz&#10;Q0pwZ9xQ7PI2QsvPP6LzZzWO2ulwqaA/XuSV43bXILT1ccblJKrTfznj/lsOOPURLfWHbrhDVXnV&#10;Igy35kzG0QMLsb9zDi61UbXvmIejVH6G2SECxPkGAO6SEWPCi48Vy/uyKDaXsFP6+agSlXAXflYB&#10;oNLXZ7C9ivX9r3KSQDy2Q0ojjm6bhMObRQHW4sDKSmxfXITWFWOxOjUFiyKScKyoElOsPLEhOwf7&#10;Z0hfXim2zyuj7S3DzlmGDNEHZ9djz+zx2D6N708rw44Zw7CTzmXH+LFom1LH12mB60ehZXIJ4TcC&#10;TQTg1omjqe6o6mh9t4wvxIbqAmxkgyLw21A7jApxpPKeAHBtbTGWlBShMDgQ84YNwdrq0VhVOZQA&#10;ZIV+tdDRqxAYKcrzLAcYZ1hDkydKSp4LKHhjykinAEgUoICNRaAkys+akLQihKT/TwZCRB0qI7nc&#10;l9hfTa5MhdMr+9ZIOImMPBNc+oHOsMonsPK8+HlCj5+zzOMNLspR+tmSXAg/scRUEvwtZaaJchxU&#10;egoAqT4IR0kwqgQ68/hlFFdsqDlBZa4oM4KNxUz65VKlv46/JX2Q/H1lAEUgRmuspSrR9eVnU2QE&#10;mba3H9WJfFcGYqQREPUp9jaNlVbe53sWhKcUNQGrYQMhA0DKDBGqRuNYUYFSYaVSy8JBfC+BFZYA&#10;kPTvShgIlY6AzyhGq6SYV1ZXoyo0o02WUWJ1IGHv6YyfgtQw9e0DnZMOP3q74id3a6R5OWFBUgI2&#10;J4VjHa10U144msbmo503wOkpxTjfOApneFNdWFCPy/PG4zRbwk3Z8dhTnIPO8v44NGEYTi2sxZ3t&#10;VH4thN+W5bizeiGuL27EjeYFuHpoMx6dbcOLvRvxrHkFTiyajv7hIfilR3f09rVFTyX0xQF62mFZ&#10;RF1Fu66lWlPzHOSxKEBzmb5HW2ce44Q+kTrDynDKOdOyimqUmMFYXhNaYOkD1VHhaWXgJIENYaKA&#10;kvdLMqGZyNKXbkUaCWlEYvge4WnDBkpZfJ7FgVa4dkAKHtdPxZ2ogbjrlYgHwVSAwQRJcBruhcXg&#10;2cghuD9xLG4MyMCNKCq9kEw89M3BE+dkPNFF4rFRMC7+6Iatn2ixK2EocPMybp3twP6FM/Hw6Bk8&#10;3n8eU0qGwyaYACz2wsTBUcgOc0NQqD18wi0RwfMYmRaOA3lDccMiDuf+bIlTb9nhwHt6nOrlgYdl&#10;k3GmejzuEgi/LR+NyyOicTLIFceszNBpp8GpQA/csLNFZzSt75SRuGfqijvv63DlE0fc+JsrHrzh&#10;iBNva3Eush9ubZyHQx2zcHHHLFwXAHYuwP59Cwg02mNa5BPtVGpKGAsVHUH3PwD4EnyvijLqS/gZ&#10;igGEBii+2hpGhI9TBR7dzrJjIo61TMChjQ1UgPXoXCmzPAYr+flWJeZgfngCjpZXYktSPko0NpiR&#10;FIqW6SVomleKbQtKsXvaaByvJ/ByB6KtsBCtU8dQIY5mGYKmBkKtpBpz8kuwrHw47e8obBo/UrG9&#10;C0dlY0p+EoE3BpvqyrCRgNtQXYRNBOL6muEsRRifFY+JuSnYML4Es4flo6+lA+pTC1CVkI1FRcOx&#10;pmIYusighwDwf4Dv5VbAZUIACrzM+Fj66mS+q1pUFwEko7Ey4KCkvEply8zvSdoomfcqyk5mZkgf&#10;oRLaws8on6UNNs8UFcgWPUtsqdhRPhYFqcQOEooCDypEHQEr85TVEvgqMzSkX42qSiuAFIVHGEsg&#10;s6hASYmvrKHBY3g1Qi3xZJKBWcJfDGEvHrDKoFpIMcz60Kf7KMdhls3fUGy8qE0npY9JL0G5SmiN&#10;AX4K7ASA3K8yM4VQlaDdV8UASD6WfsZkVmoJzFVGLrmPvvx9sXd9+blEdyU2zYJKUwAra5LIehmy&#10;uI9pLCEea2lIBsrHYhuNqaqMA6kY/e3R29MRPwVqoPI2gZWzHt28ndCTYHSxNkZFoi+aRyajOcsP&#10;2wZQAZYOQEfFEJxgC3iksRgn2IJem12DyzOqsJ8Wa1N6OI4VZmDX0CQ0FSXj1PSxuL1uNq6smolb&#10;mxfj7tZlOD6njjZ4Ju7sXYtnB9fjt92r8HDbKjTPmEKr5wkjazWMeVxGgYQWt9YBBHkYYSYB21S0&#10;ypQ0wkxGfSUmUFFqVHYSmCxFUt9LA6CW7gZaWXN+Rhanl1g+WRVOl+gIa15DW8JNspRrZGnLRIGr&#10;DaEnAyC8p2SAiHCV70m6LOsEO6REe+JERSVeDC7HVf8UXA3ti+vBqfjVh/bWLxNH+hE2CzLxx+7h&#10;+H1LLq5OjMUlNhq3QyNw1z4YdzRhuK/l5736K8kPNv/kh3NjpuHxzbO4d+UwHpw5Avz2FFvb1yOA&#10;je6QfA+U5wUhJcoFIYG28PZVo39hFG6e78Dkvgk4klyIQ73DceQdR1x5zR6H3zTHpYwiPNm2GQcr&#10;RrGhqcGzE1Pw697R+GNDAV4sSsHtJaF4uCIEv+0ZinvTC3HrF0mrb4k7H9rh2sfuuPSROy68aY0T&#10;3zji6RiqxW0y4DEbJ/fOxSkJiqb9PbNrPi60E4BtLwFI2CkAZBHr+38B8BX8XoFQscP/RzlGBXhk&#10;O+3vjkk42izJUBvQuaoOHcvL0TZ/KA4srMTK5GxMSohiQ1yGM+UT0ZowCGUWVthUXYLtM6vRNrsK&#10;BxsrcaBgKBr+pcI8lT0VXwGap1LhTRmGbRMrUOTVD8Z/7olwEyesr6vke/XYPLEKS8pGoiY9jSpv&#10;EtXgdFrgWkKPipAKcF3NQL5ejFwPDwzxi+brDQRgKYpCs9CYUwXvH7SYnDUQa8uL0UXs76tRYGlB&#10;lXAYAkSJDyQUDNPPWOElrEQBEF9P542qgJA3INWQklhAXuc+ZJRO9iW57CR7tGJFCUEZOJAgYUmf&#10;pSQyIJykz82UYDGRvjXCR5nfy88o0++kj1BAyH1JvjeJBZN0SBJio6fF1FK1CbDUtLf/Hewswc1y&#10;jEpqKcLPKocAo1qTzM3WVHKWMhos4ElyhyUBqKTPItzlGJVBixR+TwDIYsGKp83xJohph6kgZXBD&#10;GZGWEWAZlSYkDSpQFCV/n0Ungya0zTKLQZdClSkZUGjjxO5ZUlnqqTz7sLLKQIxYawsWVSItuSwa&#10;xNdVcVZURlQ4VBCmYQRfsA2MAwgMP3v08LZDV38tzHzUsHazhLGfM3oHUyG5aOFpb4LGgiSs7p+A&#10;ptx4dI7Kw4HSgTheOQSdk4pwZPIoXJ1cpgyKtJZmY2dxPxwYkoIt2WHYOjSBNrkM91ZMp/Wdi+sb&#10;5uPh7vU4sZSVYPEkPKAy/LVtsVIu0wI3lJfDyo3KnRZcFcj/J4jHQCtsRQVoFmwLozAq2HCZ/0uV&#10;RhVrEirxjASWzOpgQ6CsDEdAyrxnUcFmigXmNZXrJBZWGg9JghpvDT2hJsse6Pm/6BOsYU0Q2qQ4&#10;wZqQlNkw1vyulSyoxOupZUPpS0W4clgB/iiuxX2qutvBKXhUkI3rgzKo8qgE/ZJxrW4IQTEQN9pC&#10;cK8jGE/2p+K3dRl4Wk1QJvnhjLsXLrsn4LeMMXgeNwIdf3fBvj4xOFbRiPuH9+Dx9UO4++tZHLrV&#10;huJx0agY5IaS/s5IzbZFaKQZYmOtEMoGrLV5IbYumYmhfv44llWKw59508b60BI747hdBH5fOQun&#10;8wtwurwOV3bOxqnlGbi7jWpzxzD8fnAYnu8ZjKsNqdjv6IsbH3rj3F9tcPZ9B1z5G630XwNog91x&#10;/F1LnHaMxIu5k3Cucx72Hp5NqzsL56WfjhA8u4s2mJb1/wSg9P/9LwAK3P4bgjLP91X57+dHd0z/&#10;NwCPNEky1P8AcNeCIhxeXI+VKZmYmBCCPZPH4EzZeJzMrUaFmQM2lY2m0qtB09Sx2Du1Cs3pmdhp&#10;E46tFp5oGZ2J1skj0DJlOFobazHUNRMR3WLg97MLJuUMRp6HHxpzB2Nq/yIk6b0IshL0d+uLZDsf&#10;zBkxGBvqh9AW52Lz+FEY4BGKVKs4FPilYCD/d/svrZDtkgHd33qhOikT6ysIQBkEkcGPV4sbyXPZ&#10;CtC0AiFRYdKPpwxOGOAigb0CI0OKeComwkwJpH5ZBIRKUgUCUPoSddlusCIA9ZI7UAYPlBFX7oMK&#10;UC2ppaisRM3J64ZgYwNYlQGaJKkU3H8iK45k/pABB1GABKASr0gAatO9eByElVhYgknpD+JxKAqQ&#10;+xQ1KIlOJbhZ+pJkmpsAUJvmrcwAERUpU+EsCEgzJUbQ0wAvHps215Pw9iF0eayy71eQU+wuf+8l&#10;AAWGChB5HJLUU1I/aWUQRSq4jGhKNhQJv2Ex4jEYUd2Y0NpJMRX4EQamcTxfJQSE5xxL6xxsBZMg&#10;G5gF2SspsXr52OAXfx3M/PXQ+1jTClMV+vA77vzvrBxhZ2qNeLUNZsbGYv+YfBwYlYHDZVnYVzMY&#10;h+uG41TtMByqHoydlf2xhzfKgZohOFQ5CCcbRuD6/PF4sGYuntLiPtqxGk/3bsGtbctxYcU0PNg0&#10;D8+2zsXj1kXYvXo2QqMiYeLpBNMgqj1/XtcgXhcva2j9eKzBAjyqOxkFlrWApQ+TVlWem0s/KC2x&#10;LJVpIv2D/B8MabD4f8tocDzPOZrnFy+NAAu3EvMnKdYkz6SOALRKtIM9GyHbJKpDXidr2mjrBMKR&#10;/4UNlWdxTjxu10/G85RC3PNKwq3ARDwfk4EnSwtxlKrscko0nk0rxm+nqvHicDrutwfi3h4CZD8V&#10;YUc+/lifi0f1qbjRvy8eFo/B7aRC7P2Syu37YGz4xBZtBcW4ebEd95+fxOPfLmDDkiosq8jA9hVj&#10;UD4lFVFUhClsPH0DzZAW74nL5/cjOzUGs1Oy8SisCGffdsX5N7yw7ycHnCtNx5HR/XFj5Xb8euws&#10;rlUMxR42dqf83XAk1B0HeW07ncyx38cJp6ODcL2fF27E+eLkdxZ49LoNfpP8g++549AHdrgcl4Fr&#10;W2bh4KH5VICzcK5tBo5LCMxuUYOE4X9BTqCngE9i+gi6V68L9P4bdLL973Js5+SXpfE/CrCVCrCl&#10;AQc3TDAAcNlYbFs6ArtXjsea5EzMDPJFZ3E+Dg8YhWl24Si1dkZLZTG2E4qbZ9DSsuypG42zuYVY&#10;o3ND55ihbLAldKUQOxrHYYhbEoa4DkCqZQiyrIOge+87pGp8kGrhB9sP+yBTF8+tBYzf/x51OdlK&#10;LODa6kxsqilGlkM43L/yRrjKB2EqD9j+yxohJsFw+soCEzOysbmSFlgJfiasBFrKQAiLAjMBoFjc&#10;DLGcVFvSp0cgCfxkrVpJYS4ZkmW9DSnKQkMyHUkZCRVQEVACHtknQSVqTBIoEo8AAP/0SURBVJdF&#10;WCiDE2ytRQlK6AohJbF1og5F+SnT7ghbUZdmvOmVhcsViAgo+L7MpBBlKf2Aygg236c9FrDoaDc1&#10;hJCeylJJafVSfSop+fkdmUuqk6luYkHFBmf48Nio8DJ9CTMCj0XFiijvWUj/H5WHBG1rs6ncsjx5&#10;XvwO1Z0+nQB8CT2Bn8BQoCg2WF6TY5RkoEroTjLPh6pGUrzLYkry3JTvSSyiFNMEgoTHI9lRTKn6&#10;ZKlHZXoYYWEUZKXYX1FZZqwM5v7W6O2rgXGQJcwJRnMfKncPFxjbuKK7qSe++lKLT7t8jnRrJ3SM&#10;G4bOElawsmwcHksYVg/FXoKwo3wADpcPxrG6UTjQUIIDdUU4MWkUzi0Yj0urZ+HWlmV4uGM9nrVu&#10;xsPWVbi+cTYe0xI/bV6K27tXo3H8CKgc9DD2cYSRAI9gtggg4APtoA7iMSpB3TyucF7vSN43CgT5&#10;Ps9HK/2gyiCIQJANpFhYXm/JBCNbmYMts0GUEBeqQMkHaEYlKJleZLF9baIN9InWsOT9as3XtHE2&#10;sKTlteM1t+M1jYvxQOe4CrwYWYsbAf1wT8Je2PLfTI/Cs/XDcGlTDh7Oy8W9+ixcnZ6F502DgI48&#10;/NbeD7e3J+JqSxzVbj9QEuP51HzcqyrFtfwROOQRjGv6YNy0iMGK0ESMGNwXF8/sAf54gUNt27Fx&#10;Sj3+uHcM6widhJxgxCV5spHQI9RPhxVLJmPFqhmIsdFif9ZQHFWHou09K2zo5YJtYxJw9/hSPHn0&#10;GC8u3cat8hG4kxaJ4zFBOJgSihvFsXgxMwYvtiXg4dlE3L0XhUfn03BtlA9Oft0LVz6wwaW/URm+&#10;7Y593zjhzugy3G1bhnN75xFwAr2ZOL5HRoL/ZyaX/wagktaK4HtV/jcA//u9VwA80joRR7dLDsCX&#10;CpAWeP/6euxdWYu9VIBNy4dj++oqrE/MxFLfIBwrGIS5Nr6Y6OSH9orRaJtIABJwm6cVYt2sIrTP&#10;KMfKsEgstXLH3iFDsGpABnY0DMNWqrioXk4I/N4NMSauBF8wElWB3IagLr4YKWYRiOsVjkTTOASb&#10;eqAmkwBsGIkNVVSAVaOR6xAF0zfU6OcQgxBTd5j9TYVIdQSCe7tg9sB8bB1XIIsiESa8of5TDM8V&#10;IPbjTS2p7QmkVwt266iCZGFxyY5sRfBZp9NmUnFJHjaBn6U85lby5YlCFPWlwFDUmAQlE3bSxycJ&#10;BmQrgxdGKdaEH0GVQyiks7ITVgJOgZuGcJN+M3NaJNMEV0UFGrI2W/N9HlOiVBbpIyKcWIlkLVo9&#10;QaTMTiFUJV2XkppKFKOiJKgs+RkzWk9TtqjmSvAyvyfWVuDO85Gpckr2YcJTkqXKoIfMEJEZHRYs&#10;WoJSgRcrnahAfaY3rLN9YZXtozyX/UiDIXkVJSTGNIVWVuYAS18owSwryukEppJ8QZQPAS+xcLKK&#10;mkr6xqhkZDpcnwA9IWNFlcXrQQBa8bmZnxa9qLCMwggZb1vo7FzQy8QJX3e1xCdfqvHh+z/Azdgc&#10;LVXD0VkxQFGCx0oL0FE7BC3jB2PPmAE4kp6G03n56BgxDB0Vw3CcVuTgvDockZT4m5fh4opFuL5g&#10;Ae5tXoCbVBWPt64iFDfidNtqJGeGoI+jCiZUfCZelrS/VIGEXi9a9V6BVlBTwWj5XBPBBjKK/z2P&#10;U0sISqosCZOR8B4TCf9hkazPejY0Wl4HUcc6KmdL+T/4/0iDJstoSuiLzMqRqYQyC8RC+gF5L8q8&#10;anWcJSzZqDjwvvKhcp9XmIc/xk3Gw7hBuELbc9e/H555pOFmRDoeTB+MK4Tbb0eH4MXqIdib64Pj&#10;JTG4uSQNL5r747fmgbi9OBZHq1xxpjIcT2cU4wGt/mXatSczK7Aj0AMn8gahum8CnOxNUVc1GHcf&#10;nMWZW8fR1roMj+/uQuWkVITz+KJ4X0Txfw7w16CqLB9HDzTBXfcLRkV64ejYwTg5ZCDuL96AF/u2&#10;Ame34cGJo7javhZ31ubh+bZM3GnrjzutA4DTRXh+dRBeXMzGb1eycft2Bp6doUXeNA5XwmJx4FNL&#10;XP3ACbfed8XZd+xw2jQEL2ZMxY3OZcoUuMvts2l3ZxFe/yuVlRQCUAHb/x8A/nc5SrV3ZMdElgaq&#10;v2k4vG2aMggiADywYbwCwI5l5di2bCh2razAhvhMLPAJw7bUdIw3s8fugQVoGdNfCVfZOWEYITgU&#10;LVTjuyaPxf7swVhu7o7Z7h4Y42iD7XWFaKovRbyxH2J7xBCAQeirjUScOgwZdgloSK+E7kMVYkwj&#10;kaRLQpTeD+P6pWNT/UhsqiTcKsdggGM0enbpSdubCP9ebnD+zg2FwSPhS/U9O4/HIjNBZA1fmahv&#10;ycopE/XVsvSgshYGAZbOG44AFBBKTJussmap9KexAhMSkiZelpaUNULksY7FJlOsJVt6iYHj/mSN&#10;DFFsksxSWdhcAJhK+8Yia5EIHGRxI1MBsQCHr6nkOKRfUDrDaQ11SqyYK4ypkmRwQRZgUvE4JexB&#10;mbImkGSFebU+hKhADaEmtlWAZsTfl6wzFgSTmvBW8XMyumuW4UVQSf+dhO4Qljw+6UOUhdtlK3Zc&#10;IC0DPrIMgAQ7W7Cy6sUecyt2WabZ6TNpmflbEnIjs0WUkWJllJv7o6KV0WkJHBcYi7WXpKdyfBbS&#10;DyjqNo7H8zJGziTKEkbhevQO0BIsvC6EiYoWWB3CYwy0IGBEAVIZBlhD58lrpHFAt5+t8c8vjPDp&#10;F6b49J89oPulF5YVE35VhThYQrU3ugA7awqwacIgHBgzCK1uPpj+gwl2Zudjf10JbqydiQvNC3GJ&#10;Cu/+wWbca1qLHYTjoemVuNeyiIBYiQc7N2Lj0imw9tZC5a6BmhZc7UfQEYAmAbboE2TLY7YiqHnv&#10;0AZbRPOaxfBcw+2U/j9RgNIfKEkcevGxMQEoUwEl1EcrM0QIOxksskimipa5vdINEM/rRBiqXw4Y&#10;6SWpqSxpyWtsx8ZRS4tswXvBlvdOQW4UTtfX4XnOSDwOzCD8MpQML8/8snHXNxOXC1No6dPxx/lB&#10;eNyShWO1oXiwYCDO1GXg4LAQPJwYCyxLxvOZ0ThVGIAHs6rwtGEq7k6iVV5bjj3DQjFvRBrCw7zg&#10;7+eOYF8LTKF6ufr0HO48PoQ9e8oxepw1wuJ+RL9BrojKc0RQuAWmTRqCK+d2YOWCeuxvWonfLu/G&#10;71d24P6GJtweVYeLg4bj+NgaXFszDs8u5uDeuVA8P5kA0J6/OJyDu4f742HbYLxYVIA71f1xLycL&#10;l72icLynD65+6IUX73rhzl9slHnHZ9/iNjIXN9lwnW2fg2utsjrcbBzumIZjhJ4kOjhFNXhCUX+G&#10;0WBlScuXI7tSpK/w3yO9hKAovlfbw9sblKJAcPsUBYBHtk3Goa0vAbiqGntkucpFhegkCFcTgDMD&#10;wrAmIQ6zbLzQRou6eGAcVtYMwM4GqsSJhWhvHI0mntOpyAFo0gShPTMD20oGYuuEQjQ3jMdA2wwM&#10;cypGvCoBUepIRGuikGTTFzHcev3siUjzKCRaJyFaG4SatFxsrS3B5orBaKoci1y7SLh86oy+VH0R&#10;BGimcz4GB4yCXzc3zO4/FJtKB6OLlfS18SZSRm9ZBH7mEmogoTESdtKPlkZi7Pi63GxawkGWv5Tl&#10;JiWGUDL0GlZG4w0rClGxvgJPAlBCVgg6NfcjAc1ijZVV0aj4zLk/UZSyIpss9q2WgQ7aSUkfpSwY&#10;xN8xpb2RfiEZOVTH0gKLdRRlRvApM1ioMmXAwrDYOX9DUbAEj9hkglNDpSZFJdDj66LeJMxFpSg3&#10;gpWwFmuu9G0qW6o6wl0lAx5UfBJOI0kVJEWXvKcV66uM3BLIVJ1qQlDm+srosMxqkVFxQ+owKXzO&#10;IuFCyqwZXh8bAtKSIJVzUInKVODNfYglp8I1j6U9jNKiZ7AafaSvL1AGGexgIiAMo+IKMqcaNIPG&#10;Xw+tB/8bWwf83F2LH7/X4svPVPjiX2p8840pTL/rhtqkKBwYV4gTYwtwbEwB2muoACcOxmHeHBdo&#10;FZZoHbA0MgH7x5XgyoLJuLJhHq60UP01LcaldXNxevYEHKd9u711Ef7g63e2r8K4siHoYa+i9eb/&#10;42MJE6pTc8LZjAA043GaEdbqYEJZAqEJOiWlGM+pTwQbO251kvSUwO8pSleCmGP5H0TyniEElfWC&#10;aYGlm8NckidQSWniLdmw8VrKNUryYmPhgB7SF83/x5H7sIqRaYOWhI4zdlSU41GpDHyk4VdZxMil&#10;Hx755RCGWbgWlISb9Rm4tzMJT7bH4Y8dg/Bs1zD8caQQD+aMRFOoLU6MsMK1hYF4sTEf9xsH49Hc&#10;KpZpuDllHB4sGoHDdVkYkuALTwLQw9MBfo69MHPKSBw73IF7dw5j8+Z8zJrjgSEjLZAyRA/vvt0R&#10;HKHBtq0z8OzhYeD5ZZzr3I1N82Zg+9R67PJNxN63jXBDF4MLaSNwoSQDvzan4fnuVKA5C3c2ZeL6&#10;ylQcqffH5QkxOBxujZ3deuLcFza49lcr3PnAFi/e8sfvbwbi5od2uPCeHe7/2Q5HP7PHmdGjcZ0N&#10;2o2d83Fq7xwc7pyJoxK/t5PQa5+Bozup9mjXZaDkNB8fb5NRXenXk9RWhB+fy1bAJ6rvFQDl8aty&#10;ZHujAsDDLVNwcEsDLXAdOldVYe+KcmxfMAJ7lldiWXwGZvkGozUpHo097dBB27mmZADWThiMHROH&#10;YdOUoWibOgrrg4Kwppsd1ph5Y28RlWHjUKzmf7ClvgF56jgk944htLwQYxGKgB7eiFSFIMQoAEE9&#10;fRHY0xuxmlCEmXqivt8AbK0eg41jDWnfsqwCEdLVB3FGfgjt7g5rKuYYTQxcv9dgomRDGjcQXcTO&#10;yg2nJ3y0VDgymiYr+lsQSGpWUiU9vqgawkWmIkk2E0k6qZH+rFQqAL6nhMwQZgIm2SqDKQrgWCEI&#10;UoGespA6Pyu58EwTLRUAilWWNPDGMlle7Cv3q9hFwk2Ss0rUv6REEjhIAK25hMMQNrJ0pxyPLNQu&#10;/XqSR07JIMIiKZVk4SLpOxQIil0VABoTpqL8ZMUxsaCS+kqSHShKj8emyzUM0EiCBbXMMc72MMwR&#10;lhhH2VJJGvr7qPbSqBwJQmVesVhqKksZTRabbTmACoafN+H1ke+okqUC8/z5OSuqTlmgWwZpJOOM&#10;PBZIvJrRIPawd5gOfYL1MA0h0Kn6zIMJCxkICaFqDtFBRTBq/aiQnezR08QS339vgW9ofb/8lxm+&#10;+E6NnwhE1S89MDTIFbvLB+FoxSAcGpuP3VUDsaM2D3sr+uPi2OG4MKIIzcnpOMiW8FpZDa5PnIJb&#10;Cxfi5NwZODh7Mq5tXYkrrQtxu3U+XrStx+FVixAZHYzeHlYw4zGZStouP0vDsdH+mgRYwjTImsfJ&#10;9ySTDZWsmv+fLFwkC5/LyLaSYUcGfQgv02ieg9xnhJqaSk/P15Xpb/wPpStFtipZtD9JFumXEBq5&#10;xxzRXWJJCUAXKkhNtCWcuP9pA/vhQXUjHqYMwXPnBPzukIT7Tsl44J2GRz6JOJ+bhmvrc/DbmXTc&#10;XRGCy+MT8HhNIbA/H4/WpOPIJA+CPgr3Nw7Eo6WT8GLBHPyxsBZPqWYur6jke3OxoXI0Qr2d4Brp&#10;BjdPc+QQ5Hvb5uD40Y14eG8vOnbWYM7MCMxZGIEZK6JRMj4YjY2jcKB9B25f2o9JNekI8+4NO/UP&#10;SHB1wJFkKr9/2ePCV664GzUKR8PjcC3OExfig3FjSDquThmEh7Oz8WBKBB4ujcOVWg9cz3HBlV72&#10;uPV3Z1z92BY3/uaMB3/1ws2/2uPqew548qYzLr5liU6tH+5PacDdlgU41z4XZ3bOxvnts3Bux0yc&#10;lqlrrVMJuZlUf7OVgOaTO6gO/0eZjpO0uCdaaXt3Tvp339//BuChFkKwuVEB4IEN9QRgpQLApoUj&#10;0MrrtjImE4s8QnAqKwcLTL0w2cEDm8YMRdOEImwfX4jNU4dh2/SR2DYwHdU/0rV4BqGjthSbJxVg&#10;PQHYXFeFfKsQ/NLlEyTY+vGeTkDvtz5Ff49IRJmxjr3zJRK0bkix9UKctR0m5KUrU+E2lg/EprGF&#10;GOETgAKXYAx2C8QAV3+4ftsT45KyqBrNMaFfDDZVDEAXsZDSj2bY8iYTSBAQ0gdjSjCa8aZTVJfY&#10;D96wlqlUMdJvw8+b0dpJOihl0XSBnoSHiM2U0pdASjQASbbKYIuoIbHFhKD0Pcpi5easABIPpiwA&#10;RNiZ9iU4CTgBhiybKKERAj+xTmYygMF9y3QzAZ9awiWUwRgZcSUoebzmrHTyXQG4nIfS38f3TPo6&#10;KAMOYrPMBTpUgjJ7Q1kXOZ3n/yo8R2ZxEIRqPpe8fjJgo8uVub9UIP0IsEwfqjg/6NK9eSyEoDQY&#10;qfyNfvxNmXkiI92ZbrTpPH4JhxGVyMqizHOlUpEceGL35DrqpfOf6kdWUVNLVhha216En9hGWVjI&#10;IlQAyOulwFCsMCHoTfXsxuto5YSu3fT47mstvvrCAp99Y4yve2rRXc3PGfVE/0BHNJdkY28poVee&#10;p8z57RiXg9aKLLSPG4BjFUU4OnAg9iXl4MzAYtytasSTWQtxb+lSXFqzGDd2rce1XXNxa8ccPNjR&#10;hBmjy6Gy0MDUh/+DBDvLSnWhvK6En5lkrpFQlzBafaopk1Cq1QiCUlJ+RfG9aLoISV5KhafYXZkV&#10;EsX3+T+bsIGUe8SK956VMgLO13nvyEi5sfQD8jo6Uqm7sZGzl9kfvLaBA8MwflopPDK9kJgThHM1&#10;tXiUU4JrAWl44JGEB46JuOueiuuBfXE1PhbPpqfjYUcebh8bgD8OFeHK3CTsKXHDpWof/LE4Dr+3&#10;peGPvYRfQy4uZ+fjXjn3N20sbs8filsttHerpqEkKxExiZ5w4vFZOXfHtJrBuHpuKw4emIunDztw&#10;uH0BGmuSsadjFI5fqMSlG8sIxuPYv3MrLp9YjXkzQhAV9DncAozgEOmMEYlx2BmfjPX/NMaVsCJc&#10;zx+Hg2ZUcP8wRus33XEoxR1X63zxcJ0PLuxyxe0ztOyHsnEyNBhnPvXEuY/tcPETG9z50B1333PF&#10;zbfscZvlxtt2OPK+FpeoMJ8tltHgBTixjVa4dS4V4CwcJ/BO7JB5vLNwcudcnOR7p1oIxpZZSjnV&#10;LI8JR25P7Jj6bwAK9F5Z4MM7GnCwhaqP1vdg80QCcAL2ravB3pUVtMBlaCYAZfHyFdGZmOsVgsOD&#10;8rE/YTgm6NwwzFKPJjqT7YTgxslDsaGxEG31w9E+qgC7yorQJLM7Jg/GpskFaB1fisUDBqMsNh7z&#10;SouxbMwIlMdHYdnoEZg1eCDGp6dg/rACLCgqwKziPCxmg7+uehg2Vg6lChyC9SWDsWbkYKwoGoyV&#10;owuxaMQArCjj54dnYEVxLtbyO13M+IdaSBygciPyZk6gZVXAQjBIoXU0ZwWXG1HgqGOFtk71UuBl&#10;RiurJCsg3FRUPCpCUUk0ICO3ErnPombLr45nkX2JSqQVVqyqDJqIVSVURQ2IJVKCYuU7LPK6zBSQ&#10;cAkllTpBaEYVJ5DWvAScoRB8Am6C75XS0FLxCQRlKwpXwGki6kLA1/floIP0LRJoktxBZm0ogyUy&#10;4JFJoFHBSa5BmfWizfGEPs8Xlnl+ypxgy2w/WOcEQMvHShZp7kPCZSRdl44WV0m6KspSRpKTabFf&#10;znWV2Qq6OL4eTbvH47CkjRYYqKN4voSGeQhVlPTtSVIBAlEbTfgSMuYyqBDE8/blf+NL5UT1YGrj&#10;gh597PDtN1r86zNz2l4Nvv7FFD9prNDbnvvTGiM72AHNY3PROjIdu0oz0clysDwXbVU5aK7uj73j&#10;huB8cSGOFQ7FgaLhuFhTg5vTp+L+igV40LIC9zrW4O6u+bjfuhQH56+El4krvvvqF2i8ePwEnyaS&#10;jUQEQR/K6xplCEqWhA2SwcaMFljmA6tkRTtuzXku6ljCPt7DcA0ISJUAUGJF0/h53n+SM9CG0NPE&#10;iurnf5bkSdXuDhPuV/L9OfH/spIpg7wfc8uzcff6MVSwpZ9TnI/fR9fjqX8Obngm44pHIm7LEpfO&#10;ibgSHIm7Y9OBtcl41JaMG50D8OuBYqBTYh5zcGiwK46kqnCjIgTPphXgTP8I3BiXjVuzS/Ggvgq3&#10;60bi6tpqrJyUh4J0G/TNNEXYIBvY+5phzeIZuHCiCUXDA2hzJ+Lq8XbazY04fHAKqquDcZhgvHFr&#10;K+1xC66dn4CrFwZixfJo+EWbEeaucGYj1zg0CUf9w3DVkQo2pRx3fPviqd4bl3qr8WhgCJ4ujsLT&#10;Y3E4fdILJ4+449bVIbhDmFz7KIDKzxl3JL3++5649bYH7r/ugAvv2+MUy5U3bHDuI1vczaXS37IA&#10;R1rn4VDbbOzdNR0HxQpvn46zArmWOSwG8J0hCM+8BOCrcny7YeBDUXw7Jv5XH2AD1d8E7Jf4P0mE&#10;uqkOe9dQ/RGAnSw7FxSjc1EVFkWlYUJIMNqrR+LQsFq0Jg5ChcYWLRXDsW3SKGyePJwQFCVYhG2N&#10;I9EysRirJhZhzaRCbJkwBM01hdhRPwbbpozD2oZibKgbhqaGUdhYW4RNdTL9rZhbme9biJV1Q7GS&#10;n19bVYy1FcVYX1qEzVSBm8cOxlqCcG0pgTiuACvG5GL1mDysHZ2P1SMGCwA1hISlMrIm04zUUkSF&#10;sVUWG2pMGyIQFBsnVllJXc6b0TyeFbKvJZUcFRdto7IGrBLPxkrBz6io+kSRaQkxmREgq/ebSqHi&#10;kxZfFKL06cjSiKZUBBYxvNH7EhgErPyGQRUSrAI+bgWGprQ7ZpJCnkpRppJJskyl85zKwZyvi+IQ&#10;WyUjvdJ3JFtJp6RYa6pJif2TdXZFbaoIQVGBMtorM190EphNJStpvkTNmYuapUKUVFuabG9os30V&#10;AFrITBJuJauMkeyXWyVekEUGXcSiG+YE095SISrxhPxNWfNDy8qvZDeWEWuCWMmMIgMEhJ6EjajD&#10;CPEwKiYqKjNuzan6zANo6f157F48RzcCxcaR1tdBgd/n/1Thn5+Z4JsfzNDN3AI9Hfh9dzYK1ibI&#10;oFpsrcrHzpEZLP3QSTV4oCyXKnAAb0i2yNVDcb56FM43VuD0zGpcWjARdyQOcNsKPNu1Go87VuH5&#10;3vW0f1swOrYAH//5a3zxjx+hcyOsglygCnSh7eXx06ZrCHEd/0eLCDoCKllFHYbzGkbw+hGU2lhe&#10;gxgPni+vE4sZz0sSIuh47ZWF69kYijW25P8pa7FoeR9JuJIkQzAEkRuCyo15n3VLskF27QDg4SW0&#10;0SJdoX1/kDIU9+37Uvkl4Z5dXzy36osXjjG4mxiO+1NTgLaBeLgnGZfX+ONqYyDuzMjFH1uqgM2j&#10;cGNaCg6mBOOiVxQux0Xi0foiPDk5HQ9XzMeD2TNwmxA4s3cc1i2KQr+MH9B3kD38IpyxcdUinDq8&#10;FcOGh2LcuGRcOLoNJzq2oqgwAgUDwnDpbDO27i5Ca+cIgqsKD28NxrGThSgcGwyPSA2sfTUoHBKN&#10;h1PrcdmZqtU1B49j+uOSXyzOW3vjdlYCsLwQv+8vwq32bDzZlIFHKwYQ8jyvv3jg8bsOuP+uM279&#10;xQ/nP/TATSq/qx+44MSHzrj8lgOud7HEyV6+uN7QgMvbFuEw1d+eXVNwaFcjQdeIC1unE36zqQ65&#10;3T5VsbxK2cbHL8txmef7En6vyqFtEwhBKr+W8TjAcrCpngCsQefaKgWAYoF3zB2J/QursTgiBdVB&#10;fthcPRjtRRVYHhCHkj7maKoajqYpJdjaMAJbJwzDminDsaZxODZNHI7VLBsairCFsNtSM4SwG4x1&#10;tUNZhkHJ6MJ9reO9u7ZqKJ8X8rG8VoCVLCuo/FaOG4GVZSMJvJHYUDYc68cUYNXoQVSAg7CqNF8p&#10;q0vysYaKcyWVYRdVnCUVkQ3hYFBRKlmTlbBR1BchZ5pkTQjS3sigA8FoThVmFkdAxlsThFJoZ8VC&#10;i12Rjny22goIqfQkfblGbDOtny6WyjCKN7XEuymzHWjlCC2VzBRghVfL8oVxvPlljiwBJZ3oslWC&#10;ZUWxUQXI/FFZYFtZW4LAlAW0FZssMydYWSwEjDxuWWdDoCj9RzJaLQBUcV+SfEDmnioLbhNAYk+V&#10;mEax3FSw0iepodpVAqolNEYCo9O9YEHgqVk0WT5QyWssxqJ0CT8VIaehFbPkexIHKLGC5jIwk8GK&#10;n8nnEjDNBsNMJvZLlhNC3pwV2pznKapXJfNkWdSRPKYIPiYQ1bwmFlEGIKr9eWzePEZXJ/SytEIP&#10;U2t0+9mGakyPL78wxxffmOD7XmbobaWDsSsbIQ9eD30PZBGqrdUD0TE6BzsGJ2PnMEKwrD8hOAiH&#10;2Soepg05OXEMLs2pxbUlE3Fr/Vw8bl+Lp/s341HHejzcvRY3mzZgwYh69PpUh/de+wE/dO0NvScV&#10;aQAbOT9PmPjyvwnmeVG9WoRZQ8dj14bz9/lcWcckkq8TjBr+J5LQwFTS//NczaJ4bQlNS7k3xG3w&#10;PjFLlP5UNyWg2ZL3mV2SHtbxZmw82UCnekAlCyixkZEpgnn1+Xh85zRuzpiD2+X1uD+Naix5MK47&#10;JOA3y2Q8tk3CKf9wPGjMw/PmHNxpSsPDfbn4bXcW7s+KwqER3mgr8KXySwbWVeJR8WDcsI3Cbb9E&#10;3B8zCI+W1+DW5nm4uGUJ9m2vw+1HU3DjQgUWNSYikfe2i4Mpls0bj9YdC1BYHIlGAvXYocWYMXEI&#10;ItgArFu+CI8fHsL6fdlYvWMgLp6cCjxrRPPOODQsS0IwhYWDpRp9Y/xwcf8GXBlYinNGIVSAKbjn&#10;l41LdlG4P2AQ7pTmUJkn4sbiAjyfOwLHfVyx+yNjnP67Dmf+plb6//54L4RAtMflv9rg0buuuEdF&#10;eOE9N1x93R4n39LipHMMHs3l8TfNpO2dhFOtDbjY1IALzRLXN5vqkFuCTeL5/kfZ/h/oieUV5Sfw&#10;E/Ap8GuuowKsw4Gtddi3sRp7145Dxwpa4KWl2DpvJPYuq8fa4FTM9eS1HpmFeSGxGG2mw/LEvtje&#10;QJs7dTRaJhRje3URVjUQfFNGolls8fih2Fw/EltrR2FD/TCsmzAYGwWGVSMJOoJScvrVjsTqyuFY&#10;NW4Yt4asLqsqCTgqvFV0NivKhxCCQ7GmtBBrRg+l6huI5QTfihJCcjQt8ahBWD5qAJbRBncxjrRS&#10;QCR9NJJhQyqlabRUVt7khIgxASgLgMtorQSlqiU4VdRfjBVktS+Z9K6TUAXe4BLXZU6FI4MOplSU&#10;Kn7OnC29rM2qjXKDcRhBFENwUMn1idArik3WhjAJoXUNtaOtItSiRckRwAI5gkBJmsl9SiJN40iq&#10;UbHLSp+gHCs/KxCVjnb+jhnfU/YpapAVRYJqZQFtE0Jdjk1ZbYyQlqlXSgJOVixrQktZY5aW3pKq&#10;TU9gaQk2mcNrzq0pK+Qr1afN8ib8DLbXmOdoIiPGfN9cGRzh67Q2EihtztdkMMWMSlCSI5jx+sjv&#10;agk/CaExEZiz8ouKlUwoFrwmFmITJVtKFK+FWD0CwiSYcPDn97x5HLb2+KWPHj/8oMF3/2L5Qosf&#10;vtOiaw8tetH6qhwsYeLO86VSVOn7YECUJ1p5QxwozcW+4eloGdCXEEzHvlH9cXTMYNrhodjPG/Dc&#10;9CrcWTQJdzfMxJ1ti3F75xpcb1mJ29uW02JMhMWXlninS1d89EEvqK14jbwIqkCWYNp+glCWv5T+&#10;SXUwG0NJ8kpLrJJU/lE6/k+WyuCFJob3gHRBxPD/E8UfQ9Uc7QTLKKpb3n+SGss80QNGovTSrBE6&#10;wgZRg9WIHSoNnFrplrBkI+PC9515XWoX1+LJ9TO4NL4Rp2tr8evtozgzfwYOusXjuXUKLnlG4NDY&#10;vrjVOgzYXYBfW/vh6ta+uLIxBb9vo3rcMgCXqqLQQWV92d8Xt9yDccU+DjeDB+FJ+mg8HzUWtwm4&#10;OeOzMbohAgcuNuDJnRV4fm0H5kwcCUd9NyxbUIMFS8YhIl6LuYsK0Ll7CjasqELVuEF4cO8yVq6r&#10;RtEkZ8zbkIOblzfgwZVpOHe5CHPXpSI0WIsAExWGpyfj8LFt2DGoCBc0kbjY1Q1PekbivGk4HuYN&#10;ws3MGJzLi8TD5WNxb24hmvxssdvXFeeoWM9GeuHQdxrc+tAVt//iiIsfueD5nx3x+E1H7P/ADsdp&#10;hS+/ZYf9H1vjRr8cPFkzFedbG3FuGxXhlgZa3kYcoCU+tHMSlZ4AcLIS03d4ez2OSCH0jhKCUmTR&#10;8yPbqP6aDZb3UHMDDhB++zZXYf/mGuzbUIWONeXYw+MUAG6aPxxtK+qwOjAJy1180ZGeiFpjPTZn&#10;pONAHS3tpBKsmzKa6m8UWuqKCb2RaGqkIpTcfoTe5tpCWluCbvwwrK2nHZZcfwTd2uoRLMVYVzOG&#10;irCE0CM4q2iZ+fpKXvdVlQP5nMquvABrxlI1lvE7JUOwnM5nKcvy0kGEXgGWEYBLR+Vg2egMdDEK&#10;1bBVtmSlE6hJ57QUAYgzK6oj+lDdyeR+yZJsSqUlsDEXxSXwEfumAEsCW20U9agifCSbiXGsnpXb&#10;GhaRVIhsFS0iCJ5wN5hEEmS88Y2pDiSdkaRPMg0ihIMN9slcUaBii22UznRzVihtuAs0oYQGQSmp&#10;4mWWhPy+hfQTiu0V4BEcojBMCEkBoEkMf4NANKWFMpV9Sr9SAiFM0JgSONIfqCXk9FR6yuwVWmVJ&#10;XqBkgybIzPmeZHp5NeVNZngoQc7ymEW6BZT1hiWkRR7zGhk+Txuc7s73qPBEFcsgiKhN/rZlkrey&#10;Epp08qt4DWVGinkkf5s20ZLAkgXFBRqyToZJqCOMfPi+JxW1HW2vqRW++16Hrwi/b2h/v/5WjR9+&#10;0aC3hoAnHE1deO5evI5UaBqNKUbERaGdN8j+8hwc4B+9s6AvWvITsH1YKtr55+9mi9hZVaisv3pu&#10;5jicW1iCCytqcX7lTFxavRAPti3D+IFD8V6X7/GXPxvj3Te/Q+8+trB2D+N/wfMLo4qX2R/BVHf8&#10;b2TEWumzpGo1phrsFamHMa+7BDrrBHYxtLgyNZANj4qPZXqcJRspa/5XltL9IWuIRHvBNkKNMbN9&#10;MbrSEjPmDEbQwAhYsWF24/3h6G8Fh2BLzF05Db+dOY1dOUNxpqYGv945hqfnOnBOBkJsEnAu1gf3&#10;mlPx+MQAXJwdjTvLaIsPDMe9tnzcWRWB+xvC8cfm/rhTkEDoWOPqV664YpqAe15D8ChlNG6NqcDx&#10;xirEx6kRkWON+UvG4v713cCLo7h9uRlJ/D/HN4xEe+cKRPXVoaY6Ee2bpuBo+2qcOrYDR89sQnK+&#10;F+IHuCB7hBNOn1mF8ydn4vadOtRWusHH8gf42/fBsrn1OHOkHcXhITifOAgXv3XBvY/dcPZrf9xN&#10;SMP9fhF4NmYIbs0chbNVobizNAGPWmmNj4mtz8CFPD90/miJCx+74+Sndjj1jgm2fWqKfeGZuBUx&#10;Euc/cMO5dyyx/3s9rleNxhna4NM7p1P9Tabd5fG2TSX0Gvh4EssMnNg+GUdaqnF4W40CvKME3TFC&#10;71izZHwhCKkcDzdNxuGtsgocre/mcTi0tQYHN1EBriYAV5Ri99IStCwoJAzZQIQlYVFABDaEhGOu&#10;2gkdQwqwdHACNtcNx+aJo7CFSnBT4xh0EGb7xo3GOr62kdd1y8SB2NyQi401Q7GltpxWuAzraZs3&#10;1BZjTUUJslycMDzUD6vpYtbwHhYluKpqMFZWUuWNpb0dOxyT+iVj4aA8bCQEl5ZmYTnrwfKygVgm&#10;EBzNLYXA0uIcdOkTrIFpuJ4QpPIgmCQ55yuFJf1mJrTGMvtCCR0hcFRszc1Y5AaWm136qiRGTcVK&#10;q3yfIDUmUI3CNazcllR1rCShhBsrunmUhEA4wTiCsCIY1WJjaftUvLnNgwg2qgiTKFZi6TOUsBfl&#10;Pf6GxJqxGAdaKgsFSZJNWSdDSSJK8EqR3xdoyiwK6TsSyBrJawSgOc9DppmZyG8LgHks0g+o9DdS&#10;+b0aTZasMzLYo5bXZT5wuif0suIcgSjZnqXIFDhlLRHaZAnrkfg+Gc2UEA0l+Jo2TeYMmyZR4b0E&#10;qth4sd+SEUaf6E41K32eMkOC9pDXUEvIW0VQ/RB6MnvCgmrYTAY93HiN7JzQnSrv+2/M8Bnt7mc/&#10;qvDZzyp80dMM31po8YuzLXpT9fX2IvA9eJ3tNbA17ob6lAgCbgj2V+ahbWwGdpSkYcfIVGwbmoTt&#10;BYloG9wPewuz0TaiP3ZVD8KB6UNxZEEZji2ZjEsbluJZ5yaUZmbjzS5f4/0/mXL7E95/6yf0NHKD&#10;fRjtKK+1Ka2uKRslcyo/c2m8JN9hBK8xG6neVHZG0vBI3ysBJoMksgayxFFKwlNRfZoEO1jSQdjE&#10;usAq3BW2ns5wsrJATKIVxo3xwYzKGJQWJ8PZ0QbOWmvYmvdBgF6FOWOLgMsncHH+XByqq8eFHRvx&#10;9OFFPN/chl2e8bg9jIDYk48Xp/JweXMCTpR541htMu4tK8bvW7JwdpsrLu+Kxm9V2Tj/gwNO/k0S&#10;jLrjgU0Sfk0ejmu1NZjOipQ/LAlT55Ric/MUHDiwBA/u7sPvz89gzsxijB6Vgus396KqNh3FRWFY&#10;MbsEj28cwo0bRzC8PBnB6U7wosJ3ZyPe1roF18414/yFKsyeEQYnp+/gEq7Gnt1rceP0YUT4OGNR&#10;UjrOWkfiTJeeuP9nPQ7+oMJRNpq/zinG1RkDsG+MI3AoE5R+eHYtBE8vDQbYYN10i8HpH63wNC0R&#10;hyP9sGNEHh4d6cDVYRNx7gNnPHjTFsdeUyvJF27PnayMBB9pnYLTzQThVhkBnkK7OxnHt01nIRBb&#10;RO0RdITkwa20vU3jCT0qw5fl4KtC63twSw0BWIsDG6uwVxQgAbhryRi0zh2Gg4tqsCSoL5YERmNN&#10;WCSmaVyxa9hILBySgrW1Q7BlElXfhJHYNnE0DowcilV+AWgZW4h1k4ZiQ0Mettbno6myHAsLyhHS&#10;ywHlCTkYGRmOmtR0NGQOQHFEOJZQ3a2VZKe0xSsrBmAl/7P1VcXYUleJ4YGBqKHd3lZfi3VVpVhG&#10;Rbh4TH+qwDyqwDwsH0lgjhhBBRhMqxJO+MnoHRWdoq4EgKycxrxJTWSAQRnVJXAETNJ/Rvippb8q&#10;hBVZ1J0k7AxjhZUSLlsqwCAqyyAtlZ0epoE6AtAASLG2JnxfOvslYFbCP8wIPwmolTUxjEMJYwJS&#10;mUMaQfUmMyECCS9/W/Tx574ISQtaRcU6cz8mAj2Bqdh2fkfAacpzMCEcDX2F/CzBLQAU+20e5873&#10;qLQEopJii8BTEmz25Wdp08z6Eo58XYGgKERC0Er6/xQrSzvOrSWhqJcU+f1YkSUeMonXjUWm2klK&#10;JmXwSGIZ+Z6FqGeJdSMElNRQoq55vHINNQS3ltddz+ugp3rSUk1pAqhMA3gMrjqY2mhhYmaFbt/S&#10;7n6uwbf/Msb3P5riZyMtelvxejjwermywfC1Qx8fXldnKi61CjE6Y6weFI8DVXnYXZmLHdVZ2FGR&#10;jl3lmdhTwjIsjfBLx8EROegopxJsLMLJpRU4u2ESK8V83Ni5Ds8Ob8eY7Fy83eUbvNvFDO/+yZhK&#10;sDf+/r4xtFSkDtFUtbyGkvRUchdKELdFLK0xQWYW7ow+/F+MeN0l/EiZ1SGj+fEEIdWTrNWhj3Og&#10;ImQjxNecaIltPAhS414w6/Ezulr8gLBkE9SMtcTESl+4OBhDZ2QOt5+6ocbKG7vS83Bt1Szg1hk8&#10;vXAa54/vxeVHF/Hs1nXsLK/EvuIMPFtbSOWXit+bCYo1KTg1OQI7CvxwozgE9+ZF4vrCNNyIicHZ&#10;T51w7q92OP2lDa64RuBa0QjsnVaNzSsbcfXCYbx4chJHT8/Bjs6JePT8LO7cOovD+9dj8MAQnDvT&#10;TIgtwITabBzevRAgHKfPqkRoqifcqXTNva1g62OPrZu24eyRHfj11/XYd6AaAXGmcE6iMju0FY9v&#10;XkR032BEu1ijPTYD+z7S4HwXDTreM8XpmFA8mzUCtxcOw4OtJXi4uxRP5mTidm0sTo2MwXnfAFzv&#10;7o4tn5miOTcBjw8sBf7oxOOjq7Bd44SLb9niynv+tMJeOP6uDa4n5OLy+ik4SCt8qomWeOtsHJc5&#10;vYrNpQUmAI+0TON2mgLA/VvHY7/YXSrAQ1R+B7cK/OQ1qj9aYAWAWwSA1ehcU0EAjlUAuI12fT8B&#10;uCwoEYsDo9DKhrSsuxUt8FDsqRtL5TcMmxoK0dJQhFZCsDM3B4vMrLF3FBXdhMHYML4/mqn+2qon&#10;oT8Vfa/XeyKwjw9KYtMxvp+M5s7AjPwiVKcmYB3t75rKoVhL27ts5BBU903DhH75mJgxGOPTBvJ5&#10;HoYFJ2PqILHCVKCj+2HF6FxM6ZeJEv8UdFFWISOMZFHuf4NQVKBAhErPhFZNJugrSos3tVpyu4mC&#10;kvivANqtUFZuGdXjfkwD9Yra08j+CCpzmbQva1gQgKoQARs/w9+QgFkTiWkj8FSEn8x2kBkE8tiE&#10;QDYO0sGE+5LfkPckGYApi8yLlbVzzUUhSbgIlYZkGREFKiOnMuVKIG7KcxBrLlmFZd0J6d+0YGss&#10;YRgWcR6Eu/RFEoDSNyeDJlQp6gSxyIZBF0muYFgXhKqN6k/JIUglJ3BU0i4pfYSiCgWA/A4VnySJ&#10;kBXxlCBtCQYXGKbyPapKaTzE7upE+cQ6GqaBEYiy1KWa11XNhsMijCrV3wG93XmernboaaNBVxMC&#10;r6spfvhWh5++tkbXHy3QrbsGfTSErRuPwd0eWgJQ76aHhZsVbOxdYPOzGYp9PLFnTAb2V6VjJwHY&#10;XknQVWZjb3k2DlYOwIFxA/leAU42jsaJWWU4s7QW15tn43rrAlxrX4obu9fg0YEdKM3Ox/tdfsBf&#10;/6TFR29o8PFrZvgbQfj5x11h7e0IywhWcl5vY9pdWepTL5m0Iz35XxOAvA/6EIBG0kfM89fzntHR&#10;4ttHesAxxAnW/A/1on55nzgHO8HNxQ42Rn1g9MvP+N7KFD1dv0e/zJ8wY6o37Oy/grpXLySaWeBk&#10;wCBctYrGdmcXXJsyHfc2t+PB3j14eHw//rhzGc9vnMG1XWtxaXE9dhemopM299rcFNw/NBh3ZUBk&#10;sA8OulviSFwSjvtno/OnQJz50hXXerjgaFAYjsyvw/Fj6/D8/n6wFcCd64uxdH0C1m6nhX56Gjeu&#10;XcL1C4ewYVU9tjVNw8XzO3DqyAY8urkb509tQb/sCHjG8n4J4f3G+9kj2gq7dm3CptVTcO/uVpy/&#10;uh45RQGIzfLC9Vu01IR4fFIAHKy7YTy3u8LDcNw5Fjs+s8Jlj0DcGpuEWxuG4/kp/jdrGrHbyQ9t&#10;XW3Q1M0Su7/V4FBPZyxz8Efn1EnAqQM4t2g87tUX4aFbEG68Y4Xr7wTh4vt+uPaOPY5+Y43LIwpw&#10;ZUMDzrbQyu6ZjoO7qPraaHdbxxuCm7fOpNWV0oB9zXXY01SPg82TcIQq+NBmUX7jsY+2d9/mauwn&#10;+JSygQpw9ThlFHj3EirmecPQvqIeC0L7YqZfMDoKCR+fRJR0s8PCiBhCr8gQ5jJxGFonj8KunCys&#10;tfNES94AWt5iNNUNwbaa4WgaW4OoXu5It++LOMsQ5LhGo8AnDalW4YgwtqUaTKa6K8bq8sFoosVv&#10;SMqF+t2f4fIva34nBkm6UFj9TYVubMSLo1KxsmwIVpSmYn1ZPkpD4uH5uS26SES/gEZGHCUcQ5mz&#10;qRSxs1RyUXoqJrG4EuzKz0qHN5WfqDbTAH4+mEBUIEhgBlgqIJT+PPMg+QzhJLAT60qgmRCG0t9n&#10;5KtHHxaZ62riL4UwC6Ka4L4EoKYEp7EfgUnACvxUVESqQILDx0qZfiW/LbAUNSjHLAuLG4dwPwSv&#10;AkEZaWQRhSKBxtJPKCuSCQDVMe4wiybMqEI0Cc4KmJRgaxYZlFARTNJfKH2EFjKTJMkFOsJOmbUh&#10;j2njpMgEfrVMh0vke/2oEkUVKgMoYqNFBfL3UuV7fI2qR0kIGk9oJbijF4/L6OVvKstf8jqYBxAa&#10;Ho7o7mSH7ra26KrW47seanzxnQm++s4c3/2sxbfGOnyvs0J3F6pfXypPL0sCUA17Z3MEu1sj3NYX&#10;9v/UYHpCFg5X5+NgXQZ21w9ER/UAHKrNxyGxutUF2EP4dU4ZhRNL6nB6RR0urJuK2ztX4Nbu5bix&#10;Zwlu7VmJ5wd3YmzWEPy1S1d8/LoWn7xN6/2GCp//2QKfvvEzvv66G3TuHsoKcGpRtTKbh9daR8BZ&#10;sPKrImWgx1lpVKyineEY5AoHdxc4ODvD2obA1JvBzFIFc0tT6LWm8LC2pL21h30f/u96a+gs7WFn&#10;+gMqit0R4PwV3Lp1x8yoKPwWXIoHn3jgzjeWuG4Sjcu2g3AmIB0HYpNxbmI1cPsInj06jYfnj+Bx&#10;+w7cnD8PJ6trsHvuQJxtTqJtzMKtrAScKSjFry2d6Ow/BtvNPHDFORhPS8tw79g23MJBPMdO3L87&#10;He27UjFljitWbSZAHx7Hk8d3cOLQLlw534LtLVNx8+oBPL5zDCvnl2LfrgVIz4mCXSD/+yCeM4VD&#10;ZLYljhKotRVZGF+fiftPjmDZmmqMG5eHu/dP48SZdkTRHcVGqzGvMRFX20bhj9bp2O/ph05rc2xK&#10;64bre/rj1xtLcHbGCJxkI3M9KwCXx+Tj9oRJeLh8EW4fW4knV7dhX/YgtP3TGee+8MTVn71w/iMr&#10;3HnTERfec8K1vzjg1JtmOGzsikcVJdg3g7ZxGT+/vRK7qS4Pto7F8Z0CutmE3yzaXUKupRKdLXVU&#10;f1SIGyfh0PqJ2LeuDge2sGyuQed6vs+yf3019q4ah91Ly9G+cAw2zh+O7SvGY05QHOaEhNC+D8ex&#10;weVY4hyPMiMNHckwbCX8tkwahu1TS7AjPQNrLH2pGMW1VKOtsgjbqkZg7Zix8P9Zh7GxAwmvRkSZ&#10;eSHWPARRxoHw7apDbWo/rKsciVVjC2iXSzEmKB0OnzjCv1sI4nXRiDELhce/3ODwmR4jQvpiVWkB&#10;Vo9Jw+rRA1AVmwO7j+3RxdjvJWwIK3OCRCysJLM0oRWVtRv6hNOGRRBsVFUqAkdFS6rM/wxyINRY&#10;eQk6TQRvdALQyN8SRgFUe8H8TCgVDYFmRFDJJHkjgk4VQDgJ8AgxYx/+LoFm5GNNIBJgflRuBKGF&#10;/AZBauxLJejLz/nxN6iMJCGokTdh6ksI0xKbEo4m/oQtgawi/IwIXgkiNqEdN5MJ+Mp58HzkuHmD&#10;iTU2jLa6EZJiRR2g78sbVRmJZWVlJX6VmkmZLSKKkcAT6EnR0w6/2ioT9BNkRNmT8JTPuytxaoZF&#10;vF1ppal8ROERkLLYjybeHRraPKt4KgN+x4gwNBUAywiwTHfzJPhdXGBsbYduejW6muvxfQ8bfP29&#10;Fb78xhzfdzNHNxM1uut0MHLiebsTIG60UR60u/z/8kOdMDEpAiXeqXD/mwPmJBXhYP1w7K3vh46G&#10;fHTwZts/uQgHaDn21haik7bj8JwqnFw+CWfXTsalzXNxi7b3zp7VuNuxCI/3EYB7WzAqLg9/6/IL&#10;Pn9Hi4/f/BlfvtkT372ux7dvm+PjN35E1+8t4OjnTyXHhiaadj7KDpZhskCSG8yi3JSFpXSJnrAl&#10;JF2cXOBmQQD2toVlbw10PVWw6WMG2z4q2PUxgavaHGGOrvC3tYaDfW84qd1h1d0RuXl2WDAzBFOT&#10;vHEiLQ031Rm49ZE3nv7TFi8+DsPzfyTjWjc3HPPyxNmR6bi7axYePejA6VPbcaVzE57uWYvf9u/C&#10;PW4PbyzD6QXFOJSSijb3CFyprKI9Xo0LZaXYnZuBSwtn49ebp3DjcSsuP2zEwdNpqJrQE7X17mhv&#10;nYTHD46xnOG+d+Lc2U3Yv38R7t06iRsXDqCuLBWHOxdi6LAMmDmZwi7aFmE5Pkgd6ImO9nUYOTgJ&#10;JaUx2NY8A2eON+PE5b04eXY32loWoHhsFDZsK8bFC3X447dp+OPwNKx1ckZ7XgT2r4nE7RMjgMc7&#10;caGpERdXDsFvB6twj7b89yf7gF8P871NuHtkAnYH+OPq2654/poPLn7oiNMfO+LuO57K+iHX3rFl&#10;ccbp9xxwzSsZJ2gHZxUHYsWcdNRXeGDx7GhsXsrGcd0kHNg0BSe2V6Njyyg0rRiODqq7U5un4uS6&#10;KTi8RtLfv4z9UwBYRShWY9+aKlpgQnBxGbbOHYH2BbWY4x6KeaGB2F87AvtHjMW6cFphc0s0Ud1t&#10;nDwSW6eMxM7JpWhPyMAeyyhsdU3AYj/+1yFe2Fk/GivKK+Df0x7hvdwwzDMZ8ZoAxFmEIt48DME9&#10;HVCdnKYAcN24IdhaWYyRfinw/i4QYcaxiDIPQIzKH4E/esH3BxuMiUzAmtJ8QjUda0uHYmJaESz+&#10;ai0AJDx8qcxEbVGtqajQVGJnQwinUAIwjACUxbhDLBWFJ1AyJayM/e3QhwrQmABUsRLLhP0+rIxG&#10;hJKxZAch6PoQeL1pYXsScEb+Ai1+zocVmMrFRODnbYXenpbo7SUgJCi9+X0/DVT+VItUiEaeWr5G&#10;tcjvGMvqY17yOmFMAMvvqfjb5gSxuVjkYGeYyHHQWqkkFEP6FqWfUhnYkfgzqkyJQ4xwoVLksch0&#10;M4GUKD4qMhn5VhbolswjMkUtyV2xwxL0LRlpNISlMp2Ljy2oalSxVJFx3nyNEKSyNCcEVVQ8UpRJ&#10;/YrtJuAIO4GkKlpmQfhAGyuLo/vRhhOgwVSdMnJrT9WrcUIPEzv8YmqBH3ta4ocf7PHD90746Wcb&#10;9FJZQqVRw1JnBid7c3i7myE+WI8iQnh6RihW5UVh59A0zIjqD/9Pg1AbJCEuo7CvIQ+dk4eifdpI&#10;7JlZgkMzy7B/IgEweQxOzKvDuRVTcG7TdFxpno87resIv424t3c5nnQux4Pt65BiH0EAdsPnb6rw&#10;z7e74ut3euDr19X45m0NvnzLGP/g8160ItbB3lR+ov7sYUUY6mlxZTBE0pjZJnjBxtMBul4WcPjR&#10;Fvbf28CmqxbO3XVw66mD0y8qOPYygaMpz42q0Mv3R4RGfgJn2mCVygFWwR9h0w4f/Lp7HO707Yvz&#10;X0Tiwhd+OPmNDpc/9MO9j2Nw+Cc9TvULwu9Lh+Hkkn64eLgBzx/uxK0ji3Bm5TAcnNMfF5fV48n2&#10;rXjY3onDRXU45hiB4/YeuJCcg9+WzMel9kUoHZuDRYsasZgWrqrSDIvWabB8SyA6903E/Vt7cedq&#10;Bw7uW4P7Dw/j3MVNuHK1BWcv7EZnxzosnTUKZw6uRnX1CGicesEtVoWANAfEZnigc3cz5jRWYNv2&#10;ScgfEIQZjaNx7fezuHLzBJYvmID0Qjds2TcM127W4vb1BlydNxrro1NxeiuP/1I9bp6aQMidx+O7&#10;53DzxE68uLUHv95uwe9nV+HZzjm4N7scj2vz8Cg+Eac/d8D1j+xx/WNr3PrAHQ9eD8OLPzvhrkyT&#10;e8sHt1/3w6G/u+BqZn/sG9sPS8dHo2KMDUpHmGHcCBesmj4MzYtKsW1Zf6xf0A/LZ6Rj+aQM7F9d&#10;g6NrG1ioBjdQCa6vQceGSuyl/e0kADtWVaJjRSXaF5WheXYRDs1vwAJXAjDID9uKc7AiOQMjjG0w&#10;ISAAmyeXYD2t75bGEuycMBab3SLQ8rkTtpgEYjUV47KUYOwcX0QAjkNgT3f4fO2GiG5Uf+ogJFrG&#10;IlETi9BerqjhPtePG4m1FQOxlapyhF8cAehLAEYgSu2NOHMvBP/oAc9v9CiPjcfasQOxvLgfVhOA&#10;U3JHweyvNugiqspUVBahZiIjj4SXikW20j9oRCUoKc3Fbpr6iwJjZSWM5HtGVGN9qOCkCEj7iEWl&#10;ihPVZuRLCLL05uNespVBDEKrN1WiQM+YUOvDyt/DXcfnVnxsix5eOnT1NkUfQs/cm9/xsEB3bzW/&#10;z/e9+ZueBLIPVRAVpahKY8lAQnWo9iWc/DwUpSgp2c0IFlWIh9IhL6PbRhEaKlkdlSxVa7gL+tCy&#10;G9F69gkn+GU0kxVXACij3xIoLenZJQO1BFpLsgJZu1bgKCO5Or6ulw5uWcNCFGAc4UaFZ8qtsYQO&#10;CfCSXKl+bKCLtYJOFgai8uwdyf1FukMf6QmLCB9eB3eenxOMbPUw1lviZ5UtflC54Kc+dvj6R9rf&#10;n6zwQ08bdDXSwsxCDVcbDSJcNMgPt0d9pg+WDYnFlhGp2MkWrX1MIvaWJmBJbg7ieqQh3yoX+2rK&#10;cJCKb/+MEuyeWYz9c0pxdP44HJk9FgdmjMGxBdU4v6YRJ5qn49r26XjUtgQ3O1twc/9m3N+5FBfX&#10;roC3kQ8+IAD/9aYxvnijF754sze3Rtya4iuWz17vhX/9Qw2tiz8sAnn+0iUhsZyRbAjYwNgleMAt&#10;zB1aU1NofzCBJc9J94MO1j+qYNvVDHbdzWHT04RK0BgOKjPo1L0woMgWu5qDMGFCAJxjbeEU+lfM&#10;bTTDw31VuD9yIB7/mIE73/rg0A9qXPjEB3e+9MWNgCA8Gp+CB7PC8GhNGM6vjqdtHIffry7D0zPT&#10;cX1TKa1/FppiQnC1sgY4dAi/L9+Ic7FDcMA+GacLCnFr/3xs2T4Z6f3CEB9hjYzMbpi7whn7TpTi&#10;3pO9ePp8P25c3oHj+7bj9u3jePHsOB49PoIDF7egqX0utq+dhptHd2L+7PFwo3vxCreA1q8nglJs&#10;cPLEamUmxoyJ+fDm/T1pRiFOX12DZ7iCoaMHQef2FRpm+uL8tRpsXJuLowTIyc1LceH0Nly8OAen&#10;Tk7HmV3r0dQ4CevLSvDkzF5cXjELe32DcMrWB3t+0WPv92Y4/qkaxz+y5NYejz72wB/vuOP+O664&#10;+74dbr5jj1uve+J+Fx9c+rMjDvdwxrURA9E+OQsNox1QX26FylGOWDa5P6GYg9l1IVg1OxHr52Zj&#10;xfQ0rJyRgW3LqeQ21NIKT0Lnhjrs3jwOHZsIQOkDpALsWDoObfNLsXlmETrm1KPROQDzg4LQmpON&#10;McZ2mBsYp6wPsmHyaDQ1jEZLQwm2N4zFGo9QLOT9tdzIDR01I7GroT+21fXHutIyhP7ihQFO/ZGk&#10;jyMAY2iB4xDeOwQ+FAi1iTlYX15EoGWguWYwFWA0TN7qDe+fvBCn8UNfdQDCuwYRgI4oT4jF6vIc&#10;LBvJMmogpg4ogOZDW3Tp5UWV5UO1JXaTgJMMH0a0xKaBBB7BZxxGcIRSgYQQfoSXiiBTCywJO2Na&#10;WVGPxgShES1tH0mRJMqP++tFiPUWhUc49uK2Fz/fm/vuzZujN5WcQFCl7Icq0Y2vu/J9Nx26uxOA&#10;hKKEdPzirkY3L3PCkcfkRiXk5cj92PN3DRbYiPvq46eFUaCkiddCzeOTjMTSdygxahaiRIIIpTAe&#10;Y4SciyOMQmg/CUZTJVyD++A5St+hAYJUkoSgskgPYSazN8TWWvfzVraiCEUdWkmITLInbTLhF8fP&#10;EZgqgk8l34mjyuT3jWP5G1SBMo9ZLXFyvvbQ+VlDH6CDhtuezk7oauWGny0c0d3UEt2MLfCLSovv&#10;f+mDH7/pip969cCXJj9Co+2JKAcLFMb6or5/BNaXpOJARRbOlOfhbEU+TtYMUPr6Do3rh6biQRgd&#10;OBgJRqlYWTAOh6aNxcFZJTgwdwwOzy/DyUXVOLGoBsfmV+P00gZc2iAT3+fhxg7axl2LcOPgFtzY&#10;v5EAXI3OWYtg8aUdPurSHV+/TeC9ZYQvCbzv3jHDN2+a4YfXTPDTn/j6G8Yw7qGHPf97C38TXndp&#10;XLzQI8qFatALrs5usO+mhv0PKlj2NIdFLzNY/mLKwufdTaHvaUxLLAA0h7W5CQYVuOHo0X7YuCsF&#10;1fPyMLsxGQfnpeDErBScHRuNe57ZeNI9BLc/c8W1v4Vh/7d67Esyw4stCbi/OgLXZwXg0fwYPFqe&#10;xfOow+3Ta/D81AxgZwNOxURi9Qd90BlegDv7CLA9J7C/YCxahhZgcIQj9m+Zg5aljUiMsUFCvg4T&#10;Zqfi4f3DuHR5N3bvrsfdayvx/PYR3Dh/FL8+PIf79w9i39mN2No2B22b5+Bg8woc2t+EmLRQOAQ6&#10;QeOmwcAhUXh4eTkObx6OvKheSIhQY3NTA27cWouLV5ejrCoeU2fwvzzSiNsXZuDkvkk4v7WB+2rE&#10;/hNLcP36dpzaTpu+ZgNOzZhNdTURj26cwLlZ09CsdsSBrmpctnTGFT9fXPZxwwG9FWFoj6tveePp&#10;G164/JEVzn9gjYvvOeL6+564x9duveaIQ+9rcMI+CPdqy2lJ09BQ5o55UxOwsDqTCq0QLUtYlg3C&#10;hjmZWDQpHvXFnhhf7Iv2laNxdLPk/6ul+qMFJvz2Uw3KmsAdyyqwc14JNs8ajt1zajDZ3o+KLg4r&#10;AyIxSe+LvYWjsa4kB1sl3f2E4WiTKW/cHhs7GlucAzHHOxg7JpZj4/iB2NQwGGurquD7M+vPR6YI&#10;NvGksnOjBfaH+XtdoX7/O0zsl4t15cOxriIPm8YVYVK/Qn7eG250ThHmrogwdkTQTy7w/laHyvhw&#10;rB6dhRXDc7Bq5ADMLxgI188s0KW3nw49fTS0qRoqK4KQpTeh0ieQyiSEgAlSEzCalwMTOqo/3ui0&#10;tioBH9WYsTcLgWcsVpUKzYQg7U2o9vCkcqOF7cXXerhr0dOD+6TC6+2pYSF03QgudypLDyo7FwLU&#10;iSrShd93t4CJG6HpZkv4WeInDwKQYDRzscXPtFK/eBKa3lRrXvyOlwY9/AiOADPC24THRHD7OhLC&#10;1rTJGmhkwMafyiRI+gZlgMcdZmFUiiFutMu0whJcTbssRcUKoIp0VNavlQW8xRabEIYm8Y7KlDlz&#10;qkBTPjYV20yFZ0EQyhQ9macsITZKIgcZ5aVKtIhxJTw90JPvy4CHNtgV1h7cEvqyoJGc5y86O6o9&#10;B/TuRatONWP3tQlcv6EN/Kw3wr/qgxBbC3iFmiOf9n1uXy9sLcvA5gl52DM9H8dnDMKJyYNxfPJw&#10;HJ05gtZ2CE7U5WNPZQHm5A9Bqn4gCj1HoGNqFY7OK8fheWU4srAMZ5aPx9nlk3BqyUScXTUVVzbN&#10;Y2VjJWuegzvtc3DlwBrcPrgBd5rXYGHheHzzujE+6dKLas8E379D2P25J3562xxd37LAt28b4fO3&#10;TfD5n7X4+QNj5MX7o3SoPzKpdoMIe3veE47eztDzPK16WcLhFzWcexrBiWrQVmXBojZszTSwM1UT&#10;gFo4Wmjh5NAD3iFfwD30n8hOcELbyGG4PigLD0bF4miZHy6npeKekS9+/T4UN7+Ixq2wGJyutcaZ&#10;6SrcWhOE+5sScX9JGG7NCMCDLSV4dLYJF/fPwouOxXi8dBF2uqVizbuWaHHti99278SzIztRnZ0E&#10;k39+gpwgb1zZux7ja7MQmOlAANLWnmrFgP+Pqr8Orxrr/6hh7ntmGGHcGNwK9VJ3d6FCCxQKbZEC&#10;pdSpuwsOxd3d3QbXwd29LS0tVWrIrPeb3r/3ea7nj33lnJwk5yQne+31SXaSNF+Wrfbl84d18OEE&#10;bfW3+ND4hIb393lUdppz/2zh6Z2jrJyTSenLG2RNT8DQVR9ja21Kpo2n4fksKm5Hc/NUJCcOZfPy&#10;9d88fbiTs6dyOHo0mbInO2l9vZe3d2dz78Z8Kh9s5eqhqVw6t4Smi9e4PW4GD0IyebV0OR8bXtP4&#10;8jEfL16i+cQB3u5dSJXAue56Eh/+HgNbgmnKD+GxpRd3/3LkcWd7Sn9xp1TicOkPrlR97UJdRxfK&#10;Ojpw9wc76gLSaFi+iHVTgzi0O4UDy+K5tmU6J7blsWNlOKtmDGXxVB8WTPVm/aIgju9M5tyebK4d&#10;nMbNQ3O4cXB2ezy+sXcuV8QAL2wu4Ni6NK6sn81qAezJERFssPRmk3MQF5NT2Z4xlr/np3JmUQb/&#10;KJe9LU7nnyUFnEyPY0dWPIfFCA8KIA8syuTggplkBIzHS8OcVP8xZAwbISY3iXAHd2JdvdiQliz2&#10;l8aB6YkcmVXIkqh0/LXdGaxlR/HEycwMDWNWSCSzxk1iTeJkdmZHcSA3gYP5iezKiGP+2FA6aPma&#10;oe1njs5QgVJ7EQBK0fWX2OkvcPQTuCh3IRYo6gvY9ARmRkpsFovTFVjpDhI4Cvz0vcT63AWig2S8&#10;p4BOoKqATstNYqyrGTpuAkB3SxmaoeVijI6rwNHZCk0HibTOtgx0lHkcFTiYYuhuh7abI6qeNqgJ&#10;5AxkeaYCS1VvgZ0AVNdDQOchv0/G6Ugc1xDja4e4WKOWt5usi0B1hLlYq5UYq0BNAKgn0dgoQOKp&#10;AFBP4pqucj2rgFB/uAAswLm975oS3wwkYioP9lb6K+oFSQwPspNYK5FaOVssQDMQ4CnvTZRjguNl&#10;vrECyWD79kv1LJRL9sa4Yi7LsJBxWqOt0RSr1BcIG7q5C9RlndwF5FZOaOvLOvTXxb2/DpFqVszo&#10;5cmSvwJY9VcQ+3oHciQ4lr8X5PCgJIk3hZMpmz+F5wtTeLoilbsb0rixKZ/bG2fwSCLty3VTebFU&#10;4u78RE7Ny2RG8ExCzTLYXVjMw63zuS879MPtM3i+dwllRzbw6tAGXkopO76F0hO7Kf97LeXnV1F2&#10;ex/VVw9StmsrWd6xdO2gS+f/6tL7a0NUBIB9/jsQNbE/jS9N6d5Jk99+1uWvL1zo1sGAKJdBPNyR&#10;zdXl49ie4E6mpz4BtgOxMzHCUt8Sh4GWuGno466nj72pwM/YFBcLK9yt7BhkaY+ngNLVzBobS3OM&#10;bQ0ZNtKcLYWjeL8qm4ej/bgqKaNOGoDymPGUGjvz3HIQDwa60RIVBkeiadsxlLfbPQXqvjSeG0Xj&#10;4SBe7JpE/eO11JWe4mJ2Js9yF8DpuzyPns72n7S4HDGR1hdnuXR4B94OYmy6GsyeFsH9RweIShlH&#10;Uq5UumlDCY42IDx5IHceFvDvv3uBf2hpuUtT61NKK//h3IVN3L62l0Vz0rh25TCLVudLBLZi0gQf&#10;SgoDeftiBg/vRfG6Yh71LSepqLrIq8dnOH5oGk8erqb61UEe/5PPy9uTOHU2nMryrexZFcvpPQvh&#10;wD2OdRvCml/6cXFWMW23bnN2SCx3fKKpWruaf0uP0fB5L6UtRZS9kIbi3mQ+3FKechfJi1G+PPvd&#10;jbrv/HjXyZO3AsC3nRyo7qjcOsuD8q88ud/Fh9q4fE7NjefAlnhOb0/lxLpkNiwJZ3aRLyXF3iyY&#10;48vqlYGsWjGKBSV+TM1zZeuSiVzeWyT2JxAU+7u5dx6XdygGWMDRtSntz/lYZTeMkwFRHPQYzTJj&#10;H+7k5nF89hQOLhFrk/31/MJsscEsjrXfH7CIY0uncmhRrpR0Di1UboKQzeG5xRyZO4MDM/Par/w4&#10;NCeXoyUynQBv39RM9k9Lk2GSxNss1qSmEGhsSebIkeyfm8+BuQJSmWeXTLOjOIWtOXHszItrvxXW&#10;juwYdsvrDjq+AiIFVhJ7dSRSagpwdKT11hWLUjoeKw/h0ZNpFHvT85T3Yi/67sp1p0oR8AnUjDwl&#10;HguQtBwFTq5ihoMEaGJ8SqTVdhZLk/E6TmKXzhJlBXpaDgI6Z4nKTgIvO/leR2U5AgQFoh7ymUBi&#10;oJsT6jJOU0xSX8BnKHFYw00XLQ8jgaf8XlcxTXfluKXETV8XNAW+GoOMUfMxob+PKZrD5POhYpVD&#10;leOXUvyVEzF28l7pUjNIIrQnxsO9JOq7YjRcSvuBe7G3YBkqMVjMTbluVbmi5H9XkTi0x1vluKDy&#10;/n93qpHYPFpKoKPMJ+ALcsNspEBWvs80wBSTADHmEc5o+AxC1c0TdRc3NG2c0VK3wL6fFmFKhbM1&#10;4JSPPy/sJNaqxFOmmklV/3geOcTyLCWH1um5IC1cy5xYGmcmUbE4hQfrM7m2Yzq3dizg6eYFvF4/&#10;i0cCihvz47m9JIdDOYuJsk5mVdwM7m1aJtF3Jk92zuHZ3mUCu61Unt5FxekdlJ/cKsDYzpu/11B6&#10;ca0A8CDVZ/fwYMFCJukOEbAN5E8xwF4ScxUA9v1Ctx2Aml9biAlqyTgd+v3Xmd4dxGx/UmXftMli&#10;lmE8XCotf5wP02V/Gqmvjbe2KR66NjgaWmEn1udgaIK9gbG8N8FBzwhXI3M8TKwYZGaDm40Lrs5O&#10;JIVZ8vZyCJ8fjefD9Xw2BdtxIXwIlVFjKLd15XnKCJ4JaB+Nd+LxjCE07JrIp7/H0XLUm/eH3Gn+&#10;O5D6U1G8uZjOx6pT3J5WyF5VO+5HFcLJa1yLzGXd0GBW5cZS8/Iem9etx2+E7A+2vTh0fBknj2wj&#10;Os6XuEIvJiQPwspVjaAx5uzZn8GD5zuob75PfcNDamtvc+Wf7Zw6uZZNG2Zy+OAaDh5aT27OFB5d&#10;O8vpfas4eGA6MemunL21icr3V6h/f5HK0jOUPj1M9ZsTnDw6jY2rXHn2IJh79xOofruNK1dWc/na&#10;Pt5fusnRgElcSAqH14+4nzGHC19Z8aCjNWdM3GjaNg+ebKPpyWE+VF/jycWFXN3gw/W5etQWBPHK&#10;MFCsz4vGju7UfOdC5XfKGWFHqr7z4N23g3nwpTX3jYZQVpzDpdWpHN8cz/blE1k5P5hFJQGUzBLg&#10;TXUnPduKhFQjklJNycqxZ3quG3tXhXPr79ko9wK8vv//D0CJs+uzOL9yOotsvDkgBnd1UgIlA53Z&#10;5OnPqWKB1fIidqwq5LRyDbAA78iSfHldzAkFggvTObYglaPzUzg2T8pcAXJJJkdmprJ/ejwHZyZz&#10;WOn4PDOdgzPSBX4p/7vZQXEiu6emsm9mFnump7Frahy7iqPYUTCZbcUxbC1MZ1tRKlsKItiSF8UW&#10;geHmnEkSgX3+d+xOOV6nKXan7maOpgIuT2t0JILqSqTVETDpio3pewhE3ARcAq+BAi09F4nIzkrX&#10;DPnMRRlni5adzCeQ0xZIacvn2gI+TRsxQRtZlq0AyU6mE+jpOiidfSXm2lqjJnHPQH6H0vl5gLex&#10;GKJEYfkOPQ9rLIIccZAIqi/RUcdGbNTZRsY7CvBsBSiyXBcxRg+JUsNNGBxlyOAkI9R91FGVafS8&#10;JepKJTQUg1XObivHDZUHDBmKFRqJlZkO9xEYSrQVCBoME5sTWCkAtBgrUbYdbPYSie1of1iRAj3l&#10;KhgBoHLVgwI+5WoTw2AxSOX2T0pHboFre3++YY5ioVZYSSNh5izG5+5OPycX9C1tsFHXIkBFlTlm&#10;lpzz9+R55DBqEkL4MDGG916RVDlFUG8bRaVjBI+8JkorLhEqZhItOZOpyp9E5dxoSlem8WR9Ifc3&#10;z+bhzhLu7ZjKzU3KU98SuSs7xv0FsykZlcGMUTMl/m7kyfZZPN05nxf711B+YicVArnqi3uoOLeF&#10;cjHCymMreH1pLaXXD1N1aAeXUjMI7G5O///q0+NLQ3r/HwD7ybD/l7J9v7VA80sTNL8wpL/YYU/l&#10;jHCHHkSIBd7bmMfLFXHczAxl/jAXouS/H6JjgqeuNS5GjriZOeFtYsMgAwvcDcxw0jGQYoi7vgnO&#10;+gbYmwwUc9RnwwQXHpW4UXslQOJhDnVHi7ia58fdKUO4r2NDq1TUzw8n8W7XKB7P95F1d+LNmiH8&#10;uyuQ1oM+vNruIO/9aZwXy6v50+HaRc6HRbFTQyJh4gy4/EAqSgkDe3VmWlYcDRXPWbSoGBtXHQLF&#10;9t+8vkZOTigRyUpXlgCsHcwZNMiIuCRH1mxJo6LujgDwEW3vH1H5+iKXL+/k+KkNLFyQyZ1bZ1m2&#10;cCbPb5/l5YNLZOQkMHKCP2+qblFXfYp3VeuprVjKqwdi5M92UPZqM0/uF9FYs0TKVh5eW8KBcwt5&#10;VnOGR1fW8+TMJtqePqBi5noudhlE1ZdO1P7Xiru/GFA6cTy1c7O57D6esmlb+Hj3Pu8f7eX6xkk8&#10;yZtIrXsob8T83nVyo/57D4GgKxUCwredXKn71pXqr22418mMMp9QqpfP5cDSWDYuG8+62SNZWjyE&#10;GbmuZKdakZlpRVa2DYUFLsyZ5cvyhcPZtnY8p/Znt18dcnnfXC7tmMX5TUWcWJvNxZWzWODoxbag&#10;kVxNTuTsuCRma9gxy8mRk8ums3N1gcTgXIGeWNzSLE4JDM8uyOX4kgyOixEq6edYSRqHZyVydLYM&#10;Zwr0lOt8pyVxaEaKmF8Se6cmCvykFCWzK3+KJJ5Y9ir3+5uazO78BHa1215s+3BnTja7i7LYXhDK&#10;luzJbM1MEQhGCAC9xdaU4mWDtlRYLbE7LXeBnofATKKm9iCBmAx1BX767mJELlK57e2kCLAEejoO&#10;EvNsxOpsZR4BmpaNPZrymaqtkcRbAZSdLRoW1mhbyvzWAiXlcwuBo5WMs7ZngJUFfWVapdO09UQX&#10;+g81oredAeqWEnfFjmwENAH5o/HPGI2BtUBU5tdyEeOTiDzAQQ8Dd01GRTgxc/kYcpbYkbPGEfdJ&#10;RvSTafXd/TDylqg82ETMT8xVOcGjnOxRutT4SaQdppw5FoNUYrKA0bj9eRYKBAWGAj/lUjvlwn7l&#10;qhilY7VyGdv/OloL+OS93kilv6GLGKbM7yfbZrCA0ccZTT93iesSiQX2VtZ2Anh7VGwssdEeSLS2&#10;FtvEkp+OHsqHmDGQM562GeP4WDiezxkS2eJDaY6JhYgMPk9IpyE0ntqocJoTw3iXPJra5FE0pI6h&#10;MTeOmrmFVG5SIJjHpS1xXF+cyf2pOTyclcTxrNlMHTqbC8tX82rvQl7uXiLRdx1VZ/dSc+kgVRd2&#10;UX56AxVHBXxHF/H03Ape/nOAV5vXcSYshrDe8t9/Lf9FRxP6fSPb8xuJwVL6fmWASkcjBnS0os+3&#10;pnT9RY0/f+jH7x1UsPrNhLMJU6nKmsYO2fYTdXTxsDTGSWKth0SToUYOjDBxZYixPX7GdngbWQoI&#10;zfAwMMHDSABorIeFXjfyxdDrcxdx02ssBwOteLdmAg0lQbxZP4pXiyZztJcuFxOt+fx+HLXPg2k+&#10;OYaG3RKBV/hTuWwkFQfl9Qkv6kuG89LSlyO/iTFmr6Dt/h1Ojp/Aw3GTeLRjFS8ETnNn5ONsY8je&#10;NXN5X36LwtwIfIdZc+DYak6ILSvP+I2Md8fRRZugQD2S0nRYsm40z9+co67uIfXVt/nU8pSLYoFn&#10;zm8hTyrXw3sX2bl9CS8e7qP09XHCYscys0TM8+N1qNvMu9dFUiIlGqcJCNfw6cNB+HSMT81n+NB0&#10;hQXTx7Hn1EKJy2epfbqSfxuv8v6fp5zUC+bJNwL6H9yo+cVZbM6Am7ItGsaHcXegLfv66fE0MhEu&#10;nOFz00Pqzuzklt1Qbn9vQWUnZ2p+GCTwc+ft1wLEr11okCjc+LU9bzracq+LCxVR6fyzLIOVsq03&#10;Th/O8mxvipMdKEqzk+3kyeKF/hKDx7CkZBQzi93IyTaX2O/PuYPF/LN/NhcVA9w8lRNr8ri8ai4z&#10;7V3ZPCGAm8Vp3E+dwalh8SwQe7+4KJ+Dq5TYq9z6Kpmdi2R/XZDOOeUuMGKAR+bncnh+HgfmZIjR&#10;JXF4TpakiwwOTE9pP953cGaCwC9WgCbwK0xjd0EyewvldX60vI5if6F8npPC3uxU9uYmsj9HrDMr&#10;j2WTJ7BZOLJd/uMdGRKLM6LpoOllgbaYno6AQkc5huYm0VdAp+fujI6bjBcj1JUoqucmIHGSYi8A&#10;cRDwidFpSaXWEtBoWFoLsGykCNysndCQcaqWhvLeAjUzK9SMZdmm9uiZ26FpbomKhQk6Uin0LK1Q&#10;NTelt7WuWJMRngnKMThDutjo8JeRId2NtdAdpId1iDVhC6IZnRSMoZ0sV6KTuqkSrTUISrRg0bYg&#10;tp0cR8k6J2YscyN3wSiJ4RLXxBCVkykaHhLB/68/oY6PLdpeyplqAdeQQWKIYmxKF5vBAjzl7LLS&#10;rzDACeORyskRAaVy2V2QC2YSb9tvBa9c/yzQU+5uYxTwv/iswE/XS+b3EUgKAPUGuaDjIssRuzW2&#10;spLtYImm2M2YgaYccBnJPd/hlMd58bE4gI8zQmhaOJbWRWNomzaBd6LoL7OiqIlO5MOYZD5PzhIg&#10;ptEUGktzaCRNMcHURvpRNzGE6tBUqnJnUikR+P4u5djgPJ6smi8RNpErhbNYEzqL3dNnUHZwNaWH&#10;VvJKgFd77RAt109Sf/GA2OB6yg6v5dHReTw7u5hnpzbzYPViiSyJ5GgNQf87S7p/YUAvAWGvrw3o&#10;+63A71uxwW900eqoQ59OWnT9WTFEQ/74rw5/fKVCkepgrqgHseY3Oyb0sGSgqRmWVqZ46w5kkJ4u&#10;Xkam+Bla4mX4PwP0+D8Aupub4WpmSKDsD6fj88R419NWsIr7halifhN5nhvKlWh7KuaFcTPLl7Vh&#10;P1P7jyufHgXSeD6Q5kO+fD4+gffHIyXSy7hDQVASwxPtIdyViH6mqzuv1m+l6fIRHi8tICthGNnZ&#10;0ZQ9vsv5E7vxc9bl0LZZPLtzmIjJQ4hPEYO6f4PUeD+Jvtp4eWqycJ4/R477cFCi9vMXB/jQ+ozy&#10;0qt8+lTKCYnAhw4sJi99Erf+OcX549LIvDjL00c7SMkO49qtS3xqOs7H6iIaStOofDmJqsp43r2d&#10;Q0PtZqrerqGpdg2Vz9awYVseT8ouUS7xuKb+IJ9bL/Ph3HEeDAnl5m+mVPzmSeUfQ/jQw42KX7R4&#10;3t+F9yOTuGJhye3Omty3GkX5qX3QdJuabVs4pz+Uxv86U6s8RP0XN9596U7tV2KDXw2i5mtZlsTh&#10;V9/Y8EJD7LAglV3zQlmY6cHCHF+WzBQYLh7XbnyF09xISLFmSrQVSfHmZGSakZdpy9aVk7h6eAaX&#10;dk7j4qapnFyTy7V1JcyXRnD12BFcyk3gSmwG68zEKO0cObUom+NLMyX+ZnBKuexNbO/6wmlcLxF7&#10;nKvc/y+Ng/PS2FeSweF5ufw9L58js7I5OEfpG5guYJzCISn7ioo4UFjCvsJs9hVIBC6KZkfRZPYW&#10;CQQl4h7MSWZ/fipb0+NZNyWKWBGyFYkT2ZAbzcb0CPamR9JBy9sULW+JvRJ/FfvTcRVIOEs8dbAX&#10;izND3dFUYqxEHluZxlqAInAzsHdgoI2NgE7GSwVXAKgqoFM1F9uz+n8BqGJqwgBjgaCRwFIgqGsq&#10;kDQzp4/s6Fpmpuib26BqbEZ3E3WsxxgxedYQhqUNQs1bl1+M+vOrXn+6mqnSd5Amfnn+LD0wg8jw&#10;IVjr98fB14zJC0eTty2QjUdGs//UKE5dHM2qDfas2RnE2GR7scA+6DiZoe2mHFuU6Nx+BtlJhso1&#10;twI4HzeJyWJvMk7X+3+drfWUPozK1SrDBH7KHWiUPoUjxRZHSUxWHgYk8dZ8lLsAUKJzgLNM5yTz&#10;24tpiv0NkuU62KLpqERzaThspUFRurnoO+I8wJi1VrKjuY2i0tuP9wLAD8VBNM2KoGpZBG92xvNq&#10;dyZ316Vwfl4KN2LTeeaVRJlrCrXeGbQ5xdNgNY6ngz2pjhvJv+ExtDhMoco6hfpJM2ldtZL6/Ud4&#10;/fd6nh3K5LJy48i4eWyJy+Xl4U08ObGW51e2UnX/GE33z1F/4xgvT8q0e5bzdNcC3hxYyZtj27m3&#10;fjaXYsOZZjYcg+8s6CExWLnyo/e3Rv8PAAd8o4fmVwPpI9G3xw+yD3xlRdf/GvD7t9oM+cKEbT8O&#10;Zuf3zqR0tsVVTM/L1IqggSb4KqBTgKdrgrcA0EtisLc0Cn66AkgtA7zEjhcGDed9RBFPzMZRVrxQ&#10;rKmUquqrPDywhnP5oexNsuTRVjcBuhjQIbG8g4E0HZxI85GRNJ0KpulaJPXnI2B3Iu/HSyzs5kXt&#10;l5Zc/d6AE8Z+/Hv4PK+f3pTUMIjg0aZMnzmGV2XHOXdyI1Hjh/P8zj/sEXvzHSKN1b7lrF1TgJ29&#10;OoNdzTm6M1xMLUXsahpNdUdp+/CImpp7NDW/plRAeOrYWjLjx3L90mFePrtB5dOL3L+yjvNnl/NB&#10;pm2u2UFbbSY15RMpexEqAMyg6f0CWprXc+9uIfcvp3P1YALbtmRQU3WV5oZzVLUeprb1HMc3l1Cx&#10;dAmvXeQ3/mDNuy7+NA/wo7arA/e+ceC6uh9lE8N4bz+KZ/+x4ar+EGoPbuNf6nmyeD0vvncX43Pj&#10;6Q9OEnsdqPjeQWKwvUDRjcZOsi8KFCs72lNmP45n04o4LHBau2ASi6b7U5ToQFqkMXERBiTFmpM+&#10;xYacVBuxXSvmz/Bm/+ZYrh2dzuXd0zi3oYijK5STdPNY5zeWjYGjuZAcz3I7LxYbu3BCYHRcuRuM&#10;lGPLsjk7P4cLiRJfA0ZzICGWE4tSOTQ/gQNzUwR2eaxNyWZT+lSWxWaxMCqLrblz2ZSbzuzJUu/T&#10;ikhwC2RNksCwOFUa+yR2S/rZW5zMofxs1kYnMDckkgVhUwjSN2ZJZDTbCvLYkJ/Gpqw4tiWE00Hb&#10;xwQtTxM03BVQ2KDlLJVWAKdhZY+atSUaDmJ5Emk1FNCZS9RVnjth4SAGJ9PK54rdqIvVqclOrtoO&#10;OAcBoQUDLAwZYGosgDNHVXZ2NX2pKMrQxJR+ZhKPTcQ8DeQ79K3oa6qKyzgtijYGkrBkJD5JAqsR&#10;+hLNreklMbinlwa+03xZ+ncxW7cUkBbjzqR0O6afiGX235NZvmskew+M5emTDA4d9WXxOhey549A&#10;30lHjFNM0U5iuqzHQBdbDD2c28tAFwd0Jc4rJ1L0PGUoEX+gYoY+Mmzv5G3fboy6Q2RdlU7eyplk&#10;pTvNUIGgFD1lnN//HT4QuOq7CUQdZForibzWJhJ7DVGzsEPF3BMtTTsm9TXjnqk3NTr21Ng7idl5&#10;829hKK1FsdQXhFAmre7D9Snc3iM7xKFiLm2exu2ZU7mTXMD9kBxeuMXx2m4MT0LGUpEdR/PYFNoG&#10;JvNBPZ9qowJqAubQNP8w707tlNa/gMeLsjgzRaJoRBZPtq2m7Mwm3tzYRd2jv2m8c5LGq4dlug08&#10;lnj8eNt8qreup/bQXu5tnc7ZpHEUGg7GrJPE3K+MxfhMBXwyFAiqfCMQFPipfmFIr46m9PrOnIHf&#10;WNJLQPnnt4aYf2nD9O+HcORXP/K+M2Fwb11GapkxeoA5w/TtGWzqiI++OX76EokNbfDWMcFPy4hh&#10;Kroky3Z5Jq15pf0Yzn2lz0ETb0p3H4B3b6D+JdXPLvDP7gKurBpO1b4htBz3p/pQAJVHQ3mwdyi1&#10;l4P49+pEqpcM501oIBXWQbxTGUZpZyuOSyO809GTS8XLKG9oZvP+VYybrE1ohg5p0z05/89m7t+4&#10;xPqli3n5+B8mTbCnuGgCpWVX8fFyx9POnpSwgZw7bEFLRZJE1b00tFyjqeU5je/f0NRYxvOHF8hN&#10;DOHalV3UNj/i9YN/eHN3Jx9qdwk09/Dq0QzqqpLF7Eby4plifwK/lmW0tS7kzasZ3Luax+lTafx9&#10;fg6tjf/Q9vYg1VXbuXhhGR7muqzMy+TfBYt4pOJIeRdv6vv6UtfTlzff+1P2pSPXe1hRrjucdx19&#10;eNzBkUum/tQfPkzD/hM87DdcrM+Vqu9cqFEui/vpf4/XfPqbOa9+taK+kwvvvnXj2Y8SiwOmcEts&#10;KzPKiuRwPZJDDUmbZErGZAsK4iQO57qzcr4/OzeFcnRvHIe2x3F8WyrndxZyTrmKZWUyNwXYq1xG&#10;sds/lCNBoZQYOXMjNYsLczM4LVH31Pys9rtA/7NQjNF1ONN/VGP5iFH8vVyi7rxYlFvf78gpJEjP&#10;i/GWYwgyHcFwA29WJs1lc34hkZLsVqXkk+A1klWpMewWaG/MzWd9Xg4bMzIk/haT4xOCv4Ybsyfl&#10;MmXQWNamzmLBlCxmhMeyJjmVJSEhEoEHGTHQU3Zi5aSHq0RZiW3qlhJVrZzRsFEqswCu3fIEbgI4&#10;DROp8OZOAkA7GWeBhmi3hpkYn5GFFAGlkV279alaGMvnAj8jsUA9KdLSaxkIKI3M6G9ugraJAFTX&#10;jj4aRhi56jMx04rspbJx948mY+NIHCYbiWnZYR0spiV26D/DnZwdU5izK4esxYGkLnYlaqY7ySWj&#10;KF4RzIbtoRw/E8mZKxOZvtJelhWM93g/eg0Ui7VQbFVALtY60F5A5ijQc5TYKsAa6GInkVVsTyCo&#10;5ylQ9JTPvcUO/STKSqTV8xU4+goUlcdASjES+Bn7OkvktUXHS7aZcpzUWdZFlq1lYYu+pTPaAj6l&#10;oVA1saeHlUTugdrMENBXGvhR+osxpVom1AW505wXxqeZcXxI9+dD8hCqk8ZwO38iN7fmcPfwHJ7s&#10;m9cOqGdbF/F6/jTKJJ40zpkq8XAe5W55vNHIoVF3KjX62VQJDJ97TuNN3hJaV8yjJr+I2zH5nMsu&#10;4N6K+VSd3ELd7b18eHGalrsnaPhnH9VnN/Lw5ELuHZ7H2x3rqdm9m9vLijg5Pojp6v7Yf+eMypfS&#10;iAkA+39rKjAUq//aEFUpal/L+69NxA710RYTVO2oSxcFjl9aENzRhc1/DmN2F1sC+mrg0U0Fx19U&#10;MO+pg2U/XTwH6DFYzVDMz4Ihsk956howQtuQE2m5MG81bxwn80rdl6sCros9faiMnknpJrHB8vPt&#10;Nzuoe3ycm8ezuXVoFG/OjOLT9Vjqjk/izdEhNJ8ayefVUTx1D+Ct3hgatYdzS9ODRf6uZMd4CMQC&#10;iBJTqn/zlDlLxzM+24TgOGPGRzvy9/E1XLmwl4undnB4zxKmTB7Gh+bnzC/Jw9XWgpE+OsRM7syl&#10;yxOpb9rMu4bTvK2+QUtrFS3vK2ipe05R+mSOHl1C3YeH3Lp8gvrn+2l6NZPG0iJq38ymrjaPyup4&#10;6qrX0lhzUN4vp6Y6n4+Ni6FtP2fuz+fSy828rz9Jy8sN3DlXyGhPHUw792WEm580kiuoi8/kUW8P&#10;GrsOoqmrF1W/DKHxSxfe/NeS5x1teC2v337lzcsfPHmk5sc1y5Hc/8OFyh/cqP5JeYCSG7XfelLV&#10;yZOnv9rw5GdzXvzkyAuJx2UShV91teRdUhQ7soeSEqJD6mQzipI9WD4tkF2rJnNk1xT2botg/fIg&#10;ZhW5kZNsyaYlIVzYU9B+GdzhVSlc3zyH1Y6BHPGPZqf7SDZJ8rmUmsbm1LGcmp3GqQVZ7FiRyyXZ&#10;r6/ZB/LMNYo7YnfKbe8PzY3n77mp7Mwpwl/THbd+TiT5x+Cn54yPtr0ALIo8EYGpE1IZNMCa4pBQ&#10;xtv64ywNg0MvM8aaukg0ns1kK28cupgRYDIK8z8tiPOKwaaHJNofejJn0hRKAsfTQcNVbMxFLFAi&#10;m4a9AEqBmkRZbUsngaCtRFkFZorlSYU2skLNQOKskb1EO1vUxPTUTBXImdPfwBx1Q/nMUAAor/ub&#10;CADlc3Uxvf4SefprC/T0ZBkCwd4GRqjLUEPPkq4DVHHwN2Pu5tHkLjMjb50juRuCcQuXOO2izogp&#10;gwnK9MAryYjQeUMZPT8E90xLppTYM2q0LFejB54htizYEcKaAyPYdnYU8/b5ET1vML6xvvQy1qGf&#10;RC91M4GgrIOWpaybWJqujcRhBycMXAV2El0NPCXOylDXQzFC5WSGO/peLtIw/N8lfUMEnu2dv+0x&#10;8ZE4rEznJhB0skHbToosU9tc4CkAHGjuykADV3RMnOlmpY+RSQ8229pQqjGYB99aUNrfgqpAHx6G&#10;+9G4JI76VeN5XxTEp6jJPA0ay63QOMpjS6iKmM/LlGmUluTTvKmYxrXT+bdgLp+GzqZefwa1ejI0&#10;KuS9cQrN+olUGWXw0iqLxiHTeeeXx0XXiTySCFG6bDm1h3dTe/UAzU/O0vLoAnXXjlF9eS/l/2yh&#10;9MIaGo9soWnzHh6nT+OMZSCLuwbiLkbQv4PArR2CZmJ+xqgJDDW+kf9aYnF/5Xjgd7oyTgf1b/Xo&#10;LTDs+bUxZl+Yk/abCzNkh53ibc9IWxO8dIyxk0bQVl0Pj37aePfVwamPBt6yb3maGTMnZCJ167bT&#10;mFLCe49MPrtH8dlpHI0a47nQy5mt3jpU7Iuj7eEy3j3fQ1XFRV7e30vF1dk0XkyQ+B9D48komk5E&#10;UVMcznPbYNk2E2gQc7hi4s/yYT7ExVgzabwF7sb9ObBnFQ8eHiE6ZQiTU30InGRMWLSVRNGtnDm2&#10;hvtXTzPWbxDnj63n6dNDhIxzx3uQKRFRjlx9Ooe3zVsFfocoKz8tEf02zc0vBJYvKc6MYvu2OXyk&#10;jNcvb/Gp4TjvS3NpeJlOY9U8Mb4ltLWt5mPLGYm4F3j5cqFAcCavnxRS+Wyt/KaN3HmyhYaKHZRe&#10;yyEhsjd+Hv1xUDXEQ9+FuAlDKNu2gnK/GDE3e+o7S5z9w5XXvwgAf3ThfmdbgaMDVcp1wD8Mo/wn&#10;F3ltR81PDrz+3VUaYE9qvpTPOg4RG/SnpaMfH//jI1box5sfhvDuG08ZOvDMzI93M3I4lDeO7fPD&#10;2bs1lb1bEli1MJCCPGcS401IjDEkM9WC7DRL1i4O4sLePM5syOHIWonA2xeyxiWYA8PC2TloJGvs&#10;h3IzK1/MLJKTYoHKQ492Lc/l4gLZ3+yl3na14e9RcVyeVcIZBZDzUtmek4+3ii12XQ1YFJeLt5or&#10;Kh36EWI7nEBTXwINwjD/YRAB+iNw6eOF2pcCt68NGDzAggMF0yUeD8WphwXOfQdh2dmeYXojBIAi&#10;LT+qUDw2muUCwQ5azmZoStF2EiDZCOyUyCgmoymAUzVV4GeGqplYlLxWE8tTLtvSEQBqSss9wExA&#10;J0anomcqlmeOmq4lmnoyn4BNxVAqiIGYg74UiTkDtKXS6NigJp/30ZNl6ZkJTA3prafCoPFWZCz2&#10;YsPJkWQutcE/1qm9r6CqqQpu/prE5wvMQvUZnWfB6MKhuEfpUbDUF5/B5vzwYw/+0u5J4vyhrPk7&#10;iiUHJ5KxehRecU4YD7OWuK1LX/kdGuYOAkF7GdrL0BYtifi6dgI8RzuJr/bou4vVOiv9Dx3R93DB&#10;0MtDICcgcxNDVC7XGyLzeFu0d742HuSMkYsT+o4yva0YsbUdOmJ9GrJNtM0cxHxl+xjLZwYu9LOy&#10;wMmoH6dsnSjt58L1TqY807Dh3Sg/nvk4UJ46iqpTubyQnaFuRA7V9sk8dk7juV0WVdY5PLSI5plX&#10;FK0TM2mJnMr7Ifl8sCzks8E0PhpOpdW4gGZTmdc8U4Z5tOgXUq9byCvtRM50Hsw11aG8nTib5pId&#10;NG/ZR+uxk/x79jKfT/9D6/FTfN53itb9u2jbvo4PMzfz2iOPS528WfWdJx5fW6P2XwPZqczQEHCr&#10;fSv/odIFRiKvZkdDeT2Q/t8biAUayGemqIkhKscFlTPFnj8YUTjIg/hwZ8YG2zPczQEfa2t8ZZ/x&#10;MTRlhPz/wyQZuOoOJNTNlScLV9E2ZxXlgUl8sk+j1SWEWr9gPrhnUuuVQOm00VSeGCsmG8DLHSO5&#10;sUis7/RRscIbfHh7QEC+iOfHiqnfNY1HvgHUDhxNk8F4XlgM597QCRyZNIH4IGtiw+0ZM9qMyekj&#10;ePv2NjOKEhkV4irwc2XMeEOKi0dx+/pOXjy4yJQJo4gN9QMecfXaGgJH6DM51JrHrzdSUbOdu3eW&#10;8+z5bl6VHuN9600xwUdsWFXC4b3rZJ4a2j6V0dR2gNqKXIFgEa21K2ioX0bdu5U0Nx6ivu4AT5/N&#10;kwi8ia1rx3P33BLK724RIzzI++o1NJRmceZsIJcvzsJP6opldxWcffozb2oIH1bs4LHVeJ50taf6&#10;V0dqfnXn5c9OnLN2oip+Ai9721H3sx813Xz52NmLxt/dqfprkADQhbIflNtjeVD+vbvYoCsNX7lR&#10;9a0rdd+4Uf+1O9W/iWn+OZhKn2jalixi37QIctJdmBJrLNtPjykxpkyJMyMhwYS0NAuSko2ZP8uX&#10;s7uyOLc+k2MCwCvbFrHMfRTb/cdyemI4+f1NJVkkcrVkevszPw4pj7JcnM35+YUc8B/NKlUbNpsN&#10;YffwSeycPJKzC1LYWlCEQzcrbH43ZGPKLMYYBeGnGsB4izGMMQlkmNokrH4Zimd/b4YKBP10Rst+&#10;FcxoPTHAvCKKR4Tiq+aNj8YQfNR98BUBGSYpzLG/JQXB4ayOiKeDmr2YmZMVuk4CPWvlOJ+F2J1A&#10;TiAxwFjgJa3zABMT1Exk5zeWGGksldzQBk0T5cTH/wCoJmaoXLSvoik2qGUltmdBH10j+ukZ00dT&#10;KoiGIf3lswEalgJCW3rrWjNArLCvjjpa9lrEl4wTgLlTsMae4g1+6Lro8buKEdpGetg4/EnwGF1G&#10;jTNkdOIA0or8CY0wYf7yAMZMGk6n3zX4pW9PvCc4UbI1j6jCCTiNHsRAd1eJ7m6oGTrSV75P1cRB&#10;1kG5z54NKrIeqmKEWu1nra1Qt1E6aosZCgw1pOi4CtwGuWHg5iKWp3RvkYg8TKb1kuncrdsfTG7i&#10;5IKBjX37A4m0lWUpRmwsBmzuSD9LE/qZSzTUdxIDdma4NAZ37byo6y+tc09LXth60Dp2OK3WttwR&#10;QD9emSIRdyX1xvNoGFDEC+88XsZn8Sg6igcT43hol0izyUwxvWlUWxTy1iabBqt0Pphn0WJcRJ3p&#10;XN7YTqPOMp9/LWfQZjaTt7oZvPh9LK87KMfAoqiyL+Zt4Czehi+hKmYtDambqEvbQF3YNl7HzuVZ&#10;YjKvAjIpU0vkqcyzXSrJIAVyXxij+62s3zdWaH0n20oBYUdzNAV26h0H0vcbI3qIEarKNNpfyX8s&#10;LXA3GT/wq/7EuNiQlO7F2Chnxox0Y5SzNcMsjfG0NMPf2IxRppZ46+qyJjIWlu6gJSKPGs8JfDKP&#10;pM7BnzJ3X1psUmjzTKd2ziRqz4ZRtceXz7uHUL7AjUNJdvyzJouKG/tpe3KcD68uUXviEPdC0nne&#10;P4DXv3nwRNWL21ETxCAC0DfqwZDRDowItcF7vBlrNk6jXCxtsI81/kMsiZjsycgRJmxanycAe8Gm&#10;tcUEjRRYVNxAudPyub9TBD5uPL2zkoaqA9y5sYj7D9bxsnQvz14rd4m5zcMHl7gkYP7UWkPz5xdU&#10;Nm3kbWU+78vnQ/M2PrRtpKVpNY8eitmXL+b8xRTOnU1n85op3Lm4iVcvd/L4zVruPUyi+lUIDW9j&#10;eXExn+Fq3aWx6MaoGD3CE+04PWsW9dM3cVXdl4Yf3WjtpFzl4cSLUSNpWjSFuz115b0XFX/5UNbd&#10;k9IuAsDfnSUWm3PjDz2uddbkRR9D7g004LKlIXd19anorEVZp4G8+MORN78N5u5vg6iemMWJnBhi&#10;JxkKAPVIjTUhJc6WpCR7YgSAcQK/mHhdicIenNmVztl1AsDVWVzdupwlgwLYEDCcq6lx7PULIa+3&#10;Ocv9R3B6YQGHFmVzcElW+62xbhbmcyc0kZ0m3iw3d2PVMEfOzk8SAE7DvpsrxpI8loZOJdRKAKjh&#10;xhjzQYyz9MJbVVLaT5pMdBjEEANnhugPZ4R+AOMMXTmcqxwDnIh3v+EMVhcADnBnmOZg/BUA9rNg&#10;Wkgsa2OT6TDARulvJy26lRWaFrKDi+Upx+eUbivqxhJhJeKqGUtRjvHpCwQluqoL7NQNJdqK3fUV&#10;u+s/0BwVLYGemjm9VS3oq2FGXy1D+mkb01vdgF6i733UTOmnYS6vTempZkw/TUNUDfXEunSZWDyc&#10;rLWjyFjhTuqKwWh7DOA3FQN+/UMNd1d18vNsmbvIk9y5zvLnOzA23Ii8WX4MD3bjjx596KLaFQML&#10;DbwCBgmcHBlgaie/x4nefQV8WnYCQHvUBtpgIPaqLRVvgKWsh8R7XWMHMTcBo3KM0EbpyO2IpoPE&#10;WsUElZMkTgI+FzFFT7FE5a427hboOFpg4uyAsZ0jhrbO6ConhOT72hsGU1v0LAS45pb0sTJG21Km&#10;N7QiQEznuucg2ixdeCvR+Im9Pa0Bnnzy9eW8oQE3woJ5HzWbJq0C6vQyuTtOuZvGHHZsSeLktiKe&#10;hWRTaZZHs/EMGs0LeWeTRY2NRCoxxCazaQJHiYGWRe2Qa3SaQ5tNEfUWKZQPDOeeRJxn/5lIeQ9Z&#10;hkk+lcZzqDNZyjvrXN46zOCl9Txejc2kPjuZhsRUsYoQrn85nO2dPBkmMVftC/nfv3VE5wvZBooR&#10;/iDjOklpPyGii2pHffoLKPt/ZyaR2FzisUz/tRE6ElUCpIKFjnDBd4IpASNNCHa2EABaMMTEjCB9&#10;C2mx9Unx9aZc4P85cwWNQTm0+UTQ7BjOe7uRNFj6UGU8kicufrwo8Ob9nUhqjwXQvN0Xzk6i8kgI&#10;55b4cW3pOM5IlK0snkr9lr9pu/aEN9PWcFrFnZ1dTdiXPo7YBCdMPHWxkAbN18eRcaPtZNxwnj+/&#10;xoYVJej07cJIPxcmhQ1lSpI/b6pPUV51kJSEYVz9e5dY5mma6xbzrnomb55vprrsIDdvzefK9YUS&#10;kfdw/dIOaqse0PThNa8qJRI3VVBXd5PK6pUyzwzeV63lY/0BPjbt5MOHTbwpX8DDh7O4+yCHNVuc&#10;OXE2k3v39rXD9Nr1aVy9PILyZx40lE3m0ekUkoO1mZJgxaQiN8LjLAh1UOGUrO+r8Gm8+dWG+p+t&#10;ePujL/ft/WlcGs0NG0se/OTEnT6OXJEG/4alEY/sLbg3yJZ7oZY8z7KiaX4gbZtCeb8zjMbFE3kf&#10;O4JSafyvdzem+hsXKr9y51o/H8pzp7E6OYDkMH3SxfwSY2yIjLAkMtaUpBwbUjLNmF3kzuH18Zze&#10;VMCx5UXc3biO+a7erAzy4OLMBB5lTGe35zhKREJuzZrNsYU5bFOuPFmYyanhgVzzCmS9owtnilM4&#10;MS2ek7MT2JWTjU+vQVhJJE/1i8XX2ImYQEcKIkZKw2mLj64hBRNHsiItCz9tRwbr+DDCaDhj9Z05&#10;kjmV7EET8FQZjpcCQFVPRmj7M1zPH7f+EuG9JlMwJJIO6rKhBkjMVZPoq8RcDWMrgYTYoJEYjQI5&#10;A2MBlbTwBgJBA9m5Jeqq6kiRYd+BJvTREphpmQnYTOg9wIx+alb0U1dAaCAglHGqxvTsbyRDUzFE&#10;KxmayXTKeD30HawxlpbXJFAX7xgTEuZ4Mn1zEKMz3NG0teD7P3pI3P6NKVmmzN8wlFVbRxCV4YLt&#10;aHWilw7FOrA/AQHm5EQK+My6oGKkShddYzqLbf7V35CuKjp07q8jEdmYXhpSKQXcmgJyFXMrgZ7A&#10;zdRZYG8r0VXMTWK/EmX17QR4ttYMtLOUiCzR116Jxk5outih7iAWJDFOT8xRz0KKtcDPTIzR5H8A&#10;VECovFYV6A0wNkHdwgRNAzPGynde8XKn1sGFGmd/St3ceedpCxODuT3Mh4vyHbXWMdSbFHPfM5bz&#10;M3LYcayA5Zey2Ht0JlWJCyk3L+K9ucDOSmKw7VTqbArFAotoMZvKRxMp5nnUigXWOs6kbXghrXHZ&#10;tKTn8cxpIme/8OT292N4rS7zWG7ng8Va/pX5651n8DZIYvTsLFidDmtyaEyI5tzvvqz93h9/MTs1&#10;5eqPThboiQEaCuTUfzRFo5MlasoxwO/00O5kJEaoL5AUKH4vjaPYoep3sm/8V5UAafAiRtnhNVIF&#10;L3cV/PSNcOpvgtsAffx76DFJz4pLU2fweZ5EwwkZNASl8H5UDI1DoqlxG0uFmw8NsoNXTvHlcZot&#10;tcdH8295Ik2vk/n8SED/9xxKl02iYXsoTxKHcq6LMWf/tONeXDofr1zi/ZFzHEjOYlr4ENKy7Bg1&#10;RaL5CHusDAfibqNG4GgLpk6fQFPNbTITItHR0GTwcF8mRg1n07Y8/uU6m9fGc3ZfGu8r5tDQkEkb&#10;cykvX0Zt5RGePNzI9Ruzefx4Ca+fbqP02SnqGp/RIBBsbHophnhQoLiP+poN8h0HqKvYT03l1vb5&#10;6+qW8ULi79uq1RTNMGLZmgAePtvK6/INVLxeR+ljif5lUdS9SqflzRKunYqjZL4nE5NdSEvwJdHP&#10;kFFmWpQu3UyNNBplXR2p/244jzvb8XCUOU3ZY3kXPZ7Xc4Mp3RVOzaFQPpwOhwuJcCMerifRcjif&#10;sqVRXJ0+mH9mOPN8sRcft0RROm4kpd860fYfD56K1T81HcrrzCRmh1gTM16fiAgZRloRJzaYmGpB&#10;/BQj0sKN2btgMhcFgIdXpnJl+3zmeA5jaVAQ50qmcjN9Nms9xQKtbDi9KI+/F6awb0kC11YWscXL&#10;g62D3NkRN5YTC9I5MS9DShLbcxIYpu7CEDG3YSJkYcOc2LshlK0Lw8kYPYF5U2LJHzec/MAo/DQF&#10;iNrODNVzlwhsyeGcPDIHjcT2L0sce0tq+1GDAO1BDNV0w62fNT79rRk5wIYOGjZifVbK2VwpEkk0&#10;TKSSCxQ02yuyBQOUY3liev/ryiLRUVdir7YZKjpm9FEMT0OKGF0PFUN6S87vO8CcflJ6y47eT1WG&#10;Kqb06mcqQ5m+v1QMFZlfxYJeA6TyiE0pzxhR99HCzG8gwyLsCZ7lQcBMn/bbzqu7mmA6uB9xs9yJ&#10;nuZI0nQ7ImKH0bn3nwyKtMMxWp2obFtOH8oiOs0OpyBLLJVbME0eRkCSH+4TXTDyc6KPoxFdjNXp&#10;pqNFV209/tDWp4eR/E5DsUEDEzE3SwGaDfpSDOUP0reyRN9G7E1Ap23tjo69G1oOzqhaixUL+HTN&#10;XWRaZwZa2rVbnwJR5UFFWsqhAQMbBg4USCqNhJk0KkbWhOlZc9fFnUoBYIWbPzXDh/DMz5zqkMGU&#10;x03kkbUr9b1kh7WeyY3gWA6uTGbx6WiWXknk3IH5VATMolpjKg0Sd99LxH1vO496q7k0Wc6izbyY&#10;T2KHH8xyaLWcy3vH2bROyadtTy4tRwv4VFLMAwt/Lv/owOUfknhldljsaiVY5/NucAG1BRk0rY/k&#10;/bpImtZOhoWTuaecBOkUhP+XEvu/1Eb1J2N0vjNg4DcDUf3eWCzPDs2OyvXAA9HsZCgANEDzG1N0&#10;vrVEWwDY9ztr/vxKC4e+mmRGeJKW4kJYkOxwltY4aphi1VONIT8NYOvwcD6t3MKH5ALagqfwfkwC&#10;VWMFgIFTKB8ymWeTg2F3FP/uGs2HJUE8yTfn3hFPXlWk8u5aCc8zE7g53I2bE8xgeT4PhgVyQ0Ni&#10;cV8jDkvj9nT1WtrePufEtqUU5bsQmqzG8NFmeDnZY6TRF2tLNUb6W3Li0AqeP/uHIYEemHuYYi37&#10;XVzMOO7f3Marp3N4+TCU6vJJNDXNpLVtH2/K9ojRnaDuzW5KS0uorJzJuzfLefFgJ+Wld6h/X0pd&#10;/VMe3j1NTdVxGmr30VB9krdlR6go30XZ65VUVE6TaLyQu7cWERzclw2bxNIr13H9di7lL9ZSU7qM&#10;5qrZ1ChnkN8upundLNau8GB8iAPj3J0FRgH4W2gxbeIEmpdu4b6hL9XfDqa+kxvXuvfnrrUtdZPD&#10;xPJCadoUTevuCFr2TqZq3WQezvbhUooRf4/T48IES+4VOfFmpxs1lz1oejaRVgH+IzU3Kr52ofQb&#10;Gx59Z0LNsEmcTw4nLtic8ElWxISbMCViIOHhusRFmjA1zoW/l8ZzeUMO+5V7B+4sZqnraPYOjuJ6&#10;Qg4HBk8kUd2K2RMC2bs+VSCYyvm56dxYPY19OWFszR7N0RXxnFkl8XnzDHbNmsy+eYmkjxzNZI+h&#10;BNgPZPPiEHas8mCd/P5VGbFMDRmD7Z+/k+E9jigXH0KdPIn18CPN252DBSnMmzCWYFMHotx88VPT&#10;Y+qoiSQN8idu0FBCLZxIkLrdoa+xIQPMxFQkmmgqnZnF9tTFZpTuLgPktZqAQkXpxiL213+gWfsJ&#10;jv468lrbQuAnJqeu2JwJPfsJAPsZ00dFrLCvAE9Kn34CQBn27G1C957ymbzv21cMrLdEYRV9ehkN&#10;xGK0BwOHWWA1RCqH0sdulAXWAjeT8Q7tj4z0CTUjYcYgEuYPxTNNaD7IhT879MJNDC1xrjdji/TJ&#10;W+PP/B1BjExywW6cJ/5p/hRuC2PpyTyKd80kZGEUXpkj8M+ZREBGNOajhtDL3pQuVnr0MjNoP8mj&#10;aWYp4JcKbCbwspa4rERhK6Vfn4tsG4nG1o7SSAgAFcszdWSgtEhKY6GpHPczskFVGgVNXbFAAweM&#10;BjphrGOLitIHcqAFMWK+Zc5evHcaRJXrYN4Eu/MwyZVbAdbUJk/mscTmp8oxHJNCHo9V+kclM/9I&#10;KBsvpvFgTQkvjJJo7lNIk2kxzdazpUiFsFhEk/lcWs2K+GQu8JPhB/MlNNmUUBWWSO3RJN6eiYN1&#10;WTSnRFFmNojznWI50XsDtS5rabXL5d24LFpW5dC8JoK6RRIvV0zg34UjeeE7lvnfjmbCl76Y/tdc&#10;ICeNwTeGAkHlpIe+wM4aAzFCTYGiugJA+WzgN2YYdRKLlvG9vjKji1ih3s8DCDY3JX2MN4kTBhES&#10;YMHgQQNx1O5LjrkT9bPX8HnqUprGJfMpMIX64DRqx6bQKuVdaAY3sybQcDWMDzcm8m7laMqKbSjd&#10;6cOjU4G82jWOxrmTaUqK4G8zU66Ej6J00RRehE2gxWkKjywDuJwRRsYEJ26fWc3rJ0vZvD2Y0Emm&#10;EnUtGO5ji525pURfTUZ4uvPy5UVW7y5gSLg1/fU6o6+hxoZlsdRXZ/G2NID6qil8fH+Qf1uf09Z4&#10;h7barXxslAancaaATAD4ej1lj45QWXaPmvrXtLRWCvjuCug2iTmuo7nhb+rfXaC68ri83ikGWEBj&#10;fQmrpVLHhUtcvTeXh4+msv9AKPduzqWlYRWNNQW8eZlNa8My+LyUv48EMsbfQoxGhwSJiwviwrDr&#10;24/9WcW8k5h6u5ukjB+8efOzO89+HkLZLwE862zLDQMjLnhoc26MNeejhnJJ9r2Xi+yo3+pKy6kA&#10;2m6Ngbsj+HxrMB/ujqVFIPm0vyVPfnDm4U9uVHZy5EEXJ15FpLM8chTR44wFevqkJCs3RhAYT/dn&#10;Xu4wdsn/cW59BgfXJHBpy3xWWY3gtFcQ1yaMYKH6AI5MiuL0/GL2LE3lTEkuF2bnc3Z9Iaf2Z3Fo&#10;wwT+XhXC+Y2pHF2ezK4FoVIPItkyJ4ndi3LZMn8yO5YGsXOFmOJCXzbmiQnmJrA2MYL9BUVszE5j&#10;Y04qO/LT2Z4bK0CdJK+nsCU3mfUZcaxLjmZXVjKb0+LZkJbAvPFjWTZ2LB1UTI3aOyxrthugRFyJ&#10;a8rB/P4GAjoxJAWAigH20zVlgGJ/UqGVY3z9NAWA6mYSbyXiqhjRV+yvTz8TVBTj62VEz14CwT5m&#10;YnwWAkSZrrdEZcUA5XWvHkZ07zGQ33r1x9BbuSZXbMrVGH17M4GMANh9IH08dOjnaYj9ZAuCZ7oS&#10;vHAwDkUSO0eY8nPnvzAzU2HF5lGs3OVJQp60QlPNGRrpwe8aErONPXAfM4yclWnMPTCb7IOFTN6U&#10;SNah2ex4eoI1/+wlekk+gzJC0fB2pLuhAf2Vjtxia+19GcUEte2VM8bKMVGp6GZidv9XtJQzvbJ9&#10;NJUTKUoDIQ2DujQKaloS/zSt0dEWQ9SS6KxjzQDZdmrSSCQNtKXaewiNstM2DB7M6whH7kz35u2U&#10;kQKhcZR7DOFcR0OeqMfwNHI2m9Zmkr1zNOtOZXGruJi7qqHUDUinVYnAljNpFvA1mZXw3nQmTSb5&#10;tFrkiw3OocVqBW32i6gckUT9+kwaDqfyaVU8H0uiqR89lLtq0az6OotHtmuo8pQKmJlH28ZiPs6P&#10;p2laIvXzImH+OJ4HTGL57xNI+u8wfL9wwfQbR4wEelpf66PSSRdtMQJjAZ6WAFClk2y7bw3Q+9qs&#10;/ViN4Y/29BML/KvDQPQ76RPU04EwiSYTPeyJT7IlLs2E6ABTziRKDFuykcrILOoDEmgLyKIxOI/G&#10;cRI3x8fzafpsqnbk8uT8GJoex9N6KYPaY2P4fCmaj5fCaDzvL+s3gqalaVRFTufyiOFUzQuhJiee&#10;NwHTqMydC3eWsyLZjDWzreDf+VSW57BxnS/Tp9mSlGDNCF8XrA1kv+76F7np0bx5d4fkovGMiXDD&#10;QP8PpuYN4vWzJIm3o6irTONz8374eFpgtEpAmCCQmkR9vTQi7zfTUHaK1rePBG4vJf6+5u3bpwLG&#10;87yrXcr7ZonrTbtk/kt8bDovAN3Ex495lL2KY9OK4Vz4W+J/1XKJviXcFvhVlK7nTWkO5W/GU1Uh&#10;/1/TEv79sIzW5qXkJAzDqkc/vHv3Y9WURMKsvXH6oz+3FiyS6JrMg59tafpNTPC3YKr+CuJlLzeq&#10;Jo2maftkai+E8O7eFFqexMKrCbQ9H0PVM4nI94NoOBtC84ZgXuUP5pqvLff+MuDJT1Y8/dmGKonB&#10;5V/Zcrf/UJ4m5TA/yo3UBBOS061IzLQhMcmKtCgrNs+ZyLktuQKwHG6sWc1MJxfWhNtxeJ4nlwpG&#10;8U9ODEdSQvm7JJVTCwo5vjifQ9uS2bp3DJcOT+TVgSn8I/X0xKp0zmxO5e8N0RxZncLJjXkc35Ag&#10;y87gzrEsHp8q5MzqTHYVx7FvagJ7ixPYViSROT+h/RZXO/Ki2ZQXztaCKHYWxLI5O4pN6eFsz4hk&#10;Y+pk1qWEsS4hjJ1xkQJAIzFAYyMxG4GdGIu6WI2qibXEQyuBoBhfe0w0bzdAFYl1vdUl5qoLBNUt&#10;JfaK+UnpIZGjdx+BYG+BqUCwv1hf395S+ggUBXx9+4j99TGkn0zXs7cBXXuK/XWXYRdtVLRNsPQb&#10;hIGPKbqDjFFxNqOzW2+6+KjRy8cEsxBrxs0cSuTCYMZO9cQ1y5yuw3tgMladtFmmbNrixM5to5gU&#10;6yCw1ubrX4356js7fvjJCE1DS1xG+TAqN4LA2bG4ZwSStCqXHZcPsOmf42Tv3Si2GE8fMUAVWV9V&#10;PTuBmT2qEmPVBHbtgNM3bz8uqqGAUcCnIUDUUKDXbsfKUOAnjYKGtgBCU6xRw0GGAk9NM7Sl0VBT&#10;0SNGovSTEH+eetnxOtibygwvygsDaAgP542nGIt/BPd6u/NPzxE8nbOY1cdyiN7qz4r9mVyNzOZe&#10;P6nYGgk0GRbQoligcjzQrJB643waTQrEBAWM1nNpcFxAs/Ncarxyqc2bzuf9YogbYmhdFU1z+mie&#10;OASy5dc4jmgu4mXIHN7Pl+VtLuTDtMk050oMnp/Ev3PjuReYwJzfgpj+tSsREm0dvjDH/AuB/hfG&#10;DPjBBJ3vzTD5xgRtsb/eP+jTT4a6X5li/o0tBj850O9ba34TAKp11GC0VKCon+3x66lNzARrFswe&#10;yvbCidQumCffOVcqbRwNw6P5NCKVuuAUXk0K5VXKZGpWJcANWbc7Kbz9J4a6m/HUP0mk9WYC9WfG&#10;UX8jmA/3xNBWZvPUN5lTkiouBzhTvTSDp0V5XMtP5frGKfB6Ki/vjxX7CqHs6UheCUxv3UwiJlaT&#10;Uf4mjBxmjYeDNl52Jry6f5sL5w8RGu3NRDHBwEBtTh5LFdCV8K4ik6aG6bS15gvkRtNYPZjat6Op&#10;rc3iY9t+6souUv3qFh8+vKTl81NKy6/y4tkxicsreF+/CJp3QYsYZPNOWusW0dYSL3AdzdNbkbRU&#10;zaStZg4f69cL6M4J8I7z8lk2z1+O5t3beBqrpvG5ab5AfAur5k3Cw2wANn3/IsTUlQkGfuh37EGY&#10;rR/vV23nqfMwXnSx5k03D55reXHDxJ7HEwL4cDwCGmRfawjl4+vJ8EDeX0vm85FwaneE8HxeIC+T&#10;h/Iqzo8nicN4lxpCfcgQKj2suDtAldc/GvL6P05UWCnXYscSL/E5LNyA6Hgj4hMNmJpuz9FVcWJw&#10;he3P/Li6aSHLYj3ZLfvxy5p5vD69iANZYzicIYDdmsz+tUkc2hjP8b0T2LlvMPfORfJgYxiHBKIn&#10;lxZydEka+xZGsLckjkML0jkw/3/DQ4viOLg4nD1zotk5TUxxahI7psVISWJPQaLE6SligFPYIDDc&#10;ICa4MyeKLVkxbMqIYlt6BBvTwlibFsqG5Elsj5tMBwV+aiZigKZK9JXIphz3k0re18iSvvpidPrG&#10;UtGVKzhs/u94n9ifhiV91CzoLpG3lxhfv/5ieD0N2gHYv6/M0w5AEykCvl6G9O0ln/URW+ijT8++&#10;enTuo0ff7hKd/zSiS1cdDJ0dsBxpjeEIQ6xDbXGI0cdhjAFerrZMsLFi3jAvtoeNZ0VGBBHTvTDN&#10;MMB3mifpi7yJKdSjeE0IEyaH8ttf3fitZ1dU1LT58/f+/P6rOr930aHHQEtcJ00kSDaKmcRsA3tz&#10;nEYEYjU2AptRo+knFtBT1Rh1DTu0BGCqYpGK1akLFNUUu9MVuEm01TSQCKxvI59ZiQ2bSVQyaT8Z&#10;NEBLYCgxd6CYn46agFjVBg0xPz01Awb0FAg4WHM9Zxz3o315kTmGuuIAPsUH89hxFM8tIqkwGMM7&#10;vbGc7u7BuVkJrLycRNGxcaxeEcd9qdyVXUNp7B7JO7U0GvWzaTLKEAiK4Zln02g5nSarebTYllDr&#10;Np0GjyKaPWZSOmYG79ct5NOJHJo2x/FR7K4seAgnVGNZ/GsRD+KW07Z5GnUbE2mbPpKWwrG8l53u&#10;Q0keZ0emk985kA09HZnRVQvvLzWw/o8ZusoZ4R8s0f7GHKOvTNDtZEKfH43o852hVEIzzL6yQvd7&#10;G3p1sub7L3Tp/U1vgn/QJvU7C0b+qMsIIz1WSKy9s3Q6H+Yu5U1YKlUhU2gbGcW//gLp8Fjezo/l&#10;3a40Wi7H0XhxHJ+vpPLvrWzqrodSdVEi7+UoPtyKpeWmVN7j0gAki71aSAWW33a4qykv5kTQfDaT&#10;MzMmUjTOUiLqdFqaC3n7agzlD4dy72IU968vIS8rAA9HLYYMMSZwhBnDXQZSlDiO6tJrzJydSEio&#10;J87OeiTE+NJct1Pi6Axq36VQ/SaaqsdjefckhMa3ibLsErHALbx6uo9rF7ZL3L1NC3d4V3+FqjfX&#10;eP14N3cuzKD6yQqaKgT676bSJiBteDeBu9ecKXs8hvdvZX3eZvOxZjVtzcf52HxR5l0mcTmd9+/y&#10;5PNpvK/Ip/zBTBLDTIiPdsbPTR9HqWf2f9hg9acepp102B6fwedli7mu60L1gOE0aQdRqx3AS/Wh&#10;PPJ14t3qUXw+Idt2fRzlBQE8Tx9O2WRXnkxx4mauB6+nD6Jl9WDeH/Tn3bER1B0fSdOFcVSsHs5N&#10;4UTtly6UfTOIignx7CwMJSrcjNgpBrKN1FmU68DFjWn8s3Y6R1fmc2FPHucXBXF7nzRo1xYyNcCT&#10;bTmjubI1kAvHx7LzsMTdk9Lwnx3L3eshPLuZxvEF49iWOZbjc6dzeE4BB+YmsW9WJgdn5HNYhrun&#10;J7N75hR2zZzMzpkx7JqeKxAsYKvAb9vUFPbmJXAwRwwwJ4k1uakCwBS2Z8awOXOKAHCKxN8I1qeH&#10;sTp1EusSJ7ItXgCoaqZcsSHR01QquhhOP30LsT9rVExsUFGO/4kFDpA4rKIjQNRQTm4I8FTN6SPD&#10;nmJ0vQSCfQWCPQV+fQR+/VSUmCuA7C3RV6xQRRkncbhfTwv69zKmRw89unY3ReUva/7sZkanfpqo&#10;WuhiNcQCo1EGBKQ7kLLIj/R4Bwrkd63oasH+36049ocV+8z9WB0xkcTcAMJmeJAnf0xkgR9WQ53R&#10;HOgi9tcVdfNejJ3kjIaJBl/9oUqPP23o/Ic+P/XSwcI/kKhZMzHx8eY/v3Sn028D+UvMtJuKgZis&#10;GO4AMTcNJ4mtYn+yruqyzv0k5g9Q4q2OjQzFEpXXA+VzLVmf9r6NFqiJDasPsERLTSLyAInRsv4D&#10;+gpEpaj1UCfY1oCrhZN5FCktekoEbbMENlHePDH0obzXFOo0UnjYP5C93azYkBBA4aVYFl5KYE9O&#10;GHf0JCL/MYnmXyMpV5lCrXoaH7VzaDHIpMYiiyr76by1X0iF02LKPGfQ6DUNPBdQOWweL3NniwWW&#10;8HlPPJVbJ/G+II57ZgKG72VHGrkaDpbQvDqY5tkCwNkRtC5Opk1iyUHfJGb0D+HqsAkcdfQg8Q8L&#10;PDqYYvBfMV2JukYdLdqNUK+jJRqdpMFUrgf+2kZisBWaEon7ihF2+Y+kCgGn74+qTPnVkAnfGBIi&#10;aWFXtkTtVetpii+mbpwALSSGf4fn83lEBnUSUz5dyqPlVhr/vkrh08t4mm9L/L0dB4+S+XA9nXcX&#10;JbZdGUHtycmUTxdrcBpK40B/ar5y5JJY6JlwMaDHRdQ/Xs3j3cqjJrN51zBDImwWn+pzqHs5g6O7&#10;srh9cRepk0fh6qKHv780tEHO+HqqsnJNHHcfHWF00Eis9HXxstXhxYO1ArZZPHyYQPmzRTSWr6H5&#10;zXQB1iI+idXVVm+n6d0RLh2V6PrkH/799JzWttf821LKy9v7uHRgFmX3ZlDxPIayZzE0vE2msWI8&#10;1467ceP0SN48j2g/49tYnibGN58PHy/S0KicNZ7KR7HDf1s28fjBDCIiDAgap05ypjthYwbhJPus&#10;YxcH7DqbY/ebFiFmVrxYtZSG2BzKVH35qBEoEBSIqY2ktu9InpgO46m7J4/0TDk/UIdTQ/W4mWjM&#10;i/nuVO8ZSd2ZYTTcGETTIz+a7wVKGUnr/UAxxVTKhwfwrJM99V/bc6uPM5cLEynIdmRMTC/Zjr1Z&#10;n+vGaYHe2Q3FHFmRxsU9uczx1WZjnAv3j00jf5wxq/McOX8siEOHvTh7ZjTH9vvz4Lokj8rZtJWu&#10;4d6eYo6WpHNkXi6H5mWxf16KQDCDQzOzOTRDuQFqEodny7hZSewS6O0sSmfH1By2T81gc2Ec2/Ni&#10;2J0bL8MMgV+WxOAUga7EXyUC50QICCexPmUSa+LD2ZQk0Tg+gg79TQ1RNVOeRSv2J1Gvv1hPX6Ub&#10;h5lyEF8quUQ9FT2BolR4Jfr2lp1YOdnRQ6yuu1ifAr7eArkeYnr/z2uxv27yea9++vRVTo70Ehvs&#10;IfN3M6Zz14H83s2UXr9Z0O0PIzoP0EbdVhdjHyPMgowJKnJn6oJRLI3zZe0AY059Zcmd/9ryUgzk&#10;1peGHO/uwK6hgSyaOo6JBYOwD3Hhd1Utvvvre1T6/4WVb1+Kl/kQnerNj/3V+esnPfr8asqvUgk7&#10;/qpNX3NnxmZkYus/gl8llv3ZXZcefeQ397Gkey9rgbgN/VWlARggdqcm6y52q6ZmKa+lEZDX/QcI&#10;GMUQB4gB9xsgcFSVGKwmoJOdsb+sp0YfAYIsq3cvOzFfR/r+pio7pgH3JDZccHDlqc8wPuRLFIka&#10;SpmuH9V/SsRRz+a19RRO241g/lh30ndMpPhQHDtHB3L9R0/KfpnAuy6RvO0vdtQ/iXoNAYGuVBaT&#10;DN5bTKXVdC51DjOpHCNGFzeTzwmLacpczauZc3i7Kg/25VJzcAqtC4ppDEplWb9Y0tRKqFq+lk8r&#10;J9E0eyxt85JpXZpAzZJpHJHl7AqI50VGuET3wRxwcCfwa02s/mOJ4X/sMf7GCmMFel8Zove9EYbf&#10;m2IoUDQQIGp/I/vAV7r8+R8D+n9lgLcYYMS3AxnbQYPZ5kN4u3QxzfliTaOTaQmJpG2sRN0RAu6x&#10;udzPCqTxWrzAL4mGRyE0vwjj8+sYPj0Oo/X6ONr+mSyxdwINtwJlfcZzI86La8MceB3oynMPG05r&#10;6LBnlANb1o1mdUkwWcPMmTBCha07Zbm1c+Dzcviwmce3lrFnQw7XTqwQ+7PAWewvaKQDEyc7Mjrc&#10;nEs3d7Bu5RJ0e6li2E+VEwdW0NKynzu351L25BDN1ackxm7kw/sdtLWd4UXpWgHtEh7eXEn50wt8&#10;FPB9bn3Nh/rLPL89iwcXs6l8nMnrh+ESx5MFhIlUPpnAtb+H8vRGPNVl6VS/TqTqhdj+m1wamo/Q&#10;+vEKrY27+Fyzhn8btrJ7VzSjJmkTmmJBfJYHE4MH4djfGJvOJjj+oceYvppMttQnI8CFyvUreD0m&#10;kQrdkXxQDaC2nxu1/f0p1RjJY1UHHtpZU7V4HP9enAhPxkLZBP4tncin5+P4cD8YboeIeYfw/lww&#10;5eu9eBbiwKvebpR1Gk7V94O52NWMivQYXu+OZ9M+Dw7s8OLQwkAO78jg+LZYTu4bzc0bYm5zwzm8&#10;LJwzhyfyz/5gzu8bx9+Hx3P1RAR3TyZwae9kbpxM4sLeeM6sSeR4SQqH58p889LZPz9VYm8q++ek&#10;cbD9ZqgZHJiRzMFZKeyflcbe6WnsLk4VE01le2EaW4vi2VYYw878WLbmJbExJ4UtuYnsyI2RCDyF&#10;jRnRbEgXAEr03ZgYxebESNbHhdChr8QS5WoPVRMTib5SwZUTH6ZSwU2kguuJ3elI7NU2pY8YUV8B&#10;Qj+lo3M/U3r0NBToKeAzFhD+D349xaaU0qW3Ylba9OinSy+Juz2769Grhyyrp7lMKzDqKQD9U77v&#10;Zz001PXQ9jDB1EufoEB7MqJdOSC2dDRmMlt/ltbpvy68+cKZ2g7mNHYwovELey5/b8sKRy/CJ/vR&#10;z1yLn7v3op/pL6RNcWZkpDaR043YfTCaoRNd+f1nLbpIZOv6kzXdxAY7/aTOn321cBkVhMWQ4RLH&#10;Dfmri3JSxoouf0ms7yam20cA2E+ifm8x1d5mqPe3liJgFLgpRVXMTkVMt480BAoUVfsL9PrKsLdE&#10;4Z4yn7KePcSmeznT9ydNQgxNKC/K5ow0LHes3GhNCOVz2GheDhwqBhjDC40obg+N4/b0GcwMdmbB&#10;zAkkFoewQteDZx18efdrKKV9w6nqHSHRZgpvB0ol0kulRiD4WU8Ap10Atjk0xhZTPlPMas4s6mbN&#10;p3TuTN4sKqRhdRGtu7NoXT6dT6nZHLWfxOhvZnFo3FZYNY2W6eP5V1rWT6uTuDdtHsuGzeL6PDGy&#10;TROpSnKiIdKPGZr6+HQwwO8/bthLxNX4Vgedb/Qw/E4Xy+/0sOlohP33duh2tKb3F8b88KUev36p&#10;j+dXesR00CVazPFKmPzOuUt4HxxFw4gYPoxPpS0wgw8B+byLz+Tl6hhKxew+PBYYP4mi9kYIDVfH&#10;8/lmKB8uBfN8pwPPjrvS9GwyvC6g5WIqFXuDeHtUIt6WoVyK82Shly7h/t1ZWDSISR6qGKt3pGia&#10;C0cOi0k/n0ZD5XpOHiri0skFPLyynNWLo/Dx0MTbU5dx4W5MTPRk6txogdJdhrm40P2nP5k/Xbbx&#10;53vcubWKi6fnCag20/Z+AzXv1/PolfLs3oNcuJTD63LZ9vU7+dB6nZbai7x9sZrKl1Ooei6x+WkC&#10;T65F8uJWgcCumIoXsbx6ECPT5HLuxCgO7JLIWrWWzx820NCyl+bPt/j06QafmndAy0auXiokLM2S&#10;sBwn5m9IIT15Mi5aysO0dHHvo068uR7pgwwJ99RhYeJo6jZu48kg2c6SLGoHDKJax51GscJ3vztR&#10;HeZPU00yDVX+8HKsNDJi3g+j+HgwhhaJl+URflwMNODpWj+eHhvDiRFa3FQz4emvPtz7wZ03w4fy&#10;UOrWxXx33rXm0fR5Nm/uzufYnhSO7vQXy53Mk8e5zEodzObZQVzeMIHHq+PYVxjM/DQXzm9I5vii&#10;GE4tjePoslj2L4zm6JxUTszMEwBmc6AkS4oAb246B2ZnSPzN4dCsXPYq4JspZYYCwFT2KrfDL0pi&#10;d2GyROEUdhUrj7wMZ1tBFBtzp7A1J5FdWQlsS0tic3o8WwSCG1MjWZcUyYakyWxIHicANDGUuGvU&#10;DkA1Y1OBoAnqYoPKUEXXhD6aEnM1jOmmKpBQEXAJ6JRjez0FYl27KyYoEJTXCgB7KSdD+hrQrZ8e&#10;nfvq0U3Mqv1MsECyd0+xwJ5iRT3t+au7EV17CFS76KGpb8jAQcZ4ORqw0M6R0+b2nHD0pmnNds6Z&#10;BHO/gxXl3zrx+nsbygVktf+14/VX9uz9y4wca3M87bQwddLGwFODabO8WbQ+mKBMcxbvGiytUyjG&#10;1g580VGNP341odfvNnT/2YQ/f9Lgt86a6Jh7Y2g6lL8Exr172NK9s0Dwd7FTid1KZO+tmKrE9L7y&#10;ul9PicO9rNpLX4FlHwFjr96G9OsjkFQMV+y2fzfZhmK6Kl1lO3RVxtnS40c1hmhr82R6Og9GDeGO&#10;syv144L4OCGYG0aDOKc2nJseEziZE8+eY/NZmBbA1lH+FA4JYO531rz8ahR1vysADKOy92QBYCTv&#10;NMUE1ROo10rnvXE2DeapNHsm8S47n7Jl+TQtLaRt/gxaly2ibe0KGteWULM8k8YNWXyeF8eb6Ckk&#10;dF1IRt8FVKROF1scyacMgcqKbP6OWUGqxQxurIin7kQwrSXDICaQM15+pP+qQ/oXRiT39sT0OyMM&#10;vrPF7DtLrL82wvEbA1x/s0PvBwd6fSkA/FpXIGiM53+Nif2PHqudoviwbD8fozOpGxRE48hoWsdl&#10;8ym4gMbgZF6LbbaeLqbpajHVZ8SK/4nj0810mk5E82ZzANXbxD4OSOU66s3Ti4N581ag0prJWxm+&#10;ujmCg0ucOFQUwMIYD8KCujIzS4VVU00ZF9iN1RtHkpDQj+hJvchPd8PLVZ3wce48vrKV+rLjJEW6&#10;4eeri+8oC8bEejN5ih93r+zl9KH12Jppkp4USmvLTZ49W8H+vaMpE2h9/ryQPUdHcepCicTWu9y9&#10;Op+6mhRaWqWxeb+WuvLNlD8qEdhFUf1C7P1hKm8fpFN6O5ent5MpL42XWBtO6dMkzp8YweZ1Q2iq&#10;PQMfr9HUdojGT6cFLKd5/3E176pmsWdHJAkzhjBjcwobj66gID8dL1NzXFXVGG1tTNQQC9J8DCn0&#10;NCTFUZ9zUwt4P2e17GPDqNAYxnttDxpUnCn7w5bHvnY0PYym5WUUTauiKU0Yzf1AWWf9wTz7bSi3&#10;vnHkqNSRykJf6l9MpuHBRFr3T+LFRH82qGlSuiic04kOXCwJ4kPpYqok3j+6OI3Tp1K5eGIc1TdT&#10;+Gd7OnNihnFmdhwPslM4P0KgLeJU6G3F6cXZnJyn3PI+iyOLBHQL0yT65nFq7nQOzc0Vc8ySoZQ5&#10;Yn6zMzkyW8A4u4DdygOOZqazRynTktlXnMiB4iQpyskQAWBRjJQwscEI1ksc3pojMTk9ke1psWJ+&#10;YWKAEWzIjGdtajLrUpKkRNNhgHKHZgFf+x2Wlbu7KAA0Vrq/SLzTlcqtpVztIZVd04Ku7WdxBWY9&#10;DNuNrlsPxQD/18+vPQKLTfVqB6ABfwgQu/eyYUA/e4GGALKr2GBXG1T+cqBvZ2P+lPn+7K2Hmp4+&#10;3o6WFFk4cr6vIy+/NWbfr0Y8myUVd95mbv7pRHlHW14pfZI62XBTPr/9hzGPDGy4EuRBQaQJQfnm&#10;BGU5MTpVl237J5K9xp1J81XZcziIjLmj+VWzL1//0ps/fxFr/cGMnp3kt/8gcfxHif19XOR3WUoc&#10;N6fb72Z0+1Wg/oescxczgZg5PbtJUYZSesi4Xt3EgHuK3bXHXKN2S+ylAK+zwLCzkayfKWpdDFD9&#10;S+K/GGXXn1WxV+vDqQKBWN54Xo8fRpmPO83jh/N47GhO+o2gvCCeawfzmHEhm81r5U/TtmV5DxeW&#10;S/S//8Moav6cRF3vSMrFAKtUw2lUi+J975j2OPzKOoXno9OoKkqjYksOtYdyYG8W7M6XFn0OH48s&#10;4ePuBTSsmUbVpihaVo6H+UWcDNzKhC8z2WOTTNUkX1omjqAxLZONfutIN1/O7cXJvD0ZRIPSNzAu&#10;nqoIiSmujhxQ1WGLjgdj/3DB/EsHbL9xx/4be2y+NcCusyWav9nSpaMBP36pw+9fmuHSQYes7la8&#10;mr2VlkXbeTsiUgA4ltqASFrH5tA0OoN3EkfqVkfRKhXo041sMb4UGs6EUrF7JLU7g6nfGsCrhS6c&#10;jR5I+Tw3Wv4eJTARO6yVBuBBCg+XDOZMkRv75g1lyaLBLFhmy9bl2hKt3Fi80Iltu4LYuMGL7RsC&#10;mD87mAUSq8JGBzDC1ZY757ZxcPtUhg3WYsRoS3yDbRgWaE3JzAigmgVS+axMdHjz6h9evVzOo8fR&#10;NNfnCqgkRu8J4tRJia9lO7l+OppaiZEfG9P51FLCZ+V2WS/X8ehGNGX3U3h7r5jSm1PElCQ63o/m&#10;1p1ALl4O4OXjKEofR3JHIuPjR8eQbE1Ls4CvdTOldWJVVycwrcSSwmI/Fu3MY/H++azas5riqRkE&#10;uJkzykaLhAB7YgJsyBtqwRwvM7KcDElwMOdByTwqkgt4pDaCajVvXg0eyZvcbG6nj+XJiomUb0jl&#10;pIYVd39zErvzpPRLT8o7uPHoS0tOd1LjrKMKVWLX5feG8+JCIPfWjOXwjFGU7iikpiSVVwlhlI2f&#10;TFVqPC935XD+QjJH90zi8rZIru7JZOsMsbvkCI4GB1MwQJ/VPkHtYD66IJvj8wr4e0EBBxdnsWdR&#10;GocX5vJ3SaGAT2xPwHhorpjf7HQOC+yUY4AHZuSwa1YWO/8/ABT4iQEeLJKoWxjP9vxIAaHE26JY&#10;VubGMTU0mBIRjS1pYUwb68H0UH9SA4YQM9ifpKHBpI8IooNysqO/iZUA0AoNMT81A2M0DM3RNJIY&#10;LNG3n4bAQENgoGlJrwESg5WTBRJjeyvWpxieRL/efZVoayhANJDIK3DpK7FSoNirhx39JQr2+rM/&#10;XX/rSvc/dAQQEh/FuLp0NxUL1MdexYBZui6c7uPO3W+sefIfc051suKMrxjJqeM8HhpCxRdW1Hwp&#10;cfAray4JfJ+OcKE13Z/G2aM4udqPlMVGFKwfxISpJsycZ83GQ8MZP9WKzPzBrD8QRUC0Dz927smv&#10;P2vTVaDXvZNA60dLgaGlROP/Aa/LzwLw3+T1r8pQQNZZ1l2g10dKbwFfz84m7aWXAE5530sMr3s3&#10;fWkMlHFiv38Y0ucPAaLAWf0vQwb8YUCfzrYC1YGYqfTkQHYwT3IDaIgLoszZnneBXnxcOpXHOVHU&#10;FY+n8kAGq05nsH5NAif1PNjTwYJtEvfv/jKcxm6RNHdLoKp7jOzI4dSoh9HQN5YqlcT2O0Y3FEyn&#10;cUceDcfz+XBKYqbSr+y0APFCHvXHp/Jx1xyadszi3fYpNK6exOeF2bxNX0zqH1nMU5E4NiacumHD&#10;uT8kh0X2G1g1+hAvlxfzTmJj1bpwPhZm0JKdRGmkD09HOXB3aABL9X0lEg9kyHfuDOvij+OvNuj/&#10;oEt/2a6/fqXP91/o0P0/Rrh+0Z+jY8P5vGIHb2NmUOUVQ72nAG9IOG0jUqkOjaVmQwzcz4Cbqby/&#10;Pkli7xg+3BxPowD40QpHni635dPeAG6Gm3JqlCZNi0L4uCKM+hljuBM+mHPjJGpFSzTM12PGAi22&#10;7HSkUmLYxxqJ1m+Wc+92AdcuRVP5Smy3fq8A5gGNtRWEjhiGTr/OXD+/nTWLpjB8qC5B4xyYKOs5&#10;JsSWm5ePsXPDRvTEeq6fP0rN2/W8eh7K50aJxE1bqXmzjutXYnjzOpbXD4JpqYjjg3zn+/pi5AdT&#10;X3GIK+ciBHgZYkmzeXZpEu/uj6f66STOXfDk2u1xPLg2nguHB3HhTAzPS8/S9qGez21XuXMtlflL&#10;LQlNUScy04X1e6ayWuC3dPdilu9YzNwFCUSONiRjohl5k2zIHGlM8UhTpgZYkjDYghABYLKDC7XL&#10;NvPSJ4YH/QfxOlG2ceMt+e3XeXNkOU8W5nDXbzCXuumJVJhzq4sO1/T7cW2QBi/DPLkY78XpFVIv&#10;T46lbGsaLxdKA3wylfvxwVySJHT9e0Pu/MeAe7pONG8r5vLJNA5II3tmxxSuXIgnPkSHBcGD2Bfr&#10;y5okQ86viWh/wtvBknT+npfHMeVkx+JM9i5K5sjCTAGg2J98fkg+PzwnhSOzktqfBndoZgb7peyZ&#10;lS4GqETg/wFwrwBwnwBQKbsEejsk+u6YlsDawjRCBw8iyMGSGZNGsSoulCgXC7LGDCd2+AjGDfLH&#10;z9yJKSMC6dB9oIBN37K964ty8wMFfhryXkPfGhWJvn1VBQiqxvRSVy5fU04EyLS9zOjTUyp9P7FB&#10;pcuLQLGnmFC3HhKPVaza+wZ2Vc6uCkR6/KqFtaEhc6dl4mLjxF+/aEk0tBJjEsj+bkDYH2ac/cVZ&#10;Yq0zz75x4W5HBx7/14mHqoOpPbCetytm8fo3B9594cUriYTPB7nyqsSfF6u8eLvSj+er/Nkzx4m5&#10;SzyYu2sE02bbMbdwBJ6+gzGzdmZyqA9Z6dFoq5vy87eadP7JXH6DGZ1/MaDLb/oCPn26/WxA918N&#10;BHyG9P5d1uF3QykCMAFaH7HVvn8J5ARwPX4V4Cmg+1PW+y+BpZheb4m+vf78v88EnioCUxV5311M&#10;squ0rH/9ZIRlHxVOZIbwNN6bd2O8eGwghuthIwAsokK0/ZGPPnU5I7m8J4eNi6I4aOTOqf9Ysue/&#10;Ftz/1pPGPyfT2i1NIJhM5YBwynTCKFeNpayPVD5LMZW0LD7NkbJoKqwuoWXjdMpPz6b66lI+718G&#10;25fScLiIup05tG3MpmV+MhXRkSzULCLzj2Xc8JYo6TOWf+zmstRtD3sSD/FiocD0cBT1O8Kpnj2O&#10;xmkTqMwbybNUf+okXtweNZL0Tv0I+daSMJUxDO83GNNfzenX0YIfvjLmO+W2WGJ/CfpuErOW0Jo7&#10;k9rBibS5pNDkmkCzxyT+9RWgJ0WLxWXSWi/j70yh/k4MzQ9k3PVw6s9K/Douv+GIQPtEBJ92RPBi&#10;cRhXoyWyWXhxU/6zczpO7JsQzggXY8Im9WT7RnOxseG8FgDW12dC2yY+1G3h9aN8MbVCibKb+MSV&#10;dru7cGI7fbv/ScqUcdS9Os6CqePw89EjOmEEk+K8SUsJ4+7lC1gZ6LBxeSG1VfN4Uz6U95WhtLyd&#10;z79t26ipzZdo7E9rjUC8fo5AMZlnr8Jpbj7Gx5Zr3Lsby4uHkVTcLeDVlTDe3hop9irmeMadO/ei&#10;uHlmHIfW2fDq8QyJvbep//dRewx+fDmX/GxTxko8L9m0gI0nVktjvpiVu5ewdl8JazZGs2C6Pcun&#10;2TM1zoSpkwT+YYZSyQ1JChCIu7ji2E2boqGTaFq8hNeWo7hlO5rrS6bSUndTTPMhT49P48kmaUQy&#10;/Lg0zIl3JaOpvxRI2fVRfLo/i08vNklcT6GuYhVVhQs5ZqjHy9X2tK2P4JnWEF5948DtHzTZ3r8H&#10;9xbHck+Wd25HIsc3xkgUnsLlfaO5MjWMyzOjeHBpMs+vx3J1TRKHZqVwfE4exyXuHhXwHVqQzIl5&#10;mZwU+ztQkiYAFPjNSeTorAQBoBieQHCfAr5ZaeyZkdp+DHD3VIm9Aj7lGOBeMcBdEnu350ewUzhT&#10;HB2Nk4hcSVYyOwWyqxNTGGtuT3ZIKCnjI7DRNsFETZ3i5Eg69DdU7pZiQX89JfIaoSmxV3OgQFDb&#10;AnV1M1QHCACUzs+aVvRov9rDQmKjldidVPKeUul7iwH2Fjj2FFuS10ofwO799Pi9lyr9eg6kyw/9&#10;GDLYg9flZ1mxaAZ/ftOX3j/qoPWLKc4/G7PgJytudbSi9GsX3nb0Eg134UVHR67+aMLd2Ahajmzk&#10;setYKjq6UvqzicS1wbxaOoo7qwdTOd+O6jnOXMsczNL0wazdM4Z1e0aRFehE7//25aeOevz1mzq6&#10;Wub072nJz1+b8IfE6C4/mUk01ZOiQ9cfBtJTINXrFzFaKX1/l3VVjgNKDO8hQOwpMFSA11dg2PsX&#10;qdRSVMQQ+wroev8p20M5fvi7AFHidW+xyL6/ihn+YiTfYUT3H834RZZvqNKfM5ljKI8YTLmXBw/F&#10;ql/b2lMhFa86QVpXR7HaUXZc3RLH+pnj2Kfly8mO1mz5QpVL/3Wj/jeJXX0jaeoxmZo+0VSrJFDT&#10;L5EaFQGg7mRKnSIo9YunZlguH0LnUZoxlee75lN3bg2tGxbQsnYeTUdm0nR4Os2bZ/BpaTq1mZPZ&#10;7ziPjL6b2WE/mzfOEzlpOo1lATe4lreP6lnJ0qqLeR6czJvFY2idIUDJH8+b+eNp2xvL+3VRbLJx&#10;JP97N2YJACPVBmHfRfalL6z5U6LvH/8ZgMvXOlxJnMGHFRt5Oj6JRrdIMImiyWoKdT7BvJcWuCE2&#10;htZjs/lYNY1agdbr82N5fyaBf8/n8PFqOjUX4qjZn0jr5hyqV8Tzaf8CMebpvDQMoLLnIF55hpNq&#10;6oxO3574OPTn780jaCgN4fWLQAFWLv/Wr4aalXx4N4f3tcXcf5DOi1cr4fNtnt07gpdyB3C9XuzZ&#10;mEXpvS0UZwUzMsiOMVGDcPUy5+rFg6RGBpAXFUhr2TrelQdR+caDipeBNL8rlBheTFnFGAFfPE2v&#10;NlD5fCYvKpJ513SIT58eUv12KeUvJ1PxcAJvbgTw9o4/L28P55/T1lS8COXJrXhWzHGnrnwTbS1n&#10;eNd8hQ+tx+HDPq5dXsgMaYi2nzrIplPr2HBgPst3rmTT4RXsPRrPto1OrJ9vxax0ib4p9syJ1SV/&#10;TF+S/K3xM3LCcYAd9r112CIA+DdrLo+dfTgfN4ZXh9fQ8ug0LZV7KXuaT+OrYt4/EqutyOB9qeyP&#10;9wNofJ0j226lNBZreXdpBZf7juX0L3o8WeoKx1J5bDmMG72tuDPEiNtTvSQex/J8exEXtkZx4Xgo&#10;VW8klTxeyNM8Ad7QIUwdLfa+PJKTxVEcmZvKsZIcgV6xWGARR+ZliRGmcXReCnvmJbB/rhihwO7o&#10;dIGhcsJDXu+U/XHXLAGd0hdQILhTALhTeSzmtHgpsewsimSHROA903IonBSHWV8TsibFsCBtCpGD&#10;PAm2tiMteAyeBiYE2DsRNmQQU0a70aGPcu8+beUaX4m/yuVuWiaoaZqiqmaGWn8TVFUkDqpJ7FOT&#10;6KiiXONrzgABoNLRuf3qDwFer/aTHMbt8OvVXY8uf2qgLhAsTCvEVNuInLRYbt3az4njuxk+fDzd&#10;vlbBvaMus36w4r4YQ9V/THjW0ZlX//GSuOsosHPg+X9NuNbXirYNq2lYuIJnvXx49JMBtZOGUZ8W&#10;zMvYEdSkDqU2ajBt0bH8M96XHcVunNg3mdUhwzDp0I8uHXT54WstOn7dm1+/1+PX76z4TYyl83cS&#10;038UQ/3BUICoxx8/iAX+ZipmaMyf8h1dfhZ4yfuuAsEuArzu7WYopvd/kOsngOsl0/SQYW8BngLM&#10;3jJvbxnXV4bdBe49fjGR6Yz5/WddjAeocSNvIjWThgjsPKnQcabRzJ3Sod7URQfTNsqH18GuXFk4&#10;hmOZYzn6u0SPr2xZ90UfDv3HmbJfoqgeECL2N4G3/acI+FJo7J1EQ68oGtWmyPKSeWpaQJ2ZWJ5b&#10;Ps9jimlav5WPK7fyMquE8nmzxeYW0npiBk3bZvF5lcBlgWyzoGlk6m6gxHwNl3Ui2KaSxgK/UzzL&#10;WU7r9CjerJ5I5eHJEocn0jItgvf5oVSujqDmdAKfn4g9bEhihjSes/W8iBzohfGftvT+zpLf/qtF&#10;5w5dmOYSBIt38D5aYrZvNK0SfT9aTqDJehKVgaFUxCdQGZ7Nu7gCapZl0HYnj48vBSqX0nhzSuLW&#10;vTDaniRRvSSW6rAk+a+TaMnMoVWG5fZDqR82mRNjYrHspYGJhgpOA/sxJ9WB8scRVJcn01q3nE/v&#10;l/G+OpfmhixaPxZx51Ess+c7sGTFGPKLhwjsHDA16UvgUAMeXF4nZTPxkcNwdjbA2kqXOdNjObxj&#10;JtGBLjSX7aWmPIWqKvkvSgW0b6fwtqKQ0jeJEmFDKb+/m6bK01RXr6WsfL0Y4lWa6yTFvIqk8qk0&#10;HneCePNwFPeu+3LltCnvXo/nyf0sbl5bSH3VPurebqel7TyfP50SQF/gRekZth/ZzLYTW9h6Yjlr&#10;BIDL9ixn68llHDiXxP5DvqxbacOi2Q7MKbJn2hQN5kbqEuNtjLvUYR8tW3xUtBgp/9Hjwuk8iwmm&#10;cUk2b7PEsBzsebOuQExwV/vt+FvLcnh3LZh7+6x4eclP1jOJtoZlYs+buJY2iUsd7LjfSerpZGfe&#10;zQrhiIUud9P8qL2VzOcH2dyKd+K4RPDqw2k0VcwQuC5mc8oIdo8YxanACSSoqrJ4yBDOFAj45mdz&#10;fL5yzC+fY7OlzMmW1xn8PT+Vg5JODs5WYm86B6alcmB6usTfzPb4u0cxv+mp7Q8+31MsQyX+tsfg&#10;hPbuL7vyothbkMqGzEJG2wzBZYABvjqajLezZHbEBFalJ7BoSgyrUlNZnR7HvLhRdOiqgE1Mr7eW&#10;mVieVFrZcP01LOmnJlYowFOu4OgrIOytak6Pfmb06iOWJ8andA9RusP0629Mn7669Omj237FR5+u&#10;Mu1fAsI/9dizdTd/S4w9uW8tBzdsJDsmml07tjHExJcUgdOV72xpFvg1dTDh+RcuPJOY+/ILS97I&#10;xn7XwYkHYhLPUrKpPn2A5yOmcLGTKRWeg2kZ5sd9XRtqo6dwb7Abz+0tqRppx+UYJ27Mi2Xf8HE4&#10;faXJn//R4Xv5037oNJBfvtPnV3n9aycjfv9enz++N+LP78UKfzblB4nDv/xmzC8CtF8EcL8JyP76&#10;3az9jLBy4qSLcmJE3ndX4PaTWKFy3FCm6ybxWTlm2Fvm7fmTPr0Enr0lTneT+XsKQPtJUSK2XT9N&#10;7iWNp3XcCMotPHjT157yvwx54+hK5cThfIoMlmjsyavUAG76DeHKVx5c/q8zGzpqsfMLBx79Fkal&#10;qsBHRYDUL4q3En2re0VS3T2c9/0EhP3zqNGeR7NJHs/8Ynk1bxn/LjnM+4krqIxaQdPqtXw8LJ8f&#10;E3jsmsmHNYV8Wh5BZX4OCwdvJ01vK2u6prOudzbrvJdTlZ8LsyZRsTyMst0CwrUSwWeMp7kghDdL&#10;oyjfk0X52UxaHhZxdW4Is539iDePxOAHR/p+KdurQx981G14tHAtn6cvpsVXzM8xjH/dwmmwH8N7&#10;93E8mTSRxn2LqF1ZSM24CdQER1GWl03tjlw+X57O+ycpvHg8iubH8XxeXiCNRCH/BhbwYXgC71xH&#10;UObrz6MpSYw2s0PbyBRrcy0cDTqzclYArQ3b+NR8lI9tx2j7sJyXFfE8K4+n5cMCPrKJJSuHETxZ&#10;g5AEU0ImWRES7IivhyErFibx7M4Orvy9AYeB+pirKzdKMObBzS3MKh5D6atNNL9fSZ1E4cpS5dK4&#10;QiorFvPs6XKOH8/l2cOtNNVel8h4gruX5lD1bBk1r7J4+1T+v0eRvL4ZQumjQO7c9OTKeVuJxhN4&#10;8WwWL19v5dGjtWKA+6koW8u1S4slQj/kwKltLN+1iI2HFrFp3zwWb53N0t35bDmVye6zURw+N47V&#10;m+yZt8iQWSX6zMo3ZVqsE4FWGgw11CXQyJggbT1suv9GpNEArqeE82xSGDdULDjyRzcezx5NVd1i&#10;Xr8q5O25cN7+PZIHx4fS9G6qrOdyGpt3UftkAwfGOHFN14QH3TU51vdPbiYN4unOUD7UzKO+bimv&#10;Nkdxb4QNpSE+NK+VfePoLG6szKHIwICtYydyOjmDQ4NHUzzAgoVDAzldUsBpiabK8cBjc1L5e04G&#10;J+fkSsnjqMDuUHvkTWDPzDgOzEzh0PRMDkzNYc/UXCkZ7J8qYCwU8Ild7s9VHoCUxY7cxPbL3vbm&#10;xrItO5kNGVksjoxmZeRkNouAtV8Olx7N1vRENibFsy4uXMoYAWB/C7orffu0rdtPdvQYIBajLoan&#10;ZtN+VUe/PsYyNKOPlN4ybe/eUrF7mQsAbcQCreS9Ed16aNGrt55EXuXCcge6drWjw7d9CBg2jOaa&#10;q1S8vkJ2bD66v3bnzp5NnI6bybYvzLn7nTPPvraXYseTji6Uf+EsxYIH3zhw6zsPHvzHjhOuI3l0&#10;bgc1y1dxqpsrr1RtaPD15mSXvrwOChJrH8rF0L94kWDC2+xRPJcVPmEZhNt3A/n6Ky2+EMvs9J0R&#10;P32jx28CvV8Ehj9+q86PXw/kd4nDP/1oync/6vGjAj6xuT9/NeV3scPOArk/BHg/C/B+V4D4qxl/&#10;/WTCXz+IFcpyusp4BYBK6fqTHj0EgL3FGPtIUUDZ83cTeW0iEVsPj546PJwYRNuwoVQYe/K6lx2v&#10;f9KlytKF0nFDaJwSTL0Y7NvR0gBY+YgVe/KPRN+NX8oO9B8b7v00mto+k2joGcZ7gV59N4lU3UN4&#10;2TOEigEShwfk06qazxvTydyLjefF2nW8SltO5ZhCPs+azyepRM37C2jcH0fzzkLer5zK+0WTaZ49&#10;hfWBC8iw3c3MAYvZoFPA5QkzaM6bzKeiMTSXhFOzYiL1W8NoWRJM09wg3i4Mp25ZJu/WZFC6IYam&#10;DTPZ4ZfGhD9HYvXFQPp0+A2zL1U4NqUI1u7ibbjEQc+JvLcXi3ScSK3DaN6NGE/ZbLHam4l8fjGZ&#10;pjXeVEWMpWJ0BpVjY3iXEk3blhQ+Xc7g8yWxwxlSqUalUe8v9uUQwUvLkVSFJ7HUJxCrPmo4O5ri&#10;6apGYoQBJw9O4vOHQxIjb9DaepW2j7t49CqHm3czqX+7FT5d5dLZJQz21yUkzosJEeZMCLUmaIwb&#10;I0fbcOLkbJqrLrO6cDaaP/fHUl2NAzvnUvXuKJU1O2j9cIA2geujeyW8b1jL00crefLwCPeUS96e&#10;Laah6QSN1deoeL6bd6VzeHF3DJUPpYG7P5ZX/wzm9S0fbl5x5vJpe57emUiDxPO16ydJNF8KnGXN&#10;4iD8PAewdvMM5mzMY97OXDbuL2HdpsUsWDOVZdsnChBHsPNECJsODGPtDgdWbTSlZJEu82d7MjnA&#10;jqHWBvhZajDCZiAFYePYuiKHDZJA7s0ppjQmi5NSr+8Pd+Pl6TjOXI/i+dVEqg9NoO2fZFreLKSl&#10;dTefm47Q8n43H5p20nx3Oq17QqjL8+KgpwZ3t42h6n2exOgZvEoI5aXXWCq9xvHGZSSnNF24FZpK&#10;9cLVzDe0Z3dUDBenTuN+TI7MO4F53gECvAKJvNkSfcX2SuI5PDeFo7PFCGcWSezN5cCsVHbL+K0l&#10;MeyemyAxOIuDU/PYMTVLYm8Ke5WbIBRGs68gjv35GezJzWVLbgpbc8QCc6PYmhUur2PYlZPEgSzl&#10;ucCRbEibyObUiWxKmszGKRFsjAljU8xoOnSTSKuc3FAMr+cA5fidAK2vco2vWGA/K/r3MRcLlGnE&#10;/JQzvr16KDHXBJWeNqj0sm8/9te1uwHduysnBsQa/3AUazLFwsKbxTnZ3Du9nuevb7Lz0AWChg7j&#10;wY5l1MUXc+cLa558NYj7X/vy9OvBvJQI/Pa/lhKBLbmjPOe0kzs1Ev8u9rDl6faV1J7ez+2ASK59&#10;rUqVgPWKvjlX/9Ln35hxNKwawoslXjTkjuK1jSsXf7Nj3A9m/PSlDp2+tuD7rw34+VsDibemAkFt&#10;fujYh5++HkDXn83a+6t9/81AichGdBYY/vGdIX+JJXbrZCzAM+N3Ad8fYonKvMrnXX8UE/xR1vlH&#10;gaCYYzcBZ9cfBYRifz0FlL3EInuI+fX+QxoNmbeb2KZfd12ejR7Jew8PXhm5UTrQQ2zOinJze14E&#10;elMeNZwP8QKGkd5U2vtz55dBnOvoyq4vLdjVwZL73w2nsavExr6TqekRQV2XSZR2D+ZB3xE8UJOK&#10;pRnNK7UwHjlH8C5dWuXkNTzyzReQ5PNRKlDrQbG13Rk07YilYWOGAFA5DpjM+9xwNnlGUOC6hnSj&#10;1Wx0KqQ8KZPPxRNpLQ7h4wwBloCv8bRE0ENiL5uDqdgYw4cV2fy7VKxhRhKv84rZ4ZvEsO/7E6zb&#10;jbFOfZkbMYr6TRtpzZ5OjW8Y71zCeO02kYqRETwfFsizsDF8PjqX1gfpNJSNpq1K1mtnJGWhobz1&#10;j6ZmZCxVQZE0xyXSkposjUQob0aFUu0TzDOzsbwdnsG9uKkMlf3TWdeYAF91xgX34+Qx2YaVaVS3&#10;P27yFJ8+/SOQOsD9+6kyvoTPjYfgw2WunlmIu2t/PLyMCQk3I3SKLeOivHEYrElchruY3lHqXz4h&#10;Oywb/R4GjPC24XXpZpo/bOfjp8N8bjtFddVmmlpW0lS3jrdlf/Oi4gxXnojx1Z2itfEFNbUXaZAI&#10;+fyegOHOcGrueFN91ZE3N7wk/rrx9LpA/FkSlWWzyc234vBRgZBE4MgwG8aPt2L6kjCylo9h1s54&#10;VmyfIZBcwdJ1uSzf4MaWXXZs3DmYxZscWb7JjGVLTViz3JmcVBeGelgyzN2Wwc7aDPM25PbNkwLW&#10;Vmh5zcU1BRxJD+Jp9gRaJG5WzI/nfORQWqfFc2e4Ffen+NDw9xzayjfxb80qPj7LouZ5GuVVSdSV&#10;jqRVInLb5SxpuKbw9OZoHi8J4LauNdVdBvOqsxtPujjy4qdB3OkZwPs0MVf3IewcH8L5tAzORCYz&#10;w8ieYidXiboF7WeC981PYo+Abs/sZIFejoAun4PTs/93zK8kkc1zYtkxN1FsMJ290zLYMi2ZrdPj&#10;BILKXV4ms1sguFvi79b8JAG8TJ8TLxYYx/ZcAVzORLG+CLamxLCx/RrgiQLB8axLmMDq6FDWSCTe&#10;EDOWDt17mrSfwe3VT+LvAIFcP2O6KZe4Kffu62NBnx5KR2YLegjgunUxbIdfb6UTc3eZtrsFPXuI&#10;QfawpHtXKe3HycScOvQiN2wKdfeucuv4HuYWz+DU8UucPXWYO39v4VVEkgBQi+dfm/P8S2caOvhQ&#10;+4U7ZR2tBYSys33hRPlXLtR0sODan0aUr1woreceXi2ew+Vuljwx8KB5lFSmH+0o7+5GxYQAXhb5&#10;U5cmf6C7Dfd/NiHjW3tUO4itfWkqsVf/fwb4rRF/fKvDLx174uvsT9zEFH7/VktAOZDO3xvz+zcG&#10;dP5WzO57E7p/byoAFPDJsn4X62uPzMo1rgLHHgoIZVznH+S9gLCbTNP1RyUey7YUWPb4SRoTaQR6&#10;/2ZG1+/08O2sJZU4kFoPF65qGFNq5cU7m0FUOjrz0teJilA/Psuf0xY9hnvW7hz/xYKz37tz+Et7&#10;9nUw424nP6q7hfFEPYKy3mJOXcN53DuIf4yHcnPIGB6PjeCkzxj+CZaYl7GWN77FvHSN5+Os6bJD&#10;51O7L5G2rUV82CQw3JDNh9USJ+cl0Cot4RGLQBa6rWCKw2ZWD82jUaLEvzMm82F+JG0LQnm9bBSV&#10;52JpupFC+ZFwKvcnU7sqg5a5WdRNy+b11EL2hI4lTP8P7h+awttX6bx7W0LD5RU8jxNrHRRCs90k&#10;3o6I4tOqudSsTubB/4+nt46LKv3/991d1w13XdfuWDtREOkQxKAUUaRUkFJBwFZUEBADMRC7QBHE&#10;QsXu7hYB6e5uFPX6vcb35/f9436cmTOHYeY+575e13NObZ1DdowPjY8kjn/aTFNJMGSF8DXOlxyB&#10;cpLjHHLN51E93pPmCYtoMHKRxzOoNDClyNyL8oC9hMy0Q0W2U111Tdzmj2BjkBL3b07lS628X/VR&#10;amuiaf5ygu8N0dSUrpJIvAG+x/Dl82kiwi2ZNP4fTA2HYmo+jNluuixdY4eT+yS0x3Vnje8sGutz&#10;+FzdhPk4c0b2/ZMX95dRkree+oqjAsDzfPkaI/E6VExpI43VJymvf0Ny3kPKCz/SXJ1LefUT8nL3&#10;kZe8moJ4MaSkSZQlmgoMXfnwbAFlGQF8rpL+qN7DriNmbNhmKtHcnbkehgTvm8uWiNn4H5lNcMxS&#10;Qo+t43jsLvae8CQqVpcLF7Q4FGlA6PGxhB1T4kCYEZvX6DPLahjWllrYWmhjbazEPEdJUA9iaP72&#10;nS/NNaSmynffJWJx35/C9Qt5pWrK876TSOpnRKaM5Q/dxvJm3CRZFQ58TfCk7rU5ec8sSU6Q9ZFo&#10;Sc3HWdQ9X0rTxYWUnbHny7MAqkJWSiGfTkVfKRy9jASGJmT+OZ40LUcKfAJ45Dqfx66LCZG0E6Sr&#10;x+Vl7twR+F0JXcVFAd+FUB8B3GqBn0RfRbwNWcWlrRKBt675cahLXLBAUowvbstSzmxeQuzGJcSJ&#10;+cWtX8L59QLITd6c2uQpwPPi7NqVXFizljMSeWP85nHK352Y1d5ErfQi2mcB0avciFo2n2Ne7hz3&#10;XECkp+JMEMVZDH0UTeJbXxX69Fbmv/8kvvXToFcPdXr9OBtC0QQKXVTo2U1V5stA76YkABwpcVcg&#10;0E2T7t206N1Z4uDf/6HVdyTRuzbzNOkGx0/GYNRdg/lDtMi9fJHi+Dc88wskUVOPPENdnv/Th/IW&#10;mgK7SWT8PplU6bySnwzJ/9OQ251VeDBjOmlRu8l8FUfhpeO81XfmQ0tl8iwsKDO35YMs81pPk0Kv&#10;GZRvmEr95ul81DTEt80EBrdQ5+/WYnh/DaGtwvJaqdLh15H0/XcI58KjuHbiBKpDxvNbi6F0EPNr&#10;94cyHQVw//t9UEAukGv/t4pEZWW6/CWxWF7vLsv1lte6KV4XUHYWUHZVGOHf0gf/SKFoq02vNjr0&#10;EINUWGKXP5SY1mkIeXPt+DJ7Oq/FWHL1JkuMn0HjdAuqpkygwt6Uz8vnUDp/JmnmltySfr/Xejx3&#10;fxrPVQHgE7HhjM4uFPZdSE1nb2o6efNh6FzuznWWjciVMxFOnNgxi4u+TrzbGcRdPy9S/ObDsUDq&#10;7m2j/sZmvkYf4cvh3XyO8Kc5YhXNWyTyuLjxdqQzx8dFs3DSRfbYBVIfvJyGEA+awr1oPryAUonA&#10;OVFz+RLrxfczy6g/KVH0iC9ZSxfxaf5S3i5dwHNfezyG/smj7S5QEEhzzUoo20/Z+QAynd1+3Oi8&#10;xNIBTgby+a0fTfE+lN/0JCPamZSDEqeOS6y+voKmD+vhlR+Vx9xJmTuNLL2ZNOku5IvmAirHzCRP&#10;fyplK7Zwa9MqppsNZvRIZUYNHMmeHdYkfvAk4ZWAMnsvNNwVM9tHUf48+SwSs2u9qSpdQnauH6+T&#10;lhN+aipW03thaajOBD019PWH4ThrHL6yDqzE9gz0R7JNDKTxWz4xJ8JwsRn2w4TKUt0p/iSDvngH&#10;1VVHflyotKFwOfUlW/n87R35ZSnUFiXwvfItlcWXyPy4h6LE3RTI/8zLtCI/ex615RE01sg4yDlI&#10;SnIQOZW7CI4wwy90BovXW+EZbMHuc/Nknj0bwxezWgrVjmgf9p9fzM7zszh7Zxynz6qx//g4tp4c&#10;wZajw9i2eQrz7cdgaz2cqdMGYWMyGJeJI7DW6UXgcgsaPudT87WEpm9p8vkkrl/fxJPtC8kICRAQ&#10;rufFJHMSe2hT21oA/ct47vfpT9EBE4ntZpRk2NNUsIHqxFVUPJOoHmbKIys10jxEWsIWUh20lLTJ&#10;VtSoSNHoYyVJRYp7u0kkdxxH6RwvKn23cN3EhTBVMx75ruPB5mXcC1nMzS0rJAoHcmvnRm5tC+Bu&#10;iC/3BHjXtizmdvBqHm0O4snmTdzd4MvVDRJ3gz24tGkpNzb5cScoiNuBQVz29yF2vRdnNi3gokTf&#10;62KaN1dt5OrqdQJDb2LWzCfWdymnli8T2/MgevE8ib0ehLvO46ibG5ELnGkxQMxvYH+JtP3GiPEJ&#10;/KT16T2avn3EAnuLzYjd9VScDSEVoodAsHtXMaBuAsDuKgLFUT/OCuneVUypnRpd2o5gSK/BHN65&#10;nfs3LnL4VCRjdc0Z22Ig/i1HEKNjRtmde6SdP03SJluaQqeSoNyPd7+MIunXyWRIy/xVj5Rf1Cky&#10;nEfyus28DN3E7S1ruX9uF8Uvz5A9cwkpLXW521OJ3DkWNC2eSamfBdVStXIPTadyrx35FvZslig+&#10;6Ofh/CHg+6eVEl3+HEXHVsp0aDEI9T5DeX4phiuRJxjSU4/ffh4qEfl/lviPTP8V0/tXgPfv38q0&#10;byPmKBDt8Of/3qNb69H0+kuFrvJ6u9ZijALLrm2kOIgVdv9b+kfA2Otv6TfFMmKF3eR1KykWGQ4z&#10;wMuRwhmWlJhMptHehiZHaS6WFFjrU+8m38HBgnixwlcqxtz7Q4/HAsArP+tw7bfxfPzHhupublR3&#10;ERh0mifLOHDG14ONkbNZJnEo+KQ1h444cjp2GbFXl/LushjeuSC+ndlO/YmdYmt7qVoZwmeJFw2H&#10;XKVQzKHSeg7v+lpwQX0bbiqH2DIthMrNYoibnajb5UJFpFT6SG+q97hRt9GapjBPag4H8i0qiII1&#10;SzirNJHDnYdxyXACMbOnsc91MoUXZfnbrjSlBUDJLmpObyFvuousz8kULxdTkM9F7jZpK/ma6EHt&#10;FU/Kdiwg0W8mCdstqT6tOAB+J3Xb/UgZN5XSkdOoGmJJhdJU8swl8m/ex7rF9ixYrI+9jTn9O3Rj&#10;w6IJNBQEUJK5gLriPQK8OwKnHeRnGNOUb8O3Km9KCiVK3Z3KiTtTCL9ojcfSUUybrITZJA0mGWih&#10;N2oMMyYZMdvKgqmm4zCbMoJN8rlySx7y4nEA5Vli1/lin5mrxHIDqS49x+fy+1RmbaeubB/VNXdJ&#10;y3xMXdUHvtW9oyD9Akmv9lGcHEv+pz2kJXlQWhjI19or8PU5GVnHeJG4k1c5IQTsM2bLgYUslD5Y&#10;d8SZDccc2BrpQsCuefiFzWeX9Mm205YcvWNL7K1xxJwZxYFodTZHqrHpkERm50GsX27E61f7ORzh&#10;xXJXbTY76fFKjD/1+RGJ4vdoaH4tRpwAn1P4+OIkOWnX+folmYavCRTcjCRx2GQ+/2RKVSsLng5Q&#10;I365AVUfZ0p0XiKQ30BF4nrSb7hxf4sOCUGmlAlAE2ZZ8kFL1queA3WqTnwdaM23PlNo6G5Ibicd&#10;Xg6YQuOyvdyfOpdw3XHcWuzJGS83HkhkfbQ5kHNLlhKzwJNrK1bw1F9i72JnLvh7cXfxMk5NceLw&#10;VCcu+vhycblEXtdZ3F2zisM2DgTpTyPUzJErywOImu/GiYVzueDpzXrNyfgqT+Sg5VzOeizmwCwH&#10;zi1aQZAkB/d+I/DsP5KjM504YOFA2FR7Ds92o0W//8YyoP9YAeDYH9BTNMWe3359x0i0lRjYXYvu&#10;ipjbS8yml5iN2Nz/rFCmilPAeslyXcbS+V8NgcRQnGzmcO9mHHExp3Gd5kq/n/rg0UqNm2I0N/pr&#10;kbRLjCTlBR+v+5J+0oHqAEfyHdx5qz6LDwK/4p8n8K6lKi+n2lIRd4o3e/YTaG5FgMdsst+dp8Z/&#10;G+9bGwo0VfmkqsV3GZxFx2dSIC1vvwWVs02o6zmZV73NcBRgt20xgjYtx9C21TDa/TSIfn8MIMjN&#10;hddXT+Hn5ccfPw+idcuR/w+AbX4b9QOA7QRw//w1mn/bjJLHo35AsLPE2a7SevypAKDyj/md26jQ&#10;o60UhbYCPjG+nmKM3eXvuv+lJAaoRtffxjKj0yg+CaxZ7Uy5px0V86bS4D37f4+X2pK3wIRcx8k0&#10;ec3lo6kpT9TNud/VmNs/GXDuJ10u/jaJD79Np7iDI9l9XCns7chHs3mE7/Jm9WkHlp+diU/MHLZE&#10;zufM6TU8OO1PRoxE3vCdfNu4nQqXdeROW0GViz9sD6BBom2jnxv1U+fzWoz1ppIni4auIXDCOgqC&#10;NlDlM4OyTRJhwpdSdmAN33es4fNmB0pWW1Lnu4Sv63xJsXAhUtbr0RajCGjRl626hnzYJXa0w5eK&#10;LYsoub+Ksmw/yp5upyw4iE+2VpRvWc2zoAXkxy6VyCugLfSmPnUeX98spfnmcsrC3UhdJxa80oV8&#10;Fy8KVabT0Mec4o4TyBlqTpGbN/udlmJmqo+DizbzXOzQVtZGc3Ab3tyYR1GWK8UFvpQXHaO+crPY&#10;jlhJtsTosp18ro+koGoTb3IlRt13YfPu8Tg4jBbYjWaykSaGOtqojRqAlooS5kaTmTFNjxn2ApLQ&#10;+ZSVxlJTtI/K7I3kJEnEL9zJl/qHfG1MEtO8RmVFLJ/SY3gZf47KmmSam3LJSb9N/LujVBTcIS/1&#10;BOlJ/jSIlTaL/TU3XaeuMY7PzbfJyNvKnoMT8Aueis+2afjvnSHNig2HZ+MjVhhyzJFtJ6az65wp&#10;p+9P48wVbaLPjGBvlAoh4Ub4BKrj7d4H/8WDOHxgmljuUbLjw3h9xp2y98HQdJamptM0NJz5cUWb&#10;hsZ7Et8/0Pw9W6bF1DUV8TXrIyl6thS01CLxPxOKVq+mZNUs8iKmUJztRVKaB9UpS6n75EVF/jK+&#10;FgVCfhCNz1aR4D2djIlifrqONKjZUjliChUDjSgWCKZ3syJZdT7Fy9Zx3WMa51bO5KSfA1fDlnPK&#10;ywmfAUpsGqzFpmGaPF7uw4n5c7nis5yDeuYE9dbEu6cqQUaWXJ2/nOs2LsRaO7Cw51B8huvh1n00&#10;R2fM48wcd847SpEwsMC710jWKemzsPtwIqY4EGO7gPDpTrj0HMJGLVPWDNZhjTDo6ERHjpvPI2C0&#10;CS169Rjz4xg+RRRWHNzcs5sYoPxjResqptdZ7K5rN7EbBfDEBnuLKvfro0tfMcJunZTpIXbTTWJo&#10;+78FDO2UCPGXCHblPM52jvT+pTO2v4zkyu8TSPlNm6rp9uQfC6b0420K3sfx7EowH86uI+PsJsp3&#10;bORNdwNyW5jy/g8dnrlNp+TmfiKXrGfIH0NYa+vE6wvRlIo9JurYkNpiDO86qFCxzomK07PJiBL1&#10;3jaDAmUdqiX6MmQGb2y80e+uzy8/D+C3X4bQvmVfFtva8/z0cU7vPozK0PH81OI//hA7baOwP2lt&#10;fxewCeAUkbi9wvIkBreV54p5Hf9QkUgr/fK7YkeJPBfQdVYcQ/iPqsBOCsHfit8PFXAUU2yjRM9/&#10;1On1qwYz2irzZqYJ3wPnULLOmoKV5tSum0XpUmvKl9hSvVJg421Pic88ypYt4rbOFC4qW3GqlT7H&#10;W2hxUgCY/IsNmb/bk9LLWSBoIzHEjs1RrmJ/Duw+7MyxvWJkW5byzGcluZ6+FM5ZQ61zCAXmAdQq&#10;raVaz4eGtRup3usvgFrGt5XrKDPy4nnrcdwYPIvr3ge44LOVtKB1pHjakC2AzN/tS65EjcK166nc&#10;6UXVagH31Ol8GmHJub+0iWqlQlDLnqzq2otHUt2/H4qgfoEfNc7LqApZQn7UPPLOr6Lm/HZStnnw&#10;+doOSs6v557inhR7JVK/2UxptjO5uWZ8zVZcoVgi8LUgsuaL6elNoXS0NQ3dppHyrzHvDMU+PFYy&#10;XX0Co9SHoabTDW1tNVRVJjC0by82rjYlO92PjxKFXz72FkitFdsRyIoRUn+bb58f8u7jal4muJOQ&#10;4cfJi9PxDdTGesZIJooJ6hmPQFf/PzQGD0JzgB56WuOZYm/AEt+ZnD2zUczyIbkfT/LgaiClBSdp&#10;/PJM7CmJr98+klt4mSfxB7j75gjltSliViUkfLxIQsJxKsuukpt1iNJSMfG6I3z5Ekfd1ygqKvfz&#10;pfw4VIWS/mEBm3eqi/UZcDzOiq1HTFm6bSK+h+wIPjGb4MhJnLg9nTO3JxIdp0H4mbHsitLGb6sy&#10;fr5DuX/ejuvR5mwNGkFqspj39xhJALN5ftma6opgCoqCBcx7BHZHqK2LpqnhNk217wSOxWJ4DfDu&#10;AwnjpvGo3SA+2symZl8oV0Ypcd/FiOznfpTmroZCWV/5jpTXeFJbG0TVZzHh5mU0vN9I+mInCg1s&#10;+azlSJX6bAqGz6CmpwVfOku66WRGxrT5lJ8M49UlibdXHbh7bT67F+gQPtmINw7L2DPEgJ0aRpxz&#10;cOag0RR8ByoTN2sBp6xcWCUidkB9KrGTHPHrP5pQTSNuuyzm4PhpeHcezC51E0LHTGJFn+GcEGm6&#10;OseDEGV9lnUbhv9gNRZ3H8Y6zfGcdllElKUza4RzK/5VYl0XDda0V6NF1w4Cri4CPLG6Pj0U57gq&#10;dnBo8l9PzR+210Wed5Np924K49OU1zXpKyDs1VXzBwB7Sgzu3kWZjmJKXf4axLHde4k5dJA+Hfqh&#10;9sdAdrYxksg6kYSWw3lprkfB5S1k3Y0g88ph8p+e4tPtI7y6Hkblub3kTbLmnQz4hD5TeS2ZP/fu&#10;IRYYuQmkerHGcg6JZ6KIv3qQwh1BvJcK86GlNikyIEpXWpASZi5RaiaFVlN4116L2jGzZCCu5th0&#10;dzr90oNWLXozRXsKt6J28TDmKLYTnGglUPzttxH83koA+Mf/AVAMsINAULEzpIPE2X9bi0UK9Nr/&#10;qSYAlIKgaL+L8bZW7DUWIErr/q/i974xdP1hfwLHNsp0+nu4xGVl+kpVnS7Lvp1pwffgOZRunEn5&#10;WkuaAu1pWDaDpvlWsMSZpuWO5K6wpXT9Cu5Ps+P4BFuie0zg4C9jOfSbDhm/WJPWwobEjg6k9Z7G&#10;VQcxhvOz8TvtxAO/RSRMmU/i5HmkjBGrHrpQYqMPRSobKRu7nS+jwiifvoGS/RvIiVhL5dZNVC/e&#10;SqLFCp4rz+GWkSOpxyMovHuW1H3BfFq1mPwNa8nZE8w73/U8XuPH83B5vmUx6VoWnPprGMFd/+K1&#10;jxnHPXS5HDCL+uhd1K8NpGK2RODpXpSaijHOtSbfRwZU5ErKLrpT8dAWchZTLTE5aZ4Y/VJvKu/4&#10;UlawiIZkiamxblRELKPG3ZkcU1uyDaU/BpmSN9ySN3MWsdLcBB0dNQymjmGK5VCmTTdCz9CUkUNG&#10;oTJyGAH+FkRFTuHaRUsqS5bwuWEN5QUhAp4Yvn69RE7uRtLS1pKUFMCFa1PYdXQMCz2HYDZNGR1T&#10;TQwMlTEerYpufx2GD1NHY5KqmNkCNmzy4PL53ZTlPiM5/iIFOfcpr35OWe0rCvKf8eptJI/eb+Hc&#10;rSVcuBTEzat7eP38MGmfFMcMHqOsZMePK0dXlO0iKTGAjPyVFJaup6nqENRs5WtlEA8fuhJ51ojk&#10;tGVEnLFiachk1h+fS8DR6WyJMBLwmXLqsjbHzmkJ/HQJDJOBvHYgDy7bkfvSk5IPPhR88qOhbDff&#10;yiIoehtCytNA7l3z5PxZsTkxzeavEWKB0mpPU5R+lveKIzRSH1H54Aqp46bysudI0r3cebrMldsW&#10;k2g8sInEjfa83juRz3mLqcl2o+yjK/nvF1JatIGmb1Hy+eOoObWJZHNj6nWm801jLpXDZlPZy4Jv&#10;3SfT2MVExMaUrJX+FD7fTnziApLeOPL85FxuS5F9tdSXOzO9ODDSgNB+qoQN0ub4NFtur1rFPc8l&#10;nDGcSeh/Bmz5b7zAzpRL1q688FzFdXtXDuuYs+m/cWwbOJnwCZbccvLg8bwVxIr9HdAwJWSoPodk&#10;ez02fQ6X5i3mzAwXTkyczX7lqewcbEyMthMtunWQ2CY07N5x7I9pz85iLT9O9hfAif117qwq9qf5&#10;43e+bp0Uy/zv9Z5dZJ5ip4gAsFvn0T8Gfftf+xEasJlTO/aj0aIfq9ro8+DPKRT8NI74f0dwf6Y2&#10;L455kv94P/GREnnu7CPvWgzxt85RcPskRYvduf7nQF5rK+4l6s+L0/vYsGAbLVr0wEs6+P3NcJ7E&#10;BlJ94wDxpo4CBCNyWuqSLoOg5uBqyvfMos7fjqfyxcvVFvDFagV57iuw7TWKwT/3YdfSddw5sY81&#10;bu7yWUfy8y/KtBL4/Slw/vs3JQGgxN1Wo+nwmwBdmmKv8b9/CgSlKQDY6U/1H61raykMiqvJiP0p&#10;mgKCCgAqTFDRuogJdvlbSYxwNL0kqk/5bQwfrO0h2I2SQFvK/GfxebsrTevmUOFgQZ2TLd/XOlPg&#10;J+az3IXU5Su4JhHwtJIZ+wWq+/5WJ6nlVDIFgGltHcjoZ8WNxTb4n7eX2CMblMAvtc0UUsXkUoY7&#10;UtJrIQ3DtlA2Ujb6MTsp0wgh3yuYkhObKTrsS33gFqqW7SJ33V4++YXxeH0gr8+Hknz/MIkCsuRt&#10;IZTsCiNr7zaSt2/mzYHNXI7axIe94byY4Mnurp25GTiU6uwFFL0PoPTsdj77bSN73FxKzVwpM3Om&#10;ymAu1ZOcKJDClbfcgy9XxPaeOVKZZsO3nLV8ubGKghBHMrfZUXZ5ERl3l3Az2oFL2+x5F+DO4wBP&#10;rgXIxu5lR9JSR65vmMe8OXqY2KlhNmcYsxwH47HElIXLndDVUKW34tJqg/vivVCDsG3qJCfNIT9/&#10;Nrk5rhSV+Yi17KGx7ig036Wu9AG37y4mJm4SYfv0cJlnyPQZthJ9JzFdRwejUWqMURmN7iQttu7x&#10;Z0uopyyjzZ27O4mPjxWQfaSo9DHFpbe4en4rEQcXEP9JtvsLVqxZpcTmdeN5cW8jWQn7BDQhlOcH&#10;8r1hDw0V+3j7yJPLZyYQsmMorz8F8pnD1NSG8rnqNNkpW8gQi91/1Jo1263w3W/Pxohp7AyfxJKV&#10;3di6oy97j2mzcbcezh49CAoYyft7LlSlrKIhVwpbtmzviYvJfOXHs4t+nD+yhL1bbNniL3acehi4&#10;wtfmU3yuj+GbRPHzER7MdxxC7H53sftVfFTS+3GT/g8RKyk9spIEEYv4NROJPz6DzKx1lJTvoiF9&#10;Ow1J6yh4tpq61AMUpW2h8PUySo7ak21jRLW6LfVDZDsYaE6xmHRlr4kU/DODpJHOVBwKJfeNL/GP&#10;7XgWM4cLK+1//N53y8Gbe7M8uG05l7tWbsQ6u3J68TzOuzhy3tSGC8ZORJu6ctRcouvU2cTZORMz&#10;xZqoSbYCNCkcBq6Em9gQaSHSYG7PQbHZQ+NmcFjfigM6M9ipM4ld+pPZqTWJ7WqT2T7WjC2qErNH&#10;SQTu2l4GbUc1AZ8Cfhp06zD2/z3v3lWNLp1lYIv99VBE4U6yrECwRyc1afK6mGN3icBdO4768YN/&#10;l9+HYzXBitu7T7DyT01u/DrxxwVN01uN5dNgFcpX2/Lu4Fwy7gWTfMmH9KtBZJ7fx7OzR0h7cI6G&#10;8J18nDaD564rOLVuNb6zpxEtUfWvVh1wNZvIk8eHeR7pR+6JrZRt2EJqWyMKWuiQYzgXzkZTdWwh&#10;NavMyBMANgx25JvZIpqcpYqIQntJtL8SEMLWpT70/lfMr8Uwfmupzu+/KNH6l2H83Urph/21+00A&#10;KAaogGA7mSqOH/xXWjuJxG1/QFEBN3WxXVU6th71o3WSKNxVcWD0/wGw619qdP1TWeYNpcuvw7H8&#10;R5PEma6wfD5Va13JC3Si5tAiakO9KV4wn2Rja2qXLaYpdA1Zyzz56LGIpOVB3DaYxc5/R7Pzz9E8&#10;/mUCyT9bkP6HAKGfDXE+juw8IXFinQepg+aQ3NqKN2pzSTD1JGXYfIrGrKd8/Fbq1VaRO34JlUGh&#10;NJ49QOWhrdRtCKV8/QHSdx3mdWQ4D2L28vDCbp7E7ebtmQN8PLqP9IiDpIbvIvXwDilW27h2fDsv&#10;I+K467CBo2qD+f7YHbJ9KTqzlrp126gz8qNezLNJ3YM6bQdq1eyo03WlfsoCcixcqfbdRu3RzeRd&#10;mEfGKyeBkwsN2Y7waDaNl+dJapjG2mNT2XLEjgP7XdgRMZ+gE86ERc7mwEFrwo7YsydS5h1zZLXY&#10;/lI/Xdx9x+G9fhpzZo9jzLCxUph7o6bal7mOI9izS4uMTw4UZs0gL8uJ4rwAmuojJAq/5Ht9CUW5&#10;N8jJOkh+8SFCt9vibKnNHPOxWBlrYmygh6baEEaO6sPeQ1u4IYXBWcC6aJUum7bO5OnLIxIrxXyq&#10;znNs32zOxywgL+eQmOZJMpN38OTGMpKeh5LzLoqi5AOUZYTSXH5aovglqjIOEbBgIIF+KpTUn6WG&#10;SGoaIuDLE77V3yT2ogtrg0wI3DabJYFGAjsDTp23Zb3/cM6cMuHKLYmG5z0I227C7QuOPLxiT75Y&#10;7auH04h/ZsqdOB22+w9msfNwXKyHMc9+qASMsQLeMAHgc4oKj/EpMYTinH3s3qTP4e3jeXN/LTwM&#10;J3fXcq6tn0rRXV+eb57C5eVjKLjp9uN856LPB2gUgPI1jq/lYeS/c6MwyYXsjNnkVzjRXO1D6bH5&#10;5JnMpk7JhZJhFmSPmkCxmFZDZxsK2luTaSqgjdlCyr2VnAuazg4LbfaYGLPX2JzdU8wJNZaCZDSe&#10;TcbjWGeiQ4ChBlv19disY4C/rgG+OnoE6ukToK1NgLomAWNlfWgbSzMjaNwE1o8zYJO+EUFahqzX&#10;NCRYdxKb9MSkNXXwV9PAX13+TssAP3nNR6L0MnVDRQQeQzexvx7/Z3fdOsoAlnldZdpN7K9TZ0XM&#10;lXis+P1PrLCXWGIPAWS3DrJsl7F07SKmIyDsoTj8QwZ+Xxn0F3ceI0ZlJvECp9RW6lzvNIBCe3Oq&#10;A6zI3TdLos46cq9v52nMGonEmyXa+pN6Tmxw81aqQ/eQHnmCQ0s8sdPszaWzwQzs1YW546eTeDeG&#10;pAPbuB60iszT+0k1t+H1z4NJVrbk66njJEUu4Z3zOAoHaFA10IQ6y3k0WK+k2HABF1QMOO++FKOh&#10;xvzcYgCtBXb//Kb9vx0kYn//SvxVwO/fVqP4VzGVpgDiP9LaymuKU+kU0x+/DyoOlZHnij3DCvgp&#10;LFABwG5tpc8Up8j9pU3PP8US2w6UZQZg1VmPpGkeNNo6UTfflYo1c6nd4ylxeBHNi0LIG7eGVMOl&#10;fPEJFUvczQen5byxkkFkuYqIfpPY0lKZS61kQ/3NmJSWVjztY8NJfw8iI+bxdq4zWZ1lI/zTjo9q&#10;juTI/8kdNodC9RV8dt9N8dR5pE4TIIXtpeG6xMCzp8iIPE7K8Sjex57g4cUjPI6L4O2Fk7y7EMO7&#10;i5G8iTvCu/NHeXbhEE/OHZEWzo3ze3h27RzXNoQRpDSCrGCB2F53ivyXUuPkQ5mqK1+V5/N9jBuf&#10;R8+lePgssifO4ctKNzJmmfDU0IJXVrLuw7wou+5J/HVLMl5Oo+iZJdUfxYqu2LH6oCHrDpoTctCO&#10;4ANzCDxkx7oIa4GePSHHnAg75cKm8w5sPefElmMOrDpsxUIBgbu3LvaWWuioKTN48FDG6aviNHsM&#10;B7eKOT+aSH68rUDCnZKKxdR/P05T8we+ND2DxjsChZfcu7EIP8eWhK0bwKLF5kyYPAXTcWMxnTCc&#10;+Qtncvt+NAGbXViy2ph9EVJ0nvuQVbSb0rJ9pCX58/KxH5Wld/j2JRGaXtNYfoXC1Djqsj9SlnKH&#10;urzbfC55x+fKd9Tl3+dc6EoyXgj0au9RnBFMU6VEYV6TlH6cJQH6rJAoH7LDibX+WgRuGsLDR268&#10;fbGS2ooI6huuUF97W2LzRarTdvD+2SIBorVsC+NIfiPrJNEd30W9cZs1HP8V5oRtEBvaNo3zUQt4&#10;cDeQ48ddiD23QMAVxpGw8eR93ERZQxRVlUcpTA8k4ZUzSRLHUy4s4uODFbLORWguj+PhG1sS4ldQ&#10;/Hotn4sDqf28mIY6N75XLeJLvS+fG7bz/c1uiuwcqVeeQ43ybEpVLCkfbkZNHzOq+0wjra8pxc6L&#10;qTy7l2tSuM+sdefkOm+iV3tw0W+xFHUPzq1x4+wKV2JXzOfMsvlEL3Yhcpkz4UvmEO5tR4SnNPdZ&#10;HJ0/h4j5jhyZP4uD82zZ72bHPklS+xVtrg17HWayT6Z7nKR4yuPQ2TMJm21D6CwbdtjL1M6OECsr&#10;icACuu4COoXddes89gcAFffq6C2Pe//4nU/AKCbYQ1p3mde9szyWmNxFWufOKrLsEHp2UqJbe3X6&#10;/q3GMIHLQY/lJK1dz5NWGqS00eTNZG0+rTCgeZ8duQGTyN5gS8O1g7w7HkzmOakIZwLIO7KDB5Ld&#10;L5pNJedMJDeObWLnZgse3ffDZYoW9qMl7l6PJfHEAbY42nLtwCaKwgJ4P1Cdlx10KVjrQ1Lsap76&#10;T6N6nj2Zk83Jn+FIjZWsIONF5Ihl+avr00Ei7p8ttH6YXVvF+cHyvM2vSj92gvwrxvevwgR/FfD9&#10;PpbWEoHbyHIdflelnTz+WyywjUTfdhKJO/yhTKfWAr+/VH7YYJe/pBjI9+/SRvqptSZ9Fc/bjqDz&#10;H0OZ0VONj5YLqRrnROF0O0qXW/Ftqyd5s72pmLaFCp1gCkYGkm24jiK3DTT5HKVg7g5eGntxQcOa&#10;EMUpcb8Y8vrXCXwQAN7qaUmUryMnD7vzykIA2NaRor9tSB7tSK5E1PT/rCg19OCrbxBVi8UKbaaR&#10;tWcHmQ9u8vLaRZ7GneL+xdPclcd3rp/h3qXTvIq7SvyVa7y5cponl6J4cjmWGzfOcuGWQO/GRW7d&#10;Ps+NRxe4eyuWdcaG7NRUJn3pYvBZT8XkWeQp21Ch6k7DmLlUjZ5Bmrps8O4Sd5+sIe/8XK47aZMX&#10;5AZXN1B9eRWvD9tQ9HgpuS8X8uaeDdeumbDvhDZr92qyet84Ag9a4Btqie8uewIj3Fh31ImAKBt8&#10;Y+zwi3Flw0kPAk/NIyDakZVbpuC52BBrG33GqugwpJ8G49SH4WTRmmvhI8h5b0JGkiOp2c6kl8yn&#10;uv4w5UVnaKq9SMP3a+SmryTttjJF76Zy6cJizKcaYayvxDxXNTwXjcfBdgLz5tkQsm85sTd9ePrM&#10;i8qqQKpqNkukjqG+7IjE29MSc1/SXPOBkpQrlCXc5ktxHo01eZSUxEvszqApI5GaFw9oevkEEl9R&#10;//YyuQ83Up+rMNGTLF0/Hns3+b8rJ7DpgCNr/Mdw7IA29cXBfG88zLemEz+OIXxyO4Bbp114EOuC&#10;36rRhB2eyrHwKdy/KinjWxx5nw5y8aQPcSfWEH1gPruDzQhYo8GyZUosXjKKxw8DqS47SVysE5UF&#10;+ynlBB8qQ3n5zoO7l4yIjRzD6QO67Agdy9njejyIUuNhlAbJMdNJOTid2nhfGqrW8yVjjUjlZkkD&#10;u6m+K8a7bRmlZnagOofPYyXlqDlQNHwqpYMmUdLXiPK+5qSPnE61fzCpe3dwPtSH2H0+Py6HdW/b&#10;Uu5vXcKV0OWcV9z5LWQ5Fzct48J6b84GeXBy/TxOBjgQvW420X5zOe4zh6PL7DjqY8cRHxuOLJ/F&#10;kSWKZk+ETA9723LIy4ZD3gJDDyt2z5/BvgXy2M2GXQLFvU52hM2ypkWPTioCORnEHcfQSZrC/HqI&#10;EfaR1qujOt3F9BSRV7FMVwFeF8WtLOV5l04CR8XlodoNpU8XicDyt8PFmub/rMK5CbP4cvESt+TL&#10;vvpTjQZXewr2zSBn/xRqwu15s0af93u9KLl+jIQze0i9Jvp96AB3JttyTEWFj/tDuBwbxNWHq3hy&#10;bykR62xZoKVOypXjMoAPssxkIutnzaLyygkqHTx41VqP5GmzKbogkfqYG8173Kn1X0j9ikWUODlQ&#10;aeZG4/QF7BttSM8Wg/n9J11ai/n903IQ/7Yc8iP+/qP4ve+P0bRvNYx2P4CoyR+t1WS+fO/fxkgk&#10;HsOfAsC//lGcLidNTLHDHwI4iafdxAgVp891+b/T5xTT7n+OoENbgedvI7EYPIbn0z0oF0MqMneg&#10;YIkFn/0XUDXZl5IxMpCU1tI0eBPl6pvJNlpNybStfF19ntwlO7huIsbzmwpnWhjw/mexwF+tud3D&#10;nFM+VpyMWMjzqR4UtptHlkSMj6MdyJ+yRKZmVNm68HXtEuqXOJHjYMOHbUF8eHqHV88eyQC4zc2n&#10;97nx9AWXHj3i4pOH3HnyjMfPnvD4yV3u3L/J9XsPuPLgAecf3+eaLPf09UduvX3OuRsn2TXPjueL&#10;lvF1UzhNdiup0rCkbKTY3UiJ9CNmkqKvI+nYisYbnmIqgTSVrqHs7izqH8ynQnFGSUIA5amhfC07&#10;D3X3BBAC5LdLOXt/Oscum+IfqcHKQ7qs3GbM2k3T8dttz+pwa9YcnsLqA1asDXchIHIeIafc2SOm&#10;suX4fHy2WDHbTQdDXV1G9NVnSM9OrPHoxdsr+mR8nMyrF/N49XYZj99M4eljsZnXUnjKD9H0bQe1&#10;RWKumTPJfjyTTf4GzPOYxFSLkcxfpIbP6slM0x+NutJg5i2fQdyDQPLSt4o97pDYuocyeZwvBpv1&#10;fhb5CX40Fl2mIesuBc8u0liYQlNTJYXlmTSVpdP07DF1l+Kovh1H5e2rVN4/z/eEi1TFnyBinxMz&#10;rQcwx06DqQ7qOCw3YOWqsWQ8X8HX/I3UlqyjsWEHn+vOUFN6mvT4YK6f9SL80Fyizjtx8NgMzl3w&#10;5MmDYB7d2Mi6xbosnD2UBTaDcbHthZNDT1zm/YfXwiE8vrWS758vUVEZRU1dtETY0ySXxVIpJliY&#10;5MnzOAOO7B1B1OlJJCetovrFWrICLKU4TyF+liG5e+bT+GQTrzfakOIxhwwbSR/m5iRPmEK55mxq&#10;VOZSreFMvRTEqsEO1AyYQXUPE2o6iAF2MiFN24bG0L282L+J2LBlXNy7jLg93lze7c3VHcs4K/NO&#10;7V3Oue2LubZ5EVc2L+ZssBenN7kStcGRY0FziPafzQkfW06snUWk7yyOrZlDpI8DkasdiVwljwWI&#10;x5fPFnuU15facGyxtTRbjnrbc8jdloPz7X5YY4uu7UbStb2YTDuJdAK0Tu1kwLcbQ4/2MogVvw92&#10;ECtUROL28tq/SnRsq1hWcbkoDXq3VVwCavSPa+cNbD0Gm1/HEvurDnfb6lG28wSfAnZwqe1wPo3Q&#10;pnyt6HmECzkx9tIceLDLgdwLYWSc30d83AFyz0ZxzsqBCLNpvIvYJ5FrM3cEgE8fiAXtd8TPRo+E&#10;uH28un4EnykzMO6nStK1C5T5iba3HcdHLVuqo7ZSGbGALyFWlPhO5fvupVT7zSffxI4qk3mUm3ji&#10;JVH1t5+H8csf2rT/aRTtfhkitifWJwBrK7Bq/+tgOv42QuKuGm0Uh78I5LrI/C4Cx7Z//O8YwU6/&#10;q9DxV1lWINfpT+m/1kp0/UuJzjLt3Gb0DyNUHCjdpoMyrVoPYvyIUTy0XUzRME9K9FwoWWRPWdAi&#10;yo38+DpsA18G+fJtSDDfVLfSrLWBKsNgsqy2Ubj6MJ88NrHnb01Ot9DhucTg97/M5EEnY6KWTef4&#10;EU8eTnCmpI0rJW2d+TBgOuX2zmKZE6mcPYUmb4GunRtZlpYkbg4k8cUr3mbkcTcnm7OpiVz/lMrF&#10;hETOJSZwJf4jN+LfcTfxPZdev+Dci5dcff2Gi29ec+lDPA+T0rgXH8+VuLO83rSNxi3h1HjsoFRv&#10;HmWasoGPsOLLAEfyh00gx2sidS/n86VaDKFuG6Qq7vNrQeFrU/KzFlBd7c+3ir0SAZ/R1FBF1fd6&#10;qr695f0nfy7cseTINWO2nppA0AFj/LaZsDrUBJ9dk1i/04ywCCf2xXiy6fCcH8fI7T3tTcR5XzYf&#10;nMcSf4HVdG1G9Fel57+t2RWkQfknO5LjLbl0dQ5Hoi15neRCYeE6KgoPU19zgPrSBRS9NeBz8hyy&#10;X6zBxmoM9q7meCydzLK1ZmzeOB/1/j3o808rdHR6sHyNIbHRTuS+20vCPT8enhO4XpWUc0OHx3Em&#10;vLvtQ1lqLEXJlwWGEomrK2jKy+Jr6jtqbp6j+uoZygR8JfejyLtyAF5do/TWKVbY6GBvNhx7K20m&#10;m6lgYjaEwCU6VH7wpzx5oRirB5+b1lOnOKav+eGP6F5dcYfjx9zx26TJ5iNW7D8zj5XrdFjsPZK9&#10;ISb4egzFd8FADmzXJfqYHYf2CyAO2ZH9aT31lXuorztGSuZeCite0/A1j9qao2R/tCPp2Wwe3vfk&#10;fdJ6qhtjJMKfI3v7JhLUZ1CmbUXedDMqN3qTGbSEJ05TeOM8Uda5MeVLrSiQaJpgPZ1PE42pVJ4O&#10;Qxxlu3CgvLekkvYmVHc0JbOnCaU2y6gOP8b5MF/CD6zi1DFfLh5cxe2wpVzes5S4fSt+3BT9stjg&#10;RYFibOgSTm13J0baia0LOLtxAefXuXFurRun17qIGf6vnfR344SvM1Gr5xKzxoloH0eixBaP+8zm&#10;uAKMKx0kTttxUOzwoJctLbr8PUyimhJd2sugbquA3P8A2F0BOWk9OyhO+lei+78y0BWw/FeM51/F&#10;b36KiKdKJwUEf1PG4ldN9v85jjeKu3+1UOK2pqhy3DGyHBx4+Et/PnQZS9Z0+eKh9hTGSGyLXkzW&#10;fl/KYw/zPCqMTxdjeLF9GzcC/Xh0bAfPb+/g2TNfHt/34vJxFza46fPq1BYxwEOsnTaXLi06szlQ&#10;4tSpk6R2m8Dr3lJh9oRQsNuBwk3jSfaVyu85hS+LPakwm0OZvjNMWMiDUSYMbfkfLX7T5h+J6O1+&#10;HUYbAd4/it/4xP7aixV2keftflxAQRGLh0tsFtNrrfLjXGDF/I6tFKfFyXcXI+zy4+BoAaTAUNF+&#10;gFAis6L9Jf3W4o8+jB0xmIcuaygfvppcdXc+rJrLu32rSZ8q8Bu5hTolsUC1rdRr7eC71na+TNpN&#10;rtlWPs3YROm8PcS0n8iJnzR5+KcRH3+y5OHf49gzdzzhYR480XOm9E8nafN428VCNqy51LgJCGdN&#10;psbOmuLJYn/jDHjrv47EN8ncTinlVFYx4UmpnH+ZxK03Kdz/KO3tB568fU98SgYv3ieJKcXzIj6B&#10;RynJ3M/J5IVA8+nHD9w+fZrK/Sf5vmY/OZoeVA5zonjkNGr7mEMHK7L7GZK5bDLN722pyJpNVuRC&#10;agJX8f2YC1U3rah5JUXw8VQyXjvSUH+e8sYcKurLJLq9paF8D09fzeNZohd3ExZx7fUKTlz3Zl2Y&#10;Met3GXPlsh+paWeoqn/E+VvrWR08hY27HNl2YAnrxUpWbZ7MfE8DnCQdGElE9/EYQFmKIx8TbNmy&#10;W4e1mzW59diFL00RYnCX+f7lLLU5c8l4qExZ/Gy+lBxn5RIrxhko4e0+iXV+1oRsXMh6L0cW2Zmw&#10;e7MHW9Y7YqrTmxlao3EzG8DlcA1uHlPj1jFjzu2fRFToNCnefmRlx5Gffl3g95SmhGt8fXWe5vun&#10;Kbl8ipqXt6n7EEP54wi+PL/OWT9vXIxH4jBdmt1widzKOFgMwW/uYBIuz6Y2y4NvjUslXkuR/HqD&#10;svq7lDfdEXO+w9F9i1m0UJWVQYZs3D2RPUfG8+7dIunPcNLfL+LSCQPyM1fS3HAGPit+97xEkUT+&#10;F2LbKYmrqaiNoflrGs318WQmLOTc4T6kPF8O32/xtfkkpdJXRc2Xqbh/htSJrjSPcaZBVwr4JPlc&#10;3iupifWnOmEF3/K9QNrXvNXUJS0j97gUXUctivRNqB01i5rBMgZ7W1LYbTI5vYz5NMqSSr9tJMUc&#10;4lzkRm5EbeTW/tVc2r9I+nERcQfFCkVgLoUu43KYwDB0Kee3LpTYvIjzO5dwYYs3FxWnyG1UnB+8&#10;6Ichnt28kNhNCzmzwZ1TAfM4Le1MwHxi/F05EeAq1ihg9HMicq1AcJUUhBU2AsB/htNFAKg4HKaj&#10;wK2TGJ0Ccv91VqO/QGtAd1X6dRvNwB4q9O448seNfxRXPOn+jzLt/x0ly6ugJUBY95MGt9sbkTbW&#10;imtthvJE34iMEz40nQnmjYoxCS3UeNtyKEkzJvAxYAYZW1z5sMSRqkN7eBd1kLeXTlB47yIfzu3l&#10;qfzNyzubeP58Hffvr+RitDf71ljz9sxWHp/ejo+lM/+26M3IUfpkX46jVN9R4DCW3LUrKQhfSP6h&#10;mVRLFM62n07mf5MpGjFVYtpc6g3mUm5sj28Xddr/PJqWEmvbthrJ37+O4K/fxAIFdJ1+HULnVgI9&#10;ee0fxc19JNb/84eAT3EojMxr/6uqTNXo+LuGLCtF4HexY/nbnmKHfcT6+v6tTvdW6nRrKcWkzSh+&#10;/6MvysMH8GDROgrHrCJZz4M7sjIeHfYjY+Z2Gkdvp0w5kGLNbZTp7aDCIJQaAWCd8S7qJ4dRO2Eb&#10;19pZcKzFWK7+qkt8iync/1ub7dY6RG/wJEHbg9J/nClqt4C3na3JMp1PgcNcyqymUTVpAtnqGrxV&#10;1+bpGn+evfhE9ON0Dj5I4sjtN5y79Irnz1LIzi0gPz+TotwMyvOKKc4uoCg7i4rcbPJL80mpyie7&#10;NEfMIZ6Pp87QsOMYxWYelPw3k6busyntM4WqDsZ8/dWC7B5TKFoj8f7JbEpejSfdfyLPRujwbOxo&#10;Ps3SoyZAwBejOJZsGQXNxyhruk9z7Ru+1lyhruogJUW7yc4LIbkghNTqI9yJ30LEuQXcvO9PWdFt&#10;mpvEqsiS2PYIW9ex6Bv3wsJOHY9V0/BarcWMmX2ZWUOPAAD/9ElEQVRZs8KJzKRbRO2fRuwhdU6d&#10;mIrHEnXcl+oSIjaZlxXGt7qTYkH7KUhxJUcMMeG5FfmfNnJ893xMxvRilbUR16I2cP/qLr6VvefD&#10;3RhKU54SJ+lEtccQxg1UxdtWl+tRDmxfaoizkQoOk5WYPWUIly9tpqD2LokZ4eSnbKf6bSCV99ZT&#10;fu8QqRdPUP78FuRdpuptNLEycD0sB+LlMZqFi3VwtB3I0dAFxGxbSODcsRS/2EJTbphE7NVkvZTY&#10;nn+VqoZbHDkh9hvqRNCiObhO0SH28Gqunl7IzThbGiq201S1m7LCzaQlLxbjXUvz59N8rrnB99po&#10;itM8+PhyJunJPlTXHIGvt2gsOyD9MJWkexbcj/GmseS8RPxj1NZuIz9vA+l7ncjTGg9DrWnU8aBs&#10;vAuvJ4+n8KIX378FSTz3FttfydfPm/misP7SXQL3zXyaN5Pi0TOgn5hgn+mU9hpPSe+JFA+dSqrR&#10;LCmm+0i6cJAbB31/3FD9yGFvwvcv5OKx1ZxTRONdy7m+S8xw+wpublnClW1ihTuXE7d9KRe2LuXc&#10;juWckuexEpfPbRUo7hBQhnhzZqOHgNGDc1LATm6Q/gwSEEqLCnDmuGyDkf5zOLZuFi06/aMk1qe4&#10;dLyKRNtRdGwzjAHdVBkq4BvdX5PhfZQZNWAsasO0GdlXFfWhhgzuqkafDjLo2wxBpZUSbn+oEdFt&#10;HK8NZ5Hns5E3Lp7Er/bgcfQS0i9vpmrvXhJ1XLgqtnhaTYvHK5x5ucaNp25zeLjQW2JwLAnXT1Pw&#10;MJZPVw7y/spWXtxZz8PnAVy7u4aLJ1dwdL0Tb09t42F4EPONLenQYjB//tSdM5s2U+O+jhu/jyDZ&#10;3YPqo37UR3vSfEIqprPEm9bGFHczo17ZliItK4p1Z5Ci74KlfJbWPw3hz19G8mfLUbQWkP37mwBd&#10;jLCzxNsOv6nT4Vc12ksU/kdxLKC83kEic9eWiivGjJXXxtDjN7FfscC+vysu8a/G6I76KLUbR5/f&#10;Nen1qxL//T1K+mgE6qOHcNPXj4QJ3nyYs5h7WxZKjFxKpdk2vo3eQY1yEHXKIdRohlI0YTcVJrLx&#10;CAQxOEDz2B08+teGSAHg9ZZ6vPnJhFuddDjkbML11cvIVHInt4NEz6ELeN/fmpRJbiRPc6B6ih11&#10;muPJVlLm7XAdnq7ewo1n8ew8fY+Y88+IPf+EY4evcf/RB7IEcnkVyRSUpVJcUkRxcZEMmhSq8pIp&#10;lJZRmEhh0ivqnzyi4mAUJXPWktx7vEDPhM//WFPaaTL57Q0o+duUT10mU+WxiOazS6m+ORUeuVK9&#10;z4GX5sN41LkL7yRFFFja0XAkmKrreymLEWs/EEDhjd3kfDpKY1WsxORdXL7tTvRtTzZKdNt51IGM&#10;zEgZxG8lBqbR+CWPhi8ZhEf7YWk9lG07Xbn1YDdPXgQTstkEa8s+PHvkLxZ0glunHXCyHomlhQbG&#10;pmMwN+3HmUgHvlTt51vDTtITlvHhhQevH7oKzOx5fcqXGB8nHoeup+BuJBnPjtFQ9JzynBd8qcjm&#10;zN5wVDqOZeIwQ2boqzJnojKThg1h/AAtJivrYqA+gEvXtlLKAxLLD5OQvoaqdB8Knizn3Y1Akp5E&#10;UZFyke91l8V6luFq3pvYSHOOnbTE2V0HW2Nlzu4KgpxEit7cpPTDNWpS75NwO4rEu0d5/+g0NdUP&#10;CfAfR8ByM2wNtZk4YiS+9rYssVLmzsm5NBRItC85xfemm2Jxl2hokn5tEoAXH6I405+sj3PJTVlA&#10;Q+1eSop3cjXOnk9v3ciIt+bJZXt8nMayW+J/U3oYlOygKjOA73f9KLWfSoXqNCrHuVNgPIc3Nro8&#10;CJ1EY+lmmtKCqb+8nqoDflQG+5IXtJJsSTnVO4MoM3GjfvBsqodbUjLEiC+9JvNt4DTyBpmTPs2F&#10;hugIHhwJ5NihJWzeI+v9+FouR6/n7GEfKWA+XNiz4se1AxX3B7kcKvDbJUYo0Du/bTFnxAhP7RL4&#10;7RQYbpe4LMZ4QebHbvESYxRbFBieDRYgbvbktBjiSYnOJ4LciFrvwvFAJwFgOxnQYn8d2inTpaMy&#10;fTqPRrmfFnrD9VEfoo7Sf0qoDlZBe5QWWiN10VUaj2p/XVQGaDKu/SgWCSSi+5uT5x9MSUwE+SfO&#10;UHjwJB+O7OHZqVBSD8vGcCqS/JMxxG8IJjE0jKTT0bwJ38ErxZUdVvmSHBdH7qOLFFw/IYZxhHdn&#10;t/P8ZhC3nwdy8ZEfF2OXErV5Ni+OB/PsYIBU2kl0bDGQTi26sXqGDZWbZMCIkSY7LOT7zvU0b3Oj&#10;aotEbQsT0sWWCtpNpm6IWMpwM0pGWVNv4k2chjXDBKK//jSS38Xq/hSr+7vVaIm3EmFbKg6G1qLL&#10;z2Pp0Uqxh1eM908VBrRSRqWtJkMV1/trM1qmYxnZcQyqXcZgNsKE8f9NYExbbfq2VqOvmPSojpoo&#10;ddZCX1v5x42bX81fzOvgNVzd5c67pc7UGW7ks1YYVeobqFcK5ovaDhp1xfomydRsD98nhvNN+xBv&#10;u83jZAt17rc04HlLEy7/p8+pxXY8XLCI7F4upHabTbaBCx/EtNPMZ5BmbUnFeHM+jzInra8+77oZ&#10;8np1GBdfvGPvmWu8vv2BTy+zOX7uPjeefCSvvJDcio8UlKdQVFIsg6KEoqIkinM+kpGbSFrWO8oe&#10;3uVb1DnqvLeQ2W8Gxe3GU93OlPo2ErPlcWpPTZL6GZA53JAcidwVtjPINjajYv18vj9aBtccqfed&#10;TqKWFk97jyZFZSbluvMp0rTk1URDCk/t+XGYSElujPzf/Rw9acWKMH38js4gLGouN26spb5WbPFz&#10;Cl8aCvjalM/3r0nkZcSQn3GU6srL1FefoSRrH0/uuXP/4VSK8yV6l8fx4vYe9u70wlWKxuRxQ7A3&#10;68O58DmkvgrmxL6Z3DztSf67w1S9iqHq1gmKz4cTH76RwisS829FUpuvuJBAPo01BQR6LmHE34MY&#10;108dnf9GotNjBKbDlAly9WTeNDuUB3bm3OU1FHCeN5VHeJMbSkpCIIWfNpOcvI3nCVtIzthASWkY&#10;dy/4cPfEPHI+OJKVtJZt6zwwV1XCXl+d5EeXJIbmUCPwLUx4DOX50j+JVBWlCdiLePk4nN0bvHC3&#10;sURbaQB6Q3vgYtmXxFfLKMkO4XNVHNXFl6mpvEhdw0Vyi/eSlr2GtCQ3shKcyfjoRUqyH8eOT2Oe&#10;S3e2btRl724jVq4YIf3TDXu97gTPUaX8/laKrwaTHbyC4lke5GvaUKU/i1pXd+r2rSJt/yyqrojN&#10;H/Tm5VwLEmZMId1qOm9nm3HTS5v0Ay5U+C8nS3c2lSpzKBfzq+hnRtV/FlSLEeb2t6DSZbUwIoL9&#10;IQs5cMSXa2d2cFFEJ/rQanbt9uTQwSWciVjNqd0riNm7nNP7VhK7czGXt3pxdbvY4g6JvjsWcUYs&#10;8HzYsh87TxQAVIBQYYWxEpdjNwsIN3lxaoNAMMhDbFCsULbNFv92UKZdRxnw7YbTveNQ1EboieVp&#10;oTFEA60RGgwfosSo4coYDlNn4hBN1Puroj1SHx0xQjfZ6E+3GceToSYU7thC4d0z5N65Se75G7w6&#10;epzXEUfI23uAlP27SLx5kvyXN6h6/0I2hngyXj0g+fRJ4vcfJfPWTQqeXyXnahTvjh/m7pENPL65&#10;kVuvArj4ZDUXzy/i9E4XHh/ZyLOdAcw1mkRngVefFlLZR4+j9GAEN/rrED/DlbJlS8meZ0yquxZF&#10;DhPIHKpLWmtNygUC9QPMqVSdRdm4OVTOWMpqiccdWwzgFwHbb621f8TbDr8Op43i+L5WWgz6RY1h&#10;Ar8+Yov9/h7NuC46TOk3gbHdpDCIJWv9p83oziNQ6zEaW+0Z6PTSZojY4OC2YxjaTY0xPQxR6ayN&#10;qvIIjgQv4+nGVTw6EShxZSEJHg6Uqa+katw+KnW2Ujc6hDr1/TRr7qN2Yhj1Fgf5OimaZq1IEnsu&#10;IqaFKjdbavH+N1Pu9DTitNdc7s5xJa+9DZ+6OpBt5kK+7UxSZhpTOnumvIdsWIMEiH+O59XP2iSs&#10;2s/Dj+kcORNH0v3nZCdmEn3vFVcevaWiqpyS2izKqnMpE/iV55dQVpAmETiBvPx4EpKfUnTjJvX+&#10;B8kZ60JJl+kUtDeVZkntXzYUivkmqI+h1NuWpmVO5E/VI22UNiWdncjp7kymsTmNW6wFgiv4emEt&#10;2bOm8amtDjV/Woo9mvDabCp5j6JpbH5HTso+Ep76cHi/AX671Fkh040HTbl+fZHE9BN8+fKer18y&#10;+daYBA2PoOmKGEiUfO7T8rmPk5+0Ud5jOWnpLqSlulNfHP3jCizFhVKYix6warEDE1UHYKE9GHtj&#10;dZwtRvBOjK3q2WV48JLCfUcoOhFKyYND5N4IJ+1KNNU58Xz9Wk5FUQbTdcczqGUvxvVUZfoYY3T7&#10;6kgcHsmi6WbYGaijNrgtx2MWktV0nLs5O7mREML9Z4E8ebSW3MponmRu4UX2Em68cOTiOVcK3wdS&#10;8WkumS+WsnaeFbpD+2ChOYzdgfPl+9ygrvQWFQlX+Zb+mtLsF5QXp/O9uZqCjFfciT1OYWoiQb6e&#10;OM0czfVYV6pKA2msExurOkxF4Umqy69QWX2Fj0kh3HlsL6Y8iWf3pGilbCEpMZiwMGvmeQxjta8O&#10;9+6Ece7aerx8xrLAbgSzVDtz2GUKlXukCI9zJHvQdElS1tToWFGxejm5p/1Jj3Kh7qoHjXESi095&#10;UBq3jOr7q6l6sZiqJHcac1ZRI/aY4jib2uFz+NbDluJ+U8jpP43yPjOp7zbzx/uWB27j3bkjnIvZ&#10;waXDG7kkorN7tzch4Us4FhtEePhqwvYu5uChlWLwvpzdLXF4hxc3BX7XtntwIXQJ53eIASqiscIA&#10;xf4U0wshiwR+nj8M8MymhZyWSPw/CLoLABfQ4p8OI/mn3SAG9FZiYNf+KP83nMlaE9AapSMmOBIV&#10;lbEMG62CwWA1xvdVYexAAcEIdax7KnOgrQZJf+jw/I8RPDeaSrbE0bToY6RdPkfWqdMkHzhMyu59&#10;fAwLI1U0N/XqKdLvXyH7zXNy3otV3H9JgRhJ3t2bZMsGmHYlklcRYexdMYvbF/2592IdcXe9uHZh&#10;KRf3L+HWrtU82RrAfANT2gu4uv6ihVo/TRJ2iU2Om8qrCXZkOHpwW2cY5X6mYoE21K9yIUvFkDyJ&#10;jbVDZcCpi73oWlFj4kGS2RIs/xjJHy0H8Yvi2n4txAB/HcRvbYfS+3eJ/b+ORaOrDv07ajBAjG9q&#10;/wlYDZzIaLFmZQGcTh8NRncSAPZSZcKIiWJ7YxjQWgnl9mKF3dVQ6WbAqH+VGdKjDwfWr+DBdl8e&#10;RG/ifIQPnzwWkKfkSbXuQb6IBX4bFULtGIm8GrtoMN5Gk+U+vk84DlpRpPZbQsRPSpwTUCf+MpEX&#10;rSdyyGI69xwdKW1nSfq/rnzUtqfYWwa9xJTSSdOpHjeFjIHafPpNnxs/KfNw6VY+phXx8NkLUh/d&#10;Izv+A0/epPD05VtKK/MpbSygvK5QBnk+FTk5Aj8BYNorChIfkPL0OhXHz1JkvpTy7pY09JDK3dWM&#10;4o7Tafx7Jrk9x5PhJrHmtpjeA1++R63go/Uk3iiZkva3mNhPE8lsN5YMc0NqQz35ssSDjD/VKf7Z&#10;hHcttHk1Yy7NRY/5/PkhNWXHKEteT/wDZ24/mEPsI2dOXpD1mrCJqoo4Gj6/p6k5TQzw+Y/fs5oq&#10;NsvfBNDUFMv3+se8vb+W6+dsxG5WkJK2kKLsYOKfbCPy4CLevb7A5TNHMVJRRn/YCIzV1bkQHkJp&#10;fCwNT+J+3EM3Y10ABRESn/OeUC3RM+/1RZpLP0FzMdWFSVjq6TP4t/+Y1FcPSzVj1AfpMKzbYOz0&#10;tJkyphuLnbW4eFkGfNkJXhcd4WXBIV4l7+L5m20U1FzlSepeXmStY8uhMTx8OI+Ulx4UJ7px5sAk&#10;gY42u6RIag/tjouFFq9u7KXgnRjxQwH/61vUZj4hP/2umN0bitMeSz8pdmqUUpGXSG7iBSqzw6kt&#10;DqauJIDaUsXFWiVqf3kmBe4CublHOH95DhvDRvL0ni9CJzHMPKrKE9gZoTjw3JAvNe8pLn1B6Onp&#10;HD5iQpiPNn62SjwL8KN+zT6SRwr4RlvxeZwDOdY2VEeupOFDEI1lqyVye8p7roZaSTJNIdR8C6T+&#10;i58UtUApVLuoPhdA7mQ7Gvpa0dR3KkUDJaUMsOVLd0lwMu/D+NkUHg3n6amDnN61hsNhi9h7ZCnH&#10;L2wiKiqIw7t82Ht4FRHHfIk5upbTB1dyQralE9vmE7vLi3O7hBECwGs7lnF5hyIOC/wEgJeCF3FO&#10;Ab/ghQJBAeAmsb/18zghLTrQTQDYZgCd2w/4AbzJ6uPQGDQCjcFKGI7Rw2CoCjojVBg9aizKIzUZ&#10;PlQVzeFjse+tzO7Wyrz6RZO0lro8ksj3UHGvixV+pO/bwcfwMHKPHqH4eAy5B6L4ELxbLPAQ+Wej&#10;yDkXLZE3lowHdym984iiC9cFgNfJfXCB9NOHSZDovMpUgwsHvXj2NICrN7y4c2E5tyNWEBe8gPsh&#10;a3Aymsg/LXrRpdUYBnYZyNX1q0mau4gnBnMoc/Dh5aDh1PpbkX1gBgn7bchaakeeihENg0S/ZQUW&#10;6dhQIRWt0XwFJ5VmMOznnhKBh9BJINNTInCHv4cxpM0YJnbWR7+nAX3+HM3IdhpYDDTBtJdAra2q&#10;mJ3At9NY1LuoYjBAn7FdVRnWZjijO45lbJexaHZWQb3DWJT+GYp6194c91kskX89d9eu4eGB7Tye&#10;60XqEC+xvl18MQjju1owzcpbBYYbaDCVjWr6dppNDsvGFsGHoSs58MtYLrQcw5tfx/PsdyPCVSfw&#10;zNqFgk5SQf9x4WE/Sz45ziJjzhQaJkr81Z1M4mgd7g+exK7uQ4hatZJPhYVklZRQnJVCfkoSlTml&#10;lOUJ8KpzKK3LoqIml+qibOrys6jOSyI76SWZD29Td/IszV4S08fY0PzfFJoHWMhGPJnG7sZU9LUh&#10;XtmMzNWz4NVqih7Npuyq4koyThQEzeSt/ije/jmcZDHY961G8b63Chl9JRoJmJNaGfPoF3UeTbDg&#10;e8Zd5A2oqTkjn20DWe8XkZqygqyCLaS+DST3xUbqyuJobIgXC8ynueEDzXXHqa30prRMBmPtbvn7&#10;JC6fD+LECWeSUmWbSHYhN1mi1LZFDPjnD9m2hzHHdBqmAj5zzbHoDRvK0ZBNfM17QdGDAxSd2kL2&#10;/lUkHVlLY+IrPhcm8qXqvURuid3NqTQ1JHM37iT6AzTR6DwWM2UTVPuNZWTPfqxzs+Hg+lnEHpvH&#10;tesSDcVI0xsvkVZ/meSckxSWnCen8jQPE7eRXnyIs5dsePbIjbS3C0h8YkvcMSsSHscIrOPQHdEZ&#10;X4+pJD2JJPv1CRIu7KLsXjTk36HsUywFCeepTb3Fl4zHNKQ/pSb3lVihWPGX22K7u3/c0rI2ew/N&#10;lRckLt/iG2KQ3ONdwi5OnXGnIPshX+q+0FTXJK8XUtx8kWvv10pcfkFj/UvuvV/IzeczOHl5PFu2&#10;DWW751gK9+6jyHkHqWPnSTIRs55qR+5C6ffr66gt30p180Yam3z5Vu3DlxJfGvMD+JzmR8NHef15&#10;EHUxG8mdJelg1FQxQUvKxfrq+lvT3FMssLcluUPNybGcR+3xE5ze7cemA5J64jZx4VgAJ3auImqv&#10;L7ERQRKFA4k+vJbD+5YSGuzKnm1uHNuziJO7F3FKbPDcTm+JwRJ9JRJf3C6WGLKEcxKHTwf/7zfA&#10;Uxvd/x/8FNMWCvgN7DMc9RFjMNbWwVxPV+An9jNUiTEDh6EzUgbzCB1GDtVmmMRis//U2fKPGvd/&#10;VRPzU+O2QCHZPYjcTXvJU+zROb2bV2e28j5iK5+OR5ASfZa3B6N4tf8gmbHHyIkNJ+e82OGNS+Td&#10;uU325Stk3L9K9r0LJB8/wOMtGzni6cjR9Q48ux/EjWtLuXl2KVelQ86vk4Eesg7XiVNo16IPnX8Z&#10;QY+/erDLw5X3Wzdxw9qNwnkBJHQdQ42LdKqvKdk7LMnbYE+piTm1g6ZQM9KOSrVZ1GraU6vnJPO9&#10;WdJDTd6vK91aqTDoT116/anMiHZKTB00Dh0B2X+tBjG2kxZm/Sdi0EUT1Y7qaHTTY2w7NbS7aqPT&#10;U6Jw25GM/lcJ7V6aqPdWR7+HgLGHChp9xmA5SIWTXu6khezklc0y0n228MjSm9Re82kaKdHXeD8N&#10;BqE0qO+gWH8XVSZ7aTY9CAbH+KIWQfJAWek/TeLyz+oCv/G8+WMid4dPJdHcg+yuEkH/cuFtR3te&#10;T51JvIsp5dNMqZ9sLFasx61ptuyfrE9MsA+5JQUU1tWTWpYvhpJNSWERFYqdHjV5ZFWnk1edJQYg&#10;Mbggk6K8eFLfPCI/9gpfg/bSYOZGnZYN5erW5EgMKhsipjnUlE9GduQsX0TKhpl8ueFK/VOBcIQx&#10;+TunwOXZfD9jQ/ZSE16M1Cb1r3Hk/apPektN8luZkPTrJF500eOBhTkXpZLX1d6nvv4aBelh5CX7&#10;8/qFxJdYRyL32nNVcZ5pxlbKKs6KWbyiqfElTVVxfK7ZS2nxGpKTN1JYfJO4mxu5fHctOUX7eftq&#10;EaXpERwP3sR/LXvTV4pc79Z9GN2vD9bGepgICDUUt2/1dOdJ9HrS4zZQfFVMOWYTmXcuCESSaazK&#10;Fbss+nF16NqGDDGsPNynLaSHbH9juo5maIfejOnblYMysD492U1mfAgH9xnzMmkrmU1nSSg7w8uP&#10;x6irf0JSfgSPE8X0m67y8ulybl0wI+29g0DaQ/p6A98rX/Hi9iEiJfoVfDpPQ6nigqtX+XB5K1nX&#10;wqh6epamhFvUJ9yl9vV1qp9fpPTFaarTpc8KRSJyd4qlruZz/kaqUsNprLhBVX0c1x75CtT28i71&#10;GA8ebyC78CoNZNDMa742XqP2WzQ5dcdobnrPt5pnvPqwmDufZnEveTYnb+oTvLkfhxbo0bg1hiLb&#10;EKrn+NDouIRKO28y3RZQsnU1dWc2Un9nPZ/fb6L48nLydkgkDvSk0GsBuY7zKbCYT5WuK5Wj7Cgf&#10;aUnNwGk0/WdFY7+ZNAyYQaMU1qKeE6lwWUNazGEiY4OJOLueo2FLidq5ktiozVw8soFT+/04uHcF&#10;u/YuZe+BFRwQEO7Z5k7Yhtkc2OZMROh8YsK8iA31Jk4M8OLW/x1EferHDhD3H3uETwTNJzrATZor&#10;Ldr81QVlpbGYT5qEobZURfXRTNDXwkhAOFxNccvLIWgPVEel+2gMeqqyorM213834JPY3/W2o0hc&#10;uYmKK3fJPXGOwuhIMbz9pMRtJ/Hsdj6dOUJa7Hk+HD/Fo717iT99kMSYPaSfFwu8f4nC14/Je3qf&#10;tFd3yXl9m0+xUcT4LOPwsvmELJ7B/esbuHXDl5vnV3N663wOzpnOpaVr8DJ3pu+vyvRvqUqPn3ux&#10;aLI5T/cH8mLdCtI8V/NO4lbFJCviNVVodLX8cSHSaiNzihQ/vg6xo3GYLZ9VrCkaZ0/V+HncN5yL&#10;Tuv+9P1lNIP/mEDvlmoM/XcYJoOUmTJoDOZDDdDooIyBxFr19hJ5OwnYOosFdNDEsLch6h0l7rYb&#10;jXb3sUwcpM+44QZMGK6D0WAx6OF6jO8yjAP2MynasZdPAtx8x1UkzlpHTp8FfB0QIHH1AE0TIvim&#10;vpc6lb3UGxykZvJeaqXV6O8go/9Sbv9izPUWWjxVXB261QTedpGIO3YBKe2sKf3dmbzf5/JmghUv&#10;VszgtbM5mU7W3J0xkQMGuuySwX50xQKyX76kOCGTzKQMaSlUv06m9KXEp0/JpCUnkJrwkYzX8WQ/&#10;fUnirasU3L5O/dHTVLmuoWy8A+UTXClUHPg8xoPqoW5kq9ryzG4GDRfX0XzLi9ozM/hyy4XGRxLt&#10;4xxoOmpO5WFdauMsqT/oSpqqCZ9aGpKguPezxN/Mn3RI0jbm9lJLlswZzL59c3j1OJTXjzaI3cWS&#10;k32UZSsnYGWtzLGjy8lM30Fe+UFKBCyN3+9LDFZEwFfUltzh2CEv9kUsIPyKA1sOTuW6gOzaWUkQ&#10;p4OxmTxF1qc6/X+X4jVIF+9FczE2EcPX1GZsby1Gth+CtRjhZvcZnNjkzYOIEN6eDSXjyQVq8pL5&#10;2lBMbV0axSUvpK+esNF7BT1btGdo605o9erMjhUOxN89Qnn6WYpT9nBgpz6xV21Jrd/Fy7w9vEuJ&#10;EYi+FwCF8yZrH9X1V0h8tZbLJ8XQBTA3rprzQdIOlQ/IeBNO1ofDlGafob7yHp+rJfZ+OErR0z3k&#10;XY+k5EEcTR8EgC/OUfZAtpWkPXwu2U9BbjDlRSuoL1rINzEyam9QJgC9Jv25/6QXx2J8OB+7ltu3&#10;VpNfEkND8xVqa8JoqNtMU20IX4sjqH9xnoLju8g6tIjcS0vIv7hc5MSb648sWb20G9eWzYYwSXWL&#10;Aildvp76BUE02PnRPFNMb44v+QtXUh4WTE2k9J3fKrLcllBhK/HYbDVNhitoGOtO5QgRkKGWNPw3&#10;jfpeFpT/Z0GxJIoGicX13USmBppS4xdC8tkj7N+zgq1id1EnN3AiaoMUQh8OSNTds285R475sW/v&#10;ckI3LWD/ZncObJ/Htq1zCQqyExg6cCLY/QcAf/weGOL9w/5+NInAJwWAJ9cLKAPFALtLBRvUdzCT&#10;DPSZamrIZCMtDPXU0VaX+Kajw5CRyugPHYXuf/2x7TGIwx01eC+D8MPPY3iiYULxxTiK3r0g7epl&#10;3kp8zYrZR96pHSQd9SddLLAo6hhF0TGkSCROjDlA4plDJF6N4dPLGxTGP/vxt1nJrynJTuDT7Utc&#10;3B3M2dBAYvf78/bxIeJfH+Ld/b3cORzIKg09FqmYMH6AMYNb6zHydx0G/DYUVy0TLix1IDlIVpir&#10;F6/+ViVLDCV7lCnJ/dSo1jGmuI8+hV3MpMpMo7qXqUBwKgUGAkADNyqnLWWXijHqLQYwvKUeA1qq&#10;S3QdjMUIJVaYW7LFYRlWIyYJ8EYwtuMIdLprCPTGoiUQ1O2px+h/RokhqqDXR5OJQ3QZP9KQCao6&#10;TFTVQHOQESNa9mezsQHlwVtInODGp+kLKfDaR+FQb771X8VnvQN8N4miUWczJdoryJ+zkeTAXXwM&#10;20Pm1jAS7BZz5h8Nrv6kydtWRhIfTfggBpXczpb0P2wo/tWB0l/m8lzTnDtrbTgvkf+k83Si5piw&#10;31iX9aoj8TfR5+giD2LdV3Bq1lIizedzQQx4j84sNklBCZ3jjc8EO5aOmcrmcdbc8F5LxYFw6oO2&#10;UzjdnVoTD5omLaJJ0wMGu/FtqFT0KR4UblxA3gUHGl7No/nFAkpvzSPtpiM5122pO21L1j49sk9P&#10;pPbYbIp1TEhtoccHxQVef9Yhp5cu7xdMISpkAtuCdZk3vx9zbXvj7jKEyxfWcufWPnxWu2JkqoXJ&#10;dB0cHbU5FruEdwWHePhxByViOIrY+6X2LQ4z9bBzGsOBOFsCN09l4pjRzJyghb+fE+PHazCww0j6&#10;/6nOkD5KREmk9Fxhi3L/EYzsLLY+YBLGo3SZPk6T8cpK+Du7cn6DF08OrSTj9lE+3jlOxgcp8Bmx&#10;pL8Ll0g2Hzud4fjPsuC8DLTUG7vJf3OWD/cOs3edJRfC53AsypR7SQKPjz6k5J8TA3zHi4+HSS6L&#10;orz2ItdjXYg5qMzJk8pEnzTj5cNAKLtK4bujpD0LozjzNI11YmhfPpH44jDvrvvx4dIGscEt1Hw8&#10;RfXbg1S+CRT7W0plkbtAbBU0raOxci0N5aGU5kVx9WIwx48Hcu2kHw+Cl/By23IqE09AzXNqP14k&#10;41kwRZWB1OcEisHJeHNz4YPZbAqMxdIkORTPciQ/xJMPjyVa3p/J7iB92SZ9qdlzhOxVfpQtFuC6&#10;rabZyZ96lwAq5q+j1H0NpavX0LBXks06mWe3iAbjhTTruQkAZbwNm0ZVv2nU9phKTc+plPQW8xMI&#10;VvaxoKKbGVldJ5Euhtjou5XHezYRHhnA0dMbCT+8mrBQDw4eWCbFcC17wxaxY9M8DkvMPbZTTHCb&#10;JxtDXAna7spuxRkjEnsvKU6r2y7ROMSLMxKBzyqi8P8B8NT/D8DxqgYYjNFBR0kgpzwcIy1VTMbJ&#10;4BX4aUkU1hkxHAO1/ri66HMzyJOrA1V51VKFu78O55W9CzUJTykpSSAj6TFvHl7g44VjpEZvJynK&#10;j7TD60je4Ufy7k2UXD3JpxsneH8zhuTHl0mJv0/BO/nbV8/JT42nSqJXQfwrLhzZzoebseS9uUX2&#10;+zixw2iSbh/h+dFQvDUMGNdmGL0FcN1/06Cf4nCVFt2YqzeVSA9n3vqvJNt6HvG/jyXlDz1qx84l&#10;s5chH/4YTeEvelT+akJOu0nk9zKidogZNWr21OiIsYx3JNPEDo9/hjGqxXAGSZvSV4U1U6cQZO3A&#10;BktPZg42Yey/yqh30UC3qwFj2ooFdhuLaqcxjPxnJGO6qKDWXQWDQTKIhuqir6zKZC0dDP+bysCf&#10;hxE4ToPG9X5UTF/GRzG3IjuxPGWJDkMXUmiwhUL7QxStCSNp53o+nQwj9X4kGS9OUHT7BGW7DnNm&#10;mCWxLTRIazmJ3F9NSWs1jZxfbOV7zSL/t9lk/jGL57pmXPKeRpjLDNbPUbRJHLSZQPgkI7ZYGrDe&#10;WoewCbrslsEe2HkU/q0GENhdi7litY69lPEU053SoicbhhlRsv0gzZt3UmLvKQXCC6xW88V8kVip&#10;M6VGM0gfP4UCb2e4t4H6+GXkP3ei4oUbja89qLwnn+fURFKOjafkjDVfT3tT4enA+7aqlP5sRMav&#10;43nUQY33lpO5IPDbuX8Me8LU2bxFjRUrB+K9eCTTLAYxekBXBnbsxuCePRk6pA99BvyL2RxV7qZF&#10;EH55DRu22fP12wOB4D3819pjMHE0ky1HYD9lIl5THMX22jHDZQTuK6YytGs/+v06jD7tunAg2pcN&#10;WxYytucY/pMCOkrWnZmGDuYTRjNyUH/MlCaxTHcCR2ZP4vIqF4JmmBEfF0nuq5PkvT1A7G47tnoY&#10;8izCh9yLa8m+GkTZh8ucO7gFoyGd8Jmlx+5tNkReceTME4mJJRepEUi/TY4gvTaasi/XeXJzHRej&#10;jImM1iEkzJTHt0Nozo7j05VdpD/cR1FqnAAwU75fFZfObmX3RnPORTjy+Iofnx7tJuVuCPkv1lOc&#10;vJyaquXU1vvS2LRX+uIc1VXhRB+xxM9Dg52LZ3HJ0YqXI3XIm2ZD870IPr+9zjNfX9LidlL/7SyV&#10;T3eQ4OxMxYoN1PlsI2OSC4UTnHg/3ZoX3jZUnl1H9iM/TsfMYtc6EYfTxynbGEbh3EXUCQDr3NZS&#10;Nm811Qt8aZ67hnr7hZS5zBdDXEL19Hlif058GWNP4wgb6gbPpLKXJaU9LEREplPdRUDYaQrVXadS&#10;2NmEwq6m5LYbT56KROOtu3gSvpXIXSsI3+Etlr+ME0dWcTTUiyMhHkSELeGAWGBY2GL2hixh595V&#10;BB9Yzn6ZdypkERe2LiFmm5fAcCGnBIA/jgUUAJ7a6MHpDe6cVuwFHj9QjZl6JliNn4CpxhgmCQTH&#10;jxyJ4Wh1TJV1sTfSxc93OmHHZ1OaGUnemoXc+qs/99uN4OWsWdS8v0Zp4QupWI/Jib9G4bOb5D44&#10;KytoL5kXdpN0OIjHoavIETimvr/H++fXyHp3j6z4B7ICH1Dx4R2FWanyHrlUZafy8eElMp/fpjrl&#10;lWxs13gp7xEnsSTcbRYuI3TRbK/Mf131af/raIb/pYRSu/8wHjSUC+tX8mrzapIs7cRQBXhiGkVt&#10;JkhHTxRj0qO0xWQqfzYls+140vqMo6j/ZJqGzvpx6Z569ZnUjZcNRYzRpGUfxncczSqBauBUG+aq&#10;TsKkmy56HfVQ7aCFpjzW7KTHqDYCvC6aKHeQaTc1NHpLDO4xEq0BYxg/TItxY8SilcbKcuPpLUDd&#10;Nk6db/7e4LyOouHeFI0JoWK0PyUqKyQWryN9+2GyXl/g3dsoUq+HU3b+ONVR0VRvOkyZww6udrPh&#10;kkTGDDG/vF+nkvWrROpfHChpNZeC1o4k/G3D3clWXJ1vza4ZFqyyM2el3Ti2zBIIWk3k4DwzwjyN&#10;OexqQvQcSyIsLQnVMBJDtCfMZDZzJaZ7DtZmg950XvgE8/VgDIUOi8k3cOCzxSq+zlhD+QwP6leL&#10;RYQt542vJR+3WlH/ZB1f0oOoz1pO9Ye5ND6dxfdHbjTfdaQw1ojcUCN5H2tyBljzVpJD+m+GAvBx&#10;vFQdz1PfaRyK0CH01BiOReoQfsyIsKPahOzVxmfVOKZoj0X7PxW0hg/H0HAgU+yVMJ07nPDbgTzO&#10;OovtfC12htmRn3WYTUGO6OqoM05zHAP/Hs7EweNZ6WXJ5gPTWbxKCrrmUHr93onBvduzJdSRFcss&#10;UO85nB4t+/F3i3/QVvmPuc66KA0ehEZ7XRYPNSFQSY2wiaZsNrMi+9Jl4iW9pF3ew6NDy7mz04NP&#10;pwNIOe1DwZVgql+f5/SuQKy0BcLD+2EmnzdgmzEXnkp0L79AZd1zUnJOk1oZS3HTI66fX8apg5M5&#10;fMSMizc3kZl8hvzX+3kixpb9OJKKtLs01efy+WsFz56c5fjhxdy9sY6Xz0PZLhEvdKUDga7jOBQ8&#10;Gb6e4BuRlJUfoaL8Et95wt1r3gR5DiPMVZ/bEw0o7W0opjWOJ8YCwiXzeW0vxf/1UWq/36ZBimyq&#10;pQcpc1fx1i+AxyuWkLtzMzUPjvI57gAVy5aRuNiJ62Fz2R4hdnvch9qoM1TP3UDjrACaXNZTN3sN&#10;zfZrYOYavs1cTpW1FzUWC2mY5EGtujM1w+dQOcCO6t5W1HQX6+tmTkkXc+ram/FZWn3HqVR0nkqp&#10;QLC04ySyOhtRMGEuVdt2cnXbGo5KHD4eLgDcI2loxyJidizmiMTh3fslBu8XAwxbzd5D/oRF+hNx&#10;2Jcz25ZxXqB4SpY9uXUhJ4MXcGrzgh8HQivir+JUuZPrXGmh2q4fan2GoTlKBSNtVaYbqGOpocUk&#10;pXFo9VBGu19PrhxbxpvX64gv3Utz2ilezDQnXVqarxUJp7xIfRhK7g3R7ltbybhzjPePzpCXeIuS&#10;p09IPHmEV1E7SLwWR8HrV2J098lKfELxOwHg87sUJSeSl5UlEMygMjOZ4oSXYoWPKX54lw9SaWKD&#10;VrF+mgGBE/XwUrFAuZ0afTto07XFQHR+6yODfTrbrLS5F+RMauhi3sww58kfSgK8iZT+NIHk1mqk&#10;ttekrI8ZSX9ok97WgMJuxpRJFG4Y4ETTEKlwo2woU3GiVNWVs8NN8R6ph6faFKYPNmBIq/6Mbj2W&#10;MR30Uemoha4Y0+h2oyQiqwoQdRjTUQ2t3pqoiUGp9VXGYIQ2RirjZUAZMLDXaLrL/+zWQolQTWW+&#10;+zrz2UugN0piwdBgcsYEkay1jtwlWyQ27iY5/jz5V65RsfYApXMkelrvo2LcTsr7reH9H1bc/VmL&#10;j79NJrulFTk/2ZP3uzMFbeZR2kZidZtZXJzqwAP3+ZwwtWCD42QCHHRY52ZG0EJDtnmOZ4u7MUHz&#10;JxHgPJ7NtpMImWzKCp2JrNM0YeMQQxb3VOaC+0o+H7tA4+LtZGnOoUzbiUZjL+qnLyHPZh51W2Uj&#10;f7Ljxw1xvrxYTY0AsPjZSso+ulCfJLH3mTNVNzwpvTCL5is2EL2ABI3JEn2NKWhpzsc/dEnsakSK&#10;zQzubjfjaOw4dl3SJPKcAafPGHPk0ni2HRkq0XUYbjMNMdc3xcLKEN/QaYTHLmLNFktWh9qy57wv&#10;O2QgWkxRwnGKBkZ6it/0tJisZMigv1To00aKuJYK1y778fDWctavM2OyqUB+iRFRUa74LNZhocMk&#10;vF08CFrnL4NnJVFn/Vgw2xadNqPxkHUXPtGY1UrDOC8WmHt1H28Or+FjhD8fw9dTcn43CdHBPD8Z&#10;StVDiaSPIljppMNcSz2WOtoQ4DOHfYfmcvd1AKllMWSIBeaWXOJTziUKa94SeWgOMQdmkpF6ji/f&#10;c/j+9QPpL3dy+/hSSt6fpy77BV8/Z9L0LZP3H65xKfYAd27v4tn7nZw+G8BUdXUG/fIzhsNbE/9m&#10;H7UlUdy7YMf54/Y0NTwgNVXe67o9t07Z826zIynjrYiXAp49XIOqcWYkW1hT//oYX3lEfvRGsXGZ&#10;t8yZrItbaMqMg6JHNLyOpXKtP9nac0nVsyXBezbhRx3ZftCR9OMH+RwcSYm1D9VOAdRZr6Jy6iJK&#10;pnlTaelNlaSGZsMFfNdwpXGMEzUjZ1HXZzpfO5nR1HEi5V1MKetiRlX7iVS1M6K6ownVHaZQ2Ulx&#10;5pYxhd2Nye45iRLLheQd2c/h3SvZGepGeKg70du9iPwBwBUc3LOKw3tXc2iPD7v3rWLPATHEXYqz&#10;RJZLuljCGYnIMSESd4NdxQIFehvciAlwJcbPhRhfF1rojNZAZ5QG6sNUGTV4JCMGDxVzUcNizGSs&#10;xA5t/+nMRTcbGlIjZeVtoyzvIAX3dpB8yJmi41NJiZhAaoQtBZEyCA9ak3xSjObyXtIeXKYuI5/y&#10;pHjenDsuEDxO5u3rZL69TVaKQC7hGQUv7svrCZSmpFGRlEh9RhL5H55RePMmGXuP8mC5P5tNzFhu&#10;bMA666m4a5sw7I9e9G/Vk0kdhuDeqz/3PCSOhTnxcqc9n7bPJ8HGhid/6ZL50xQSW04kfsAkXhlq&#10;UDbTjLReEsFaT6DhT4FeG0tRcVMK+xmQPUw6fKgVdb1mUjDSiV1Dp6LfQZVefwymxy8DUfpbHfW2&#10;2mi000CzgwZKrVXR6KiDRic1AaOAr5sqaj3V0B2oz0QlUyaMmorKkIk/Ti9s86s2/7RQZoOqGvh7&#10;UubmS86ItTT2l6ihsYYPHgG8P7Odt892UnzpErWLY6k3COWz5k6a9I7yfWwkn3tvle/iyIOftPn4&#10;q1THn6eT+4sdxQK/yo4SUduJjbSdy73xtjxbOI+jWmIWrmIJ3hZsXGLC+hWGBC7WZf0iI1a5G8rA&#10;18Vtmh7zJhnirKqJ6xBVXHuNYJfRdIq3HubbhkMUm3tSN8aVBk0HKsxsqbZyoVQMMMvLjeLrS/ic&#10;t4bPub5UZfhTm7KOysfuVF934MtDLxqfLKL4/CwKQqSie9mTKuugqMV4sfLxvG6rx1sjW+LcprEn&#10;eDy7Ygw5EKvPyfNGnLtsSuRFQ3YfVSUgSJW5s9SYZDiWWbMnc+x0EIcjgpg0QRkd7WEoje7P1GmT&#10;mWlqKkVHhWHdh6DRV4nxfccw8Jc+9PypGwP/bc2GZcY0N1ygrPQ4Z+M8OHFqNpfjXLh2aZHY9kGB&#10;T5LExgJpKZQUXyNZTO7Gvl0ccpnJdXdLnq2w4/GGOSRGLuPD0WXknA8mSYCRfmIzLyICSLgbTeOn&#10;RyTfjiA63Ic7149IIX9PY8UnMTIp4umHeZd9hPfZh0krPURC7n6Kqm8TumUWia/PyP+tpL65WD6j&#10;jIFP53l7KYCalKs0lSTx5XORGGAxKR/us3/TOrzd7Yk5v5SPieE4mkyW79mOOUaqHAp1JuGJfJ6r&#10;Tjy6aMPbx4tIzVzLnSdSEB8t49rJxcTaT+faGCPujNfjhbU5rx3tSdm9jJQbfqTELKDskjdfirfz&#10;/dtJyLpKxak4XtjPJ3e8PbUaUgTH2lA/w4asoIUkB6wiee0mCg6dotY9hGqbtaRNns+nuStJlgJf&#10;Pm4+dVpulGtLCtCwoVTFmuqBM2jsPJ0v7S1o6GwmoJtCmbRyAV55h4lUKuZJDC7vbkZJ3ynSplLW&#10;fypFmvZU+2wg68huToS4czB0AfsUZ4eEeRO5cwlRAsHofWs4IfE3SuAXfciH0zuXEqe4jFbwEi5s&#10;W8qprZ4SgxcIBAWEGwR+612I9nciyncuLYZrjGaSjj520jkzlSZiMEQHrb6jGd9pEB5dhxLZToW7&#10;6mY0vDpJTlYYn9KCeJsl2TzOk7RDxpRGS2Y/ZEnmkVlkH7IiPWiabPhe5J05QvqzF9SU5lOf+pF4&#10;Ueaki2fJ+XiXgtR3AkCJza8eUhn/nuIP78l+8ZBsicbpr+/wIfIIF51dOWpswgbdMSwZN5QQ5wns&#10;lxg3e0RnzDu24vAUXW7YaPPOU5OC7QKFfdNI3+bIDVMzDv2hzulWRkT+ps5V1ckkzrWjcPZU0gYr&#10;kfm7Ovl/TiW9x3jilQeToa1Cmr7iTvYmlPQ0pLTtBC73mIqBROxOrYbRsfVoBrfTQu1vNTTFLEb9&#10;PYYRf0gfdTRizL9jGd1+DKO7qDK2l1hgbx1Ue+qi3FWPnv9o/LjCzO+tNPhDALh0iApf1i2mwtOf&#10;3OFrKenjx5vZq7gfu5n7zzaTeGk32SuOUWx5iCZjxZ7gnVQa7qNuwhEx0808+NOCRy10BISTyP7Z&#10;ktyfbQSALtR08aK6izdp/7rxSCL84yVuRI814bSRDecEPruWjmfH6olsWaLPJi891i8Yz9o5k1gy&#10;3ZgFJpOYr6PHHGVVvAwETkHbYVsk1dOXUqHjyHcdN+rHzaZyyiw+my6g2dSHfLslvF0xi8bXa2ko&#10;8yfpvTtF7xbDc3++XVtD6SVHcu9a0Xx/MfXrF/Ny0ARSften+qdx5P2iS/wwS67MnM0KW4mZgeNZ&#10;tVWbrWGaHDpmQMTZCZyMncyRSHO2hU1jmc9krGeqYzZZQ6KtGqMHjeS/f3oyov1A+v/9HwM7DEN3&#10;mBHqffQkxYihdxiEQbf/cFAVC5tihd8cC06FuJD4fAsZaWLZ6Wt4+cyF21dmE3nMkou3vUguOEZt&#10;zUeoKaEm+xXlaQ9oyvpAjUDntr83lxfYcGHhDJIOrOX2xvmUXjlE8tHtvA5dxZuoIEkwdylNekpR&#10;wiNq5H0+NyRCbTw0vmfPHmcORrryNnM/L9JDeJntR2KpQDMzhPv3wvjWXETtlxyqv32gse4Bjbln&#10;Sb4bQFlSLA3lyTQ2l0u0reRq9F6cJugSczSUnKJoElO2i6mqMVWjB1cjF3LjnEDpzVEqUk9S8fEA&#10;ifc28Oz+OjaFmLA1dDaHtziwyHgUnkZKbF1gwMnVxjxbb819XxMeH59Jbc4uvjVdoaTmGrmPjlMT&#10;vJeCaesoHedBhaHTjwv5No6dTpMUyDIbJ7KmeVIwX2L/7tMUOq+XZCD2N38TxfM30uQZytcR86nV&#10;8STPyot8KzeqlKfT3EVg948ArbOIR0dTattaUNHekmJ5XN5hEjWdzSkTAJZ2FzPsZ0GV4qILo2dT&#10;p+FAruFsGTtbeBvmT+h6BwJ2OrNhqyP7NzpzbIsH4TsXER26kNO7vDm/dxkXti/m8hYB4JbFXJDp&#10;yWBPoje7EyMR+MRGAaC0E0EuRAkEW4xUHoL2sCGYDhyJuUQ/E9VJ2I4yZFlfxc14hvO6pRb3ehtK&#10;UThEfm44mZmhfMo7xJv7m3ixR4C3ZyLFh6xJ3GUpj01p3DGNt9bDSPKbS/7di6QI0JrSPtL48iNJ&#10;166S+eYu5fGvKX37mKIXd6l494rsl0948+gSt25G8vJ+DA+jt7Jz7njOLjfjuLsapzxHc2uNOhkH&#10;p5IcZsptj1G89tYQ+KmQslYibpAauQH6JKyezp4Jhrh0GsncNsPx6DiIPdoG3Js8i3jjKeSaGvKs&#10;30ge9NLmg6EJRd4m1C8xo3z5TErWSrWyNCWty2g+9jZjS2cTBrcYwr9/j6JPew1U/xTra63M4L9V&#10;GPybxOA/DRnyhyaD26gxtMMYhnYUUP47lJHyv9W7KeZr0UVxOf2Ww2nfYhjzOg+iYokLzWvEAJVc&#10;+DR2Hrcigzj5LoSkm2GU+YRRYhxBzVSJFpYSaSZtpdpgC7WG26jS9OX13yY8baHNp18mk9vSkuxf&#10;ZpL/z1wqu3lI5fQit70HjwZO5JbPfC6a2nK9/zjiHWdyznsCe5ZOZutSQzYv0ZEYPJ5gOxMCzExZ&#10;Nt6IBbo6zNHVJDrAj8aTcdTPD6JMVeKrIvoaOVI6yYm6SUv4ariICqv51G+X5Y6I9Z1bTsOnTTTm&#10;yGd/JcC86MHnG4F8+SBWcduYd5tMaJi/nJw+s8kTEy9qoUFm50l8MvEkUEOfmZNV8PC3ZJn/ZHzX&#10;6LDcTwpd0GiCN2qxfesMVqw0Z6a9Ci6uE5isr0X3v3rTt90AVLoqYSjFxrCPGHgPTcYNNEKzlz5j&#10;uozFXkOxo8dciu1e6l7cpur5eXLvhPHhxiae31rBiwcuvLjnwI1YG6Iip7Hj0Hi2HjRmT9gyGUh7&#10;eH3pIqnPrwrUXgvECki4eIajHgt4vXMzCQc2cWG1I9mnQsmL3MGLjYtJu7SXwk93yHv/mC/5aTTV&#10;ZwpIPvG16ja1ZceJjnJk2x5z7r9dx70PK3iavoI3WSt5FR9AecUzPjeXUPv1I1VfLlJddZTq3H28&#10;v7OS+Eeh1FS+5TP5NH3J5PyhIK7s3QDf8sQY31FcfJp7t1Zx9+YszsdocyRMi8eP99Nc/oma+GeU&#10;v3pA+pPr3LpwiDPHgwhymsSCycPZtMSUK0cXELvfhEtHDcl4Np/PhdtpzjxO7as7JB+5RNHicKp0&#10;l1Cv7vS/S9vri/FPmEu9ROA6QztSx88md3YgjQv3kmXgTpqZF03rD1HhGECO3jxyDDypMPahdl4I&#10;Fe4BVNt6U6NsRdMAa7K7z+RD1ynkSeRt+tOc2n8sKepkLjF4slihTHtMo7KHOeV9LagZIf9vjAO1&#10;WsIRTTsyJ86hOjSUa3vWEhjqxIZdTpIg5rJ/szM7gp3Zs2k2x0OcObdj4Y/LZsVuUTSvH8cARgct&#10;IFpxRZhN82WquBqMgzQnjvtLBLYbYyBxdyzj1EcyXHUkIwePYm5fNU700eL1X3qk/qxNXPdhPI9c&#10;TV7BKYqyo6kpOEtBzile3FjMx30G5G0xojRsBqk7DSgMF0PZOI5nHkZknRKreXD2x1kenz8kUvz6&#10;HWkPb1Jy/za5ty+ReeM8RffvkH7nBm8fxhEn0flC3HauXw7mZOQ8LsfM4cGJaSSGTyTvoCHpu3Uo&#10;OjiZ2ggrcneY83i5Bi8DJILvsOKpiw5RYoUr9MZhIbHeREmZOaoqrNHV55C+GUfUxvLYbhLPLWXl&#10;iyHc0Z5AzRJ3qvymk73BmOTQ6eRtt6PSyYL0weN43X8mc34bQzfFwbNifWotx6L+uwoD26qIAY5F&#10;RfplUEtNBsoyg/9SYvi/w9HtpYblyAlM+U8f9dbqjPh5BMNbDmJEi6Es+nsQyTNN+Oa/mAKLObx1&#10;d+Xko3XEvTpIzY5jNE7cSpNWFM0mJ2i0PCYWeADGHeC77n6+KG0it/UsXrfQJ+1XE4pbW1PUdrZU&#10;y/lU9femsu9iebyIN4OncnOhM3eWePBa+qFk7lSez7cg0mMGW1eY4LdSkzXu2qy3N2b9tCn4mE1g&#10;gZ46G+xmkhUZTfO2o+Roz6VsoBic4ncbPQfKJ3nRYOBH9TgXCgOtqcpaSl3+UnjrS/XFjVRe3sbX&#10;d0E0vVpJ4fXlMvg8+Rzvzcfl00lWNiO/sxXZf04irZ0hhfJeVy0WMGfICGab6+DsrrjbmSlrV5kw&#10;f5EOdm5KzLUbirO9OhYmozAaN4jZNkbYW1hgrj8FfRVt9AarYDZCGxPF+eo9RjCyTV8Gt+zOuJ7D&#10;eXZoN/kXBH53I/n85IJE8VOU3NhB4a09lL6MoODDbjLfb+DaaVvOnpgulqmDf8godmy1xtZIE0dz&#10;TZ7dFgCUfOR7cw4NpQm8PhdB3eMLZMVu40aoC2kXN5Abu567GxeSdfckBZ9uk/fythT0V9SVpPH9&#10;cwafKy9SVbqDlOSNhGzT49q9+dx6No+HH5Zw55kPBfk3+P61kC9NeTQ0PJfoHSXAiyE9KYwrZxdw&#10;+cwKEj7EkF10h8KS+6xdaML9k6HwvYqvDfl8b8gmN/ssT145cyJSmfWLBnL04Fy+lkmaevaQL8mf&#10;qEtJpbkkk6KMGxzYsYQja51IWO/NY2dTXoqwFJX686VuN1/vbSXJfTYptgvJnraCEi1Xvmo5Uj7e&#10;mjrN2TSPdaJW35FmnTl803Xlg9YcihftpmTGOnL6zqBioheVC9aTqe1Aho4TeWv3UHf2NtUbDpOv&#10;50KlsiRDjVmU2vqQKXAs0nWnoL8Jdb8aUfm3SEm3KVR1NuWz2F/1fzOo/W861f0sqR4i25rKbMrU&#10;HSjSmk266gyyZi6gaP8uond4szXEgbBtczm4awGH9ksc3u/FmV2eEnkXciZYTG/z/B/HAp5SHPay&#10;3v3Hjo+TYn0nAh3F/OZw3M+F475utHD8dxyz+2thL1V2hqYmzlJZd7bR5f6fYlUSI9//ocwNjV58&#10;PDqXzJwT5OVeprLoPNWf75CTc5CUizYkBZvwZpkZ7zZbcD/UmKd7bbmy0por/kvJvnacnHsxZN65&#10;TvnrNxQ+vE1a7EkSzh7l44lwMqKiSQ5XXBo/SlR+N0fPBXLqSiBxt9ZwMs6VC7GzuBc1necHLYha&#10;qMoxF2XuBUzj1vqZhEucO+BgwOWlswg1n4jTgFFY/qeGjYYR1rraOOnq4qFuyAoNPVaNGMOGoeoc&#10;HDGOLf/2JbxPP+JnGvNx2QQSfPX5uHkCH/ZPpW6vGxVmFuQPsCSytzljfxrA8N9UGC/xc9yvmgz9&#10;VwWdP1Uw/Hk0qn+ooCt2OFEMxOI/GagDTJnVczLT/lLD6JexmLbSxKmLHvZ/6rGptSrpU82o8ZtH&#10;SdASHh/xJO7RWpJPnqbS4TgV40P4anCQr5OjKZtxjErzIzTq7KdJ7xCVI7eQ0moO71uMJ7OVRIZ2&#10;9lIpXakc7E210nLqlFZTM3QV2cNm8XL6HG7sWcb95eMo8pvKO+tpnBlvwlFXM7Yu12OdxOCNjuYE&#10;WZqx0kyHdRYTeL0pGPbEUDJlKXmyEVb3tqG2nx2fh86iTstDjGAx5Vo2FKydSWP1egorFlLzUuZH&#10;buDDSm/qLi2hKl5M9ONmml5vhMfBUlhWkKdkTKn0YWpXYwp05pO5YBMrdCdjM0ELV3tDnJ01me/5&#10;/9H01vFRXW/fdXCHUqX9taUFiksCcXd3dzcIISGCW/Dg7i7B3d3dnSTE3d0D673C/bx/7M9kzkxm&#10;zpy997rWd+aIDuMnSpNoFuirg4+LCl4OyjhJXDPXGIm9kYxLa2OcbIwx01eXZSq4GrX9QqzJmH79&#10;CDM0Z4GjL67//CcQ30DLhW1UHd1A9Yl91F2QOH9mHY1XtlN//xS1H25QkXFSxpkvR3absGmVFIPF&#10;ozmSFML5pHmc2D+d5E+XaKjLo6EmlbKipxS8vkjOxZ2kn13L3WMJpL7cT8VnMcWrhyn8/JDGmveS&#10;aCQGP3lIc0UBX78W0FgtQMzeJKk6iS3rLdmx24iLNzw4fdGH1++20NKSIe0D9dVXqS7YT1HaJlrq&#10;LvMl/TBJh2I4emAKt66uID3jBPcebGB2vC0vbh8S+6uksTKN1uosigofcOJiGMcO2rB+iiY7Z1hT&#10;/eQ81U+vU592j9L012Khbd9tFnD14l62zg7hgq0lF/uPpW79bHi/k+Kt8wQqgeSqOVGp4kGhqhP1&#10;Rp60GPtQahlEoWEgjeoSP3X8QSOMxhHBvDWOoDZxH1m6Em1HymOGE8nTFigqyphxmUHd9tPkLtxC&#10;pp3EZ3m8clQIVcHLJTkcITN0Ed+mrKVEz52ybnrk9RXxGGQvBdyBlgFulI/yomyE2/fvC6sHuVI9&#10;Uu4relGlKvan7EP6MAey3SeQsyGRbbM9WJzgzLKlXqxeGsDmlaEkCfDOLY3k1JK27/sk8i6byDEB&#10;37GE8RydJ/Cb4ydNTHG2H/tnhrB32ngUvCVWeXQZQ2jfwSz5YQyn+phwv6sZHzsbkqNgzoMeQ0gP&#10;G0fecW/ef9pMWsE18ktOU91wm6a6O3x5sZhTS53Z6mPOWidz1vjbMz/AgngnEybpm7A9Uizi8XHS&#10;r5wh68J1Cs9f5P3+XTzbu5EHyxfwcuZ8nk5ewP3pi7iwYjY79ku1Oh5P0tmZ7D46iY07PNmx04cl&#10;c+0ItxC4jR1EvJ02U50MCNZTxmvUKLwGj8V4kCpGv6nh9pcRniP0cR6nis84HSaOtiBykCZRf+gy&#10;rasRywViu8UWzpgN5kmkEm8WGpGx1JzCDbZk7HeibE8AlcHufJbY/0TZD++eo1ETk7PorI9RV13G&#10;9R6HeRcl7DqOwuxHRRz/0vrenH7TxrmXDq4ddHFqr45TRw38O+gR85MJkT1NWNVZhVw7Z4oXT+Tu&#10;2nBOngzhyfnplE3fRa7hTgrtNtJgtVai5maqXKWKOqynSXsNTTqbyR01h9edHfjUzpSsLnaU/exL&#10;xcAJVIwR8ChPp0ZVADg2lppRUXyUqn14awBH9ujzeZ0LaT6hXP1Lj7vejuyJ12dNhB4rxEQT7SxZ&#10;5mHA6WkTqN9+kMawRRSO8KTibzdq//Kg8U+ZCL+7UD/aT6qwxCHlAAqsvWk+t4qv6RupfRJH2q5I&#10;6b8Imi7OoPr9ZFJvTKH88AIaty4lL3QSpRqOUsntyJZBXRm0jNPecXjr6uHpa/r9WrxhE9S/X3cj&#10;MEwVPzdN3K01sbdXx9dFgwg3XQKtdbHXlnSiPBwt5X/R1xyJjaEa7ub6WGooEe3twqsTR8VG33Bt&#10;5lQ+r5xL08G1VOxYRd1hsegTB2g5sY2WsxsoPneAiicPaEi/zaUkL/ZuUufkHhsO7/Li5kWJ/Tk3&#10;ZTy/paExn7r6apoai6kqfkP1x9s837qEDwfXkfPqIpVlnwRWhYgF0FD5hdbWZMqSb1L+9j55qU9p&#10;aBUDrH9BSfpx6kvP8/5lIjPiB7BqxTgOHXGhovrc90PQqhoOCcQSKEieRn3eFgHpFbKLrlJc+YKM&#10;1OvkpV/g0/tdMvbD2LQxhoIcsdKvhZQX3qEy+w7Vpc+5e3cJl8+IBSZacmG2L+UnD1F9U9LWl5uU&#10;5b2lprZG1qfm+3fuuS9vUHBkP6+9J/HJS4rwhGkCLoGUWghNGsE0KodSphFEhQCvVqyr0iKWXJ94&#10;Skx9qdMPpEFdHv/Hlw92U6lfd5iUAQ7UDPECvTAp0CIOwx35aioF2XsBJSrBlCrKWNKZQJ3rAioj&#10;VpM1eSlPI6aSsnAeGQGBklxkvv1gTsowF0pHetA82kvGsoB3rBe1AsKm4V7UDxWoypisHy3jbrSs&#10;1zAPssY4UBQ5hecb5rJmoTerFniyZZ43O5aP54CA78zCiZxcKJH3/+3sfGpOCMfnBHN4lj8HZ3h+&#10;b/umeLM3PpDd0RKBXX4VaPQaQ4zCMJLaj+VuZ1WedtUgpaM+6QomPO8ymhR7FYqPhvLq2WLe5R4h&#10;p+QMVVU3qG9+TXnVQ9YucsVb+R/8h2rjOdIEm+FKOA5WwfGPsYxX/o+Xe6ZJHLlM1uEz5B84wudt&#10;23m6fS1PZkdzy9aDi/oRnJQNecjUlsOTXTkoND+0aw4nds5h1wp3Vq/0wC/UFittNRx1VHEW8Lnp&#10;aaA/ZAwa/1NlqETUX3spotJHHc//GeEyXBtDJUVcx2oT8YcO07orMquHGis7G7C/nQovxRoy59mT&#10;vsaAjHUWZKy1JnejJXlbLKjc5EyBvNenobpkSBTYMdgCM4X+qPRQRFmir25nNYw6KmPcdSxmfZSx&#10;+kUF0x9GY9lbEUtZZtXu/x437zAOb7FGl3a6WCiMZGbnwXy0sOPDuij2HQxj+/EAPm5LINd1tdjV&#10;fhrN91Jtu54G4y3UuK6n3nUNGG4RAO7i05A4Hnc2Jr2jKfm9nCj9nwzUITLYlKb+H/zUp1KpEUnD&#10;yIUkj4rg2Fwzdp4w4N5qb96FRn4/VdhNB2OSonRZ56fOOndL1nvZczLeh5zt66ifv4F8TT+qh7hT&#10;PVgG3SB3Wv+WQdnfUQagmwxQPxnkIZTIAM1x96ZGbInUldSnLyT1mkT6y1G0fJ4ngJlDykyZKD7R&#10;FLlNosS47QpxnjTYC5ymrcZ9iCq2I8YS7edI9CQXoqKtiBQjDQrTxt1FDzsxPXM7I+xNtPERGAYL&#10;BINcjPG2NpS+V0J5yN+ojh6E8ehhRNnbcut0EtTk0vT+KcUSVXO3LKN25xpKty2lPGmtAHAnHN5B&#10;w+HVpB3fTPGDq5B2h3tHwlk4Zwh7Nppy/dhMSnLviykJ1FqLv4OvsblYInARjSXvyLqVxJNVM7iR&#10;EEHhnSNUZzymLF2SzKf7FGdK3Gz8SE72dV483MnDW2vFAJ/KsifUlsv8qD/Ot+ZDrF9sgLdNPx49&#10;FAPiMnUCv+zCOWRkTBI4zaWl9DgVRWc5fT5B5tMbWZdSMe0PbFofwJzZZqxfO42ayhrqBLq5H9vO&#10;nHSW8k93eXo9kf1bbFgap8TGCWpkHVpK9aVDND2/TkXKA4nVqdQ2F1L9LQ8ay/ma/4VKseCMdVv4&#10;qBNN9bho6tV8qVH2oFY7lCKtQLEtHwGXAGzSaqqWbKbEIpgqvWCarOKoHupPtlEUteHrSO1r/f1X&#10;2xZVT0qHmIkdutA0JoBy9TCytfxJNvSkKCyevCnTqdu4guwtc0k7s5iSd3ukiG6l2iSI4p8cKB0R&#10;SIVmMC26fjSrt33vJ+ujKMlDwFc1RCxwqKSO0T40jpMxqOwuzYN0LS+K5i3j1uo57Jnrx+mlYnfL&#10;I75/z9e2f9+hhDD2zw0maXYwJ6YHcXimwG+WD0kzvNg/xZ0DsV7si/Jl53gfFBzU9ZgwRI9VfbS4&#10;0N2QDwK+vHYapMsEftlNicedRvP4Z2UKYkJIvzadN5mr+FRyjNziK9TXvaS54QPPr28iUG005j1G&#10;ott1FCod+uHx+2imqaqy1n0oJ+fpkHtlORV3d/Npj8S+3ct5d2AZb8WGzmrpc+gfOw79acfBn1U4&#10;OEifU6bOnPeYwL3wqVyZ5MeWic5EebtiqaeGjb4avmIvHqbWaInZDe6pzB8CnF6dFflTYQQGvcbh&#10;KQB0URxHpK45AX+oMrn9SDZ3l4rfTZ3zncZx9V8tSqJCqFnsTYaAMHmOA18S7EhdbEnuchsBghfN&#10;QR5UajmTqxnEzJ7jJAoPRam9RF4FVVS7KjNWIq12dxUMf1THTqzTpp8Bpt00MW2vg1oHdVTF+Mw6&#10;aEts1kG53QjCug/hmaMrD7dMZM+5aJIOzOHz1M1kG2yXAXaYJgFfg/VKmiw2U26/iUq3LZQ5SJTz&#10;2kbO2MkkS/zN6WhJYV83iQzjqR4VT83YWdSqzKFabRbFOjOoGrWQtBGh3J5gxeH9Duzb4Mq5yU48&#10;9LfjibkVj80dOeVizl5fPU74WpM2bykty3dR6BRN2WhPmoZ5USexo1IGX+1QT+qGiBEPbfs6wJXy&#10;IX5y34+SMZ6kWfiSIQOr/sZcyFkvUIijMCuUpqyFFC6Jo9FxBljOoNIknAr78ZQnrGJXZDwuo0yw&#10;7jsW578UidaxIMHXk7gJdgSPN8bd1wgPRzO8zK1x0DHCXEsbC1NdrB308fAxxtfTEDe5ryo2OGZo&#10;fy7sFGsqyaSmOl3e/xXZx7dRuGU5DRuX0SwgrNi0mPo962jZtZHmrWvJObSVsreXaMw5xZmj3sye&#10;o8Sm+Ta8ubOZitIHpH6+TOqnm2R+vk9F9iua8j5Q9v4WyWe28XlnIqfjvHm8fR55T07IJL5K2rPT&#10;ZH65SnbpbV5lH+dl6l4+pO4kpzBJAHqRluZLYmxnaazdwOGdRiyIVaeq6LxA9hQl+XNIS4uR/5e+&#10;y90C1acok3l1ZJ8l719t4VtDOnyt5mjSOgL9dDm4V8DZVExD4TuyX54itS3OZ74l59MJjmz3Zm74&#10;GHbMN+P9iRmUXd9M7YNDVL44TXPWEyhOobz4CaWlyVTUFNBMEWTl8D50GS8HW5Gu7kCVri/VGt6U&#10;ukZQMkGKlVM4JTFryLKNo1YzggqbOJonLidP+v7zcCdqDCaS8bMRyb/pUzXWh4L/3CUOB1GuGswX&#10;mTPvfNzI2xBH2ZEFVDyU7V96UgrVGRkr+2i4toL8qLado72pHewl7xtCnXEYzWbhVBsGUanmT4WS&#10;t8RhD8qGu31v1YrestyPbG13qqRQ1yvJONST585cxI2FMewSAB5ePJ7TEnXPzJF0JXH/0OwgibqB&#10;7J8R8H9Xi5vhw4FpYv5x7uyb7MHeSZ4CQE8UfAePYPVgPc71lcjX2Yz09qZ8UlDk40gNin3sef7f&#10;WO60V+WhshmZx2N5njyb17kHyMq/SG3NQ742faQ6+xbzPB3Qbj8Ak56jCBupymIjJZJC/uPTbjVy&#10;z9nx9oA3dQ8WUnoxkoykEHIuxFB8MJwzpkrs/seY3T+YcrabPjfbmXG1qz7XfrTm0u8OHBhixNQh&#10;ariOMv5+eJnWaImfOuZ4GLqhN9iUYb3V+KuTEr93VWREX1X0fxkrJqrBHEMbEqy8sRuoJwY2mo3d&#10;NHjQaYzYrQrXO2vydJAJWa52vJ+ow7sp2iTPkwG00owP28zJ3mtP/X4fqsa7U2Loy0VlT4ykEAyR&#10;7aKmoIJi57GM7j4O7V5aWP3PFIf+Fpj21UO/oyZGYnxa7bTQ7aiOVSct7PsYY9pdg+COg3lt48bT&#10;TeHsuxDFlU0LyXVbQqXmQmoNlvPVcC1YbKHFZgt1tgdocDhEns86qhO2UWE2hRwFKwGgDQU/e1A1&#10;eBK1StOlWs6lXlUip9pC6tQTKFKbxkfLcLGtCC5sCGfLJh/Oz7Tg42QBvKELr/9nx0M1C84ZjeRD&#10;oCfflh6j2n8Z+YoSeUf48HWoxI4RXmJ7nlRKqxcQVg9zp2iwM+UD3KjvJ2b4VwCNg8LJFyv8YulJ&#10;yeIomm9Mo/WltPPzKfWbQqPAuMEonjI7ieVTlvN+/XZiPAOJUPMkpKc+/p3GMkHSxsQ/dQjWMyLI&#10;zphwG1MiDcyIVjfFVUUVKzUtbHVNsDXRx9lYmwBDgaCJANRQB6e2y27evS3gKBCAfKTp03NqLyQJ&#10;9JbRsHgulfFix7On0rhmKTVrl1G0chmV10/xrfQVbx5sZP9uf9atcuPoqmhSH+3jw6MdXD2xmBsX&#10;1/Ho8nbSbh+j8EnbGYqOU/nwDJU3D/Nk82wur4uh6NkRapIvUfD+JLdvr+b2u808KTrI87xdZJaK&#10;2eXv/34G5q8tD/lWf0ci6yJuXtHj0U0/aBGDLJxH/pdgsjNiKS5YS3PFMYnTx6gUg7551IKn1+Jp&#10;Kn8moKzj47vXeLqZc/vSHvnfXL5lPyH3yWFKP9yjtSyP9E/nSNosfbwthJM7JFFcm0f1kw1U3t1I&#10;3dPDtL6+Lv1yl5rn58gXsJeXp0vU/kJTbgqlhy/xwsSL16MtJWWI4Sk5kW3mJuCbw0djAYy2xFf1&#10;aCpUI6gV+FVNF4sb48qnPrrUDxSr/8WY4t5jaRhgT6NKAFl6rqSH+pC/aSINTxMFvHv5WnuKrw03&#10;pGAcIXXHMqoWLyPPI5w8NSeJ3D4CQbE+i/F8swiXBDSRYtMJlGv4UzbOi/K2CC2tbIw75RKLK8RM&#10;S1XcJOm0Hbkl8Gv7gcRGgL1iNWcWx3J4bhgn54RyZlYwZ2cEckLAlyQQ3DM3iH0zBYTTBIJTBYCx&#10;buyd7M6eSDd2TXBHYUXn/iT9pMjjX/X42E6H5E4GPPxXg7Omo8heIjY0x503egYcHDeKh3siefx6&#10;Ce/ft+0Oc4TCqis0t7ymvuIexzbNYYFXAJN1DXm4diaP1jpL+4vSS8P59sSWkrMOVJ+RWHVeJtMZ&#10;M4quWtN0w5GUZVasVtdnzm+m7Oxjwe1uFtzsosqNbgac6WHHyl4GuHdXZkwnFfp3HcawvmKYf6hg&#10;MsQQ82FGKP04kpE9h6D7hzLOiia4jNAgXAC8xVnMzTKYsQPM6NNuHBE9NLnXU4WPHVRI7WjOM4HV&#10;g5HjBBaapCZqkrfGluytTnzZ60j2IRcqjkgHLR9PgbUXhRaTmfuPNSPajRT4qaL1vY1FTyzQ8kdt&#10;zHpK7O0wFhMpFBbttTAXANq2V8HrB02iB9jiJYMmTGEA7/Vs+bwhlIOXI7i5bBaZOlGi9GJfZnNp&#10;MN9Gk9k+qh3XU2ct0U4/iWK/NdRv2kW6WaQUJXsyOztQ2M+PquGTqVaaRq3qPBrUFtGqspivqtP5&#10;YB7Ii2mTyJw1nfsxkZxaMYH78QI/WzNSR1jwoYc+L3qr8FxNj8bZYkhxO8QAwigdJeAb7kPrEBnY&#10;QzyoG+Yh98UIh/jT+F+AxGIB4QBnqn+zo+4HB+r7uFHXV9bjd3/yBZCZJi6UBYRQ6hBG8cgwGbjh&#10;Yra+lPvPp2npCbZ6TENvoCY6nQfjqzCcPSOC2feHD+MVlLHtPIzAH5VJ+M2EVb87sVtzAtOMLfDV&#10;VsNHWxs3E1UxQhU8VS0wEStUHzkcT00dsu/dlZiYS0NBMi13bkos30nNxpU0JAgAx0+gbHwEWdGT&#10;KF65iJxT26lMf0xraTaLg/2Z5mHFg7ObSb6xj5cnl/P5xFJKH+3h7b3NPL28nvQreyh4ep7zm+Zx&#10;ZOEkea+jlLw+S/azo2Je12jIv0nRl8OcPR3FtReLuP1lLY/SNlFQJsZXfZuG2jvfY3BDySUK06eR&#10;mS7bq3oGzbUJ5Kf4kZMaSG7+FGqbttJSd4jS5E0cTLQhceIoklbZUZh8TKJzJpVVmaxeMZuPT28I&#10;7Iuof/uQrDvHqPnymtaqQl69OMTJ/cEUiTVumOnAte0Tyb2aSPHNDRTe3k/B7RNUPbhA64vLEn1v&#10;UZYqBpx+RArBfb5mfqHx0BWK7adRMtiFRlV3csTeMlWkGI4NgbYz/qgHk2McQEnkNLK8gmkWAJV1&#10;0qWinSm1naX9YELLf04U6diSPsWT5ndrJOJLBOcMTQWnabm5l4KEeTxyDCXVfzGN0UnkGkz9fsH0&#10;Bom95YZSTG3lvSQON+mLdRpGUKUV8D2GVwkEawSSbbcVKl4y1n1oGeNBqbYvWSbB5BkEUyjmWDEh&#10;gZzlqzg6ezz75gRyaG6gGGAAJ6f5cVRAuF9scI/Ab99UPwGgjwDQlT3RAsFJ7gJANxTOdRzFxf7K&#10;FNp48U5A+EhibGFgAHmLvHgxX42sDcaUb/bg1mwLTm8I5MHNlaS/PsDnTzv5kHuI8up7FJVc5MLp&#10;BVzdv5jDs525u17y//Uo8s9rUXNVhdZb5jRdNKN6vw6N+02pPmJG5SVDvt0zkMc9WOhmiOmPKoT2&#10;0WdrfyN2/jWK06Ot2D3Um9BeOuh1U+Xfdur8T2Eso8T4LIeZYDdaB9P/xmA2WBGjv0dh9+9oJuqa&#10;EqysTKTKWLb4BhGk7cz/ftBAoe3Mzh2V2NNTnbcddchXMBPQ6/B4kDL5C10oWSfGkyCVZVYQtfEB&#10;1Ef4Uu8hUPAOpMLADbQmkKw5Ca9uyih2GYN2JwFee0Useo/D5y8TPH7Rw7LdaGzajcW+vZifTGxz&#10;MUb/oXosMPbH/y9TPASA99XNKVgfzv3jk3gxeS4Fg+bSPGQd5TqbqDLbRbHVJnJCVlISmkSd6RZy&#10;Q5ZTunUb98Sc7rezIb27C8V/BVE9JkbAOYVqlRnUKc+hRXk+ZRoTeSqRMnmZRCvfUJ6aO/FqbiQv&#10;JnmRretI7j8mEp+1yPvTlJrwBQKm3ZRZxwmwJOor+Xz/xa1uqAdNgz1oGeT5vTUPlAH6bxANA8Xe&#10;B7pS8Zc1Zb9YUP6DOWU/2lL1kyO1v7pQ9IcTBX87UznIndIhrmQPtyJPDL0hbj2v/Ffi0nEc49r/&#10;h/Wv45jWz5gH4+bwQXsFCT/aE95Dh/WdrbjWIZBLHeP4ZH+OwyELmaRrRryxJe7WIzCzHYqlgSH6&#10;+kYoKyqi+L/+PDp/XuJcHfX1ebS8eETp7m0UrZPttWg+1bNmkzMpmgvODuTv2Szge/F9n7rkZy8w&#10;+XEUSgp9mR/sRdbjQ3w+s4JPm6dTdWUjGc+28urSSlIOryX//hkeJK3FV2eIjPdLEkmzRMo+01rz&#10;jqaa19LuiMEd4UvBAVJLDpGRLxZXfJ1v1QKnxqc0NB2nPHcBJRlRVFXMoqEhkZKsWAo+B5OfKZO9&#10;bAb1zavEyNZybJsdNuN6sDLGhltHJpL9fpssv0tryyd5j3fUFGXzrayC9Bs3Sb91ivqMtvP25fL0&#10;8S7OHpvIxX3R7JT4d2njVD6dXkbOrT1k3T8twD5PbZoAO+8mFTkX+fIqkfL0ufJ6+6jNfUvzqy/k&#10;hS4nXc2bLGNvGQ8TqRsbztdRAhgNF96E+VN5aCVpG6J4FGZCkZu1ANKQj8PN+PSXDTm/u1E62Js0&#10;TTtKF0yEB5tpvLeLjP3rSVm9hvxZieT7TyfHPorWCYlUeE/jk76MNYtIqnRCKTLwp9TYh2/6fnwV&#10;AFYYjKdaR+agViC1GgHfd4KukVYry+r1QqjXD6LQMpRch4kSyyNptJkssT2WkpmJPEqcxb5ZAeyd&#10;H0jSHF9OSew9MS2QA1MD2R3vwx6B3/6p3uyOcWVnpDO7/38DvCtx8OYAZWriAsnyNOfM33/K5NGk&#10;eWMoxbtc+LTBgC87Lcg85MuTHUHcOzKLvIwzvE3dz8fMUxQX3+Ptu53s3BXMlqWOnEvU4f1eA/Iu&#10;WNNw04zaMzbUnvak/Ig97+bp8zzShvuTJGZutQJ5vPmuO6tibRnaewh6vTUJGKpPorU56+ycmaLm&#10;is1feij2HM3gtktQSpQd3HM4tuO0iLCzwENb7GCsBo5KRjiO0SHG1Jb5Dtas9rVmR7Q/E4wsGdxx&#10;IP0VhjGy3X9EdlXmdm9LvigY8FFA+KCPCvmB3lRMDqTY1oUcVRPShuqQ/pc+xW0HZit7U+IQSoVR&#10;EJhPYV9/K4m3g1ERQzXqrILHnwZEj3bH5xdDbBQkmgv4HNqrYSuwNu2iiKeiHjOMvPH7xxZHhZGc&#10;G21KRWI0Wfvm8CxgCul/T6duiJiD/kZy3VeTHSWTZPdeMvef4FNkohSfbWTs2cGZf4150tWS9B6u&#10;lPwTQvU4AaBanFTGWAHgVJrHzSRLdTyfg0IoiYsk1caVh3aGfI5yoCg8kEptH778qMXHH1WpsIuE&#10;JXsoD1lEmUTcluEe1IwWCEqrkvsNg71oGugl0caLKrmtHCDL/vGmob/8/bcrZX84UP6rDYXSCgSE&#10;VX3MKPnFmqpfnWj+yYmS361IHSTFzmcaafNWMm2YOlE/K7F0qCO7lMVIlRaT+ucaHgxYyHmHNdwI&#10;XMetn4JIbxfP024LKYiQ8bTxLKtNotilFsssLSOi7bWZoufAItNAJrsEMvL3f5nh4U9rXo5ExUoo&#10;z6Lq4kkyd28kc8d6vqxcSvmubWQf3kPqlaNQ9YWyihQ+vXnEIv8I3GX8BNrosmdpGGnXtvJieQxv&#10;10eT+WQjny6sIHXdQlIObKPg2gmmOOrK/13jK+XUNeTQ2pBNS1MmTY2pNDV/ov7ba+qaH9Pc8FAi&#10;n9zWPBf4PaGuaRulOe5U502msf4ApdUC1cxIarLHU5Irk7tyGs1V86nKjOPOMUteXI6mOGUnZVkb&#10;BJzbaa6+zLeGj9BULDZZTlNdKZ8f3ODLo+M05z39vtPzl+TTPHu8iSfX95Ly5DoFb66Q/1ysL/k+&#10;FRmvqSp4JK9zkcqa/ZQWbCPtw3SKCqdT8mU1pZePkbJ0KzdN/UgXQ0u39aHSrm2nZYGzpg/PJzqR&#10;+3rd90sNNFRspFmifP2nGVTejOXzjhCeRFjzREuXe4P0SbMIoGbGLHLCJN6ahZCtKMnAaSqF8zZQ&#10;t2E/OW2nf1NxIk3dhjyf8dQGzqJCM5RKrTBK9AJpNAqk2TScMlMxOrG6SkN5TC+IKgFetdxvtJ5E&#10;g6xbpVs05Z4x1LrH8s0pFmwnU+s8maKAOMoWL+XWrAgOzPPjYIIvx2f4cGyKP3umBAj8fOXWg33S&#10;2iLwDvlsO8X+do33QuFFB30eSFUsDbejelUgOfEu3Lcdy50JaqRvdiN3hyfv11jyboUFaZvcebEn&#10;gtycy3wuvMrHz6dpKH9PUdZl5s40ZEbYQJ7v0aP8kioNd8ZRd1mTsoNufFnrz5VIc9ZKPJ7+uzHx&#10;Pwxlp8m/fDtlReMtN7bOc8VwhPb3c+uN/k1MztmWqZ5uuMkGMxioi4VsZI2+qvzVZRiq/43DzVST&#10;VZLrY7ytMRuhjFo/ZZxUrYm2dmOppyvH5kawe1Ywa8ICmaZlh0uHQVhI1HLuMIp93Q1511mfzx10&#10;+NDBgLRR5hTrW/Lyx4F8+GskqYo6JCuakz7MiQwzqUabtvA5VjrecqJUyUl4/6DEaIGbbnd17CT+&#10;uv9kiJ0YoW07FTFAVWkC5Hba2HVQxltgPkPDg5A/HXBXUOfU/8Q8J4bw+PhCTi2ezFWbAJI95/J2&#10;6gpe7dtA8q0d5Dw9zPNnh3hxUiLavUN8Ob6DW8Ms+NjThuw+vlT8G0HduFiJETIgVKKpHxtHw6h4&#10;CsdI3POZTLaTB6m+HnwQE8+KNgQ/b6oVHXjUTUmirxPVCetombaaElU/GiXafhsuwBvhTsUIiTdD&#10;XcXiBIQDPCj/15OSgbJsgCs1f7tT86c3lRJbK36TSPKTLO/rSnUPZ2q7WVLSx4qKnna0dHaipruj&#10;rEsYRTM2sGdGBLH2auzSMeHiH47c7RpK1g+raO5/kieDVvMg9gj1e57y7M9wifgT+TR8FeUbzlJ0&#10;6xaFy56SPO4Up/pFcHCwK9f+CuPhsPGc9JlD4DhzJv6rzW6JT/mXrkH+F3j2iJZ7V/j29rYU3wNU&#10;3T4PJakUJEtsvHaVJ+ePUlj4irrCdzy/coTbZ7Zyad883p5ZR+quxVyf58vL8wmknl5C5tLZ3IuO&#10;o/T0YVaPd+HKqR20UkNdXYlE1iKBYNuuMvlUC5jqW4poavrM17rn0h7S2PSIxq8fxfr2kZdmRVVO&#10;FC31Z6lq2ERxvr/Ax56yPA8aimR5bjxNXyJoTBvP16I5VOTNpzB3IZWFW/hadRPJugLVEgFgsYAo&#10;l6rit+R/Oi3PvUdryUuyUi5QWPCARlmnbAHel/fXKEq5Q2tZGjUFn0l9e5SUD4lkZk2jLnMRL654&#10;8/51GIhhlsbMJtXQnzcuPuQEBVJgJAavEkC+JIG8oCDKHi+muHCDmO5ugfoqWlrnUkUMLV+nSkFZ&#10;wNf8qZTe9OH9Eh+K162kcMMGngeG8MXAj5oxvjRrBJFrMZ5cx1jKjCaTbzCZwtBVsOk0OS4TqWzb&#10;wVozhHIbgZ5rKDWuE6hwihQLnUClVQQ1Mt9qLGSs20VR7xZHtYeMee94GvymSTqLpcEpihprMUar&#10;cKpswqn2j6YscRHnZN7vneXJwWmeHJrqz16xwL3Tfdg9xVVM0IW9cW7snOTKtvGu7GgD4LsOatzt&#10;9B+Px46icoYbTZvCyFsTyFtpb3ZFkCYtOdGbezMsOBk5ihNxGuQ8OU115Ts+yQauyXkrHZXFzkQv&#10;ZgT0pOqJC62PTWl9YEbecQver3LjjLcjc/7Twu8HXbw7GjBRYTgz/+xM7n5dCu95sHupL7PHh+Ft&#10;ZsKY3//E1UiHCA9XzBT1xezs8Rphi5FYxOjfx2Cqpku4mznblozn2Po5WI9UY3jHoTgM0SPM1Eas&#10;z4hZ1vbE27kSYWjHWlH7Ob0Umd1TjZkCqu3txvFE7C2zozrZ7Y141V2bzCGGZI+TZc56FMz0p2zW&#10;RFLNLXjrYEHtpQNUnr0gnTaFBpfpbFK2QqPDYHQ7KWPVRUVgp45DG/w6jMG66zhsOmlhJ8tsOozD&#10;b4ANsUrOePxhgIOCCof7WnPP3YukE7FsvzeHA8dnSuRZyaMrOzj5bjNnvqzjevJmHr7fy8u2L46f&#10;HuLjgplc+EOXt7978fEnAeA/YXwdO4mqsRFUjI2ldtRUia5xFI4IJtU+lCeO1qSJ6lcvDaZimhvN&#10;3vbkK1pwrb8u5VOW8y1xD3nWMtAEdq2D3GgZ6k39EG9q/2v7ns/j+36AFQK8sj/dqP3dm8Z+ngI/&#10;B8r6i/n1c6H2JwHgj2KDvRyo625NeReJP51tqehiSV5XY7L+sKfKeyF3Z88jfrwpc0PN2T/Gkicd&#10;PcS6J/G0SyxFw3eQ5bCHm9PXkLnwOLcGRnCtmyd3/40hf9spMl8+o+VaGd8mfOKjxjbujozn9S8R&#10;POzszeq+tsT0NmBZD3MWdNRl5UBLjkmhehC+iLsxUyg6sYasy6u4d2AelzYncGLRdJZYu7B8fLik&#10;lfcIFan+/Jjsh6d4cXMTb48lkn10E+/2LefRvng+Hp1M1vp4btv6kiMx7nRC264VU5B8KxZWRkOj&#10;AKk+V4D0gZr6EgFhqwAqQ6LvB2kvvsfftqNBmmsukZHqRkFuIN8a99BaK0b52Y/8jzaUZolhZwdQ&#10;/8WX8o8+1IgZtuTPpTFnsQB6Ay2FR2nMvUF1zhNqij/RWCrxuzSX+upPVObdkefdoOTDKb68Pk5p&#10;8Quxuvfkpz+kLOM5VdmfqMlNoSD1Ia8e7uD2tdk8eBrL2ytRXNtvy+PrLmJ+Pjz715CMcS60nBO4&#10;3UokRaQjTcmWwokCw1tTqG/YQ2XpVlpqDsm6n6a1aRfVdQKghkm01iTI559B7bfJtDZvplVSYGPq&#10;K2rvn6f6tBRtvxhKlNzF9OZS5j+PYqMYGmbtpyZR+tZrPll6/lSp+VFk7E5yjDd3E1x5NSOIzMhJ&#10;ZIWEU+g7QYAYRZPDZBqcY6jxjqPSP5Ym7+k0eQoA3eOpEyjWOEYLBAWU5uMptQqlbOJUHksCOjQt&#10;gJ2z/DgwM4Cjcf4SgyUCz/Bk11R3gaDcxniyLdKVLROcUXjU/k/SRmvwylSNY6YDSF4fQs7lFXy4&#10;vplXt9eTemQpd0I9eD03lJ2hY5nr8Ddvz20UM08m5eU1yjKfyAZ6x5t7a1k3bRg1j73ghT2Nd+zJ&#10;2u7KcS9Lov9Sx6WLFg6djQUOmoT+NJzDvuN4sUmND+dkhVZ5s3BuAAmS4fVG/ImF2kiCXazQHP4f&#10;Zkqq2I4ywGSAFvZqRtipauJtoMkUd0uOLk4gytiTUQpDsRqigq2aKsZDRmDTfxwGfcZg1XU08QKq&#10;AxKfD3XU5KCY3/GOalxvN5Ln3VR42cuIB11MuP2rGvlhtmSvtSR7jx2N231olKj+3MWe4gd3aCjO&#10;I23BGio8o/noGk1Uby2sFcZi2VEZ+/Ya2Iv5WbV9J9hBERu5bycx2Kr9WDz/siRypC0efxt8f87u&#10;3uY88grlyLGZrHs2h+WvZ7Dq1Rx2vlvOnnerufhhPZdSNvD6bRLFj29St+sS77QiudRNixdqrjw1&#10;suaLhr1Uz1DKx02hcNxsSsdOpWrkBAoHefJB252Hfu48WhVC6rIgsicKsDzdyVR3INlxAmw8TO34&#10;RAqHetD4r9v3Hzpqh8lAFRDWDZLbf8X+/hLjE/hV/SG3f3hQL9Br/KXtnG221PdxpL6nM/XdHCjt&#10;bU2WAD2rhx1lAsDKdsYk99AhxTCY5IRlbIr1ZaqXKcvMHNjVz4FTHZzZIf2/rJsOF/+OpDR4H58S&#10;t/IwchUvrRbxWDmG0z8G89xtNRmnLpF34wm1+15QuugiycHbufLvNI4pRLBcwZFtAt07XTy51t6T&#10;PQrOrFSwYcFgd4L/GMGBMGueJwVxMNGA2W5jiNXWwnHgOMKcnCkuTZEoW0jO2xtkXU8i49wWXp5Y&#10;wdMj6/h0aifJx1fw+UAcaWuiuePowdPgCbycN42kiCC+5nySqJsvQbiQSgqoaXxNfV2WxOJK6iUK&#10;N9V9oLX6icTWc9JuQcsVSgriyEqLlL/bYLKAz6+sKEw2oz5XxliGHeUfbOS+D6W5U6ksWiGxdhcF&#10;r9fy8cQSSi4fEhM+R3nKE8rFZGsbCmluyqA4+x55H85S+PY05e+vUPfpMY2fX0Hmc8h7S2PWm+9H&#10;qJTlPRFJeUJxxS1yS67x4fZWnp2fyueXU8jeEcFTA2Muq40jLWki37LkPfe6kHPImYynfhQ3LKah&#10;br+A7rTY7SVqay5K3BeLrdlEXe0KGtpOoV8xi/qCCGqbN1HKbWkPBMTHyL0rUrTrKE81bQV2Ymk+&#10;MyhW8iXLYya5cbKdXeKosptMo/oESoxCeT41nF1rnNm90ZnTqz05u0wKYYIko7iJlITEUuczlWbf&#10;WTT5zabWfwZ10up9BITuU2l1jqfVSgzRQKK0eQivNGzJnTSFx3Nj2T3Vj71tvwbHB3Ig3kss0Is9&#10;Ar/dsXI7WYA42Y+tEzxRuP3fP3yy0aN2xSSeJPpydVcUr5/v49TVTWzaN51zG+JZrqHKWn0jjkV7&#10;kzTDno9X1lP+5Q2Zbx6Tk36V2tr7VJXf5MBKK7JOW/DtuSnNdyx4N92IRQNG49ZNEwOJnJYdtDFX&#10;+Icl5mP5csiT5wcsOLbZjsmxykRM0WfJykD8XAQqhorEh7nhZzeOiV56eOgaoPyrIs5GZuiOHIXp&#10;KCU8tHSId3LHTdEE5e5DWRIeRGyIG1rDRqLSeyTjFEbj082AlRLxTwuQzrRX5WwnHS530uRmu7E8&#10;6tx2USd9PnS24Gb3cTx3NSZvoxv5622pm+9KY6AbL42dKDp4huq37/g8YwnVougt/glcVQ7GX0EA&#10;216Mr73md+hZt1fGWl7XVqKuTTs1+azjxPzMiRJ79elvIuBXY0MPI+4HTOTCkcVcvLGcw/fmsfbN&#10;bNZ8WcyWL2s4+Xojt9/sIOWhTM71+yh12k3xjzN51sGcazrGXJnnxqNJfqToBNMwZCbN/yRQPWQK&#10;xcOCSBviSKa2J69CAji9IYj7Cz14Zm9ImrUzJf4StRZspnHOJnLVg2nu5wp/uFMpACwbLLH4H3vq&#10;/nWivr8L1b87USfQq/tF/u7n/P20RdU//d/ZO0ol9hb3dqRZtllNNwtye9mL/dlT096KXAUN3vxl&#10;wOegeM5EhpJop8kKVW2W/azNqm5GzOulzoR/BjJFWYkjYwJkgsRyS6r88/GreOy8lJs6cRJzp/FJ&#10;dQMpsRvIPn2GD0mnKN5+jmeB65ne3omtPcI5PTKG8wN8uN7VltvtXTnf3ptdHdwJ7K2LU19FIhSH&#10;c2urK2e3qrF/ngHL3VyxGaSF2QgNPj9/9P1wsqLPt8g8vp2SDatIXbOIZwtn82nBErJWLSV9wwzS&#10;Nk7n2ewobsUICOfN5vSiqdRLfG4km+RcsUeBzbemNPhWKIAQM/v6gdrGTzRUP6a5UrZzxXKJvVup&#10;KZnDp5dRfG3cRlZWMK+falKeYU5TjgFVH7Upe29OaXogFUVzqa/aRnXudrZMMWB3iBXFu7dRc+4c&#10;LckC2upsKiV2N1WlUVvxQcD6WJLXY76mPJO59hSevqTh5W3q39+h5N11Cr/cobbyA/ViorUt2dS1&#10;loG8RkPhNT6+WUz146U0n5jPxanavD8niaJkh5jnXJrK/UnNc6e4ZQvUXaOl8oyAPknaHoF/ktju&#10;YRobdlJZPZuWijjqs2Kpr91I2dckKhrXUvF0Mg9trCgzn0JV22mwxrp8/365RTGQT6ZhlK/eR8PO&#10;k5R5zaDcRCKxdTTvo6O5tDiAcyulL5fZcyrRnoeJAWTNi6Y0IoZavym0eMv7ec+lOmCmtBnUeE2l&#10;1nGymJ+Yol4wtbrB338cKZEk0OATS8XiRI5PCWWXxN/DU6QYCgD3xXuwV8xvd5QI10QBYGQQO8MD&#10;UHjjb83LYFseRclkP72Sj9c3cCZpHsf3z2fFsjAObQvh8upIXP8QKI3S4f2GGJLv7iRTKk9h8m3S&#10;v5ykpKrtu49k3t5M5F2SOq3PdPh62557vsqEKvwoYBiHbldNjNuPIqTP/7gdO5bCKzbcO+/Iyu3O&#10;BM5SI3y6HtNnOZMw15VpE93ZNi+OpIWhnEsMZ72PH1ZiaXoDlVH6ReLnH6NxGqZOiIYB1n8PwfiX&#10;vzmWEMm9k5uYFTGesb8oMkhhGI5iG4ldDdjXRY1DXVU4LiZ4QaLvrXZaPGy7Hq2CDl8UtHgl0fj2&#10;AB2KQ8JIdrbko5UJqU6uYk22JIf60rRSqpzjFL5Zin47zqTIfQZLf9bCSSBr20FsT8BqK6/r0EEV&#10;xw5a2IhlmokBuv1mRuR/Vnj9zwjbdhos7azDNVH8+8eW83n5crITVvNm7xbu397BlU97efjqEK9P&#10;H6TwosSIJaslKsynuuc0UhQcOD9UhxNLx3PpQAJ3YiQqqAdS9V8ouaNCeavmyysTGXCWAaS4e3Nl&#10;uR/Ji71IdTAlxTOIqkUbYOlu8owmUPynM/zu8R2CFX+7UPa3nVifDTV/2VP/P0fqfhXL+8mRhr6O&#10;Aj07CvtaUtTXhureLhT29hDrEzvsZkVjJwtqO9lTq2BFWnstHvyjxefxkbxNmMsBdwcO25hxwsCS&#10;sxaePJqRQNKU8exL8Ofi4iguGk7gZE871nZRZ99wf46NmcCWH2Xg/7uIJ/0Wc/WfICqWnKF00z2y&#10;InaT6ryZud2cWSfrdttwCjc12i7NEERSbzsOyvqt/1GDCf1HY9FxEI69RrBtgi3H1umxOGowi0Md&#10;cB1jyLB2vzNN7LuhsgCasim7eYrU+Yt47hfGTVNX7pl48dAtkCthvrzdtYDq16dpkEiZ++ouH5+e&#10;k0n/TuCZJxZ3lZkeTuxImMETMTQaC/lGlkAimab6twKRLZRnB1Ga40/OB08eyBhvqVxG8jtr3j1U&#10;pfSzWPNrVfKea1L1yZ6qtCCaCmZC2VoeH/EQS1HjwgxnUjYuofDoQVpePBa7S6fq7VsKHt2kSSy2&#10;uTWHuvJkciQl5F+5+v170OxH1yn6dJ+y7Gc01qRKLM+lqaGUlsY6Wr5VQ3OaWN0NPqasIO35TOo/&#10;LZTnzqW2fCnf6nYJBFdR/syT1rz58j8XxP4u0VR9hKraDTS2Lpfov1YgvVfAvpOa6hiB4WRqq+fT&#10;WLeSMrltaojk6ytvvrg6kasaRYlmAGVG4ZRLX5ebRlMUvIia5Qcp3XiUzxHzqVy1mbdxk0iLlTEZ&#10;E0l51GSKoqLIjhtPRfxk6ifE0iixt7XNAMUiG31n0ugnTWJwrUsslbaRVEn8rbeZRJ1tFJVeU2iV&#10;5XXmYdTFJfB4/gy2TW778SPguwEmTfVm72RP9k4S+EX4fT9f5tYAPxSWOo7kSLQtF+b5c237FJ7e&#10;2cTGNYFsWyYD4c5OPr1ZQ13VRY4m7hS7GchZPyu+3D/Ex083yfl8nOyMsxSVPJc4kEl11jk+nJK4&#10;9MwUKeukJ7Zdj2IssVL1wzWUCRk9iEPuGuSu0ePjUR1On7dn7n53/JdYMHm2Mz6uOoSI8cV5ObEp&#10;NIwDAV6cC/LhVsgUNmmHEPSnEdYdRjDtPxuO2k8iydqT7QZt+xHqkhRgx6nF0exZMIcQUw9G9h6F&#10;isJ/RHVUYrPAd78Y3yGxsiNig0fa6XCygwHnZOLeaa/Eg07q3OxsyOdRrrzT1eep01jezzIje7U9&#10;L8LUSLa3pNp0PDWGsZTbTqHOK477Wh6EKwzHrZPK95Me2LZXx1FirkMnbSwFqMZigx79LIgaaIX7&#10;LzpiiVokdNHhUkQ4Lw4uJcNzAYVKi0k3WUHB+HUULN9EzeYkqlef/x6363dLRHSMk1gp0JHY97CP&#10;Cff8QjhzbBYHzozn2lJnXsS48TjSj0cRIXwMkchgEsgHTUueJfhQtMSbylAPKqctoG75HgpdZ5D/&#10;p4DtV6nKv7tQJa3hZ1dqf3MU6xOQ/eZAzS8O1AqI6vva09DHnoq+tnz+yZjPfQyob2dOi4I9xT1c&#10;yO1qQ2kXSwo6m/FWPtNjiR6vV8wk/fYuXiat4sqCqVyVAfh0wzKy7x+W8XGV9OwTpNzZwcNls9k3&#10;0pkDElvXKBixpLP0Xzdr1ioYc/2XWZzvEsWF9hI/Ry3hjVES78at4aP6Mtb/5icQNOCAWOjhrl4c&#10;7xvKnh9d2D/ahm3murzfPp0EHXPZ7sOYa+bM2jhTti6zYu18TyZ7uaP212j+1+UPJgWGk5X8gprk&#10;Z6SfOM6zxJWkrFrPvcg47sVP4dGaJdw/sIqcdxeozntFa1k6reVp1JWm8q2lmNriLIKtpKiZmGE0&#10;VpE10+O/nzXmG8m0tn7kW61ExdxIvrzR49XNsVzap0j2u0Ce3VLl1VUlPtzQ5tNTPQrf21GT6kNT&#10;5gS+ikl9/RzH4x1GXFlpxuUFLjxd3XZ94vXU3bgM955Sf+wq5WfltT88EevKFhjl8O7GRT5dvUTO&#10;iydU5H+mrjpDImrGd/g1yuMtZYXU5+WR8vEabz5s4dHredx9OoUvKbNJT55Eel4MZVViWlViVNWJ&#10;VHyezreSXQK7kxJ7N1JfuY/WxhPS1ojdruBbzf7vrbFiEWX1M6loFVg2zaasIozqb35U5fmRLvZc&#10;Er+dAv95pPvOpmh8Imku02mJ2kyZ9UweWEZTnHSZ5pT73N4WybsEKQBxArawpVSGraQqYgEN4xNo&#10;Dp4j0Vf+z2caLb7TaPSZQpOrNGcxT7G/BonSbd8FVrnKnHSLocI7nmbPKdQLGHNdx5O/JJGTcWHs&#10;ihMIxnqwP86bPdFigJHebAvzYnuID9uCBYCzJyoS7TaQ3Qskfx9PYPWBGKITHVixwUdU+iJFaReo&#10;qnpBU2EF8w29CfnpN+7skqiQepXUNyfI+XJVlPwJNRVvaC65y82dIdzbakzxLUeJMc58POguBmnN&#10;npk67J1pwKVlNtxaZcmexVqsWm/I7G32RCZ6Eykr6mymheXQYbhKbF6kYc9mNVdOGIfyaeIacufs&#10;5b1sxDuuCbzxXkT9jK1UxC6mLHoRWWFzeREdxzYfV+KMjEh0n0CAugu6nYcQ2WUsy8X4dgqY9nVU&#10;YXsHTZa10yWxgy7ru4qBdFPkfGctbncw4UaPsXyy0SJnrhFfVhqSuc5RNqQ7yUFmlPr5kWnsJZCR&#10;CmM5nlK7aDb+qo1Pu1HffwW2a4OfgrLE4v93rLDEY+9+1sQMsMb7d0NZrkWcGOLVCRNI27CCIqtE&#10;akZsJG/kKqqVFlGtl0iVxTrKXDeR47Gc8rm7+BKykBvdDUgVy8ru7EiyxNyH8yM5eziE+0eDebA/&#10;gheb479flzffPJT0f1x4o+zM3UUhvEp0JTvKh68Lt9IcuZ6csQEU/SrG8bMjFQK/yl9dae7jQm0f&#10;Zyp/dKKqr0RhibltUbemty1lEnMr/nGm0DuKZ24eJA/So0gsNrOjEXnd7MjrZMLLXmLRxp5kbRab&#10;vbOdj7fW8/biRooen6dA7OTLw+sSFx9R3PqS0sbHNOY95fW2jWwb7cCWHu5MF5Oc1M6YxB5m7O3n&#10;xIFOQRxv58eFzhJhf5jIts6T2PvDeJ6ZrGTl30FEKhiyR2LvISkIKwWea38zYIcUrKuLPaj7sFTM&#10;zwr99r+h2e4n4mw12JLgSoTrGNwNR+Nuas2In8dJMviHMBUjLi1awo1NWyhIFrNrKqbkzS0q3t+C&#10;wk/y9wMByylSrp/gy9WTMn5Xsy1+JjODJrFw6lwMVfVws7FFecAfKPf+ganuBmSl7/x+gpBvjY/E&#10;nnaQnSyF6cYYju76k5vntTl3ZAA3jvzLm6ua5H+W7Z3mQ01aMDVZkdRkxvA1YzrFDyZxeY03sZr9&#10;OR7sw5d1a6k+foTKI4epOniY5vMC5ZcPqCn6IlDOp+bDO1pyMvlWXSSw+/J/dliVyde6PIR8ZDy/&#10;xrQAe8b7qnDyQjDXnk+UlDGDT8lTycwMFbEMpbogmryyMHIbp1JRvZr6hv2UtWynvGYJjbUCv6Yb&#10;NDVuEdNb8t0WGyvECCs2U9W4mqoWAVKFN821nvLZvajPieBTQjjpTjOok6RUYB5NjUcC6dYSd3Uk&#10;ro4KJNVXbPH2W95tSOR+nCepMaHkhcVTOF7m8uTVVEYtoXL8fOrDEqj3F1P1boOfvJ7nVKoFdo0e&#10;U2nxnE6TR9uvwVOoFejVtIHPXeK4Zxw1clvgMJ7yyBmkzJvN/igvdsS4sz3KlV3RHuyM9GRzmBtb&#10;wjzYEtL2HeBiQ27OMeVAsB4XVk1m28Y4Iiebs365PwWp1yj8+JLarCypbGW8P3aWiEFqXJdqX5R6&#10;mZSX18n9eJeK3PvfdwKtyr3J9llR2A/ux86ptmyda8WqKVqcXO3BrhmOchvFlaMJLJ7viKfTcGbN&#10;NmSm2N+EGFd8/Vyw0lQlTseFc5FLeTdjD+lTTpARd4raldf4uusKzdvPUbsiiYZFe/i2ZDuNs2SA&#10;xAg0ojeRNmM1z+YvY42tK1FjjIhQdcJGgDa1pwHTxfgWdtBgTVcNlksMndVO4rZE4IVihFu6KnGp&#10;mz6P2xlyrdNQ7muMoHK6O0URHhR7eZPjbEtBmC2tc0MpcXOlTMedOr1Q6q0m8VDNXSL+MIm+43Bo&#10;r4q9wjjMOqig12EsRm0G+KsFEX+a4fmzPpbtNZkgy2+GRFI0bzUl2gtpUlxHueIKWseK8ekdoMzk&#10;ILXmEjWstsr7bibLdxWX+ujzXuyotIusTz8f3un5kh4YQfGkGFKmzCA5MJ7iUT5U/iTr/JM3T9V8&#10;OLk8gstbA/kyfzKtUzZTrz+FqhESSf71oExAU/WzE/U/uNDUy5W63u4Ss8UIpVX2dqK0pzUl3S0p&#10;6WRG5v8saNizjdzkYxSdW0uGl0zqnzXJ6WxKgYIuz/7QJXP+QtLF+t6smcTVeBdurI8l79oRmq/c&#10;puL0Q4loT2nOy6Cx9APvH19kursjc4cYseyfAJy76uMq/TH7RyMOjPZhcycXMXM3TvS0YJfY6PSu&#10;9oR0MOSw3QLOeG4hvJ0pG7tYsfcfM9bpG3Ew0Jrllv05NEeV1JfjeXB8AuHqw7D74zdWBdhyYskE&#10;4hzUCNMewiKPAJY7zmV8HyvW/23Lu/BF3IpfTEVaGi0thVQVPqU8/TbVqc/4+iWFqnsPubVzNUvC&#10;3QhX08H5T1V0eisytNtg/u0+AH0VZSZ5mbHc1x2nkT04fcyey7enUVVxn9b6GxIV91JZOoFXz405&#10;d1qZXVt+5tapQRS+lcKS5khVhidlaQEU50RSkj+LuqLFtBRuY3WkPS4/9+aYrRuZ8xZTd3A3mQc2&#10;krZ/M6kb1/Fw+4bv181pzUqDzynw8TONye+pe3uHipdXyXt5jbwPt76fp/DxpfXMCNVmzXwnLt2M&#10;4knqbK7di+Hh4yAyMnwpFgg25S6hqnoO6UVhYrfLaSzZSYlArr5J4m7rNepazgjs5DkNE6mqF4iJ&#10;+X39toXm5pU0VIXQUGItn1XmRaUPzVnTSYsLJkU7iDy9IHK0/Ki3Eyi5TadQxZcq9UAqFuygfOsZ&#10;Xpt6Ua7vRoWBP/mWEVT7xdM6QWxvwmwaQ2bQHDSdBrG+NvDVec2kqu17Q3/ZvtK+Q1FA2OguAJbW&#10;7DaFby4Syz1iKPWModpFLNM2hKpZCVyaEso2gd/OGA8BoSdbJ7mxebwrW6VfN0lTyJg+lqJFtryM&#10;cGaBpgrr/f3YHxbA4UUTSE27RslnqdypbygvT6WlIJPj4VGcny+DPPkCX15fIv/dQ0ozpMoXXCcz&#10;5QKHV6/C8C8l1PsNwlpDCWOVfnjqK+IhVXP91Fhe3N3D9q0x+HupsmNPPKu3xmJhpY7a8GEY/jOK&#10;LfJhig8/pOVaCnVnPlC6W95//3O+Hn4Kh67xbdUBWLaP5mVJVMVsoTJgOUVBi8ievZbyLYd4n7gF&#10;l3/HMUwG6ZgOSnj3tsensy6BYmg+3bUI6qpDrBhgRCcdJoitLeysyKnO2twXyJzvqsLBn/4l18KR&#10;LGVrnv2mKdFzMKmDhlBjakm+2E6muhfVWt60mnhRZhvK2n4GeCgoSvwdK/FcEeMu49DrrPr90DhH&#10;eSywvw3+3Uyxlojs1nUUd7yiKZi0kjztRXxVXkHdiCXUK26nXmM/dYY7qTHbSa2JRAh5PEMrmqu9&#10;dHnRwZS8rh6U/utH6agICkdEkj8imIIxYnWDAyn9NYTiH0LI7+PKIyVLLs4P59GeuVIspEA4ziL3&#10;XxdK+gv4/nWnpp8L9T850yCwa+wlcfhHN5q6udAi1lXay55MiZkFHfQp72BBahdjHln4kn1sG3WZ&#10;V6n5dJYs7xDe9tbgQx81rvynzLnoQM5NcOOksy5b/XXZEOvInomhXJS4k2K3h9yFd6i+8YTyU4dZ&#10;Y+eGcd8hOPRSJKCPDvZdVTHroYK5bLOATurM6GDM2s7m7JTli8TM3TvpYdDeDI//2bF7wjLcfjVm&#10;Tl8tbrl7k5Y0i1cCvKub7Di/04a3d/35cGsS+5fYyLJA7q4LYp7NOBL9ZH38vSnYfIj8hefZ8T9f&#10;dve0ojhoHVmSIiqfvqKhPpOSors8PL2OkzOn8mbrLs4mLmDjklj83Y0wGTkUg/+Nwry/LuZD9FD6&#10;axBKA39h5zJ3geVu3p6LJiN5Jp++yHaqfUtL4ytaGq6S9jmKh3cMePLQmoe3LUl/bU9xsg3lmWLb&#10;Bf5UFEygrEDMpjiRhuKNIMb17GIi4cp9uTLJhk+rw3i1LZoPR1aRffYgV2dFstTJglf7d1J18zJN&#10;l87TcPQc5fsu8HDlMo4tbDst/GTiJxgxK8qGU9tn8vrCOp7Ka144MZUTJydx6WIQzx978vqVIx9T&#10;/MnMmER5dSyf09zJT5/I17J1FKUvIT9/GU0tIhxN+6lsiBfDixA7nEtjo4CvZQmtVVHUl4VQVBpJ&#10;Q57AMSuAxoL5pM6JokjMr1xMLEeiaIGpD63a/rQoesu4jiTVZzap4UtpnrCAGsO243qDKVULpdQ8&#10;jNaQaRC5mIbQeTQGzqZZoNfqLjD0nEWtr0AwUCzVN5ZKb4Gcx+Tv+wM2usdQ7zSJRscIKlwiKHOR&#10;9bKfTKlZMLmBkaQsmcs+gd7+tkPfJAavFRBun+DOnkA3dk8PRSFtSgjv/D14bObIrB/6E9njD46r&#10;WXBnxjSy316n/MNdar88Ia/wPTUlWbzcu4etMSFkfDjHu5fHBIJXyUm5Tn7eRfKzL/Hl+U3ObdmH&#10;Sr8h2KipM3OiB+rDBtJP4WcCNSxJPX+Yuye3sG1NDJ9fn+berYOETvRCRUmZMT3+YYt8iMYzD+GO&#10;RJPrL6g8eY3SU5epviDrceg2jcuO0LpgL03z91IetuL7VanarknKovW0rj0sA/06nsPc+EHhP34X&#10;IA0RqA3rocQYAd2QroqM6dS2u4o6xj21MJCJ5ifxdXNnEy4qmHGysyE7JSaf7K3G/f7G3B6kyT1l&#10;FT5Y6/FJ35DHP+mQ+z8fGoaF06LqT63tBO6YheLfaRRuCiq4StS2aK+CYSdVDMUETfuqY9fPGNcu&#10;ppi0UxdADuGWURg1LisoU5dqq76SsnELKVXdQK36Opp0l1FnvJUG/U2UqS7g0a+OnJfXfSlQyO7u&#10;QukgHypGRFA0ZBIFQ0IpH+pP1cAQyv4Ip6CXD8Xd7Xg12JynM+PJPLiN6plimmphVPznQrlYT9Xf&#10;DlT/0fadnxOVvzhSLnE4/zdrKn6wo7Gru8ReV6rb29OsYE1ZewvK2unzoeMoHg0cx6uZoeR+OEzx&#10;moW8GmHMB00bnghYnmxdyIv1s7k8w5cTi4PZN96Z/XqOXBkeS6bqLrJDLvNpzkHOyGCP6yZFoKce&#10;dp2VcJcC4dJJBeNeKmj8qIJBHxVsemri200g11GPWV308OhqjJbYu1KX0Qz64X+YD1cm0dKKs3HO&#10;XNnsxLlNJrw+Fcj5Pc4c3+/EtZN+JG005eG5AO7vC2Sa3hj2u0WSPH0NWXEbqIk9ykuV6Rxtb0qy&#10;+hSKfNdTvP00VRIrc95c+H4xftOBf+Ktp8PKpdPYc2Qty1ZPFwhaoTt0EBp//UxipCWX9wWwfYkR&#10;H+9OJOWhJ/kfJvL6SSCV5WckMubR0PxFzEmSUd1W3qRMYvNBXfafc6S4IZHKmplUZEt0K1pIfcU6&#10;6sq3UVO8g4bSPbRUH6al5jS755twYbkV9/Y5c2SLEWcOefDm3kJeXk7kxsZY7s2ZRFrCAtIXJPJq&#10;1WqOzJtBgocrSyW1LJ3hRbi3AauiJvBx1zmaj7/i66EbFO4/wMtDi3h8OYh3zx348NyKT89dKc+P&#10;pahgEslpfnxJD6C5fj41pQsolvWrqWg7VG8hjfWxEqsXQfkhKJRYnLOe+g+zyXs1l4zXCZQ/FYh+&#10;CqC1ZLEksVDKNAMFbuMpMgqiWGShScWfRpVQkpX82dlXl2W9VSiZJHYbMotyI4mr6mFkanpT7RvD&#10;10lLqQmW4u0/m6++c8BrDq3es6hvi8FecWKEMTSI6TW6RdPkHEWjfST11mGSmkKotAmlynYiTRYT&#10;abWaSL5zGIVz5/FkzmQOjHdhX7wv22MlEofJGB3vwYUVU1HYNNSBA39acqS3Hou7jGSGwt/sVBjK&#10;dfswKu/doPT1bUoynlJa9JnCrBQK3r9leVggb6/tE70/zMtHR3n79CDpH5MEiofJfHuF3HfPifH0&#10;RW/AQI7tWsnCRTPp13MAln2Ueb1wC8nnz/Lg+iGK3l6VTt3P9CVxuPgHMLafGFQ/ZS7N207DhVdw&#10;4QVfj9+h/tAlqpMuU7LtBrULj1A/dSs1En1rwhIpDZ5HmUTf2o0beTh1KYuc5qD6kwP9FTT5t50i&#10;v3b5l7+6jaJ/JyV+7qnEDz1kWceR/K+LEv91GotBOxWW9DDiglji+fa6HG9nxGH537O/a5Ds6cLT&#10;SDPuTjcmNcqR9GGG5Mrj1X3bThUlnWwgHec+iQV/a+Oo0BaBzTGT/zUUCOrJffWuY9Hoo4lRF0N0&#10;xTJtFIZzc6RURP1E6lXXU6u1SgbIQoo0V9Og23b+v8Xy2Gq+aq6javQinvR246qCDm+7mJHdtr/d&#10;AD8qho2ncHA4xUNDqR49gdphEyj5Q+JudzNS+ppwb7gVqbMTqZYilO8aT9UYf5qGeVD9r/13AFb+&#10;6UTZ744U/dZ2gRp7Cv6wIPcnY1J6m/K5hxVlney//9iR28ny+zV88zvqUNR+HLf/UST30EbeT4nj&#10;TO+R3Lew59W+RZSmX4Oyp9y/sJzEBHdWeFlw2Mieaxph3Bo3lfv2y7lqGs2uLupsk9eP62YuUVaV&#10;OAUtJito49VZHctftTDsr43BP9qYSMR266iOZ28tjH4Zgc7vf+GprUKAgzaLZ1pxfv9Ebp6L4emd&#10;eG4fcuPWXkuuHrdl4yZ99uywYtlsJbavFgs+MIVr82Zz3WIyhb6rKfNaT6XdWio1Enje2YHPPwdQ&#10;qb6UxohdVK9LounuXbbOjcdQeQQLFs7gwOXD7Du7m2271hEfE4WzmSl6w35h0zQjcgR85S9jSb7v&#10;z6kkFa5fsCfjnQCi9p0ApIFqgWBN023qms/wKnklc1bb4Bs7jgtPZlDdfIBvDWfEnk6LUFz6fvKE&#10;xurr1Faeprb8GC2l57m4OYIzy/y4ui2A09vseH1zIq9ux4jFCahuCsRWhnMpMIA7MQvYFT+Z5QsC&#10;2bhgEttXTZZ0FcUegeTt9Rto3PmSxqkvaIl/Qn2iSMr+3bw8F8XdG9Z8eONI5kdfir5EyHrMpqFh&#10;ETlFEWTm+NNcM5dvRWv5mrGC1szZUDKP5oK1FD7bRP6NlRRfmkz2tXDyX4ulpSXQ8i6Q+gIBoIAz&#10;XyJnvWooraqTaFKNoFI1jNQxvpz/xZQ9HbXZ3k6bBQqj2DXGivI5a8i2E3s0CKfBdhJ1PnE0hiZI&#10;zJ0pAJxFs88svnrOpEVuG8QAm8Qqm10n0+oizWESzVYTvp9NpsVMAGgcICktiEZzWaYfxjfjcKrt&#10;x5MfEEnF0sWcmxzAzih39k50Y0e4A0cTQrmxYToKyyS+bZLJuqm9IZN76BPSUYnVCkqc0PGg7Px5&#10;8l/eID3lnih6GpW5mdTk5nJ2egLXlyaQ9uIcz24e4NHV7by8tol7x5dzYfcyPj68wMU9m4m2t+Ho&#10;zkQKazJZMHMF+mJltwPnU/7gER/f3OTLvZOcWT+PgEmeOHp5YPqfMf/Ie6v+pM8yD3mP+J18mXOE&#10;5kUXYfFlSgV+VVM2UxK6kIKQxZSHryE5bBlX4xdwafUKYm1d+EvhN7E8MQyZvH4dxfI6j2Bk93EM&#10;lM/1V6cx9Osyhl86juYfmdSj5HO37S8Y2V2RQ72VJAqrckLBlMMSkff/Oop79iY8HG/KvTg9XkXo&#10;kGWhz/uew8jurCHwcKZKMYAW61CZ7E6YynYc1d4INYnWWgrKaMhrjxXIKv2oiVp3fVQ7aYohKnLp&#10;fxJFNRdQp7WRRp21NGgvlxiwhWadnbQI/Fp1loHaamqHiFl19eSOghEfxABze9hT2t+f8sESd/8L&#10;pmSwGKCYaNWQCRT+7cOrocbcNbHndkgkpSu30zhpGfljPWlU9KJ2uAeVA90EgO5igO7UtR3d8bMb&#10;1RKFc36yJHesRH4fXx46WvLo73FktdcU8FkJEB1I72RLfTuJXV2UeekVyLuISM4aW/Fu+0JSvhyh&#10;qPYB32pekH5/D6unubBO+vLs5AlcCgnmYkgUlyKmsEvdjO29RrGuhzpTe2gT205NJoEOyzsYMlNM&#10;L1CKhMdAA6z+U8fkn5FY/6qCzl+KKI74mWUzLbh/MJ57SVO5ftSXTx9lXNyP4vbNCB6d85PI6MHT&#10;254c2KnHtnXaJE5XJsJbiSN7VpJ54iKZvot5MzCMcrUF308dlvt7EJ8725PS1YOiX+OoFiCWeK6k&#10;afsN7q3fg6O+FosXzmRGwkw8XF3RH6cvcVcPRwNPvE3NOLxc4LTClaubLdm7TInNq7QFgDNlfryE&#10;xgrqmqoob0qhUQzwzZvNXLi0gNkLvdE2+ZugUBVu3UwAHkiTqFz/gdqK9zTUvqex6QUN1fdpzbtP&#10;zo3TlF6+QvGJ47xbnUD18fWk7ZjLoQVenNkaIJE/ivWxEcTYBcv9HZzYv4iEWGemx1gxf4E1F47F&#10;8Wb/Cuo3XaQh5j7V015QPPc2pRvO83bbCk5v9eSubLM3n7x4/86Nz+8DyMuNp0YibllJNLlPwsg6&#10;FEXGzlhSD4lFPY6kLjuBvHczSL0twHw9ifosgVz9eIGjM3VftCTy+1CXu4AH9o68/duNp38486Sv&#10;Nee66rG6/VgWiBSsb6/PPgUTNggIo7sM5VZALDVxwgcDP1rtovjqNU1AJ0XCZxp1ftNp9JxKi9sU&#10;WjxkufdUmt0nCwCjaHYUuNpJJJf01WASTKO0GsMAqtrOLmMSSqN+MC2GofKciRQ7hH0/QuSNFLVd&#10;ke6SUFzZIzH4+LpoLkmhUDjdczA7uo9mWmcdzHsYotxFDQeFgUwfqk766WNkvRJQfbhFU24y38qK&#10;qc/J4cvOI2yzkApy8Thvbxzm2Y2DpN49wbOj25nl5cCFnct4f/Uw78+f5O3dYxSVv6O6qJzldpFc&#10;DZtN1dPHpLy9y+0jO5jn64adiR42YzQI/FEDTwGImVQIo3aDse82nBXK7hwRRX7huIB3AXPIDJ1N&#10;Sth0PosqP/Zaygp5zOhvPSZZ+jJH3Q7Pdr8T330IR/sYcqmXLQs662Mo8VdP4q9nB1Xcu2oxut1I&#10;/hAI/ijx6yeJxAYCxqliHrN66zKrQ9shVqbE91Jk3k8jODREi7vGBtyxUeWZuyEvNHR53U2JrD42&#10;VP7jAYrulJqH4/+rJr+2V2SwvP4YMZxx7dUY12MsY/qqoijAVJbYHdBOmYs/25GjO5sak81gtAE0&#10;VoGKRHrtI9KJW6nTS+SrLKsdksDrzm48aANgB7E0icBFf/iJBQZSNjiQiiFi6EMjBYARpP3pzE0T&#10;M47F+fFi7wYaVuygVCOQ6sEu1I5xo3yEBxWDvanq70PNb77U9/WmoZcbTT1cJPbakz/KHnbNovX5&#10;Moo3TeaDqhlpf9vz7gczknsZkPOjLskDtXhjbMT7iR7c3x3Hp/d7KEg7L9HnGhVHdvHOP4g75nbc&#10;9QjmQUgMt4KjuBYdz4mJk9ho68q0IZp4/U8J2z+U8PhBidg/9Jn7PxPif9YhpJ86PkN0sRmtgZGi&#10;GnYCc93+47DRHsmTEwt5c2Yps4MNObHcj89PF5D8IYb7ly358NiPd48iOb/blUNLjdi/XpdbJzzY&#10;s8iRD3cukH70Lk3xpygaNoN3nb1I7xPAe4H6066mPO9uS8pPIXz4xZcv6tNpWXid0kM3mWCpj97I&#10;31Ad0E9Sw8/0UxggRXUk/3UfjKv2OFbHmxNm+ROrJw9l30JtlkVrs3eNAKEsk+aWDGpa71H79Q5Z&#10;uSeZN8+WidHGTJhij42HCmbWg/HxGcWSJbZ8/NB2jY8siczZAsB0mpqzBJrJNDS+prH4M3XP3lN+&#10;8Bplq/fzbdsR6nYc5NG6RM5vnk5cmCWe9tYYq5pLPD7B0gWx2OmPxcNcHX/7sWya5cjLbQnU7DhP&#10;2Zz7FM5/SEPiYxpnX6c68Rw35kxj+0J9rl815sMXD16/cyU9VSBSmUBrzRry70zj48oAsrdOIOdM&#10;EHmPXSnL8aGhLoaa8ulS8BbR2jhdrNFf5rUJlSWG1AkMK14tY9sAdTZK8V8pc2CLgjrrFNSY3V6Z&#10;mZ00WNPBSNKlkQBRk8mdR7NR046qhWuo8I+m3DSQRpto6p1jqPcQGLvHfT8MrtlBoNe264trLLUu&#10;kdQ4TaBOzK7Bbjx1liHUGPtTY+RPpZEYvYH8rd/WAsUqg6gTQ6y2nUC2bQDFi5dwecYk9o5349TC&#10;iZzZNIULm+JReCaVd/VvsvG6j0GjqwpDflRF45dRGPT9k9u7t1Hw7h65YmtVqaLSlQXUluTQ8uwF&#10;m42tORs7mfSn57h7Zz8pz6+Qc+cqz5L2cHPnSh4e2Mz7c+fJfHaF9LcXac7LJf38Pe4sX0fJ3duk&#10;3JfIMWsRLsN0cJLYG9tbIpLErTO9LNjXVZv1PWWj9RjKDl0Plmu6ETVAn0PmgVzxjuB8VDwXZyWy&#10;230Oxt216KUwiDE9R7B5oB3nf9DhWvexJAvQ87pYc7WXNfM6KLG0mxqHuxiw9QdTjCXq/9LpPzr8&#10;okgnMcIRAihDAabuD4YCSx1c2uvg2EGNyPbqbJDOPP6LEtdNNLkTYUFadCApQ8zJ6GFG5a+OtP7t&#10;SJN+KAeUHVFuN5D/BLKDxDxHdlFFSQrL6G6jUe7YdjouNWK6aPPmHz+q9RZTb76NWtNVNMrfzWKA&#10;9Xp7KTPdSJmhLJNoXDVsJi+72PFIQZ/PHW3I6eRJ/s9igAOkswf7UflfqDwnhsohE/n4hw1J+vpc&#10;mB9N/o5tNIYkUDDImZphUpUlAlcNc6F6iBjfAC9q/udLxY8Cxd5ilN2tqO/oSJ5s78/mmjxb6kz9&#10;1Y2ULJhNqlcA+R7epFhb8sTRnORwD2pD/cmwteCtxIeCE5vJS1zDc2eJpP3NuNNRhWddtHgsUfp2&#10;P2cuSXG4oOTGHilK0cN1cRilKxNWHxN1HayVVXFV0yVI2wy/Mbp4jtLCTU0Pax1dzHSNcJGJbSvP&#10;t1NSYkNEAGFmmuip/Mc0PxuifUbz6Lgv787Z8eFpIDfOeXNrsxdXlruwfYM6n54G8WiTN+937+Tj&#10;6suUh5wUaxZz6eTFy/ZO3Opuwb1BTjwc5c6r0f48+seJ9xoxfFtynU9rdrE80pybJ6dxce90DEYO&#10;4++u/zD2x9EY/PkvC3wlhgcP4exaRy5v8OXVzjlcmhXE8wPzJTYmU93ySKBwlG/5Z3l9dPX3U7SH&#10;u6uSsMiHdbunYeGohIPzWAwNfsPVaRSnJDFJxhQQ5tMssblW/i759o76hiwqnr6iYMsJqpbtp3nz&#10;MZqPXKHl2kMKr1zD30CXQBsrJkj/hPv74+hgjdboYXjoSlFxcuJoZCCfli+mevMlihe9pHTeE6pi&#10;L1Iz4RgNi8+JTe5g92JJNleN+JIdTGZWEDXFEhnL5tBQv5ev5UnwORFSY/haFCrRPpDmOh8aG8Jp&#10;aZJY2riEpqrZVBQHUVothbnWXR5fTMreOSztpcSa9rosk3m0poMOq9ppsri9Bos6aLK2o74s0yah&#10;mwZRHUazVtWWh1GTJWEn8MVCxrZ+OHUWE6i1j6TaIZIGe4m5NpE0t8Vjsblqh/HUCPxqbeV5bd/7&#10;mQdTK/CrNZT58B18ATQI/NpuKwwCqDYLp9FiIqWG/hT6TyZt4QL2TfDhfEI0t9fM4tqmWShc7+/K&#10;rL8M8fpbG/PeoxnWewDeVh54aAuIliym9M19Sl/cIOe1KHRlOsWVGZR+fs6DhPlsdbTl2fWdXH24&#10;m6tX94jR7eLliYMUSPW9t3Uzt3Yl8eXuZXIfn6PwyQN5rY/c27+X4uu3yLj4gEjLcDS6jGNiF0Mu&#10;/CCVqKuzVGprPnSx4EUXE8520eGkoi9nw1di01+f6ZrubA6IYnn8ZBbExBGo7szw9iP57Vc1Boqx&#10;TvlJmye/2POxlzklnUyoamfM+14mnO+myqFOozktsXfvT7qE/aiMR3sxEbHNce2Go9JlLGO7aTGg&#10;u5LY2mBsFIaKSSoztZMa6yVCHx00gudhRjydb0T2PDdKzRzI6KpJQTczin6zpWy0BxmGgczoq4KS&#10;xN/+3YwY0l0Zpa7DUes5Bh2xal157xnddMn+J5SWYQmUaa4mzWQeGRYzKDJJpMJiDaW2y8k3X0uF&#10;3ipKR07hZQ9LHkpU/NzenuwOfuT9KPATAFb9503FwBCBXwwV/0Xw6S87btj7kLlwOd/iVlGp5E/B&#10;v24UjwmldmQYdf/ZUzfIhqp/nSj904nCPxzI/dtG7EePt3/Y8eJnfZ4NVeayqT7JUfKaE2PJdbEi&#10;PciazzP8ST4gcXffKrJk2z/5UYsiwwgKreN4+bMt7xQs+djOXqzKlntScB62txVrdeCWggUXZfvt&#10;/0WV+cP1CNU1x9vYGB8TXVxNNbE11sBKRw17NXXcNXVw1zfA2VgfF0OJwwYqWBu1XRZzNKYjB2A9&#10;fADm2v9hoPe7QLQvK/wM2T3RmN2rTXlwTcC2y5Sr60248cibD68m8GyhH9eDJGlseEhrzHHKhkST&#10;3NGdpx2dOdHNmJNj7Dml48B9M39eSfx6bTqZ1nVXeb1mOffORAuQDtHcepoDSbMx0lPGz9ySyWb6&#10;bAkxYYnjcDKObqBMQFR//CEZ85dTdmItLTXvBQT3+Vp8nZZTRyiZvYSb/oGcjwnm1Ioozh5ciIe9&#10;Bn7u5ng4GWJpNAIvZ2WOJy2gqeEzLS1igs15YlIFtJaU0HjzPbWrztCYcICvm85RsfWMWOAlWi+8&#10;5N3Rs4Q7mEpcH4Gp8lDM1JUx0vmPcFs9Nrq5cT3Ql9x582DHVRrXfqJk6jNqp1yncdEJscqjfLqz&#10;k5sPInn63onsgiiK8sIpz3CnvjqBiq9HKft2gLpmMbxmP8prXAR8AXxtGE9LdQR1JQKdsiAxxVDq&#10;KlwpbrIiq9YR6tbzcEo4SzqpsKG9kTQdabpsbKfLlnY6YoVabJL5trC7mOAYZ6b0VGWVkiVHpKi+&#10;WjSNqimLKdQJp94ojFrL8VRbi+lZjKfRNJxmiwgaxOZqbEKotZb3tQqhQeDXaBJIg8CvXt+XGl0/&#10;6rT8vl/Brlb+LtP3EzMMpdlwAq0GoRTL88pmLODytGh2+DhxPMyXwzPCUVjdXZeQnzVwUrHGSc8R&#10;vUEq2KoIJLzcWbNoNvlPb1P06hYpH29LpXhFY0kGOR8f8u5yEueWT2X9/ADOX1rJroOzWbZoPAui&#10;fPh05hC5j25wefd2vpw/LcZ3mcw7l8l49Yxnh49SdesRuYceYKnoxF/thxDdUZs7PdxI6elOTntz&#10;PnWUid/Zijs/OLGltwWLtSZgq+SNUh89Il3CCPd0w1XPAvWf1Pit3QCcXEI5e/0ql1asJNl3Fsm/&#10;u1CsoEeRmN2jrhoc6qrEFW03btqH8Cx2Ic8nL2NzL13W9TAiWkBm1VGiamclxkhVMm43Av9OSt/P&#10;HLO6nSLbOg/j4DAl3sY4SuzWIT3AkAwpDl966FIs0bS4qxjU744SOX25PMoFk/Za/NPFmFFd1VAV&#10;01TrrYTaD9oYddJkem8Dbv/twZOudrweHcTr4Nk8ko7/HLeGyuk7aViwi/pFO6mI28pH9SjuS3x/&#10;IAPnU+e2C6EHkdlLBoDE4Jp/PSgaHComGCdWN553f1uSFjKVr4u3U2wTR95frtT97U3diECKRvtQ&#10;OsyJugFtu8I4UyiwzP/XlAq3EDICgkgLFYt3lbgcF03zwXUUzpxKg00AReOMuamrxJs98VRXPaDh&#10;xW2em4fxeYgMNqN5JP/mQbKCQLKdO587ufOhkxvvOrjzpIM9l3sYS9PilMAyQcmYOCkYscY2hFqY&#10;4mElNmisjL3uaCmy6nir6eCjoy7gG42V2RjsLdWIMFdkvP0I3N1HE+Q2lmneqkwOVmZi1Gjmj1di&#10;mZ8DM90dmRc6mKfnzLl33J4Xp8PISNlI1osEzoQYc94mivrVNygev5qUocF86OzNMwVPjvc0Zs9Y&#10;PQ4bWfHaIY5XJpN5aSTRbuo23iTItnu/nOLGbdx+lkD8bIGMuy5u9i7Yq0u0nGTGrUTZNof2wf0U&#10;mo+9Ji9+M1WHDlBZfp/i2rtkH9lOYcRiMtymkBoyhbLFiaQvTOBgkC/uGm3Huevga2OEt4MuE7x1&#10;mSjR+ELSYr61ga+uhuaqShpT0qg7fZP65cf4Ov84rSsu0LBB4LflGl9PPyf9+GVWRfgRYT1Corgp&#10;0/xViInXZuMiW477WvLA0YPilYupOXGYln1PxSLvybi6RtOq4zRdOEnh+7OkZmwlJSOMRy9NyMhy&#10;orV+mhhgArX1+6hv2k15WRx1tWJQTWJ/0r42hQoEw2mo9qG63Ja6JkkX1WFUl3hRVS8FpOAERy3d&#10;WC+Rd1t7U5k7GqwU4K2TMbyjnQG7ZT5u6aBHQhd15vyqy9yOiqwbasC+cH92T/alePlqqt0l+gq4&#10;Gk0lvhq1/cgYJIALo9U4gta2I7EsZJll248dAjtjAV8b/PTETAWA9W0nWtXxFhD6UiUGWKYnMVj+&#10;t85AAKgdQrW8Vp5vLFlzFrPH3o6NLpasDLRBwavjOIzbLGWkHrYWDnhZ2OKsq42TtS7RE6Wi3jlH&#10;zvMbZKQ+IfnNI2rTPlGR847LZ7Zx4cAKZk60YeO68azdMoEZc52ZEWPP8dVzyH/2QOLxA14dPETp&#10;jetk3roqEfkhL/cIAB88I3v/XQz+M+X3dv8ySeLh2Q6WYhC2PO8h4BMruTbciRS7GDb8YYBr53GM&#10;7anHb51GYqhoitkYQ4b2GMPArsqM/N8YwgOceP7wEBWVEkFSnlG8cD93BsvrKBoItGZyYc4sUq+f&#10;puDNbV5+uE5F2jvuyEa6Lp10RKJsQGcVVDuOQqezGtbtVQnqpMrKntrsaTeG0xKfD/8wljeWLiTr&#10;GnKvvyJPfzLhTQcBYXsTysQq8rpZUTHIjkLtAGLEAkcojGRMFw20eoxDt6cK43prMq6bOh495XOO&#10;9uJk19E807Eld+1inu9cyqftq6k4tJvGS0dovn6CxpPnBLTzudJVnTvtVEgRYBa19yO/h8Te30X3&#10;//WkVABYOiSW7KGhfNKRTp+9kubxS8kZ6kXpP95USUyuGOZN+QhXymRbNv7zf8f+5vwjVjdEl9qp&#10;8TQtX0C9bJvWMIkXrl4UR0wi2cCDgt/teddTJobcL88+T0XraxpPneBN27VDzOZRM3Y6n9rZkNLO&#10;mi8dHfjc2Y5XnWy408mKS30kjv/PgsMDzNmnYitWYoqXmwGhdlr426jgaqWJhYmkDdPRxI93InF8&#10;AFECxTh/NaZMUGaFrxiatxcnpJBuWWzPJolq++dbsnepDetX6LBn6Rj2L3Lg2KJYPq4Po2SbFNy1&#10;MaRvWcqJqeN5tTWOaxNcuBk8nW/7botBnSRLfSovuzhLn8nyzgZcH6jPaw0X0seF8GpYOE8EkCkS&#10;tz6ti6ex+TjpFYdZNt0Ps2EDcDHXwMNRCz+n0eyf60nGjrUUrDjIpwWHqd1yi5yQdZTO2gDXz1K1&#10;Zwu3BhiTNsCTQpvptMZtoHryUqril3HHN4oYLVP0hw1De/R/uMrrzg61ZbaXHolhjpR/eA01ddBQ&#10;QvmLx6Ss20Ph9N00TDlC68ITsPEcLZvPU7XjFKlb9vB660YuLo3hxs4INi/Ukbf35eN9+Rx7Pcjb&#10;FE72yal8OjWfxiMXaVpxk9rJ12mdfJ+mZQLEU+9o+HiHnLcTefXakZzCaFqbFtBQs4za6rVipKsl&#10;0s+gIl+AUuwucJZoWeErcA7nW4MUyhoBS70z1ZUe1FTMEGO+QnbSRdb+LFDppsyirqos76Qh8BMD&#10;lMi7QUGTdQoarO6syVIZ0ws6qLBAYTSrBumyK9iXjZGe3J4eQ/NC2bZSfKtM/WmURFVrFEylsRin&#10;gKypbfcxc0lAZj6yzOf7PoS1Ar028DVLxK3RFxDreX+HYLW2PE8rkApdAZ9x26/MIdKCyRGolkYm&#10;cDV0Ams97Vgb5ICCwa/6KPeUyd9vBNaK4/CTAetqoYe/sxXBfnbcPLmL1FvnyXz9hA/37pFy4yYF&#10;Kc95/e4ahw6vYt3KSRw5lMAqGYxLVgWSsNCTjQujeLjnICVvP/L21AW+nDpD3u07VF56zKtdxyh8&#10;8JD3Oy5iNtCYcX2UiJb4uU8i64FOpnywWiDxYTdZi9fydso0Pk1dxP3ITfiKvfyn8Df6f2ox4gct&#10;ekp16SrRdsS/Q4lz1mTvbDdefdhFRvMr0t+9JPfYMT7uXilGcIHX72X9s25TWPaMu8W3+FzygtIl&#10;W8Sw1LjaRZfZPTQwkoqkIZ2m31kLR4Hegh7q7O46jnPSWW3t1u86pClZcGegIm/HGvNxrNjZH6N4&#10;I0qfIbCo+M2SqpGenBxig7VY5JhOyoz9QR3D7ppoiokO7aWCZndFEgdYsrufBrdM7MndtpRXh5fw&#10;Jmk56ee2kPlgH3kvjlN06wwZM5dz7kd1rigoktLFgkoFdyq6BVLY35+S/6Ta/RtM4ZBI3qmGkRMw&#10;i+a56yhuu35vXwfq/vIic6QP+WNkcLRd5lIMsPlPR+r+cObzX6ZkGrnxbcEivjh58XSEMel/GFEq&#10;UM/sa0l+NwdqOziR3tWCTPdovr64RendM7yy9aVULYh6y/nk/irvqeBKaidrUjqZ8ayrESd+1WPb&#10;YBO2jXDjwD+BnPtfGEkjQ5ht6ka4nYwnVyX8vJSI8NCQgqVDcOw4Fi6z4N7exTxcsoILCbGcXeDG&#10;eTtz9g5yZZ++N9cWh3BhRQDn5vlzWh7bt1rsbcVQji404MOihRSHzSPHJpIHOlG89l/Ibg13Nisa&#10;smqELkc8gijbu4+vG27TFHGGNO153P/Vk4fd7XndV6y1nw/vf3SSghEu22MKt/zC2TnHmeQvu/j4&#10;6hSOI/RR76OCl5Ehs0KUWR0+lgcJ8STP3Ufzznc8CNpIxXxJN+M3k2I1mU9iLU9k2ya3M6fwZ1+a&#10;XBZQ5DZPTHA2dfFbKZi/kyVWHoz962+URw/FSn0kE8R298YFcDVxLs3Jn2gsK6C+Jp2GtFcUJ52i&#10;cMZ2KqO2S9/up3XNYerWJFG9ahtNO+T+sYtcnDGDeE9Fli1Q5P4JB87vVOfQ8lEyXyNoLhEz/bCD&#10;koP7qF5xicpo2Q4hL6if/JaKdcmUX7tD5tN48vIkgjcnUVs1RyC4jJr6+eSXRIn5xYsVelJdaMbX&#10;GhkTRbYiPs58rZ1IU9UE6susqK2VMfltPc0iHoeNprNTwZwNYngLuqqwsb0mu8X4tnTUZVFnsT6R&#10;mFUiFlvaq7NOHpsn6WruAC32BPqxI8Lr+3dzH5ctITd6CvnmvmJ9Aj5pRWbBlBmH0qAv6cfET+Ao&#10;xV7sr0ZarYGfLP+/1ga/Km0vGtRlzKuJGaoFCAhDKDccT76Ar8pA4rJusAB2AhmzFrPL34d1vi4o&#10;uI8wxb2fxIzBGizQMWS8oZ50jjpWqka4WVpycO0Svlw+x6tzp3l5+hzPDhzi8dkknr45x8vUS3z8&#10;fJmHDw9y7vIWdhxcgl+4HX6OppyctYjcu48pePKMl0cOkXX/JtU3H/H2xFnSb93i6pI9aPVVxXag&#10;BSF9dFjSVZ89/V2pXHSar8ee0XTpKSlbpPMOXoAzb8nccIsNtjHYdR/LUDGszh3VURC76tPjH8bL&#10;ek81NmLLonAePj/Alau7+fDgIGXpl0lNucWTZyd4dX0v33JfkfH2GslnjpASOZ9jvdXF8KRaCaTM&#10;2o1llHTMkC7acjsGj45jWN5Xi0NdVDnfUZUz3UZwf/AoPgcZ8nmqFjmzDciZYMGbcZo87atOTm8r&#10;Sn7y4N3Q8QJUI9TajeSfX9RQE5O0VNBGXQxQuZcS1gLaMLHu/YbepG7dxPN9a3m3fxOpZ/eR+kDs&#10;4/lxcm6fIHnGQlk/Na60U+djZyvKFJwo6+pN9n+i8kP8qe4fSMHwcPLsZtIYuZIq56nk/GFLSx8B&#10;XT9X8oZ7UzJGJuIQT0qGulDfdpHzfu6k/m1LuraYXNgc0v+zJqOXHWXd3Gno7E5tDx+apH3tYkdJ&#10;D03S/jAjXX88N5Rt5XPa0+gwhRTlcF7L89PbefCmsyX3+xpz7G9TlmmaME3gtUQq87H+sbz9YT5P&#10;f1nKof7xHLGbzPrpvsxbbM32VWJzmzXZelCD3ft0ub9+MvmJp0lZeIybM2byfsYGrllu47jONFLn&#10;JvJs7mquTl3I2XmBJC235thKfU5OsOKlVQIvBs7hVK9A9g0az93gJdx0mM36PtbfD3Oc0Ls/d2dL&#10;XEo6TdPm1xQnXOCN2zKyrNfQZH+E98Nm8WxkBHU+CyhcuIYFE7yIjnJioosRgZqGaP5PE5Vhlhip&#10;6nJ0/iROB7lw2tKHp+EbqDv2mYr1tymI3kn5jB2ke0/nhaILD38yJ1kK09u/vSgwmUiu+0yxvy00&#10;Lz3K53lbidQ3x97YkCB3F1zVRxFmpIif2lCWuztT8fr595OtFpQkiwS+pvnFOZolFZTPX0v5nG1U&#10;LTlI4+pDtCzfxtfEbbDzEs9XbmOSt0TNDYYc2u3AvjUOzA5Xljnry7u7y8h5sJmvLy9QfUosfv0V&#10;GuZfk3aDsvVPqLz1lMbSE3zlJC0tSZSXTKGxYTo1jdPFCCdQXBohJhhAU509dVUmNNdaUlduTX21&#10;My2tXgLCAOpq5lPOfh49WMxqXQvWCuTWyjxa3k6bTe202N9On22dDJnXQ4dpMv43CQyTJAq3/TAS&#10;10mJKYN12Ofrz8FQT/ZFeHN4cjD5q5dR6htJs4kUc7HAIrMgAV44zToCQAMp/GJ/lUa+VMs4q2uD&#10;mkTdBl2JvAK/Gm2xVHVfvo7zo1VVirV2KGVigaX6YpP6QTTpSWrSkecGzuJeSDTrPN1QmDNGh51q&#10;FrxyDCU7dgFrrT0xHaCO1p+GqPyrRrC5NR8l/txN2s7d/dt4vH0zV7eu5ODhRZy9KxM347psrFd8&#10;Sn/Cg1d3WLVhDerDhzPLzJbPh07R9PEjr08mkXHnAsV3b/P52hWZ7FeF+omM7DgajV/0MO6ujLdU&#10;hzkSnSpWnOTb0Xe0nM2i/Mg7qo4+h4vv+HrhHdWHn3PcbjrRPxugrjCCn9sPp3uHYYz+2wS1f4ww&#10;HTGKhWFOrJ7rz9r1Ady4vZqczKe8SrvDkbVzKLx8hrub13PYL4LTox250kWHW21f0rYddSCVabSC&#10;Gj9JHO8tnTOi3WgieqmR1EuDy+2VudZFidN9BvEi0Ia3C634PM2EoknuNAWE8vZfI1La61HXwZ7i&#10;Pm5c+8EG3w6K/N1XidG9tHCW97DroIlODzW0xQwNFQYzZ4wJn3Zs4P3BtaTt20DOsV3kXD9C/j2p&#10;/JeOkhKTwOneelyTmP2usz0F7cQYuziS8befADCI7H99KNCK4lv4WlrdEige5E6xRNeKP1zEAD2o&#10;G9B2kSOpiqO8yG277sefcv8P+d+/3cga7CrNhZq2c/v1cKaulyNVfZwoEoCX9PEUELad2t6Eaon2&#10;2QompP1lS5VrPLm2kTz+zYKXPWx42d2RS7+ZsXesJYkGzgTaGeLhr0GiexjXzVaRqrGB178s59Iv&#10;03nkPJP7OyaTdNSWE0m6nNivx5E91hxebcqTZfEUrrhB5qp7vN91nNw7H2i6U8GLqRvJmrWcF1O2&#10;cHFaIickWRxeY82pxY7sMbBkRxdXLv8zl1vWS7g6cQF3lqzkVewWtv3hLfHKknndx3Da2/D7NahL&#10;D18hc3USBUv2UTvvFCx5QNH4/bxyn8/92HgOzo9h5tRovNz9UPx1BCO6/IvhCD30lIwY+utILAYa&#10;YdN3DIlqLhJ9d5K76xJf9z4iO2oj1ZuTBEzbqfWfS9roANIVJ8p4cCFXyY2W4AU0T9lA1cwtcPAm&#10;J6YvwUJZG2s1bSIMdVgdG8h4O1PUO/Vm/6x53y+FWVVVITb2ltTHa8i/tISmEzIu5m6kcslx6pcf&#10;4uuivXydv4dvu69wcUkisVEW7DobTsJGa6bGWjPe2ZA4XyPmBeuyNt6Id/fmQ+FF8o/spWjlYYnS&#10;j/i2K4XcpNs8PjOf9IxE6pulVcVTVRYoMJxLfeMi6urmUFkxXdYnkoa6QBqrJQo3+dHc6E1jiwet&#10;DTG0Nu7nfdZqtu53Zfe6cDZMdmWutipR/xvHxK7DWa4wll0KOmzoaMAigd/yDvqsb2/AgvYaTBJL&#10;jBmgzT4PX44Ge3FYCtD2EBcez4ujZfEKSqwFgOYSYU3b4m8ErbqhEm9lHBt4UW0kxvd9lxeBnE4w&#10;9RJ3K7XF+nQCaVL3p1kA2KwSSI2GxGDNQOqUxRh1giiVSN0Wh8vEJtP841nv7oHCTfdg3gdOJttf&#10;DCJiMUedJmPTTwvln3QY0leNEb0HsiYmkjsXt3B2/wKeHFjDtS1LWLEwhKkzndi7bx7vPl/jddoD&#10;rj26RF5BJlPHh2PYrz+n40SvH7zg8+Ek3m0RWB49xuukY7zfdorpZhP5p90ofhfY/NVpJIodRmMl&#10;kLkdvgyOJfPtSBaNBz9Te/gVTWffUHfmJfXHH9Oy+SrF0RJfHWcy6V9TBrYfQvd2w/D2mEqAgzMD&#10;urfHRn8M0+d7MH+lF3v3LhRDPcnWyGAS7G0Zb25K3BipRIOtZRJbkNpBYtiP9qzsZYq9gjJ/if11&#10;7aLI7xKPDdqPFjtU4aL8fV1hHGfby/rpOvI6wIsb2hrcHqNGqqEV6Tq2vO4yhmbp3MZ2emT3NmZv&#10;L31suiqj3UMbK4nVlhKj9cVa9SUO6ysMZErbWbi3L+b9sUQykpbJABUIXthNya0TVFw8RHr0HM71&#10;NJD3teBDJwfy24utSeTM6+32/UiQFKMomcRLYPJG6dwoKn92EAA6UtC2w/O/MkD/9qBlsFRLRV8K&#10;RrqJMbpT2d+b4r9cKfvTiYJ+jjT0FoD3tKNC4m/Rrybk/WZD7g+ulPb0oraLB+Xdncjta0etbhRN&#10;YUv4LBX55SBrng615eJoB9YbmRPrasp4Rye8XHXwjh7F+ngppBslXk06zvPRi3ntsYoHYlA39tpw&#10;+pAWl/cbcWu9jLnFq7nhGs4d10hKltylZm8y1Tee8/mhwCn5M893ruVylB/X58RxePYEdky1ZEWc&#10;DgvdjZjVX58FPa3l1oVLcau4ETeX2zGLuOa5hNkybuf31OXMfz5c0XXg9ZL5JB/YQcGeo+w1C2WD&#10;GML9qDU8m7yBxwHLmW3hRqCVPeaKRvzTV5FeMp76dR2C8m+jMOivwrDuivwqff+7FNxZ1mHUnntA&#10;86nnVCw6T4YAsGLHAXIWLSXbLZYX/Wz49IMd77sbkz/QkVaPGXyNWykRdisfY9cSq+LCyN4jGPPj&#10;EJyHjCbIyRp/O3esuyoS2d+I1DP3obyFusKP5KaepOjFPrh7gcLF22lYepyGFUk0LzxC67JTlB48&#10;wuZFAcxd5cThO/OYvtGGsaq9CfTVZeESWxKmaTEnXp35Gw14+HgGHy9t4NmajeSuPifw/kTyxuOc&#10;WOHB3Vue3Lytx6uHBqR/tKS8eDJ8WyVtqRjhKrG8JTRUTaa6QMBXKnGzzF9M0EfgN5WWxr08vT2b&#10;U1t92L9zAusPh7F9dzgbEyYw29uRqUPHMafjkO8gXNZBi4TOuiRI0psrSWuKxOLJP6mw28mL/YHu&#10;7A1zYe94d5LC3Mhs+wFn5kIKrMTujMJoMRAbNQynXleKuL4AUOzv+24uAsA6bQGghsTlNtBpBVGj&#10;LstV/b5ferOt1UgUbhwXQJVAL98ilELTIHJ1RR7Gz+ZI2HgUUmYspnTxZt6EzuW8dQSr1b0w6TmS&#10;kX1G0l8M6O8uQ9EePYgtB+PYfTiaa0kJXN29mIQYN1ysx7B983SevD3Nhcf7WbljJjdv7uHGuST0&#10;hoxlsZEPn9cfJmv7Ye76TubxrBUcDZ3BhcgVeAx24DeFMfTsNI5evZX5vZsiQ8SMJg2V+LX5LiS9&#10;pmnXLZoO3afhxDuajn+kefM5GtadoH71cVh7koxpG9hg5I/pD8NYP3UGtXmfMdRSYcywMfj72DJn&#10;ljMxk8wJtVQlZPRgzIf1x274ULYMNubGrxZ87mNLTTdHCvs68/gPJxIFVpoKQ/i56xj+11Wbv0Xn&#10;nToqsUOi6PEuwwVIo7k2zoBX1iZcHDaQS+OG88BaleduRlz/ezhpHdQo7WBGblcj3vQwZFs3S5za&#10;a6Mshju22xi02ilL1Nb9vqP39JGGPN+6nJfHV4kpryXz6A4yLydR/OgERZd283lSLOd6iaG2XcKz&#10;ow1F7U3JlShc3dGVQol8NUsPUrvvJKWTEkkf6UNVPxcKf7WjYIAr5QMl0v4rcBvqQ80YP8qHOlDT&#10;356yQW6U/iPg+58dpX85UiyRuPRHHwp/dv1+ZbfKHy2/nw2mtLcTlT3b4GfDl1GeVHvNJ88qlqcj&#10;Hbit78xhZ7FsNxvCg3SwjdQh2MeZuEAjZiwZw44NEluOvqEm+hmZ6utIW7adC4eDOHvChMtHHHm4&#10;xZdXQWEUa+6kesBaXv46njf6OyiKeUb1htsUXbtO7v/H0lmGR5H8bTe4szj8YWFxDXF3d3d3I+6Q&#10;hBB3V6IkIUCCu8uyuLu7u7vueSv7vB/q6kwmmenprjq/c8/0VF09w43DW1mXH0xxrBZp/hrke1gS&#10;ammAzQwdXP4wxlacn673ru3GG5Azwo6VE4MoH+WCc48/yJGU46hiPNtGebPVMoFza9fB5bcUamWg&#10;JCxfcbCisC5pOi3rKFPPwl4Y7uResxjebxbDBIwm9lNEfpAiMgPlmTW46/IoDWb2U8BkjAq7k4XN&#10;/fOSZwu28DhgMc+LG3lRW8fz+SXcUA/j6v/suTPKjidSfnzxE/aV38DdhCLyFJ3QGKzGhIGqKI7W&#10;QkeY5oThfzJlqBy+vS2oHuEjzDaaN1uP8/PmHd7dv8K/D+/wZdtBHi2o4ntqHZ8KGvmWJwy2cR93&#10;NjRSWG1CTrstccU2BCdo4+aiSNACbSIblAjLkyNovgHGsapYxs4mcpE+TTVBNCY50hLmRUu8N1lx&#10;c7h0KYAPb2K5c9GIk3tU2L9dk/OnnDh3yp5nIgr/++9Cfn8J4NtLa748MBPNhk8PrQUYI/n+u423&#10;Z8p4WhXIo8po9i0JZUNTLJsaMli/chErW9IoC/cleoo8cT0kye6pRkFvbXIlNMgSMThV8KXZ1oO6&#10;IGfqwx1pDXNmSYgja+YH8bKxhlcB8XwX8fe3YSQfjebxTcfz/wDYtea0tjfvRPT9rB7IN9Ugvv8H&#10;QX/eCgi+Ekb4SlUAUMDwm7KwQAUfXmgHcN/Ij3vWgXyNz+ZTUTXrA4OQOJ2Xy+2ySo7GLqTawIEU&#10;DRuM/1Jm1oi5zBipxZ8D5iAj9RfzRVUpbXBmed08dtZn0hwfiq/WXFbUJ3H+8hZ2HG5iy8FSlm3I&#10;JjM7Gcmx8gRIm7PWdz7H5pXQIuNCh6EPxTI2LJS0Q3uIuqisUowSkfDPASqM7K/03wQGpkMlReyp&#10;5VfVZj5XrOJD/QZ+NP/D9+p9fCxq52dOEy8WVfB0YQW/RQV+6p5NnaEb/nqqPL65n707O9CXlsdw&#10;8mQcVScRG6KHjexYKmMMqaowwVdnBJum6vBsgCMv+1jySkDqWU9znvzRdT2cISm95ZnZW5FxvZQZ&#10;I9osYX2xAxRpHyzDlhEzOCmiyyk3PU66qXPCX11ENUNuCBM+r6fP8T7yXO1l+N/i8rd6a3J0gAWp&#10;4mel3jLMHqqIbp+uBZQ0MBCvO1ZSlzP1pZxbXc65VVVcX93Mgx0reXpkLc/WN3ElIoFVg1UFAPW4&#10;/d/EBEai2fK6uxvnxnjzsng13/Yc5GVuAy9tkrg9xfS/9+yeCrt7K+D3YYYAl6S7iMAefJwprHC6&#10;C6+7Fj+a6My/Y2z4MsqKl/9z4P5YF2F+4r7hdrwdYsanwcZ8HGDGY3E8bk8w5YNhIG9tEtk+wYRN&#10;sjas8PYiLd6WqHBxLOcpYxutRGiwEzkLHCjuNGLDmkieZ67nhYaw2LnV3Etp5eyaVDast2XdWleO&#10;ZPtydpIHdySKuN4thZPDvVk+2J/Tes2c0y/i45oLPH5/m43bKlib6kPlPF3iPHWIt3XFUcoAtSGS&#10;GAmAaQ1SY+ZgDfxnB7JyTjIrR0WyoJc66cpzqXM3YokA99ZJCez3L+fsjnV8vf2KQstKZCWMGCvO&#10;w+huMsRPTOay499E/eXH/wbIMmaorjjvGsz6QxPdMWbI9VVi2iBppg1TYtwQkQ56zWGJdSrfqvdw&#10;M6aOr2mreRZTxavUWj5mNfAprIRH8kG8lQ3hg2MyLxNyeJWTxzbXgP+WeJUeosnYrm8KjdbDbJYm&#10;DhpWaE7Qw6W/Ho1DfGjp50OHSgIf20/y/vht3l16zLs1x3mVuITPYky8zq7gQ34HbD7GspoEkhpM&#10;KVzvTlyuKWX183D3V8PYfzRBDVNIWK5H+tIgQssd0I2cgXm8JEnlInaXaJEYoIyXjTRuziNJih3H&#10;pXNd1z4W8+tHCh8eBnL9pC3rO8XYbpvIg5u2/8339+2FFd/vmPPjpgXfb5vz+rkbHz+l8/xAFE8q&#10;nHmd78XzqjAe1iZxqT5VmH4Sy9dk0blzMR0NReLYuxLTT04YoSK5fVXJEeNioSgsSyxcaQ5woF6Y&#10;X0uwF0vDXKkKs2N/4Xx+FAkDtQnjh1kk78zC/nvv77WIwO90RWHXEDBUEdFWmN87Ab3vAnSflEWx&#10;1/AVfc+HlyoefBH3/1b04Y2cO3e0PbnhLCCaU87nwmr2B4ZTa++IRMHCeeTF+JIf7EmslQUhZnY4&#10;qlmiNl4N9REazO49BRNFSUrShaYWebCjKJJTORmcTy1kW3Q0S9MF9VdW0dyezslrbVy4u4Xw2FCG&#10;9x2H6tiZlNi7UimUNXWGPlmy2sRPUCXiT300BikxtpsUEyRkmdlTdC7RKQeIaKgzciqHE/J4Jwb2&#10;8yyh7FmLeZfTxvsFzXwSne57QBkPAnI4YBXB6enO3J/pzgFjHwJU5chPjWTd6uU46ZtiNPFPsn2V&#10;aS834PxuD25fduXdj1Au7nXkoKMuV8cY8vAPcy731eNhT2sBFhteDLZg7RALVHtqMLq7DJN6KQkY&#10;qmIqIJg3QJkVwhCOympyPdiDC7EOnIw24nikETd9RHRUMedKfzXOCuM7L+DXtfD6xd6GbBxsTrDQ&#10;fZWewgD7KWHYRx2dbpIkq5txubmcKx0lnO8s5fqqOh5saefh/g6erGjgSkgiq8SA+T8AmvFUQPBJ&#10;Nyueimh6YZgzN9xS+NaxigsxCXxZUMKncBH1FD24NVaAfZwrH6a780VWRAEp0VlmugkL9OTFdC8R&#10;g135NtqWryOFBY605c1wa34MtOGriLuvhBG/G2zCx4Fm3BlqxS1JVz4bRXBhpgNrpSxo8/Uje4EL&#10;cWmmRCYYsGC+NjEJykT6GZEQa0RyvQ5bqqJ4ad/AtUGFXJ/UxN/W1TzbvZmTR8o4ub2EK+HJHO3p&#10;w6leuXRODGCVgzs1poE0S0WxvK8rh/yX8u3ZK27s2sWZhAqOi9e1JWIhCXOtMe05F7cBUiQMUCJp&#10;kAmmEpqYDzEkXS4Al9EmGI2cRbmfJUsSPPAersCZsE1w/xfvnl3lw/WbFHokM0diDFLdpwrTlyd3&#10;VCgPzNexQTcDjX5SzJJQQFJCEUkxUGWG6wrzU2LC4LnMHqTAJGGAQ3vMwW6IFoeEEZ+OKeJz+Wqe&#10;uqVxR9mfdwbxvNSN44HCPF4aRPAmbiFXS1M5VR7B5bpkSgM8mNrzf8zoOQvZYVL4GdqQ7J+AxlRd&#10;jIRpNo4MZrNEEiv7JrBHOoMTES28WHsO1l3jd9l+fhTv4FfFFj7WrOdgWSFunlLEVZmx/lgmqbl2&#10;2LuLPmY5mYhKcU5a5pDQok1Whyct/4SRt8qL0u2RZKy0JiJHkrhFpvjHidgfMB1NwyGYWowUUVqZ&#10;Y+dEvH0rYPhbwOdbFBeOqXP3tBIfHhvy7q4u7y9r8uW6Nl/uavDxrgHfnwjAvErk24NU3p2M4+W6&#10;ebxpmMer2ijuL0nhwopcNnVk07mhiO2bm1mekUuCrCERfWeQJcZHpgBhs7kDi4NtqAtxoi3Am5YQ&#10;ZxaHO9AS6siTwhy+R6fz3jr8v+UxP5gJwxNj/W3X1980Bfy6AKjuy2tNYXzqAn6qXsICfYQRir+R&#10;F0VdyU2A0J0HAphPghP5XNfIzbx8Nrh4UGtuRYGTExJGVtromahhaKiOsb421gIezqpWmIxUwmW4&#10;CvkixtZ4+bErM4lzWQu5k7CQx0GpvAos4ElyGYcLsilJjSIg3JLixiCOXFhJcWU6ykpymOmq42ej&#10;TpSNGRFG2pQKykcp6+Amsr+6qOJThW3NELYl00+Y1gB1hgoDlBo9la0ZOTyorOBaZgYXkjO4mVzM&#10;g5hSHrkVcNpoIeUi13tP0mTR/xTZKfb1XnoGmZbmOGoao6Vszl/D/8JWaaLQ8wyu71fj5xszPn6x&#10;5OtvT/gay9tdvlyMsuKyljnnhmnxoJuAgYQLz/s58s9ITxz7GDFdGIJcN0VkhVXIiqrl3FOJShG7&#10;Vou4fkzTirNeTpwJtOUfIw0OTZTjijiZtyS0uNBdnTO9NbjSU5urPbQ538+YDQOMiOze9XU4OaT7&#10;iNcuXme2kT03W6u52V7ElaVF3OoUtrRlCXf3tvOoo4ELwXGsHarNfgkDYUrW/73/d7OfBY972/BI&#10;2NmzrmqYGMVJLytOOIjouzCXrwtqxe8TuN91Hdo0Zz5J+/BJUnSSqS68m+HJ85k+PJ8mrHCiEx/G&#10;OfB6lBOfhtryq7+IxX2def6HM08Hirg9wJjHE+x4qR3HFZVQ1swxo9HZkbT5jsTlWJOUbUJ2miWr&#10;Fvuye1kw5Yk2xIdpEpakxIbwSD4YLBWFpYCbk5v5x72V+/uPcK5rDY6yFdzXKeFMjwUc65vOLvv5&#10;ZM0zxN/FlCK9CJaO8KB0nD3Xs1fyru4se8ybWDkjkuO6CVQMNiBEHNNgUZCyxTmp6CUi90hz7P7U&#10;RbbPZGT7TcFf14qKmCA8dZRERFbhksc2HlSd5v7KK/zY95VH6y4SqWaG7xBj5vcKYcXcAu6FbeVc&#10;xGJqjN0InWEsQOuM+wgdZvdQYmhvJYYPlGZ2L0lUu6ZWEyCU7C2inKwXl2Ib+V62htfz0nkgBuKD&#10;KX48U17AJ1Ggz7sFcERA+NDqOLYK+Dy7nM2F/enYyk5Dtf9U9MbPwkRWEukZUkwRSUmlvywt05LY&#10;P7qWPeOr2TgqkZ0ai7ge18E/5gW8i9oqBvBGLjssodkihLQgSwJCFXAPkaaqZR6BoRrIKY7GNkqJ&#10;1C3WxK9QwyVOEudwFWIqDGjYHMHa86V03skhqkkLt2AZokQBD82yxifZBo8QA1x9phAaP47yVhnW&#10;7tDh0FFrrhwx5t01K95eM+LNVS3e31Dn4x1V3t9T4sd9LX4+suTzJ0/eE8EXutYLTofLWXzdk8rz&#10;FaIg1CfyuC2DA51pLF+dyfpdLaxsriRWUZsIMQYW9Z5DrbE5JfOsKA+2pdnflcYwF1ojXGkJcmC7&#10;OJefKmt445/EZ6tIvlkE8sksgHfGfrzR8xW2J0Co5ssHAcEHwvBeaHnxU9xGRN+3im7cFrZ42y2c&#10;1+l5vKitZl96IlVutlQ52FLmJPqzaBIOGrpYKIlYpqCO8hwF1GcoYT5emYSZ1mxzSeZ+fjNPapbz&#10;JL+BZ2F5fPDI4I3lfD6IKPApWsSYyjLig5wImG9DUrUji6p8WJAbgLmjpjjQlkQsssNDdPIQYUv1&#10;TZEULwjHcJQ0cwdI81cfWWYMVEZqiBpzh2sxTliS5MAZtIWJgVeUy8W0VE4kpnM8LovT8Zns9gqn&#10;1SwEk3Ea9JMYgo2yFkVCm+tyokj18UPlT2WmDp7CjMHdSHabyrMTAfDanndPjHj/UWT/d7H8+0ac&#10;rI/iwD6O5eemFK6p6fCgrxGvernxoJcd50Z4kTTAEh0RUzUlJFHpoYiysDZ9CRWi+uiwWGj7uv5y&#10;bBav4W9JNU5LmXBwkIjCErpckTDkUh8tzvRU44yA4bme6lzuocql3nqs729MsLit1bVAlMRESuzc&#10;ubGsmhvthVwTALyxqppb25q4vauVF12XxKRkskZEpb0S+gKmdtzsY8PdfgJ0va15OEjEVANhZxHe&#10;vAiz55azMaedLXkYGsW/Cyv5GpQtqp4f9yRFFZzpzaeprnwUAHw1w5dn0z14PUUAUZjie2GS9/9n&#10;w8ORNrwc6MaTgaIIDLTmXj8dXql689A6gZXKjuTYWhAfY8WCTDvy81xpKgpkZ2kKZ6szOd+xiIPL&#10;FrG2Upybinnsis7ill0zB2emcE+vlh81R/i4+whXWjq57lbN5YELud+rnEciAp9TTCLHQB8zNSUC&#10;1VzI+NOGxP6i6A5WpnGWPytUc2n7ny8dPfVZ0sOIhYNtsRKx1LDvdCz7TCHTwo8zq/djNUX0357T&#10;mSdpTay+M7IDJhDQXRSp0XUcH57Hcck2zuru4W7mad6vvsRhu21c1r/C5ehjPN18kyvrdnBmSS0H&#10;KhezO66MdskAEvp5/DcZ66RBcshPVsdypgHaIsXoj9XCS8CxYJgNh5zyuZ1Wy73ESm45FvHcqZzv&#10;SbU8zkrmQJkX+7YHs3+3HzdPRnPjdBoNWXHoishrpWyIk7ki48f+gYGKAypDdVg4O4CDrm2cj9rJ&#10;Ue8G7mav4lnxFtpGe3NftoYTo3LoGBSB+zBFbIwUKSyIQUNjOqrGk6hZEUl8iim+2dIs3G1EzhYX&#10;7H3V0DOQx9pDlWQxBldszKFsQzyZTc6kBhqRZGhAsLUKDv4KeIUIcM7XIyvfhAXlJmTW29O+PJyz&#10;e3N5da6El6eFNFxx5/l1XV7f0+HdHWPePzYRMdiAT28thDVa8/6NA9++RvPluzDj7018ednC52MV&#10;vO/M4NXyTC4IE1zVlsnqdbVsaK4gWcMQr77/o0TPkDo/B2p87MXWlcUiAi8Pc6cz3J0GYYUHc5L5&#10;UlDFe6dovluJMSws8LNJkDDuIN5q+/NBFJ9vIvq+1vLknbYXH0Q0fq3tw2PbeTxPzOJl9WKRWFNp&#10;D/Oi2MtapAAbytwcKXEW/c3OAQkTVW305TXRkhJVRJiM9IApBE/W54R3Ed/yVvK1ahW/6jfzLXUp&#10;zy0XiicWVc4ujZdWC3gdnsbTjiZSk/0wnScO9FIXYqvtCV5kjV+cLfruGjgm6uKxyBifTB0SKq0p&#10;qUlFe44mf/afzZh+sv+1CcKqpo7UZLzo3LMkZpOoY8uuxAVsCo5ie2QGDW4hVIkIURFryyJnBxzk&#10;zPir7wTsVHXJj4nE2kCbuTNETBkwFztJGVZn6LGjXJbbB52E8YXy8ZUjn16G8e+rhfx+Hcqz77a8&#10;xg8+ZPGkwpWTU+V596c3rwY6cWeQC5WDrdDpOQeFntPQ7i6NeQ81TEXrWt0uoY8yq3urs1NE9+0S&#10;0uz/Q5ujo6zY08eEAz0MOCni7xkRoY920+JAH1WO9VHivIDgSRGHO/uZMr+bOnYCgG2+wVxfXcOF&#10;9jwuCQBeXl3F1S0CgNtbeLlvJe+Xt7NxrhWbJNS41MuGmyKmv+xuz7Pe9lwbasxtDTN+xHjzM9yF&#10;X562vHPR4769Ac/niSqZmcWP1Hxe2EXzSMqbZ1MdeDfT/b9JFF5Nced118zQY5348ocLz0bZCfOz&#10;/s8Au2aGedhXjzsTjUTlDGWDuyfZVgYkhZqzsMSL+s6FtFcksS8ni6sptZyKzGNnXhKXdjfzcGcr&#10;++tyWJeSy5PWozyu2M/j6LUc8SrjbHglrzM2cN+wkUs90njUo5J3vRo4MS6P1L+cMZ5pjIG0MU5D&#10;1YUZ6FAujt/iUda0SsWyY3YsK7vb0trbnWRh0+bD5DCYq4SxojwxIaLAfYXG6Gpse2ri2d9G2Js1&#10;qr3EfX19uT60nc9/rufb5HU8mrmJi7YbeTb/gLDQo3zSuMOTgF182n6Tx0dPcHRpBYdbGjmW18RR&#10;xQVsHZBE0YBAbCcZo6JlipFIC8az9fEeqUe2MPqGPq7U9ffjtE8zrwr2cT+yE7K2ci88myclReyv&#10;ncfONU68u1TApZWxuOsNx0BVhcmjzJg725CiokjsjBUxl7NFZawoAlLKFEfO4+amPbw/dIhrO9dz&#10;Y902jnpUck+5jhN/pLF5fBx+08xRmqVEhFsESjKqjJMfQWKVC0VVwchbDcQpdw7FG6Nw8xewVp2F&#10;ja48wSLdrRPx8+jaNeze2MLmgiJ2JpWyrqqYpBRnHM2n4W4whQAnRfyCDMnMi+DJjVO8On+Rx/v/&#10;5sf5rqVh03l8xZZXD435cNeC94+seP7IkO/PrOC5Fd8fW/LlUwivf2Xy5kc1X7+18fn3Gr6/WMHX&#10;vwv5sEoUxlWFbFkuIvHaIla3FxBrq8ciXQ06vDxY6uNJbZAHVQKA7SFutIu0WBPhTGOcD68bG/iW&#10;mMs7+0C+WATw0ziED3rBvBXtg6YvvzX8+KwmUo+GM3fNvHgRs4gP1Q1cKixkdcQ8qt1FMnC3oEzA&#10;r9zNgUoXJ4qtbSmytkNCSk0YmIIy0tMVkf+fDDqDJOm0m8+/+VvECV0FJev5kb6MLx6FPJsbyNWJ&#10;9jyxT+KhbxonfUI431bOnr+XM6/IHa98LSKr7fBONsE2QB8rfzNUHafhnWmMW7oSPrnqhGUGIj1X&#10;k6H9ZjG8rzyDekkxQESM4QMUGNJHjkF9ZyA1aSYLfb1ItvcizMgFN2N9QiKMCEs1wsvHBvWZWkiP&#10;nIuNkh6p3uGo/qVEj25jGdVtDpGGmnAjgffnrHl91Yfv78L4/MyW73fc+HkrmC+PhQG9t+DjTzd+&#10;/4zn6+MEjovH3j5GiyvjnLk8wpXCAV1vgM9hVt9ZAoRy2AiAWQmYdU137ySiUJ4wuc7uumzsrs0G&#10;YXub+mqysWtCh1467OuhzkEBub+7abCrtwp7BTCPiPh7XNw+IiC4vo8+6d1nsTMojNtrajizNJdz&#10;rYVcWFHN1Q1N3NveyqNDnXw8sJkjHlGs6iYA2tOUOz3NeCkh7E8Y4N0p9lxS0+ddoAOEu/LTxZLf&#10;TgZ8cRRV2d2B255OPAgL5JewyO8hokjp+/NQRLuXIv6+mezK28nOvP2fAx8GOQrw2fNL2NKnHuZc&#10;G6TF5TmG3HbxZf/8aDLCRbQN1qcy3YsdO6p4+P4Mty8dYk96IbUqbhTL2rIpbSHHN9Vxflklu8ry&#10;OLN5gzjWL1mXvpxFssEk/ulK5Sgv1k0UkX5wNEcHZnCqVzZ3Ji9hh1oznsPdUf+fMRrTtHEYpsP8&#10;Hk4U9DQgTUKTxonzWPVXMDV9RVzp70isKMzJFi5kBQexINCVeb4C4Gee8LrlEXtmV7JpXAXFo+Ix&#10;E1F5wfBA7o9fxZf/beaj5E7u6P3Nq0U3eDP/PK9NzvBY8ghPDbfxrfS4KERrOVZXwKGycs41r+GG&#10;Xx2bhyVSMjwA4yFKzBgzF6kxsuj3UyS1lzGtg+xY282Nc33SeDirjWsKLSKml7NKN45SLR9i55gQ&#10;pD6NdUvNeXqsgGvC9LX+HIzaHBmUZ9sz/I/p2FhqEO7lhKmMAdKTpqNjMoPYNHtqCiOpLwilvT2T&#10;k0d2cWfZP9zqKiQW5VTO9UP2DxHJxyhiMEGDhTELmF8RT1Z9ND5B9lg6KBKX6Ubj+gKiFtqQn2RP&#10;spkhibMMWKecyuvU03zf9Yp7a65ys/MM716+4O3Luxxa00GKpwseKgoEa2mRZGZBQ+A8mrxjeLHk&#10;IJ+XHufLti18vFbOm8eBwv6s+fbIgl9PbPj5VJjfMzs+PLXh42sRQb8nw5tMeJnLs18VPELA8G05&#10;vy5m83r/Qm4ezGfHrkyaO6NobY2hMdWPhoCuSU6cqJnnTm24B02BXR+IuFAnAFgtCvze1AS+1okE&#10;GhLJO4f/mxzhg1Eor83DeWUczHsDPx4ZuvHIU8hOfgkPqsrZMj+Gen8vYXsOlLhZUOVpI+KvHSUi&#10;/hY52lNkb0uJjTUS6lKyaE6TxUTEXpNBsoROMuFcbD2/SrfyM6mDD6FNfPWv5LtOAu/EoDk/WJfz&#10;RkH8quhgf0gEFfNcWL95CUv31hBb64DnIgPcEkzQshVV2sEILevZ+KcYEF9lgnu6ArZiUI2frEj/&#10;7tP5o4csA3vJ0bunpAChHENE69f7LyQnTSXKzh6PWTroD5xFnI0ZBak2zI+xxkRDh1E9pzJttDQ6&#10;mgZYGNgx7Q85/ug5gxHCyNzUZHl3O4jfb11FVfLj91M3Pl5y5/uRIH6eDOfTNaHRd13494kr374E&#10;840YoeoZpAmrCB8my3JpX+IGmqMqoq9if1U0Rfw1EPAzEiZn1Fseix4KuArIxfTSpbRrmUZx/6ae&#10;ymwThri1uybbe2ixS9jIzu7q7BEg/Ee0A93VONhLjUPicQ6LiLy2lyK7rJ3/e//vdGsOl1tLxSBZ&#10;zJ01S3iyo53bR1fw7PRmHhbXsKqfMhcFEO71NOZ+DxNuCzg/nGbNGzNhsR6mwgAdeOslqrE4Ru8t&#10;rPlh6cxnofYPHS14EOzKi+Rovi7I5r1DAs8lvXg5yZlXk5149j87XoqB/KILqN0NOTJcm38s7LhV&#10;MJ9r1YvoyIogUtiAg80cUuMcuXp2K7+/PQTec2rbBiymzcB38hzyHSyoTHClVMSV9RVF/Hr+gD1L&#10;WlEbNA35btPR7/rye3876voIs+5uw84JSewcm81ZYYNL9LJx7KuP+QA1TEapYTdAFf+BWoSPUmLB&#10;n0aUzfAnseuT3pEyhBk4UFq0iKrGPKpr0ijKjyRxnh8HEtfwyuRvPs3ZwZdpe3k6u0OAy5kMEe8f&#10;aGzmkdY/XLbfz53aG3y7/Jl/Dz7mZeVprkQdEtZ2ge/Lb3JkRye72nLZV1zAjpalnC1eyWqtLCJE&#10;DFcZpIBpPxWxDzbkToukY3AI+/6KZuekCPb2T+Dq8HYODqzloHKV6BP6zOtmhqOEEQEaGly8tpDT&#10;x3JIEgPORUURW0VJHGRVURk/lYlDhmOha4WvqyuJ820ISxIRvzqKsCwP8kpCOXpqI48eXufVkSvc&#10;btlJR2QW/hq2TJkiz5Rh09EaOJrqnFj2nd9C6qIYLO018fMy4MyBHdx5dIkFBW7EeWuQr+ZCrZQA&#10;hvEevigdF+JykWcF9/l37Tt+XnnOr1fP4NM7jmzYSLSWGeHDpUkViSzlD3mS+8/hkE42j53Ocjvy&#10;Ft8PPxKw6+TpHS/e3TPk5zNTvj2x5cszez49s+HTU7F97Mab+27cueXA1UceXH/syaMHIp4+ErH1&#10;cTSvHmX+N/3/xbMZbNgSztKOGBZXhJMfYUt5kA21IWJ/AxxpChH2F+pEozDCJSEenCvN5W1ZIW8C&#10;Y0WxT+CzTRyP7aK4Zx3MM8dQHqUs5FFJPkeT4lku0mKNEIE6P7H1dafIWzy2t91/9pfvZEeGsw1Z&#10;rnZk25khYTlUDv8hysT+0TVH11wWT7HiZWYnPyp28D66iWc2GbxQjOLJaFcejrTnprwPR0W+/ly3&#10;lBc1jaQbmxEpCF7UlkJSuRup6c6EBdohpyGHirUKln6qOIapE1XpRGi1NXbCKMaPmMqQ7jMY1V+B&#10;YX1mM6j3dAFBWQExHaYK8BhPkKdA15rUEQok9pdnmY4DR/wDaFS3wGGAHH9JzOSvIbMxlddDd4YW&#10;40Qn7ddPjgHdJ2Iu+SdvLy7gx3cB7M+hokJ58mqPB1silLhW6s7vk3F8ESr/44E9P1+F8fFzFHws&#10;pzXBAxmJsTgMMcJqsB4K3TRRFEan2FMJlV5KaPRUQF/8rCtsrmtmFyMBM5e+iiT2VaCytyLtfdVY&#10;0VebFf0MxM86rBYQ3CuhxXFhMkckVNgvALpjkJLYKnCka2ZoKSPO1xZxRgDwzpJcbrRXcGddM893&#10;tPH4yCqeHtnIl85OtkzTF3+vyq0exiIGa3N3oC7XJ2vx2tSMt65GvAkQputmy1V9I27KGPJ8mgHf&#10;Ncz5aG/GI2/RRCW9aePBO5sF4FDCS5UYHo2358VQ8/8+TLkw0ow9UubsCZ3HjbW1XNpWQ3mKF8Eu&#10;+lgaz8VEfxqLC+N4evEAv55dh58veHD/FF4iUvhZGBFiqUWQjTKJ7sa054uYdPIEEQaWGPWfgrvo&#10;V2G9tCjraUFNDyMyxLGrHWjN5pGJrNfIImicGW4DFPEdLIfLSClMRszCaLIk1rOnEiavSrqcHUGT&#10;tLBTUSYm1Z+mbYup3dFC/YYaChbHkBkXwjGPFbwYK6Lt8BW8nbuJL8orOPG/GPbPLOG+z3k+Vbzi&#10;49YnfH3+lF+/H/Ljw32+P7jH68N3eLn4IV9XvebS6RN0rikjRhSOaBt3CnzC8Jygi+VkPfzUbFkw&#10;wZWVYwu4byBgqtvOAaNCXmTvZJtGATd0tnN4dis39ZvZNzqSI8MK2DujnZW+2Zw8nMel8504KBng&#10;qKxIsLkybioyOKsqozNZGl0RZb0ctYlMUiOz2pmCpUkcvL2Ndz+u8/7XAz68eSTiZdfsMI/ZWNVA&#10;elwUxvK6mMxQwkRqlBhn0lw5t5XG/ApRqORY31EFv0SJevGQHevLCNJQZblFCXdsNvNZfRfPJqzn&#10;9tR13FHcwA2TDp6kb+FT6wHebTrDlxtveXfsIRutUknqrkC66NPVorCfnJzOB6VrPNN6wuXE83y/&#10;f5G3T4p5fN2Nt89c+PLWnY+vPHj82Jnb9614cMOYp2J7/a4V798E8/x+ME8eRHLpRiBXBARvPgvh&#10;3ftkfvyq4s3nVnYdyWHJ0hjaF0dSHmdHqWBHzTx7WiKcaBUwbAvxpC3Ui2VR3jxaUsHbzDw++ybx&#10;xT2Fp94LeDk/mzf5xZzKW0hnpDd1PnbU+tpTL5hUJ6yy1tNBANCaQh9bij3tyHGxIf0/ANqTYS8M&#10;MKq7DBX9dagfZEB5HzVWjrPkw8Jl/Fu5jQ9xddw3jeXyRAcuioFycqYlz+IyuFGUy9XyPO6VLabU&#10;2AerOeo42JtjZqBEurs7GXa+qM6ai7zBbIKTLQgR0dVhvjoeC3WIXmCLlooqY4dLMnaIAjMnKCI5&#10;TZnuEpPo1U2Z0QIUZuMVaJymwYHBmhz7w5y/hxlxZpwhx0frCZPQwmOgJmpjFLCcoYHKCHmGC5D2&#10;EVbVr/cMxnfvQ0e6HXwv59PHUH7d9ODn6SDagyaz1G0aX/+O5M0lF1GRnISqh/HzW4SwmgTOrPJB&#10;t89oYX5KyPWXYVYfGeaIx5QWYFbsq4xqP1XURKRVFTDU7KeGirAWjSFqmA9SxKO/HEF9hT33ViBS&#10;GMy8/mrEiQ7UMECXrX112dtTQ0RjVfaJuHyglwqHhamuHyGMMD2T86153GxcyNXlRdxa38jDbU28&#10;OLCW5/s38Gv3Zi4HxLBRmPLVXibcHWLM+9k2IrpZ8NLahA+igr12tea9pbmIdDrc+UOFO73keTBB&#10;iTe2pjwPsedDUhiXjGw4NliNl1Lz+OKayxv7GO5I2nBhsiXXHUN4JOzz/cMDPLuzk/I8P6ztpTGz&#10;ksHEbA7hIWac2rmUV5cP8ODCPm5d2cfqzhLCAuzwdjAkzMOEGE8Rs3zNyIjyYn64D87aakQra5Al&#10;aUjFWCMq+xtQ2kuPPGHHxRIGrBoXTo1cOJ7j1fGeKo+HiIC+KtL42OrgIaDtH2RAhI8BYUYmOM3W&#10;xlnPiPkLvFnamU/b7g4aROLIrogiLdKD0+Ht3Jy8lJsSxVwfVcdnk53cm9rE/dm7uG1zgTflt+HJ&#10;T778+5Lv3+/z4eNLbh+7wJ2O0xz33suL1Bv8e+wFm8vqsRwlCnY/aVznyGEnLwqeAJWbnTnZGr5s&#10;HCb6/RwB2fQDnK1Zw/Wdu7m8Zgc/1tznRexhrs4p40b3RdzpUc8DlUPcnt9lnRt52X6BS/VHcNTo&#10;Wp9YkgBD8Rr15fHRElBUUMdURGU3Pxlya3xILxHn4s4l+PaRLz8/8On1G5FgvvP14je+b37Fy/pb&#10;7ApYKSJjDhU5fhQsEKmjMJrHu47y9PwRPn9+zGe+8vHZE15tOsw+u3JeuO7nk8ouPkuu5+W4JVyX&#10;yOfW4GJuKVVx138Jh0xK2CmfxdWkHbxadZnbxWvZHr6AlT6e7DMN55p6PR9kjvFT9i6XbA7w4uBl&#10;sX8CmI+W8vhCMuuXabBxtR6Hjwdw5kYEN++Gcu9uGBdO+3LxqD9/bxHysdWfPceiOXghlCPX/Dl6&#10;J4DjtyM4/yiNG8+qaesMpq09lub6OMoWidi6wJHFSc7URrnQKKDWGOZO/TwHtqaF87ahjjfzc/kc&#10;X8TvkiU8r6pl1/womvwcWOwv4BfsRFWQI1UB4rafI7UeXeCzokCkpCJhgXkutmQ7WJNjb0eugyMS&#10;zd2k2Nlbmw099FnW24C2vnpc886FxVsgZxPv3St5qBfLR+dkrrsFc3nhfJ501nK1tYR9mekUWgRj&#10;MEwY0VRDFAfNZEHXV6S0vTEZMxU9Ue3C462JKzXCOnk6diEyxMc44eFpjexMZSYPk0N+uiYuwlCm&#10;TZiDhMRgBgweT4i2AZuna/FEGOGH7pbc72bMjW5KPB6ozBWxf52jbYiXs8FTwxLtSZrMGKTCRAk5&#10;hvbQYLAwNZ2ZU7h/aiGC4KJ6OvLhmhNfb3jyYKcRr4658u5WEB9eePP7q4s4mb7wI4rvN1PxlJvN&#10;3B4yzOwtx4xeU5jRZ44AoTzS/QUUB6oi208JJRHT1ASY1Ydoi6aF9jB1jP+nhdmf2hiO1kR/pA5q&#10;AkQafSTxHqhE5h/aVPfXZHlvHXYKC9reQ5t13eVFtFXkaJiIUEuKubgkjcsCKjfX1XNjeyOP9q3k&#10;4d7VPNm7hg+dK9g5y0xAU4M742z4ZurBC28bPrhZ86+lA18c7PloZszHSbq87KfOq8HaPJ2izTMz&#10;EZVFh3gQ58MDbw+ez9DjynB5DtjYcDk/ngvRwVyKieFeRyUvHu/kE9fE4LnAohxX7IJkcY1SwjNY&#10;mdKupRlPrODQ/hYam1KYn+RKdJgFCdHWODrJ4OqiwDx/febPsyIlwIqFHuakepmTIVqFvRW1emIr&#10;K+LseH0ahR2XdtOhSSeKIj03QhTlCDGTxdNhLuELTEmvDiB7yTwyV4WS2ByAvbcxpsrq+OiakBXi&#10;TX3lfIqbc0lbnENhVRLZSd4cL2ng9byNXB1RwNlueVyf1Mo700Ncm7uDy0a7ed5ygR+ff/Lq53M+&#10;fXjE908/+Xr8OY+LjnLGbg/Pvc7zMf0ky2xTsBqmiPNkZQJ1VQgLEn3LQQs1CyWCtI1YMiuMPSrZ&#10;PG/aye0Dezmyeyldqxr+unqXJwl7OdA3i0sD67gtv4l74Sf52PyQ+8EneOx1hQ+rb1Ms0pGp8QhC&#10;jMVrtp1KgKkyfqaGIgbL4eigQkFeJDuE8V9sPcWbTTf5fOkF947c5sXulzwpfchr28v80H3EY9eL&#10;HMvZws6aQnYmBrLGxpFj86u52bJPFKjj3HxxnPf3H3Mn9TiPNASg5XZy/X8t3B6/hFsjS9nVLZIV&#10;A/3ZqJvIg4pVbHDN57h2MfedmjjsVcx+rwXcKinl5tpK7ta3cMw1jytKlbycs4cb1rt5d/Aq/PsO&#10;3t7nYGMOkbZyxPsrU5xhS6s4d+1bY6nbFEpOlR2hUcJ2PSbgHSFJVp0N7dtDWLEnkvZ/4mnf50/7&#10;HlsO3Yph1T+hlHVGUL4iiZq2KKqXhFHfHEldZQQVKT6UhTrSEOFKXagdBzMS+N6+nNfVTZxMy6It&#10;yJdaP2eagpxpEOCr7oJfsLOAoBOVPvbUeAmr9LCmxMuWUi9hgy72/00+kS8AmGdrj0RFNwW29zVg&#10;t4h7G7ursrKXKkumW3LAO5NHkc089CnjlFE4l10jOTsvmmMLEjkmwHeiJJP1mfNxE3o/rcd0dCYZ&#10;YjxWiej+s2gYq0ngAEksxssSE+LI/HorHIplsAlSJdDGlAAdbawnqKA9WAmF0UokxSSztnM5YaLq&#10;BDnasSFnERecA7k/2pT7PQy40cuIK700uCHi5iMBxf1/mJAjaUq4gTUhmgKEs01RGTiXYT2k6ddH&#10;mQk9xpPjrMbt/X48e+7Ji6eO/Hrryb+vXPh8R8TfF/78/hDK789BPL/oza3dIRxsXYDVbC3GSygw&#10;oZsaM3oqMrOPHNP7yDJbQHCuaLL9lFEUAFT9QxO9IbroChPUGaqO7lhtdMbroDFGC+WhmsiJOK7a&#10;T0S54Uq4jVDBc5AcYQKGWX/okStgWCUscqUw3VPeUdxtreT8skIurirn5pparmxezONty3i2ew03&#10;96/k9YHN3AlLZ4+I3Wf6iwisrMcjX1M+uNuApRtfnQXQ7U15KiUK12gV7v6lxVtFcz6YWPDG1ZKn&#10;QTY89rXjo7Ult9zNWZVjR0upA+fbFvBgTx1PLqzg1Zs9PHx/kN17a0lKtScg3ZDwYmNC0/VILXSi&#10;sSOB1BJPPKL0cJ+nTXS0GfOjjUmeb0L8fCti4u1Ii3Olout9G/Gc9dZWlItz06hpxHJDU5bYWFBp&#10;ZUG5lgnJs7So8Yih1MebBQEGJBdZk7zUjaIdsdTvTWHxngQyN80jtMETE1ctdKXl8VQ3JcrWhSA3&#10;V9xEtPcUr31Bgi9xCbZsbxWxr/U8Dy07uNo3navD0rnvtZpznuu5n3KEr2ee8OvzO148Os/rS6f4&#10;/egLN8t3sEprPgctlvLc6QJH1FvJVfPA192Q6CRLslMdWZDmRXiYi3guHewFBEPVrSm3jeNUcyeP&#10;t+/l6apNvNqzgycb94nxUcO98ct4aLiHR4tP8u7yLb5eeMrD7Cs8Cr3KmcqNbDqVRGarFglRUiSF&#10;zmSe6xRC3Ofi7SaNvsZEguxsubz6FIdjtnEvZw/nGjZTFZ7OxZojPAw7xzfZo7yYvIn1U7M4kbGa&#10;A6kNVI8xp3W0LRvNUrgQ0c75OmHCpzby5ugZTvit44hMGzfUV3N4eg0HZ5XzyG09B50WsyGkjKbI&#10;+dzYIR6noZYHmY1cDSmiSsGZigHqtI82pEzJiib/ILYnCbMLj+SRZzM345dydUcL506v49vj+9zb&#10;cZAF9l54mangajGTYB8N5mXbEt3mT/66hRR1JFG8LJ78zhjyVsdQtSWNus351K7NpmVjIh2bA9h+&#10;MJwdJ1Oo2RxD5aYkFm+Mo2ZDAtWrE6kX/9taE01LSgCNoW4sFgBsDnbgen05f2ctotbfk+pgLxbP&#10;8/rvmyR1wS7itngNoh+W+dtT5i1kTECwXETfMtFKXW0pdBQwdHKgWIhDrpWIwHY91ckVQFkqTGXl&#10;oK7JPxUpnGqB5yhjvMWAni9lRJKkLnHC2KLmqrJQy4ISU28qLN2pDQvFQsuQgd3HMG2cMh7ajmSP&#10;V2aphOR/U2IHS8jjP1uF/AJvokpscbXUIWqqLilDZMgerMu8nqLC9pxDemIax07s4cH1w1zYv4Yt&#10;5ZlcmZfIlTHG3OptyKX+xhztqclJsa93uxtwbIAxuf9TFo8tR4yBEXFWlujLyqCmrMC0ERMwkJhC&#10;7ggF1tsp8u5SmKj6kfx4F8Lvj/4CgvbwwlFUsChhf+Vc2h2Kw9w/kOs7jSndZBjXcy4TBWhniLg6&#10;S0Rgyb5ySIvb0r3kUBIGqCoAqDFYA60/1NAeqoTGCEW0x6uhOU4VlSGyIhrLivvkMRwjj6WAvPlf&#10;ipiOl8dKFAe/CXr4C2Nc0EOOxt4ynPAJEwCsEgAs5XxnObdWVnFz/WKer2/jxZYObu3t4O6uDn40&#10;reCMtBsneqryaK4+z10teOtsyVcbe157OPJGVLc35rbcUNbmjooOr3VMeWNkzFNXY56lOHA52Y4j&#10;vprsTjWmvMGa5VujeH99BR8vd4hI08il7RXUZPiQ7KVHYoQJEbnWxFZYk1BuyfxSaxILbIjLsyMq&#10;146YDDsWZTiTs8CWolhLSsLtqBIdrj7Yg6WhvjQFuNDk6Uq7rRudhlZsMLVko5MTS709qfT1JcHU&#10;ilAtPaKcjMgrC6RydwoVRxfRdCSb1r0ZVK6LIrs1mIUFgf/NTWk1RxkLSU0MlExRkjTGeNpcrKUk&#10;8dTTpLpCpJF7V3lRcoHjk2p5162EW33jOOhbwumi7dxdeJSfLQ94vOwYD7aKiL9KwKThPOsti2lU&#10;j2G942JOe22kUyWdZT7zaW2Io2l5EG1NIdQ0hFNR6ktKph4+qSq4BxiLOGzG0tpsnhzYw7MNu7iz&#10;cx9nWjeyXTmPqxPF8Yy4xu/Lr4RJP+P9l5f8OPqCf8tus143iRX5oaw7H0vbAX82bAiivlabkuI5&#10;VFarEx2qhMGc2eR6pfFs83VurdhFaogXxemxfL58l2d157lg0MaSKQEEiHRSbBDOs5LjtA7yonGE&#10;JRmyOuwOTeduywqurVnCuepS1ruEscoynlXOOdRN8KN+WiB3K/Zzf+05rmw8wrXdO/h44x/Ob25l&#10;iZ41tTONyJgjLL6POgUipSQP1iFWWpv8IG1S3WexcUECd9Z30L7Ym4ZyH/ava+TFkXMivexgXW0q&#10;+TnC8otsyahzIG2NB/VbkuncVkTn5iKWbs5mycZsGlcW0rxCwLc9m7bWdJqqBdzqIli9LpnVexbS&#10;+c9CWrYnULchmbZtudS2RovnCmB1QSRLIsTzhjtSH2hL2zx3GoLdBfg8aQjzoS7QnZoAJ8p9bakM&#10;cKQ80JESH1tx24EKHwfK3O0o93Cg3NVewK/L/EQktrEmT3BDYsogLUwGaBMizCVdxLjkEar4TDLG&#10;cJwZk3rMQOUvNawlLZEfIM1UiclMF02ptxRmA/4ixkiFjPkBaM2dy8jeY1CYrE6xijfL+2qzvIcO&#10;hT00iRwsS4qNLWlhviRKGVMswLi+jymnxvnTMsgS824zaamuY/c/q6moiOL63T2sE/F6lbEb10Za&#10;8qi7Idd7G3Osuw4nJLS5IaHHMQHOun6ypP1PmiQ1DXxsNNAxliYh1p7SCCeqVUxZP9SAnX8qcSfT&#10;TUThbGA+Pz8F8uq2Ge+vWfHuph9fXmfz/XUdyR4myAjDm9FLlkkDpjB10BwRf7sWNBLxV8BPrq/i&#10;f+8DqnXBb6AA32At1EeqozxeBWXxHMrjFFH7UxGtCUpo/6mM9kRht1NFp56ihLFoZlNUsf5LHZdR&#10;GjgJEwzrK0/5CBmOJ8RybWkFl9orudRRxm0BwTura3m0qplHa1u5s6WVe6KDflu3joeh2fwjzPH5&#10;ZCt+2Prxw8uF9x5mPPIy442jLd8EAF8aGvBET5snajo80jfmpJcBB8psWV0r4kemLh2ZXROKOnH5&#10;eDO8PMzTXZXsyvalLtaKrEAdyiItyEqxEaCzJrXSjcRCCyIzdElcZMzCNBvSs53JzvGgJNeHolw/&#10;SoQldX2Jvd3ZgmZ9LeqN9Ghxc6Qzyoet6YHsyAxn4zxfNti5s0THkQxdR5ylFXFVmYWfowaBYaaU&#10;NsezYX81LZszqexIpKw1VsSgdCoKUoixtMN+qhzmkuqoSuuJ/qWDxeQZ+CjpkKrlz+nGdfDuX+4t&#10;usDF3k38K7GM233zeJS5l9+dL3lotJcbUzo5bNDC9erjvG2+x6+qDzxKPE6UjDspxlFsSiqk3X8+&#10;G8Ny2ZeXyfbqBaysTxQADCK/2YUFLUYkNBgQHSMKg7cpsQkWNLbEs215Ofsa69mVUkHT+Ah2DKng&#10;ss0BXovI+vtr18TO33iw/hTHDcrY1jeMihkurNmUTseVBZy6W8KdZ5mcveTNoaMebNkYSqibNn+v&#10;XcWzu1eJCXdG3XoaYeK53r04z+/Xz3m69wx1YSmkaouBb5PM9YytbNAX9hToyzJRmJYUuNGS6sWy&#10;WFfqPTUos59Dnr08841ViJ6uQOAMIRAr/4HbiIJwiSttO4UEPOLmph3k91dhcQ8NFo7UJXC8BgGS&#10;2gQJ4cnStyc7xInkFHMSwqy5eHAtDdXBFCYJiIQ586zzIPdTt3KutZSV691ZvcaXVVtCWLLZldIy&#10;c5EKzFkUacXCeDOS5hsRGy5SW6Ax0VHGRIVZEOhhSJLY38W1UazenMTmg4to2RpPw5pUlm0sYnFL&#10;NCUFzlRmeFMW70dVhDO1IlG2hntQK4BXI2JvkwBhs78ziwX4qgT4qgLF+Be/r/B3pMJPwFAAsNjN&#10;jkJXOwqE/XW1PDtL8mwsKej6EGREfymmdu9630uVOQN0UBRmNq6vJBP6zURmxGTsFNVwFgdErvs4&#10;ETPH46+ug87oEUSqjWR5jiJb22zYV+SGl8w0Bkj0wWm8AVVT7ckYrkDxDCNCR8qKwa+Is6wx2X8Z&#10;s22QDYe623N/lD+HxrtgIzEGB2M9Dp1aTYqIUxlZ/pRWZWA5crKocOqcHWLG9VH2HO9nxN7uyhzq&#10;ofDfTM77e3Wt/iYG3CQ9YvV0MTORZ56HNuur4zlWkc5hO186BXQq5FVZmmHOvWsL+fm5ktWLrSgJ&#10;1WJlmRu1NeqsWe0k4OyI4WRdZIUBzxmkwMx+2swQ5ifZX5o5Yis7QEBOGJ/yQBVUB6uhP9oAg3EG&#10;aI4W5jdUAb1hipiMVReg08ZouiZqE8XfC+sznaqB3VQdEfc1MBOFxUJAtOsrWv7i+JbNUeVY2ULO&#10;tRVztUUAcGkpN5YXc6uzihsr67m5uolbq+u5t7qBp2uX86iqiWPCzC/2NuLeFHs+2lrzOkCDB+6a&#10;fDex55OOJW/MjHhjasAzRV0e69hwPsqD1dX2VLVZk9tkSlupLQcjPbken8K1hnI6BMgash0pzRcd&#10;OtdMgM2MnApb4ipEh6kNoKTKk/QcMwpThPXHWZAXZUlhvMN/rSzaldooN5bEObEmyY3NIgKv87Hj&#10;76BA/gnwZk2QNaVxzmQGOVFmbkWhghZhCgq4GUqTEin6QronC4LtCNdXpSUhmKpKYX4tUSzdVMaS&#10;9fUsyk7C08wY65lzhAXKYzRXDRspeSJttNnYuJGjwQe5E7SZB8uO87L8OldniYLRr5GjA0o4qV3P&#10;ddUWrvSu5LREAZd0W9m+YC37ozdxzW4Ll4I68DMzZb4YPKvKU1haXECGaxihynKk+lmSVZTEwuI4&#10;Qhc4Ey6MNyPDnShNfWLkdVkgIJia5sjirBga7YKpH+fA9qGJnBlaxaUpLTyff5pPK+5zv+EYH3bd&#10;4nJ4BytHRhEkoUxdegD7bmWz7tICnv1YzJt3xbx4Vsr7tyvYsjWR9qUxJIbbExxghIWzDLUZATz6&#10;ZxUf3l/kK0/48vgxH7Zf5OXSIxwpamDVwhBWV3qydmswO//xZ2WFIR0JmqxM1aMpW4ulJSYsTzMl&#10;01qdSFMzbq0/x6fiO5yTa2Gbai5cfc2llTtJHaBMRW9NFvVVInqKBm35OeJ/MwnX0BLnSxH/KF3S&#10;UuzY1l7A6b9X/FcgDjeV8yx2N5elmllu6UlKhiIFIjGUFJjTuMKWZWt9aWuMo7EykfIaP6pXeNC8&#10;NoSWjijaOuLo3JjJ3ydbOHNjPSevdHLkXCPr/85k8bZEmrcU0LymhJZ1Aojr4li8fAH1S3Opygih&#10;KNRBgM+RhhAXagTwqoX1LQlyEenCjmoBxTKxrRTwqxJJpNLPiQpfF0o8HSlwsSXf2ea/bZ6D1X/f&#10;bsq1s0JimADbGImZjBJ2MaC3PH0FDPuLWDpYYihKo7rRscic1jBN7MZKkO8gyZUOL3bnSXGqbi7P&#10;jujw5IgarzZbslUcIJ2JI5AZMA6vKcb4zNYiydiC+VrWAijTGdt/IpF/KHB0jCXHe9pwq5cHB4c6&#10;ESVAYWIsQ0F1LKcOLScvLwhNA2Ukx0+hyNyFTcIado414uhga/YIQP/TU4mjfdW43EfYjoQJx4Yb&#10;kK9jgK2hOqZac4n0MWJ5djAnCyM5khpFpLYhUwePQFd+OsUpYRhJqjKt1yys1AyJjzPF0XcqHk4a&#10;OMh1fYijwKwBGkzqo8HU3rOZ0X8mswbKIDtYEaVByqj0F5H3D1X0x+qjPUIFzcHS6A9VxGK4MLtx&#10;eliL6mk0WQmdyYro/6WC5WRNbCdpYztBG5sxOlgO1cF2qC5OAqwlOuacbcjhQnshl1oFANsquLqi&#10;iKurSrm0qoZrAoA3V9Rws7WMm0sX82RpO1fNw7goYcDFYSY8srbitZ8GL5w1+WRsxUsLM17Zikhs&#10;5MRHVSs+aBlxN9KBtTWiUzSbktZuRmeFJ5eEiR0YqMlaPUvaUxypLLEhp9SMrAJD0jJF3CkyIbbY&#10;QsReO5LzrIXxWVKdakNrkhNLEkS8jXenPsad1iA3lrvYsyXck13p/mzP82dXVjDbowJpFr/PcxaA&#10;8TIkMsCMBHNdMkRKyLNQJj/ZjJpCF9ozwmn1CCZmpBQZKga0VWfQuLeWtn1N1CwpJTw6GnMtU3Qk&#10;ZTGQk8FNTZV4I5EwnG25s+I435Ofc02rk31h5bzfeosHyfs5rlzPGcPlHLJuYGWfQA5JJPD30GyO&#10;mpYQo2xLjk04dWqRFGv6kREfRFFJEC1tiSztKKK9IlPA2ozIWAsiKuMJXRSDjYkVMlJzcVDUI2yo&#10;OBZTA1nuE0uZhzkdKRHUa/tSI+HMkdG5nB2Ww5MxVXxWWMXesckccq7n1+YHXI9to14ujLBxlvgp&#10;SbL7SBKrzkVz8XkRv76v5Mfb9fz6tY+7z+pJTpJBT2kMfk7K5KZacag9jkc7Knh6dT3PXx3n89Xr&#10;fNl0lgtZS1idnsSa5YtYsT6SxettWHfEhpP7fNhRaMq6bCNaS/RZUqbH6mITFsfqkOFswtHoNl5o&#10;beZF7zouDy/kbrQoBqUbqNbzJn2APMWCAYsGK7M8MoV3r29w7txmcoRVetmLceWmRP4CD57cPsbH&#10;hyc4kVfL2TnlnJ1QytaEDDJzjcnJtyJzoTllWabs25vFxn8qaF6ZzoaVi9i/IYOdItau2ZXH6h1p&#10;XLnVxtP3G9h5poCNRws4dq6VG7c3svtUA63rxPnYUEb79kyat8ZQszKapmXprG5OY3lhBFXzLFkc&#10;ZEljqDBCAb/aYA+KPK2E8QkI+jtQJVqZr72AnwOVwgALPezIdxfgEwDMdbQiT1hgrrDAHGsLJEaO&#10;/JPJf0ozevA0hvWfwuAe0vwlIpq/kRatGRpc3WbMu+NO7K1Q4mSbLm8PGvB1rxrvdyvy7YIa/95S&#10;5OkBOa6tdGSjOAhh5rORGTwBhRHyqEyWEp3fGz1JTaQUZrJATodDM8zY3U+HI90t2DlG0NzKlU1b&#10;a0SVSOTa2c1cuLuK6AWu+ATYcOfqLs6257NcXZ+VIqJv6VpVrZca+wZpcHiMCWf76XN4rrBGJ3Ns&#10;7XQxspPHzEaBcGdjkpzU2NGeSl7BfHr2GMHQHqOZLOA8voeIuEPVUJqtg5ezJR7zzHFyNMJO2hCF&#10;wQJ+AzQZ2VOaKb0lmTFAtEFzBQDFaxmojNYgVbSGqKE+VBWlP6RQGy6J7lgVzCfoYv0/TazGKmMy&#10;WQB9uiKW09VwnKuLnYge9lO1cZpkgOMEY+xGG2LUey4FZo5cbSrkYls+p1vLRQyu5sqKYs6tyhcA&#10;rOTailquCyhebyzganU+txdX8iAsVViNNpdHG/HY2YXPvuZ8cDXgpZ0JLx0M+Wjiwp1ZtrzTduSd&#10;pQa3ooQt1YqTv8SIokZrdkd5cWmEAedHWwhLC2VNtheNJVaUl5pTXGpBZr4ZaQVWpObbiGZPaqYV&#10;2SkmVCSaUxcnOl2EFUtiXFmfHMaOvHi2Z0eyLz2GTcmB1Iaa0xAtOpyIILGelvh7GxDvqUOsny4R&#10;DhoUuZjRkCyic6YLhd6GlPhmuQAA//RJREFUNJnaUTzRgKgRcjRGxrFzewerj3VSvbmU/KxYPG3s&#10;MJDSQE1WCiMTGRJstah1dGGLdgSHVFJ5YrKT5x6H/7vU5Nn+Y7zff5WPK0/z4/BDvt//wNWKTTwM&#10;XsEO41JSVZ2JsjWktCiEyqwwOiLj6fQJo26esKfFKawU/WRZWzQNzX4k1jgQVe5LfJAPzjOMmTNQ&#10;Et+prjRJFtFpUsft3A1EDZUhS9WCRTPtSOvvzRHHNhomBrKhfxSne2Vz+Y8KHjmc5EPmbVbP9GeD&#10;awq7M5eiN20sGS3ObLtRzD+3y/j+dRd8Evv+5TCf/93B7q1ROFnPxspiOqkZRlRWm7FvYwJvru7k&#10;9ZUzvN5ziveV+7nqV8JKCy/yfLypaUmmaf88yrdb07zKRRQ8Z9bnGLAxX4M1JbosyTOgIVOTUl9d&#10;WlQDeDB7CW+7N3BXIp/tg6K5krOeXWUNxI6SFRaoQUUPI0pGWLA3vZLfH9/x8ekjVhWkE+8rwLqt&#10;irff7sDv95wtFaCfFM15v3Jha0k0bHKmRqSr/EpnciMNiDCcSnG6kwCoI0HGswnRnU2QkyqegVqE&#10;JxoL4/dl0+YEWjf6UL3aneUr49i4OofrN1dz+/ZODhxdxsrt2TSui6KwyoOSPF/qur4hUxhKXawD&#10;9SGWNM2zpy7ElepQL8rmOVAhmFEdYE+pAGFRoD0lfgKC3vYUCQAWd30C7G5PvpOwQHvR7Kwp7Pom&#10;iLLonOo2WsySFpY2dCJ/9pBBqu9kmmOU+XHDlQ/XDfl2w5q3pxx4fdyCj8cN+HXYgU8Hu+YGM4XH&#10;Rrw8IcW97Yrc3KzGnsVGGE4Yy1CJ6QwbKI2SiL9ZsaEsFZWgNnoeK/UdWCqgUDNRmgY9A9bnp7C8&#10;PY9//m5h3/YKDp6upb4zktQqZ9YdLuHM2eVUhzuQLjuX5mkq7JimzQE9J7bY+FMxx4T5sgb4ejvg&#10;FWSAQ6AU9vO0cHR3QFVRDjNHVVp3NyCnqs7YwaOxVNZAcsQM/uovicIkXWx1rLG3tERHTgBxpDzT&#10;RQT4n7DL0QKy07vmhesv4vBAKeT+UERNgK/r8hbVIcoo/CEvtvLojhY2OFETw4lqGI2Rx/YvAb3p&#10;utjP1MJuljLuMgKycsJOp6pjJezQcKgyun0UUJf4i1JrB64L0znXXMjplhIuLhUQXFrE2WUFXO6o&#10;4Eq7gJ+4/2ptLlfKMrhQksbtlAVcEPZ5UVjvGwsffrk68snVjOfCtn7a2fNtrjXXh+hxX8OOp4HW&#10;XBPxZ0e9LRltJrSWeXNZ14tb3XQ5KGXB8pRgqnN8qMqyoiTflPQCU5ILLUkV1peXbkdVkj01iTbU&#10;z7ehOdGW9oUuLM/wZmV6EHtyE9kgrK+9wJMa0TGzE51IDTEnxduEFA8rQnxM8YsyISncmngXNQpi&#10;zGkqEnGxMJ5kGyvSpqqyTM6GrImqpDs60L62glUHW1gl7K+qJYvoaE+s9ZSxkJ6BlaEU/n6alLkb&#10;sFrDm31DIjnWI5HzQ6o4q72aa9XbeLBxC0/2bufVmeN8ePGQH/9+4uuD+7zYcZB6/1iMpeVYWBRA&#10;04kk1u2dz95wX5YNU6JuuCbLNdxYGhkqLDmQ5OUWxC41I6nEmwV2fviMt0CntzI5Ugs4bLuWgwlr&#10;OJTVjo+EPmESdoT1MsGnnxYLdB0IGK1BVbcADncTJjh2DV8tn3PP8QIXbRuFsTWSb+eB7pzxuKeb&#10;sfX2EjZcq+Lxu+38++0877+e4QuHeP98BcUZhmibDsc9SZsckbbW7Unl070zvDl0mzcbLnPDu42H&#10;9tVc0F1A/GAdlKYq4xpsR0V9DHUdCWSWWZKfNpf2zLmsK9SkvdiM+lRtaubpsM0ngpfmy7jfbzE3&#10;updxfVYF+zMWk7QwiEAdbVIGq7O6nx/H+8RzcnomD+KO8WPjZ/699JIT+1dz/+UhPvx7X+zrF96f&#10;u8cyRX/WBUfSfiyGqn2ij212p2p5ICvboigK0cdLchjLF4goXBJBgeh/7WtjaV8RxZp1wgQ3V7Jq&#10;Wxnr96az5UAiRy4UcuhiKRceNvP15wlhxdc4ea5TGOQCihcHkl8aQEa6BznJbpTEOFMdIuTJT1if&#10;h6mIw/aUh9pSFmgloq8dJSIWF4mYnO/nKGDoQrmP03+XwBS7id8LABY62lBsb0uxrR0S/qIT+yW7&#10;YmIpg8qckVjIzMJPdSL1YQP4eF4Y3hNbvt114vM1R75ftuTnGQt+HPLhy1Ffvl3x4d/7vny+bMq7&#10;Y1q8+FuJ66scmaemyTAJOQYIWIwdNhEnfXXaGnOozMhgno7QcScTckX8jInTZs+hVpaurqFtZTEH&#10;j3ew6++l/H1qMTXrw0lpDmXj8bWsaC8lyU2fJkdzToWITpYQIYjvi6mMIhMGj0NN14AALzNCQuXw&#10;EM0zwBE7GxtUNaYRkmBJZFwQWsrSBDoaYyCM4n99RjO2zxTUJ+tiLGsioDibiT3+4n+9pjB64CzG&#10;DZzLjL7SzB0kx9whCsgPUUJ1mDryA+SEJcqjOEwOrRHqGI7WRXu8Ktp/CfOcpITDJE3cJpvi8Jc2&#10;dlMVcZylhpuUHhYTVNAdIod6b1lUJWTQ7z2DVj8frjeXcnFJOedairjYUsAFYYRnW0s43/W+oNje&#10;aCzhUlkOlwoXcionlstpcVyWt+dEN2F3Yy25P02frxYOfPBw4aehJ+9HW4vObcG1v0z57OPLy0J/&#10;djY5UdxiypoUT05PtOFmf33+NjYRg8KB2gxROXPsyS2yIFvEl0VpZuSnWlOzwJ6WGEda51nTNs9C&#10;/K+bGExBrC4NZUNxNFszIlkW40CJMMOUBDsWBFiSYK9NlLMGoV66REWYkJ3sSJG/JXnu2jSn2rEm&#10;048Vzn6k/6FB2XBtlqrZUupoS2VFPPW7KmnYUUVzZym5uSl4BLhjYSCHv7E0oR6GJIc60GxrxsaR&#10;phzqHsGV7vk87FbBseFFnA7r4H79Jl4v38Xzfad5fuwGP088Y3fxKmzl9NGZOIt5ZnYULl3E0nP5&#10;HOpcxLLpWiyT0KOjmxPlEtpETJSjqiKKlo0x5C12JiU3EHc7TzRm66L0P7EP48SxGe4qYNHOrV37&#10;8B2ni6/4/8jBJiQoCNgryAuDMubYuGauDVzCbckWXs87xUmbLWxUyuNN2W4KRVLxHq2Em+j7G6+X&#10;sv6uON/PW/n54xiff5zh669j8HULRw9FYBM4GutIaSo3C3HYG8Lti6u41fE3b5ac54LHUp4W7eFT&#10;8Xay/+eI+iA15PtOEoV4Jp4u5qRXhJBRLo57pjxLizVZVqBJW6Eeixdp0hJhwUG3VI7MLeO29hrO&#10;mjbS5h+Fu5cW7g7ahE/TYtfMFD7NaBUWm8v5ifVcMlnPneYTfBcm+OvDHX6+vcvP7+/58fozy53T&#10;iB0mRVG8CSt3hdC4OYy29dE0Lvdj2YYomtKcCVSZTGWyN2VFfiwucGFdrT+leY5ULo1j6c5a1mxt&#10;ZNeexew6k8OmK/PZfamQx6928fvbdX5+vc7eQ410bE9n+c6FdOzIYO2mHFY2pFAd6yOiryvNgc6i&#10;icgrInFVsDW1/l2f/ooW7E5poKeIxR5UeLlQ4i7A6GIjAGhFkYM1RXYChNa2SHhHWOPlbY6d/hQW&#10;hU7h/G4fbv/jx6ODIkqdM+D7PTt+PvHmx307fpzX598TZvw6IszjiBMfzngJC/Tl5x0nfl+3FXao&#10;w7VOexZZWDGtnzrDh8kwTkRslQky6M40Ze5fWsjOmEhMhC1rDhay6lQJ+Y0LaG1twMvdiey8VFas&#10;bOHmw63sOJ5Dem0wG/9ew83Lh1hRJhS5KJZzdWlsK4wiOcoZM3MDRg4Yw8ThMzHXFR0xSB3P0Fn/&#10;abafnxFhwVo42EzG2V0Dd3ctvBwV0ZIfi72xFrqy6kz/YxqqE/SZMVCJsT0E+PrOYfygOUweNBtJ&#10;sZUbpoDMUBUUhqggP0gBuf6yIvrKoTFaGf2RmhiIgaw7VhW98QqYjZPHdIgsFsIULYaLNkYRu8ki&#10;Fk/SwnisBhr9FNDsrSoMUBjq/1TZsiCCmwJ+l5tqhQXmcWlJNlcayjjfVMa5xlyuNuZxraqQS/l5&#10;nEhO4HSaiBsp8ZzX9OBs10JFEjbc6GnMx7mufDUL4KW0N4//cOXFAG+e9LPnzTRLnoR6sqHFk1Jh&#10;gEsyhXnrmbFZx5SdCQ40CeA1F7iTU+ZASqkVhZmW1CXZ0CruW5EszCM3XETcULan+LI5O4CVBQFU&#10;p7myJCuQxih3iv2ELQUaExpoSbSNtoioyvj6yhCQLMyl0IX6SFvqXAxYnGjHshxhbh7u7Bgj9kNC&#10;g5JxylS4i05aPo+qjjQWdxRTs0z0hcr5LEjzxjHYDC8/aXKT1ClOcKQxOJA9nn5s+ktHxDYHjvVe&#10;IEw2h1OjM7no3smDeeu4EbaKV+0XuFGwmydx29nmvBijCTrI/TUDXysdUot82LAjjx3hoXSIIrCm&#10;uw1L+tiQPVyLMDUBpbUrOfXPDlqyU4kT0dJa3wqV2aKQCVhWSLqS19ueer1Ufj9+zrltq9icXsjS&#10;+CxCRIoJmK3MullZvJ5ymHfKR3m7aC/f9p/n7Yb7XE44xHrTSornepCq6IiDliIr9iey42kxxx7V&#10;8OXTIb58vMz3LzcEAE9x92U9GfXmQkgmUpjrzoqtwezbl8Ox6mYeZW3jTvIm7u46ycu9h6mxicZV&#10;2Q7HuWroTJZCefRUbCTlyRCRsL05ntalLiLa69JRoc7yYlWakpVY5m9Nh2kIu1yLWWwgIBUQSnF+&#10;CAERpgQaaJE31ZZ/RkWxt3cgO/r6sEMmgc7oCj48fQPfvsCrp/z+9FRY9gfubjtBo04QZUZdk9B6&#10;sWbtIup3eFOyxZSidc60rQmnqUw8trEsS9MjyBIxOspagSVl/lS2CYtbF8Ti1jQ6VzTRuqWI6l1x&#10;rDlcys37O7l1aTuf31zi8s1NrN63iD1Xcjn3spXTd1q4c2cDVw51sCIrlkpRLOuDvUQMFucnxI56&#10;H1uqPW2p8nWl0seDaq+u5kaFpwOl7jaUugr4CQAW2IoYbOOIxJzxE5Af+ycLXRQ5sUqTH49s/gPe&#10;17sh/LoRwL93w/nxJJoftwL4IcD4fX0IHzZ68m6vOZ9OmvHlujE/Hxrz+541v28Zc2+3ITGmU5ne&#10;eyp/DpzDuD8mINU1s/QAKwZLSKOhIkVitAvFFRFcuLGZVcvKsFHTYULvPxnd/y/09LXYuKmQ85dq&#10;ySxyZMuOWp5c28viVB8Rs6ypXORJgbAXFxcl/PwdsNAyYtawmcjI6+ApYO4TLaDjKYNbmBKRaZr4&#10;hsujZzEZO0cZAn00MTWcQnCgKbERnhipKDNnrALj+sszsrsUE3opieirhqSIwdID1ZAdqor04K6F&#10;zbuirwo6I9XRH6OO8TixFXFWZ7AyBiNUMRSWaNRHCuNeUhgNVMB0mCrGw1SwGKuF+XgdTMfqYjBU&#10;E6NBuhiJwWc1UpatC+dxq62Ki/UNnG8W8FuSxvX6Si4sFrG4Np0rtZn/TeezMyiBzV7BHI4M59L8&#10;JI7r+3CmuzGPJdx40M2NFwMdeTTBketjnHkwyJsXfQN408uT+330OWxowJI6Z7JWGJPfJipgjZ/o&#10;7K6UFduSV2xCVqEpSeUWLBIArMmyZamIuiuibOlI9mRNcQQdOSLmJjvTIuJvVYo9BSmO5CaIuOtl&#10;yjx7HdwDzXDxNxZmrUyQvzDvHC2S6gSw8nxo8TWnLciQpQXebEiKYN9se3YL26rpLUe5mSk1pcHk&#10;LIsku2k+JeWLyC9JJDHXnphMRWJzdSmuU6a5VZF1qS7sMA3ktHcCe/38WaGgwarhbmwcKNKBRgxX&#10;Y9fwRGM5/0xI47hzDXvMUzmhkcJl8fP2+Aq8DLVwnidPfL4ey5uDqHAxofgPGZb0UyZvtCTB0rIk&#10;J82nectO5sfl463ujNtsI6JkbEid5UOhOK7bp0fyz8Rc1s8t4XbnKXjygo97DwpjX4H7HDUqVAO5&#10;PqWBN3028lhmJ19W3eD31zf8fPOd71u+sdqokXBh7r4OxrjYiujdEsW6KyXsuVnN+0/H+fnzobCq&#10;Z/z6fo9nv/az6nCyMF8tggx1WZTlxNrN4rVVVXMpsppHFTv4cuMB70+eJtcyEGM5bQx0lNDR0MFu&#10;hhZRozSZN0yRDFtHVq8QoD0awYGNDmyq0GRVrhqdiRosDzQg31SHKCUdwi1NySwNISLDUqQoLcK7&#10;5tjsq8pKCR0WdxdmLGtOrm8oLUuX8PCJMMAfr/n07REffgsT/Pmcr2Jf7rauJXOOqgCNLSsPhVJz&#10;wJzaTgGa5aIvrAwTwAsh2V2fFdWpxAc7EeGoy7rVwazY5ETr2mDa15WwZm8Hqw4uZ/eZTu4+2sf5&#10;M6t5/fos918coXVjEh174tguDL5jTxKta6LZtVvIwdFlbG7IoTE1gpIwYZVBdiz2ESDsmlnGWwBW&#10;gK/aU8BPyFXXRdCVXnYUOZuTZy+aAGBeFwCnDZiK3KAxHKwNhOtecLvrfT1vfj5w58c1F37dDuHL&#10;kzDenw/ibm0o622sWO0uz+MOE34eteLbdR2+PtDj1wM3/n1qK8DZtdyhGlJD/se0XsqM6ycjwCbL&#10;2N7ajO4ljYGeFMGh1libKFJXnMLVM7uxtzBikIigvSRmMnjAnyTFhPD47l6a2+azuCmZ25cPUBAf&#10;hq7CdEKizKloiyIqyQobOw1MjfRRmCuHtMwcrC018BYv0MxEA2OXWUQK9fdL1cPIcQ7mVnPx8dQn&#10;JMQcn2A9AkKMcbXXREN7Ggqq05kzeRZT+giQ9lRCoY86UgKAcwXg5vSTRXagIhpDBNRGa2H9py72&#10;Amo247TQE3FYVwxok26KWEn83yzExgKG+kPl0eg9F33REa2n6AsDFMD8QwGDPgrodFNCt98UVse7&#10;cqu1hvM1TQKA6VxtTuZqtYjD1YVcrF3E5ao0jiSlkTnLkPgxMux0D+TaAjEQHII50k+X293sudvd&#10;gxfdXbk30J57w1x429+Ld719eDDYi6NjTNnlbEVjnQMZKy1I7TAjpd2apEYHFpY5klZkQ1KJIWkl&#10;xpSUWNNa4UFHngdLU5xZukhsM32pWORI8SIbylKsyU20IDm6a+ILQ0KcdJjnbICzjx5Wvir4+MsS&#10;KqCVsNKT5eWh7PfwYpOTJbsyHdmX7cdBPX9O9nFjRy9D8ibJU50cTHVdBInl3sQWhBKTHkJsliMJ&#10;xepkd60ZvETEmnYNGlplOSfs9+LEFPYrpPB3fhorU01ZbOlNnXI4HVEhnCxazNlplZwfV81uvQIq&#10;dHwpUXSmUU8MWv/5BAr7Syr3JL7cTEDVjtaaYCpCPFmorUuI9DR8DdVY0tFGw/rNoji6MWv4XBSG&#10;yhA8w4HKyQFU9bWgaogji/v5sXVqPLs8inhXd1GY5xJ2OeQSLenOohkenBydwSOJSo6OreJx22W+&#10;/P7Kh18v+N55g+O6Swid64iPsI/5ftYUChst3xNJ45Eo9pzO4/TNVm683sCbH3/zku3sfxJPdroO&#10;zhpK+EaZ0L42muMlyaxzCOTOsr1iTL7i856LFEoH4P8/Y6xnKIqEpY3FZHWCJygzf6waISOlidPV&#10;ZH2LSE2XF3BYROuOOhuaMmSoivuTolA5Isz1MVeTwTNYg5RMUdRC1PC302ehSC51YuyW9pJj0Tgl&#10;cq2tSQyypqU1k68/H/Cdt3z5/khsX/Hq+WNa/KKZ330O83vJ0hDkyoF/Uli7L4TyDc7kLrOhst6R&#10;2gJn4ufpsaY9nXQRV/0MpGgRYMyrFmDaKBLGgSI2/7OEfSeX8/D5Lg6faODK3d08/3KTXYeX0bEh&#10;h1U7C9h4oJB1/yyiaU0gG3em8OH9Ad48PcT25UWURLhSEyzSR4gHlf4uVAgLrPJxo0qAsNy96xsh&#10;Iva6CKA7WJAtInCmlT0SU/urM6v3MNam6fL1rI0AnZGguhs/rzvw6YIJn0QE/vTCQVSdAI5kuREy&#10;YABVWkN5tUKA8rgLP68a8/WeId8fOvPzuTP/vnLj9Y1g0gP0UBimw8SBWgztO50hPab/t9ygrq4i&#10;xtaayErJkBIbyp0b+yguXUT/P+bQrbsKvbrNYuoERapLylhSX4Sq8jTKK7NJEJExdoEXTVty2Hq5&#10;gSVbs/AKs2a27Axk5CSxNJPG1UwJO1VtdKS0kJKfQmi6MQXLPPGL18DcVhEHBz38/Q1x99HA0ESa&#10;oABb4hcYk5RjKqKXB0rTZyHbazbagzRQGqaE5BBpYYEKqIu4qzFMHbXBchiK39uM/r/LXowGKaLT&#10;Qw5zsd9O3VTwHW6AlbBdlX5SqPSd+9/M1U6SZlhMEPs0UBbdnjIYihis32cay8LduFRfwKlyEXkX&#10;Z4vIm87FinzOlRdwaXEyl8sSWOsWhL8wTwuJ/1Euo831lEVcmBfD0VG6XOtuzs3ebjzv4cmLQW48&#10;GenKp8GefOnvzZ3hrvwtbcX2RA9qmuwobrWnuMWO1MUmzK+0JLVUWGGxK0WL3UUMtRdx2I72Ilfq&#10;8hxFzLVlyUIHGpMdKRFWmLbQiPT5RsyPMSR0ngHenjr4uxoS5maCn4cO3oFiwKXrkt/qREPbPA6G&#10;RLB/siknrF24nBrEaUdXTvd34LKEL6uFAVdYGZFXEkJ6kR9RqU4EJDriFWNCTIY2uTVaLBamurzZ&#10;jdol6rQuM+FsUBon+mWzbXIRO3KKWLciihWN+eysaORQcxqnmsro0MjmtPla1pjmECitj704Vk6z&#10;dEU0VMTTUY3qtQvJbPUlv1HYQUcg2Y1BRGe64eujTXpSAIdOHGHjjn2kRi5AZ5KSOOfyyIvzbj9W&#10;lphxaiSPtSRlqCl1M6w47pnNDZMVbB2aROFfPliMt8BitB4dUwRoRldwQW0zr9a+4iNfePfzJk+q&#10;1rFz0gIWjXEkWsOJZDN7sha5ULDTj6K/7anb5kDtFg+adnuz7kAgG84GsuKaPWUrzPAIVMA1Q4nV&#10;f4eyXICwwNiYJ0dP8O3afX78fYN9znXUDBCWKgAdNFwXrz9VcZ4qj/tsFYJnqRE4eS6hGrKUdniy&#10;534hG3bNo75Eipq0cZQkyZAebY2HvQK29jMoKnAnO1ucjxADwrTEcRmiQWkPEYl7K1Egq0d9rC+1&#10;+cGcPtDJ9w9PRBx+D9+/8evNb86WbiZ/mAOZEqbESyj897W0w5dz2XgugaodTuS26FNSbUppnhUp&#10;8cpsWhHKIgEnfxNr6rsuOl/rxdK9Uf+9x7dxTwn3Xmzh0PlG9p/t5NrTs+w9voXN+5azbneLMMVq&#10;Vv+TxYHrZVx/sYzn77YDl/n56xZbO8soDXP5b17BqmBXKgJFcgkSfdxXWKCfM4WeFuQ6G5JlbyQg&#10;aEOOtTDAUX2sGS0xhCKfSbw+acHjy3q8vWMLd1z5etWBDw9FJP5gz69nQTzdFcmpInsetRnz7R8T&#10;vp+14OctU74/MeP7Kyd+vfeHz8F8fujA3mW2GEpqM6aXDGMHTGN4j8mMGTALMwNjZGdLMXLQTLQV&#10;tVhak0N8UCgjBsjRs5ssfQQAu0lM4g9hplba5ihM/wstwxnElXlRuTqOFQfyWXO2kqY9OSQWBqGl&#10;LTrrnDl4ehgT5GOMo5kG6kryzJKZiYWXIhUd7hQ0OOPipYehgTIO1goihqgiOWkimvLKBDqbESJi&#10;XHyKD04W1kj1lUJzgCaaI5WRHTIblWHyGI3VQ2eEOnJ9Z6Ismr54TbYC7Laj9NAeLItWbykBQSUc&#10;+mrjMs4YbTGApAXk9Mep4Cprhf0MY7QGyaMuAGg30gCH4QosnxfMxYYsUdkXcbpM6HxtHucr07gg&#10;fr5Sn8qhRG8q1c1ZbJf034piOXI6HJ8fx8W4BM5OEfATne12TzdeCgB+6efFm9GefBjhy/s/vLn8&#10;Pyv+trFlfaUv1ctcWZrnQkO66KDC+uZXWJNeJeJCtS9LqoJpLnZnaYY9jQutKMq0JC/DnJKFoqNk&#10;WpGcYcr8RD0Sw7WJD9MXxUMTN1E8fESEcvfTIthfi/QQIzqzvDhYEsm58HDOzXLhdD8zTv9pzonp&#10;ppwaacqV7o7s72XDcgVzqhPdRBx1IzLdmcBYC2EfaoTFKJGXJ6yj3oj6xYY01ihTtUqKhuU67IuJ&#10;ZLvsAraYlXJv6ykx7u5wX1T8Q/uWcWlrM7tL0miLWsiF/BVUSFqyYIoavsriGCtp4S8SQWSyLqnL&#10;PCjs9KZqpSuF6+yJbNQhtFSXsBxDMmsC+PviHjbu30VZdjauUoboDhWRUkBEWxRfS3kpXARM/WRM&#10;iVW35KBvITcUq1jaJwzTXur8b+g0lKYokT3dm43jcnhqfI33+e/48eQ93z485dfWG9zQE4YpipXP&#10;UBX0/5qLo7WGsL8Mll1YwOYz6aw9mcOKv+Pp2CzMcIOIZlvNqNrlSakAY9oGY1btD2RtSQAHl1bx&#10;+eMtvr25w4/HL3m/6Q6XDFv5Wzzv2r/iqRvkwaLhtgTOtBDRXAvvuepYSSsgpz2Z7CZ/jpzLYGWr&#10;AUvyxbHNUaYy14D589WwdJ4uYKtHTnEAGRWeJETYkjBJh8JumlRKaJA9UJ1MVQsB4Sh2LlrErtJy&#10;Tneu5cWBc3w48hR2fWanYQW5EiJRSCgTNGgylRF2nDxWzNazsTTtc6JkhYUouE6kFZuQkK3EupV5&#10;xLjb4mcly4r2QJrW+1C3eR5LNsRz6GoTJ253svVoC/subGbP+S1sPLaaNfs7Wba7noYt6bTtSmXn&#10;0RL+/qecy+c7efH2OF8/nWdXez71yb4UhdlREGhJRbAQAG+H/y6D6bpIOsdJwM/RlAJHO2G2AoD9&#10;elkwuvtYmhdo8v2qO+9uGvLlsTU8deTfR678FlbHeyd45SGg6Ptf+3rTinfXDPl425xvz2349taL&#10;X59j+fdLAv9+FRD84syKKnUUJ8ryv4FzkJ4mz4z/aTCkz1S0VBWRnT6TkQOnMO0vWdTkdBnZdw5/&#10;dJvL+CEy4u9n0L/HNLpLTGHGWGV0lVWwspcku14M4s0J1G1JpWZzBim1QWRVRhAY6IyalCI2BpY4&#10;mIuB6a6Bg4hl+i4ymHgqEJ5iSWKqHda2ChjqKGGuo4WbuYmwRGnmjJyK9HApFEbMRW7oVDTHKaI0&#10;RIm5PaVQ7ieJlojvOj3F/w1QxWiECqqDZqEqAGgofmcsjM9ihPj9ZDkUh0qi2F0DDQltTIYJwIrq&#10;qzF0NqpDZ2I1UxNHKSMs/tJEodcMVLrPxG6YDGuio7jWXMCZ8nROF2dxuTqbyzWLxO00rtUUsMrJ&#10;jZjxshwsa+Pcyk3sychlV1wUZxOTuCrpxH0JSx52EwCUcOfzYB/ejPURAAzk4UgP9qqYsEFAbckS&#10;F5YvCeRvEQvWeVtTmeVMcpk9GZXONJR60ZnpwYpFDtRliliWY0lutgBflqjSGRZEZpkRlmxCVJQe&#10;CWE6RAeIeOQtS1CwsIt5AjLRssQKcC33dWS3pgtnpTy4Md7pvyU8X0jY8VC0e2Ifb3UTEOxnwLqZ&#10;JiwJ8iY50RW/CCsCIk0JitYkPEGRzBxhaVU6NNSo01CtQFOTAhUrZ1DRJs06YYpHMkq4VNPBi91X&#10;+Pf+K1Fkn/Ds8VEe3vybNYsXsaFiAbuykogbPZOUv7RwmamOqaaiGNCBZDZ4klfpTukKP/K2u5K7&#10;x4asNSZEFigRuECFgEXaJDf70bitmrS0FNy1LDGTVMZMWxQzExVsTWRQt1TDwMwYfwULOjXiOCiZ&#10;RoE45ko9lBkxbDJSf82mViGYw2NyeD5lH4/1j/Om5QJvj95kr18rWwYvZNkfvkQrGGOkJY2C1p/U&#10;/pPJiXcbePTxOO+Evbz4ekLYzD7OP1jN2lMR1OyxpXi9LfXrnFm7JZzd2wp49mA/H7jDm38f8/n3&#10;dz5e/sDrgrO8DjrOJ7v7fNY8y4HxxZT+6U7SdCNCZxvgKm+J+Rw19EVSqlkcztELhTQtNaG+Rpha&#10;uTQlReqEz1fHwmkueqbTcBDnNyHJlTJHL9IGaVEuoFYnYUxhLw3xmlVommxGk7ovJUpu1GkH0GI+&#10;nx0OJZyzqeSmZQlLJziQIqFIVHc5cozN6WiMZMO+RDr3xtKwLpyylfNY2CgKepkzG9sTCXWYRZj3&#10;DNZsDmXJJh8aNwaz8UgeFx5v5e8LawUAN7D5RDtbTy8XbS3rj69g9dEmWnbki+IeR0mlH/nZztTl&#10;+3Ll0BL4cJI7V1ZzaG85rSXiviAdytwtqHRzpNTFkUJHR/IdncgTySTbyQWJ0WMM+GvoKIpD58L1&#10;AH7etubTLUt44sGvJ158e+LG1/tOfL5iz+9b1vz7xITPL21598yGL69t+Preg68fA/j2aR7/fovk&#10;18dQvr6MoDTVmAmDZ6CuooG+oTRaymaMHDqLGTMmoiQji6y0EspamhhYODJmlBb9JGYh86cCHoau&#10;qEuaMnzAXKZ3fQ/ZzBIbG3likkwpaY+jYHk0C2sDxYkyQtdUU1iIF1ryAkJTFVGWnIOTpwrJVa6E&#10;5lsTkmZHcKQNvgFmaOlNxNxcDWMtM+wMLUTnNsBFxxbNMWZo9BIRVUIazV5zUROg67rwWbHbHIyE&#10;1ZlIqGLQXRGT4UoYjJVHb7gcBn1UMOj6fX857KTUMVfQQv1PLRGfFVHvMQeHCaq4Supj/Jc85tNU&#10;MZ+hiY3ojOaT9VDqPQvNbn/SGhjE3fZKLlSkczA9lrMlC7lUncy5qmSullVRq+FKkniMA21NXDuy&#10;m/OtbRxbkMLFhEVcnOEg4GLFvR7u3Ovrxb0xPlye5MHd8f6cn+bCFm9z2hpMWNpky4HscI5r23PE&#10;2o2OOB/yFzlRlONCW64nG9K9WJYkjCPPkuQKKwpyzKlYZEFGsimJ8fpEh2kRNk+D4HA1PILlCAxT&#10;ISVI67/LY9alOLEh2pETBt6cGWTPdQkHbnSz5UZvG672deBqL3fuCkBf7G3G1kmadHo5kxblipOI&#10;zo5Oenj5qJCUqkFJhTqLF6tRV6NEc60y7Q0a1DXrU7pEVWyNWN+0kFPta3m5Zi/73LP5x281HPvO&#10;11dXOXptKU1r0li5KpfDrZWkyxmzcKY13iKyRfoK0MV7YjlnIsVh7sImE0hf4Upth72I0Z5kphmK&#10;GO5FfLkL7hnqLKybJwZ+IhZdHyboS+Nkr46ztQo2VlLYiRg9T8ec9NF21A0LoOR/voSNNke7lxTS&#10;vQU4eou4Piqam/3yeDGwiZcq23mReYiTZa2sCxTFerwV81VNqcoPpaQukJAsDWF5Xhx4Us/Dt//w&#10;+/cLvv/8wLdfn/n2+xGv/13L/kdpVKzxJyJQjuxUM3Ycr+LCpXY+vz3Fq5sneXPrBi8v3OXD4Wew&#10;/zdPHK7yXfsCVxWWsXC4OfGSGsRIqxI8V5uAuSbYS2ugpzWHuvYYjl/KoWOVHitXzKW5UYqSWh3i&#10;Fupi7ySFuukUDKxlSXEVIJthRmYPQ+pFIavtYUZJN21KhRVm9TcgdbCIksNNyJ0qIv0kS1aqh3Iz&#10;pI6VmqGk9lClQMhAmIQ8vqOUidAxoLEwnG37M0TUj6FsawQFndYUNwuYtoQSH2lLZoo3nSsTWbo5&#10;kKNXmnkvisKHfx/x6ucN/j4n4HesgVWHGug83MLyA22sPtzOhgONrN9VTEtrFKUJ1iye78DJjUWs&#10;qo8SfSmQGxeaObItg/IIUdhdTSn2cBbwcyfDypEsW3sy7S2RGDJAitljJhNtNY0ne3z5cdGFd2eN&#10;+HXPnu/P7Pjy0pL3N605v1qF53s1+feWDp/vi0j8wYcfH5z4LcD345P4+UtXVPbg491ktjaFoius&#10;bNSg2Zg5KOI2byrWjlpIy6kgpSyNur4WehbihLiKSBhthYq5MxIi9o7rMxkzGSMcdeyQniKDopwq&#10;tva26GmrYGSgildU16y5kSSXuzNZ8i+6d/sfSnIaWBoroS49G4XZ0zAyVxD3BxOUaSdiliOBIaa4&#10;ephgJ8DoEWSEmqaIsrJSyM2ZgImyFkbTzNDpq4ZFDyUMRbRVF/FUc6wWuoM00e+hhqEwPUNR6bX7&#10;S6MnAGg6RfyPiMR6fVTRlJDCYKQwPg1dAVNVTKcKiHZXQLeHCnaTtfCUM8dqhg7GUzTRGquK3Vw7&#10;LCcZot57AkV2rtxsqeFiZQb/LIrgbNFC8XMK56sWcLGwmmxJUf2dQzm3ew0X963nQEYBp5IyuJVd&#10;KmzLjWtdAOzpye2+ntz5nw8PJnpxfXLXGsmudBQ5ULnCmO2LPbnmFsLpcZZcVfTkrF0Q2xxd2BPk&#10;w8GoAPaEerMu0YXCXJv/fymMGbkx2qTE6JAUpk2MvxJhgUrMC1QkPlyHnEAzVnu6cMLEg8vqHtyS&#10;9eHWUCceCdt7Kdqjbtbc7mHPuX4i/gyw4XJfW/YP1We1vpnohE54uhhjbaGPo60yYSFKlJfp0dyk&#10;RlODLK2NKrQ1qdLcrEpVvQmVi0VcFpH95Io2vqy9DnXnuGJUxJJRaVycf4SbW7bx9/Yazp7ayO3z&#10;eznW2kCsljBWA1MCXTRJybUnLthUnI/BpFja095eRFl+kDimumzzdqQ+yp8t21ex68IO0usiWFQa&#10;RXhYmDA/JXxcpfHzkcPRXQVXOyWSDfWonGpL45AAErs7Y9xTE8mRckwdOgeFvvL4DXNg1ZBE7vbI&#10;5V6/Eh5Ir+ee7zZ2pGWyoXYhrhZKOArgF9aH0rQigao1AeSvs6bhHxf+vpzKu/e7+PX7Me9/vuH9&#10;tyu8/LaO48+W0LC2AD9rTfwd5rKo3Ik1qxfw+oIohmtXcW7TRr49vQ+/fvDgyC2O6dbwas5yniit&#10;ofBPAWgZXQJV5PERictBSQlbDZFW1CWxMpzKplURXL+WzO4DZmzboUznenEOlluSkqyHg7so8lZy&#10;2OqpEjZDRN/+IgZ3NyK/lwmZffQo6qVLQS8DcnoZkdlbn5RB2sQOViJ1rC6VMs606YaR/acx87vL&#10;kCqAuUjCiHAJBQJGz6YlQ/S/7Tk0rg6nfJMVJbutyVsXQGX7IpLiHSjKsGTdpghu3trCr5+v+PHr&#10;JfefHWXd9iJWbMpi88l6dl5exZrjnTRva6BmVSHLNhewdU8xnQ0JVER1zQQtQOhnSX6gEX9vzObL&#10;p795cHMV+fPtSPGyINVBbE3NybYyI9/eUBhgdxWkR2lgI6dAXbwp17e48fiwCV9uW/DrhTnfX2sL&#10;4FlyYpkh55Zpw11rfjxx5vfbQH6/8xHKOU9YnxcfBCg/PQ1jTaUbutNmMEhiPGPGTsEuWJKUGjnm&#10;Fxpi5S5AYKsqwKePhbsudvPkcUrRxnNhOKP/J88QiYlMGjQNhfFSjB8wDMnp07BxtMTASA8tLTWU&#10;jObim2BIbm0oGnqa9Oo5gb8mCG13UcfSVBEdJWFcRia4C9vQs1RFSWMqbo6GqCrLEhBmT0iiDZYe&#10;WuiYCLMz1kR+1mxk/zcDJQFqzd4yaPaUQVUUBINxWpj8KWLyMBFre8sKEHZNgy+H9lAZYRR6WMqY&#10;YiailpYwAI0eMthMUcBXT4ZAAWm78QJwEspoDpqDm7QpjqL6WszUR36INIp/KOEsIGg1SRUfKTUO&#10;FORyqTaXIzlxnO/6tkd5BpcqUwUAy8lUsqIuKJJDm5Zxa80qNpmJKBiWwuOapVzVi+Rqd1uedPPm&#10;VTdx7Af78lNE35vSdmxNdKNkmRPlwnZOZkaKwejBo372PB7izMPR9twcZcrtiZZcnm3DJXV3jnv4&#10;szXSh1UJHtTHWJMfbUpWohWZomqm+4mO7qrDEkcT9jm7ctrKl+vaIZwa48DpPvacFzC40seF672t&#10;uNldn3vdjEUsd+B+N3se9DDman9d9ksasczdiRhvU2yt1LC3EIPBR5bsDC0a67RpqpejuUGOZUu0&#10;aWhUorJZiupaA/KKdAgLmM666Cgu2FZwdm4uD0xWcsNvDYdiFnMkrZb7lZu4mLWEf+anUuBggZeI&#10;q45OM4hYpEzualdK1oSSssCJlEgXauvTWSUi7jJh4WV9ZGgLWcjx0xc4dfc6q3Z0UlyRIdKEM672&#10;wpoE9IP9xWOJ/Qx01SVJxpA88Zq3WdfhOMyGmaIvDB2lxOAhUpiJQlfvEM366T5c67pIWyKbWxPW&#10;8sh5OyszF5Fb5IOB8TSRdv6HjYsSi9KDKaoKpbDZjczVhpRu0WXNDkeOns/mypt1vPy9jwc/Othz&#10;QwzwFSXMj/Ek1EMVPxdxnBaKx1+6iSeH7/Dk9kM+fn/G518vuH/oBFfT1/HMYA2PJ69k68QscuY4&#10;EqWgja+yJvb6itgYy+NirIyt+lR8rSZz6OACrr3K4eRlZ/aeMmbTIRtWdNqRtEgPM3c5LMU4DVdV&#10;JW3wXCp7aFLQQ5+srnVwumtTIyFgJ2FAqYQe+d01yRAFP7mnAok95FnUV535/TUI6yfSQi9lCiVE&#10;oeumREp3KfyHCSgaO9KRE01znRtNm4WZ7wqheWsYKze5kJU5ifJiK66e3cTvr6949vw8G3YWsnxj&#10;CrXLYqhfFc/mo/XsubyenRc3s/FYpzDGUhYvW0hlbTTFsa4sC/Jgla8Hdd625IZZ/Dfd1p17a7lz&#10;dQ3FCe7EmmuTbKxHoZ0ZRbYCgNMHyqAwUQ9DJWsc9UR0cJBmcbI0l/d0raIWyLcbpjw6YU9RsBo5&#10;3kq8uR7B+1fBfHgWzqtbDvx87y5sMJjju51Z2xhAsI0iipMmIDVjDqqi2gSkqVO6xoKGrXZEZIm4&#10;GCKNeaga7n4O+IdY4xZjiEeiL+paVozsPQ2pScIMZ5owqdtE5vwpibKmIrrWCoTMNyelzAF7f2Fy&#10;gbb4BLhjbtO13rAHSVmh2IsBIDdTARMlC0w1zNDT0GL6hBloShowe6w0RtraJKS6EZZshKlN14ch&#10;DlhoG6AyYyZSY6WYNUgVaXHClLvPQn+YLIZTddGcrIL6UPG/3ZSx6ynMT8DQeIICtqr62KgIEE4W&#10;hthbDr2ec3CR0sDP0JBAPTOsJyshKzEGk/GyeCqZ4yBjjP5EdWb3mIrGSCUcpE2wmqxAjbc/l+uK&#10;OZQbx9nKHC6WFXC9LJczBdmsjohgRcYidre3iUG+mPVDdDggac+L2HLua0Rzq7sjT7v78qKbJy/+&#10;8ObGTA/+8XZmeaMTla1isBZFc80yjGcjHXk/QICynw/P+7nwUoDrZdfi6n2suTXIjlPj7bk205kb&#10;Ug5s1TBnR2AAu/0C2Gbhwg4Dd/YqOnFulh2XRxgJ2zPn3mAHbvV04nYvJ670suV8X0fO9bETkddS&#10;2F/Xe37CBCWcBQRNOTBKhXWWlmT7O+LipImTiFghgaIgJstRUaZOQ60SLU1dTYWWBm2qm7UoatCh&#10;KNUYn6DZwtrHk6etw+YBbhyTiGHLkPlcia/g7YbVnIouY/OccOr6iig2WBilphLunsokLrSkIs2N&#10;yCAdatbHsHhXGOVrfChcHsrGgnTWTLGlcpgRa3LrOXTuJNtO7qOhs5W8wmSCQvUIidTBL1DYk78q&#10;bj6ziPDQI1pEwbiB1uz0qcd5giGTJKYytv9cDKcJI3IPwd9Ik0QZdXaN9+bitBJOarSJ/aunOW8e&#10;EZFG+HmbYOmiiJrln/+Pr78Or+Le+/fRGFaou1Ja3EMCcXd3N+ICgSQECR40QEgIENzd3d3dneLF&#10;Hdru3XbvPvs+r1ndz/cn1znnj/c1a42tWTPrc8/9Glv4BH1LdlJ7VqweyLR9/Rm2MYGahX5MXRLA&#10;5O0JLDvbk423+7Hq1CAmr+pFv8oo+vb0Y2FBEQcDRnLWYw6PK+7w+4k/+P2XX3j276f8680bUBL+&#10;ddR1jvw4kS2Og5kbm0GJgz151u4kqxvrpqTi70xSqBORIS3I7NGevbdGcfvtaM48L2Tv3WR2n9Dv&#10;Z2McPat8SSx1ISPdnSKltpF1ujBeO7iRZq7UWHhQY+VBhaUrYwXDKnNPKs29GW7hzhALZ0YqMY2o&#10;40xZXVfK1J4GC4qjrOwYrjQ1sL432QJi0RcOjHDwpiLSlyUj89i5rozth/JZsiWcUSP9OXJwMb//&#10;8YCLd9YLkgXM21XC/O0DmDQzh8nze7D6cC3rTy1k85mV7Dm3ga3HlrNk/RhqK/KZnJfArMwkpufE&#10;Mz4nVKnFl/H9otmzeDQLBuYwPFI7s3DBL8Z4OGo4Zh2+/prOzWU3AqC/ayyhLl5aWbKZ0I4cnZPO&#10;60MFLBrhy/fm5ni3bsuNsxO5pQ1086ee7Fhvz6UzPly/kE619NWrUxu87e0I8HHCJ7QDwV2bUzDM&#10;jamyyqXHYhm51I/wPtZElBhnElNIT0kmONodl0AnASvU9Ij8ts2cCeuSQqf33Oj4lRNuHo5k9vNm&#10;0HQ/RYcUCvvF4eHpQ2e7jgTF2lA9rz/z182koHsRTT7rwI/v22L9lSN+nQNxaulLm488afO+A00+&#10;/JHoBBdGTU0gu8QfTxc3fGw88e3shH0HF1o39qSdorCbuTWeDdrg+n0nnNrY4N64I/4NOxNh7kCI&#10;ZWfcGrbGr00XwmSkUfquET844G4pa3zHjlSbINL9XcgKcMP9y+Y4ftKYHI8QEm29SLb2J/BrRzpY&#10;/ID3N52JbGJPebDgMaWK42P6c6ZqBOdqKrlRKyAO7ceGASWc2biMk+tWczJjGIeNB8GaO3Ly60Bu&#10;fxYl2MRyr242P1ulc+6rFDbHpLFkfAIzFoexblIKl1J6cL9JBm8+TOT5B2ncf68r995L5uE7CTyr&#10;pzL9EXwC1xvE8kTQemUWzNl3fDkrGN5qqTj9XijX34ngJ9njz/UiuC/A3bUI4mfF3KcW8TxV92fL&#10;QMU+RWDzBPWX+VmGc9syght6fbK+P5scPajNDCYnI0z27y7AtGfMiLbUTLRh8mRbFk13ZInKsL/Z&#10;0z2ZUONHv/IIcnN9CM/oRFy2DMI9gs2NunK0bk921cvgaFAv7sycx9spq1nXPIaaD90Y1iaQfklh&#10;9KxIY+2qiWzI74+/xaf0SQqhak4KVev1Y9+Szqop/Zje3IdpnRLYsXw1O8/vYvGepYycOpqi/skU&#10;D3SneJA72T286NnLX92OdO/qSm5zfwpkPIM/CyFOKSDFPhLvbztTE19AWWgknTt+yyLN40jFFJbE&#10;DGRCeA/mDymkYqA3vbu5UDY0lX7z0uk9M0C/3zb0zGvB0eNTOPJgPQefrOHcnQXsOFrB1M3dGbFc&#10;UXOLILM7kdpN6fSaLQj19WBv11Hc+6GKu3Wncqfjbu73OcdfV9/y8s/X/PbHb9w+eJNfZ/3Micgl&#10;zA3uw9TiHAZlBJHj50a2swuJ9rZEe9iREOGqHZE9gYktKVAqO/mkiluM5/If/bjwpJB9V3swY08O&#10;g+dG0XNCHKWFCfT5zlEQc2eEIFhu5cmYuj4MtXKhv6A2zNKTYeo/VN2hlh6MlChUCIQjzJxMw0ut&#10;nOit7qA6rgyzcpMJOtNLw3opJRWb25DzblvKw4JYtaAPG/b2Z+bCLDbuGM/bf11k3+VpTNJ2G78r&#10;g0n7ipi3vQ/japOYPC2HTQemsObEPFYcXcjy3XPYuK+WPdunMHdYT8ZnxDMxM8H0cNTa3BgqM5Vs&#10;kgOZ0NW4EySUsVFhVMbFUaFUY9bm62+x/qEDrh19cesUgJutoGDvhWtbZ/zbfk3/VEWCaG98tBL7&#10;9+3LgycnOXN5KhsPFjPHuH5peRRTZ8UQGdUSL5/OeAeqoSeGEpjhTHSBPd2GeFG7QXuWM1qYQ11J&#10;GRVAaL4XYclh0uxw3Lyd6Chwdm7lrvhrx1fvt8C6iSstP7LBvpkDoYEuTFzQk9GLk8keGICrl73M&#10;ri0d27ajk+v35A6JompRuaJPNE0+as/XUvHG9brQQtN3/NqBTp+60OlDZ1p+2o62HZtSOjqJ4bVZ&#10;pKYG4dCsC94dHfF2ccauowN2H2v5zWxkfNa4fq5426YTzq064itb832nPcHmMsw6tnh90ol4Oyft&#10;KGyIcnIh4Ft7vMzaEPNBF7I9tMcP8yfWxQPfVu0oVgPp4RVGZntfujYNwOudDjhaNiGgnpbFKYjj&#10;1dVcGjWccyOGcHTCMC5O015+zGhWlJZydstSbqxfxnaHFI4LUMfrBHDW3J0HlsGyr1juWqbz2DKe&#10;Ax0jWFeezErFqvVTYjnVI5Wf2sbz+qtMXnyVweNPkgS/WO43iuNJ3TheWSbw3CqZ+/VTuPlOjAAn&#10;K7SK4b5FFJcFsSuW0Xodz0PLSO5ZBavC9Fnh3FHsvmsh0FkIvhaRXKkr2AmAT8xiuF4nkKt1/bhT&#10;J5TLGn/PV14sifdgcL4TyZlexPUMpKzCiVmT2zJjajsZjwsLF3prmb2Yq6qZKosY5EVOni+RPR1J&#10;7WZP79RAprmnsFzWudoqit11UjnauD8H86p5tHIx58tHsaCkmJqKLKbMyGTcrj5sWjGWmtYBdDVr&#10;T6gsLVy/kyF9g5myooTFUwYyztaPdXkjOHjoCBtO7ZBhLGDY1GGUjkym/+gQQdCJ4gFODKoIpvdI&#10;GUuuO1FtnYhWrIvR7yJVVnti8hpOVi5i65AqBqVk0yshHl7e5drZ3WT4egmKoYwojWZgeSizxvZg&#10;0eQhlE6MYPjqaGqWRTFibgALd5ey/9JUnr7d+fd1bMLQ8zfnOXJuNJWbXRm4xpuaNfGM2x3ImIUR&#10;7E8eyIXPB3C5fg0/N9/B1fj9/HP/Y/767TV/KS7e2XKKOzPO8Kz2KpWexRR29jL9BeTQ+HCKwnxJ&#10;Mc5o+1oT5W2j11q/CRKNjPaMWxDNnX9O4TG1PP6zhjsvajh6rYKF+4sZu6ZAgtGb4fEx9K7fkcF1&#10;3OhV113mp/hr4amI68wgAW+wpXGsz5VyM3cZoICo7mBzVw1zlAV2pm9dG8qsOgt+isrmBvzsKbNw&#10;1PQu5Jhph/Jxa8amKIJPzmf5ut5s3jmCa7eWM3tZMbM292bi7p6M2J3F6P35rNzZm4W1Xamdls2i&#10;w1XMOzyR5fsmmZ4gPXexzHdMKVXpSdSmplGTlkZVZirjjUtgUmX+GTFUp0WbngtYERvDiIgYzFp9&#10;Y421QONk7YJLFxmQnSO2LRThGrvyRYMfeL9BI4JCnNlxaB2HLh3l0tNr2msconbvMKr3lFG+qICe&#10;wxMJT/EgOt2bKEXlqHx3YroFEaM9aUqZP0PnRzH7aBwLTuVSUhuDb4ojHoGeODp6Ym3ThZYtW9NM&#10;MfTH97rwsUU7Wn5lj1tnNyJDfXB2b01afjB9R+XhFGBLu7Ya7/MfcXeyIbPQX3boT/6AOJr+0Jrv&#10;rFpi854zjobNfd+ZTj/Y4dvMB88fXXD40Z7233fAzcGZAtlnD2myn20X7Fo0x9OtCy4u9ri37IJn&#10;vfYCYAec67XBpbHedxTgOjgT8LUtfpYdiLS0J8yiC1Gf2ZDu4EGOdwTpNqFqbHb4m7Ul+nsH8nzC&#10;KQiM1jA1KFleL794wr+Rlb5rL1PUPC1a42v2PT07eLOtzxDO9xf81JBPjBnEueohXJtZy8GJE7iw&#10;eB4/T5zJtibhnDAL46RAc0l2dd8qUQaYyCOzCK7Lbjen+TJ3bhpbpuZxrUcOd1sH8fb9EP78IpPH&#10;X8sSP0zg3rsxPHxX5lYvjhcWcTyzShIAk7ndUHG1bhQPBbafBb6f6kRx3TKGu2YCrLlhdEGqUJle&#10;hMnu7mqce1aaxjKKq1bhGlfLo3Gv1A0TDIN5KJs80TCQFc4BDCvwILVHGzJLOjKgUo1GMXfeDBsW&#10;LnBi8vpAJq8IZtI0D0ZN9qDXGDfyS7uQW9CRElnT6HhPxgd6M7G9G+u/CGSdQL3GIpd1ljmsskvn&#10;9NJKdm2vYtf+aSzZMZDpe7uz7MxglvVKZbBFR/It/ImXqYSZNae3fRAzR41mfsV4hoVms3fFHg7d&#10;vsvmYweYvXYRE5bUULNIv+fZPeg7LIDBY4IYXRPJgJGhZKd4EWztgHdTd3y08xryeQD3C5Zyr88S&#10;HszexrGF29m3eDNvf36kSPqGw8s3MzOjG0NzQ1i1cgpP1h1n/8ApBIS0pOtgFyqny0BWOlO+UlF/&#10;Qwzbzo/g7e/74T+3VA/51z92sk3tZMRMN8rKbek/25bJa5M4PbyKrV8VcODdkbxyPcGzvCv8a89b&#10;fn/2gn/9+YI/bz7g0ZFLcO0Jt7dso3eYp35f7ehn40Jf7ZTzAzxJCPMgNMiVSD97kkO0jlLa0CPb&#10;mtVbSgXA5bz+awF/vlnE8xfz2PnzOGad6s9UrdtZE/vSp6U9fSw7MrCBll1WN9LShcGyQKOGKA4P&#10;URw2oDdUO+iBZm70MxccZX5DrOwFyC4MtHSgTKAsFTR71GlPL8tOGseBYplgjw/smRKcwIS0MGoG&#10;J7Ju1gDWTBvIiJJoZtb2YP22USzdPYTKrQXM3K7keXIEU1dkM3peGou3DWf+2mEsPlDFmgOTmTNz&#10;EMNyjUeuaX4psuh0JQABcHxKxN9Ph07++6Goo6KjGB4RLQP83pUWxl9TNrfBpl0XOrW2p8139nz7&#10;bif8HVNZtXgFE6q7cerMHK7c2smle0e5+dtplmghJmwpoGBoLJ2dNH3LziQnJ5AlKCUXuBNXEEhc&#10;SQARvQLJGBNI1dYo5h1IZtS8JPzj7XBwsaNDG3tsrAUX/1Cafd2Cr2RFX2mP8e0H7YmKjiarexIB&#10;ke64eToRHh5GSmYUicrtHp1t6WLdlKy8aIrLuuMfEsnXX9rS+l1bQn/Q3s4njrj4ZCKDY0lzi5ON&#10;Bcn03HFt5oV7C08CO3sS4eFGiJvMzb4Dfn52eAfZEezqRPDXnQVARVqzTrg0kvm1ciHYzoXILgLh&#10;p9aEa0+WqI0caa4Y+6k9cc08iGriRvj7TgTJHgOsOhH5tTMRzZzIcgyiWPAr9IzH/QMbOmtv52hh&#10;h6dMIkANs9Q6iNmx+SwNSmRNXDwnRvblwrhBXJg9gWPTJ3F/2nx+K5nExcYpnDOTWQlGV+uE8aiu&#10;7M0iQZHVj93O3qwYGc3yWV05PbCIm7bpPH03kj8+juXPz9N5/X4Ojxol8uD9eB6/n8zjekZ8jeeJ&#10;pQCo+dwVEO9ZGVAVAGWBt4wSDO+ax6h/lIxOELSKUNeI3ZGCYJTKMEDBUkC8rropCF6qK5MUoB+r&#10;Dn/iz8KwUAp7eNC1X1vGjmmvuGvPknnurFzsw+KV3kxfHqAY7E31aFf6DHcko7cDBUUO9OlpS3Vi&#10;IFM7eFFpa8ex8lLuDh3BZq9cpguCy/T5Gz70Z05oCBtXjOTUiZlMW5QtS0pj3aoyal3cGG7WmXQL&#10;P0IbeBJu1owBtuEsH1rF0oox1A4ZxNFb5zn45hb7zx1k+ZblzNu6kBU756khjaNyWj4VExMZIgjm&#10;lvgS6+tIhMTAvbM7wZ90YV7DaHZbZXLg/T7s71DBrfKNvN1yiKeH9vD07Dk49ZbjpQs5OKSavw5e&#10;4FL5fObmdyc2t4Pg8x39/W1kOolMXRtN/60e9N3hRs3eRM7cm8pv/9jLLcXh5VtyGTIkgPwkJ5Jy&#10;OpDf24PZ3Xsyo30Kh51qeB5ynPuR5/i5/xVerP8Z7v7G70+ecefnu7y9cJeHm/azY/J4Vg3qxoTC&#10;KHr52FPYqQM9lHSSvNwJC5GsRNmREduapIR2ZHTvwrHzY/gfNvL7P1fy+o/V/PTbArbfq2LB+dGs&#10;OVzLvNIe9G7QmpF17Civ5yQbVKw1c9TORrZsacDOlTLZXX8LF4HShRL1H6Aapn4jzJw1nht9rXwo&#10;qutB9zqd6KV21E/DjThc0siJOQHpTImLZUxKKLV5ycwryWNynuBVkMCMQVksry1l5aqBzN7Qi/kH&#10;erPuxABmLcpkwfxitmyrYdqyMpZsrOD0mVWsmj2SoRlRjE+LozYlTiCMEQCjTAAcowg8JiGCkdER&#10;DAuPxMyhow/tWzjxw5c2fPWeDZ+901nVkQ/qfoN183bs2bKIXVsqROJMdmyuYtuOWl7+6xBHro5j&#10;+sIUYqMcaPxhMz6r2wF3x0hScuKIyhAUclRqAIHdfAju4UbPak8mLI1kzLRkgmMccHfpgr9HEK4O&#10;PsTHppCRmEK7b1vT9IOOfCzzbNbCDlefMNy8Agn0DcVTtujl6UmQlw+xgYF0aNWMjh07ERaUSqsf&#10;fXjPeJz9Z3aEt/MmNSSGjPx88gt6UhCdRYxfFD72voTYBxDp7EOEm7P2goo2If6CpBfhYU5ERDoT&#10;omUK/9GRwDpdCNVG87PorLjbTg3AjiR//Wg6ueDdsANh2viR5gKjgOdftx0+DdopGtsQKq0P1wY1&#10;IrSdeRPCFY1LfJLo6ZWC+4d2dNL4XczVmIxLbgTAPnaR1ITkMtEhnBHWnThd2ZsLVX05OWs4Z2dV&#10;c7tsHL+FjeRti17caRjPdcWLSw0C+blBLNcbhLLWLoR5A9NYPT6Ns0OzuRmczZ1P03n+cRYPvkzg&#10;5dfp/PF+Pi8apfLwAxnje0k8rm/cPZIkA0zhYf007tdJkNXFKN4qCv0XfHctYrgt07wjABrwu2mh&#10;+KvXN80NCxQUBcvbMr2bJisM45rGuVBHkdksUfOIZNcPfkyJ9CW7UD/6SjfmT7Vl9cyOrFoawOLV&#10;EcxY5sbEKS5UDXdmwGAHMgdoPXVzZ0KyL1Oj/VnQQeOoEa0MiufN6RW8PL2U3TWDqfUJYIFtKEsU&#10;wybXd2FLQT9OLhjD+MpY+g0LZnZVFn1s21Iiw8iy8ib4HVfTo8fyPfxZWjmCFeMHsXFxDVdfX+PU&#10;bzc5eHY/q7ctY9X+FWw8vJylWyYxa+lAho6JJb9I2zLFBV87GxJtHfBvZ0fmRy7saZjDefNCracx&#10;MuBqzriM58WY+TxaNoura5ZybtJ6JvuXsTRzKAcGjWVuSQ+GjEugz2J/Bla4MzTFXcY4ghNXJzL9&#10;ZC7le8IpW+3B2LW+LD2SzNrzuUzYGE1p/zDyEmPJ7BpBdpo3BaFuLCrqx0/DN3AhdAM/dd7Pc98r&#10;vMm+xb2S07xecZ+3F/8tIN5jY9I4lueXmf5Xd9msHJbMLqK6RxSD3O0obt2J/M4uJPq5EZboRFQ3&#10;B6LzWjBojAuPXs/j7V/ref3nJn77cyvXXy9n062prDWup9u8mLHt/BhjZkuFlbvMzoVyAWyoarAA&#10;aBzb6yvY9dX7EitneirelmkbDpMVDlckHqTIXCoA9rRUyRBLLVzpLSj20DQ5EpeqgBgmp8aYntpS&#10;k2x0BS+lNNNj7bOimKSamZ9M7cgMahfmsWarZEHxd+28gaxfMZ5tS0czqbyrfgNFLK0dwPRB+YxN&#10;j5ZVxjI+KUrQC5f9RTA2MYzRsaGMihEAI8INA7SmdWNrmn/Rma8aOPKu9p4f1G1JF5sOePi1kdGF&#10;Uj2jPzkl4fQuT2HkxG7sObGQvYcXMqBfOjat2/DN++34pKHg+U17vJJ8CcxwJzTdhbBcB0Kz/GV8&#10;XvjGtCW9wIXUdF8627Thxy+/xt3WDR/Zmb2tO7mp2WTGpWDXypHvP+vI1x/b00hx9PMPrfFyCMRG&#10;8fTD+u30WR0JdAnH292PZs1b0eLHdjT9ui0tf3SlXZMuuLW3lyG6ECLoJUSkkRKWTLh/DMHeYUQH&#10;BJKoaJAS7U56YgjJ8bEkxUeaXuckhBDasTNujdoq6toRYuZiesCBt2Uzwpp1oKuXF9keoYKaq2Ky&#10;DcHS+3Dpe6jicrBFB4IEyxD9ECK0BwzSOnQ1a2P6o+1S7xR6+2cIpA7Y6sdjp+FuAqy3+Y+U2kcw&#10;xi+bqa4pDGnXnuNVPbk0o5QjU4u4PXccj3qO4l77Hrxp0otXXxXyuGEmF95N4ciH4Ry1DmNt/zTm&#10;zMrgyJBUrkemcqdFIr9+ksOrD7O5+1U6P3+XxYvPcnj2XorJ/h4IgI8aCICKvwYAH9VN42GdJAEw&#10;TjYXYzK5u2ZRMrloQS+aG4LZDbNwUxnw+78D0DgLfVNG+LOs9Lqs9KJA+kgAvNAwhIV2MptEAWOw&#10;B8PmBjNjrjNzl7gydU0Yk5YrgsywZ2C1M8XDXMjoL1OW4UxMDmajtS+rPvNiQ51ANpn5cjq9L09P&#10;LOfSoUlsXFrK9FGxzBuQxubQQqY10nya+lKVH8mQqlgG1wYyb3VXhg3WDvKbb8iysCdeFhigKJbp&#10;G83CKVUsrBnDvi3ruH7nFieu/8TmXftYvG4+i7dMVVUzdWkZYyYJov3Dyclyw9O3M352dqTaOlLg&#10;FMRc1xL2fdqT4w26c63uAM7XHcqe1iN53G89NyYv4+a2rVxdt4EZef1YVNyP8jhfFtUOZub0XlQM&#10;c2bOiiBGLfdl0s54dtwexvF7M7j7bAdnri1k2YFCxm12YtyBDow54MaAWh/S8j3JVpTunSNopMuu&#10;8uK4tmQjjwfs5pXXEf7qcJV/2V3luctxXkde4Zeal9yoOczV0pkcKBhAbdcYero3Z+GIVBYuLGbC&#10;lFzTH4CVtLShsKW+l4faQYJMsEd7Ega0ZNa2TP7492b+Ugz/xz938fSPnZx+vJItV5dw6spu1vQc&#10;LJjZMsHCi1GW7owQ6IZZGgB0FAAdZXSOAqC2qyDYQ/37yAoHarzBFu70V7dYwOtp5inr86VU3WKB&#10;MNtcctGoHSNDwpiQGU1VYgRVAlZNRjyTsxOZlB3H1Px45uQmMzc20fSQg4peGj4wlpXjurNc0jC2&#10;dzq1hfFMyo9mdGYow9JDGKd1NU7jjhUAK9TGxyVGCX76zSSECX7BVMRFUhGrCNzhGwfafNmW1l80&#10;o8n7zfm0XnN6dS9jy44FVM8qYPrKYczZPJPBs3rRozKEomEhdO+ega9zmOnESafG9vzwTiuavNuG&#10;L977TnHVnqj0UPySPAhK6kJETADebjK21h0Eqba0aNyFxh+3ovmnzbFtaiuwyT6/tqH5N50I9YzB&#10;ppUbLb52kg368HWDLnxs2dZ0dvird9vSyNKaj+u31TiKo/6RtGvfmWZNm2oeLXFo1plOrazx8VTM&#10;beeG1/fqNvHAobUDnvaKqD6hpEYnkZkYR27XKPKkw9naw2Ykx1Og6N4zLIaw7xxw02f4aYP6qwGF&#10;mturAXXEo0FzAj/rQMK37iR+5kOQYkCALC7UwpZo807ECJRhigPB2vDBljYEWtjgYWZN0If29HJP&#10;ol9QFr6fO5gisIPJADtp/t/Tp0swo90zmemcziRHVw6OzuTi4p6cmZXPo6mDeVM8hrvWvXj+Y2/e&#10;flfCb1/34fZ33dnqnsrOPlnsmpTNgfEF3IzL4karFJ59n8wfXybz+pN0Hn3Rjcdfd+PZp115/oEA&#10;qLpvnAVukMRTwc94iMKjOqk8Uve2ZQKX68byk1Ws4BfFfQHwukWUoBhteurMTZURi/8vAGqYVRw3&#10;1X1k7svtOkY0TzAZ4NEvAqkOdaV7YUdKJ7pROd+fmfP8qV0URM3SEMbUuNB/pB05w9woLvalOk1g&#10;CQliaRsPNjd0Zbu5F5utPFj1jgMniwdzdu0sts8fzILJOSya0pMBuS4cm1jJQs9UBthZUzZIsWpM&#10;MGVjPaia4cm83emUKXlE1m9MpLZHqHZkhU6xLJs0jTmzZ3Hg9GmOn7nEtm27WLRiAdMXVTJ5/gBG&#10;T0mn3yjBocyToh7+pMd54WGj30InW/KCg5hWNITxroJIo0TWvJvKJqt4VjXKZFmL/jwo2sX6pGou&#10;LtnDf248Z8/w2cwsyGdQkSs7N4zmmj6nOsCRad3smL0kiCEb7Bm73ZPFh3J59ss+jGtYfv3jDMev&#10;1zBzbxSV+3yZsV/gm+lKRonMKjeAviWRJAQ7MiojkbtjlvAsaDUvvpeptdnPW9d93A/Zw4niLRyd&#10;vZGbI2dS2cKVZUMHMDE1gqLW3zMkx4uaJd2oXFRI/24RFNh2Jq9pB7q3bkdhmA3ZfezJHenE8Ys1&#10;/Od/DvCH4Pfqj13cfb2Dgz+vYd/9nexevIAhHzgwxdydam0jA4AjtNMfIvAN1O+6v1Fa573MHehh&#10;5kCR7K5Eww0gGpG4l4YXC5A9ZYZFFhpHlWPeheR67RjtbfyJeTLVCYJgsvHnRsbDDJKYlJPM9IJU&#10;ZuWnMb2rcXlLMlOMP0TK1Thdw6nJkS12S6QyJ5rxxuPwBVEDpBPS46hKi2dMYoxgZzwN2vhjpDDB&#10;UPYXGyIIhjHC+Fc4l5YhOLV0wL7Z93Rs/JWiYRDnzx3nxqNDLN/cl427Kzjx00bmbR1KvypPuhc5&#10;4W/rzPdmLbD5sBO+39nj/WknPD/ugnWDlvg2tSc5Mo7AhEB8gu3xcfXCvoU3zT7uzOf1bfnQSpFZ&#10;K9FakOv8vROtvrXjo4at+KJha4Guo+zPhu8/tqXFxw6mkyLfNezEF4YJ1mvDBw2+5/NPGtO+bSfT&#10;CZRW7ezp2MEBr07OuP8ouHTqgJevB15tPfB9Txb6lR9dGtvo89vg0q6z6SGXCWGyvsgwmaAvSUHe&#10;xAT4E+HsRXw7Afs9O3y14QK0cb2t7PEXCAONqtOZIIEuwsxewDMsz1EAtJX1WROtPWKc4Beh/gEC&#10;pp9lR03XSQC0IewTF0o9kyn2SsLnI3vszTrhZMRqWWOoRRPKOgUwzjWDKdapzHD0Zk95ImcW5XFt&#10;vhrGjDLupfTidptiXhgA/KEbT77P4JpDV7YPLmTzvF6crSzhRmoR99oKdI278bJxGi+/ieXZ12k8&#10;/bI7v3zend8/VL8PZH4ywPvvJvJAEfixVSJPDAO0MgCYZALgNUXYGwLgPTPjWF60ACcDFABvKxLf&#10;FvyMuqXYe0cANE6E/FQnjltWkTzV3vx23SAu1Ys3xecdTXwZmepKWbka+Ux3pqsWzfBn2jR/E/wG&#10;Du1IST8H+vfyY5729ntb+XDkHUVLKz921I9gZV03VjZxZFdYHKcmT2TXslrWzR3Apnn9Wd4zhxzb&#10;rzmxdBzr+uYwOMeWnuNlIJMiqKwMp1f2d8xcGMHyFUXkOcuy6zbDXyZe3D6IxRXjWbBmIYduXWDH&#10;of0sWjyD2lmDGDe5UNE0jqIhbnQr60RBiXGXii+xga74trPF31rb2cWROLcIgr9UCmjowSgZzUzz&#10;ENY3KWbh93kcChpH+dcRzA4eBMf/h609VssYQ6mcEM7mPf1YN3soo5OC6d2+Met7JbF9eylVG1wY&#10;vL0Dtce7cuLhKv75102B8Dav3+5izem+ssRgxu2JpmhcMD2zwhnQK5esQE8yHVqzq1dfTvuP5ljD&#10;wZz+qJKfItfwaNFJdixaytbdqzk2pIqiD9szf24VP11Yw8oRxZQGd6F3ZHumVKYwfkYPcnuEkR3g&#10;RGFrW/JbdCA/oBOFRc4MnR7Jrbcr+de/d/OPP3fz8p97Of9sO9seb+XUmW1U2QQyXsmnytKN4QLY&#10;CJmeYYEGBAcJcoMEuH6GBQp+PfW+m5Xs2dJeRmhHidpHsX7/BXVs6F7Hlh5WthrWma56PdIuimmx&#10;qUyIi6cmLUmxN4VqwW6Camqe8fTnNCoLFIdzY5iRFcdsGeLMjDimCXa12ZGMzY9lrKyvJjdBcVnw&#10;TIujWjF6XIIqKU7mFy0ARpqi8MiYEEZGh/4NQFc7GY2nq0BgQ7L23EvnzODclaNcf3uEFYeGMXlJ&#10;rmLCMMaMyVWcdCLZ1ZPA71zwaGiHq2Vzgj9qQ0/bCNJbRxLRTNBr2gXXDm0JCPTA3tGFtq0caP11&#10;F5p/aMdnde15v64Dnyout/zQiebK/p/LHD/5sBU/ft6Rtl9Z07aJNdbf2wuOnjRVDP6iocyyQVMC&#10;7QLo2KI1Tds0w83LFScHOzo5OeLs6o1/W1dCOtgSGeRGVLQ/Pq2dcDW3JuR9D1w/tcWrjSvu7R1w&#10;t7HDz8UZfzdngtw8CHRU2bgSaDxR9/M2eNZtR6ABQKm5u/ZuXtpwAdrYYdq4hk1ECHQhxnDZYaCG&#10;hWijhqprHPsL0l4vwNKAp5PirQ2OZm2J+MKLMv80egmAno3csFM0djRvi68sMVTdkvY+VHtnUNMm&#10;hamdfdk2MJJT87O4ODeDJ4v6cScsm6ef5vKbIvCzlumcc0zmcGkmu+Z248j0Mi6l9+F6e0XcVvk8&#10;bdOTRz/k8ezbbJ58mSEAZvD680xF4nTF33gevBvHo/dkae8kcF/welgnUQBM4merBO5axAlqApi6&#10;twTAmxaxsrs4QS+GO2aR3FPXqDvGcUHjtYYZkfmeLPG5WTDX6oVxqr6s0CKELS19KBdAyquCGDc3&#10;hAlzvZlS68qESsP8nCju76ofaTBrA4LZ0tSTbfWcOGHmx0nNb6VVMLObeXCkSLF+fB8OLJ7EtrWK&#10;rVuHsXNCIRNat2B8lB9Xzq5j8dzelI7ypW+VDyNqApmzLJbKPjb09PuKZSO7MyQ8Vjuo1tpmAlqb&#10;UGZVVbDp4Equ/3yV3fuPMmX+bKqnDGTCtAKGjA8zGWTpCBe6l3rQtasPvq6dcLPRDtzeHo8ONrj8&#10;qB1rYxdCP2lG9rs2VH+RyoZOfdlin8/GhN7M9Mtl8Af6Pqk1TA4aLuuMZNXsQpau7M78xcUsmJPB&#10;hDI3Nk4u4ubVVWy/0p+aE6EM3xXE+M1pbDo5nIdvV/EfDnPzzVpWXxzPlH1DmLRmAGUD4xjUPY5C&#10;Hy/yurShxNeBRamlbOzYn7MBi3m97CX/uf8Xq7YsYMWRaewePoC+bZ0U6+eybe8UVs8sYsUqGawS&#10;RmFAZ1NErBiRS2b3INKiXMh0dyS1U3tSXVqQl9aOVRtK+f2vQ4LyTv78cy8P3pxk39N9XLqzi2VZ&#10;eZSYdWBEXS9GCm7GRc/lKuM44EALF0VhN/oJjiVWrhTVURJQO+pmsj1HitR+ipWcutfpQqGVG0Vq&#10;P92tOpEkAPbvEsrkeEErzoBXEtW5cVTmRTE+N4rJOUkyvlTGFERTnRfNjOxY5qRHMycjhqnG32Bm&#10;RMgWjT9FipYxxik2J8gA45UuEhifmsBowW9kXATjZJZjk2IEwDAB0DgWGIFZ57Yd8XbpQHR4exLj&#10;O7Np0xzuP7/Atad7WHu+kpFLMhhYnkJBRCAR37UntE5b4mU7kaK8jxpxQP2WpDZxJ7N9GHEdgugV&#10;15W2Tb+gdecf6GAvk2vTiRY/dKLp55348h1bPmvooBjbnq8Fm+/qt+Pbj9rz3dcdaP2dTK15Fxzb&#10;tMXPWhG0nQsdPm/F940+x6V5a/qmJNK3KA2/cDuCQ417NN0Ji3InMMCFGOvOZLXvQt/IcPJCwwhp&#10;7IC/1DqkrkBZTxH2B088W3vj1MJRtuiOR0d3/GwCiHSMEdBDKI7QjysgmuRWvoQ1UrzW3stHkPOx&#10;6GKyOtPJDX3fMMHPAJ0Rjw0IBplrWSzsCNEGDlIFGCUAeuqz7fUjCfvKi6ERXekfLAP8wACgvp9Z&#10;e7xkjcEaXqhlqvRKpeLHSGptfNhcFsrx+UmCYDKP5w3gmW933nyYz/OmJVxwSGdXSSaHp/bgwtQS&#10;bheWcqN9Hs+b9eJV21KetS3iqSzxxbeC4ZeZPP06g+dfpPPyI8Xf9+J5qHokA/wbgHr//wLgvf8C&#10;8La58UQXAdDS6MYIiLI+A34q48TIbeMSGQH0hqVgWSeWB1ZhAmA412SGT8zD2dnKj7HF+oFNiaVi&#10;WTLlMrJhY7yY2MuHaVmBLImOZUeHJHZ8GMgOi0COaL7HrIJY95U9axNDOTCjHwdWDGVxbS5zZuYy&#10;YVIqxxZUsNonmHWBwTw4vokXb06z66d59JkezpCaAIaXu1NR5syBeaUMc7Km6MuWZHytnZTSQ7hZ&#10;R/Lb+bNw1kQOXd/FjYdX2HHgADMUS2cvGceClSOoXdCNMTMiGS6Q9urnQ0qcBz52nXG3c8WtswOe&#10;LTvh8507vt864fXtD/QJiWVaQh+q/LoyPT6NxeW92V0zjtm+Mg3rAAo7udI7J5Cli/KZMiGDw3Mr&#10;WNw7kFnLwhmxJZotZ4Zx9sVSjjxawIHbk1hxuCdTNsYwTfF9w62JnPptC6df72X7hVVsPbqYucvK&#10;GdQ3jhwPb1K1404OdaGyfzG3V13hXyv+h7ujb/J8zgMenrzDrhOrWaPlGRMcxf6jW9m6oJq5GZGM&#10;GJrMitNz2LxuIqPig8hy7ERpWjSJqR5EpNiRnuJGppcDkd83pqdvR+6em8pfbOG3f+7g1T8Uz98e&#10;5sSTvRxZOIvijxTLBTnjOr7+MvY+Al0vvS+29BDUPBVxPWR87rI7N3LVbnIFxxx188xkhGo33evY&#10;Kx67KxbbUWjRkRQJQ1nHYAFQsTYmlgnJ8VRlKNLK7AzjM4yuNjuZcYq51flxTM6NZ3JWjMo4QaJ+&#10;RuTVdzT+FtP4Q/TqrjGKv7ECXowJeKNkfiOMP0QXBEcJeqNiwhmtGmkYYLMPbGjzXRv8fGzo1T+e&#10;tVtrufvoIOcur2DNthEMGhhPvEwr8Xtnot8xnnysKGjuQogg6K8F91c89RfE/BsrljYWDMMCCIl2&#10;wjqwFV0C7ejs5UQnBwdaNLM2nSz5Wj/Kb97ryDfvtKHJBx1p8nkHmje2pmPzztg0bUOwc0f6dU3A&#10;rfF3uDb5lqLYQFZVD2RK367MHF9Ir5IQemR6MKZXDP26h9Ej2ZuRkYFM9YmkwiuCxB+7mB5PH2Sc&#10;oKjrgVs9e7y+dyTU2hObr1oq0iiqWrvh9L0t7uof1c6VDFc/CkPiSe4cQsD7Lvgp6hpwC5Dd+Rq2&#10;JwCaju+pGyAA+ql8NX9/VaDGC9KeLEAb01fT+WkcV/XrpIYX/IUroxJSGRIZT+Cn7gKgPS5SfmOe&#10;YYJht+Y+JgAO+dqHSdZebO0bwYn5iRxdmMSDmUN44dadx58kc8kui6O5PdgyoztHZyjy9u3FQ5sc&#10;fv+2lD+a9JcBFqt68LxJHq+/lQV+lcnjrzIUhbN48Wk6Tz4UUN8X8BppvvUFQEHvoVWyAJjy/xOA&#10;xgXONwS7nxR7TZfGqIyTJLfVNQB4xzye23USuNkgkuvGnSKKv6/MItjSxoeqoYlULsygclEW1dPS&#10;qS2NZlVUNHsd49nzfRQ7Ggl+9TzYZubJYcXt3WZBrPeJ4MLhcfz0aC5Pf97By2dbWL6nG4PLvbk4&#10;dBQrPnbl8Ihy3v7nBv/+53k2n6piyIJoxk0LY+qMBHrGNWWbzG9PYiFDzGxI104mrGEXIizak9HG&#10;g6WLZ3HywSkuPbjE1kO7Wbl3PVsPL2fDrtnMWzOEyYvSGDc1jMFDgkmJcCO4iwvBHb3waeOAW4su&#10;OP/ghlsT4555O5aNKWdGcQFlstEZA7JZvXAwy2aVsr6qmBmDs0gL7Uj50AimzunGlJmDub10BbVt&#10;WjMh15oJ26Oo2hrIwhMF7L05iTec4tW/TnLuwTLmHilh6O4IJh3PY9PNCey/uZDTdzaxfu90qif1&#10;Jt7dQwCMIt/fm1k9Mnlee4F/dnvJM5cj3PU9ysPJP3HuyCEtQ08mFeVx6vQBTixZSl8lnqkjCknP&#10;92LjjhqOnVrJqLICUlt2JLGtDUkRrsSnO5CfL3hH+eLzw0cMyXfhl9/X8cf/7OT3fx7jwq8H2P9m&#10;P1eVDke6JJOldVwgUSiwdCHHONFkrnYkqKWbe5i6WbLBdEEvRZUkACaaO5IsAKbXcaCbANjLzACg&#10;2oBFBzK1rfo192VSrCJsbCxVcYKacdmKIDgpM5ZJxuUs6ckCXiLVguG47HjB0KgEwU+RWXHY+B/g&#10;qq6R/4VfjMkADQBWJBj/US02GP9VLfiNjtXrGAExIoTykEDMOn7RGec2XYhU/J2zeLji7wZuXFfm&#10;X1VNRY90Ettpr2fV1gQUo7G71bGm8zsdcKirPaQinVOD9rjLDJ3atsTL27g9zZHALGe88xQrkxxx&#10;i3HFOdwVWxdHmsv0fny3PT9+1I4mH7fjxy860vzbjrRrao1jB/3IOnUkwK0t88YNoLokizE9ktmz&#10;pIpre+ZxYlUlq6qKmD0mm/HdgplTFMPcsq5MKUxgQ7dsNsXlUWEfQWgjLY+5YVld8NaeyVERy/mL&#10;9iS7BGD7+Q84f9+GROcgApo70qlhUxwatsDpk7Y4y0AdPrfDTjDzEuCNs4feAqC7NpKn4OZlAE6G&#10;Z3o6jADmra631omv+vtYdMbbwlbmZ4eHfhT26rY3s8b3MydGCoAj45IJ/NgwwP8CUNMaUTr7e2+q&#10;/dLp/5krVe082NwzmvMzu3J4QSL31HDuuKVztrk3x3NTOFnZl9NVfThf0oMrnlm8bNaDv5qU8cuP&#10;RTxpk8fL1t142SRXAFQklgE+EgSffpPDk88yeGjA7z3Vu38D8IHA9UD299AEwETTWWADfv9PAzQs&#10;TwCU2RngMwHQwrg0RgC0iuWxeSL3LRP5SQD8qV4UtxWdjbtF1nYKpHp0GpMX5rJsQh47i7M4GJjI&#10;wR/CONowhJN1ZHmyhj0ytKshaexsGcK8+vac6TWUB9fWcv+6It2mddzWNp+xJpElk1LY79uVZY3c&#10;ZB/TeMIN/vnmMEuWFzB0QRgTa8JYtEDbfrA7I33asME1gZHGJRbmPmTKQiLNO5LQ0o3lK5Zy6vE1&#10;zt2/yp5zh9h1eT+HLu9kx9GlLNw0ginLMqmaGcOQoZHEB2oHb6uEIXAGtNCOvo0nAU19CPzcg2K7&#10;SE7UTmB+3xTyIm1ZWlnMjgXlzJ+Uydq1fRm9qpDgHGvGV2YwviqXySvL2b9+OtNdHJgZZMvFk2NZ&#10;fiybym2+TDwQxbEX8wTBn/g3z3j1xzmO3B3HrP2pVO6IYfbJQvbcm8n2kwuZOn04sWpDXbuE09XV&#10;lbEJwZyKnMsb57v86faA3xzOci1rN8fWbGPE4GxGjSzk1LUTnNm0iwxnO07sWcCUaUXkF3swa+NI&#10;Dl7fxuJp1aS3dsFfsT7cRbacYEtSiRP5fTxIiG7Fxm39+eOvrfznHwd48vtRjrw9wNVnl1jadwxR&#10;Zs1JErhS1F7izTsTrfYWqfYQod91hLhgmHeocSJQkhRoOl5uS6CgGVHHhpw6dvQzzgZb2ZFn1YF8&#10;zaf0a3eqIgW+qEjGR0UwIUmRViAzjuXVdk1iamoyU5P+frz9+IwkKhWJx2enUCMw1ioyTzRuf8v6&#10;G4YT0o3o+7cBGgAcJeBVxESbzvoaNVqfMSIyjFHGZTDBLp+Tk9CJwmxXBveTNm+ZycmtqxhXWITn&#10;d7Z0smyHi+zH08xZDbwzDlZtsJG9darTns7K7h3eb4+3g+JhojNRhS7E9vUlsJcrnt0645flhHui&#10;PQ5xDtj62dP2h/bYKAp3+tqGpsadHzK/Nj/aYNOiA662tvi42eLv3ora4YVc3bWMIytrubR3EfdO&#10;reX6LsWFGeVsrO7F6rIMNioObx1cyLZBxWzLzmGefxLdGrsLeoKpoNXZvBOdtYI7WTrSTivZq7EP&#10;zl+60koR3uMrH+LbJuL7qT/WaiBtrNrRrG5rWmhaawHMwcwNZ6Orjetg2cVUjvruRjkr3roJjG6C&#10;oZtA5ib4uVnYaB1Z42QaxxEbjdNaEdehkS39Q5Kk4fmEfOZDF/1InC2t8bcyDNCVtC88qQnIoO/H&#10;jlQ0c2ON9P3KjFyOLYzn+szenPCL4Xi4P2fHZnFzZH8eJPXimn0G99oqFsv6XrYq4nmbAl60z+G1&#10;uq9+MACYLQPM4vGXWTz5KptHn6TzcyMBr6Gsz2SAiQKgSgb4/w+At0xneQ0QCn6qO4KhcZ2gcSzw&#10;vuzwhVkSjyxkgfUUkesaJ00SOF8ngg3tQ1jUP5vlw7M5kpHOFZsorr4fwEVzfy4JkJc1/QV1N37r&#10;zssVs3l9TpFteA7HFXPvn1nNpRljmNjSgbE+LorBGVxbMJLNbQNY+okbVxbO4O1fFzhxdRbVc6Mp&#10;Xx3DlEGBjEt0ZPucPGo92lHzUQfK67nR28yHIjNvNUwbUjr4sH3HTs49v8fZB1fYe2EPO69sYdeZ&#10;lWw5OovFO4YwcWk61bNT6FtmnG31JtLJB29rV4Js/UlpEcLwpqlUfZJF5Q9ZHBs7gb3LhzNtfh8W&#10;Th/KxomDWFedx/IF+UzbXsbEVcUsXqIYOiiSORt6MGV9JhMrwpheFcfVe3O58WglK04No+pwFhW7&#10;w9l6bRAv/3EU/ngFv7/izvNDLD49krH7Cpi8ty/7L69k0qTBBHRpTVRnT7z9HUhJ82ShZxk3O+zi&#10;deBNnvju5FbfrexfsZKhlfmMmtuPU/fPcGTvPnLDPdm2dwZrDk5i9cZR9B4cTe3W8Wy6vZ0FqyaT&#10;4OmJwyfNCbKTNSe3I7l3Bwr6OTCowpebj+fxP//ex5//Os5Pvxzn6usrnNm2neTvuhD2TmtiPrQm&#10;+mMB70Nbgt+3JeBdG3U7EfSeUthHkoAPO+L9fkd83rXGp5HRX3Zez4H+Zl4U1elChtpjd7WLsi+9&#10;qI5LZKJi8IQ4xdgEWVyyXqcmMDk9lSlpqjhF30QB0IjIAl9NRqrgmGqC4wSlxomZxqPvZYldjbO/&#10;kWp3UapohivqjhD0Rv63hofrveA3PCwUs9y4dvTJ9iE31IMoQSjV0Zsiv2S8P7ennYXxHxkClCzH&#10;qY4jDsrrDlLWLorBtpad6NiwI52/tyM8KoC4YneiBtoRNcQd3z6CQ357ArJkS6myqsTOisSdFXM7&#10;0uWT9jg26ULLJtY0a25LO0Vj57bWeNnb4uttQ3aiCzNH5HN6bS3HV03kksB358QGLm9bxNmlNeys&#10;HcDukcXs7JXNjsFFHKsezu6eRUwOSCL6/S44aWXaCE7ttHztLARbaXcbmVdLwap9PQFQEbWV3tvV&#10;98S5vh/tBbpmljb8IEg2096qvcbvYOZIawG0jabvoD1XB+3BOqrbUY3JRtVFeyw7WV4X7fHstJez&#10;N++Arayzk6a31ue01Tit9L6teTsifnRjSFA+kV+GmaZzsmwta9Se0MyD+PedmRyYRZ8P7BjR2JUl&#10;2uCX5+dzbHkEl2YXci43j5PFSVwe0o1nIWU8aN6VZz9m8aZpIU+aF3BfIHzStpC3rUp41aY7L3/M&#10;FgAVe7/ONsHvyReC4SeZPHxPttfIMEDjMphkAVAgFPz+vwHwjuB323R8L14QNF7/fWH0PUHvZ8Xc&#10;hwLkY433zNywyBjNK1zvjbPCKVysG8uJ70I4HZvDkcA0TjQJ4XLdQH4yC+OaxrkmkF6yiuR4/UjW&#10;1gtic0opz37eycOXK7hyfhp3Dy1mmbHXd7fmxJAirk0ex/3ayezzSmLJh/Y8njeVp7c3snBtIeMX&#10;h1OxJIoVo2TYzZqxv0cWO4NjmVzPhjFWMjXFsAztuCPN2pLdxZuTp45wXPDbf3mPQDCb5Ycnsu5g&#10;Nav3D2fW1h4ytUwqpqVR1DuG+PAAAh1d8Owim7ENoOjbaNZ814tLLWZwIXANV6av4ecra7j0eAf7&#10;T21iz+oZrKjKZ+qYCPbuGc29iwu5fHQO66YNlZ0WMm19BhPWF9BvQRQz9uVz/dEKTvy8ke23FjDv&#10;SB41631Zc6iYey8Pybh+4cVfjzn97Ag7bq1n+ZHZHLi4gb7lufgGdCHE0xm/UHt69o9hw+BhXIqb&#10;zr34tZwrmc+28dNYvnwyk9eUM2nLSE79fJifbl5i/IS+7Di1mAXrxrFtx0x2nV9NxYaxzFW03nR5&#10;uUx7PCXGWdaSnozum05eoStx3dvRtcyGFccH8Zrd/PuPw7x8e4arry5w8eZJ5o4cwcRuRVTmFVLV&#10;rYTK7qWMzuvFgLR8BqXkMSwlm8FJmfSJTaNvTDrlSd0oC8+ku0sMuZ/6yAA96FGnM2n129FT1tj/&#10;S1/GxiZSlRAt+4ujWlUj26tKUcwV4CYKdFUG+NR/nOBYmRhresBptTGOUWkJpqruaryO/y/8ohiT&#10;JOgpUo+Oj2d4pOCnKg8LY3hEBENDBcA4B39ibcLx+txXsLBXI++AtVlrOgt09mZtZDVt1cAFLjXo&#10;zrJBG4Glg8azVY63bdSBDl+2J1DxOaXMg7D+7QkpE8h6Kxr27ExIvj2B+U44ZdthG9UF69Yyse/t&#10;ibD3p13zTrRqLcNsa4tHZ9mi7C/I35pBRSHsXTCCsyuqOLd+MjcOLefRme3c2LWCM8snsmf6ILYO&#10;68aeQd3ZPLgnG4fKCHOzGOebQFBDWzpLv9uqWglK7bXctlrWNuo21XdqqsbQXNVS1VbfzdqsvWBo&#10;S1OZ249S9pYCV1sBtJW6TSzb0sSslcZvR0uBv7UMr43WTXuNZ1zQbNzV0UGvO2k9WZu3oaPWU0dz&#10;a60/O8HTmuYWei9DdmjQlvgm/oR/GqH1KQO0aikAdiTC3I2Iep2ZE1nIsO98GPCZM/Njo7iwJJvj&#10;GyK4uKSIi8WlHMtJ51RoBq++7c3L73N5q5j7W+N8ReAcHrXK5WnzIsXggQJgT543zeLVd1k8NwFQ&#10;BviZYPhxluKvoGcYYEOB8P8GQOMymJ8Vhf8fANRrA4C3BcA7skAT/FQPBEYT/MxiBb9400MY7tSL&#10;1jzCea74e1tGebtuIncahXGvaTyX9X0vWgZzVdNdUOQ+X1dWK4ier+fP4Xc8uW6ezP76ceyPy+D3&#10;nVN5u2ka16squDVvDNe3DufCmFIWddS4uX25kNOXBR/Ycq56GKe2jGXB1FhmLo5m6qQQtk0qZImn&#10;D3O/sWPlj0HMq+NJrbkvhVYuxNSzJcTsB7o7e3Hm4gG2Xd7F8r0zWbBlKAv2lrF8Tz/ZnwGodCYs&#10;70rfMTFk5oUTGuCDexd7gqwdiG3uQeE3IUz6IIl19QZxyHoJ58eu4cnxFbx4cYhbL65w4dx+5kzt&#10;ybTaOK6fnsGL/Ys5P3cGl5bvYM/yBWzYWM2GXZOZu6YvFbNCmLklgz03J8motvD898OcuDKbubsL&#10;mXwgi/X3qrjwx1bOP9/PtWfnOXRxr0x1E9llKeT27UpJzxQWTB7K9g1V7N1dybHV0zldu5zFY4dS&#10;M7U3tauGMGdfJTN3V3Hp/jFu3b3EnOXV7L28ie0HV7F85XRWHV7O/nv7Wb9lDgvWTGHtqflULe9J&#10;6dBwFkwpZ0HtKPoNyyKuxJG8ST6c+X0Rf8kCf397TgC8yJlnZ9i6ZQGLxw9j0bjhzK8axaJJlcyb&#10;MIapFcOYPmIYUweXMU5AHdGtG2N6FlNd1I/ylBzy3SJJec+FvhbudKtrALADPdQu+ikNjYyKEwQj&#10;GB+vKJxkwM74Q3PjHuEUKlMSGW1c1KxIbJzNHZeoOJugaJsSw5iucYwX/CrV34CgEX3HpxonQKIY&#10;GRPKsOhIhsXEUh4lG1TMLg+PEAANECoCJ/zgKBNqbmrE1lLSDla26ranS/3W2NVpKWNphatVazzq&#10;CoYWLbCv14pODVrR5R2Z3LsCwAc/4mbbktgCe6IG2BFa5ohviQDYqwtBvQTAvvZ49LbFJaMzdjbt&#10;8G5jR4JvIIH2zgKfhvt7kZUTQ78+SfQW/MYNjefEyvFcXjuFc9vncO3sBh6c38aNLQs5MmsUe6tK&#10;2DYsl40Dcjk0fgTbBvZjdmI8fboE4N2oPbb1ZH364du9Y4ujyqmRPfaNjOOWbbF7V7FUy9xFUDIe&#10;fOr8nrXedzL95aXLuw54vO+C63vqfmqP7/dOuH3dSV0H/Bo7EPS9K+E/eBLytRshX7oR9LXi0Xeu&#10;BHzjbLJln08cpPqK/HUU92V4ra0606mu4n/9VrhrXfm846ediXF5jfF/ItaEyCiDBeBKx3hmuXej&#10;6F1nZvp6cmVBFkfWJnB2WV8uxvfgXIsErjZN4U3jIl7+0IPnP3RTN59XTfN43ay7bLCIt81Ledmu&#10;kGfNsnnVOFsAFPQ+z+D55zm8+kgwfDeVx4LfY8Hvcf1UHtZVWaUJXl15aGncV5zIzyrjRMgdK8Va&#10;o0wG+DcMjRMlD2SKj1SPLRN5Ym5EaAOAssI6skKZ4s+qezLCe3WiBULjxEmY6YTJLU17VWC9UieK&#10;y3VCOGvpzTlZ4SXjoQmWoWxoaMcxu3BueOazVOt0R/80Li8pZ02kfswN23FYgLyY2Y1Jn3VkyZAs&#10;Vs5IZ+HMCMXPOOaXhbOyazCH1Cim1PuBWTKKVVaBTLDwI1uJJUU762CzppSERrL1+DrmHZ/Pwh3j&#10;WLVjMMsP9Gb+jizmrE9i4rJYhs2IIadXADGRvvg6e+Jq74FPBz8CWngQrd/pvIyebLUdxnyrElYH&#10;DeLSgoncPLaCx3dv8OzsPWZVD2bihDhunFjIw21buDp0FhsjR/FkzUVunj3FiiUjOHp4EjsPVzJs&#10;djRjt0dz5NUU/uQW/OMVP785zMJzfRi5I57ZR0vZfXOWQLON7ZdWsWT/LHqP70b1omFUzuzHteuH&#10;OLl1Hid3jOTa+fmsnzefMeOKqJrbjaqVRczeVcmCXYraz25y8cZZ5iydLPPdz/EDO9iwcDpLds1i&#10;0+nV3H98mdV7VzF5eYVMuIaSmmRyekcxc9QQVo0cy+S8THLy7Zh3tKcAuIl/Pz/BzV9/4uqvl9m3&#10;S0aZ343VqT2Znt6DWdk9mZdVyMzkfGYmdqciJosRYWmMCktniG8y5d4plHum0q1FAMlWNpRo+/So&#10;a2c6IdK3rjNFH3VhdLDMLjqKKlVNnBGFY6mOlwkmxFMjGFYqHVR2Vb/Mv19XJIfrfZTeywZTtU6T&#10;IgTKaMXfiP/aXzSj4iIYERvL8NiEvysmgSER0QyVCQ40DLBrxy4ktutCVwcfurqGkuIURoZTKFmO&#10;waQ7BJLpEEymrT95XQLJtQsgyymQLI8QMjwCyfYIUNeLBD8H4tIVN0qcCernQkB/R4IGdCa8zJ7w&#10;fo6E9HPCXxbo6toe/y6dSQzRj8zOBhfb9gSFuJJfFMOkST2ZP7MXCyZ1Z//84ZxZNoETG6dz8cRq&#10;7ipmnF02me2ygmUlCewYmsPq0q4cHDeUPYMHsCw9kwHuESS28SO4eQDhrUKIbRVIQusgktqHE9dW&#10;71sHEme876D3xrA2wSSqf1J7D9JtPcgRQHs4h1PsGUkvv3CGxSczJjOD6vwcxmVkMDYtQytXppmY&#10;xbBQrcSQrgwJ68bAoFx6e3el0CGetOYhxH3hK+B1kSHb4VDXSTsXgdaqPS7mHjhbuJruNPGRnQaZ&#10;G3bSUXGgM0uC+9PzfS8qOlpzZ2Yel5dncn/eUG4653KnYazpzO6/vyvldRNZXpNugmABL5oKggLg&#10;q6Y9eN1CcBQAn8sKDQC++Cabp7LAF1/m8vITvTYA2CiZJw1TVF150qArj+oKfv8LQOPBCDK4+3WS&#10;uVtHFidju1M3wXSW14DhXb3+WXb399njv0H4swB5r55AWE82qeEPjPeGMcr0bguKxn3CxjMLbwuY&#10;NywSTPHXAOCZOj4cq+fByTq+XDHuOzZTJFQdN0tmX3ONP6qMbakRnK4awrphJRwrLuScazyLvrRl&#10;9bg4pk/3YfbKSBYuLWBhaBTzPvNib5tUFsm2F9RzZqkAO9bSnUyrLorAnRWBWzM8O5fVh5cw9cBk&#10;Fu2sYMO+cpbtK2HOljRqlmtbzwii+0Af4uPdiNTvOdDGHf/OHnip3Ns7E+Puybx+ZexLHsfij/OZ&#10;9aO+49ipHK+cwr2Ze3lVe5aNI2sYlO/N2fk1PF67gaeKyVsdK9kVvIBfDl1l7aYRLNxYxJ0Xq1m6&#10;txcjVgQwc6+272uZ1b+e8fv/POHZ/5xl760ZzNjejxk7B7P+4my2XlsuqA1j+Oy+VC3oz9J143l6&#10;7ixzk0uYFOzPrZ3TGF/VjfzyYEYvKqRiaV+mb65i5e5FPHl+l2P7djFx8ihOXT/GniWLqelZwL7j&#10;ywW9kZy+uIu3b24LoNOpVpzdOLeGnoMjSUqzo5+9HdVfulLUzJohpYH88mQN//nHIR7+fp4bv13n&#10;7L5tDG7mzKh37Oj/niNlDW0Y+K4N/ZTC+jboQs8GthSrW1zfXlFXXQGvVz0Xci3sSDe3oVTto7iu&#10;A0V1XRnxkT/d3u/ICL9IxsvWxkdFMiE2hpr/hZ+6ExLjFIeNM7zRf5/oMKwvJVJtUtDT72VccoTA&#10;JyAKgBUJEYq8xvu/ATgsKkoWGCcDlAWqOyQqhoGRUQyIjMBsaEw8Q+LiGJOjxt4jl9HZGUzIL6Qm&#10;swdjRfTROd0Ym1nAuPQ8JuX1pDqvOxO6FzGppFBam8uEHgVUFXWjT148idneRPX1wrd/RwIHtyFm&#10;sCMRvR0I7aE4kaWYG9oRP09rEsK9CPK0x8W+LR7+toQlOJGd7U7fHj6sndaLU8srFYFrOLN5JpcO&#10;reDeiY16X8vWihKWliSxc1h3tg7tzpYhxazp0Y2FyZnawySR2SmS2LbhglokmdbhZHcIIVv9Mq2j&#10;ybKOIa11GJntIsnpEK3SHr9jDBnt/cnppA3QOYwedhH0dY+jr4c0OTRZ6l3AlJye1Kg7NjaLMZGZ&#10;jAhKpdw/iQEeSfRxS2Ggdwb91O0msCZ86U7kB0741LcR7Drhrj2bdyM7XCz13szTdGLFxaIN3orN&#10;gWqcEZayZvMWFH8ZQlY9d8patePyvAKubxDkFozimVsxT95LEdS683vjPoq/PXglAL40LLBpAS+b&#10;F6rUr2VPXrYVAJvmKgILfIKfCYBf6/1nOTx9TwB8V/BTPX0vjaeN0mWDGTyulyEbFPiM6wEFP1PV&#10;TRHEBELVnfpJ3FYZ3Xv1NKx+Cg9UjxukKUqnmd4b9UhAfVAvlXua5md17wqKtwXFOyagpnHDPImr&#10;is/XrKK5VD+cY/W9OV7XnSv1I/nJKoujiuLLP/PkZGF3/rVwLosat+Hg6GyuPFnAxTnjONw0gg3v&#10;dmZH9zAWTY1k/vZc1q4ZzGqHGFbL9lZZhrHeKoCl9bxZXNeDygau5MoucswdSLS0papfKUsOzGLa&#10;/vGKwKNYf2Awi3YVMntdMqPnBtJjuBtxiY6EergJfqr2svuOLnjYdCKqvQsD24Szzj+XffbZrGkY&#10;zYy63uyP7M+yoF4c9RzDKZsJTPHqQf/QQNYl9OBBxSL+s/40G+wnUl2vgK3dxrBtfyUVS+JZvq2I&#10;k3erWLq7gIkrk5m3tz/Xfz3AP/5tPArrKW9+v8q+q6tZcGQyy05OY8vFxfSv7caIBWUMn9OLs2dX&#10;cXraHMoaB9L/Oxf2ji1l6YY84oZ0YPCiAoYvGsqUtZNYv2cRv7y4y4F1G6iqGsbFm6fZNX2WImA4&#10;+/bMZeWeqSxYX8ODx6f569fXrBw9h6H+cayq6UNpHy9ywjvR6/suDNDOeuiX1uybMpg/OMzLv45y&#10;/9VVHvx0nWqXRIYpvlbUcWesmRNjzB1NJ6CGWroy2MxB5cRAM2fT47EGmXuq60mpdk6FAl9fgbBU&#10;gtDNwsl0h0h+o46M9IumKkaQi47+PwCckBBHdYKsLyFG8iE4JkVSkxrLRNXkroKjupXJisKJITK+&#10;cEVfIyJr3KS/7wEeER2myGvE4BgBMIZBEVGUKQKXCbLGdcNmpe6xlHpF0T9IRAwO0+sABnjHMMQj&#10;hT6CSpFWSm+/ePr5xDHAP4GBAQn0D4inf6BA4R/NgCCthNAM+micZG9XkrOcSSpXFB7WhpD+NoSU&#10;aC9cLBPMFwCT2uMXZk1kkAu+rjZ4enQmMNKDlOwgsjI86ZnmyvJxBVxcN4nz66dyYftcbim63D60&#10;hrNrprF/1lCOzBjGoUlDOKgNsru6P+v6FDPWK4KuiqYRH3sQ+KEnwe+7EvuRE3EfOhDzkQsRH7oQ&#10;+b4zseof/64Lce9p+HvORL3nRPA7zoQ08iT8PV/C3vUi4j1Poj7wJOZjma1sLvmbABK/9CPuU2/N&#10;U8PedSf+Q28iNZ8wwS3mQyfN14GIBp0JrWtLgPZu/rI8T7MOeNdxJuADR7zfccDNwht3C2fcLdvg&#10;IyMMUAQ27i5JsOpAon4scWb29GnXgSNLczm7s4BHy0fwKqi3QJbOgxb5ircl/KII/FoAfPVjdxng&#10;3/W8ubqtDAD24GWzfF43zjVF4MdfZvLsq2xefp7Fkw/SePx+qrqpPH0/TVCVBTbM5Mk72TwUwB7W&#10;FwQNgAlWRt0VBO/VEwg17FaDFG6r7jTQ8HdSuf9OGg8aaplU9wW++/U1r/dyZJhZpvf36v09/R3F&#10;7NvGfcYWqdwwS5LlGXePxHFVhnhGNnheNnjoPQ+WfG/Llq4xHKnqzt3l4zjatQdT3m/KwbGp/Pxq&#10;DudrR7Oyvis76zmxsqMbGzXeplNjWLakjBXG/cNWjqx/x5vNFmEssfRicX0nqt5xpFtde7IFwPhG&#10;nake3pdZO6uYfaCCdUdGsGJvb2ZsyWbK4liGTvAkNceGMG9Hgp0CcO/gipe1s+kOoej2toxuFc42&#10;7UTOfp7CuU/COVQvygTcoe+7MNM7k7Nuw1hfL5+e7wXSyz6EJZ3z2NppAEdy51HjUszgpsFUBkWy&#10;bPFADt+YwaT5icxbn83ln2ez8fggxqyPY9bBIh6+2Q9/PuHJy5sc/fkIR58f4sBPG9l6UGCakM+Q&#10;eX0YsXSoALiclQML2Da6imdbjrOoexr7txdTPjeA0UsEyrmDmL5mkix3Ea9e3WbPpo1MmDGGs3fO&#10;cHL5GkbJhnbvmsO643PZcHIxc7ZP5sY/bvDLn7+xfEQ1A7q4M7s4i4I+YaTkutG3XSdBrjWjrN25&#10;f20t/+AYL365yIvXD1ncc5hAZsNoGf14cxcq9Hse0MCN/rK6gdouAy31vo4rZdop9a3nRS8rD3pa&#10;uVJsKcM0/9sKu1kp/ur3X/BOJ0Z4R8v+ZHaRAqEgWC0IThD8amR/E00nQNQ/IYrJSXFMSY5lSkoc&#10;kwXACakxjIwLULz1N0XfiniZX6xx/V8UQyOCGKwd09DwMAYLfP3DwukbroqKoJfAaBbcwM508iDs&#10;fWtC321HSIM2hNXtSJR+QIFSWL/3bEyntoMadiKwfgdC3ulAaCNrgut1wr+uNf6NOggEglx9W/ze&#10;+YE4x9b06Ks96qBOhPfvTFCpDeHFnYjs3pGIAgEi3oa4MA8CBD8nxw74h7rSNTuMspI4FlUWs3/O&#10;EC5srOXKrnlcO7CEJxe2c+fwGk6sreXQUqn8shoOzRrHzsll7J7Ul62Dy6jxSSZGkSdIEAlSzDSu&#10;sYs0szHdp2vcvxtiZke49lQx6p+gile/GPUzrlsK0V4rSGAKlJ0FqH+Axgs2xlfjMZ7qEmCm7615&#10;Gc/6M7oh6heqMsYxyrjVKlrvjc+L1J4sXPMJFgS9zdoR97kfpS7JsstYrSdf3DR/b6t2+Al6xtOl&#10;Yy1cSDRvT7JpubS37dCRM0syubpD5ra0nJfe3XjxRRLPWuTw1jjZ0bSQ1z905/WPhYq/PXkl+3vR&#10;TBbYUvBrJROUGb761gCgDPBbGeB3Obz+Osd0JvjJx+k8+1j291Eqj2SVT97LFLRyBbRkHjZMltl1&#10;lb0petfL0utMHr6Twc+yvDuC4B3jrzf1+v47Mr2GssZGGabuo0aZPP0gR2DN5cG7maZ+BgR/rp8m&#10;AxRA/wvU24rYNy3iuWkexyXF3vOWCVxXNN7dSFE4N5O3u+fyn+1beZFXw7Z33Jll787xnSN4fXMx&#10;t7r1Z7uZB/vqujGvSWcBsCe7L01iTm0BS77szEEzF3Zb+rHNLILFlh4sre/AJMGypxpfinkn4pp0&#10;YcrUwUzfPpq5B8pZfaA/87SDmbSpK9VzZAJDtFOMtCbM2QM/uwDcurjibeNAbEdPRTwv1n4Wz+H6&#10;uey2CmV7PR/21othW70ElnRJYX/5CDb55zHlo2jK2ifRyyOKJZ49WfRjKbM9BlPVPY9tMrLpg1KZ&#10;WdmT2/c3ce7mLCYvTGPXqfHc+9cGVp/vy5g1YSzbXcyjN3v56c1FDjw8yuWXF7lxbh9zh5RQPSyP&#10;3hUZlFR349Dx+by6sY7f/7zMn08fMic+lW1Tu7N2zwAW7xgkuI9n/qZqth1dxZPXt1m9dgE1C8dx&#10;8v45Lu/eR0VaV/YcWsaSQzNYL5iuO7WUZdsm8/SXK/z1+xsWl46hW2M7ymNCKSiwoSDfgdzOAlWD&#10;Jhwc1ps//jrF8/+5xPM3tzg/ZwXD33VgrCA22cyRCWpLQ+u4MNhCXRneEJXxF5kDLB3pZ+mscpUB&#10;OlGq/v3UZnooARVo/GKZYl4da8pdwgW+BMaFR1EtY5tgXBIjAE6UzdWoxhv/7ZugCCywTRTgJssK&#10;a4wTH8YJj+RQRsUHm2JvhaYbIYAOF+SGR4eaIDgkPJjBEWEMMOwvIoLS0BBKDQD6CxK+auQBasD+&#10;ZgKbqZEbx6fU+EVpT733VYP2NbpmHTWO4q3GN24LC9Q4bnVa4qVYZ4AmQtOHftSUHjHOdCtxJrmf&#10;M+H9bMkZ6ULBICdy+nqTkO5CepwH8WGyI78uBIQYf33pQF6SK9tmDOTaholc2DqVs9L0K9pQj89t&#10;487RdZzYNJ0jK8ZwbNEE9k8dy6YxRWwansvWkiLG2UQLaAKslsl4HFWUCXK2xGn5I82dCRPMIrV8&#10;CXqdIiVPUaMxXsdqo0RaCFqKSeFW2gnI3CIUXeNkZ0lWdsSpf4xlp/9TUebWRFl0JNqyIzHaiPEW&#10;biRrj5aiDZ5kbqd5Cqz6rAi99jZrT/zX2jOm5DM0sithnxsAdMBP8w8SAI3PTTJ3JV3zytCyJWrd&#10;DWrXhqtzc7izuYBXC8p57GxE2FTeNivgH02KeCPjeyUIvmrak9fN9L5FsboCnyzwpWLwqyaC4zd5&#10;f58F/iaT599m8fKrLJ59Jgv8RJH3Y8XVjxJNT4Z5/J4A9m6uYKg4KyDef0dW10Dv38mXHeapsgTB&#10;/1ref+uhgPf4vWxTGfB7LIg++1jTfJTN/feNC671GZrvQ0VsA5gmGzTODlskqOK5pRh82SKKC3WM&#10;y2ZiOfJOEE+6VvBHxRp+8hrDVcs8zpgFsDlFwDy9kOdLZnOwcRCnzX3YJ3tY0sSJ7eXdOHlqMisn&#10;FrP0I3tOmAVy0DyC7ebhLFH8WtHAgdmyjd7mHsRatSUvLIgFa8Ywe+dIFh8czNKdhUzZnMa4jUlU&#10;TA+hR5FSQrA9oQ7GcWlffBzsSOxkz6CWISz6LIQdVmHsrR/PpvcD2PpuEAfrJLKjbgTrHGLZN2YQ&#10;q0t6sCK1N5U5PUkLcmDtoH6cGrOApX1HMndaMQs2lzB0TASTxmWybKni7uPlbDsxkpo1+ey+NYsX&#10;HGT76VF6n8ycg6Vsv7+CU6+P8vTxTW7MXkNlJ29W9+lBSa4PM+aU8NPDvcAN/sVdnmw/wJTmARyf&#10;X63PGcmouUnMlNluPDaBk5f38+SpALiyljkywuM/C4AHjzAyS1A+vIqF+2az5uASDl3ezIF9i9m+&#10;ahb//P0lv7x8Tm1GT3q8+yMV7p3pXuRNVnE4mW2/Z1KUK29/O8IzrvPLPx7wbMNexn7szigLB6bK&#10;ACcKZKPM3Rhh5spItYPh+l2XC4xD1H+w2twgReG+Gq+X2kdfsaN7HcHVBEBn8sw7MsQulJrYZJMF&#10;Vkcr9hrXA8YLhoqy4+OM43uKxKkJTDKMMPZvEI5PNO4AiVOFMzohxGR/IwTPYRFGN0oADGN4bChD&#10;ooIZEhmqCBxBv5BQ+gQLgEHBmIXUk92ocYdYOaiMW76Mm/y7EGqcQasrA7QQCAWDQPUzYpvxqCfj&#10;z4GMBhwiYLg1bIpHg1ZEm0DgJZh0JE970AGZ3uSXuNFtjAcDav0pHx9E2eAw8vJ8iA9tT3FeCDmZ&#10;AQSGCijaAw/uEcTWKb25tGYCZzdP4fiOGVw4sJifT23k5tG1nNo+i5Orx3FqwSSOTa1mX1Vfdg3L&#10;Z2NGNkO+8iTWrC2RWi7juFqk7CpGKzTa0oYI43tJucP1PeK1oZK0YRK0YWK0/NFS8CjttQxzi9Y4&#10;URaGJXYWjOxJk8klqRsvw0swShstXsMSzFWalwE7Y17pmn+mpk3XujHuaYzXZ0dquI+AFv2VfhCJ&#10;iQyPTyTyay/cNT8/jRNq0V72Z0+qfhRZAmq25pWiyDy4bSuuzOvG9c2FPFg4gjsePXgkmD1rWSz4&#10;lSriCoDGMT/B79WPRbxtKitsoa7g97pVkckM33xXwAvjDhAB0HgwwkvF4aefClbGLXGfKf5+miJo&#10;deXphwLjh930Wnb4YaoJbo8a5fP4nW4qdRsKooq1j43+skGjHr+raWR7T1VP3tN8P1B9LMP8QtD8&#10;TP0+1rIKho/fl0kKgo9kivdlj7ct41V/X2NoPEL/vFWwLNCH0/WCFC1zOfZJIcfqCnqaZl/9EI7H&#10;psD65RwN6cFmNaDzdX04ZOHPtkb+bPSP4/TcUTzYtoRl33vLyPzZVTeIjZYBsj8nVtWzZ14dH3qb&#10;uRPzXjtGDsxlxfYJzJdRLtqrKLw+lfHrYilfFcnACd50zVEC8u5CiKMvoW5+hDl0priNI/O/iGBT&#10;g1B2WQZyqG4wBxp4cq5uGD9ZyKAsAljd2o8DowayqrovmyeNY3jfdHK7dWHv9uH847eTHDu+iGmy&#10;1AWb+jNgYjRzF3Rn975xzFtVxMFL45mn+Fu7q4zrD3fw57+vsPFiNYO3JDDhYG/OyAT/ce0yh2MH&#10;MU+AqbX1ZEJeIJcOjufS3b388tdj/ue3h5wpmMTMuor/VWNYdWw+/aaGMWa5P+sPD+XGvRP85883&#10;7Ns+l0VrJnLq3jnO7T9EeWYu63ctZZr6bd6zgnV753Hr6SW2bNzE9k1r+VN4u3P9EGPsgilp1Jp+&#10;bh6U5PuRldeevIwW3L67jt+4w6s/H3N3036GfurJwLrOjJHdjVb6GmrlJQNUm5cUGE+E7q9+ZRKF&#10;Mtl5maV2TMaDEtTOSiUoBXXsyVNcLhYU8y0kANaBVMUkCYDxKtmeIDc+NpJK2WhVQjjj0+JN1/3V&#10;piQy0ThDHBcp+5MZpsdSmRbKuOQwKhWVK+ISGRWTYLrmb6Tx4NO4EAZFBjJQFjggNJSywGAGhoSb&#10;DvmZhdZpI0C0JVwKGlZH5qcGHCpzMipAgPPTsADL9oqJRmxT/JUFRQiCYTKZYCsZYT3F2PqyQo0b&#10;rYYfIzvM/cyB6RkpTC+PZcwEfwZM8KHvGAFwZDhFJZ5kJmo8gW9keRblgxIZWBLMzuUjOSn4nV89&#10;WRF4Omc2T+eSLPDnU2u4d2IVV/bO5ZTU/sySyZydVcvxaSPZM6aEZfEZ9GrkZLri33hMfYxAZTyf&#10;z7C/BMEwXoAyrC5KKzjRqrOgZSug2ZggFqcNESeoGWBL1DTJqlRVmoCXrkpRf9PtPuoalapKM4Zr&#10;3l0Fs64yukxBN1PfvauglqrPSdQ4sZomUBE44VtXqXkqlUldSfjGG2dZqo/GC9d6jBc80/SjybSy&#10;JkcQNu6HHN6mDZfm53JjiyA0Zxg/OxTyVIB4Jsi9aVHKc+NkR0u9Vvx984PicBPZYAv1a1PC8zY9&#10;NF43njct4Nn3isGNc3il7otvZHKfy94+F/y+7MqzLxWFPxMQP8xRHO7O8w8zeSFzeyYbfNKwgKeN&#10;uqs0n/c0n/fyTCB89I5AaABR5vfsQ9nhR+qv6R+pnnyqab7szuPPC/Q6n6efCIaC4mOB9Zkg+7iR&#10;7NF46Kp5PD+bJ3BDEDxjFWK6RtC4ve62WVdVAXfrdZOF5nC1rszwh0hO+uSy9AMPDgpu5y1COWMR&#10;xjHZ3uo67Vnj6sc/F29kl3MPtlj6cljA21DHk3VWTmzUTnyOGll37YCSmnZhwdQRrN48UTFvJPN3&#10;FFKzNo5xq+MYMDuE7HIHguNs8XLX791TUdjTl3wHf6qbhbD+nVB2mAez3SKIPabb90I4YhXBSZnr&#10;UcsIdjaJYX9FOQtri1kyZSCD+8RTPsCHk6erePxyH2/+uM7adeNVI6gYG8PcuQU8eraFjZuGMGdJ&#10;AZseTWXhmYFs2DKcu/eP84grLDo7kNHb09hwZQaPF8xg8+cebKoXxpwvZbkjSjm6bgynd63j+T+u&#10;8+8/f+JC8Vxq6oSxOCuX7YcmUTgskJHTkth5aixHLk/n7b8v8/Pzq6zaPp8zd05y6sh+hqVr/jvm&#10;MVE72G17l7Nl+0p2bN/Eo79+ZdrymezcvlSG+QuH5y2l8AtrRr3Tkf6du5BZqDgc3oTtk4fwO5d4&#10;9j8/cW3lDka8b/xTnAfDtc6HKlENtXKn3MKdMrW7MsXfvoq/fZXK+irt9BEIexuPy69jRw8rG7pJ&#10;rIzrNQstnNWGOtC3jZdgl8TYmHiqjPibqHgr+6uOiVQcNp7pJyCqJioGTxT8ahI1LC2a6owYxqUE&#10;MTYphPHJxr+9xTEiJsZ0HHBIRCCDI4MUf4MVhcMYEhrGoKAwBvqH0N9XBhhq2U5G0s4U/0LVgI34&#10;azwINFR73iCBzl/Dg2R1wRoerAYcJsBFCCLhGhaqLxGkCqij8dSoDSgajT+pnjXTE1JZOSKHeZMS&#10;GTDUh9xervQfKRIPDWBqdQ7Zyc5EB7endlw+a+eVcWb7VH7au5DTa2o5s2Eap7dM54L2TrdPruSn&#10;w0u4uGcWp7dP5NiSGk7MruH0wip2VPZlYmC0IGIc77OTedkp1toLbDI2U0Q1Xhv3KHZULG4vIApQ&#10;MrBEATDRMDlVnF7Hq5L02oBcVwEuQxDN1HxSBclkDUvR9zUq1QRDGwHQViVLFADTZcbpWjcp+v7J&#10;WifJAlu8pg8yIvC37ozvmq2NkkXMF544ad15C4AGjOMM2GrPl6EdS472ltn67OGtBMB52dzZ2p1n&#10;M4fy0LYbrz7J5WVzAa9ZMc+Ny10EvDdNe/D2xx4yvh56X8SLVsW8MC6EbqnpmubzzLgURvb3+nvF&#10;YQHw0RddeWyA76sMAVX1qUzuI+MSGQFUEfblRzk8/0DW10gQe1fQfd8o2eEHgpvA+LiRQPeuTO99&#10;wfhjgdGAnkD3WCB8+oWA+WUhj9V98rmm+VTw/EzL8JmA+UGGplO0Nk6wGNcZmhuXxMRzQSC5bBXO&#10;DZnhPQsB1qqIh3WKeVy/JzfqZbC7TjBrrNwEv0AumEdyxjxaFhbDPoFnfx031rxvy57O6ez+JoM9&#10;5mEcqB8kAHqzSSlkkxrYXMEwX0adZ+fHuuVTWLJtPAv2DGDqtlTGrA2jYmkM/aujSCv0INDPGl/f&#10;LgQFulLgEcCUdlGseD+Qzfrs7QL1DqtQ9tTT59aL4mD9aI7UN55eE8X2T8LZN2gAKyaXqPozpCiK&#10;2lExHD08hjOK77/+8yrHzy5hyer+VE5MZMaCPM5fW8Ctn1czZW46a4+Uc/vXrYqjivMyw/PPdnD2&#10;xRZmH+3DhnVD2JmUxbp3/FhTL47FnTI5UTGeY71HcmbQPO6eO8bbXy/wfOIGZjX0ZKJPF5llLrF9&#10;beg5OZKlx8tZJws8e2kJ//PnI06d38m5G8c4d2Avo1NS2Lh5FlXTB7F0+VRunD3FrB4D+fXnh9x5&#10;cU/tcThnDu/myT9eUNVrEIPqOjBaplbe0ZHyJgJip0De3j4hU3zI7VU7GNPQnQrF3kpzd0VfB4YJ&#10;gsMFPONPkIx/gStTeygT4MoEQKP66TdvPAWmu9psdwGwSBLQQ+MbAOzf1pdKReAxir9jo2V3gl5N&#10;YoyAZ1wTqDicZNwiF6WYHKEKFyD/F4ACowywUgb498MPYhkaKfPTeOUxIQyNDhUA1Y0MY2hYOAMD&#10;DPgF0c8nCLMwI/7K6kLVqE0H+NWww6Su4cbJBH2BQEEtVOYUbsRiQSJc9mPE3yg1WiNChmsFhdUT&#10;LGVC4fpixomFcIu2jA2IYePQYjZP7MWi6kIGlmohhojSFaGsnF3MrKpuxPq3YnTfaPasGMHV3XN4&#10;fGItV3bO4cru+Vw/vIzz+xZwbu98TmydztENEzm5ZSLHV05i7/QKjs4dy6HJo5ga1ZW0BvpsLXu4&#10;omi0ljNG4IoV+IwyXkcZcVQVL0AlaTmTDOCpf6LK6Ber72+AMVUxNk39uqrSNS/jtQl86ppgqNd/&#10;lwFMO8HRkVSNl6p5muBnjGPppPkZJ1MUwb9xZ0yqAJiWR+QXPjgKoN7amUQq9sYKgClmTorO7f4L&#10;wC6MMAxwbhZ3NwsyUwfx2DqfNwKUcdzv9Q89eSHzM2BogM9kgOq+0nvDCl+1VgRuWciLH/J42ViA&#10;+zrdBMHnxkmQr2RuX2bxQt0XX6g+FfQEsdefCqAytxeKsM8+7c6jjwpld0WqnjK8Qp4bhmhAUCb4&#10;9P08Xgh+Lz4v5Nnngt5n3QRSw/4Ey6978OQrdWWCzzXsxRcC4eeC5keK14rDxn+P3LNM4o55Erdk&#10;gdeM+4HNIrhoEcdPdfP5uX5vntbtLQD24tp7PTlSJ46jFiFcM4/ihlkcxyyiZUIRbFX/YwLSUUXi&#10;bebeHDITkDRse/1gE7C2KGJttPJkfl0/CrT+uzuHssW4Y+FAFTP392Ls5nAq1gcwbH6E6Xq36Fhv&#10;Ivy0sw9zJC7Cj1HOYWz4wF+mGcCueiGabxh764QLsIKfAHikXjTHBMDjgvGuD8PYX1TK5to+bJoy&#10;hKE9opgwLILtWwcpTo7k1etDXBHspq7qwfhFGSzdUcbqbYPZemgcO46OYvG8LK7e2sjVXw+z+PBg&#10;VuytYP+d3Vx8sIXTw8pY9a1x7DFb3zuKdZ5JnBs0jj22fdnaagDHJizl0YPjPJ69mEkftWZmchcW&#10;7cgjr9aT7jNCmLajN3tOTGTP9kncvb6bl2+v8tPt05zdvJlxCQLgBgFQ1jqtdjS//fKcaanFnKhe&#10;IvODG+dPMzw3n3PXLnD50S2G+KUwTglluphQod/3gE8duLJnuWLwPc7PWMqoevZUiRWTzVw0noMs&#10;8O//CRlk4aAo7KCu8aBUF5U7gxSDB8oCS9U+elraqoynwhhAdKFAQOzX3IvR4XGMjoxhbFSU6Rig&#10;6d5gReHqmCgmCYbVirSVirJVMeGmR+dXG3eGCILj0sKUtrR9jef9CYBDTACMZGhsGCNki+VRoZRH&#10;GCdEZIAhoQwMiqB/QLgAKGgZcTdMUAtRrDPOoIaqYYaJ1sZz8EI0LFzDIkR04z8yjP/BiDR3Mh07&#10;ixIAIgxYKnoECwhh+sLh6h+s+FfwowNri4rYM3YQR+dVs1orfEy5tHVsBLuWq9+mGmaNzmXllBLO&#10;bZ3M9Z1zubV7Mdd2zOa6AcB9S7iwYwEn1k/nuKzw+Koazqyr4dTKGvZMG8a+iUM5UllBjX+KQCf7&#10;NH2HLkRpxUYL2jHGGUBtMBMEBaxY2Ve8AS7jBIcglqJhKXodrx1AnICUpGlSBbE0jddV03ZV12R6&#10;Gi9NUE1VGdMZkDPBU983URs8WevPGGaAMFmVpHUWZwKgbPg7L0bI/iZmFxP/fQgOWn9e5orAWj/x&#10;Wt5UrccMy/bkKibkaNjoDu25PD+LO5vyeDZlAA/ayeIEENOxPQHwpXHmV2WA73WT7rwSBN8Y8VgG&#10;+Fr1RgB8+WOuYJnDy++yVMadIfkmCL74Sv2+FsS+EFC/6s7rL2WSquffyBq/VXz+uqcisuD3RQmP&#10;Pi1S9ZTFqT4R6D4UkD9SGQD8QmD8SuPL+J4JdM8Fv2ff9uTpN8Y8BEdB0HRM0ACgcRG27PJBg3Tu&#10;WCVzyyJZQEvgJ7MYLgtcF6ySuFy3gNv1+/DYqg9P65Vy+/0STtdPUswM5pRZMKcFysOC0LZ6oeyq&#10;E8NJ83COWwUokgZxXPZ3yiJc/QPZaZyltfRjUx1fFlr5UaydXL5dAOs2z2P1oRnM3NGHcRsjGbnW&#10;n77TA0jt5Yt/mIvMz574UEU0WcGM5gHstvLlrD73oKLl7rrh7LcM57ABv7pRWo5IjgmCJxXTdzUM&#10;Zm9uEVun9GPN5AGMKkuiamQ085cUUjs1m59uLuHq4+WMW5ahyJ3Jkv0DWbtnKFWzM9h7qoaVK4uY&#10;u7Ufp/+5g5/e7GPVnsnMPTWH46fWsi8gjq2C7zHLAnYaEd87ivPpfZj/biIbzNPZFTqAO4c2cXr6&#10;BFaHx3C6soS51XHMW9+dsrkCxvpSDp9dxvGDS9i8YRIP3pzl0UsZ6coVjI1NYOXqKVTUljF+zACe&#10;/vmCDRNmUeGexp+3XvA/f/2LHfMXMzpWO8zH19m2eT6DmrpQrXY92sqe3u/9wMbF/Xjyn4sszO7D&#10;IPOOjLNyZpKGj1WbGFTX2XT5i3EdoPGU6CEGDM2dVW56bfw5kge91c94MnSx2k6phvUyjgGqbRV9&#10;7cSo0GhGR8RSER7F+Cgj6sapYhgvcE2Mi2KyrHCCAcHocCrjIqhOjaMyzTgGGMmYlEjGpsQxXNF3&#10;sAA4XNOVa5whpugbxFCBc5Ci8ICQEAaGRmqbRygCa6FD1PgMAIaqQf8NQOPJxwYEHRV57RR5HWQt&#10;xp8AGWd6DftzIlqNN9oAoDGOhv9dxlNONL1AE1GnBaM8g1lWlMdGrej1E4ewaGJ3FkzKZPOcflyW&#10;8V2W7W2e2Z+jqxQb1k3mjDbMubU1nFtfy9XtC7m9f7WguJzrWxdwbdNsLq2t5ejiCnYqcuwe3Y/t&#10;Rf0Y1j5IIG79N5gF6dg6XYhTJI1TBEoU4IwoHCdzNWKuKe4KbokmsNnK8gQ0S8VhdQ3DS1f/TJlk&#10;tsY3/qsgU5WuyhBE/zZCWZvGMyBoRGjjuKEBPqN/V31Oml6naD0m6rVxNj25iR8jEjMYn9GdhO+D&#10;cdUy+gm2EeYCoDGNlfHMtLbkapocfW5Fp45cWZLLnS35vJg2iPttMnnzXobp4Qe/NP37xMfLHwVA&#10;w/5MxwC789aIxzLA161LBEHDCGV3TfXjbSIANhHwvpelfZMr0AmE38jMvjIuldE8vtU03xUpLgt8&#10;3wt8ev34K3W/LBHEevPym3481+vHAuBjU+yV9Sn2GvB78Y1it8D3XMB7/p0gqnk8+16ANm7X07yf&#10;f91NRmhAMFfT5JrOIN+2ShEAU/7PNYGXFWsvWCZypU4Bd+r35VG9fjxr0IdHjYo41yBBBubL9rq+&#10;7BLsDgpwh1UHzYMFwGD21w1gc0Nf9gl2J8x8OGTpz37zUMHLiK6+LBE0Bmpdd7PxYfWmWazbN4eZ&#10;a/tRuTqeIUsC6Dbek/AcO/yj9VsNdqTI24eZ7UNY9a63Ym8AewXfIxahHLII46Bx7LFuNMdlfkfr&#10;RHHMKItIttX1Z0fXbmyfNoCVtf0ZN1I7ugkpTFvUjRHj49i8Zxi7z1dTtUoJYG0uyxRJt5+qpHJm&#10;GtOXFnH63lwm789h7tGhPHx9nXN3DjLp8CBWbR/A6mAvNn0mGL/blfXvBHHKoydn/Yew/tMETr6b&#10;ynnHQtZ3787VedN4OXEuq50UCZu05tDUvszbPZDBG0rZdGYlG1ZMZnTvBLafmM+lnw9yaOk8RoSH&#10;snh1NcMmldKvOJPHz+9y9+hpun/pwr4BMxRt/8PbP35hcVZvpsZn8s/bV5ifXEy5wDXGyouB7/zA&#10;3KEpPHpynMm+aQJbJ0Y1cGWcfsOj1f4HNXBngJUrg8SJwWLCYPHBuBh6kMzPsMAB5h6Cngs99fsv&#10;VgQulf2ZAKh01PNLR0aFRDEqLJoKVaVMcEJMLLXx8UwS/IwyLn2ZpKqS3Y0z7huWFRrHBiuToxhn&#10;3P6WEM3w6AgBzjjrKwuMFgzDwhgWGU55ZAgDQgPoGxRAn4Agin1DDAB2Eew6C4CGCRoQNLoGFI1r&#10;3OxNkTZK/Y3Ya1zeEaGGH6lpogSbaFWU0V/T/j3MuH5O45tA2ZZBTr6sLy9he+1QDi6eyNHVkzix&#10;sYaDxoMONs/hyamNguBMTq2fwOl1Uzm/eTYXt9ZycdtMxeAlPDq5naendnBv3yqubprDGdnfoWWj&#10;2TNnMAcry9nRfSC9G3vqs9qYjDRWJhVnAE1GmGSUQJyi5UnUdzCeWWacoY03GaBMT8aXYRifYGYA&#10;zICc8Q9VeVr2AkG8uzZegSpX3z1PZpuj75mh791V8zFgaTJIwxQ1zwwDpgJeuoalKw4b84yQASZp&#10;2YznAY7vmkvit/54aj0HWLTX+mr7XwA6C4BtNG87RWAbxtp24urKbtze3o0X0wdzr1U6L9UIXjY1&#10;7vk1wCcDNMo4+WFc8vKDANhMcVj1oqUishGBWwh2LTJ53swowU/TPvtBpqZpngt0L78v0bS9NG0v&#10;3vxYzIumvVSlis69BLJessbegmM/3n43UKCUlX0hu/vMiL0CnuD38ttijaN5NNa03+rzBL7nTQTS&#10;7zXMuFRH9Ur9XnxnHBv8+8TI/XdltXW7csuyK9dlgVcs/74c5op5PDcsjGsRBcD3+vPkA0H3w95c&#10;a5giw1MMrS8I1A2RDcr0zIM4ah4gIwwREEMFQH8B0IuTAuAR9T9iFmoC49Z63qxUPB6tbd7L2pM1&#10;G2pZsquK2jUljF6RyOAFkeQM9SYswYboSGe6+/tR0ymY9e/7sdciUNCVScq+jlqGclzzPGIyzihO&#10;GBCsE61uDKfqxf0dkRPzTA/nWD2pPzMn9WL+rHwmzcxkbG06W46PY/vpKqav68n8bf1YeWAYey5N&#10;Yu76EqoX5nDll+WcejaFKbK21Xtn8fjXixw6PZG963txceQA1n7vw+ZPglj5SRQbtOPa/V0xR76M&#10;Y8MXgUxs4sritDQeLpvHOr9UFpq5s1qQmevpza79o5l3tEIxewlLp5QzONefmesVvQ/PY9e08Qzx&#10;dWPOomGMm1JKn8wYXt+/xr+fPqPaMZXKxiE8P/+T4u3v3D96lN4/enKg53h2Jii9mflTZe7P4EbN&#10;WVeWz+1Na6n4xlOx2IHyBm5UqO2NlRQNr+vNUCtP0/E/4zigYYNlkqn+SpRGlRlPghbwCiULPevY&#10;K/46myJwntpO9y8cqQiNYXRolGJuHFUR8VRHxTA5NpbJcX+bn3HpS41x/V9ivOn2OOMiaSMqGxdI&#10;jzVuf9M4o6P/fuJLeVgE5eF/P/RgqMA/NDyIgeH+9A70oZd/IIVeQQYAOwt2tqb4aLw2uv9bxkkF&#10;4yLfGL2OVoWrkUYIHkbMjFTsi5QSR9cRCFVRxrgG/ASJOGltrEBQ5uzN2tFF7Jg7nIsyuqs7l3B9&#10;1yKu7Fos0C3ipz3LuLFvIZd2zOCa4u/tI6s5t3saJ3dM59yexdw6uZV7p7YrDq/gynbF4XW1HNxQ&#10;yeG1Yzk2dSxbCgaS96mjlrutyUjjBKx4s44km3eQkXVUnDVOWBjX2MkC9T3i9D0NCzQA2FUAzBTA&#10;jPtFMwwAadnzNW43zaNQVSSg9jAgaABR3TxtzCyNkyHrM6ywq+DZVZaZoXlka35Gmeanz09XN9Ks&#10;PZlNfRmflsGE9BySv/HFR58dKjBHWrYjQesvvY4BwNYm28wSMMfZ2XBldXdu7pCpzRjI7dbpPH8v&#10;nWdNjVvfjOhrXOpi1N/X/L2U3ZkAKAt81lpW1tq4IFrW10rRs4VRiq/NFU2bCl5Ni9U1LqXpq+rD&#10;y+alvGoh4LXow+sWfXndtLfgWsovP/bjl8b9+fW7Qbz5TkD6tkQgE+Rkhy8Ukw37e/W9phVIX8r8&#10;Xv6g/gLpc6NrwO+/AHzeWABU1DaOFT54L4e79TK5bZnBNcsULtWL4YpVpKJwLLfNs3ncqJ9McyAP&#10;P+2vmF3GfY1/TvH2pOzrqLngYxGjipDpBSqeRsoCozlQJ0T9/DljJjvUsOMC1aH6Alh9b9aYezFe&#10;26m0rQvLVo5j+i7Fvc25DFoaTa8pYSR1cyU50o3uwYGMcwhjyVeBpktbTipu77OKYHc9QU91QvH3&#10;mOZ9wgCfygDhSQHwdP049gqAOyKzOTpzGBsmlrG4tg/LZheycH5PNu2u5Izi786zk1m4sT9rdw9j&#10;5a5B7Ls0WSAcyqTVWew+N5K//nOA3acmMGZ9LgfPzeHEtEp25uVxrOtItn8UxN5GTmz6OIhd7yVz&#10;tEE8O+u7M9Ujmu0LZvLm+lGOzR7LuFbOrKkTzmot69gfOrJzUjZ7Fpdyc/s8Dq+axGTF8amb+2mZ&#10;atk4uj8DHG2YPq03VROLGJQayYPbZ/hDwFudP0qm1o5d3UfD6xf8+c9nrOldSf/3O1L9gTVTZG5j&#10;6zlS8u3XHJ02hO0liv36zU6ydKe8nisVan/VZq6MtfBlhHZAZQJgf7WZMisnekso+gjQfc1c9NqV&#10;HgJigX7/hXWMkyDOKgFQbTDnky4ywGjGRsQxLuxvAFZFyAKjDPszbo9T5BUAjdviquNV6mdE5JoY&#10;4xa6CKrijEtmZIayvtERkYwMi2KEInV5WCSDQ4IYFObPgDA/egV4UewfJAAGYxakxmfc8RCsruny&#10;F/1wIrTw0SJ7lF5HaZgBtmgtoHGiIULjRAqGhgkaZZx0iBMIjTOv8RrfuKPBODYWplhaERDNnmmj&#10;WDNrKPvWTeGolPzY0iqOrKqRDU7UBqrhyLoajm2YxIXdc7l7eg2Xji3g4pHFXDuxnosH13JPELwp&#10;AN7at5hz22dxcO1E010hJ2eOZ0Vmdwq/8RBsDAC7CCrGpSWyMXNrE5jStUxpiuvGpSnx2lgJMjXT&#10;iRDD2tQvV8uapcpU5WrafC13voDXTdVDADT+zCVPUMz/bzdXIM35b2UIpl3NrAU9W1Nk/js2q6vP&#10;yLA0ANiGzGZeVKanM9a4DOZLL/xMOxobAdBayypj1HrLNAHQXgbZgbH6cV5eXczdLTK8Wb252SGD&#10;+8YlJc2z+cWIvLK5p4Ldk2bFgpXsr3EOb43b4lr34ud2BYJfFr83y+Z1c1lXq0IetezBLxr/ebNC&#10;niomP29l/LlSH5616iNIlvG8dT9etS7jdZv+vGndn9ct+ytilylqDxRYh+rz9P77YkXlEn5tXCor&#10;NOxP9WOpgCdz1LCXP8gGBdbXzXvLIv9+bYDwqYzQOLb49LMCHjTM4l6dDO5ZpvOTAHhRELliGWE6&#10;GXLFKpNb7/fm4ScDePaRwCsAPnyvUMYn4JgFc17Gd0bQO2wVo1gq6MnKTphHCEyKpuYhqlBBMpyz&#10;Gv9wvVA2vaMIXMebYVrX+a0dmDZvMLUbihi/Iofy+RmklvsQ0LUTvWKDmeEYz6KvglnTwJcDVsEC&#10;XLjJLvcJbgcaBHPUuPSljsArYB+rF8spDT9bN1LdWHbWUQSOyOTYnDFsmtqHJdNKmT+jmIMCzU+P&#10;13D68QIOXVvMqh1j2XRwGJsOlXHgwgS2HBvL4l0lLFjXnYfPD3DzHweYfaKUeeuMJ6rkMP/HKLZ8&#10;Gs/phnEcfTeMzR8Gsf9jAbm+L5u/cWVn7Rge/34ZuAtvbvNo3S422uYzx8qNqd/b8mDSKGpleVND&#10;I9hQ3Yfjl2rYc20i67ZUs7ywJ4NsOjGltjujJ3ejNDqUW+cOmgC4u3oBVbKyCZ84cXfHLs3/H9w/&#10;cpD+rewYo/Y0R2AbVq8pFW7NubhoDBUdfBirdlOtFFNR18l04fNIQW6kmSflgqVx9ref2p7xR+m9&#10;ZXm9BL3eaqOlel1oalNd6C5rLBb8DNko0GfnfNCF4b6KvwLfCEHLeHLz6CiB3TgjHKuYGxPM+Lgw&#10;JiREUBkVTHVMmMAYKQgqCuu7jI8NNz1Of3R4OCNCIhgVGsvw4BjK/MMYEBJmug6wLCyAXoH+FAcE&#10;U+QXgVmwpXH7mB0GCMMEOuOYn3FhcIwWKkqvDQgaJmjU3/D739edZXt/n2SI13sDfMkCZ6pgkaIy&#10;TkzkfmfDvsoxHFoyiV2LqxSDqzi+fAJH1tRwevN0U53ZMoNzO2Zz9cBi7p9dy/1La3l8bRsPL+/m&#10;4v7VXNixlMvbFnBl2xwu7ZzLoZUTBdGJnJlZzZqcnjJAF2K0Z4mSdSYYMVUrMkvwy5RtZWgjpGmF&#10;G5e4GMf+EgTH/wuAXRR37UzwSxcMc7Qecg3Q/d8A2N1CG0bVTWVA0ADg/5YBTuOpFln/BV+e1o2x&#10;FzMqS3YZbdaW/DaKV7k5jEvNIOErH3w1jXGbXISWJV7jGJfQZJobAHQw2WSla2d+WteHB9uL+XVh&#10;H+7a5/HgS0GvdR6/CoBvmykam4Am+xIMXzTJU4xV/xa9edRKltg6m19lf89b5vKojfG06FJ+balx&#10;FY+ftVL81fuXbWR/bQS9tgN41UYxV9037Y0aJBAO0vwHKhIPkiUO5nnzforPf0fmX37ozS9NZH4C&#10;3DNZ49NmskdB8KXev2qm2NzcsEpZZMu+PPtR1thYsVkANM4KP2qYzX0B8L4AaBwHvGY8al8R+LpF&#10;LFetMrj1bilPP9KyfDSAl18M5P7npRyrEyfgBXNa0DttGJ5ltEAXpkiqWGoh6CkWHzYdpzNiquKq&#10;ILi3XiCb6vuxzMpXdqIG1tKGyVN6ULkyh0Fzk+k1IZnoTEeyFH1rvQWIxpFsqufHdsFsn+LvIX2e&#10;cfJjv0C6v74gWDdIMTtU842WXcaYrPBUfcGobqyitj9bwrI5OLuKdVP6Mre2hLkz+3Pl4kauPFjP&#10;8duzufFiG6u2V7Bxj4zu0AjO35jL/guTWXF0IBWL01h3bD4Pfv+J0zcFyrW92DV6ALubx7PtwxD2&#10;fiSgf5DIwQ/i2fV+NGs+DWRRWjKnrm1URL3L22tHeHXsEP86c42t4b1ZXNeVqV924XHNFDZGZNC3&#10;UQu29urO7cuzefrndo6eW8nctCyGNG/DtIoMKibnk+flyvHVS/hLADy1dDNTG7jL4qypTezOHy9f&#10;85/fXrOquL/irXYk5j6Uvfsja/MjlbxyGFDfmnFqcxVqcxVqOwYAh5o5MszCg6GyQuM/gg0A9lEZ&#10;0CvWsF4av1TvizT+3/8U50xv4/Y4jVuo9pPT0JahHoJemACo6Do8IpQRkaGMjYlinMyuQtAbHRn0&#10;950h0QJhTDgTZYWT4hWZBb8KQbAiOkLThjMkMJRy2eTQoGj6+ofQOyCIAeHG3R8+lAT4Uarhxb7h&#10;hgHaEqIYaERe4zKWCAHEiLPGBcWRRhn9tHBG/a8BGmXcNRGncWM1rXF8zQBgisZN0xdLlfYaMIw0&#10;+54Rjv5sHNKP9dUD2TJzOCfXT5PtLeDsDhnf8bX8dGAZF3fMUyxexNXd87myb7bpur8rB5Zzed8q&#10;Lu5azrnN8zi9bgYn1kzhwOJx7Js1klOTx7EwNpdEi/YkmLso2jqboq7pWJ4szDCyLG2UTCl2ivoZ&#10;9mec7EgQgJJlB+la3hx9P+MuDuOYnSkGa5kN0zNirwFAowqNMkCoef0fA9R42ZrOiM/ZmrcBv26a&#10;vlD9TXs3rdM4ReBubQKZlJvP+PRs4r/2w1OfGahhxjWUcaquJgC20XI4CcidmODhwJ31/bi/S8BZ&#10;3p9Hbj14+EU3nijWvmqiqKso/IuM71dF4OcC4X2Z3aumRfxbcPpNMHrWrjv3bbN40DFLZteTX2R4&#10;L1QG+F61LuFtu76q/vzSdqBqEL+2H2KC3y+dBvOr9VDetBksgKmaD1YsHqKIXKbY3EtGqOVpqqgs&#10;ED4X8J4KuE+byfRUz/9bLwQ/I06/FABfKF4bkfj5d4rkX/bgyfsCuXGfsQB41yL177/dFABvGMcA&#10;zY1b7vry5qPBvPxsEA+/G8rDH/pzsn686ezvwXqyvTpRnJYFHpH1GdA7LPgdUh20DOWAUVaytjrG&#10;Hy35qQJZZxFkspMezdoybYoa/aJksqpDSCwLICfBn/GdA1j1oS+7TODzZ7/qgGWwYrVidF3jjG8k&#10;x+tE6rXgpzogAzzyTiyH3wlX6bMbKIa+G8qW8AK2y8jWTR/MnCl92L5lGv/49TJv/nWBB7/s4cq9&#10;5WzbN549B2exe/8srt9Zw67j49h6SQa1NpUJawdw9cx+dowcysaSrtweOICT3wSz+ctg1n8drQgc&#10;yzGrOHa8k8DCFgnsn1PJL68v8GT7Jja6JbK6bTirOsWx7FPZYf1gJn/oxOnCofyUNZLFH3uy2SOe&#10;C3NGc+uWpOKPy8zOyWXId82pKUtg6MQc0n0dWDWhQq73C+d37mPKR74sVEQtamTH0bmbkBpybNwc&#10;Rtezo1KwqmjpypEBpVQ1dqRSba7SypUxlk5UWDkyUmAzbnszLoIeIgAad4KUqe31Vf2/AdhLbaRI&#10;7amX+pdZGMcGDUOUWNTrxGDnMEYFxTIiWAYXptdhAmBEBBXG6+hwxsRGMUZWOF4x17gbpCYqmupI&#10;GaFhfgLiiMhwhgmAA4OCFXuNS17CKRX8ivx86R3sT+8gX0r9fSn29qO7m58MUKZkXD8XZRzHs1KJ&#10;9tEitBF7TdBTI41QIzeBTwA0jvEZ98GazM/y79vCjOvpkgUc04XEGp6kecRrpSSbdSTvow4sFQQ2&#10;jC9ju9R5n+Lrxb2LOLZxGreOrOLukdWc3TiT8xtmcmnLLM5tqZUVThP4FnL7+EYeX9jFncPruLJz&#10;CUeXT+ag5nFgxlAO6Ecz0S1B4G2vyK2YK1AlaSWma7kMK8vSsmQJZFlayalaXuOMsHENoHG9X8p/&#10;AWgc0zNiaIq+Y1etg0yNZ8RRIwYXakMZ8Ouu18YJEeP4YK7GN6BpADDLSgDU/LI1rQFAA349jQ2r&#10;8Qv0+fHmHSgwAJjXjXHpOcR964+7PtNfEDbuPY7TtKbPNG+r6Q0A2jDJw4l76/tzd28vXq8u47FX&#10;T9OFxs9aFyiOCmBNe/KPHwpkg9141KyIu80NEyzhL0XRP37szd2O3fjJM4/HLhqnZSH/VKR90m4w&#10;L9oLfG0VYdv34xcB71fZ3m+C3z86lvPGegBvbfTeZjhv2pbzooUBwaG8bVXOL60UhQW+tz/IJNX9&#10;9UdBsKlsr4UgZ5ieEXsFPaOe67VRpvfG6x+LeCYAPjeuE/ww3/SgBSMC3zEBMI7rdWK4ZpUkAObw&#10;qL7g+dkQnn01mCeNh/KgZT9OvRvNEaswdsm89ghKp8wEJ+OsrKW6VhGC3t+XqOxTd68AuFsw21XH&#10;x3QmeL15MKO0LbKatWTM+Hh6V0WS0MeTrn0jmDNEsGmfwSHjZIpliKYPYLfsZrdi794GEYq8RsSN&#10;5pRllGwwmH11FYXrRAvIAmADGWdDGacAuK1BIPtTerF/fjUrpvVl/uwyrlzexH/+5ya//euK6hy3&#10;H2oHfmUJN67v59bN4zx+fpBdh8dw7OZEZh/JYeS6eNbPK2dOhyC2agd5vGUEOxt5KAILgp9E67tH&#10;CcrRbGkYyYqmMTyfPY+nC5axqkMM+94x4B/MrnpBHJStbqwXxsyGXqxsGcPaxtEsf8eP2Q0dmdrK&#10;CeN62d9f/MSuvuWM+LgZk3smU1FbTFa4OzX9lQ7+esDZE3uZ2jyIVWbujBGsJnrm8sumq0xxSGOI&#10;RUdGigmr3dJZ5CLA6PdbbenPWEvj5IcLo9RWRioKl6s71NyVwYLaAOPkh+DXx2R5xpleA34u/43D&#10;jpSobfW1Mq4PNO4RNo4POtC9bmeGOIUzKiCWYYqtIwWvUaFhjAkV+MJkdsalLaoxMdGMizauCYyV&#10;AcZTExPHWAOAcVGMUFweEh5G/+Bg+gUHqoLpGxJKaXAQxf4+gp83RZ4edHP2oNDZF7NQNbwwWYkB&#10;uf/L9owLi9VQDVtRRVl1+X9cYGzcXWGyPg1LEQjSBJE0gcG4iyJT3SQNj6ljXBbiQFbDTizJ7sau&#10;KeUc26y4u38J52V6JxV9L+6az51DKxVv53F121zu7V/G5e2zObdNe8vDK7l/XlH44g7untzIbUHw&#10;/Ob5nFo9gRPzRnJ4xAiGtg0V9AyoGQ86MM72GmdoBTMthxFrjWXJ1DADeEbs/d8y7uboquEGLFP0&#10;PYx+XfU9jEtdjOmMeGuc/TWgZ8Rk0/E/ma1xosSApjHfdK2LNMHUuGzGeMhjN43TXeMWGnsyfV68&#10;okRe6yAm5OSbLoaObxyEqwFATRcmGBvXKKZpuiyBMk8R3gDgZHcnHm0azL2DipIbB/LYR6ZnXHfX&#10;WtFX4HkrE3srC3yjKPz/Iey/w6rIsi9+2ACY7Tg9M90znbNZcgZzQhERAQMmEBVFcs45CCiYRRQU&#10;UYwkM4IiCIo5iwpIFBFRxNQ96127aOc7z+9Nf+yn7q1b91K3uOdTa52zzz7NBF/DD1R4VF9tPxB6&#10;tMCPRrugztoHLWNc8YqW9y0V3RPNEDwZ5onnw2hhR/hS6QWgfRiBR8XXMTIULzQD8VwAqBWBF8Oj&#10;8Izgez4oDG2/BeLVr37o/NGL0BWFySAAXxK0L2mN2wipZiq9p795KarviajADwqQClEGXVq/c1EG&#10;Tpo/XYZatYWoFbvbfQ4tsJTGt8I1tbm0wkvxuBcB+u9QtP4QTuUYiMdG/rj+2zwUdx+PU2qzcIwA&#10;PC/Kjxa4pKfkBVrgrAJBCxQrYU4YEAQ9x1HNjcdB2tlQVQNYf/sr/HxmYuVyM7g4mWPd1iCU7NyN&#10;U5qrUE5FeVptGtXVZJzoM5mKbhoKqfBKaXnLCcIzA6fjeP/JONdvOq70ssYltZkKAM/2n4oLfQnl&#10;vpNwZMYinMtMwLHdITheEI/Wp+fQ3lqG23dz8fxFBRqajuIJofeqowpv3tbh7Z+3UX53G05XrcOJ&#10;h2EIzhmPbTsX4cCkOTj58UzkfmqOnGE2hCHhO9AKZwbMwslP+be+sMCxLybg6MiZyPp5Gvb9zQKn&#10;PuJ7+s/mOVIh9rFA9gBG/2nYrzYB2X2mIGugGTIHjEc6hc32741x2z8BFVOcsVllMDaYmGGnqwtC&#10;TMYrpeKbGq+j+loRtmpPxW7CKFN1PKI/MUTGz/OQ2McU4X20EN3HGFu/mISE3iMRqWqCqJ6TENvd&#10;FFEEWwRhJgCUWSBB3Y0JNEPFAncBUBSf1Pz7AMAuGHYBkMfTAgdTTfozpEK0t+ZkpR8wZII57etU&#10;REwzpwKUtBiCjRALNafNpSWWROl4S0vGTKpBvk6LLPN+w2mBpfSVVHv2mjyZwJsI1/GTsGrsBFre&#10;8YTfGKwwHk34jcFKQypAc1qv6Wx8Fmy0UkRAprn9N9hIZwj0ZJCDcFDm1zK6koC7EoMlD05UlAw4&#10;SL+aPQEgc2JtVEZwnz4cB+pir4MTSmh/S/YmoZJ29vzhZJQzzh9aS3tLtUcY3j6+DQ3lB1BFRXi7&#10;ZC9untuLR1fyUXvtCB5cOIhH5w/h5qls3D6xFRcywnHMxw8+P5hRAfK8eI7KvF6ekyQji+UVNbpA&#10;AZXM2KD95XdUprUxZErbhwRnmekh++fJd+G++QJQQvG/wc8ReyxT45QpcvI9+Xfs+Jp81gdginIU&#10;aIpFloERS6pfh0FTsGapE2LnO8L66ykw5V1uPN8ns266ACgKdRhBa6T0WaYY6aE5NwjV57zQctQf&#10;DeOd8ezvTrSwjJ988Px7bzT97oTGwYTg957o+FcAnhCK94bNx3UjOzTa+eGVYxRaTQmqX93RSfXX&#10;QsC1avC96j5UerS+GkF4oR6ClxqheEXovdSh2tMOQodONDo0YvFiWBReDYvEyyEh6BwUgFe0wR2M&#10;l79QPf5MJSlB+D0f7Ed7TfgRgP+r/gSArb+KIqQ6/Z7x71Vo/twJdf0cUK1KAHabg7s9ZuKyGiEo&#10;qTE9VqBRlZ/xVQhafg3H/cFeuOcUh8tWzjjRczTO97RFMY8tVzHjYwtaQkulD66MCrKMUCoVMFEl&#10;yfzc87SyZ3uOxQHpA1QzxqK/ayjFL62GaiNq7jyczd2GM1k7UWDkQgVIyPWiihxIFUn4nfqI275U&#10;gQTIkb+ZIVvdFnu+m4bTBOGlPgQglWgJjyv6eCoqaE2LCMC8KXNxaksEju8ORdnZTWhrOYcbFbtx&#10;7epudHRW4M7tPFy4cAD3q4rQ9KyCcQYXGvbi6pPDuFeyA+tWz8T2dAecCAtA8m9TsWXcXJyLXo2D&#10;GlYoHGCGkk9m4cgXVjj1D0uc+Ygqsc84HCOwTw2cgQIq5PyPZuHoQGvCexb2DJyGg/3MkU+AH+g1&#10;BbsJ7z39JiuFYvdSce3qa4hDqsbIphpL6KVJu2uEDZ8bYfWvE1ERvRadx48iy9AKm7rpI6P7OKSo&#10;6SrVXVIIprjeOnzPBCR2G8XQRCQ/I4I3m9geoxHTw5gwJASp+EKp7gSAgYScLy3whz5Asb9S8sqd&#10;ytBTiiEQgC4KAPURxAjh+wK5fzldkcuI8QgYYwH/cdPgN5E2drIZIs0tETF1OkKmTETEdDNE0QpH&#10;TJ+KqBnTlMfRkvrCxxHTpyCc+4OmmsGP7/MhQF3HTITb2ClwGTUJLqMnY6XxBKq/cXAynMjtRHST&#10;mnkz/gqBoJLqIo/ZSC2oVCylv4qgkLw1yaMTlSW5daKcZFqYKKeFBKBAQUZWHaiUFvUcjkUqVDb8&#10;Ykv6aGOL5WxcT4/H5cy1uLhnAyGYgou5a3EpLwVXCzYouYD3Tqeh9nw2Gm6cQuOdItTePIG7Fw/h&#10;dvle3C7NxAPC8UJ+Oo+lcjywGnkePvCn3LfmxZVznEE1ZslzUgZkeK62/A7zFFBRkfI8paiBnK/A&#10;TyD3YXaHqECBmez7MOXt/5KdRcmNVB4L6KXPTo6XfsYuANJKy3P+HQHhh5AZJLIerePQqUgiABMW&#10;L4fN15Mxhuc6ga9L2pEAez5/JFINZhl/RKIA1xnoozU/BNVlVFfHA9AwYSXaCMBng7n9NQBt3/uj&#10;eshK1Ax3wqtvvYG/BSkpKJWG85R1M1rdg9Fq64sn2m54OYgwHB6E59p+eK5Lm6vjz8eBhB2trU44&#10;IwKv9KPxyiAUL/VC8Fo/Fp1aq2mRuY9K8NWwMG6D8eyvfsRng33ROrhr5LhlEJ8P4XPCr+13H6pG&#10;767+P0Kwqx9QgCiDJK5K2kzjp0sVAD5SWYDqbnMZ1rihYo1bqotQ320VnnX3wst/hqH5V7oEYw+U&#10;rVuHIi8vHOk7CtcJzIsqtrSkZqigLa1Q6crDqxAoEn7nJQjDc90JQSq/syomyFEbg3Wq4+CpZoCl&#10;AzUxQWUQ4ifb4fLBbSjM3or8SS44TwVYKWkuvWlpaX9LCI/SfmZUhGOx8xczJM1cgO1Gc1FAVXZO&#10;+uIYJz6ZhqOfTkUZwXO69xSctnDCuW1JyE0NQtb2IBw7lIzCgykoKVpH9XcEjx6W4tSJbFy8vA+P&#10;mvJwo3ofiu+mo/oqH8+Nxnb+PrY5zcVJWtTMADe+PwFHclZjM5XLwX+MQeHHVH6f2eLE53NQ8sVc&#10;FH1qyXM0RxlV6PF+E3GEKu/YQAscGTADh/tNwcEB5jjA5/sJ8kO9J3IfQU57vKc/1WC/8ditOgrb&#10;+k/Ahr4TsKfbWOziDSa992Qk99ZFlvpkpH4/FmtURmELr+NWwnJtLxMk8BomU0UmdZ+IhB5miCWw&#10;klQJUd5oYgnB6B5UgQReGEEXypBq0KLqBIBehNyHQRBF/XG/AkA+dubrnqr68KcICKZCDGQbWEpr&#10;7TxiHIInzYLveKq4KVPhO3ES/CdNQRjtcOjkCYgyJwBnTKUSnIxwbqX0faytJWIsJhOSBKT5FIQS&#10;gP6TCMGJ0+DNz3Ezof01IgCNJmO5HgGoPxFL9SbCXmeCKMARVHuEh4qku3BL6M1kA7ZizOo+gtCT&#10;oKLja4riY8NX8uAEADxWlJQyW4IqSJSQ2EUHVSpB2ubl/GL23YZhxb+GoMDPBddSxb4m4PrxzUrJ&#10;q1vHt9Lu7ca9E2moOr4DVScz8KBsP2oqc9F44zhuntmDi/nbcClnG+4V7kV57iaUHojFzUMpOOId&#10;jCWfj4IV7yxi3WcRvJIGM5d3IpmNIZVblMRkhkxzm01IyuwPBdQ8x8U8t8W8Eyl2lmATiCv9gQo4&#10;+b0IPEmatuR3t+J7bRgCUDu+Lp8hNnse1d4CKkP5/l3gk+lt/Ax+pnn3wXDSnoDN7u5Yu8QVc76b&#10;iHECP742hdCz4jnP549jSY+hWMHzEKu9Xl8PDUe88Pg8LfCxIDRPlkTkVWgd4kIQUe39EkC4ECq/&#10;S+6fGzq/cUM97fGVmStwL8QfT1wC0WDqghYNKioNAR+VnR4Vnh5tLqNdn/ZWP4zPCUCDKHQYxeAl&#10;n7/Sj8A740S80U1C+4gYWmUqwJHhtMtBaCP4nhJ4bUP9FOg9JQQlBIatAkZJoxEbTAv87Ec3qkRP&#10;PPvFHc0/0b5/twpP/70SdR/Zo6b3QgJwPh72mINH3W2UaXF1Pe3R3I12XmUFnn3lR2XrjzNzPHEk&#10;NwFFcf7I/3wcKrvPwKUeVrS+VHu0u5KPd7H3LFyghS5Xs0SFpKhw31mxxlSJZ1QnII+xtcdYJR1D&#10;cs7kRh5uRnWVs5GxBYWzPGmVzXBVdRoBOBFFBEVJPytc6mWJkwMnYpOGGULmz8Va60XI+3kGTvcf&#10;h8PfTEPeKAfkDrHGwc8nYO8nVKez3VGWmoKdmwKwKdENe5J9cFpmKu3zwYNbaXj69CZOnz2KwjM7&#10;UVKxAeevbcWlqv14UnIcRwfZYf8/aWeXLEPBnjgcPb0BV54cx/pDPghbMhHphpNx6HMzFH80F2cJ&#10;wNN/MycQzVBE6J3+eApOfDQFx6kST/aTxG0z5PE7HKJCPUhFe3jAVOT2mYTD/G77ud3Tfwp2EpgS&#10;6VSG6VS5+wi0vWrc33MC0mhZN5ADW3rqEX7juJ2ETT1NsZ43kmRCch0hl0RgxlMZxnN/ElVeItVf&#10;LF+L5jWO7GaMcLqYMEJMQvoB/XndvQR8tLluBKYbf+vSH+j9XwvM16kcZZpcMI8VaK5gG3P5jRZ6&#10;oiX8qNrCx5shkCrQd9JUZVAkzIz7aG8jaXMjRfVZz1DW/Iiylmlxki5DRTh9GoIJTp9xk+A5Zgpj&#10;KlUfwUfordSfjGVaE7CE4aA9EYt0qACn0qpJuShLVU3MJIGt+GOZxYYuas+G8BN42MrsCpWuEVRR&#10;fmIFpdELDEUJKTaQ+7pmUmjDgapwsao2lvEOsJxwsVX9Hmtn8EeaFMY7ZhQu5Cbj2tFNuEgLXF+W&#10;jTtHU3FpXwquyQhx/iZclz7A05lUhVl4dHofqo5k4U5uBs5mr8bJjGCUpUUjxyUA8/pIZWc9qj+B&#10;nx7PtWsEeh4BaMdzWsjvIHZUVgebq0K7Somt9At2I6Qp7R34j5PHi6jGFhNki1V0u9Qhv5MAXgZO&#10;rHljsOX7RAWKXZbPleMX8H1SDWYRobtQuQaSXC3XRJeWWmbHDIKTzmhs9nBDyjJPzP1+nFJ01ozg&#10;kzJiUrVmIX8QS7sPgTOv0zJet7U62nh8hFCrcMeLU2FoswhG89cEynACkQBsGuRP2Hgq6wC3DnZF&#10;3RAn3Bq1FHc9AlEXHYmHs7hvpDPaaXuf6AfgmTGVnWEEXuhRCeoThFR77QbhBCGtryEtLwH4yjAK&#10;nXz81igRr3QTaZPj8JwAfKHO4wjA9iGSLkP7PMRfefycIVBsIwBlvyhEOadnSlqMCzqoAtsI56Yf&#10;V+LJdyvR8q+VaPiY6k9tXtdUuB6zcYXgOt9nJir6WePaQFtU/HMOzo11x2W3tTidHIudRaEo2haO&#10;gm9pa7ub4RKt7wVaYQGdAK+yrzUqJC2Fn3OxzyxllPisjAyrMNTMcVR1Crb1GINIqhkXNkgr/j+8&#10;xs1W5rWW5mah2DIIJ7rzM6kkz9MmFhMY5/g5lwjbo59MwprRFvBcOg9BDg7I07VDWb9RSPvGENsd&#10;HbFzxVJssrVCIu3YYZ9VOLIrBqmbvZEU6IBN/ktRsCMSBXtD0FCTh3d4iPO38rD3yGrsORyKs+U7&#10;8LCpDK13ypFl44g9i5xxLHcLDl5JxdGH+1FYXQD/zY5Y4jEeyU5zsGv4TBztx+/2CS33vy2Q//dp&#10;KPiHbKcj73PGR9OQL7mChGA+LXzex7TA3Jc3cCoO9eH5EYA53B7qOwV7+T13UfllUhnv7jYae3qI&#10;IpyEVEJMcggzCKCMbqbYQdCl9piATSqjsYGvpXQfgzU9xyCup1R9MUJsdxPEMWL4OJrXVgm+Fsmt&#10;RAQVXijbltIPqGIEDzUjAlCAp0tFqA9f2ueufkBDAlCqR8v6IVI3UB9O5Ivbz+Op3uwQNGE2okbP&#10;QshEWwTx5hU9ZT7hNh+RFvMRbbmAtpfPZ85jzEXMLDustl6ImBnzEDmd/7fJs+FuOgPOhtPhbGRB&#10;pTcVdiMnYuGISVg8Ygrshk7C7CETYDuUAJwmACTolDm0EmzoNmL/BFxs/DYEhxUBKAUGpFKy1NKT&#10;kV4BoIBC6R/7C34yOurIL2pPkC5WGQFHQmmpilRf/h0Ro6eiZEMELu6Pp5JLwq3CrYoNrinbjYfF&#10;GbiauwH3T23HHarCG8e24MHZTDwuk/VXc9FSlot7eek4tycBxTvDcTLJF2k2SzBfTay4IZWaLkNH&#10;GQyZIyqQ5yRKToAk6m4e4S4hgxz/BWA3AwWCi/ke6deTUCCo9PV12douqywqjzafr8/nZ4qilGMV&#10;AMp7efwiUcG8LnLcfJ7HbKpDCwJwpc5YKkACcKkHLbAkQo/sSjjntbHmedrzB7CMCnAV//mSe7hG&#10;Swu1+e6oq/BA+6lQtLGhNn9DoIwk9Abz8VAfNA6hxfydFpOq8KrBElxa7o4H8eFocgvFfSMnPB3h&#10;jZcaQXhG6D0zDiboRO2F4oVRKDqMIxi0t8Yx6DSJQ6cpwySaEYt3pmvxxnAtXmrGo31kFAFIcKoH&#10;4/lwgvQvAL4QCA4mAAcRgFSFrb8TfFR/z3/xwrMf3NH67Sq8/ADAH1bgyTcr0PzP5Wj8ZAlq1Oaj&#10;uqcdbgvIvrDGsV9nI2fYTBTr26DYyh4HYwOw58hGwi8RKRcDkH84FkdGzkNJ96kEoDnud5+FSlUr&#10;ZTRWAHiRWwGgPL8gaSpUh0ofoaoFTqqZIZ2NNpp22JU3SHte98DR1gRgFs4dOICL03gj7jad752h&#10;ALC07zQFhhe7m2PPZ2MRaT4LC5znYt6KRci0ccXRL8di63AjbIlbidjUZQhIsYFfohV8YmcidP08&#10;JKUsRVLAEkQ5L8T6tX6IT/HB8TPpeIFLOHN7IyI3LIRn8FxkZKXgQU0lmh5WoCAjGZn5yUi9uQW7&#10;723DuSeFyL9xCD4bl2LxWlssDZiJDXPnI/t7Cxz/bCaOf2WD3K+sle3JL2jHP7NEAS1ywUczFAuc&#10;T2WYN3Ay8gZMQQEBmEvo5fYxIwQnYz9BuKfvJOzuPwl7qQj3qlDBqlARcrtNdSzSekkFHWPsoNLb&#10;3m0ctnWfQCU4ChsIwTVUfAmqpoihJY7gDVv6/8TyRlK5RfJ5FJ9HE3RRBF8kYSZbUYNSATqQYPXh&#10;53oQgO7kgrcAkO/1JGzduHWnAvQjHwR+nip6cFSloBloCLNvx2H6t2Mw56vRsOHjWT9MgB0dlC1F&#10;hI3ED+Ng/f0YxmhYfWcCq29NYP3dGMz4tylmfG2KqV+ZYNI/jDDpn8aYyDD9XJehB+OPtWH0kTYM&#10;BmpBp78mtAZooZsF4TeDP5BZtKzWDLG+ivpj47cikWeIOiQEFYUoikgsogCAryuDHmzwSl4cwSIj&#10;pTKbwoHvW9RjiJIrZ8+LIZ39cWNn41RyEMoORaDkQAwqchJxqSAZN05sxu2ThN7xLai/sA+1FVm4&#10;cmwj7pdmovlGAR7REtdXHEZ1cTZuHtlKlbgW5zdEIs7UArYy3YwXUkpTyai0DM7MIZDm8Nykz09G&#10;hO2oRucS7PMIcwGagG2RqFTlPMUG/wU/bv83HGQE+6/HMrAjgxuSWqO8n39D+halOKqoQem/k1DA&#10;yPeJNZblGFfp0k54uCPRwRXWBOAY2owpPF5qLwqw7fkDWkYFuIJKUgC4lgCsL/DmdfBG++kwvLAN&#10;QdP3VH/qnkre3rOhXmgaLnl9XqgbsRwVs5bhakIwARiEGnN31Gu407oGo1M9BB2i9kwJPlNCzzQS&#10;r0ZFonMUwadELF6PjscrAvD1GAYfvxudjLfGKVSP8QQolaEmVaAmITyCf5dqT8D3UpKmlT4/2t9B&#10;HrTGbnzsgec/SY4gAfiNC17+xOcEYPP3VIBfE4D/WIb6AYtR22sBanrMxx0CsORT2krdeShcuBQH&#10;V8zBvkh7ZO/1RUZxLDZdiEZSpSdyipNQOGUVimlrL/WahmoC8LLKTMX6ylQ0mZImIQMUF8UOE44X&#10;VakqVfjZfM8uAlAaqJv8Brt9B49R43DwWAaKC/aj0iYQZ2mTz348Aaep+M4OnEGo2lBdTkfGNxMR&#10;aDMbdqvsMMNzMQKdV2DjVCtkB7rg8Mm1SCuKREDGIrhvt8OSFEtYB5nCwX8SIqMdERG6FH4RC+HG&#10;CE9egdt12Si6sBbWC0djhvVUREbwBvboAp5UncfVa4eQWhKHnXfWI//SFpRTKR66sBfum5fBa78r&#10;rCLNsHzpRKTNtEPm19Nw7NNZOPO3Objw2WxcGGiFcx+JXbegJeZ+3gCO0eYepTU+Spt87GOqQFri&#10;vH7mBKE5DvaZgn18fY8MjBCGAr9stUnYpTYR23pPQGrvsdjeywRphN022lwB4FZa3E0E31rCKpGA&#10;i6ONjSKoJGLYbmQrI78RBJhEJGEWTlERSVEhABQbHCQAJCClH9CTNyIfvs+H4BQAuvB/s0r6Cfk+&#10;D3LDs58RlvY1wji2q+FqGtBgGLBNaZM/mgxDMkqn+0joUozpk0V6FFl63K/PtqTPrRZf1yJ3tNnO&#10;NRkadG0aPE5ihGrXWuEj1dQxglv5/KG9NDGkFwEollcJQu8D/BQAUjlJn6CoQwV+DAGizKpYKHBQ&#10;GnAX/P43JFdO0kAWdR9KpTiSwNCjctJF2rRVKN8ahzPZISjMoB3YHY2KA4k4vz9RscJX8tbjUelu&#10;1F09gJslO3CnPAsNd46i9moBqi9RAZ7Nxu1j29BYkonr25MQb2LJz5eZGNLnJ3l36lSaGkpOopyj&#10;LUO2EnMIdsn1k34+OW8BoAI1QrCrP69L1QnsBOoyO0RCASFDbP1ShjJzRL4/oarAVHnOY/m3FxJu&#10;igrk50tF6RndB8HdYCK2erpjrShA3tFGUW0r5fn5T7PlP92eP4blVIArJQeKkaShhbpcH9SVe6G9&#10;mMptXhgavndHm4YXXg0NIgQJmmG+eDrcE/dGO+Kmvw8ebIzCIxcv1OqsROsIP3SoU+lpBKNDPwgd&#10;o8LQMTYGHaOp8gi+16Nj8YbAezt2Nd6NS+Tz1Xg1lipwbALejF6Lt6br8FI7Aa+04hQAPufnPB0Z&#10;iNYhvmin6usY7N8FwF+9lWl1T393RtsvUlSB0PuWoP7aVSmyILmJzWJ/JQ/wHyvQ9LEjHvdejJqe&#10;i1Ddww6XepjhyLcTcHTVEkTHWiNg2zxsOeiJ/IJ4HD4Rj9QyL+RUJKPI3h/HaNkuqE3BjR4zcFEA&#10;+Bf4lL5Agu9KP1ulT/BibxmppaWmOjyrNo0AHIswNrpV/F/Zdf8RzgaTsD93H4qPHkf5gmgcV5uM&#10;wn4WOPrZdJykwiobaI3T/c2wbYgZ/O3mYanTItivsMMyR2vEhK/CocJUZBZRoZ5ah3W5cfBIXgbv&#10;tYthFzIVlj7j4ZK4CG5xc+EVa4mQ9XPgE2eFiOg5CPZZAkOdUTDmb8F3lT1a6yvwoPocKu8dxK7y&#10;eGRfWoeSykwUVe7DppKN8NnriqgDXlgQPQ02fmPg7WqJzOmLsO+fhNmXljj2Twsc+XI69v57GtL+&#10;OQUHPiME+1vh5AAznPjIDMc/moqjfJxPAOb3pyXuP50QnIr9/WiDqQ5FAQr89qpOxC6qw+29J2GL&#10;6miqQFPa4VGK/d3ajVDsMQZbaG030NYmU2QkElirldBHErfKEphsP+EKBKUIKoPwkwgVAFIJBhJ0&#10;Ynm9+ZrYXyX4WAZDZAqci4wUq8pMEN786Qj8/22uzJcf2VsD6oSTIdusbi8d6PbRgTHbmy7bsW4v&#10;behzn2EvXRip6cKYW+PeutBT1YUuw6CPAfQY2tyv25eP+xlAo48m1Hvzc7kdzhjGGNpHA0O47WbF&#10;PyghRQI+hABwNv+4zPIQCFqJOlSVZGJJL5EGL+pJcuP+L0QhfbDBS3lxlghYVEfAnupLXgv7eSrO&#10;Jkbg3N5wnNsZiysH1+N63ibcYFzL3YjbR7fhQdFO1PAu+LB8L+6e34M75/fh1rlsVF/MR/X5HFzL&#10;34Lq0+moPZyBnTYrCWJRdFRcvAPIgExXjT8tzOHflvL2ogyVwqWiAuVYxa6KkqNy5X4JyeeTQQ9l&#10;IIch/Zkymq0EnwsEZQbIfwHI/ZLArFSQUSAp/Z//B0DpH5Wy+jO7D4aXiRm2+/pgnZM3Zn09CqYE&#10;4FTK/OlSnp/XTwDo1GOYkibwAYCPDxOAFd54foYAXBCORsnz0/JEx/AQWlAfvKD1fKC+HJcWOuHe&#10;xlA0rY7B46lUXEMJH/WAv0Z4aX31/Qm9ULwcTfVH8An8PoQA8I8Ja/DHxDXoHE8lOD4Br8cmUwVu&#10;UADYoRmLVxqRaNMMQYu6ALBL/b0eEoCOQVSBhKH0QT753QnPfnJBx49SPYZw/tqNStAVLd85o0mm&#10;wkmNwC+Wd80EUVuMxz0Xo6G7pMIQOD9Z4ISHE0LjZ8OLFnHvrmhc2rwR59bFEzRB2HN5DU6HROH4&#10;gLG42mOKMtIr1VguEn4Cvg8QrKR1FUVY3kfUoSUVoSWKaYF3EoAhvL5L+f+Y320wAodZo3z3CVw/&#10;dBrXFyehVNUaN7rZo5jvPdZ/Gs4MmIn8zyYjSWcqlttawm62FZbMNMeSeVORnB6JvRd2YUvRBsQd&#10;jMO2kl3wWuOGVYFzsNh/Bqa5jcOSpAVwTpkH7yQLRG63xorw8TA1+BWaP2ji9+8M8dNPGlhsY4Hq&#10;h2U4c+8I8i9sxcGbqYT9BhynGjx8dS9CT4Yh8qgX/DYthkuSLZZtsYGFlwFSw5yx29oBG80XINNu&#10;JbKWuiPDzQ9FERtwaoov8mmDTw8wx6kB03BiwFQcIwALCLwCqr4CPs+hAtzfZ7LSD5jN/Qf4fA8h&#10;mNGLCpAgTOW1Sus1GqlqY5GqQiD2nIjNogBpiTd2N0VKDxMC0AgJoga5XUO4xfLaSgXoCFF+hFkY&#10;94dyfwhVpKTC+BGafjxeFKAkPLsTdhLy+AMAXQlO6Sf049a/vylWUgFOobLT6kvlRgAaULDo9Gb0&#10;o4XtpQcdNS2CjfaVoa9GO8vXRvXVh2kfPQWIhgShcT99GHKfrhzfWx96hKAW1Z4GAajOzx3RVwvD&#10;+2kRgJoYTDXYTSxt1wpq/6f+rBVFJftE9UmOnYyIduX/yVoYS0hy6euTGRMy6quEAJDwk6lhS7sZ&#10;cZ8x5vcagSVqI5R1P5dThu6wX4STqYEo3hqF6wc24/6RdFQdS0d14W7cLkhjpOIuQXj/ZDruFWbi&#10;/pls3C/eh4fFh/C4JBeVORtw6eBaPDyYjsw5rgq4FvXUo+UdrozwCpS6RmIZPB8ZjZ3Dc5PcQLHF&#10;khMoALT/EDxOUlZkYOdDTb8PIBQFKKCTfj2BoHy/LgB27e8CoOQA8odN+C0i3BQrrFwjLczqORTe&#10;RlOoAD2QTAUofRQmPGYK3yvFEGQlOUf+aJyoAJ3l+vBaJozQwONDPrT8vnheEo72BWGo/9EFzzTd&#10;aG1D0To8EC8JnzumTjgX6YHru4LR6EWbrOmB9hHeeKZFWBmEod0wCG9MA6jywhUF2KmoPtrccavx&#10;nrCT7Z8Tk5R4PZGKjyB8PS4Fb0et/z8FSAC2UgE+IVRl1PcFld+r3wjC37oKJzwd5IInv0lStite&#10;fOuF519JDUFC+Dsqw+9d0Cw1Av/F+MIJjQOWolaV6q8bbXC3hbje3QpHvp6Ms8udcMDbHvluK1Hl&#10;loD7MyJRujwMu88QMjcScXJDAs7+ywz3u03Fmd6zUUFYXSL8FAhKKAC0ovKTwQxLVPSZjkv9ZqCo&#10;11Skq4xlQzTC8t5sVL1+hN3vujiRsR0lJ3bjdEAgcr6YgEvd+ZmE8TmV6Sjra4mcL6chxGgypk0b&#10;DXPzyTAzG4cZC6cis2AL9p5JxdaSDQjLjcC2os0I3uaNmR4TYeM6DlPsDTHXfyacqQid4i3gtGYS&#10;5geOo/LTxqB/aOHnH6hGRo9DTEQUHj+6h/PXC3CkcD2O3t2LlPPbCftDKHxQgJTTIQjZ5wCPTXbw&#10;SluC5Ttmwzp+FNxjrbB3byLSspJxsGAHDhTuxIFz+9Ba+xC3PTbhWJ9pSmpOEUFYONCcanAqjvSd&#10;RPhNwpGPpihq8FA/qkCCcT9V7gEqwj29JiOdAEzrOYlB26s2Glt7jaManITNtMiy+Pt6wiyZqjBJ&#10;ZbSy6FEMLW0MIRenYoJY/nZjqPaiuU8GPkLY3mUKXBDfIwsheVIEib1VgEfAyXKYrgwZFXahinTh&#10;fle2AT+CMFD6AtUM4NrbEJaEnm5vTWgRZoaq+gQe1RyBZtJLHutAm/t1RPERePpqelSAhhjFMOmt&#10;B5M+hGE/QxhSAeqqUv31MqYaNKEt1oYm4anRR5cA1CX8dGh/dTBMTQfdJEFYWSRIsZCS7iH9f10j&#10;vlJFWdJAZPBDoCi5dZJcrAxu/AU9qZUnpaIUFShqkK8v4ZeXVJNFPdSxglCRqS/23X7Dplk2OLct&#10;EmW7EnAzJxU1BJ+kv7ScP4hHhN6DY9vxgNv7pzJQXbKPVjAHTZVH0Vx+FPeOZ6H8UArO7onGhbTV&#10;2GqxWAGOPS+ilKOXdByxpcrABQHWlc4iIBQl2JXbt4AXYhGVoIDPgc8dCD9l9Fb5XpLeIqPEYodl&#10;y8+i8rXrKQpPiypQlKyAUQZTRE3SPsv34vdU5h3zWsl7F/D5fF6XWVSAPgaTkerhgTWL3WH97y4L&#10;bM73SQ6gfK4jz2c5/5ZTN95QCNHYYTp4kONLAPqjozgKT5cGoP43V7yiDe0YFojntKANWn64uygQ&#10;pWlBuLzZF3WWBORwKjIe06YVoKS8SOrLG5MovJ4Qh+eTqPomJFLxrcX7iWup+ril+vtzUjL+nJyM&#10;NxNphSetwbuJ6/BuDAGouxrtGrTNGtF4TtX5dJg/mmmBJd2l41eBoDz2IvxclbVI2n52x/PvaH//&#10;5YKWr2iJv5EEaDc0fStVoleglRa4eeAS1KkuwOPu81DfbT6uqdgi93tL3HAIxBmLJSgfNg9NMrPl&#10;x0DcXboGB88lYNOtFBTwN1KoMw+3u1H59bdD+QBbXOljjeuqtL69qAAZ0id4jSrwem8LlLGRX+kz&#10;g0CzxBZaXFmQx/NzIwTOsoaz4xQkbXfF9qPBSE9ehfUmY7D/+/GEnhlyP5lMtTQO+3+ejLDxkzBp&#10;kgFGTx4D4zEToTNOH/7Jy7HxWCSSC5OxvnATNtECx2YFYIb3ZEx00Mbo2RqYucICK+OcsDRuNuyi&#10;x2NekBlm2M6CvvZU+ATF4VhZEWqba/D+7WvUNdxA/pmtKH6Yh0NXj2BPcS6O3jyG+KOBCMlZDv8s&#10;FwRne2IxQeq4bizmRIyBT7o7EnISsP94OjazjWwgNB/cuoJSc38U0wIXfyyJ2uYEIAH398nY/9VU&#10;5H48GccJvJOMXEIxe+A07JcRYtre/bS/6b2nIE1lMgEoSnActqqOxybGRj7eKABUGYUUFVMkqY5C&#10;NAEYxZAR3xhlRNgAUWznMhgSQRUXwtcCCEJ/vibze6Xqs5L2Qrh9UH9uAkKGJEKv4layH6RvUBKn&#10;JcQOz1bRo8XVhA5VnYkqAUaI6QjUqOjE1uoQhob9jKj+DGCkoo9RBN1YNUM+pwoUaAr8CEYdfo5B&#10;LyPuM6Fi1IUmrbMWlaRmfz0M4+NhfP8IArebMhNCia6ZElIrT1k4iCGVU6TAqFRR+bCimigkAV4X&#10;ALvUn5SSEvUnVlGgKPXtpF6e9J+t4l1C5scu6TUYabPtULolCuUHpM9vE+6e2I4b+Rvx4BSV4Mk0&#10;1JftQe2FfbhZlI66a/lorTqDmksFqLtwBA/OHsS1E9twIW8NyrfHIXH0DAJoCJbyws37C1QfANgF&#10;wa5RX3msrOvB51IpRuC2WOBHkC3hd1SqxjAkXUYJeZ2Ak5jP7zyPx8jxS+R4hsBOVoJbyLvZwm4G&#10;CoDFSitKkNdiIW8IopJndRsEX8PJyPDxQ4qDL2Z9ORajCUBZWkDKhS1QGa5M/l7GH4oTfxBL+V2i&#10;hurjXo4PmiqC8LowBs20OY9obV9KXp5WMJ6P9MatCR64FhqCyvRwXA/gsfpUh0OC8WxkCJ5rEZw6&#10;fnilG4JOE1pbKryXZvF4Y7YWf5qtx3sC7/3kFPwxJQWYugGYtpFwpP2lKnw7nhZ4TAoBGE8rHY2X&#10;GrF4OTQMbYMD8WSwL1p+o839xRuvpGzWIC8+l5kfUl/QA23fu+Ppv1cpAJR+wKffuKDp6xVo+nI5&#10;AeiEpgG0vypzCUBbAnAubqrORdk/7fB4uBuu/X0ObhGITz/xRM2vMbjjnIyC0lhsvbEGh86m4Zgt&#10;7X6P6bjdZy4ufGSLq/2scVNmkVD1KSPAVII3VQhAVbGB07jPAue7W2KHylTIehRzev2MANtp2LB+&#10;GYJoKX0z5iAk1QHJ8U7Y7LYIGV7OyHPzxjbTaUg2nYiwORaYNlEPY8aYYrz+FOgM18TYmRpIygnC&#10;uuNJWJuTiA05Mdh2NBGucYsxaaE2xthoYczM0VjkuRjLQu2wMHQqrNwnwzc2FDv25OF29WM0vKzH&#10;42f38frtM7x58xTX6otR9fICml8+xtXbN1D6sIKAXY2wPE/EFkQgMNMD9gkTsXz9WEz11oJ1+ExE&#10;7AvGnpxNSDq8BVsr83HvyCkcH74QBQNnIOdzM+z7x1hs1iLo5y9Cziqq3BF2yOVNIY9KcP+nVH2f&#10;zcA+ASCV3r4+E5AmfZ69zLBdIEhLnKomym8CNvL1dbTDAsDk7mJ/aXmVkd6/AEhrLOAL5/UN5+83&#10;hJALZDv343G+tMs+PMaLEJScPwlPHuvOm7w71d6HWEEASpUlUYcyWKK8n/vnqwjEtKAr1pYANFAz&#10;gh4BaNCXACTgtAV0fUXxGcKYbUngN55hIKqQyk6f4NShstOlktRXIyzpAOSzdPpqQ5vWV6ufNkby&#10;uBEE5fDexugmkPgAChnZVWZGSONnfJjtIeCTWREKREQNEXYCv/+1wB/KRClWWGwigSA2czkJv1yg&#10;2G8EDrt44VJmMs7sjqeSS0AFFd3FnBRczl2P6wWbUFOahYZb+bh9YQ/u8Q73tK4UjQ/PovbmKTy4&#10;mI9HlQdwp2QHrmVvQOr0RVSfmljBu85iVQKFf2shz2vRX/FhZTd5/GGGhqTAKGqO33EptxIK0Pjd&#10;BHISivqTx8o1EGvcBUcpeaUA8K/jBHQL+Y+1VwYzCMy/vq+cg6TIWHcfBG9DWgwPL6Qs8YbVP7tG&#10;gafzeFlreF6PYbBXGcFz0PsvAKOH6OMhLfDTC8F4WxyLZi9/VI10RbtODFp0g1Cr64Jri1fgYlow&#10;7qYloGZhGJ4QjG+HxaGTAHyhEYAXPO45bfDLUXF4N5lKz2wN3k5lmFPtcSvxlkD8YxpBaMZ9kxLx&#10;hgrx7fi1CgBfUQG+1BQFGIOXw0PxfEgAWqn+nkqqy8+eeK5MdfNAy68y99cNrT8wvnVV4Pfkn1R8&#10;//pQFt+JzwlAWuCG/ouVBdIf9ehaFa6ijxVufrYYz/s6oaO7E9q6r8STz/xxdVgEylfG4jjV757K&#10;eORd3ISTga44/7EZ32+La1Q6V/vPwrU+s3ClrzUuUw1e60UgEoAVqtYo6jeTVthCKWCwR6ZpddPF&#10;zE+GwVz/Z0RETEfARnOs2j4dK9LnwG3HErhvcIB7kh3Wrl8F/0VmWDqVN6P5k7DAdjKmGhhh3EhT&#10;GA43xNBBv8M3zAlbDoUgfq874rIDsO3YGkRvdoO1vQlmzefNbYIhJk2bAOt5ZljmPx+RaZHYti8T&#10;d2pqkVtYgKond9DYXo1Xr1rwrqMJHe+q8PKP+3j/rhVvOtrR1tmAytpCpJ5MQMrRNVi1xRn2KVZY&#10;nDIJ45zZBkOtELrfD4kHIxG0JwqZJ7JwOWYL9nxjjvSvpyHNYCa2LFyIqBRXHheCg1sScEBzHgpU&#10;zXG8z1TkfGyB7E8ssZc2+FCfcchRG4+DtMGZvFY7CL/tVMyptL+bVCZgXY8xSOb1W9OD9peRQBDG&#10;0NpGKbM+RjFGdy2DSRsbRGgFEHZ+3SSoAPmaX8/RCgQlBIjetMfu3Qi+7jLgYQgXAnM51ZuUmPOk&#10;6gtUNUGAjBBzvx3brEEvDcUCG/G5HhWeqD4Dgk0BINWcDHQYEYBGBOAYqrxxhJxBbx0FgIY8Tk+t&#10;a1BEjwDU43F6fL9uXx1+DpVlf9phqsAR/QwwrI8RuilFAKThKo1YOvVlkKOrH0z6uLpmOHRNEZOt&#10;vKaUif8LdsuoZqRunvRhyUCBQFEGPSQJ2YFglXp6khozt+fvSJzKH23mBpzNWo3S/Wtx+dgWXDmx&#10;BTcLt+NecTqqy7JQfz0H1dcP49HNPNRVnULN3RNoqjqLqso8PKjcj+rL2bhxeBv2LfaGM7/8Cl58&#10;B37ZRbyYi/iDV4J/T3L9FhMu8vjDyK4y8MGtAFvOUzlXwlBmrUjytlR26erHEztMtUvrP58hj5WC&#10;p3KsAkh5TSBL9acAUJQh7TjfL9Cdz79j3XMIAkaZYaubK1IcvWD1pSnG0iab83rIkphzVQhA1S4A&#10;rqCSXEYAxgzRw4OD3miuCMCbszFoCwjGo5Eu6NSMwAudMDww9sL1EFeczQ3C/TWJqJ8WgppRwXiq&#10;F0qb7IcX6oG0wBFoM47GizHReD8pAZiyFm/M16Bzxlp0Tk/i4yR0Tk1E5xQqPwke83o8bfDYRLwb&#10;vRav9RMJ0mh0UAW+GCEA9EcblZ/U/JNpblLv75nA8BcqwJ+o9r5jUP0J/KRyzdMvndH61Qo8/edS&#10;ZXW4p58vVwqiPlSdg6qetriuNgPl/7bG3cHutMgBqO3rhWpVVzR+7InbgwJQ7hiByrzVOF2wGifO&#10;rUfBRl+c+HYqHnazwi01C1wdMBOXB9gQgDa40ccWN/uLKrQhDOfimhof85gDH43B6n7q8O82FJ7D&#10;ZsB7hS1WeY2BS4gpPBMnwXsdleCGxfBcuwBO/tNhN9sQM0YPg+Xo4bCzHY3liy1gO9YEY6j+TIaO&#10;xsivqQh1dLFp2yokZy9FdLY3YnYHISUzCE7e1pizaBrMzMbDyIDqxIDQtbNFyu6dyC86jct3buBY&#10;6QlcrbmGGw+vo6HxEd69bsTrN4/w9m0N3r1qxJ+vn+Pt6yd49a4WD55U4nDFfrhuoQLcsAjzEmZg&#10;zDJd2PhOR/g+bwRme8Flhwey9m3GYXtvpAybivVzlmFjchg2HYpBaIEvYvd64FSgD058aY6z3WYq&#10;RSPye0/H3oEzkfmpBXYPmIiDvSegoKcZslUnE4ATsIPw26ZCAPaYiHXdx2AdIbaGIFzdfRTi+ViZ&#10;9dFzFJXfKEQQcqGqpgSdAXwJrgDaZH8qRb9u3HYbAz+lIrT0BY5SwofhQTi6MyQBehWt8TIC0JFt&#10;RcpiyQLqgQxfft78vwCoSaAZ8hhdQkyrj/T3UcGJBaYC1O9loPT/GVItjqL6G0uQGfCYDwDUV+1S&#10;gNo8RptWV/oOdXqLqtSCfn/upxVW76+P4VSW3eax4YviE7AJHLr6ubpGQyUkReS/1vIvOCoAFIj8&#10;Bb+u2nldHfldeYBdSsueCmqp2GUeM7fHYDh+NxK5YX4oSo9G2f41uF2cgZvFO/CgfA+qzmWi6kwG&#10;7p1Jx/2yTDy6dBD1t4/hTvkB1Fw5gseM2+ekTH4WHvDut2G6A89PHct5QSUXT5nR8QGA/4/4XwAu&#10;JpyVUWBuleIFBJmSr8hroCjAv+AnKlDKXSkl82UfFZ7y2n+30tcnaTXyXbtK4ivKkN9b8gNnqQ5B&#10;+BRL7OIPceMKH8z69yiMogI05w/Gmn93Hi2wfc/hPH89OPM7LO82DJGDdHHnkBfqL9DGnglHR0gI&#10;mtRd8Z/hEXinHo5HE0NxeX0ACguCcT0sEtWzaUcD1+DR7AA80/Wk/Q3Dc/3VaDehihsbSQUYT6u7&#10;Dm9mUNlZpSgQfDMjGa8JwddTCD0CsHPianSOYxCAb0bJbJA4tNNydwyPRNtQWuvffPDyBy88p81t&#10;kTqAVH+K7RXl94OLUjG69V8ueCJ9fV8QeP9YyViGli/s8VTWB/5kGR73XYwHVID3e9rgOu1axXAb&#10;3NbzQN3PQbj1kTvuqSzDs7487jtn3HSMRH32FlxKjEfloS0o3BWDw0Nn4aqykpw5rhCAF8UK97bB&#10;LUl9+dgapz6fjrP9LVClIguvz0DGv8chZvRUuH/Lm9MXtGoeTvAJtUVQzCx4UQl6RM5G8FonBDFc&#10;vBZg+qRRMNVUh7HmEEydxPZACDraTsBEAza6Xwyg/q9R+O6jr7Bgvi5SD6xC1C4PAtQV4Zs84B62&#10;HBMtRmHilNHQM9DCylWE5OYdWJO2G8UVFSi7chEX7l7HkXPFOFZ8Go9q76H9dS3evKuj+mtA5+t6&#10;tHfU4QWj81UdLXIDnv1Rj9LacwjLDsNUj4mYuGwUFvhZI2SnFzx3OsN9uwsy6KRSljhjh18A0rLX&#10;IpGWPPSAH7yzliFllwuK/QnJr8Ygo+9EpH88AZmEXjbtbm7/6divTI2bhB1Uhrv6TEIG7e4OSYru&#10;ORmbuk/Ahu60v4SWKMB4Ai+uu6myjRUFSNDJ/N9gWluZ7+tPmAWrjiLATBHQjVsC0L/7aL4mUByl&#10;hC/f79XNRAGgqEDJAVyuQuejqqcMjgTIZzBkK/U5DXuNVCBlwGN0eukRgAI0TWgRbFpibwk2fUl5&#10;YZio0ioTiAJAUYFGhKSkx4gCFLus1cdQGfzQ7i1J0LTEBKB+fz4fqI+R/Q3QTfr2JFFY+scUACrw&#10;ooLjcxllVSqosGErtlhA8xcApQ9wGdXPSl4EqfQgqRxdZeS7FJ98jlIrj4BZzi9przIS8wf+ij3O&#10;K1CaEYfz+9bgDgF4i8CrubgPtZL6cioN909vx4OSXXhYkY36G0fQcu80Gm6eQO3lfNws2o4rpzbj&#10;Zm4GEiYvhBQ2WEp4dA1gyAitQPD/PQSAomaVWSDy3ZStLm2uKER5XxcgP4QyCvyXKpb4r4X+63UB&#10;qOQAymBHFwBHMqQ8viynqf5fAIZNmYG9Ef5Yv8ITVv8yxWhRgAJAXre5PYdRdY7g9dLndTOEEwEY&#10;8Zs27tICN1T642UJVV1UGOp03fFWgwpQKwTVi2OURPLC/HBcDQ1HfVQw/nMyHS83pKF5vB/aDaLx&#10;0mAdXholoGNMON6YxeL9jI14PXMDOmetx1tu31lyOy0Z72iD39MCyyjwi9HRVIAJeGNKAOrEop1W&#10;9OXQcDwbGoi237zx+lt3PP/GFU0EYAMBKLM+2qTUFYH19GsG7a9Ufm78zFFJexEAPvliMVo+5/OP&#10;l6Om9yIFgFUE4M3PrVGpvQDVGq54/SWVZB8X1HezR6sabfKPy3DZORCN+3bghkcibsWvR9XhNBRN&#10;cEJpd0vc6GGBC30scWHAbNzuMwc3VS1x/mtbnNRfhHz1mTj1yVRUqkxH5g9TkOnvg7X2jjDr/zPc&#10;bWYjPtYFQfH2CNrkhDmBs7A80QnuG91hF7gEJlZmMJw0EaPGjca4MdqwmKoLO5sxsLaYiN++HYKf&#10;/q6Ofwz4Ej/92B8RaxZh3Z4wJO2ORuBaL3hHekHbmIpFfxCmWY5GSXkxbj54iHNXLqGq/j7u191F&#10;VXMTzt+6jeKyc3jcfBdPXz8k7B7jjzdNeP1HE1pePcTTdipCqsC3nU148aYW7/AMFdVnsTzcEQt9&#10;58ApwgGu69zhmLgQIVSAO/ZvQFbWDhwsysK606sRvZ+qNHMVgvc7wZ+RstmFzmMe4mdYI37MJKz/&#10;2Rj7+hvjGK1ogYoJMmhht8n0uH7jaYNNCcHxhOBkBYJbeo7DZtUxWM9YqyqzQQhDWuAkxmra2tVq&#10;VIIqkuunhxAV3mD4eTLiHkTABVEFytKXATwukMdLyGpwvj2Mu/oF+XeVPkC2ARfaWxkkkXSlCLaB&#10;EELVgcrNUG0ENKjWRMVpEWgCQH0ySpvwEwWo11tfUYAGDGPCz7gXra6SH6gNEwLT5C9A6tAqa1Ll&#10;DScA1akAjT82xCiCz4QANOBWmyqw24yeMtAhsya6Grg0boGcwE4qKFt/GAAhzKR6igDhAwAFdjKN&#10;S+r9y5QjGdVZQdiJ7RWF6ECr6EjASHFRxx6ERJ9fsddhGSp3JeDSgXW4dWo77pfuxuPKA2i8eACP&#10;z+1GE21uLYHYcDMXTfeOoflBIZ4+KkHN1XzcO5uOC/kpqNi9EfGTFipTzqSgwbweIwhBUV9dcPt/&#10;hqJk+bpMU5MUFpHZ86lM7fgPVNJe/gduEv9PACoQ/Gv7fwDsGu39PwAOVwAo5yGjz1aqgxEyhY0x&#10;xAsbnD1g+ZUxLbAsLG+AWTwPAaA9VaAoQAHgCgHgT5p4SJvTeikAr8rD8GJtFO6N9kKTcQwemgbi&#10;WmAgCkoCcTInDI9S1qAlJxZvr2wF8k6gZVYkWgwi8VJvI94ZU+mNC8eraTEE31a8ttqC15Yb8NZy&#10;E95N34D3U2VAJIUWmQCcQLVIu9w5Kh6vjeLxSltKYkk5LAJwWBDaaHnf/NsNz/+1CvU/u+ExAfj8&#10;ew+0E4iyIpwUO5DV4lok3+9TRzz9G+2vrAv8xUI0E4jNHxGAvWiBVboKod76lPZ15FLUDHLFuy+8&#10;0P6RG+6oLsQ9qsQbGs4oifHF9cObcHvVBtxzW4s/T+Xj4cJQ2rhpuNLTEudkHjGV311Rk93Ncea3&#10;OXgQsR7lCdFIHzsXB/pPxc5Px2LDXDtsC/fD1MEamKquiW0pYQiIWQKPNY6Y5TEdZosnwHLBBMxY&#10;NB5jLE1hNNoI401NYTt1ImZbTcSEaUawsjXHVDNzmBhPwezZixAU5oO9eZtx4NhWVNwqRM6pA0jb&#10;mQ53Dxf4+Dli7/5knCs7ivJrJbjy4Byedt5D3bN7uFn3EOfv3kIF99+rPY+21w/w56tmoKMFr9/V&#10;4+V/6qgCa/DiKcH3thlv3nL7x2M8f1WN6w8qaZ8vInx7GMx852OmpwXWZYXi8Jl92Fmah41ntiJq&#10;vzMC9zsgfo8jAnfMw9zU6Zi/0QJuqy3hE2WJ4BgrpATORdoCWnODMUgZSuD9NoXKcByyeplgby9T&#10;ZPWmUqQFlrSYLT3HKMUQNhJ06xnrCLN13Y2RQnitIcRWE2BSBTqSFjWCbSiMv+Ew/q5DCTmpCB1A&#10;GPrxRi+J0MEywMHjxS5LH58v98kCSavIBzeyQhRkBI+XucUR/OwlhJ5R75FK0rI2eaNJ66vZR4uq&#10;UPL/CEACTk9sMK2tAUFoyK0ht10J0l0AlJxBAaRuX0NaXUMMoZoc1k8buv10MPYTQ4weQEgO0CcQ&#10;jdFNZnlImouSJkJYSAMXqysVnmVWhcwI+QBAGRSRBq5UTRbLyy8vqzpJZQdXRQXqK0AUX+8kUCFc&#10;ZW6tM7/cCgJj6YCR2LfcFRXb41CZnYwr/DHdPpGGOye30/7uxKOyLDy7WYC6y7S/N/PRWnMWjQ+K&#10;0Vh1BnU3TxGUh3HjdBouZm/E2qkLFAW4iH9TkpyV6Xn8u5IYrYRifXWVfZKzJwM4H/ox/5srKMHP&#10;UOY2Cxjl+/FYZZofn0vZq/9vAJTZJEoeIP+2vYqcxwjaYAKf8JcZJjYqgxA8xQI7QnyQstwTlv80&#10;xhgqQDO+JtW256hQAdICS9XpVcr1GYbwXzTxINsHLeWhqC8NRktGGNqCEtDivhmX5oegZIMfDpSE&#10;4GxeFJ5mrsWLsynouLIdyM9H4+IIPBgbgCe0sZ3GiXgvM0DME9EyZys6rLfgLZXgG4lp6/GOtvid&#10;pMCMT8KrcTxuLAFoSgAa0hLrxOPF0Ah0DKadHkoASi3Ar1yVhdSbaYObZBDkRy+qP9peWQrz36vQ&#10;+vdVePr5Ciq+5Wj5x3LaYUcCUBZGd0TjR46o7SWVYAiq7jKIYY2Lvy1D7bcOeP3VSjR+5Y67fRxx&#10;lYqubIozTqeF4NLBNNxeshaNK+Lxn+J9eBxIx9DHlsCzoQK0xrm+Vkr15jO9JyP/4zG45BaNktx0&#10;ZEaFY9dv5sjso43I33X4PAjL3ewx2lgT8RGrEJbkCOdYO9iHzMcCl1mYM3cMJpqNgNl0U4w1MoXe&#10;kJEwHDYYk8byN7VoDtanbkTZ5fM4e6EUlbcv49aja7hTewVFFwpwpeocKm+WIGt3OtYlRaNIVjq8&#10;kYcLl3JxsvQAym/no/RaJi7cyce5a+dw5GwhTp/P52cU4qUA8HUD/vOSNrjzMV6/r8OrN3Voa6tG&#10;55t6vH3LfW9qGLTI755QDbbh2uOLiNiZBL9YD2zYFonkA4nwORAGt10r4bHJGq77bOG9Zw580+fC&#10;fc8C2G+bAZcdM7Bsw1gsWT8KqzZOg+fmuXBOsEbo6oXYH++N9eOnIvLfI5H4uSbWExppKuOxTWUK&#10;tqhOwSZVqsZeo5Hc2wjr1AyxTsUQyWzvCWxn8YRUPH/HCbxxSy3AYNrQIDUDhPGYWEJQCiQEq1IR&#10;qhpSCQrkJN9PX0l4DiAf/CiWXKT/jyotgL//2G5dOYVB/CwZ0BxDkMlIruTvDSf8RvalLaZd1qHS&#10;05U0F1F8avowoPoz6mME475G3E8A0uaa9KYtFnXIY3Rof0dSAQr8hvXThDpVpelnJhhF8BlRFY4a&#10;SAsstf6k2olUJ+5SS1oKMCR52IYNXJKkZYqZMs2Mj6UclABALK6M4qzgXcCZX6qr6GFXuBF2K7qr&#10;Yz5t7wIVXayiLF5F6s9XG4q0RctxMSMR5/eswaWcjbiRt4WxmWowDffKdqPlej7qrxzGY26f1ZSi&#10;5YHEeSrAk2i8cRI1Vw7iVv5W7JzvxHOh6uLfm0s1J2WwZAW4BbwTLSQUP8QCwlm+mwI/hqIEBXT8&#10;bgIwsflz5ftLXyi/t1LfUOAn8Rf0/j8G3yt9kAJ5e95ERP3JKPhK/jMlr2+uyu8IM7fCjrBArHH0&#10;wsx/SB/gMEzm37Dk+wWAjj1HwFluHry7OvG7hP6qhft7/NF6Pg7VFyPx5EgI/pO3Af85fRhPsneg&#10;4nA4Cs/E8aaxGu/yqNZK16H1QhreH0hF7XIvPHQMQOuqdWieTEtrGIs/xhOSlilUgQI/2uDp69A5&#10;lapPBkYmySwQAm98DF5RAb4yicNrAz7XikfboBC0/x6IZ4P88OxnKlJZEvPvK/HsOw88lYWSfvJC&#10;4w/OaPyGsPsn1d9nVIIfryDslqDh88Vo+Ls9Gr5Yqlji+gGLUKM2Dw972OAhAXhTdRZu/M2egFyC&#10;zm+9UPOdL6r6OeBC3wk4OX8hzu2JxZ3UdFTPWY/6+fHoPJaFV7vScf2rxbgkC6r3moOKT6yRpzkb&#10;hWZLcGzQTGRrzMGp1C04RnAW2C1Byj+HYPnvvyE6cCnWH4hDaIonQhNWIHjdMvhuXgX7OHssiXKA&#10;Z/RSzFlhCYOJptDWNcXQ30dg6OAfoas3DPFJibh0+zqqW6vR8KIGj57ewv2mq6h/+QAXH5Th7I3j&#10;OFm2H5m7U7AzLRbnz+xCeXkmrt89ghsPz+Lc1UMEXwaKKzNwtuI4yi+V48rdc2hou0KoVePN62pC&#10;sBZ/UPm9IwQ739XhJUHY+baBqrBR2XYQhh2vCUPZ92cTnr2jKmyrQeXVQoTu8saSnXZYssMaXoSe&#10;6x4buO4n/PYuhPvuhViVMZuPZ2NJ2iSs3D4RvlnW8Ng1FyvTbLBqsyWity5C2mZXbEpYidTgFTjl&#10;FoC9I2yxib/fXVSCqTIarDoOa3uNQ5LaGMZYJNIOx/JmHa9iinja4jiqRKUSDJVhOC1xGJVeOCEY&#10;RtUXokoLrGoMH7ZJTwoRKY7qy9cC+Xv3Iz+c2GaWq2nBn2IqgZ8ZS2XoS4guJLjGkxlGhK2Oqg4G&#10;D9DCMCo2Q362PmGs38+YSs8QeuSOPo837E2Y9TWGjgxwEJYyLU6xwAwtKkP1vgZQ76eBEX1HYhhB&#10;OrIfwfmxCUw+NqIV1iEAe0gCtFhgUUCEABuxlJOaS4krMz+s2dBtRAkyJBVG4KHM+OBrsl3KE11J&#10;sktfoFhgCRd+4ZU8dpEqYSkKsJsJXNjI53WnKjKejCNrAlC8Kw5XjqbizonteFCYjge0v7dLdqG6&#10;IhuPLu7Hw0uH0Hj3FBpuncaTuyWEXxFqLxWgnj+shpL92OvohrndhhLERgQYz5d///8bAMXy/m+6&#10;j6hApSQ+Q1GE/G4fRsKl6ov0gSr9oHyuqMEP0PufWKDcDEby89QJy66BERlV7lJz+pijNhgRFtZI&#10;JwATHTxg8TcjZRTYjP9cUYAyCLKUNwhZGUsAuIIADPtZE9U7ffCiNA61ldFoOhmBzuNr0HF1B97f&#10;34X225txrzweraei8Z9jEWgpISQvrMXb7NVoiwvBs4y1eH/sIJ6HpuMZFR30VwPjCUKr9V0AJPze&#10;CLhajB0AALx9SURBVAAnr1FGfl+NlbnAhN/oKLwyol3WI3A0YvF8cCie/0aYSqFTWeZScvkIM1kL&#10;WBZAav5Rih1QEcrav1Ky/zNCUAA40IHQIwC/sEfd50tQ/4kDHvdb8N8UmEc9rNHQYw6eqC1FvawC&#10;90Miqn4MxOVv56Bk+GQcXbkI5dvjUeW3Bg1jNqB+QjraVx/Ef3ZlomzMXOT2nYTrPW1xqa8lLi3w&#10;QGnmGhyLiMHWf5nj5AI3FGSuR+76KGyyt0agnzWiMlyxOdsXsVlu8Ni4HO5rXRCWHorwnYFYQTu8&#10;IsIRDl4OGDt9Mn4aNAwjNajol9ohfl0UjpcW0sZeReWdUlytkjiDO/UVBOBdPGy9gUt0JifKMpF/&#10;bCPOFG1FXg4hWL4T124fR13LDcLuGI6cWY+ya/tw4Vox7lffQ+uLarz6owYdMvr7vh7vCbc/Omvx&#10;lts3tMKvCEFF9b3mY8abtwQht11KsB4v3tfgDzTjLRqRciySALTB8qxZ8NhtC4/shViaZo2V6Tbw&#10;3DMPHlnzCME5WLHdFu4H5yHgkD1Cdy9BRKYDorNluxir965CXK47Ms/GovhwCpLNpyPiqxFI+lQd&#10;Cf2GYjUtp1SA8aPA8KbiUio4U90lUCnG9BqDUDVjRNHyrqbAiWOEE4p+aibwovqTnD5fglBKXrmz&#10;DbqzXUoRBG9uvQg9Jyq8Ffx8f7YFWWBptfQjEpAOqgYYT7UnAyC6aroY0p8ApIU1kpzAPsbQo9oz&#10;kFFfQlAAqGypBHWoAPUYHwZC9FS1lRFg6QPUoPrT6CsQ1MYgFXUMp50e/Y+xMP3USKbCjSTkZC6t&#10;KD8Z+NBlyOwKPSrALhUo8JPioAJKgYU9L0jXYAKVICHoRIm8kifuTBBKSJWHFfy8JTIPmCrRqRsb&#10;OP39gh7D4a0+GgfjvXB8eySunNiKe0XpqCnJQuOlHNymDb59NgN3aYXvnCcIr+Th2YMSNN8sQk3F&#10;Udwp3ktIZqDqZCYOr/Ln50mytSFk7ZH/XwAUFapUrWZ8gOCHEGurDHBw+wF8EgJ4+X4fjvtf+Cn9&#10;hLwOkiMoydJKnUFeO0lpceH3dKIqtRUAWs7BzsgwJNp7YtpnBhhHxTiN12MWP9uOAHRU/T8AOhOA&#10;4T+ro3q3G16WhqO2PBJ1eZFUQBvx4loqnl5bjZfXaW8vJeEPwu+NzBg5E4CnFXFAXhLeF2zC80s7&#10;0HE3Dx078tAkMztMCL4psei0TCIA16Nz2hpaYKq/yWu7Ul/GJSjqT6kWY0gQ6tIOq0fh+aBgKj8q&#10;UUl3+cmNAJT+vcVolVXe+PzJD6vQ9DWh+C/J9WN8thzNAx3R/PESNBOA9Z8tJAAdUP8xAdh3ER71&#10;nIua7rNRSwg2yOPejnj4RRDqf47GQx0PXDNbjMIZc3DU0RU3gpJRbx2Kdt216DDYh+e26WhcvQGF&#10;Cf44NN0OR/pPw3kVa5zVW4CjmbE4yJvoyemuOPDdOOTHRGJDRjTWrHFFdPg8bN7pjvjdTvDNXgRn&#10;mVqW6IJVUc6ITw1AzJYAOPgugQ2t7oRJk2E5ywpBoQHYl5uJI0U5uHCrApfvl+PGo1I8aq7Evfpz&#10;uHj7KC5XnSL8ilB+6wiOFG9GztFo7N3vg/XrluBU4VY8bryM6vrLuE4Qni5NR9mVQ7giEL1diUe1&#10;1/Ds5X3UNFzGk6e38Za29y3VX/vzKqo8UX91VIaE4Wvul9feih0mCGUfX3v1rkYB4bN3j7DuWBSW&#10;76SlzZ4D7/2L4J29ksrPAf4HFiP48EK4pVtj+UYbhB/yRmjuSnjtsEPM3pWI2bcMkYeXwH27JVw2&#10;zUBM9mJk7F2ByFXjsJmqOG2rP9ITvJHvugLR6jqIMjRGvPkUhEwaDz99qrxB+gj5eDDC1HjDZrsK&#10;Y9sPVjVFIFVhiIrUYByDYCpDXypAHzVTeHLrRvBJ+SsPQq6rFJY+VlChrSLg/MmbGLrDBIJVqvcs&#10;pw0eL/13ksNHkI3op8WgAiRYdQk7HULNqK8JLSyVoCjAXpIDKPu1ocuQhGgJbRk06aMPrf6EYB9N&#10;hgaVoC4GqWnil57DoUP4Tfx+KrrZ0LpJovNcgkGs5Gyqt9mExmyCxIaKxpoN/r9zhGVEmFupqKLA&#10;gGBYogxnG8CJdwcZAFnJcGIjX8bXHQkGB37GMjbwpQTDQjZy918NcCQxAGXZa3D9ZCruFu3AozOZ&#10;aL6Uhwele2n99uH++T14dDkHjbdP4vG142i6dgpVZ3Nw+Wg6Ko5uwoX965G1zJMKU6y4MSGkR0Vl&#10;8F8ALvofCM4nlJS1QQR8PCdRfPIdPkTX4MlfYGMI/P470MHnH5SjKEN5rsCR33+x7Bf48RwU28zX&#10;pe9vJe94y+Qa9hqGcMvZ2BkVjgQCcPrHhphA1WjOY2x4B7TrQQtMAMoAkQtthzPtcdhPw1GVvQLt&#10;5QFoJADrM2NQn5KA/5zfj/aSBDwtDsG7MkLwcAieZLqi7qgvmk4RhnmJeHN0C14V78Cbw5l44bEN&#10;7Sa0u6M2opXwezmL4JuRjE5zgnDqGryfQiU4IQlvCcDOUVF4aRSBl/oR6NBmjAhD+29BePajH1p+&#10;9lJK7rf+fRmaPlmMJ18uw5NvnZVQ4PcV1d8/VxCOS9H0kQOaP7KnDV6Auo/sUMfj6/n8cZ+FqO5B&#10;6HWbrUyFe6gyGzcH2uEWLXT19BDccXRHxfKlKJzmiCvGoXigFYEmQw/UTYlCzbTNaJi2Gjd9YnCQ&#10;sCvcGYI94+cjr/9snFKzwDEHNxzMTUH52gRs/2kc0kZZIy0mBGuT/bHMTA8BiyYhJcsXgdkOcNux&#10;GE5Jy7A8YCFc3ebCx3sp5i6aC1PDMZhoMgY7tq7D6aJDKC7JQ9HZXNy4fQ6XbxXi4s2jqG+7hGdv&#10;buJBYwlu1RYTgkVUhKdwumwrduxZheQN87Bzpx/u3CvCS8Lq9r1zOEd7XFS2F/sI6PPXC3H17nk8&#10;rL2Kto5qPH5yE7fvn0f7i0fofFWLFj7vpB0W2L0j+N7T+koIHN/wddmKSnzdWU9ItqD1fROyzqfD&#10;NX0p3Pc4wnf/SqxMXYLgA65IPOmOgD2z4bp1Bvx3OmDt0XDEpDti3X5Xws8FbhnzMH/dGMyP0Ydz&#10;2Chkbl+CtX4TkRRhiS15gUguW40DUqhhnS+Cl01AeqYnDhK2+/PDcXhPCA5GuyBAfwRcvvwRvn9X&#10;h0ufoXCnlfUTCyxpMz3HI0ISoQlFL6o2d6pAKYHvRqUo4UoOOBNyzqr6cCMzZPnMSL4uRRZWM0RA&#10;jCMANXuJBdaGem8NjKSq05cZIQSgbh9DGNLyGokdJgAl9Bi6hJ4UTtDjVkIea/ZhEHratMYavTUx&#10;vK8mfu+ljp/Z7n7n8zHfEYCzu4+g2tNQigVIRWVbAsOWAJnNRmnNxioA/FAySyAoM0MkV0dgoaTE&#10;EJoK/Pg+WT9XQhY9XkYgyPKQUo3DkV9wCb/YUu4LHTQOJ2L9cSk7GeUHk1CRk4Sreetwi1b4bvFu&#10;PL2Rh1pa4MfXcvHycTlunduHe6WHUHvhCB5dyMONkp2ozN2Cncs8sJBfcjEtpx3h9/8PgKLQ/heA&#10;An0JpW+w5/+7IlRGjmUfX1MAyP1KwVR+lhK8HpIQvYjwU0aVCTXJOVzGG4A9oW+jNhTBFjbYER6C&#10;1Qs9CEDecfiZFsoNRgZmhvHmMaILgPwOrt1GIPTHEbi9bxWeX/CnsgtHS/pqVDp543VuNt4Xb0Iz&#10;gdd+JhrNOUF4ss8bzw/zuJwQtOXF4s/9m/BmdQra7WLwZlQ0/tSNxetR8eiYkYLXs9bh9QwqPsn/&#10;m5ygzBCR+cCvR8Whwziyq2CqTohSAPXlsCA8/9UfbT/6U+l5EnYyyEGF97E9mv7mSPCtQPO/V6KJ&#10;yq9J9n+xDI2fcD8B2DhgERr7z0c9o/Hjxdxnj3oFgPNQ3W0eFeB83FedjbufWaNmlAtuB8fiSmQE&#10;rtl7oWjIApwfYI+qj11QZ+SBO17JqIzLQIVbKG6ERyNnTQQO7fLH0c1x2KO9CMe7TcX+762QFxeF&#10;E3vXYLeTO1K+MsTe6YuxOTwQYcsXY9yv38J9qQ3W7PKBf8ZiOFMRLfadDtuZU2A53gzG+qYY9iPV&#10;wO9DsGVDJE4XZ+LEqUwUnclGyZksnL94ACWMu9Wn0fbqBprbL+FxayWu3C/CJarBi9ezkEWFtWHL&#10;MlRW5tCqtuDNH02oqj6HQ3mbcexsNkpvFuJG3UVceVRGJXkTT17U4NWfT9FOa/v8ZS06Xj1Gp9hg&#10;wu/924b/wk/iHZXg65fVeNNRg/eddUrS9KvXrWj74xkK755A/KEwhNLie6Svgm+GM+LyfBB5wAne&#10;qVYIoPWN3rsUG474Y81uRyRmLoXLOmvYbzDHvDWjsShMF14Bpoj1n4yA8MmIzXUjPAOx91Q8dqd6&#10;I3zlVKzb6Y3k09HYcDoSqUVRWJvliQ2bPZG9LRK7UqiWkwJR4OGPNE1rhLJNxKqOQnjvsQhQk+Rn&#10;qQPYNfNDmQFC+Ll3NyUATekSpUq0ES21kdJHGEYgJlA4rCFzPHnsWAJQXdJf2DY1VdWhIaO/bN96&#10;ovr6GSsANPzLAn8AoDbVpOQIKtVjGNoKALVpfbmVvj+qwKEE4G991PGT2gj80HMEBvfTR7e5tL/K&#10;dDf+MSnRpMCPqmoOT9aG8JCSWAI/GSmWKtEyV1j6xUQlyRQwSXcR6K2k7fsQToSATHVxJhgk32cJ&#10;L4YDpa9MJQv9YTTORAXgxt51qNiXgHKpEJ29Guf3J+PKkW14fH4vHl/Yh5rKA+hsuICHF/Nw73wO&#10;Wm4Vo+1+CRruHCEos1AYtQaOn5piLv/ePF7Aef8zCPL/DYACNwGgfF8pd6+sFSzxFwwFjF2DJV0w&#10;FDB+gKO8978AVBSi1CIcqexbwO8vXQd2DOkekLxDSYPxM7PC1uBAxC0gAD8xwmTun8Hzncvj5hOA&#10;kgco10oUoDs/L+x7DdzdG4iOijA8uxiC9r3xuODsgaY9m/Gfi1vw/JQvqk/64kaeJ1rzAoCDgfjz&#10;SCSen03C012rUecQgdZRouri0TLeB+3Tg/B+JtWeZTI6zFcTgFSPk1bj3aREpSRWp3Es4ReOdr2/&#10;AKgRqMz8ePazL9q+90WzAPA7N7R+sYJws0fDZwTdl1LmyhnNf1+Bhr8tR+PnS5WKz00EZH0/wq+f&#10;HY9dgGZGQx8qQVU72t95eNDNDo96LMSt3rZ49JMdnsz0x7WQ9XjstEUptnD8s2k4qb0Q18cH4tIY&#10;Z1wL2IzC9N3I2xqO6kMbcCd1A3YFeyI11R95vqtw8McpSP1kCtLNV2Dv5gTsWR+LdL2piB1khLgV&#10;TgjzcYP5aFOM/v4XhAQsR1T2Mjilj8UsXwNMmTwBYzQmQ3ukAQb/OAy/fPsNvAPsUH59P06fz8LJ&#10;4p04cXIjAkPskLTeG1du5qOq5jSanlWi4/0D1LRcRdnlwyi9sB0FJ2OQvT8Gt29exLu3r9FOhXfv&#10;0WmkZyfhZHkB7j+7j7vPbuLMzWO48uA8AUjL+/YJnr6qx9P2GrwQlUdb2wXAOuBdw3/jP6IGCcc/&#10;qP7+Qxi+7yAwXzeh7T9Pce/5NeRe3IXc67uRVroFm8/EY/3JEERn0+JnOyHxwDKsObAUMTIinDwG&#10;dnGjsSxhCpbGjsfS+DFwCDWAa8h4eIVPQWSmI6Lz3bDvZCTyt3ogcvl4rNvshPSieGw8Foa0EyHY&#10;cMgd0TscsTEvBFtPJWFneTIOnEvCodQIeKkbw6n77/Bl2wimVVWmtrG9S1EETwWExgSbhClBSADy&#10;NY+exvDm615sC4FsA3FswylsB/4E5Tja3JEyfU2lKwFakwDUJTC1qRo/KECxvh8AKCEAVGoAylzg&#10;voThX+DT7K/Dz9LCMFrgwX018KsAsPcI/Ewr/CMdKhXgcDb+kVR3MhgiNf8IQJ7YnO4msGVjlf4q&#10;WQtYQCgVYSQVRmCiWEECTfIBBXKS+iLhwpCEaMkFlEowsmC4I4Ekte+kUozn37Wxx2EBKqlurh7d&#10;iFvFW3H9yCZcz0/F7aOyMFIaqkt24VH5Xjyr4o/ubiGqrx5F890zaLpTiPoHJ1BztQC3MvbC89sp&#10;CgDnUB7PJXDn8W/KSmuy2JCAbz5fEyh9KFwqKk4GcaRSTFcBiC4IKsUeeDHkJvBBFf4vCEU5yvsk&#10;508Z/FG+uwZD5gnLZ1MB8hrI9DilWrQAUG0Y/M0ssTXAF7HzXDH9IyNaYG1M4zmJApzH627Pu5Ak&#10;ibvIXZI3ovBvtXA3yx8tlT5oqQjG633xqIr3Qf3RZLy+tBEvCsNRe9QPt3KdUbXfAW37nPCmIBid&#10;59aio2gLGsI2odFiC1qmJ6J+CW2s22q8n78NbxX7G4/X0xIUBShzfzup/l4axuCFYTie6wajXSsI&#10;L0YSgIP88Zz2t+1rHzR/LdPVqAC/WImGAQ54/CkB+JUUPXAlAFeiUQD4Ge3vpwJAWl4BYF87NPWZ&#10;yy1Bx22NShf4HjPqqABv91+A2iEuaJzijceOPM8h4XjSwxXXTLxwLDEGldu34ux8d5RahqI8YRf2&#10;7g7FkYN+aDiwCzn2vogLd8LGdauwe5E9tg6xRIL6TMS5uSEhzAVJ1rZw0TGBw8TxmDN1EiwnTIXF&#10;sPGYZTwJQWvtEFpgjtlR+jCZYAqd38ZDd4gJjIcbYso4U6TvjcHlezk4U8qba1E6snOiYLvQAEGR&#10;jlSAZ3D9zglC8ByjFFW1FbhKBXjuYhoKTq/G4QLa59Mn0PGykxa1HseKUrE3fz1Kb5zAjfpLqH1T&#10;hQuPzqL0dhGqn91D+7tmtBBmzc+qCLQ62t/HhCfVn1hgPn8nWwkC8B1f+5P7ZLT4j85qqsw6tP/R&#10;jLpXVTh7+xjKagtxpu4E8m/vxK5zCdh1Ng47CkOReTYMu4r8kXrMDcHZdlS/5nCMHI25nvzde6lj&#10;SbgJfNZZIWTHQsRmEXaH/ZC51RlhTmOQlDgfyUcDsPFEMHYdCcbmbNr8Xbze+e4Eoi+2lMZg84UI&#10;KkNfJG5ZiRhvR8TNcUDwUDNa3xFUdDqEoCH8lcEQGQk2UWaCeHcfRfCNgbPMFOlmqswf9u1mgAgC&#10;MlrFEBEEnA9t8xRCTp3qTLcPrSwVoJaqFm2tpLpIYQNGb1rhXgQfVeAHJagj/YaSH9hX5g7TQlP9&#10;dSlAqj/CcGhvLQwiCH/urY4faX9/pkL8tTcVoG3P4QSflGiX6i+aBJ7YYIEgAcjtLDZuSzb8GVRC&#10;AkIZLbbnMUouHGHhyOcr+YVXEQACP1n8RAAoxRKUUk+k+LLukhwta3BowftrA2Ta2+FEcgAuHt+I&#10;a2dTlXnAdWf34U7eNtzOl7VBtqHq3G48oBV+xh/OUymIcP0E7l44gFvXD+D2pcN4nFeAyBFWSmqO&#10;tYqxUkZnNgE0h+ejrArH8xb4CZiU1Bcep1hgbpXUl79CVnuTijezeZHn8DtKPmTX8bTBf0FTCT7/&#10;MJPkgw2W0liyXymMyr8ralC6B6QO4UzeaYLMZ2KbvydirJdjKv+h4wlAMwLaiuclNx2x0HKjkCUC&#10;V0ki9LfaVICuqL6xHE3lkXhzOBEt+2hz2chenU7Cs2NRaD3kj9dHg1B/aCXuZC4iGLzRfjQWLy+v&#10;x7sL+aiL2Y4nHgl4GhaD9oj1aJ+/AZ3TCMLpVIBmDCrAThn8MF1N9ReHdoMwtMmSmZoEoCyC9FsA&#10;2n8IwLN/+eLpv93QLBVdvnBC7YCFeESV1/APKsB/rMITqsKmvwn8HGl3aY8H2tP+LqTlnY8narNR&#10;09cadwYQgL0W4UHPBQQg1WBPG1z7fCEua3ri1gwX3J+yHHdGuuDy31agYrQXTm1bh/zc9ajcug7l&#10;M0NQOW81jqyPwM4MT1SkrkO29TK4zraAU9BirJo3E4FaVDDq4+BkbgmLCaMwRdcEVjqTYM7teCNt&#10;jDMwxGTNyRg7dDTGTBwJj00W8EmfA6tlk2GsbQjtb9Qx6jcdBHm54NCJVFRcz0Vp8T7kHkjB2tRV&#10;yDgchVPnd+My7eb92lI8eFyG6roLuP+wFKUXD+FYyRYcPBGL4oos5OQfwJUr19DQdBs5xzfzfdm4&#10;/qgE1x6VouHVA4LwMk5dJhDrrqCV9reNlvYFVeDrN814++YJ4feEVrgBL6kIOwi/V+8alRQYGQCB&#10;5AzKzJHOGrwlDF/x2BYee+FROYqrTqGssQiFtYdx4MZWZF1ag4yyKBy4GIeDBNXRC0k4djEeBRdj&#10;kXUmGOvyVyEu2xERO+cjKHU2AnYvxup9q7B+81Ist9dDUJglNh3yw9p8X8IzFOv28Peb5ogttNdb&#10;C3yRwZtw9rlErCsKQsxxN2w9HoZ9pZtxuCwTu7athpcRld6XI+E7UJ922Bih5IgoQGeC0IsK0KfH&#10;WFrhMZBlML3VDOHD/Qk9xlMBmsCfCs6LcJsp83+l/4/g0qZy0yPEtAWIAj+GjO7q9O1KizGSkleE&#10;rVSDliKoUgC1q/rLBxWoA3WCVMrf/8b4pY8OfiIgf+ytSyWoh242PYZjVjdCkBCwogqawUY6U7G+&#10;Rgx9Pu6CnwXDkgC0YUOXGRWiApU+QD6WQQ+lETNkweMVBF5XorQWIaiNZVQ9y+jxxTb6/miMk+E+&#10;OLMlnApwEx6VUu2d2YmmCzl4eGYvHp3d1TUvuGIfHhB0jXdP4znvuE13zuDmuX2oOJuB8hPbcX//&#10;PiQZz4c1z3025bOMWosClLDjOciKbQt5HosIXkl4Viwu4SYJ3pLU/SGk7qGU/upKpu5Se11T5wTw&#10;2ko+oKTISAg8BY7KwAiP+5BLKICUbgHFNjNkhsqM3sMRPMMa2wK8EDVrKab1kzWBBYBSD5Cw7ik5&#10;kiOVNCLpP11JAEb+oIsHWZ5ouEqFVB6OlqI4NJ8Ow7vCJPxJ6/HijA/a9rvh5a4gIHcDXmevwQva&#10;5LZ8xsX1aHmUjafXc9CwfR3aIuPQ4hiCVxZheGsWg7eK+ovFq/Ex6Bwbp+T9vTSMVVaKa9MJwAsB&#10;oNQcpP1t/44K8CsqwC9XoeHvS9BK0NUPXICaTwjcvy9TBj5apNApLXHDJw5o/GgxGgi/BsKvobcd&#10;mtXmoLq3De71m4s6tfm4pzIbN1Rm4MpAC5QOm48zcz1Q4uKH3Fn22LXYBXunLcWR76Ygb9Rc7AwN&#10;RiFvhFeiNuHypEiUrViDvVExSFq6AivGjsIsA3VM1tfABA1dTFM3xZShvPlaWWHZ7HkYP2w0ZlER&#10;TvjRFKa/qWOcpiYmGxpCT0cLI/jYYKwRXGMcEMQGbbvMFHojBuP3f/2A6dMnYfvBdSiqzEXR2YPI&#10;ydmCzEMxKL2yF7foOC7ePIibD/LxsP40Ov58gNaXVbh08wxOlOzB4VPrcKpsF4pKjuLO3TtobqlG&#10;dcM1XL1bhjuPr+L242uofvoA1a01OHe9HBfvVKKhrYaAe4bON0/xrK0Ob1614I83bXje9hiPW27j&#10;ycuHePaGdpc2+BUtsCjA/xCab5U5xITkm0Y8fVOPW0+v4uitwzhRfRg5jdnY+XAL1l+IxPqz/kg7&#10;E4D9JWE4fWktTt9OwfE7a5BzYzUyysOw/pQXEnJWIv7gSoQVrMKaPHckrZmPkEiq6WwXrM71xNZD&#10;Pli70xV+yQtpf/2QeiQIO06FYw/hl34qFin8Pa7LD6ZNjkJaWTSSzoRi04lInDi2Dtd2bkf6qMUI&#10;6zYCq7vTBtOhLaNt9VUx4T5Cjzd+317acBpIkdRH1hcZg+RuYxBPWEoO4Xy2ZwO2MXWp5EwAagzQ&#10;wfABhCKVoSQ36xCCev1kUIQqkM7PSFXUIAEpU+QIRqX6C9ubAFBqAGoQhlIIdRBB+gu3P9Em/8C/&#10;/yOB203AN4tqxIYKyFpF+y+1p4sZ/GBLwm0GG/x0gtGcXtySr88ShUO1tYDEFTjYU/VIQrSM/kpC&#10;tMwEWUHoLCV8lvP1ZQSCLI8pde+kcrLPLyY4Eu2D8ox4XDmUglv5G3H36FaCMBv3Svei5eYR1F3L&#10;Q/W1Ajx5QOV36zQa75XgRe1lPLlzDvcu5eB8wRZc2pmGNCsXzFUl2MR2KqDrCjtJumYs5MVexOha&#10;q7dLvcpWCZ5X12NaYoLxw0DHhxFgmRctVnfRh/QZhmKH/wplZgmBKCD80L8oz2X5TBu+ZtF7GEKt&#10;bJEa6IlIa0eY8x8xkZ9pxs+cJaPtSpL4SKW2orJ8qCjAn/RRtdcPrZXeaCsNQ01JMKrLwvH2bDL+&#10;LA5H56VgvD0ZQMB54t3BVHQkrMWrcIIsJQmdBzPRSvg9v5mH15vS8cwiBh3GMYCsAzIhCp1TYqj+&#10;GBOi0TEqkvCLwkv9KGXt4Geafkr/n6z89vxHH7R/44Nn//DEky9X0uo6EIAOqOs/D7Uf26HxH0uU&#10;Si9P/kblR+srS142DFxE+7sA9YRffa95aFSdi0e9ZuN+7zlUfra4o2aJSx9NR+Xvc3B2mj0qV7ji&#10;omsospa6wXXVHHh6zsWeCdY48nczJKrPQPJqL+yKp9LQ9cQpjQQcW5oBW2NzmOqOwBQNDViMMMEE&#10;zfHQ0xsNQyO6FnMtxHjaYaUpFeHPlvD5dCYWq46Gxaf6MBtKm6upgTGDRmPcj9Ogra4La/8p8N2x&#10;FHOXWWL4oN8w+PefEJEQhPLrZ3Cm7AgO5WzDkWPbcPL0dhSe3YaKqxm48XAP7tfnormjEs0v76L+&#10;6X2UXz6O0+fTcercNtrhXNyuuoynL+rxUkZqOxvRzMctHQ140tGEujYCq+auUhGm9kkVXr1vxeu3&#10;rXjJ1950ttDqtqLt+WPUPruDqifXUdV0jVaZSvBtHd6+ogWWfEAlFaYR7W8a8Ox9PR68uI6MohRk&#10;Vq7HtuuJWF0agNhCd8SfWIXQPXZIPeGBQ/z9bD7uiYj99vDdaQPPdGsEZC1A5MEViDnkgqgCAi/H&#10;mcDzxGaqvrgCTyTT5u7KD8C6TA+kHArGtuORhF800k5GYdMRWt+8SGzPW409BauRLQMkhV5YQ5Du&#10;ORGFm2X7UBidgNBvxyKC7SCJUAtQNYVzr66cwCDe8H3IHF8Viqb+RljZRxZSMkISLXKciiki1Uz4&#10;vzOCKdubtpoWNHupQ0Nq+A2gYif8RAEKBKUvUABoQPgZMgyoCvUIUwGg9ANqE3Si/roUoA5GEoiD&#10;+1H99dbG9/zc79W08QNVZreZhJ+y8LeoIULAijGdDXo6T2A6G/N0qjYB4HQVKkC+QV63IXBkmpz0&#10;oUn6h4wES1+gE1WfVHpdSfUoRQqWcZ/U3JMGrswN7jYSa0ytcGptCM7vXI2K3atxYXc8LuxJwKUj&#10;m3G1OAPNBGDL3ZOou3kML5sq0VZ3Ea01F9BWXYnnDxk1pbhatBNXD+7EAZdw2PSW9TVk0XKqQF5I&#10;O0rr+Qy7bkaEkgnPz5Rgk/5AGcggqLiVPkFRePJYUW387v8LQIGfzOpQEr753ez5zxJ7q1hhHi9b&#10;UXoyoCKPu+wwP4tqUGAqs2em9x6CECsbbA/zQaTNEkzj3ceMn2nB6yD9qnN6jiBYRyoKWuZUL5M0&#10;mF/0cPcALejFYLwrDkF9sQ8elkThRfl2tNxZh+e3k9FRGo76U/5oP70Z9S7BeGjohKopnngYsBbN&#10;h/egY98uvJxLpfd7DP7U3oLXo5PxamIs4ReNzomRBGAkOkxD0K4finapHqNN1afFzxspCx754vn3&#10;3ngm5e3/5o5mqrwnVIDtX9DqDqACHDgXDV8sRiuh2PJXnp+s+Cbqr77vfDxWJfAYjSoEIFXgvV62&#10;qOthrZSxuvYPK1zTXYLjc5bipK8byhyCUGjpgYhZM7DIxRzRDouxX9cRcb+Zw27aKIw2N8CyH21Q&#10;8BF/Hwa74GpqD111PZhqmGD00DHQH2SCMaPHYuEqcwSuscIuNtZdvq7YbbgS2f2WIrXbIqzqa4aJ&#10;P9I2DRuJcT/rY9rX46D+pQb+9fP3mLlwBhIiA+G6wA4mI9kGpk5FdEwYPHydsHEzlUz+dpw6sQ05&#10;RxNRejkV16oycP1hFm7W5KPsWi4qbxwjLDNxlAA6UZKMsiu7UHEtB3eqS1HbfB0vxcK+f4LnhFXj&#10;80e49egSHjbcRv2zKtS03ETLywddsz6o5F7TDr8l4GQaXBvBVvPsNm7VXSJsq6kCm/D2bRPevWlC&#10;x5s6RiNa26upEOvw9D8Psa9sEzbQqu4si0R6WQiyrkQi41IQYvOodHfPRtS+xfBPn4cV6y3gkWED&#10;n73zEEQYxuStQuJRLyTnuiLxiAuiT3og7rgX1ua60wK7Y8fxAKSfJvROxWHnmQRkl69DZslabDux&#10;mtY4CVuOJWLjiWiknPRDygl3ZJ2MwPkjO7DfLQxuf5cRXw2E9yUEe4wjCMcqfYFOhM98ttelZIl3&#10;t1HwU5mgDJjEE4rhVHCutKpu5M4c2mBZ7EhbRYNwY/SSWn9d4PsQWqL4ZDoc4WcsNlhRfgQhoapL&#10;u/xhBFiD25H8u1IQQfoABYDfqWp2WWBRgLLU5SwCThnhJcys2ZCt2Ehn8LEFwTKDIdZ3JtWfwE9i&#10;FmEwiw3fhg1dkqcFErJGiFLZhErMiQBa2s2Y4BMwEoBUiFIUYXG3oYjUmITCtcEoz0rC5cMbcOvI&#10;Flyjnbt2fCuuFW5HbUU2ntwsQP3No3hWW4q2xxUEYDlePL6E6quFeCnZ+Hy9sfIU8iLWwKLPMFp4&#10;Kthu+jx3WSJTBnBkFNuI6s6YYURlJlWaBXBd1ZpljvCHUlmi5KTizYeS+grQBII8X5nuJwM3onCl&#10;9L+U0PrQ/yfwFOUn++V7Sg1E6RKQYgtSgt+y/zCEz56NbREEoO0SWPSnZeN7ZvLY2Tx2fo+RcOCd&#10;UKkHKGpZZoL8pIXb+73wtDIM72lfWmh5G/Ji8bwgC9dubMadaylovRiNpquRaCvfhnbXWDQPdUb9&#10;5EBURcbj0ZZENHiH4pmBBzqHReGZSQKapkWhfSIV4HgCcFwYXo+lLTYJRIdBEOEXjGcafmhX96X9&#10;pe39xQtt33ri2ZcE4OduVHjLlRkg7X9zQvOARaimCqz7bCGe/s0ezZ/Y4zH3Pe63EI/72OExlV8t&#10;re7jnrNR390WVSq2uNvLBrU9ZhGEM3H7c1tUfjsXx2atQvqmKByJXIsL2o7Yr28JvwUz4WW/AD5W&#10;9nAZZ4EZJkZQN9DEkhGLcXLAWlz/ZiN2zgyFwSB9qA/SxbDftTHouyGYPnkM1qSuwi5avuyK9cje&#10;vQGnvTbh2OAQ7OixCF4DxsPw3z9BSxSgDtXgcF0Yf6+Fkf/QwvgfjLBCZxLiHZchxtkdU7XH4Mev&#10;v8OPQ/6NgOgVyMvZjLy8ZBSWbsalO1k4c3ETFWI6rj08hBuPCnDldjZyCiKwhzes48WJqLy1k1Y5&#10;Cxdv7Mf92nPo+IMwe12D9reP0c5tYyutbds9tHbQQr95iCftd6nuavGKr716VY23tLyS7PyCEGwn&#10;GB+33kN9W5UC0OcvH+NFRz3hJ9PjGqkUa/Gyk/YYdbjdWoL9hNOZ+1tRVpuGotqN2Hs9AmtPuyD4&#10;UFdCtHsqAbjOCqtSreC5yxaBe+cjOscJyUc9sSXHDWuPuyH8nA/iiv2QcSwQe2h3UwuDsLkwjCoy&#10;AjtOx/AaCwQ34ii/4/FbB7CvIg2pxXFYdzII246F4HBWLJKtFsCDCi24m6mSDO3XdwL8VMcjqPso&#10;5fe9fOhohNotgdOwSRQc4nqM4U3gxahQEfbVROivloj43gI2A4yVZGYdulJjwspYjQDsZQhNNdra&#10;v+b4SugTlAJAIzUZFNGj8qMC7EcQSvIzQSfqTyA4gnZ3OFXg73208DO3ogC7+gAJQAuSWhY+kmlv&#10;XVaR6o4NVfL/bP4CoyhDazZ2GQSxphqaxUYvAJS8QLGSUnXZkRZYRjSVFBjSfinh05UPKIMgekoO&#10;oEP34Qj4zQj7fJfhbHocrhzfhnslu3GvKAPVpVm4W5iGeydTUVWcjvtlWXh0JQfNVUVoul+MttoL&#10;qLp6Ag33T6LhHu3x3RJc2ZcHu69HK+saW1FxziQArZQw4LkZ0Yp2hRWBY0V1JqPcyvfidg7Pa56q&#10;Hh9LgvdIpQ9QFkFX+gAZ0v8nYFMq3DD+W/CV+5bxn/dhGQClHiJB6sTXRDWKUpzD91sNHInoBfOR&#10;Hu2PyDmOsBggAJS/JVVkZPEoDX6OJlWzdB1IOazhiP5WHdV7XFB3LRwtFaFoKQtE68Zo1Lsnoiwn&#10;AacrQ9F0IRwdV5PxtvgAOpeuQ73GStSsDEbd5ng8jo1BzTRvZVnMVq1I1I+iwhvlj5emoXg1lkpy&#10;NMHH5x0mfrS/VJratL+E37PhtNyDpegp4fe1B9r+SQB+6oqGj5zQ9NFStH+yAk19F6Gmrx0aPl2M&#10;p58tUfIC66j+6gjAuj7zUaM6G7WEnwCwoZstHqrZ4lZvGzzqYYM73WfhbndrXFW1xnlTV9rbaGzZ&#10;kICiRT7YP3YOQufPg/cqR6xyXojFdlPhMGY6Fow0Q6y6K07/thVXJ+/DxQ2HMYMWV3L2tIYMw4/f&#10;f4fBQ76DT9Ac7MzxRkZxFA6UbsXRjJ04v3wXjo+MwW4tb3jrmGPJ+GlYYmGORRZseGZTMVN9HGx/&#10;H425vxnARl0TwWyUnrYroT1SB+b207AmOxJJW3yxcYcP8ouScfTsJhw4koh9eXE4U5GKowReaeUa&#10;HD0RiK1pzjhyfA3uPsrB+cs7cLJkE8pkGifh9ayDAOysZdRQ3dWhueUWGp9KH98DPH/9GK+p7jpo&#10;b19Q0UktwLcE3FsC7s3bJ4QmleOzB2horUJ98z08f1HH42WgpBmvO5ppmVvw+o8GtLy7i6I7e7Dn&#10;UjyST7jBL2sOvLOsqfRmw2WHFWwijWHhY4plSTZw22oLb9rg4L12iNrvgOQ8V1paT0LMC0lnfLG+&#10;OAg7T0cgqzgC6efCsYPuI704EpnnYpFVupoQTMK+8i3Iu7IHRy9kIp834Uyq372nkrEhwg0O36lD&#10;pnRKbcCg3uMQyPDtPQaLe4zASvWxSEuJwKmLmSg6tg07/WJg/bUJpnf/Fn5qvyNIVQfb1VcgQ2cZ&#10;5goACT0tgkqLcNQgzIb11oP6XwBUipwyZEqc2F8BoL4USSAARQVq0wKP7K1J69ulAiWRWgA4dIA+&#10;fh9ggB/4/HvpA+Tf6CZ9ezMpSWez4doRftI4ZRBBVlOz+QtyXZCQleIIRIJMACKvSV+XjLrKwuey&#10;CJIDQSCwc2KDXs6Qfj8ZJZZkaEkQlpJRcQaTcSTKDSc2heDy8VTcL8/GAymFf/EQ7pxKw4NTqbh7&#10;ahvuyJQ4qsHGqlN42XIJzxsv4u7lPFw7l4mr5zLw6OpR3D91Ch5aVrDoNoIq0IDqivAT4DFmygg2&#10;rbh1DxPMEDvfUwOWBI4o2Jk8bwG5DS+orHUsI+CydrBSHFZUIM9Z1veQkWxZrlIGeZYTfB8qXgsY&#10;RflJWbDlfF1GvVcorwvY5PppYc6nWohZsADbo/wQPX85LAbq/ReAC/g5UipsOf/mSl4jV6rmlfzh&#10;RH09ErW7VqHxehTqroSisSIQL5Pi0TA9Glc2JuDQ5SDcrwzEn+fW4z+7DuC5RSyqTBxxNy4QNRti&#10;8HhBKMFHtae+Bq2a0QRcMN5qBCq5fi/GUAmaBuCFsTefe/E1HzzX9MezEV5oHSwLnLuj7UfC79/c&#10;/t0NrR+7oGGgExo/Wo62T1aisc9iVFPl1Q1chCefOhCOi1Dbj7a3N5Wf2lzU9BS1Z0MAynYGqmh7&#10;q3rbol51Hm6pWuLmAGvc6G+H81/MxUmLlVgXEYCEEC+EWs+GO9Wfp/9yBAY6YsWS2YicsAT7jHxx&#10;cmQcyvUP4Jr3OTReuYWUSB9MNBqCCSaDMd70V4wZ+xNmzzPA2jVO2HHYGYfKwmhHd+DevgpUTt+P&#10;Cu3NyB0dgUjtWZilpYtJY/l/mWCC2TpGMFPXxYxRppg1zhQWuqNh8pMh1IdrIjIjDNlXtmFV5Bws&#10;WDkGCVtdcOD4emQeTMCJs2lUeynIzPbEhq1zsGv3MgT6W2BPVhSuXN+Pkgs7kH04GmUXD+Je9WU8&#10;76D6Y4hae/GKlphR13QP9x/fRFtnI16/f8r9VHcvagk12lxC7f2bJ3hDEL6hhW5/1YC2V814+rKO&#10;ivEBXryuVT7n3ZvnePuqhaCkfaYKPH1zP1amzcL8zROwINUMy3fOxKqdtrBPmYrZEWMxcZUWJrry&#10;N51khrCD9oijPU7Mt8e6E8uxrsgNG4r8aHdpo4vCeSMJQwbhJ2sW7y5bjd2lccgqi1cAmEUA7j23&#10;CQcrMpBbvgv7y9KwrXQjNhauQfrhNcjesBqxsxfB8TsjLCWU3FTGwZFbx5GjsHNbJAouZOBQ5Rac&#10;vrYV9+8X4UR2JtzHmmFhT97I2I6CCUw/KsiFvUxgSrBJGSwttWHQ7kcV19+EYKMN/gt+UuhAyt3L&#10;mh8mfU2UgQ8dWl+9AVSH/fUV6yszQWQQREAo84A1PjYiBA3xk/T/SYgFnqI6AuaqXSu/zSXkZPRU&#10;cutk4R5Zu8JKGu3/gFAKIki+nDKAwNdlQGQOlZSkoMgC6EsJHsn/k9FfewLJnuBZRsg6Ekrzug9B&#10;1OhxOL05COd3x+L2iW14KNPeyvfhyfUjqDmfjbqL2WiSajAStMG1d6n6as7iSeN5VN3KQ2VhOsrz&#10;tqAyn5b5QAaix9sRflR3tMCz+DesKbetacHFaloRurMoxc1VtWGuMhIzRc3yvGSO82y+ZkMlN5Pf&#10;R0nylj5Nwk+WxpS8PnuGkurD6Ep81lJsbte6J5LbKADsAqGUwFrCUN5D2Is9nveRBmLnUQFG+SN2&#10;wQqYDxQFqM2/JddJk/aX14X/hBU8h1Xc5yzdAz9o4MFewuliJFouBlLtUaWtX4M6i0TcCV2DgxcT&#10;UXLVH+9OJqHdbx2qdVzxyNoZ9zdEoComHE9N+NrvCWjRTMBzdX+Ayu4l4ffEOArPTSPxwjQYL4x8&#10;8FLPCy80vPBS3Y/qj7Ab7IzW31bh2Q+uSuWXts9d0DLAmQpvGeo/XoYnjOa+tLyqc/G473zUfUw1&#10;+PECWmKCr88c1PSajWoVa4YVqgm7arVpfDwdj7tLErQNSv9thkLLxTg7zQUV/5qPsl8XIM3BA6uW&#10;28Npvh18nAiSwJXwDXGC30p3JGo6o0InCdWj9qBMbxfuRp1F9cUSXObNMjrOCe5OE5DoOQ5RfsZw&#10;djKE86JJSN68HLuOuuMAr1HZ2RMon7cHBWo+OPyxJ1K/XwqHUTNgOGYkpg0bjOm/acPWxgY+4c6Y&#10;tWgaTI1GQ/1bTRjq6yH9zAbkPkxH0v4gzHaaDFPzkTCfPQqBEc44cToDpWXSNxiDgzmeyC0IwIE9&#10;odi1IwgZu4NxrHgjis+k4e69U3jzvo7gq0bLs/toba9BWwdhRsg9aW/E9Yc38ITPG54/QPNzyQWs&#10;x5vOJrx60Yi3r1vx9l0t3r2vxrt3Leh83Y5X756i/d0j1D69rLzn1bs2Ht9MWBKIrx8ivWAD3HdY&#10;Y/muabBLM8OirTPgsMYKXpuWwWfTSthFToKZryam+PN3nDgOW2mPjz+MxPGGCBTURyOveg0q7m1H&#10;yZ3tOHl9E07c3YbDt9J4LTciq3wt9pQmYg8tcGZxEiGZTNW3BdmE355zWwjKzUg9l4xNJ+KRfpTH&#10;5a5B1qZIRFkswDTaWkd1M6Rt8MfhC3HYz+MOHN+CU1cycfJmBo5XbMflUwdxxC8BMUNmwaWXBjzV&#10;NLFSdSLG9RiN4b1GQk/tV8JQA9q9TAk/I26pAGl/pciBgFBfVCBDuy/VYX/aZqo87f58LPCTEAss&#10;I8n9daAz0ADDqCp/ZXv/SU2XKlCPCrDnCMzoOVIpeCAAnMvGLfOBpWy72FyBy2zavbmUqAI/gYTM&#10;G5bUEll8fI50WgoARUHyfQ4EoPT3Sa7gIkphe6oqR4JH5uzaEUJxk8xwaqM/KvbE4+aRLV1lsIp3&#10;ob7iIGrLuvr/Wu4eQ+31XLTXn0ftnVO4eTEXddWlaHpSgZobx3H3eCYu7U5B+Za1SJ7uoCzdaaNC&#10;29vThPAbxfMWGyyw0+d5jYIllZ6FqsxokeUquV8AyNdsGTO5bya/uyR6i6Kdy+eKomUoqS78vhKK&#10;Lf4LhEpfIK+LrIG8RAZIuJX+v65lMeUmool5AzWw2m4h0iN8EWnjADP+E6bxush1lbL8Mk/aiQpQ&#10;ksiVGTMEYNiPGribTUVWSWhR/T0pD0BnWjLqZ8Tj7soYFJ1KwdGKINTkJKJqXgQeaXvioXMwbm2K&#10;RfXKMLSP8MWfv8fhqQbV3kgfYIgvXmtFo0U/HK1GwWg3CcBLYz+qP1rdYR5oH0b7O8wdTwjAp78Q&#10;gj+44MmXzkp5q+YBK6j2CEBa4OaBDAKwjmpO+vtqByzAg4HzcZ8ArCIAq9Rm44GqDR6ozOJ2Jup6&#10;WCmrwN2mYryiMhllY2xwMNEXB6IjUT42EIXfuCFjXjgCHFch2tUDiQEBiAz2hLfPAkQ7OmD/kEic&#10;/DIBd5cfwOm47Sg+lIUjJ7fi5MVduEIXkBGyChudZyAheAYCXSbBbYI2IhytsedQBDJKaLMqt+Ha&#10;tiwc/N0Ped38kf9dNFZP9YWZHlXg8N+pHvWwMMwZTrHLYGY3Fvomuhg5aAgWr5yL3PtZyGvah8xL&#10;u+C3wRsmVgb4XeMX/P7rD3BdOh+Xz1ORXtqJgqNh2Jnpjj07/bBvTwhyj6xGycV03Lydj8d1peh8&#10;/xDPXtzBg9pyVDdUorbxGm5VncfDxpu433wHVc13Uf30Iepba6gUG/Cqg2pO6gO+bsL7t4/wHwEg&#10;93W2EXSdVIbvGlDXfBsNtMWv38uocb0yS+T12yZcvF+KcKpRZymEumYcLP114RJljat3i9D6oh5J&#10;WUGwDRgNh/gpcE6cBP+UKdh1yg3n6zagsnUjLr3ciOoXmah7fVop11XTXIG6N+dwv+0ELjfno7x2&#10;H0ru78Txmzt4E96CPWWbsPNsCtJOE3oEY8bZeGw/FY1tBeHYlhuJ1MN+2JLhhBCP6di+wQ37joVj&#10;c54XVXoACku2IrdkE2IO+CDheATO3MrF49IzqPBNQuAnmvAn7FxVqFpVRilzdzV7D1GqvAzrZ0r7&#10;S+h9ACAtrxZDv69UiTFS1hAR2OkI/BgfRoCVfkAqSe0BeoQjAUjr+wsFmSjA70QBSjVomQkhScDS&#10;8JU+QDZK6edTBj2oAGezgctyddJHJiGQkOrQSl4dAWfLBmwr7yUAF4nqoxpa0NMAC1RGKykksvjJ&#10;YgLQnieWuWQ5StIiqQDjcSF7DS4eTEHlofW4nrsJ16js6q4TgA9O48HlHHQ2V+JF42U8vHYaz5tu&#10;4GXHXbxuuYVHZQWoPLwF5bvWY79rMObwQimDMypUgITgrO5Ufsp5S5UYE1ip6isj2LP4Hax4nlaE&#10;vA3Pz5rWUwZ7ZhBGMtAjfZzyXRTgM+YJ1Al+O36HBXws/YMCRWUUWWBH6yz1ACUW9BiJ+dzaqXQt&#10;L2r3sRYSFyxGepg3ImfZw5z/BHPCU85pCf/+cv7NlbyGzrxRSBK5lMQP/kELt/d6UwGH4elF6QMM&#10;wOvMBDyxisYjmzBc3peM7PIwnMnhzcM2FI9NfHA3OBI310TjsVkQ3vwWgj8GR6FFKwRt6t74z5BA&#10;vBsRjzbdMLTq++G5oR/trx9a1T3wbCit8LAAtA51R+NvK9D0oxNavnNG0z9pdz9ZgfoBy/G4/1KG&#10;Axr7LkFT766lLWt7E4D9F+DhgPmooqW9z+cPqAwf9LTFQ9rfhz2oBHta4FZ/M5R+NgmXvp2Mk/pT&#10;URQeh5NhO3HTZh9yvglGum0MQRavzJTZxJtEcqwPwv1mI8JiHAp+D8fZ4dtxdUMujpdswwFarwNn&#10;E5FaTNVSlortgc5wJbSWmBlihYUpvPT0sPxXbaQ4rcShvBRsPhuM7Mq12BESB1fC2oWWffZwS4zW&#10;GgGzCVSBi8Zj9BKqoumGGDOB8NMdilk2U5FzJgNlz/OR15iFfVX7kHp+CxaG28FkqimMtI0w4tvf&#10;MXPsaEQFOiGDVnnHDj9kbvfC/qwAnCpah7LLWah6dBp1jWU4f2kfzpzPxN2Hp3DlVgGqas4os0cu&#10;3jxCYJ1BZdUF3G14iMb2p1SGT/H2TRNDqr7U4O3bh/jzncz8qMc7qkLQBv+H1riusQoPH18jAB/j&#10;D9rhP2mRX3e2ovX1U2SdTkbCQVeE7V4I75TpSEpdjqdPr+HliwYcPr0Na3hj3Vboh9zLYcgp9cPO&#10;PGccPhNONRaNY9UhOPMgHA9v5uDe9uM4n7AHr1qvoLHjDB53nkP9mxLUvilC1auTuNZ2DNeen0RZ&#10;82Ecq0rD8dtbceL6RuRfSKJKjMb2wnCsOUm4nXTGrhJPHCiLwIaDwYhO88e+o1SPGQGIDrHFtr2B&#10;tNAbsP1QJDZR+UcbjIJHn+8R0JeiQNUY41RpVwkvLapCSWweNkAAaNBlgQlAjd5SMEFfUYAyI0Rm&#10;gcgMEBkB1lZGgSUNpiu0CFBJi5F8wKG9tfEzVeB3jG/4WFkYXZSdAjfCYDZVii0bv+SqiWWcyUYu&#10;llesoTKTQoIwEAAq08n4vjkEi1jguQTPAtpQmX0xt6ch4TOaYBC1I+XxTTBPbSR22C/Bpb3JuLR/&#10;Ha7mbsb1AlpZKYhasIWKMBX3LhxE68MiPLl/Cp1NFxlX8Pj6GXTU38Lrp7fwovkWHj4oRcWlA7he&#10;fhBn127E0s/1MKMblWx3PQLQmCpLSnkRgKJQuxlyH5Uez8GS38mSgJeYRfVnRbVqwe9rwe8wgyE5&#10;kFY8zobHzSE0RdV+SJhW8gap7BSLzNclB9JOoMfrs5CS2o4q1E6FWypNZW1lUYDzF2JnuC/ibBxh&#10;wX+CBcE5h+9VCskSgC78DCkNJCvkL1cUoC7u7vVF0/VQtF4Ix7PzQeg8GIuW2eGonRCMq+tisKsi&#10;DPvPrMZ1jwg8nLYSd+PD8DAoGE3aQXj9azg6R4ShUcsPT0Z6oWNIMDqHxynriTzX9SUIffFcRxZR&#10;7xr0aB9EGA5yR9MvTmj83gnNX0uRgxVo+PQv+PVzRB3h19DHAQ0EYI3KPNSoEYBUgTWMR2pzCTta&#10;4B5zUNtjNmppd6UfsLqHBa71HoeiX8xQ6eiBY/OWI8dkGW5YZeK6ZQ6uL8jGEf/NyE+Kx55ID6Qn&#10;uSNjixfWBM1EvKUx0nWXo9A+FecPHkJp5QEUntuBnKJ4pJ3zxZbTbEjZkVi7cgmWjp2E6eo6WKI3&#10;Fg5fyiLoY3DQKxHr8mLhf9wJKQdCYGNpi+8//RU/fP0dxk5RR8BqB8wLtIb2NE1M1tbGOF1jqGto&#10;YsxYA6Rlx6Po4W7kVG3FruspSDkfipBDLpjnbgHzaVMwTmcstH7WhMZvI2A+dRy2bA7GkcMJ2JcZ&#10;iuKidFy5cQx3HxRRqZWi5MJO5J9Yh0f1Rbh47QCBuBcXrx5EcXkmTlfux4W753Ct+jYet7Wg4amU&#10;vKL9JfSev6tCOwEo9lnmB7/trFPWDnlPa9zSUoemVoqA91XcV4P/EHzv3nag6WUDjpTuwgFazLwb&#10;a3Dq7hqU3N6A87d34cK9PFTeOYwbDbm40LQD5Y0puFCbiCt1m3C1PgO3qXbPvkzF1Vfb0Xb2BM6p&#10;R+LYyFA8rSzn55aiuvUUHrYex4P247jVkosrzbm486IQ9wjE6y/ycas1h6/n417LYVyoy8SpR6nY&#10;d3MTMi8nI+tCCA5UxuIQr8X+M3uReWQtEpMXIS8zCJeL07Fjsy92bPVBQXoEEudYIs18HlINF2E+&#10;xcpYqjuleCndmzHbr0ZvQ+gQgFIPUBKhRQHK1rCfiQJAKZUvi6nLGsLaBKYmYTiyty7UudXuJ1Pj&#10;dDGcwBvUWws/qmlQ/WniW7bJboqtJQSlYUuisABwdk8CRABI8CkApNrpmiFBCDLs2IAVBchGL9WU&#10;54kNppKZ28OQn2PC/V1VZeYRgJJDt5Sfs4zKbEHvEQgdOxbH1oXgKhVcVXEWassPoLo0G7Xnsrjd&#10;g3u0wXVXc9HEu2YrIdh06xSuFR3Ew4pTePHoAur4w3ncfAnX607jzr2TuHv4EPwHTyEAhyqgm00A&#10;2vDvd83wIIykP5Nqb5YKIUnQTOdrFtxnSfgJAC0JoBn8PpbcP5OvW1KdzZQuAO63IdRlFLwrRegv&#10;API6fFh7WJkNQ4gpOYJ8XZkhQsUo8LX+SB2rFy6mCvFC5IyFsOCFn85rJ4NIjrwmK1W14M73yer5&#10;HgylIOo3uqja5Yfm60F4Xh6BdjbAl0fC0LI4FHX6QbjlF0r7EIXtFyJRvC4Y5Q7zcSMlEA0rfPF0&#10;qB/aBgWjTSMIzRr8DElrGULwDY9AGx8rgx0a3nim6YNntMetgzzR9qsnWn9xQTPVX/O3XfX9ZGnL&#10;RlnJrZ+DAr+6Po6o772EYU8ALkCNqh2q1WTgg9BTsSXwbJV+vq7tLB5D+9vdFve70YKNckHuuiRk&#10;bFyNw9YeODcxArc89qE+owhX9u/HmYwkHFlPNbLeGVkZzlgXNBnJi8Zg54plyN+SiJzD63Cb//dL&#10;Jw5j375I7CkKxNZyf1qwaORmJ2CljRUMBo/E+OF6mPlPXV7L0Qj4lzXWRUcjMnkJokJnYvGSCRgy&#10;+GuoD/8Wnj5zseNQPGw9LDBy3AgY6RnAWMsIelp6GDFiEIZqfg/3sAUouJaKrMursbbUHYE5C7Ak&#10;1hyW9mNhNJpqcYQmhg3Wxm+/DkJcrB+O5/DY1Dikp27AiZO5BGAJf59ncP3+IRwqSMS5C5m4eOUA&#10;is/tQiV/1ydOp+PQkU0ovUbY3DiLm7W3caf6Jp62PsSb9w14/mctntLaPqy7ic53snwmbe4bKr3X&#10;z/Dq1TNaaz7/U9YTpj1+0YLa5gcoJ3QPn92EY1dSUfwgDRXVabhwJxVlV7ei9OpOXKrIQknpVlyv&#10;34vbz7Pw8NVe1Lw5iPudbFcdx1COA7j95348OXoYZ7/3wMF/rUBN0Rm8wi20dpai5fU5NL09i9qO&#10;IjxsP43q9hI8fHEG954dR/Wzk1SxRWiiWqynha56dRQ3nubjat0BVNanobKR0K0hZO9mUymmYP1+&#10;R3iEWOBIHs83dxsCQhYiNS0AV08eQuaqEPh+OwF2vbQwRhQeAWfU0wij2Da11DSpACXVxRBaVIHS&#10;B6jTzwgGUhhB5gmr6SoQ1O9PQPajPSYERxB6EtqSFsPnQwjAX/nZ3xOAP9KR/SgAlJkLUg5LRkCV&#10;klgE4BzCS4AmU+Nm0tbJfimXL2WeZDEgpfIJ3zev+wgqHykcIPZZn88N+ZxKj4/nEKLyWNbJWEFQ&#10;riBsnGgLk8zNkerjgNPb43GnMBM3T+9E1flsPL58UKkPeOUIVeGJzbhdtA33+aO5TzheO5mN2yX5&#10;qK8qQvPds2i+fQY1t46h+toRVBcew8bZrgTgEMVezuEFk5QeG6ozpdILodZV1UaPak8GInRpRfm4&#10;myhAQypBGTnugqE8nsWtDfcLSGWgRBSb2GGBvlTLlkXPF/MzpI9TCe534Gd39XmKMpTBI3XM/IQA&#10;XGyPjDBfhJrbYTovugBQ+iBltbwVVIruvHF482/5UC278j0R/9RG7Xaqtyv+eFEahfayUDw76Y+W&#10;lWGo5125yjYI5wiCzRVB2JvrjxNx9ijfGoDGBQF4NsgbLcN90EJ1JxVdnv8SjOe/U0nyscDu2RBv&#10;PB1OUKozhnuj9Xc3PPvZBa3fr0DLN8vR/NVyNP5Vxl4qOzfQ+tb1dsDjXgw1ewJvER71mK8UN62m&#10;EqxWtcUj1Zl4KP1+jPs9LXFXdQbu9qL662OFEtWpKP1tFoqjYrBz2xrsD43BIYcgPM4+jrpLZ3Cl&#10;9ACuHNuO60fSCLMo7KBlSwkaj2SX8chOdEZGtgd2nvBF4bFN2LMxDpYWegiOtMfekmjsKvJC/pk4&#10;7CpYB6v506D3y48w/4o3lb9PxqLPTTFtqB6W2U7BMgsT2E3h74Exb9p4+Dg7IDhgJZYtmwUbvj52&#10;ylhlJomm1m8YrP4bfhv2O34e+gvsvedh35UtSL8ShRgqyZCDDli6ZjomL9WFsTmPN1THr4N+h6mR&#10;AWL8PLHMeh7mWSzBpo0ZOF9JNVSTj9OlW1B+eQ+O8Ld8t6oQbe130NBwFbdvFSN9RwySNgRgXUYs&#10;zt8pQk3rPTS31qBDBkL+aCQIX/DYGjQ33cHb14/wnz+e4o+3L9BJlfjq/QN0/llFqyyjwJ24/Kgc&#10;0XvcEZ+1lBY0CscubMSVK/tQUZCGs5lUgXu24eSWNTiasRaNdWUoqtiByvt7UEWr/+DNEdzpOIii&#10;9g3IvRmA4wfDcdYzErtsnfHw0jH+rct4/uY8Wt+WoekNrXBnGZ50VuJZ5zU8f814dRnPOi7jaccl&#10;PHl5AS2veKwA88VpNLWfQN3rE6h/X4im92f5/iJUv8pH5ZPd2HEyFkGx7thfsBc55/Yifo0XDseu&#10;QeRwGzixHSxX1cVkNR1oqBjAkIJKlrkc3m84tGXkl5ZXAKjd35hbQ6VIgnFfqkA1WSvEgAA0oTLs&#10;GiRRJwiH9zWABh+P7G+I3wnAXxg/CABprX9UU0c3xdox5lGVSErLbNpDAaD05wkALQlAUT9KSSm+&#10;toAhFncBG/EC6fvitssey/xbA275oxP1x+MW8uRF/a3oPhxLqZ6cP9dEnocL8pMDcWp7DG4W7sT1&#10;4l24diYDj2/k4kbRdtw8thV3C7fiXvFWVJ3bjurze9Fy/TRe111FLX9IVecPoe70fjwqyED1iT24&#10;sm83dvtEwrZfV2l/sd6isqx5btYqWkpfnw2hJvObRf0JALsgKPOcCT0lZ7DrmFnKSLKs28vn/Jw5&#10;BKBcF1k9TqrMLOD7JHnansc5MOwJUgceLyGPu9YgpuKkApzx0XDELF6EnRF+iLRcDDNedBkFlsGZ&#10;BYoi1oA7r6sPASjFJD34ntAvNFCdRrV2yR8d50LRXhqCluIAtPpG4LlGLNomRODyaj9sKvfDukJP&#10;5Ox0RvGOUFTPDsCT353QOtwTz4cGoPPXUHT8QAD+Sov7uwfhyCAAW4YJJL3wZIgbnv66Cq0/rMTT&#10;b5ah5d9L0fLVMmV6m1R1biL8mvrYo47ge6xK+KkuptojALvPIwRpeQnAh6qzcV+V4CP87va2xpU+&#10;BJ/aVFzpZ46LWotxduw85H2ljjzaxoPLPLBjZTQO+aei6nQJHlUX4tLVQyjJ2YGbpw6hnDe6g9n+&#10;yEyYi12hs5HqR1WQ6oj1+Quw87g/Dp/YAM+gRRg86FssWT4R2QWeSD/lirTKaOwsXAuvBZaw/MkA&#10;c783hfn32tD6/lcMHfwrJkwYDRszM1hNGI9JRqb47etfMPybXzHql6GYrqcPuzmzMN9xKqZa60Bv&#10;/Aj8v9r677AqkvUNG3Ucw4yTc057cjZnCQZMgAoiIDnnHCSDICbMCqKAioiSoyBJgiKoICigoiAm&#10;BDGMOmnPTr/7vLXc+zvfda7zx3t1r1691uru1XXX83RVvTVu5iS+HT+e97/7jCVeS9nbsImUM3HE&#10;V7sTlG+O/yFzrGMWsNxRG/1ls+V4vmfyTyqfoBZzppiRkiwFujyTk6L6CsvFip7cT8fFcvqun+X6&#10;tfO0tdayP2Uzi/Um4hNoxuqtXnT1n+ZXHvCL2NjevnZRenfpaj1DZV4pDwduidK7xeCdFv56PMi/&#10;/3jMn7+r7NE9/Pb3ezz5599puXkGn53m2MbOImjbctKzY0nfEMsOMy/WTrUk1zyK+tXb2eOvpgxI&#10;o+fqaU6dKxT1mcWJnv2UiNvIOOvGkeMOHDnqRUHWGmqOpvLgcaMArlGUXRMP/mqV32oRuDXLehtP&#10;/pJjEDD/4y81muUav/+zh9//cVVg2MajX8/y6PfTohrFQv+jnYG/2hn8o0W+5zS3fmnk0h2VVbuI&#10;s5dqyKiW69Scz5nyArZOtiB6mA6Rw7XwHzEDI4HeZCl700Zqa8b1/vzyBCZrUl2pBhDV0qtAqPr9&#10;qVEg2ppJktRkSTNEFapM0ErxKQBOEPWnMssoAH7z/FS+HjOVz59TjSCqJXiiygf4tAO0jfyoSiig&#10;sYxSoFWoER8mIyaxUjz50z5yUzSto8r+KfCpB/62UpgVAJUyUoXfUU7g6ZSRAgPVCizvuwgAVQJR&#10;v4+ncTTSj4bD6zUjP66ezqKnNYdrbfkMXpYbRSVCbS/iwZUybrVncfdiAQMXihm8UMmft87x681m&#10;rp8tpqcuiwtFohZz9nFm/x5K4uJx+ZsouWd/Fmg9bZQxEYW1XGzvime0xdbOFOAJ9ASCS+QcDQWE&#10;T1WgWCc5VpXxRo1+UYkfTOTcTGRdjYNWnb813WOUAtQo2ulybqo/o5aoQDW2WWXFUUBUClC993QW&#10;OjUm2OqtSWz2dSdDAdDIkXkiuRfJ+yrFmFLMrnJd/WS5SmAbLsozSGq+8LfHc+FAKH+0xvKP5lAe&#10;NYYzUBfN/fVreDw1nn/OXMdFHy/21QWzvS6II7l+1B6I5opZIIM/OGnG8v727SaefLOWR98G8VBB&#10;7utAHn4bzAOB3v2f/CR8ePiDSm3vzS+fenP3Y0cGP7bj7geO3HvbhfsCwHtie++NEOv7rCO3n3Xg&#10;lsTN4fYSNtxUKe3V/B4jLLkiVvjKcHOuCAS7XjARdbiMjnfMafaMp3bHNrJdBWSLZ5OsWoHnb+Hm&#10;xg4GTl2i93w5FzsquXCihgsNJVTWbyT1gCtxnvqkRTqzP8Cfne4W7Nllz/bSVRxoSqDmXBJ2Lkt4&#10;56XhOJjqsjtLFGOVCzm1MeRnb8HFdgUrv5rAsm+kkPwwjR+/+pGJk35mxUJtTBctYumCxUz9cRI/&#10;vvMD37/yA1+9/g3ffvUDunozsHc1x93XBisXYxYs12bq/PH8qPMDBl5ziC1yJ+GEB6FV1njkmhFw&#10;yJroPVb4Ra7AzHYp8xcuZsa4BYz7VAfLhXYEOvsRHhZAZulujp1Mo6k1j4sXT7NJ/sO5OpNwdjDG&#10;xkqfqLWObNwTxJnLjQKWx/z+9yF6r51loK+H3dExeOo70HO6h/9jiFMX0gWk9fzrj3/y16+3+YcA&#10;8NG/Bjl98zIpNRmEpnnivdsS7+2mbNrtS5iNNd4/LBVFPJ/EmQ7k+4RJxRKJi7UBZzuOMvD7WYpO&#10;im2vCial2pmDxwKpqt5ETfFaSg4LuI+X0NJXyJmBDFr7S0S11nCmKJnbVwvo+fU4t//o5sGvN0Ud&#10;9vHnv2/x179VcodeOY8uBn49x/VfW7gmivDOr22iCru4+2cnffdbaLtUQWHmFuIdTajM2cn5W/V0&#10;32zlsPdqcUM6xD5ryCpxcJ6jZ2Hy3DRmCKjGvzD1qdV9XpvxAsAJqo+fgG2SCoHcFFmqUBmhZ8rr&#10;GbKuyQQjsJsoofoAqmSo416cyg8vTudrgeGXEp+NmsKnIyeLBZZCrwCohqaoeTWU+rOQ0EBQQGIu&#10;AFCjJNQQL2WD1XSQqhuHGjZmOUIpLmWB5Ts01lgppVmodFBmEqoLimpBdR4tcBRCR09YwrH4EE5k&#10;rKe1JJHLDRmiAA/ScyaH/vNF9J7Jo18u9t2eOvo6inl0W+xu7wmutFRws7ORob4mTYKEoSt1dAkE&#10;28sPcSb/AI3pe4nWWiHw+knU6lQJgbf8rokoVdNhWhq7q1TfMpHUSyWWyHEqABrLdvPhMzVW1/y/&#10;odKBqVZitXzaZUYUsoDUfqRSt0+TrKqWbjv5/FPoq5ZvUX/ym3bKJsvnLIeNx1oDQA8y1kYQt8wB&#10;XfkT9OS6KbiqRiVHuXaqFThIvjNUILhKFHL4W2O5sC+QR21xPD4TyZNTMdytCeN+yhquGkVyd/56&#10;es19KT8YSXJVEGmlTtQdDua6sXzmb6Luvo/k9rhQ+seKwvvWnydfrOLxF2KPvw1n6JtAhmTbw58E&#10;hKIWh74U1Scx+KmDAND+vwB04p6a10MAOPSsC7cEetdH2Inqs6NP4roAUFngvmdXivJbTtsLy+h8&#10;zog7w0y4PWw5fc8sp/kVUyqsI8k+uIfdB9YQG2nGLnsXTugmMmQmqmKXWMHis5zIyaQ0YyuH9gew&#10;t8iOPUXerI6zxcxqBm7Gy/H9Zgab5i8geXcEe4/FUnEqilyxvXbGBlIYvsRdV49tGxzZlxdIanE0&#10;UXtdcTDSwnDaLHQn6bLop1ksmDwWI73xmOpJ5ag/G2P9OSzWniOWWSzRZzP47rPJfPTuWD7/aAoz&#10;Jy/E1GQlphaGeASuYO0uNyISHYk64MCmo65ElqzE9bAhXkdW4LPPGPMIXRZaiJuYrY3eF1pMfHkK&#10;P74wkR9Gj2X6l1PIKtjL7V9Oc/1eHU3n8tm0JRTjZVqsCrYkOy+BTbsCyShMorKpnLbLbdy5f4t/&#10;/v1P/jP4B3cvdBHl4sfetes4dyaTkhO7yDl9mNNPjnHrP638zl2Gfn9I5YUmYvPX4H3IBu99Kwg6&#10;YMaq3RaiLk1xM11Ggo8LKbGubAmzID7GishNViQV+JDdECj3jr1cNycysoMpFSHR1dzOyeqjFJce&#10;4EjFXvZUh7H9tCeZp9ZyLucQqSZOnDicRMPNPJruldBx5ziXh85w68l5UXvd3Purm0FZ3vi1i0sP&#10;BXb3T8r7Tdx4cJ6bv0il199JfUM5rgsMpSy+j/cHMyiPTiIvbCchXyxj1QsLiHjZkCDhh+9zuqwY&#10;raa2nKxpCJmsLO5zOqgZ3pSdnSRqbrIowCkCxsmiCFVjyNNRILPEAoti1Lwn+ykVKND8WcreD2Mm&#10;8d2L0/haFOEXCoDPTeUTEUnDVkrBUxC0EwWorK2CmJWE5jmgFHw1HE51kVFp31WiT2WFFQhVFxj1&#10;nE0lIlCpptR3KHBaCFBMBY5KQZk+Oxdr8enOcmBOL+iyeY4tzbs2cubIFhoPb+JscRJnBIRnpbbs&#10;Op5OS3kKPe0VArpT9Jwv41H/Wf68f0lg2EhfVzMDN87S39vIH/c76LtQwdWzR+loyOPqiRIOuoax&#10;fORPAiwBjLKzGiU3TY5RFKBc1KUCNwU/Q7UUWC0TcCkLrKyvekZoJkB7mgdxlrxWfQRnSgWgnh8K&#10;AEUBquujmXdYAz6l8gT4EmrkjIqnKlrUnVLSogAtxe7HuzpxaG0MscucmDV6AjpyrVWiCTNNpTEO&#10;T6mF/OVYguQ7QwSOEa//yMVkUWUX4hk8F8+Tk2sZqgymPy+CSxvWc95zA1fN/TkTF8Kx4mAKjppx&#10;9qA7t5aG8Ntn68TaRnB9iht3x3ny+5dqWwSDXwZz9Xs3rv0ssJvozy+Tghj6zoPBL5wEgM7/BaAj&#10;Q/8FoBriNij2d2CEi6g9B/oEgH0j7AV6dlx7Vqzvs5aaLi+9I9WzvsVcHb2M+8+a0v6yKSd/cKbm&#10;bWOa31rKibmizkKDCA1ewhpvJxoN99E/qYL7pmfo9qki2T4Q0+nfEBe1mO0FYh9F0WZWrWdrmjfm&#10;c/QIeEmLXWMWsEVbFGHiOtJL/TjQvIry6lQiDVwxk5vY48fZRPuasz7Dnbi9K4kIXyIA02HytB9Z&#10;Mkn+t3laLF8ilZ5Y2xXzRNWbzMRgqTazZ2mjNX4uOhMXM32sHuO/nMXX703m6/cn8tVH3zHup68x&#10;NdPB1mcxvutNWZtiz44iFzZXOrOu0oXVRU7YxS9k/pKfWD59Kou+0mLsu9p8985cxr40lynPTSHK&#10;1JWzR7NpbxWreXofm7b7ERbuTEFRIgXlO3Fyt2Hnnj3kl+dT2VjK9fs3xDr+xr/+fAL8m4qqUnYm&#10;h5JR4ElBbRAFTXEcOh9KxZUM7jy6y59/QeHxImIOBhOQYc+qveYE7zYlbK8jQevdMbc0xC/AnF2p&#10;7mzZa8+avWZsK7Zi11ELdmWZkbTPXFS3A8WHojhVVMCNy9epO1NMckkguytdRV3bs7bSit2FQdRs&#10;3Eq+SQinUg+QfXqPHMcGSjuSKevIpvZKIWdv19Bx/wxXnlzk8uNuWgdbab51ko4B+a+H2jnT20xt&#10;Wy2dVy9QW1BO0BQbYcpUXF9eiP0YPdyH6RI0ag4BY2YTIuXVd6QuZiO1NGmuxj8vlYsAcOpz2qL6&#10;BHjK4r4kkHtJhykCvqkviP2V+N8IEdVFRgNGgaBmRjiB5s8vTuFbqZy+e3k6X700g8/FUn8lSvFz&#10;EWbDrP7b+KF5ricFWxVylY/LUgqmmVJRo9T438lYyH6qO4jaV2Mz1fM1UTEWUphVv0ALgYBq+VXP&#10;ztQwMzP5PrNn5mIjJ6JaR5XFDvpuHjXrwjmft4sLavb/6oNcqs2gqyadzqr9Eun0icV9eLWOwYtV&#10;PL5xit/6W7nV2SBxkoe327l5sYEnt9sYuNTAzfZK+lpKuXaqmJbd+7F/b4aoOtX4oS3WdobG4pqK&#10;BV4mMDMQmCn4GUgYitJVXWY0DR8CO9VtRrX6KtVrqRShhFoqRWgmIFXjhhXklOJTFYDKh2gtS2tN&#10;hSHgk1D9J9V+yi6rrkUWAsB1ri5kxEWz2sCRmaMmoC0VxTK5hmqKAcvhY3GTa6vyKD6dS1kU4Evf&#10;0bXDjdsCwBvn1vHbiQ08qAyit8if85lSE2dupyM2iPYYT65nBnAtT6zoXjd6TcK5+3WkADCQ+wK/&#10;f3wTwv/9bQ33vwqmc5IN5+ab07vUmfsGATzWEUv8kzf3PnXl0ceiAj9xZfBDRwbetWfwLTsGXrHj&#10;zvOO9I9y4cazT8H3v7g23Jre4Rb0PmsuNthU1KGp7KPWzSj/2JTG0C20WQZw7vmZnB6pQ/kEQxJN&#10;5hFtYkD1vM3c/TyHc2/soGxCLD5f6zLrtTdw0p/K+p0mbMmzI+Wor1jaCA7v2ED8N+Zkj3KidGQA&#10;h2ZHkLIriu35nuxviuFI6SbW6Nvj+rwu5p9OxsZBl3UbLdi81Rqv+MUsdBnPiiUTWGW0BMMJU5n8&#10;4Zes1J+HtctCjB3mYLRyPibLl2G1QhTfkkXozRK18fMsfv50Gt9/NJmJ30xFa9JUxs38ivF6n6G/&#10;/CcsncbhGjIZv3gppBuMCI+2wcPKBIeFy1ihbcb07wyZ/7kp1q+ZET7GjqgxAp+5XuStW0NNWTLH&#10;T2SyPzOJqtpSmtrqCY9IwMcrnsSUFNJyt9N45ThXfr3EtaHz/NXziEuHWylISSJNAJh30p5jJ2wp&#10;qfMjv3YzZc0FHG8tJbNiE3H7nFiT5UnsfjuBnzkhex2I2B6InYs1jmI1vfyWErfNmbRj7iSW6bMt&#10;YxlpyUHU5qRxsjCRjEQPCrPiOFqTSFZDKEmV+qRUGHKozIvs4tXk5G2kOnMfbXszac/PoawpnbST&#10;m9h/cjPpTTs5fDaZ7NZ95Lcd5phY3JorJ6gVW990tZmO/nOcH2jheG8N2WeyOdpaRM/QFfrau4mf&#10;7SrcmIHzs3riguYTNnIuQaO1xQ2pZ4CzsRQIzhZ2TBmjq4npogCnCtA0dlfgNk3ANlXuM6X6VEwT&#10;+CkIahKmavoJKuUoSlE+M+6lKZr5hb96YZKov6kS0/lGlOBXog6HKZCpbi6qv56jwE89yNfMcSGF&#10;31TeMx45kRUjJomam6RRLmrYmKmoP7Wu0sirVmQFAJVxRSkp8xHarFR96AQmFsP0BKZaYh0nYTt6&#10;Gmu1lpIf7k5t6lo6StO4djKPS3VHuCE1z9UTOVyqyeBK9X6unzrMjeYcbrWoZ4Dl9LcfY+hSPb9c&#10;P8utjjoBhFjkM8forM6S/YppK0qhPWM/kVrLMRz2o1hY1cF5FkYq5ILqC2AWyTEuEjgtFmgZyHku&#10;F1BrusHIeyaqm4wCt+y/Uo7XcrjKKKMlcFQAFbjJ9VAAVN2ANKNDBOhqJIw6bxvZ/r/QqGCBoKZv&#10;5RsTWefiQnpUJPH6LswRyT1HAKjyK6pkE3ZSebiOnKwZZ+wrx+ArAAx58Vsu7vDkzvl1AsC1ogDX&#10;CQADGCwLoS0pjKb9MXTmxdC124tHqZ78mmnLQLInXSv96f3RQ5SdKL+vAvjHl1E8+jaSq9M96DK3&#10;57KLHTfsXblrJOpyqhf3vvLg0Ufy+Q+9efCxqMEPnOl/25b+N200M7rdecGB26NdxO4qANr+/wVg&#10;/zCV/MCBS6Pt6ZH1M68up9E9ggsCr9L5huR+r0/dRDPKZswnU38ZDfMi6fpmE0ff8yZT25YtluYE&#10;LF6C/RRtApzmsG7HEjZmLCepzoPSyp0UbtjOno8c6XomntYPNlLis00KawxbS9zZ3ehHUfoG1s9w&#10;YOnL49Ae+zXLTWcQGmtGQqodITsFUEGGRGjNxeIDuTfnrRB1GIh3tD22wUa4rrIkINyFgFAXXD0s&#10;MF1hwGK9+WhP1UJ3hljnOVJRLp6K3vJxLFwp/7P9XFycZ+Hi+jOBvrMIcNTDfuF87OaZ4GLoQKhp&#10;GG7f2pP4SSBN78Rx8bVtHHt5HRnfR5AfIMDK2UvlqSMcPnqQvZn7BfjbsHMIZPoUQ5aK3Tdx1iMi&#10;1ZHUE/Fk7N9AxbJ9XJhYyIP4s6RuiWJNuhl7Co3IyLchqzaYw81SCdSHk1HqQ0qhN+tzXAk/bEng&#10;keV4Zxizap8zTmJ77dyX4extgJvXcrm+K9lXIKov1ZnD27bRXnCcqrRdJG4XtXfAkb25riQX2JJW&#10;YkJmsS3VFXu4cfY4jXUHyalKJDdrPQWH1pFfncS+44mk1W8nrXEzicfXktq4lYzmPRxukn2b8ihr&#10;q6Kxu4nChmwOVO6m9loZddfKqbtYwvH6bDJDIon7VIAn977PCFF+w2YT9qxULKO0xAlN0zwPtH5W&#10;hwWynCWqcJYAUFdU4CxR/TMktAReM8dMR0tgqC2vZwnIZgrwZgr4dEQZzhToqS4xCpLTlBUWBTj+&#10;ZQXBKXw5ZjJ/U5mh5XPfyvcMU62lquOuSgCgurk4SiglqB76W4gCVH3gNEPfJFRrscqorF4r5ac6&#10;QqthX6rRQz0bs5RQ6enNxQqufEZg8sxCjZoyH/Yzjq/PItc7gMrtwdTu28i5olTNPL8t5fu51XaM&#10;2wK5c2VpdElt2V2zj26xxD0nsug7XShAqOD3W2d5MtBK/6U6elsquNJ4lLajGbQV76N+fwLNh3ay&#10;08aVpSN/1thbQ4GbgUDMYJi2QG86CwV+C+W4Fst5KQBq1KGA0khAvUwAaCwAXC7HaioANBcArpTP&#10;msh7Kn296tajnvWpZ58qA7SaKU7NGaJJsSXb1fVSgNQAUf5UC7HAK9+axFoB4MFwAeB8Z/kzp7JQ&#10;PVPUqEmVX1A1hKhcidPwktc+8r2BogA7tntz/9x6BlrieHJqDQ9qAvm1JIbbkVE023nQkb2ay7mB&#10;3NzvSUeuMx0ZHlyxc+b6j048/NqX374Npm+sJ+2L3bng7Ms1/xCGXFZx28CT7h9tufmZq0DPm8ef&#10;ePHgI1eGPhLL/IErd961EwBacftVG26/6MBNUV9KAWq6vmie/wkE1eRGz1gICAWAqu/fSCvaX7Ch&#10;51mB5rAVVH5lSJmnKyd9JExcuDjPl5aJRtTOXUbVFCvKf3agyMyL3A3uHMpyJ3NPEOttV+K9fCpe&#10;PpMJ27yAtWLP0stDKK/bTt3WJIq+DKd1QhI3ooo5vWk/++MDOXgwkNKjG8lN2YC9wSKxsj8zV+8n&#10;TBeNY6eHOQc3B7F1tRdrl5sSb+NEwsY4IjeH4L3WBT+xh8Fr/QjfGEzYliAC1/ji7G+Hqa0BJpZz&#10;WWY+hWUrx7LM8jtsvUShhyzAzWM+/kHzCYkWyx2xkDjPlQQttcRI7LPW32biPdmRgz9E0fG3ZHpf&#10;TObCyB3UvrmZqvlpVG/JYc+BtWzODmVnbjzxyauZojeRGTqT0dWewfSZE9C3nknIARPiy5Zz6GAo&#10;pfrJNHy+n4tORexbnYC1hyGekXpEbZ7LhpSFFBW601G8hTsluXSX5XOsPIU9BfHEHnYlMteK2CwX&#10;wje74OxlhIuHPg52i3C0l+OOt6OydAd5e9dwcGsIBxKD2SkV6Y4MS9Iy7cg4GMKhjFD2p7uSl7+e&#10;E/V7OVgayq4SXw4VhnCkKJbkY2tJrIontXYj+wV82yqi2VWzmt01a9lXs43S1hwKW/Io6SyiWoCX&#10;nLeeA0XbuHj5BNfbmylZvwOXF8cTLWVk9bPaeDyni7sIj9BndIkU1xAu5SRYlKDjyNkYPT+Pha8s&#10;kNBD/5W5zH9Dm7nCkYVv6bJQ1ue9PJO5L0nZfk2bRa/NZsGrs5n/qi5zXtZG98VZ/w8oZ7wwWZTj&#10;04aQ756fokmL/7VsVzHMVOCnFItSNgqATv8t0JrU8lJY/9f9RWVHUQ0gmnkxZLsaOaJaM582ikyX&#10;mCkAEPUn1FYdijXP10boCRDFao74GffP55IdFkBDegzN2TvpOJauAWB7dQb9Fyq4d7FWowb7z+Yz&#10;1C62VmqSu53VDHYd55oAr18s74PBFh7fa+f3u53cv3Kay/UFtJUcoDlHDadLpmz9OizeEbUnMNGX&#10;Y1kosUhgtlCgtECOeYGCoIS+QGeZHPMKAbZqEVb2WD0fXCaqVylDUwVC+VNUJ2k1akQ9E3VU8V8A&#10;2jw78WmjkFwnJ9lHhUY5S9jK96nrafneNLZ5+5IVGcuaOY7y21M02aDVNVXf4yiVh8qU8zR7zjQ8&#10;5YbwEwC2bvbkfuta7p9dzZOmWAbrQniSH8l/QjZydaY/p2NXcbEwmtMCvuxCsUZZztzwcOb2t248&#10;/nwV/T/6cXqFI3UxTrSvCeKOZxz9MwPo+9KVmx+6c+8DPx5+4Cvwc2PgI1sGP3Lm7oey/p49t9+w&#10;FABaa5Kc3hztJBZXTWou6lHgd/OZpwDsU6munjHl9jPL6R++nIvPmXFl5EoePGPG6VcW0aRjw7UF&#10;TnSONefs15ac+dGIk+P1af5mKWemmHA8zIW0fAdSmxwoqAuiMU8KVJQZ7u5TCArVZVPCEnakmHHg&#10;mAdH63dQvvsIpX5ptMdm0OyTyF4tD3YZu3NgZwjJpcFszQrF0UHs7Nyf2TBbh/0/LSR5mRNxgYFs&#10;iAkm6UgCmw6vIWy3L0GJ3oTL52K2xRCbGEdMWhwhu3wFjJZ4rzHBNXw+1r7TsPKUSt13BsmZrhRX&#10;RuMXtgifmIX4xcm9bfMlXo6G7AmLYdF30/nu1W8wemUOlT9v59dFzRz7OJPct3fQPDmFSotMdgas&#10;I7VwLWuK3Ag56CDq1BnPKGNMXCaxePnPGC6dia2fPqvzzdlwcgE7C1dQuDWFurBC6jbvJ9jREjtT&#10;fVws5gmM55O605aGjWFU64ZydU42t0KauZXXzs0z3ZysLCElLZK9AtE9KVGsj/DDx2qF5rOO1qJ8&#10;7e3ZvN6XvXst2Z5oQOJeW7YmWpCwfT5padZkp68nK30TqZke7C60YEepBVuOWrK3zIkjxYHsPxrF&#10;tuMxJDWEsbsqnD3H15FyPJ79J9aS3riBQ41SaV0qoaa3nENt+zh+JZvmK0VkZm4jKSiSLfrerPrC&#10;FI8xi4gauQj/kfOwEGtrL1Y3bPhc4sT6Bg2fINun4zxaVwA4G4PX5mP4+jyWCtwM35mLvsDP8O05&#10;GMrS4A0d9AWEhm/qsvhVHea/NEtCCz1Zzn1xBnMkdF+YxqznJjFDjQuW9Z/HTBMITtN0h/lKQgAo&#10;lkzgp7ImOwgQFMjsJKwFAKpFU2U2+X+HagBRSxtRgLZij1UiADX5ueobZ6dJSKotNm+WWNFpmrG3&#10;aqywybM/kyg3bdXWOE4dXk99RgItxXvoqEqnpWwv1xpzud1UyMXqdO5cLOVh33E6G7O4f+0Ufx/q&#10;4s6lJvo6Grh5/TQPhjr41+/X+fejHm62VdLbVMTFmkyuNmTRkX+QsNkmzB82Vn5/DvrD5wh4ZqAn&#10;xzxPjnmeLPUEOgqGanIiNUm5vsBnoRynvlKG8p5KWKCGx6nuMEby2liUnnq2p9J9qWQIqvVb0/It&#10;101BTwNGzbVT10pVGNNF8U7A+oOZ7PDxJTsymujZ1swWpa1+S40pdhg2Xq7XJIGfygM4EzWhvLsA&#10;0fuFH2ne4CG2fzUPzsbw26m1dJ+M5UZlMP/ZGM0NHX/aV4ZwdmcMDWJ99hWakJ3vxYWgUG787MLQ&#10;1z70GIRxfLUftbtcuRUawL0Zftx+z53B90VZfijg+8CHB+978uA9Z1k6aZ7/3fnIQWywPYNv23Hn&#10;FTsGXpDtz7nRN9KZ3pH23BphIxC05epwe64+Kyrw2RXcfFZ1ezHj4ihjgaABN0csEsVowMWXrel6&#10;0ZHOkea0vGZExyfL6PzEWIBoQ6uhFRVeBuRuM+fI4QCyq8Ioqouguj6BzDQP9m8x5uAmC3ZtNGZT&#10;shlpx0LJqd5GfWk6mQFhRL6ziOhRRgS/towAAyPi9zqRJBBMOxDKDuulHP5yKrkf6pBq7kH63mQK&#10;S45wqCCF7VkbiT0UQXh6ENF7Qlm3PVK+P474dPlv0n2IO+jKql2m2ISI4/Eeh0eYDmu3r6Ts7F4K&#10;6zYTscOS+EyBaVYIfmv1sQlYwpqYEKZ+PonvXhmPyXPzyXo7ntv2p2h0r6TOroDLodUcNNyG+98M&#10;iTJZzuG8aLaWB7Mm24t9JyOIrLPGYuM8DCzEaflo45Ksy5oaQ7aWLWHPjlCadmdSt20jawPk3pn5&#10;PSvNFxIW5EnFlm1UR+0l58Mouj8r4Kb3JS7Gn+TXmgGuF/dwLDyNTT6e+EfZkBAUyOaFAWxc6oDH&#10;yqU4m1ni5WCCd+x84uWcdm21Z1P4EiKC5rEmaTnbch3YftiPzYe8WVdoyObCRezKt2BvhTO7j4lS&#10;POpN0rFAMutjSKwIIKHYl8OiBLMbE8g4t5GD53eKDT5ESXsZxy8WcvbsQc615lJfkkfgJHNchA9B&#10;wxfiPVpi1ELcRuphP2oOziKaQoaLuhZFGPfBfAJe08Vq1HQWjJyGzvMzmCtWV2/MDOaN0WL2aHn9&#10;nAButGyT5XyJBWO0mf3cVLRHTWK2qLv5L80U1SjOT6C46DUdUYSy/+uz0X5Fh8miCn/6r/39Ullg&#10;NceH6u5iO0JsnqgfNZeGGtFhKes2Agml/lThV6Hy2GlAIGGllOPwsQKESQKAp62j1vJZC/Huy8VG&#10;GgoMVOIBK5G0xsO+J05nBW37dtNRuJszebs4U5hEV90hzhzdQ1tFGpePH6K9Mo3ejgLu36rjosjo&#10;/p56/v2kh0e3LzDY18q9ex3cvt3KnVut/OPxVQavnOB2RxU32o5yoeYgfbVS2wRFM/fZHwSCM1kg&#10;slpvpABQzk9BcK6Afo5ATK3rKwCKclPgUwA0kPM3UGCU91XmZiMJNSWAAqAm1ZeCl5y/6vOoGo7U&#10;PCTqWalSfJqWYLkmqsKwUQ0nSiV+NJOdPj5kR0UToWOJrqjGRXKNVGOJ3bBxqIzTHlJZeMhxPs0n&#10;OAmv536iXmzaYGcMj85G82djHJdPxHDluA//SY3i/lxP+ud6c8HXn+PZ/qw/bsW2Y140RwRxfpop&#10;Fxc40B0ZQ8umCK6HBHNvtgf9n7gy8I6HwM6Hu2+rpVjf9zwYesuRB+86iQV2ZOBjB1GBEu86Mvi6&#10;xEtq7K8bg8/ItmFWYnfF9orN7RYgXhmprLE1l0ab0D7GiK4x5px72Yzzz5mIDbZkaJgXt0c40zNq&#10;BT0v2dHz4nLO/2BAu58vzX6rODHPjuZZDpx2jSRvXzCJDT6aKRxb6hOpPeDNkXAjsjyt2OtiSeJG&#10;WzJLA6iu2khj2i5CvzQiZNgiEt6wwmncHIwcphC2w4TcA6vICRRl8502OXpmlB3YTUVzEWV12ewr&#10;SWbH4a1syFjLanEfG1LWkrJnJ3lHDpGZt589+fFsyfST77HCbbU+UYn2JBdEkiPqs7GrlAsdxTR2&#10;53Fy6CRn79aRXL+BoJRVbFu7hXmiRGaMVA1puqR+Hk5XfBW3Ks5x7egZWg4d47DNNvaMXc0WuZbF&#10;k1ZxMmEtR8rDSb4QTupALPsubMI13hwD/6ksChhPQKIxScVObHSxJX6aPtn+Tuzd5o+5qxE79+2i&#10;u+ocj9LO81veHS5FlNMVlMO/Gp5wbW0Lf+6+yc3UW1xdc4aygL2EufmQoO9FyYf+VEyOY40IELcl&#10;VrivMMPWcTGBgY7s3LaKtbucCE+2IDxDIHhoMsnpor7Twkje70dKnqj1UjdSK73ZXenDlmJXdhZ5&#10;srfEn4z6CPZUhpFWvVbU3k72dm1iz/mNHD6dRFFjGpUVqdRvT2KXWRD+P1ng88pCAkfOJWDMPHyf&#10;n4Pvc3PkftfFReULFFcWOVJbMz/woRnurP/SFAspk4sFcloCQl2B4LwxMwV+AsRRU5gzeqom5st2&#10;vdFSfl/UZoHY4XlicRe8MkNCXOBrM1n8upYsRRG+Ilb5VS2xxGqypGlMeGE636uWYFGDw0wEgCoT&#10;ioUAwEpsoOpCop7brRyhJVBUE5rPxOm/8b8+b8ryqWeCK0eofoBKDar+b6oLzCyxvSoBqeprJypK&#10;CrxmDtzR4/H7Xpvc4ADas5JoK1VD3Q6Lgiuh52wBl05l092US6/Y376OQu5eq+F61zFuXa7h98Hz&#10;PLxxjqG+Fn69f4l7A+30XKrnQX8b/d0NXGzK51ZHBaflO9uK9lGVsAXrT6VGEBU4X85lvpzXArHh&#10;aqlgOFeOda4c2wI5LkM5z0XKHguUnipA1Ul6CksFdMby/lMFqCqIp48ErGW7av1V3YJUogQr+cNU&#10;F5n/jaZRUwqorjMmogBtPprBDm9vcqL/C0CB5kKB3Uq5htZSeTjK5zzkWnlJZaMA6CvAdR/xHWVR&#10;ttw7v5rfzggABX7XT0Rxpd6dJ7nh3PUO5herYHpcfKlLCWZ9nScJlR40r3aldqkRp4LtOJXkJdY3&#10;mP45Pjx+x437H/lw/wNvHqk0VwqA7yr1p+b6cOb+u84Mfeik6Qw9pOJDscNvSbyixv+6aebyvTnc&#10;gr5RFvQ+Z8clUYMXnrXk/LPLODPagMsjzHj8jBvXRrrTIe/3D7fhvnxmSGWHFgBefNmF9k8cafJ2&#10;5Wh5KOfV4wqDeKpedOL0p84cdbMTONlyQKBQW72TmmOxFAj08g3NKR5nSuY8fQ5GmVOQH0V5ZTJH&#10;dq5nzXRTEn+2I3qyMTY60wg30iPN1Jz1hiYkGJuSvzWeotqDFJ7OkWUWB/P3k5m8h31JO9iVsom9&#10;Kbs4XV3H1ZbztJ9por6tgEOVmzlQlkDp6XQar5ZzfugMl5500fuolxv3O+n6tZ0zv12i4VYDEenB&#10;JGfs5nj4EaJF6bqPMMHr1SUcMkqgrfi43JONDJ05SVdxKZ0pJZywP0L5Bzs59kwkpT8GUegZSU3K&#10;No6lbeBMwX6KijfiunsOK9dOERjOZ80+K6pDd7LuLVG6P84hwsOWiBgvaqqy+K35Jg/Wd/Ew7Q7/&#10;au/n0plS/nxynz9K73Jv91l+P/uYfzf+yrl1JeQG7eLQRE/anvPg8o/b2LzIFRcjA4kFogTFUpuZ&#10;ERJmS+geK4L2iMJNNufALktK4wNp3pJGlty3GelS+XRuZq9SfmXubC6wY1uBPTvy7UkscSXjRDQH&#10;GzaQfmo7R84lUXAmkaoTu6kq2kqksQGB7y7GV9yC//DlRI3WJ+Slebi/pI3X87Pwe04LvxdEAAjA&#10;PIZPFPhNEws8g6hX9Qh6WU/Te2TJc9piZ2cz/+U5YoVFLb+uI1CbJdZ3FvpqwiuBnKHATf+VWZrt&#10;i2Wb4Vuy7W3Z9sZ0CdnnTS0Wy356L00VOzxFIDiNKWJ9xyk7/JJKiS8yU2VMXiGQMJMDWCGFUTMm&#10;VlSclYKevFahrJ16eK+W6rUaImYuNFYNJWoMrupMvFI9P1ONCfJdRgIIlaBUFXjL539m22Jz9jrY&#10;kRXjz6m8HVxpzNZMbnS1tZCbHWVcPpOngWGfKD/VIbrndP7TYW/nqxnorOf+lSb+GrrEk/4LXOuo&#10;5Zps724uobFoD1dO5NCUKwpi7zqOxkYSPnMpC4b9ICpvhgBuhoBQFKAck4LfHDmueaLoVKfkRXIe&#10;CoTzRcGphpKnABTwSSyX9WWyn5GE6g6jroWlfEZlmFGPDFRHb3PZRw27U63h5vInqnmVVwgAjQWA&#10;tp/M0CjAw2ERrJppjrZqBBmmUvSr66Sy76jnhzM1mbNV2n1/+W7XZ74jN9Cch22xcjPHCACjGWiI&#10;5FqDGzfEPl0+vJYnB5IYXB9P8xofsvIDSDzqSuU2Wyojnand4cSJFHvaInzo/smV39/z496nLmJ9&#10;XXn0rprK0l0TDwWA9991EzUo6vBdsb3v2gj8HLn3kajPt10YeEVlgHGje5QTHaNt6R5tRd9oa7rH&#10;rOTi13Y0zjTj6ERDTr1myP1h1jwYJsc3Uo0YMeXa6GVinc3ktS1n3jLnhJ43ZRtDyK0Ppboxke6y&#10;Cqod1lL84RLK9I2oOhBEdloQRTmx5DTEUVIRR+3aVZRMXEa57FMy2Yp9du5kpMaJZY6jOH09eX5R&#10;7BDFmzx2Kfu/XULKFwasXbaCddtCOVCVQn7VQfKqsjmQmUmy/2a2zPMmYq4l60WFHk7bzsXWBgZu&#10;ddLYWkrj9UpODRynffAUV+630/fwMjceXeP6L9e58dtdbv3zNhf/eYWO366RX59LyGY/6g4VUq+3&#10;jbIxEewe7kz8iyZU2uzlUs1p+jpP8NfpJoaqK6jYs4e+A5Wixkup1UuhZvJB8t/ZQO57IRz+wIPC&#10;mQF0F2ew9YQd/pWLWZVhzI4tbjQtF9i/EkroR6Z4G5jhbLqIVR5G7ItdS11YLhUhRdxr6qX/ejvX&#10;Bjv5v6HfeXilj7uPHvLPR/9He0ojl73LaXg7klPPR3BeaxebLO2xs9XG1VIHD7OFeJmY4uQgaixa&#10;m4TtHmTu2MaJTelUeyRR47ubotgQ9uyx50CFP9tzbNmSt5INOcZszTdhW/4Ksb8r2VXrSX7jWqoq&#10;dtGYl0brwYOk+wUROXsRzq/8KPe1LtHvOLDuMwfCRukS/NxsPF+Yg/cYXbxHSsUvkHMT5nhI+YwU&#10;3qwdPYdgscE+4iIdR89myWgtFr48W6ysHktfX8DSt3VY8o4Wxu+rmIXxu7MwemsWSxXkBH76bwq/&#10;PtbF5GNtDN6aqgHhsnd15HOqkWQai14XFSkqUdMoIiBUSVKHLRPlogq5sUBMZUsxlgKqGjBWSMFU&#10;alCluLIaJqGWEtb/fa2SDKj+fisFLJai+CxFLaqsK2YCwKeqUrUUz8FU4OL47kSOuLlRvSGG0s1R&#10;1Gdt4YqovrNiec/VpnO3u4Yb7aUaS6xafq83iho8mcONJgFg6zHuCfCeXGnmz1sXeNR3jhsX6uhp&#10;OSb2sICuyky6yg7QmLGN47ul8GxZzT57N0xfHc/iZyayWI5VT5ToPDne2XKeugKeuXKuehrwSQh8&#10;1PoiAZeyxUtkfZlsMxZwqrHDat1UzstCzu9pR2+V+kv1cVQjRVRH68kCSDWrnppgfbKcuxplMp6V&#10;701hu7cP+4ND8ZfCqi3XaoGoPdVFR3UUV30plYVW2aTVnCNqPmW3Z3/isMdyHrXE8bhlNb82xjB0&#10;PIJbx924XrWKyxXruVeVxB/5SXSGu3F8rw87Sx1IPmJGSaqP3IC+dKa5cXNjNP2LIxn8zJ3BL20Y&#10;FHv7UGyvsr73RAHee9eDwbdcGHrXVWyvA4Pv2ooFFgUoAOx/24lbLztxZ4w7N0e60Sd29qbY31vP&#10;movNXcYd8wh+yU+n89gWGtf5UjF2MS0vLaHzGSMuDTfh4nMraRdwNoglbpqwkCsuwTS5BVESZkVZ&#10;YQgl5xI5d+YgnVs2cnZbDK2Vu2jJ3U1WhBuHd3kK5BIoqd5A3a5Y8iY5clRUVuVHDuTomnIg0omj&#10;6Rup3LmJg1KhHvxGm33f6ZAukDgokN1cuZUdx5MpzD9ATk4uOzak4fmpCQGjtYkUYCeG+1N+bC+n&#10;2vLouFXFmYGj1A5UUNdfy/l7LfQ+6OLOoz4e/n6HX/+6z29/POD+42tcHDxD3dkqQtcEsHp/HCdy&#10;qskZH03FazEcHOZMyrCl5H8ayMXd1Vw/18nQqVNcO3eMeoFg5/YCBtYW0hiRR7ZWKgXPbOL4sHhq&#10;hwVTNdqPepNY6qu2sa3chaR0f+oCd1L5WgSZw5zw+1iLMFsz7MyWsMRkHtYWC/E1s8BpthmHI1P5&#10;v97H3Lt9jQe/XuMX7vBA4p//esyTMwOcm7uflmHR1H0k5cIuFQ8bI6zc9HGzXYKbuRE+pg642xjj&#10;4i72M8KaZjnWmn2pFK1bT+bGGPamu7Ep3ZSNB8zYdMSUdZmGrDuymM35y9hZbCbX2oodJ1zIqg5i&#10;f5wj63UMiP54sQZuzlLe/Idr4Sniav/yMIYOnGLHV5YEPzMb71Hz8XtxIf7PyVLCfcQc3J/RJnTE&#10;XFaP1GPVMzoEPCvWeLQuy8eItX1Ji/licRe9qBo8tFj6rhamn+hiJi7P+IOZogrFyYnC0xdVaPy+&#10;LpZfzMfiizks/0ig+IbYaKUUBYz6r0u5fOdp67HWS9OZrgAoinCYsdBXpYLSwE8K/XIBhsqS8nRS&#10;ITVKYsZT1SKhLK6FAE6Fyqasshs/tc6yTdlmzX5PC/jyZyYJIGZr0lBFTVvEIV9RDqnraCtMofN4&#10;BjfPFdNz5qn9HbpUxb1OqSmb8+lvO8r9S9XclNr53qVaHvU2MtBRza32Km5dOsFA3xn509t42N/O&#10;YPcJehvlO45lcDY/heasbVzI2sGpbZsInmqEjqjAxWLl58lxzRYQ6wq4dCRmy7nOE+DoCQD11FJi&#10;oWxTKlA13qhxw6qVWDWSKAAul8+rDtNPr4MAUIFP3jeV/VQWafNnxov6G/cUgOo6DpuE8WsTiLN1&#10;ItknANexBswcMUlsuOp3qJKyKgstalqujUqhr9Lse8j3OQ3/iSOOy3h8Jo6hcxLNsTyoEQhWeXG7&#10;bBUDxbHcPRrPb1VbuZrgJSBwIrHcUeyIKdX5LvQWB3A3L4IniZt4Yrqaoc9F4X0mlvQz1dVFtfS6&#10;MSTqT8UdAaDK/nLvXUfuvqcAKCD8yFmzT/9rbtx5wYO7z4oSVOOARc3deNZKFKE5Z+RGvhu/kyen&#10;D/NbfzHnUzfRuzKYjk9XUPGCHlXPLaXhDRsq9cxpWWfJzYQ1HB1vTs7EGeT6LSU3I4jq+q2cbc7k&#10;zMVDnL2YTm95LmUrXMmds4yCYH/yDsZQIaqieVcK5dP9qH3XjJoPF7Jfy5BURxsK4vykQjUncf50&#10;9tgZkLbZmwMqR2BpAttzt5IqKnl36l5i/CIwf2Mibu9Poi5ZrO/5HI735VDTm0fTzQpOD9bQMnSS&#10;3t+6uP/PG/zxf3c10f/oMud6T9AslezJJrHRBeuICnXG0WMFe5sPUVd+kv2Tojg75zCtS7M59LEr&#10;u6WCqLLbSUdeHe0HS7lwrJLfr/3Bvfhm8j/xJ+Y9Ac5oU6o+TaTl1V2cGx5J37ANotBWU2+3mQap&#10;wGt2b6d84VaKR64i5U1z/LR/ItJtNtFBjhisXIaxsRRu4wU4LFlCavgGfrtwC+6r+YUHePSPa/z2&#10;jwv839874Lf7DOw8RcX7wTTqbKU5MQ2XAAPsnJcTaGeJh/MKvJxc8HVzxs3DEHsPY8I3e5GQYkX8&#10;psWsESsclm5J1H4zInYtJXK3PrH79UnIMZEK15bkCneSyj1IqnBjf7WnqHMPvMarLPATRektFtAt&#10;wW/YXGL+pidOZQ8PDpwje9JqQmRbwBj17G8egS8sIvhlQ7HAeppcob4CwohRekTKMlgUoLvY35Uv&#10;a2MotneRatCQ9cWvzWLZe9qsEPiZfqLFig+1WfaONktVy/BbszF6T+IDUYUfSNkUSC7/UKzzmzoY&#10;va9aj7UweFuXxW/PQfdVLaa9NINJL0xnmMp/p553Kcun1J8GgCqJqABQpYZ62qVluiadlFJCZlKI&#10;VagxtAoCmlETAsT/gVLNz7tSCriaac502Gyxw1PZYWRJxQap7fbFcvLwVs6UJGsg2HH8IJfUs8Az&#10;hVyrz+JSdQZ3RA3+crOJjlO53BAo/nnvArcv19PVcpS+nlMMDp5ncOgCjx9f5u9yo147K8qx+hDd&#10;p4o4VbSLy1VpnNq3nUy/1cx9boLAThSgHK+OQGa2wFpbAKgr4J4r5zRPYPS/+P8CUCm4pxBUyRMU&#10;ADWKULavkDCT7ZoRL7L+/wBw+Hi5VmNF/appL1WShakse2Uy/ktM2OHujdu4JcwSxTdfrt9y+X2V&#10;bFY9K1Q2WLWqq24xakIpOwH2QfOFPGlczYDY4NuadFixPKoM4E5xCEMCtztFUqNWrOZuViS1+91I&#10;L3agPH8lbcVWYpO9uFcUw+Mta7kxxYFf1CTmH3ox8KkHdz4WqH0givADTwbfc2fgbVeNErwnFmXw&#10;HRsGPrCj/yNRfmKL+1+X91/0FBtrT/fzlpx/SeyvSoo6woNrYnnPvWpMywwLHqYe4npqFs0LnPnV&#10;NJSO5S6cEqvZvcSVxs3OZNc50Fi2k2OWwbTYu3Da3oYiM1uyN8WQX5OiGVLVdD2FmxWFHJ3pQfPn&#10;tjSOs6J0qS1FMYEcP5RA676tFJlaUb1I7iHzleQ6G5HqvoBE9/lscTdkz0Zv9mSuYVNONLsOxLA1&#10;aTXRiWvwifbH0mAuxj99jYPBVGrOpFJ9L5uyh/nU3q2ktb+JK6pR7aHEYCuXrtZzsrmAgupUUgSk&#10;yZUJZJ5KpexiJkVnkgnwNSU2zovqnuM0HKkk48dQ6nQP0J9ykwfF/Wz6wZv9hsFc3plF36pi2tyP&#10;0rPlNNdtSzk2Kpx9o0LxGL6Ck0bF9C9qpe3N3QLANM6P2EfKZ8Ecjo0mJtCSPKddHJuxi72zvdkW&#10;YsZqp6kkBVkQ4GWJ5RIj7Jcvx8F4MdF+DrQeL+bSiTr+0X+P//zxT/78ez/8Q2WL+YUHN/7JxQ1N&#10;UlnVyn2UTlqJC8GBRkS6mOAfaICXnI+HhyleXitwdLfE2t8Enw3zidy+gIA4A3ZkhVN+IZmEw47E&#10;pIjtzbNnV6krO0o8paJRDSQB7M5yY+sxZ07d2U9hRgLB4/U1XbqCRiwmQABXYuZPz858bsWfo2Zi&#10;GquHiYIdPQn3UbPwf34e/i/Ox01ssYOUT8/ndIh4aT4xo+YSJALMbaTwRCBlLLZ3qUDL6E2xxG8r&#10;wIm6+1BLoCZlUUHufWHMe/M0AFz6rq5sV8pQbLGyxwqI8p7Rh/PQf0dA+pYO89/QEQBqM+NlNaxu&#10;JsMMpfCpls+lcuDLJDSNALI0elZgKHDT2OH/n1DPB81EWalUUyqzsgKjBpIKkKNUX8ApYpcnYT98&#10;ruw/npCps2jYFc65w1toydjJqYMbaC9K4nTedhqzt3G+ZC8XilI4m7uLvvYSHt9qpqe1hCsCvV/v&#10;XOB+XytX2o7zoL+TPx71cvNqE9cuyh9/r4uHlxo4X5HB7Yv1nCjdx6nCPdTs3UBGUDB2X81DS+yo&#10;eu6nreyvHLOuXFgdqalUt5iFci7zBP5zRbHNl/NeLGBUClCTLkvOR5M5Rq6DWmpgKNBTQ+xUxaBU&#10;4VL5jNHwiRg/O06u1wSMxOYuFelvIBWI8WvTCTJYToKzC67j1DNJ1TFbV/NdK+T6qqGCKsmC6jzt&#10;INvUBFJWAsCdi7X4pS6c+61hDDat5kF9DPeqQ7ldGsat4mC6S4O5fySEf2dG01EYRGGRHedyHbie&#10;5cFQrj+/pUdyPyCM7p8cuf+hN7+J5b0rqu7ux17c/Uj2ERAOfeAqFtiZB2+780CWA2/YMiAK8PYn&#10;jlxX/QHfFLX4shfXR7txeYwdXa+s5Orzsv0ZP64/4037C2ZiTfWo+9GFW4vWU/vSImq+0KMzIIBr&#10;q0O56GbP0QQzttVYc7Aqgpai7Vwv3c79HYmcnO5D0WJvSvbGcKhmFbkNazhTdZhqxygqv7Om4Qcr&#10;mn5eRvGC+aRGiGLMcachK5TqDe5UJqzk2OoVZDguZKeNAXtWiwpJjWDjoVCi9/kQmehDwHpv7Pwd&#10;0F82l8WzpVIyFBW1UVRpr1jCwWOcvVlL27V6rtxooP1CPgezV7N9rz/bU/3ZlRNGclUch89t5+iV&#10;FEovH6H6ahk5NfsIDHAmd3cKD+svc8ojjR0vWJMy2oasuXH8Uv2Ia0c6yfJfzYUNB+hZmkPXlCJa&#10;DHJp+GoLp8SKZj0TRMhn1rTur+Xx/kEGFrbT9bejNH2dzukFGVTGpeIX4YjVAisq/VIpjwwjbZMt&#10;6wL0CLWbxbrVXlibLsF+xXIs7RbgbGvAWm8PEgL9aU2v4rdT9/jjl0f8+qifh2236C25zWDxEPdT&#10;zvGwoYi21t0U12wkPs6OaI+VxHrY4ucuFthDHx8PE4J9LXFftRi3hEUE7DRn254Q9peuZv0ROzZl&#10;WLP9kDM7jgj4iqMpbt5FbddutmY7slYi48xqshtiKNwXSdSshZiM/IHkRZ7cTM7g/P58hhK7uaNb&#10;St1rwWwYsxDPUVPxeWE27i/Mw/n5uQLAGXiOnkHYS7OJEnUY9Kw2riNFgD0vZfCNmQIzUXHv6Yr6&#10;m8fS9+bK69kYvKPFErHDhu/OZNn7UubemsEyDQD1MHx7nqi92WKBpcy+N5PFH4gN/nCWZp/Fr4rY&#10;eWUWc0VVar08i2ELpQAulIKsnn+pcbJLhMZL/lvojZRiEXtrIgpPPRNU6lCjEmWbSjCg1tWIimWy&#10;fKqU1FINQ5skEJwkEJyJ8yszWa0zl4PBVjTu38C5nN1cqkzjcu1+uurSuXB8v6jBg1ytP8K1k1nc&#10;bMnmYfcx7naVcbutlNvnj0lU0tdawf1rLfzn1+sMXGni0umjDF1u4EFXLY05u+iqzaGtIpPyPeso&#10;3xpJqocTa0SN6A37WVTgZLREbWmP1EZHAKg9fALz5BgXCuBVg8gceV91jVHD5fRFvalQ56+uh2b4&#10;nEBSXRPVUVpBUKlBlUlmmVLPAsDlogCXKxDKZ5Y9I1JdALrinVlEGluQ4OSM81j9pw0tAjl9gbF6&#10;Pmo2arqoQDVsTvUtFCusHi0IANfpTBXLG8LD1lCGmmJ4cCKSuzUh3C5Zxe1iP7G5/vyS5stf27y4&#10;mR1AW5k3vZlOXEsWq7vXi39vDuX35f4MiJ395QM/sbVidwWAA++7c/dTd+79TaAnlnjwPUdRgC48&#10;fFdU4VuO3HnHjoF3bcUeO3FPrPHQa/K5EQLNZ+T1KBMGnjejb5QLPcNFTY4U2zzcgq5hxmLhllL/&#10;jsBQewF1/macXWPL2Qhrqva7sLNwJbvzXMksXkXRqXjaK9I5ZuBP0XhLWrdsEiW1mdL966nKTeRc&#10;yR7Kgl05vHgFZbZOHIuypTTRnMo0Z87sD+HEdk+yw804EmjObkcjNvtYsm1nEOGpvrjvdcR1my2e&#10;MR7Y2TkyX+CpZyCV+JJpYhfnkhTqKxVuFicPpZO7PYFjeXto6cqn9XYuydUhmihuF6V6JZ3Ciwco&#10;u5xFQ3chZ/uOc/Z2MzuPJOJobk2x5x4uGGdy9ptECoavouYNH3KnO9J5pJR/3+6jrTyHY/H7KPsp&#10;kfYXD/D3eW08NDhD008pFE+No31PIb/cuySu5jp/nBzi3r4Obqyp4WFsJw/iuulNOEHDuiyath+g&#10;syaBrHwr9u43JCpoAjvinQn3tcN+sSGO9ga42i/G28oQPztjElaEcNa+nltb+7hX1sPD4/J9JTf5&#10;M/PvdDs0cSta3jtcIa6igurSXcSFO+Ev/5VHhCFOQfPx8lxIkPcyXGWbZYQlvjucNf0Ew9YYEbXR&#10;kk1JDhzICiOrIIGKmv1c6DhGdcsWUqps2VvmTNJRe5KOOZBeFUbJsTQ2rIul7sgh7pUUcz2tmD9i&#10;Wxn6WWD4SQwJbyzDW2ywy4tzsXpxNo5vL8L9TfXsUOzxSF1CRugSOFxbFKC2JuHFYtV4IeAyeFvK&#10;4lsz0RfoLREVuPSjOSx6ZwYL3p6M/ntTWCaAW/ahjqhDPQGinoByjsBRRMqH09H/dBoGH0sZfk9E&#10;nnxm8esCwbe0mfu2tgBQ6Dtf7NhCKdzKBurL0kBUnaHAbIksVcHXZE9Rr6UQq/59Cg6a99S2/4ZK&#10;MLpUgLdElI6hWMGloyYIJH5mzc9G5Ht5UbjGi6NJUdSKCuysP0B73T7On0zn2oUCrrUVcOlkJldO&#10;HqKnIZVrjfslDtJzQsDYcIgbp/M0zwbvXTnB/z26wpObLfKZCi43yWdP5dNSmExb4V5aBK6Vu1ZT&#10;vT2Chk1x5HiEYfryJFF848SCTpPQYqZaCrBmj5iAnoKfWNPZolhVX0E1SkR1i1Gh+gXqj5LaQ0Jf&#10;oGk48r8Vg1KGAsSn+QRV0tipooZVmqtJUkEI3ET9GSjYvTSOsIWmrFvpiMP3C5kjSlR9r6Hsa6Ra&#10;i9UseyNVY4pKMKFG1sj6sB+JnjKF/qNhPGgJZ+hUNA9PhIsCDOROaQCDJQK9Ik8ep3rwa7wN17ZY&#10;MZjvz4NUR3o3mnBnmzOPQnwZmmDLH6+78Mc7ftz83Icb77kK4Jy5o0Z9/E2s7+cuYoftGHzfkcEP&#10;3el/z0UgaM+DN215JDD85S0B4Jvu3H7OQwDowMMRZvS/aEHHyw5cHCMQHe7EYwHgpdeXc2LqSi54&#10;u3N9hye9GW5cyXChLyuIy8fjONMcQ83RVWQX+LK91IOS6q1cTE3loKnAZN0aevLzqF8bR0a0E4VZ&#10;njTWBlKd7kHdvghqs7xpynWlVexynVUQ+UuWs3+lCelOAgUBwS5Reqt3euGzzQmHDZZYhS3HztyU&#10;LbZRrBYL7rvIkFWLlxE2zYTYH1eSMMWaDXPN2C0VY95+seANmyjqSSL7+iZyryVQ0ptE6ZWDVPcd&#10;pfNBO/2Pr/H4TjfNx4swt1iGyxKx71bJZL4bQ/GzWygYvZGz2kn0rs/lhJzH3b7LPL7Qy9noYxz7&#10;eifnx+zm8Wd13J/XwbXQDv4o74O7v2jS3v/1TzXx0QP+9edD7jZ30xEqgDJt4Y5RPffXn+BRZxed&#10;t1I4esqFQ2UrOJRhRVdJJufSc1hv4M0qMyt83ZbiFbAQN7+FbLReRe/Kc9wxvMqjLVd4cF4EQkU1&#10;Q0k3GfDr4WpIK/3Jp/jleA3XzmWTI8ouZK2ZKE4jfEIt8A4ywttfD9fgZViF2OIQaU3sdku2bHBj&#10;U5wPBzIjKKrdwL6CEHZLpZskTmN7lj17821IzbXjULEz+ceDaLuVzdB/rjHIE+4O3eZxTgP3fYu5&#10;8XO6uIkdnHojiugXluE4So+VY7QxfGkKK0TZ+X9jivcrBviPXEDwSB38pJw6j54lZXemWF6xth+L&#10;Df5I1N5HIro+E8v7uTjLL/Uw/1a+59t5WHw/D+sf5mMl5czsb3oSsv71Qqy/X4DZN9qYfCeO9Qdd&#10;zL7SwexzHUw/F6X4N10WfazFMKVM9JQKFAguErAtktf6ygKKOjKQwq6GjamuIf/LpKzG0aruIgqS&#10;S0TRGEqBNxToKfAtlXUjUUD6I6ayaNTPmI8ZxzZdU8pCAjmbkcDJvB2cKUvlsoCusyGdM5XJ9JxV&#10;jSBlXGvO4nLdfnoaM7h2+jBXGzPpbc7hzoUyiXL6z5czeLGa+z0neHitiTuX6rjRXkHf6SJRjjlc&#10;PLaPs6IET6YniNJcR+PudTRt3UHwZANmDPta0wo7S1TWDDlPrZGTmDN6MnMERroCaxXz1DM6AZEK&#10;NVJEjRueL1BSYFT9CBUc/5dIQVUAhpp1NXLkaYfpZWKrl4maUxWF/jBRk8+Px/MnA6J0rLCUGktP&#10;bLa+vLdMPquZgU72N5ffV89LNfMsiyo0EQUY+O0EruWE8OB0BHdPip1tCOFejR8DR/3pL3HjRpEr&#10;99Od+W2zDV1hi+nfbc+T3WJfE5ZzN8WbO/GhXJi2UtOw8cf7ouA+8REFKOrvfVF9H7tw7wuxv39z&#10;ov9DO4GgA7c+8eC6Ghb3rhO/vCPxphP335Z93pXtb7hwdYwtvWOcZOlFx4s+tLziyLl3TLmoJUrP&#10;3YuWnRF0FITRW+jBzTxnevO9uZTnz/W6eHpEJdw8tYkbtfE0iILNS/Xj7OGNtOZuZv/2ABoyNlC3&#10;3Y/8RFuxuq6UV3nRJN9zbrM/tdusqUl04NgiH0rEpmeLLU6zXk6ikzG7pJBuWOdCcLw9nuHWOHuZ&#10;YG2rh+XCGaTaeNNgkcDuj2xI+caRLT+YE/LJLNZqLeZwlBdlBaspPhFHQWs8ee3ryOncQNHlbdT1&#10;ZdByr4bmOw2cvFpPWX0BBzN2Eih2eua0H4gPDaU94wSJE6M48lIsR0euofjDaG7GVNFTcIYbx6/x&#10;z8LH/F/EbfpnldD52UHuf9rA3R8aafGo54+r8t6ff+fxE4Hgg1/gwRP+uPc7/7n+Hx6lXeWi51HO&#10;uefRsbGcU501tNxPo609hrwSe3IOyX9fJJX+vi7qA2qIMQnE33UFAWGLiF1vQlZYLHcCm3hsKFbT&#10;r5m8fdEcLU3gcqaUkewO/t3zK49OizJsPivOKYXGc2EUHfVmW6QjQQFihSOsBISGOK+ah23IQpwi&#10;luMTbsXubeHsEZWdIO5i8wFr1iebkJBiyqZMc3am2ZMu6js9y5fUwy7UnlhP1/mDnD+TRWf3SSmj&#10;N/lXRhd3jY7S/sIOro/ZQ90rscQ8Z4rDc2J7352HowDK6mtdXL5YiPsr8/EZrVqGdXEToaFmY1z+&#10;irjNT+YI6OZjIuAy+VJbYKcnSx0BoC724/VxmmQoy0VY/zwPu3GLcBxriM03C7D5fj4uUvbtJs7H&#10;YpwuNhPnYjdezu+nudhIWPwoEP1el2EaJSexVOyuSgqwRJSNClWQ1XMvQ4GjZiIhiaVK/amQbSql&#10;lEb5ierTqD8JI00XDx35HpGYz3yHxyczyHPxpTQmkMZDm2kqUqM/MulrzKG7/pDY1nRunMnlbnsR&#10;/aeOcOPkEQYvSc3VU8eVs4Xc7Kzkcf9ZsbwN9LQKJM8Wcet8BbfF9t692sTv/ed53NfEddneUbWP&#10;jsoDtJSmcCpnG40KhElbOOAeyPwxP6D1zAR0BIAz5bi1np3E3FFTmCugnq1Gh4h6m69A91/4aSAo&#10;56CW8wRMC+Q9ZYXVUDZVGSxVFYAAdbEAbIn8UUtHTJZrOEFioqyrazNJ1OIEbF/Rxv3dBax8YZbm&#10;WpoM0xHLqyVWVyWSUI8IVCadyU8TSghMLYaNxfPDH+lOD9SMBBk8IRCsDeButS+3BYDXS93pLXGl&#10;P8uNX1KcuRpnxKV1xgztcaB/uyl30n0YOLKevuhwbhm6c+sLK+6978zAmxICt8EPnbn/NzcefK4a&#10;Q55u6/9UVOWnnvS/78J9scoPxBIPiAW+/bY7N1+3pft5Cy4/583V4UH0jPCk61NbukwcuLDeg85D&#10;gXTmBdFZ4i0QcOJWlguXRB20FPhzuXk9nZdT6DqzkV9OrOPJ8a0cFbW2Z7Uh9aIkmmrWUyefbchz&#10;oazQiYbCaCrXSIGaO4dsrSVURbpRHuxA6VtLKR+5hL16eqwOXkRwwAL8g5cStdWDkE0+2LibYGVl&#10;gJWNDlZ244k01+PUik2UvRnDnrddOOLoR1roCnJTnSk8GcLB80Ec6FxF7vloKlrWU92WyIlLhzjR&#10;kU1J0yEyjqeRUZ1GVkUqSQW7sA20Yvb8H9m4O4KT5xvZ47eNHVJJlI2M4MS38lmrHfQeyGHgWAv3&#10;1l5mUOcE976q4N6kNn4Zd5E/f2qiz7+Jfwz9nd9/U1Ng3uPBbwM8enBHKo3z9Kxv4VFWN2ey8qg6&#10;kkZVySHSu7ZSfV3g2rGe+hp3ckRZXz/QzLWgXq5IHAlLx1lUqZevPqFiU9PXRXI5uIBfjFq469fK&#10;vvgw9u8Nou/EcR7fvca//nWHP28N8duFfm6dzeV8iwenmx2oyA8kOnYxLgGzcQ8wxTXQBIcgAVPQ&#10;XLzDLQiJN2N7phPxyRZsXGPBwXB3Dnq4sUGUeIL9Ugp2e5Ne4MG2Qmv2lrpwuMSP7JJAjsh/2VKR&#10;T+2q3Ryfv4Pqr9dT9kEYya/bseY9M8I+XEbg54YECqxCphixZpolblJWXMRluYkydHtRgPWi8OjV&#10;aZh+MU+AJYD7bi6mX2kJDHU1IDT5QhtTgafd2EU4TFjMyh9mY/2THk5jF+Ms+7sIHF0my/o0fewn&#10;y3eM0xEAzsZ50nyBph4OE0XxztBnmKZLi2q8EAiq9E8q+8lyFVLIVZqoFSNUw4fa/vQ9lWRUvW8k&#10;SspI3lsuodlPYKgaBzSTEsl3LRc14/7ReE6tj+fMQQFS7k5O5u4QW7OTCxUHOF+5n3PHpIAcPyB/&#10;VCaXy/fQWbaXu1fqBHpnuNJaytW2Mv6838GTwXZ6zh+jV6D46HozD/paGLh6hnvXWvnng8v0izI8&#10;X51Oz6kCek8Xcyo/kdNZ26jfuY6KuHg8f1yo6RIzV45ZR45NS4AzVxSfnpyjBnbqGai8p2KRnJuC&#10;nRoep1Sfev8p/FRl8D/7q0A4Waz+JIxHyfUYoWbPm4hmjmWBounIiXJNx6EmUHeRfW2UyhNQOoyU&#10;P3mYhHyHq3yXmh/YVSoTNwkPqfVUcgSPN7+lM9mbX8/GcFcAeKfWX8KXm+VBXC8WEBW605Mjik0K&#10;Rf92ay5tWEHPHlsG9ljx8JAPgzkR3M6O4tfUtdy3C6T3c1tuvqYyvTiIKlQjP9ToELG2b7oy9Joo&#10;QwGdUof9qjFEwHf3XS8G3/DUTIjeP0alw7Kme6QTva+70vedLVeMrcRuC/wOe3AjX+x2diDXCv3p&#10;LvbkRp4HV3J9OFviQ5uAr7tHKrru3fSdieVew3aaDweTn2ZFVa4fF0sS6D4QxbHNJqIAV3AuPoja&#10;sWakjZzG4dkWlK0JJXfFSrLGzCTjoxlscNfFZ40Blp5zWGE9hy1713GgMBUD09mYrNTB3l0b7wAt&#10;AeACUse5cnpaMoXLIynKCSWv0ZWcsy4CP09SOwSyHWHktMdT2iKgbE2kom0/ZaczOHpGICSVbnNf&#10;I+f7TnG4II0VpnoYGExgT8FmKrsbqMiuYd3nXux4xo+GRUVc2VBKV1oiv9SeYSCwg97PRP0NT+fx&#10;7F4er+jl7rwaHm7u5a+6xwzlnOevjrv8OnCPwZ4e7m5ro+KbnVQ67OPQvs3syYplz7GN7D6/iqNd&#10;AXS0b+BEqyjgozZc3Z7LHzZXue3VJteuHg97c2xMDVnpY8Dq+GB6w0v5xeUkfRsaKc3eR7aa26Mw&#10;iaYLJfReFwV6q5/fWx9w/Ug5two20dsQTnPTKgGWJZHrdXH1X4yrrwDQXVSU91zcxF34bFxISLJU&#10;PjnBrHG0ZPVPhqz+aCFBf5vDNqvl5KU5kpK3ksTSlezNcyIjL5DMiigq23bTK9dqn1eUZl7wkOfm&#10;EPHSHPxf0sH3pdn4ydL7ZW08XtbC9aVZ+LwxG4+XtHB7SRvHV3SJ+9mOwK9WYPDyZIw/0cLymznY&#10;fz8Xsy9mYi7wMxU1uOJvKrQ1YfqFrH8t1vYrbey+m4fLjwtwGbsQ54mLBIAGuEwRhTllAV4zFuM1&#10;fRHuU+fjOkUPT1kfpoa22Umo5J7qWZS5FMYVyo4pmybbFMysR2iJJFXq5Wl/QNUFRI14MB0pIfbQ&#10;TNZXCiBUR2FN6ijZx2bYT4T9MIvCMF8aRP2dq0znwrEDdEl01IrFbS7QTIjUXr2frup9XChNpPPY&#10;Xm53lPP7bbmZLldzq/MYf949x693lAo8zh0B3a/953h0p5PbV1u51tXIg5ttDPae5EL1QdrKD4qi&#10;LOdMwR7O5eykbmsseX7+bNV3Yt4zAkCxqHPk+GbLOc6TWDBci8UCb31ZN9CoO1kKnBTs1LNQffUc&#10;UM7NUM5R89xTgKVSbamGHzOprcxGqtT/E+W8VYZnpeYmoiY8shk5FocRP+Ajvxco+7uPmIDD6HGy&#10;nIqPXJv/d/jK8aiRIH7Dnw6J83j1a85ucuA3AeCduhD6jwdwWyB4oyKE28UB3Cjw5WKmKC2BXt9W&#10;Sy5vMuNcojm9iabcT7LjYaqohUxnegQyfx7YycCKaC6/YsGt12yeqsB3XBhS0HtZ1N5LPjwY48jD&#10;Vx3pF2vbr2aEe10A+KIHA6NcuTbche7hjvS8YU2vlhWd3ha0brei7aALZ/Ld6Mr1ZEAA01UWLorO&#10;n0tHxQbnu3Ox2IOLdRsYPHOE/gvJXGlbI5XTNtqKImnP8+FqSggnBKRZX89k9/xJFG+0o97JmWOv&#10;zKbow1mU+FpTtNqdipUeNFlGsm25MetCluPlbYCx3gyMp+mybVWc2LkmbE3nYG06gUD3GaxzXcie&#10;BWZseXkp+79wpDI+lPzT7qRcsGVfmwvZrX4UnA4jt2k12S0JHDm/g6xLiRR2p1B1pYCzd5ppHbhA&#10;R38X125dImXPNnR0xmPpsYyjLQUcr63hYnIbjdoFnHhB7q83t3FZP5M/1pTzaMdF7pj08ujzk7SN&#10;2UX1pFRux53m9rpm/sj9BxeNT3NvxnEG7Lt4GN9PT2Atv9l20vZeDkXjN3J47UYiNwUSkxbLxuIg&#10;jtRHUd2aTPmlcI5W2XFpezr9/ue5l93Dr7/1sn/3OiIWO7DGxoWMkLXcCCvhanQOdbmH2FmxhqSK&#10;QHIqY9hfvo7EA8EcyUigKbOE9ogiWiyT6UvYS0f5Ruqqwykp82XdDgFemC5e/ga4ehniFrIU/41G&#10;+G0yZnNyAIfXxRE9y4CtRsbsjXcgJdWdPftd2HvYniMHPaneFUfTrhQuVR/nyZPbwH9o2FiC+7A5&#10;RA2bR/jw2YQ+u4jQUYb4j9IicORsgkfMx/eZuXiM0BUgzmHdWDv8vzDB+9NluH5iyNI3pKx9KND7&#10;TAtbAZ/VVzpYfqXLyi90Mf1Uh+UfzcLsM12WfzyLFfKelcDP6QcB3Vh9fCYtwW2SAe4zlgr0DAmY&#10;uZSQOSYE6xqxavYyWV9OkM4Shj2dwlLNp6v6+annU9MwFsWzVAC4/NmxomTGYvfcTLxe1cf2WR2s&#10;pfCrlO/KxqnnV+YjJ2E6arIGhAqOtqKmHOQ922d+YsvCFeTFSa2wNZC6/J20lqZyvbmIvnNHGeyu&#10;1QDtZlspfc059J/OZUBisK2EXy7XMNRVye32Mh6IIvyl9wQDF4/T01XN4J02hu520n/tLNc7azXw&#10;u91znNPlUtvlpnCtoVJ+J43KfZHUJa2mMiqOLI/VmiEzswRIqjO0agCZI6pN71ltgd0MsatiYeX1&#10;khETBXSylG3L5FzV87qlz4x/2tVFFJ+RnJdq6FBq1+YFXTzfFWkuClDNi/x0zhSVGGISTnJdVLjJ&#10;tfCUysRV7LGbqEWV+89DqT9ZV1P/eQlEPRX0BJLeop695Nq6PfclNattedASwWC9P/eOrWKwKoLr&#10;x0MEggHcLPGn55A7rVvMaVqzlDMJxrTsFAW12YD29cY83ObAr3vtaTlsRXtWDL9FJHHjc0f6XhMI&#10;igrsV/b2TTfuvCT7vSyWWE1wrnL6vSp2+GV3Hozy5P4oH/qe9+baSF8uD7Ol4yMTeuwdOb/DidOH&#10;7GnLcKAzx4WOAjeuFAv4yoKl8gristj03hJfOkt96ZDCd6tuK7ebNtHXuo5LzeuoyZTKMNWXmhXG&#10;FAybQPpbM0lzM+LEDk/KZy6n8IXF5Cycw5FdYut8TMnXduJG6gHS0nyJCltBsKEett/o4fKtA5vN&#10;ReGevkBGbBD+htOI9ZrDrlVG7F+0nG3D9CgdHyrHmsyhTg/2dDhxsN2f/PYw8poiyTkVS8G5TRRf&#10;2U3m9b0UXDvI6Z5yOm6epfuXa9z5+z16ezsJ93Rm3Niv8N8cxNnrJylen0rJxN2cezuHa6/s4crI&#10;LbSO3k2/bhk3FlZxc5JUyFNPcn1BPi2eWdw82sp/zv/OkACv78eT/P7dCQa/q6T/x2Nc+C6Js89t&#10;pW34Xk7PTSErcRvWcaZYhxjhs9aNXQeiOdoYR3l3IOVSAZ4/uI9bOed4fKefvxigpSyXcssNNOsn&#10;0mOZz61VR2nek0Jm8RqSK6PYUelLSo0vB0vC2ZbqT/g2C2LXmpPu7EnZ7DDSp/tyeFW8/C/FdFZu&#10;p+roKuLSzPCIWoRvxHICQi3wkv19klYSssWMPSlSeWSsYcdWVzamOrAuxY6NW+xYG2TJ2pU2HHNO&#10;oDcmh9NJmVy/eoH/+88f9NQ0EjvTVpyODkHDFkvMJ3CUAGqUnkBQFOHouTiOmM1KgeFKsb2OHyzE&#10;8p15mLwo7vMlcZtvi6v8VBeLv83D4mMdgd0MVnw2FbPPp4kSFMH11SysvxVl+LkWFlKZOv0s1n2S&#10;Pu6i/tzGLcB94gI8pi7Cc8oivKfq4z19Mb4C8UBdQ4LnCgT1lqlkCPKlonRMJJ4mMRAlpNSOpvBP&#10;EKurunhMweo58dhywJosyfLaVECirLCxqCBDFWKlVfZllV5+5bCxYgW/Jt3OlfNHEgVGaziZv4uz&#10;R1UDSA7nT2bRIdDrPV/GQHcN19uKuHY6W0CYxXWB4I2z+Vw/U8DVk7myvYhb5+QGO1eu6fv36FG3&#10;xFX6e5rp76pjUAB54/IxLp8+zMXjuVw/Ua3pblGaFkpTegInN22lIDicEG0Tsb4/oSMg05XzUl1j&#10;5jyjI0pQJUyYzuLRM1gsNlVfYGgo7y0TqC0VS7tk+DhZTnja0CHbjeTzxgI2E6kk3N4xxPbF2ZjL&#10;tVDZoK1UlxaxvSpDjJoiwFJeq7RZNlJhqEwyjsOfTqykOlLbKTss11SpZZVp2vnZqXKjTMThmU8p&#10;ClrJo3OxDNb6MFQSyN3KCPpPSjSEcKd6Fbfy/DidYErjOiPOJ1rRnWZPT5IVF1NFucl5/5YqMBLY&#10;XElbw7/ct/Kr6vbyvAX3XnTggdjewdfFQqusL69Y0vPSCjreXMmFN60EhHY8esaRx8McNVNhto2x&#10;pOE9IzqWOtCz1oeOFEcuHLSh+5Atl7Mc6SwQhVjqTU9ZEL3lq7gqcUWA3Sl2vU22Xa4Mp68hTgPA&#10;y6cFgGKlSjZ7s+OHyaS8PJHdsxdzcKsD5etXsnviJHb+OIesVabsS1/Bbndjtv84n/1eK9i225x1&#10;QVYkTDEk4f0V7Hrbm30/hnMj8Tjtufmkbg4lK8WbyuI4KtfHsPOLZUS/No+86DCqBHhZzZ5knxYA&#10;tkaQ0xJLVusGckX9FVxKJudqBrU3j3F1sI2bj2/S89cQN/71gIraMkx1tDGYOYO0qgM03jvNTrc1&#10;7BsRxIVnd0jE0DYigQujj3D/01p+/bCBX98WC/qz3NMR9TzMa+bJqTb+PNrBZcMshr4v49GP1Qx9&#10;W8WgRPPHO6gYHUb1G/EUmWwipyCJoHQ7jCLmMttbD+sAY5KS3Th2Io6j9ZuoyNvNr1f6+L+/HvD3&#10;x7e5nnuKXscqesaVClCr6HMqoepAAhtzbNhTHkxaRSS76vzYedyL3Uc9STjqTGyBLQmJFiQHmrPJ&#10;2hg/c0Oqyw5z50SZqPNt1FfIdUkSEIY7ELjeHO/1ZgRstcZvx1L8dhmy8YgniYdCCAk3JUDUdpCZ&#10;Lk7TxgmMfiZR35nBpDxOZ+ylsGqz2ODNlNXHk3dgNf4LlmP/hQGWn8zH/H0d7N+eg+f7Ynvf1ZJ1&#10;UW7vzsFKjfB4czIGb4kAeWMcS17/EaOPx2PxszauUw3wFiXno7sEf72lrFpkTNRSc2JNbIgxtiNA&#10;lJ2yuGHzTVhjakOUsTmr9I2IMFhBlKEZQYv15RgW4D17Hj5a8/CdKSCeuZiAaQsZpi+w0n9mnNi8&#10;CSwRNWcg6mSxKB3Nsy6xh4ulIC+Vwr5sxBRZChhGCRxFuRg+qyWfmyk2coomb9cCAeAiTYuwspLf&#10;YfbmlyRZmHEyMYbOwiTaj6bRUZdJ77liLgncztZl0H4qm9vdVdy+VC7b8+gWiF1vKxTYFQv0SrjV&#10;WsrtVrmhzleIIqzhzmW5yR5c4ncB4MDV09y9fJKHvae439fwtCtNnXxHTbGAM4farLWcztxK087t&#10;HHBdSaK5OcavC/hUx2g5p//FdFEi0+WcdaUCmKvOR85bf/h4Od8f5Jr8xKLhY1ksrw0EZEsEgEtl&#10;36Wi6JbK66f9AKeIUhYFLK9VkgQFPXOB4XLZx0Suq8nwn6UyGI+ZVCRmAl6VYt94mBYmEmbPqBE0&#10;amidmsB9rFjoH6XyeI9D9kt4cmaDpgFkoNSfu0oFnghnQArzvZNR3K0I5/xuW9q2W3JFbMhQXgCP&#10;Mnzpy4uhNzuBgb3xDCTF8mTdRv61LJq7b1hw9wULgaAlAy/ZcPNNG668Z0HHJ2Zc1Hbk6ooA+s0i&#10;aP/enPOv6dP9yhIuv2vCqfHGnHSw5/zOYC4c9uXCAWuupFtw9Yg1F/Mc6CryoLvMnytS4K4eCxH4&#10;hXK1IpTuyiAuVvjRXRHMtboorp6Oo6UmisrMVeSv9mHfYhMOW1qwO9aGfWnOHN1qyxFRb4lhJqRs&#10;t2HXHity1viS5+7EjsiFbEgwYrWFNeFfLiH1YzNKX7WlZIwrVdoJdB+u5dxZ1Ysgj/ONRVxqOCYV&#10;XjCh8yaQss6UmppVlJ/0p/CU2MrmCA62rOVA6zYOn0+hoCuD6qvlXBg4x9X7V7j4y3XOPblB880L&#10;xK0Lx99ElI9XDI2V9dRfbSfRbSt5w4O4Mmw1p0eGk/t8FHWvb+L6K0ncfKuA3peOcub9/XR75vHw&#10;iMCuopFHNef4NamZW0sKuftdKQ8+r+X2xEb6FtXTunAvh2YH4KK3gsgEDzKqo1iXswqb7Va4+pqz&#10;2zZYlH4B7eVVnGjI58mjO/zn7/f5x63r9Oe1cS28lXtW5+iemkujyx6y8lcRWryAjVl2pB2OZGdh&#10;GNuOhwrAvUitCWB7XQSJjeGkNwRwINuRpE2WpCau5VppA4/Ly2lbH0GX53rOrc8hfqsT4VLJhq+x&#10;xHPrEhySxRonmrB5fxC7NvqwydeGHZ42xNkZEuVpTHKMJ5XJa8nYH872bG+2iTVOznMiNceH8so9&#10;tDbK/1TfRO6OfdiPn4PbTzpEzTQiRseU0FmixqYtxmOsNnZTZuM+cx6hi5YQucKESCszYq1FZVrZ&#10;EGtpyXo7OzY5OLDJzoHtzh5ssXcnTCDn8PNs/OYuJcpqJXGuFkTbmbLBxoYtVk7EWZsQb2/COhsz&#10;1pqaEqtvwtpFK4mdvYJhtu/NwPq9qVi8J6rurYkse/lnjF8aj+krU7B4WeTnS3NkORPLV0XRvDYF&#10;6ze1MH9VG/NX5mA8ZgZLXxBqj5mE4XOiDF/WweYNHVa88ROhQtvCcB8KY9zEikZzrjiF9tpDXFPZ&#10;ngVsl0/lcvVMIUOiAG93HBVbLKqvLZ97145zTyxtv6jDfrHKdxQA21XG6OPcvSQ1660Wfv/lCg9v&#10;tmkyxDzoPsnQ1TqR8jmcKd1Hc16KJtVWY94WKpJjOZm0WQqEMzmeroRPXcYSsetGz+uwdIyA/OXx&#10;LHjtZ/ReGc+85wTkquvPMNXZewqWsp/5mCmYvTQdMzlPMzm/FarbynNyHWTfFQI1k9ECtDHjsX5D&#10;1Nv7WlKj6eDxhhYur83A6c1pOL4udviNiXi8N43gL/TwEEnv9JpY5pemYjVmMnYi9e3GTMPu+Sm4&#10;vToL/7d0cHzuc1JXLOJxQwJD9aHcEZD0Hwvgdk0w/aciuNe8mgcNq7muuppk+3HtiDf3CoP5NSeQ&#10;nvxwOtNjuSaFt9vHg8tO7nQtsuXcBFPaxpvT/pMZ7d+Z0PaTMW3aFlx3COT69jiuZWzgl+wketaE&#10;0upgyxV3d26EyO9tDONGZgznKqI4K8dwKcuF65mOdMuN3VXiwcUSPw38FPh6qiLprYmhry6W3loB&#10;YY03vZWBXD0eRld9JLW5ARTt9qcgPoTiUFGCG71JT3Nn3z4fSrYHUb7Dn4O73UmW2J8UQI38b7Wp&#10;69i8y5jQ2GXYyc1t9P1sKTQLOTh+KYfeMefI96Hc3HeS22118jvFNBTnceHkMXJ2urNnz3zSG63J&#10;bPUluymIQ00h7GuNY3/ndtI7U8nvOEJFRyGNV2q4NHSBrvtdnB1op/PhZWpOFuFnu5QdAX5cXV9N&#10;h2s9ncmXORddx7EXwmgdFkHT5zs551JJ2dRVXPgqgD6LUrpNTtIxKYt7Xg10BhXx4EAXD/Mvc2/f&#10;GQZCanlo2srt6XV0zirksl09d3cep2rbdvSXLWSBqRbbtjhzOH8zCftCKVm7i/N6udxf0snvSQK+&#10;2w/4XZTp3/+4Jfd9K0+6rvFn8z2eZF5iIL6cpuRDpBaFsjrPlARxBDt2++AXZsradUEkpoSTmhFK&#10;em4MKaWr2Vu9mqyaaIrzAziYuorG9AN0Zx7kRIA7xd9YUbt4B9X7NpKw04ioBGN8EpbhvNkch7VW&#10;+K62JCXFl33J/myKs2PDBnNikq2IT3Nlt8Axs2oTRWcPUddYwJn2Ai5cLeLijQruP+qEv36hs6Kc&#10;AL1FBM1YwKbFouoNLQjUnkvonIXEG5mz0d6BHU4CZ1dHtrrYsNndls3ONmx3ciB+pQXrVlqxwcyK&#10;NaIA1y+3YZ3EakNL/CYb4TBWLLWuLuE2y4m0EJVoYEyMqMPIBUuIMVzGGpUxaLkFm8zluFfYStgx&#10;bPU0Q9ZoSw07e4mQeAF+k3TxETq7fSHW7J2pOL+jhdeH2vj/bTYBEp4faeH2oRaeH8/F78sFOH80&#10;HeePZ+D6sS6B3y4mRGyLz0/T2WptRlPSWlr3b6BeFElzbhLnjqcLqLK5ciKbnhO5XD5+mBun8ulp&#10;OMyFY3u53HCQ+9freNhXT6/U6FcasjSprm60HmWws5qBC1Xc7Wnk94fd/Hr3IoMXT9LfWSvqsYwu&#10;sctdNZlygVUH6iyaCnZSsjOK0/u207B5DQccHdmzwg0HkdquHy3G68uFeP6gg6scq8dYXdy+0cPx&#10;Az1sBeyWo2ZhO2omzgJ6rw/18Hl/IR5vzhNQyb6vaxPwntRSb03F/cOp+H+tTej4uUSLBI/8aS5h&#10;X+kQ9OkMQr+YSfhXM4j6bhaxP+myfZYRCZMNWC02L+ybqQR+NpmwL7QJkmsZ+I42kR8vIvqTBQR8&#10;MJZdS+bxQGzEvcZobtb4c6sygBvlgdxsCGNQdY4+Fcu92mjuVUYyWBbOUFkED0sFZoWB3Dgczi9S&#10;4QytDeHGpjC6d0RwdYeAaXc813bFcWtjlBSYUG5sXMXdzPXcrForii2SvrJo+XwkN/PEah9dLb8X&#10;w72i1dyvXMfFhng660RdloRyvSBQ4OdPR3kA3WJ1r1aGcbUqip4a+cyJ9ZpnftfluHvqA+g5Lqrw&#10;eATdYuPOH1tDxa5VZEcLBNeHUpzgSbEUosyd4RxZE0NRbBTFmyMoTImjYf9umg4c4LCse69exAoH&#10;cRazZ2O8cCbuFlMIXT6Z8MnziB5rS/vuozy4eJru7lKqGw9ysjaV9ESBY5UFKRfE/rVEkdYaw562&#10;aPZd3krGlVSyL2ZQ0ZXPqc5SWnuqaLvTQNvdJqq7Sqg4eZiyLIFkjBd5u9Zz0vEIlz6r4Pr8cwx5&#10;nqP8vVhKX4ri0NereVJzj5vbBGiTtjDkcJq/Ntzltv1JmhYWUTbxCL+7XeF3y0a6pyVzy7yY/0t8&#10;Qk9oKy02+2gMy6PjYBGHd8Vj62HNspX62JvKvRHmip+nHWU2Sfw6vZ1/TXzAZYPzPMy5wb/+8Rt/&#10;/HmdX4cu86+BB9wsvMzFqDp+X3+e2+kdNBwppjw3jSPZ8WzKsccxVosVy2ahv3IOfrHGZBzy5sCR&#10;MHaKO9pbukZgJa+rbcgu9OPosWjqS1ZxOjyUnbMtOHlE/o96F6KS5xOy0YjAGEf8IjzwiRTYrF3E&#10;pgN2bN4hymzDImL3mpBTv47+/hP89c/r/MYAA3+XY+upprHlIFkVaymu28XQnQucOHKALaLoNhlY&#10;kzDPmtAZ84k2WEyCpRU7HN1JcnMnxcWVNBdn9rg6kezuRpKDC5uXWxGibciqGQaECbNCJusTMsWA&#10;oGn6hOosJ2TqSrwmLMFlylx850p5nSaKcNJ8/L6XMvX9IgJ+Ess7QV/2kfKstVgs8nKiTS0ZtkV7&#10;BTtFDm41XMHGJUtYq7+Y2HkLWa21kJBxs3H5cDy2r/2I3ye6hAnwQr6cI2pmFn6fzyT4h7kEfDuT&#10;0LGziZmiT+x0A2KniXydNpNtlqZyUwdwOn0z50v2cfbofi435dJzNk8UwRFRaVmaeUE6ysUyVKXT&#10;WrST1rIkjR1+cuMkdzuOcbe9nPui/B70nOBudx0PLtcJIJt5MCh/eE8zV1ur6G05pukXeOOc3KSq&#10;G4yozKvHM7hQvo/SnfKnJq+jJTWRw/5eZDi7EfCjgOwtLXy+0ido3GKCpCCFThd4zVxM5JTFhI81&#10;IOQbA7w/0sPutcnYvzoR/0/kJvh8CX7vzcH/XS1WfTSLoI+nEfL1DFZPmsM6nflsmL2AuEkCsu9n&#10;EPH1dOJ+1mbdxNmsnaBN3LiZbJquR9JcY9bL70V+P4WIb6exRoAZ+90cIj+bRdyXc4n/di4RP0wj&#10;QU+b20Ub+eXcRm6KcrlVG8L1conjq+g/Gc4DNUa4MZb79RJ1cQxWx3KnchV3BJIPj4Xx+7F4HpVt&#10;YvD4VoHRVgabd3K/I4WBzj0MnNzC4+oEsdVruFYbJ+/Hcr06lFtHQ7gtcUeU3K2aCPqqV3FbrPad&#10;6jh6j8dzpTpebK7sL697xKpdrhSVp57x1cZyo2GdpsPznZbt8p/tpL81gRtn46RyWyffv1627+Ra&#10;zVbqt6ziaFQgJfGrOLYulDJRqtlrIslat5aqHUnU7trFsR0JnEpOpiRpOxHhTljY62JoOB4LkxkE&#10;2E0h0Gss/u7jCFiqw5blnlzaL46h5QLXB+s4f7OYoqI1JG0zJ6teFN+5eA43byezbTMZnZvJupRE&#10;wcU0KruPcPJyHqcv5tPeW8LZ3mIKmlJZlxJEaLQNGXujBcwRbN8YTHXIEZq/y+Hij8f40/YqDRP3&#10;02Z7hCyzcK6UnuLP479zZlwxPVNrabM4Ssr4OKq/Pcj5d/O4O6WWyx8dZOjrAv40bubJ1l4eFl3h&#10;9I6D1GYXc+N8F/s3bcTFeQVmNotZskyLJabzcNI3JW/qJu5+eZK/Jg1wfc4l+jzb+PPCff4tKupf&#10;/x7iz95Bnhzo598h9/hleTd9tm1c3tDEYG272OV0VpeYsKlJ1FK6E26bTAjZZ0b2iQg67hRSdyFf&#10;M5dKUrkb26stSCty5UBFCAdPBNBcv5rLcs3aO9Zw9mYMGbWORG8RYRO1nOAIOwJWW+MSt5DAzUtI&#10;S3MhaZ0RWzYaU5QfJ66titsXTtAs359ds57sI6vJyYzmcEkU+0qjySrdwd2b5+T+qOX41lT8py4l&#10;bM5iUjwdOODvQ4qHDzvsbNiwdClxCxaxVlRboo0z200cCZqwEN+fhT8TxeZOMiZi4jLCJi8laKoB&#10;7mKpHb+fI2JmPl7jF+EmXHL7bjb+YxcROFafVWMN8f9RICjl3fNnPZx+moPDOLHhYruHBX+qTfwk&#10;fbYuWiFydAlrFi0gVm8Ba+cZED93ETHa8sPfzMbuDVF574q8/G6RFFJdgZ8OngKAwJ9nEjFNFNAM&#10;qQm09ImeqcvGhYvI8/MVAAaRu2kVDbm7aa06zM12sbQXy+k+VyyqrUSUXSnXm8T6nsrh5ulsrp3J&#10;0gDw91un+P3aSR5dquUXNfLjRhP3+k4KAGu5e62Rh/c7uX39LFfbaui7UMOdKwLMrpN0iwI8m72Z&#10;xsyNtJWk0XBgM9WJMTTu28LRDcEc8XcgYb4xy0b+gMlzM7F5ay6e3y0mWGqS4GlzCJ05i5Dpotpm&#10;6RGrIxd4or4o2xlYvz4B70/mCrhEJX8lcv0rgf4X01kt12HTrIWsmalDnMS66XNYP1FANnYOa6fo&#10;sUlrEQmz5rNWaqP1M/TYMFNBcoFcv/mEyjWNEPhFfy+fk4pmuwBy28x5JMxZIJXPZFr2BPOkc4fc&#10;VNHcaY4REMVwUxTVrdpVDJ4U5XcyhoETsQzWy413fA03jouyE2gNnlxFz5lIuts2cv38doY6dvH3&#10;tp08ubSLW1d2cP3cBh4ImO42xInijuBSk1hmUWh3xBYNVERzW37nelUENysEcGJfu+si6K2Iobss&#10;lrajUXRVRXND7NNtUaA3BMA3T6zlVuNG7pzZzkCrgFYgO3QpmYGuRFnfyy9dafzSkcbVoxuoWe1F&#10;fUgAlatCyA+NpCAqjmMJ66lO20ZN7n6OZ2VQvnkDyT5uRPlYYqfGvJrr424yE1/nCazzn8S60Gls&#10;Cp9PsuNyNk9ZQqNbMtW+++krbuTayZMcTlxDYqIP+5s3kNIZT+7ZaLFkmyiRYzvWkkT5qURK6rdx&#10;oHi1FMoY6k6nUHViD3vzYtlyIJSwNU5YOi9i8Uod7DxNWRcQwVa9MLJ+2MigQQcDdl08KTgl6ryA&#10;KzWV/Nn+B93ubVz1qGevXRxB71ty67tSbn2QTddMseRzj9E36wyPzLt5sKOTf1y4wVDfZfr+6OeX&#10;P//FkLyuLU7DL8aMZU7zWGI0izAdG058u43BdwSiX9TyaOZ57s0+zZ0tF/n33d95wiB/PujnH0U3&#10;eBBwkVvG57mxrJ722GxOidA4mBfJulxrNtXYk9kQxWG5bw7KMrU2gfruEtovl9PSIgLkUglN549y&#10;obKC08Vl5JYkcVRA2NG7jt77qVy8mUz79S1il50J3ar6Yc4XRW6Cd8xKXFevYEuSG0d2ebJnkxN7&#10;dgVwICmCzJwN5JUnUZ+bSePudI5t3MLZmgP0DZXTevkId58083duwK+POb73MLu9PDgU5sbhIE/S&#10;vX044OfGXgdrYueLMNGdQ8xCIzYa2ArAFkhZnSeixZDgn/Tx+24+gRMX4zdDnNysuThMmYX7lHkE&#10;ChR9vzfA/ycDWV+C7+T5+M+YTaDss0rKY6AINe+fFuEj+/h8u5T/D/ifGOaw/50/AAAAAElFTkSu&#10;QmCC"/>
  <p:tag name="ISPRING_PRESENTERDATA_0" val="Tmd1eeG7hW4gVGjhu4sgSOG7k25nIEzDqg==|R2lhbyB2aWVu|dGhjcy50YS5udGhsZUBkb25ndHJpZXUuZWR1LnZu||ezU3RkE0RTIxLTk0ODYtNEU3MC1BNEVFLTVGRDk3OTgxQUFFNH0=||SVNQUklOR19QUkVTRU5URVJfUEhPVE9fMA==|MA==|||MDc3OTIyMTYzMg=="/>
  <p:tag name="ISPRING_PRESENTER_PHOTO_1" val="png|iVBORw0KGgoAAAANSUhEUgAAAhgAAAIGCAIAAACZOmGsAAAAAXNSR0IArs4c6QAAAARnQU1BAACx&#10;jwv8YQUAAAAJcEhZcwAADsMAAA7DAcdvqGQAAP+lSURBVHhe7P11gBVXtjaME3ebyeTejN3JJJlM&#10;3IPT0I0ECYFAPMSJQYiHhODuBAjB3a2xbqC7aaHd3d29j1tVbfnWs+t005mZ+/7e75/fDF/YWTmc&#10;rlOyZa3nWWtb9ejxXdH/QeSldCldSpfSpXQp/R9TD/+/l9LFkIQQ/m9Scs6FYP9S6ER1Cn3+4znq&#10;uD/Rz3RDOoNuZSb6E0e4YQqd7z/kv6E/qVvhF87puzSkXzQuNGYYnDHBTaHf8YUOqOR/DBNSF5Lu&#10;TV8l16VEjukZdMCQJIIO6ZLpdB03GNc51zgjoV/oTENwne4pmSEMTeo+qWuS+6TwSqH5hdHVHHei&#10;m3P6VZOGVzKnFFYh2oVo46KJy0ZDNBm8jokKg5WR6KJE40UaL4DIAp/I83KSAg/P9/Bcj8j2igyv&#10;TPOJVJ+eounJGkvVRJomUjWWorMUjWdoPIeu8olCEk0U6LzQEAXMKGZGGWeVnNVwUc9lExctXLRy&#10;1s6ZnTOvoIJQdQtTdIl/qaoo81SozhKhIKqSqeAGo5qm2lJCVYHaYH6hhEqiWmea4L4uYYxqkdpU&#10;tSeX1CAGl5qUPik9UphC1Yu6Vzc0hM6oMQU9SCfp0h8lSNSsZkP4z/dfTmpJGVW/GaqV6VKVdVyA&#10;zNFXah1qOMMnqO28uvQZ0kd5Id3pEtIxDhVAwemPLqELDWp/uilphOFhJMwn1GOVYl5K/7Z0iUgu&#10;pkQG3P3LL837gtAvnWcRtJgI4icGdRypC4kAPJ0ITwkgoW5inm+SAQmAHkKJzjEfZHIJyIMsm9CL&#10;0AO00SldjPIPCXhnEJKBJhSmADRxJ0qdGERC0OfHO0F4J7wEh8BWE4mYTzKv5E7BHYLbpYSo7w4h&#10;HELSp1MaJA6pk9il0SF5Mxe1PlHuYSUuI9+u51i0zFYjuVk7X+cOq7SdqrCfqLAdL7cfKbEeLnYe&#10;KLDty7Psze3Yl922L7Nld0bL9vTmbZCWLRmNW7Oat2S1bcxpJdmU17I1t2VHbuue3LYDeR2H861H&#10;823HiqzHyyynKq0hVa1nqtvP1dkSWr0ZHXqWBc8tsBulLlbt5U0GcRvlmZGYGSa2cwuCdemSwiGp&#10;aCiUS0g3ieQewakeTDEpQhPAXUJswlclqvKYbhiEyL5uojHiYqgB2IYoGg1El/uJFgL+6RTimgu3&#10;pEZQ+kNspAhJtbvSCrqDeT5YpLOtcXO0LZqYWI8eY2oYXWWeCR6gphTUiD5daoZJV4KE8owvSj//&#10;BZGAjyhjeBT5FV7OiCCJSEirLxHJvzldIpKLKQHGO5P60wT0f5TOE8l4yb0lzxTYAsGvfpMzgeCC&#10;KPunT3VbJPMLmMA8QZCzacKBegpZPm5IB7jOCDP8fNMluJAeSWGEQi4z0Q39X+gYoZLQNeHTpEZo&#10;ghtSVnGcG4ZB96SbEq6Qp0zYapfCpuIJm5ROySyStUreKHmtNKqkXiFZqWClnJcyUWzIAl3k+niO&#10;V2ZTGEHi5OlOkdDOIuq8IRXOoyX2Q4WWPdlN2zNqt6RWrUssWxVTtCgsa25ozpxT2XNPZs8Kzpp+&#10;NGfa4azvDmZ8sy/1i71JU/YlTN4bP2lP7Cd7zk/aFTtp9/lPdsdN2pM8eXcSyae7Ez/dGz9lf8IX&#10;B5K+Ppgy9VDaD0czpx/PmBWSNicsfV5YyoLwtKVRuWsSyzelNG1Nb96RSZTTfqjQeqLcebbandDO&#10;U20swymyXMgt5TzXx/I1VmwwCmVKmVHOjGph1ElWL1mT5K0UUUnRIbgFdSIdqBBBrONWUQXBKgE0&#10;UJY+Oh18UxjiEqITIgOiBLOx/Y1Fjd31vesIEhpMNXqnClGrgSHMpvRrCpJqVagQzlD3x99gEYqN&#10;cDLdjM5HQKm4pJO94EkQN1CkQkpl0hWJOvl/IxK6malZPghO9mf2Uvo3pktEcnEkZa1+czWTOniB&#10;PLpLt9PhRXahgPrVTH57NkUZpz+Zj6NE3+l6giS6HgGH+hEfOE4I4TMIrFSHCTzPTiFE6AIjk0uA&#10;Op1JXWseQS8OQ6+UpsEt9Ql0blCYgdPoBHqiF165JLgkziAAJWmUjKROiiopiqTIYkasj4U7eYhV&#10;HmwSu6vZ5lLtpwLPihzXwgzHzETrtOjmL0OrPjtRNvlI8QcHC97fn/fO3uy3dqW/sT3llQ1RL647&#10;++JPoePWhoz58dTIZcGDFx8euvjos4uDn110fNji40MXHRuyMDho/pFB8w4NnHdg0Lx9gfP3DZq3&#10;O3DOrsA5OwLn7gmaeyhwzpGguUcD5xwKmrN/8Nz9Q+fuHzbvwLPzD45YeHjU4iMjlx6GLCc5OnLF&#10;ied/PD1mbcwLP8e9uCHulc0Jr25LfH1Hypu70z84WPjx0dLPQiq/Cqv5PqZ+TlLbgkzr8jzXukLP&#10;1lLf3irjaINxuo1FOWSSh2UZslDwMslqpEEkSlTaKkW75MQoJqm4BHej6gDTZt+UKap6lXSCdXcx&#10;1aarvUhU2Kk0A0LNdoFIqJ1NhgBbdH4HW4A8SAHQcwVNUMSAS+jpdAulEqp3DvETsQJxHmUSqmVS&#10;l3m+ygmp3/9CJGYvaLf80NWX0n9AukQkF00CxCpf3hT4cDA5WDyMsBO+YZPKvyQzk0zrLuo0nEnk&#10;oSuzpC8K+nEv1YlxwSxxd+VgkgBZVLpw3NB0w9/zbt4Mj1N4QSeR+DPTyVi6Ggmg39BtLnUdGSLe&#10;IMhjHql5lWeKYRE1ZOJTmEj42Cx5jRSlkhdIlitYLhdZXCR6ZJRNHmsVu+r19RV8RYE2J1P/Ot7z&#10;0TnbWyebXjpU89zeiiHbSwI2FDyzIu2RBXEPzIz8+/SI+2ece3BW5KPzox+dF/Ho3LOPzDzy6IyD&#10;j886+MTMI0/ODCZ5YtaRJ2cf7jnnSO95wX3nnuw3P6TvgpN9Fp7stfBE7wXH+80/OmDewYB5BwLn&#10;7Q8imX84cMGJAfNPB8wLGTDvxKDZxwbNDh40+0jAnMMD5x4aOOdw/9kHSfrM2v/MzANPzTj02PQj&#10;j/xw5KFpIY/MOP3o7NMPzQl5aG7oA7ND75t1+m8zw+6bFfnQgthHlyb2XJPZZ0tm4N7iEQcrXgyu&#10;fvdE7adhLdNi7QvSPGvyxeYytq9WHGsWYRZx3i1SdJFtiELDqGCilvEmJpo5b5O8AwEcONgjOYkP&#10;zUOC/kBTMC4FqtYN7hOGl3M35170KXVL1JKdWA2lMFUOnKEboAndMIUZGgnCFAh6KFVb+0MNOlXp&#10;m5dLTXVIXqAEUyh4opPpEqhKZ+quafSHyirO8Z+Gw91P9kfYl9K/N10ikosm+U3nF8nvwZH4gfuC&#10;sZndEdovpBuRkBkTvijjNImEOMD0WP0J9trNYs1ERygn6jhiHfpURAK88QMK7yQ6JYAjoBg6xNHF&#10;JiXFGW7ByGt2S8MtmQuCUQE64sFBHx0k57pZiFKfzLXzxA49vMF9rMq2v7RjR37LhozGBedKpocW&#10;fXmi5IMjRW8cyh+3O3fE1uxBP2f2XJP85IqERxfH/31B/F3zYu+ae/6vc8/fMy/2vgUJDy5MeHhJ&#10;0pMrUnuuzhjwU27ghrxR23Ke35kzZlf2uN3Zr+zPnXCk8N2jFROPVX50ompSSNXnoTWfn637Irzu&#10;8/DazyPqvjhX+/W5mm/DK78Lr/ghvHxGWPn08Krvw+u+C2/8Pqz++/DaaWdIqr8/W/3d2cqpZ8q/&#10;PF322amyT0+UfXy05P0j5e8cqnh9f/lLu0vG7CgevaNo5PbiIVsKBm7I6v1T8lOrEx9aGvf3xbH3&#10;Lor566LovyyK+vOi839efP7upecfWh791Iqofj/GDfkpefSmzJd25L+9p+Sjg2WfB5d9F1I551zF&#10;sri69ckNu7NbjxRbw+tc8W16loOVahSxSYrh2iWzCmEXwom6Ra+XF+NMgkI/Eoy1ENBDKygK9Kjx&#10;hv8TkfiPqs4r9EV1ckknhfiFCMccS/fCOaBYk4TiTh+FREQqKsL4hZgMYUYkXfenT1PNoGnK1+mS&#10;Tt3GyfhHJfPMS+nfmy4RyUWTyGaUrXVPZHUwPCT6sTNuMDskFD0QDFzou6DwoHtE0kkkdMRQoQL6&#10;lxgGMC8Ys3lD8wmUunKibBxCP9IHgYgiEh/nPvTF+0Uz4MFS5AEgc0viCWmVol0Q0okWySjgaBSi&#10;Xog6LmsZI7e62uAVmixwiwSLfrLevbekY2NW47I4wu78L4+nf7g3bsKmiBFLgofOPxo473j/eSef&#10;WhD6xLyQR+eEPjw79KHZpx6eE/ro3IgH50beP+/8Q4sTe67OGrS5ZOTumhf21718qOmNI83vnGif&#10;dLrjq0jnvHTfoixtUbZvSa5nVbFnY7W+o47tbmD7mvjBFnG0jR238pN2yAn6dIgQBw+189N2fs7O&#10;Iu3snJ2H2UWYnUfYIOeU0JcwGztto2uNo+3GwWa2p87YWcO2VLIN5Wx1ob4kT5uf7Z2V5vsuwfN5&#10;tP2j8PZ3Q5pfPlw35kDVsJ3F/TblPL429YGVsfcsjrxnwZn75h1/YM7Rh2Yfe3TWiSdnnnx65qk+&#10;M0P6zwkNmBsSOD906KKTo1eceeWnyA93JH27P2N5ZPnGtPp9xZYTdZ7oDj3Nw/IMUcJ4GWPVnNVy&#10;o17ozcJol4YVwihqsSEcVCNf5nQManVzYMNMnURiKpP60f8rtAwnQMyTuoiEvptE4pZet/R4pNer&#10;WISkW8RpRkgQ0g3cXqlu96SUzs8QJnmYYlLOPyTztEvp35suEclFk0yzMQnj/5DoHHRDK1cOriR4&#10;wi+ECupLJ5HgTLJMOoeIROPSxaVHDcn6iQRJhRbo01BQ4j/4y0RwRL+ag5/k4Sr3Vgn3EZEQdhCL&#10;uNBbJYhFiDyqhSyXvFDyTCbjPZLw92SLfqjGu7vUubnA+VO6ZUls0/Sw6iknCyYeTJuwK+6VrRFj&#10;14eM+PFI0OK9A+buGDBjV9Ds/cMXHBu1/PRzayLHrY99eWPsW9uSJu5OnnIg46vg/K9OFn99poIi&#10;htmxrYuT7KsyvT/luTcWeLcW+HYX6wfLtOBqdrqVne0gEREWHuPkCV6ZprMMg2cxnsNFntDzJSuU&#10;RpE0CqVOX4olK5GcpEzwcqmXSwPfJX1nlRCjQjL6TkeKJc+VRo7gWZynGyzNx5K9PM4louws3GLQ&#10;Q0Na2bEmdqiO7avUd5Xpmwq8P+c4VmVaF6S0/RDX8HVU+WcRpZPPFH1yIvODI8nv7Et4c3vchI2x&#10;r66NHr8y7PmlocMXnhg892jArAP9Z+wbMGPf0PnBzy8+8fr6qHd3Jnx8KPPTU4XfhJfNSmxYnG1Z&#10;U+jYXObeW+M73szPWfREt8hlgnJYKXmVFPWSU3NQgEiRAakBKEO1u2pn9Gl2JxKlWVA8P5lQUnpI&#10;P3dxieqCwrwJks6IREdEogbPiEjoO3GJoSbpmQJu+FfK7FcsSl0OixKTTv4h+c3jUvq3pktEctEk&#10;WG03J67LAmHRF+wbicxf9UHD+1Meot/7I84gTDBv0sk0OIjREenhwimkSwiKJLoSIxfTL4CWzpFO&#10;9UA/4uAsggTKjgYowUxTuhWJV3VoMJ/kWMAhRRviD1bOWTaXqYxF+diRdrax0rc4x/19bMcnoY1v&#10;HKh8flvBkNVpA5bEPTPv3NNzTj8568RTs4N7zT3aZ/7BvvP29pu7Z+D8feNWnnl3Q/ynu7O+O142&#10;92zlqtjGjSkt+/NsIaWO6DpfchtLtYs0t8jwQLK9aiqUzgt0UaKLMk1U+mSVLiu4XilYpRDVJFLU&#10;StEgRIMUjWoyWDMID4P87YJRttvou6A/KZCSLZg0xemnFvwqOgRiLKvkFsna1XG6kO5TL0WdlHTb&#10;OslrhKjiooLRJ6sSvAIiy7goM0SpIYo0UeITBZrIxAoVkejFIFCcS0Z1GCFNjsM11n1FHdsyWn6O&#10;rVt2tnpmcNGX+7I+2JL8yrpzo5aGDJl/fNDs4H4zj/acc+KpeaeemHfi6QWnnlx89ukVsb3XpQ3a&#10;kj9mf9W7p1q+Pe9aluHaXGYEN4loh0yhZ3FeQJGKoCJIu5ot7cZoBMZJNINphoHhD7PZoWdSsQnU&#10;xuwkReiBw4hFldBJpHSkIZjLqwufLhCaQNnQvQkiUV1bpA+6v2tMCfkgGKb/35NiCvMReIpyg0hd&#10;iT3ULyr5zeNS+remS0Tyn578hiJgzJ3L7hQHkGmpcAHGRabaaY+wafAE5u14laipLzj4DwLnzk9P&#10;upBuTniC5QpY7Iab444EJGqSpT/aMBem0W9SEcuFGaYKNXTloqr4BL6noSjEsArRzEWVz8h3GDH1&#10;tuBq15Zyz9oCx4JUy7fRzRNPVI3fm//sxqx+q1OeWprw4Pz4v8+OuX9W9MPzo55aHN13ZVzQurjR&#10;W5Je2Z369v60Dw+lfXYsY+G5srUJ9dszOw4Vuk+Va5F1PLVFFNpktVe2MkxeskrZocbqSSxSkGA1&#10;huIzN9Uel16BKbN2DMZA6FcSF3reKHLyf1GDChj2p0/6rrrmIJgZhRMozGIkVEZUL/Fn5zn0IHVb&#10;zM1V8otHdBO6j1/cgvJG8QFl2GhSUwyapayTokLKIi5yvSLNwuMafeHl7uBC266stvXJjctiqmeF&#10;lX1zsviTg3nv7sobsylj8LrUPqtin1gW+cDCyL8uiP7T3Og/L4i9d2nKU6uzBm/Ke2VP8QfBVd9F&#10;NCxJbv05z7a93H2kzhPV6Epr8RTYPFVu1qSbc4jVaJbqqDLbl5qcmIMqoXs9kBJ2HydXyqeIxJxk&#10;TAKaAcbTpxJTRzHJu7soelJX+8fU/NKVFFNgrrkSajq14gRCN1QKfIlI/jPSJSL5T0//TCRqLa+y&#10;TxUakPwzkRid/GESSZfNk9AJpp3DDhWRkJWSiTIKSmCoRAk4B/1ZwBOTQjAqi24roha6EGaN2xKs&#10;uBQIOqXmljqgFlxEYAonvV0K8t+rucxyiqgGz+GCtvkhOZ/sSXlhfcqIH+OClkUNWBTx1JyQh2cE&#10;PzT91APTzzw0K/rRRYm9VmYFbSh8YX/VeyFtn0XbpqfalhbaN1Z59zXoJ9vZOauR4uYZbp7jkQVe&#10;WeoVFV7RoLE2w3ASsjPda+iEgybkkag5plQqQd4v1RO8aKoIrGpDhZhES3xAn2YVmUKgRSeb5yus&#10;g9B3OtIZ5FE9dK79xvRWQB6dhWkFfo5RGaBAT31RASLdAbWqyJjEP1XBFNNn9wmdSuGSWJ/YIQ2E&#10;PoLqUDYarF7TK9x6sZvluVm2W6S7ZaJTRtvkyVZ9f72+Isc7K8nzWaT1zVP1zx8oD9hW9OjazPuW&#10;pN41P+6vcyLvmRX66PSQp2aH9J8fOmJF2Lh159/clvzpvrTZJ3LWna/Ym1MXXuPMtPJmQbEXOJja&#10;zoFmpZwYRC1OteTT2UV7fm8GNebXpU6lQx0Qd6iCmhBPn12a1jkUZ85FxjJJsypw9v+SQBRKP/+Z&#10;SOh5uO0lIvnPSJeI5D89mYYCewKREPDB/siGAXGw4X/y40y28APiv2YR80IkWCkFEISMFENgRNRQ&#10;XiTOUcuYTf64MPIBDxW9HYSnBJfk19sw31S2qb6gWilLDJbrNVKdPM4mwlu0Y9W+nQW2H5ObZkeU&#10;fxGc+sKak4MWHOg5bf8z3+/tN+PAwDmHBs8PHrH09NjVkS+tS3hrW+aHB8q/PtU0O8ayKtOztUQ7&#10;UM9DOkS0R6RynovhB1Yh9RppNEjWojqd6OlEYx6QpUFhEFCJYVarJj2aQFQEXgTAqQKbHSoKlPA3&#10;+dRqlqoqtQnuVIkmsqv6pJNB0opAuipZNQWICeQKISLB1Gr6rqhFIzH3/yDXXjUBeoH8T5fqhjom&#10;P6t1+sIAiwkdAs7mPmoIehhliX6gwAXcjE+wC0U2HWqSQpNktdJbLX3maE2BZOedLLSNHaoxNpca&#10;K3M80+Otn4U3vRtc+tLevOe3pA5fEzV8yemgeccHzj48cNbBgJn7AmbtGTp33/MrgydsjZh0OGVm&#10;eMmq5AYKFs+2GNEWluiWmZosErIKq3YoSKL2xaxiCrCIUX5BJGbvptrkBVrTWYFmXZmiOsc6KQGE&#10;brKC2QxmtXep4z8m8ypQNc7/VxGJso5L6d+eLhHJf3r6JZGQwLclGzatyDQ102L9qYszOv3rLhah&#10;5D+HkgkBdBkhgrnMRO1WoncjEkIEIAb6NnyG4TIMt4EhdMICSShI7ipBW7s0WrisF7JEygzGz9r4&#10;nhr2Y5Zveoz14+Cq17bnPPdT/OBlZwMWnew1//hTMw72mXFw2NzDLywLeWdDzJf7sxaEVvwc27w7&#10;23m4yBNSZYTX6zGtItHKU8nv1oxcXS/iRoUwqtX6O+KPZjVEYcUOKFwtviPIJroDrqgComNNl16P&#10;dHilV8M+ThpJZ4mYQZQBaCdwI5cWvfZYWi8UfKvYgnElVDNqnV0XhaDCTAJW3fPqbzXITCeBqDAO&#10;RSxrgEUwzuyROgkFOsieqms8lPiKQkW6IWIen7nvCeY4YMG55p895ac01LuKZiim8QshOJVaMTfm&#10;LFBVkFDI0qTmL5RxWajzHJ2leVisS0TYeGgrO1LH9pTpm7PsP8Y3zAzJ/3xf0rsbwsYvOzZ89v5B&#10;03f3+mHPU3P291t0ZNCykCE/nn1he+I7R3O/iqxckmPdXmeccvAkzvLAVaKRmFt5DFaVDVJC/6gb&#10;ZVrXGQWBhk4OBqrF1Cwdu7SYdUgaSYIaQOX9gkgUH4ASzLrtkq4ElaUf/ef/gkhICS+xyH9OukQk&#10;F0cCZyjTNTtJwCXqiEJPMlGjc0slU4CJQHwFSWZShgmT7hQkGK0iCrMHzBRM+iIgo1uAjTA4T+dg&#10;GBYuNuGj4RbCIkS9zkq8Rq7LiHcYER3G4Ua2sdQ3N9U9Jaz95X2VgzfkPLU07qE5kX+fHv7AjDOP&#10;zwvruSRm2Ibkt7anfnUwc15oybrzNQey2iMqfVltrMrNm3Teyum25HcTVpLzi84xEvN753gDecTY&#10;MUU5xXDbu9Mn1k5j/SNVju6THp9069JHUQCgSgUZgHJMUlUTVQFG9KvHEG6/SDsXbooJMEBgIiCd&#10;38koFx5ketz0QKzdRq2i/lUsYk5YIiLxSYNCDPokIdoyPffOe4J9EL4ICu+89EkBFYV6KuajdjDw&#10;dPUIyraiOsQvZjOZrE7hF8Uo5vZiLmFWhYpuVDcdBS5URe2YKSBbiHoFr+Qiz82S24yzFba9mc2r&#10;o8rnHM/5enf8+5ujxqyPCvgpuvfqyCeXhj8079R9s44+vCS03/rYsQfzPgqv+yHNsrLYuavefbJN&#10;i7UbWR5e4uO1BjWTQY8gYoOLoeJjyjfKCM2hgirmVCxi0oRZe35R1EBlMYvTJbhcUYrSTL9y0pmm&#10;B9VFJHRil6hfL6X/lHSJSC6O1EUkJjB1WaCyyf+VSJT4bdL88i8S3YeArRuRkMkSOhDIkUcMqCOa&#10;wRJCjHwQpmMcW8hqQ2ZZ9DOV9u1p9YsiKqYeL5i4L2f85rTA1YnPLI59eG70fTMj/z4n8tElsX3X&#10;ZozYXvjasepJ5ywrS7T9NXpEo/d8i5bWYeTZWYVHNOnCztV2hGpwW0VdEK9fMMzb7Ti2a8TMUQzt&#10;khfsL4SJTUyNgFB4oUmPDvH5u0FQD4oMTBwntFMxAZOu7iIkgbuGUMOMQjrpxITCzoQQhP6hu5oH&#10;uxGJrsTAQzoFjaXqvvOGKgPoEHPTEykcEYIiEoxCgULUchwzFqQHqJ44oCs1H92DUBj5VjXgwogU&#10;cZUKcvyOPGWIrkIeiFSo7VyKbKi9KHCp13mlh+c5jMR2X0yTN6LOG1zp2VDinp1lnZLY/taZulH7&#10;8h9eHHHvvJN3zz/24OKTTy4/3W9t2PBN5ybsif/qRPbCyLKtGU0h5Y60dlGpUTxEtxV2uBTYkcUc&#10;ZKKHkvL4iYSIE9/8tdRdwPidPhD5KKagCOrIPyQ/kVzoEKMvnXKJSP6T0iUiuTgSTAobDRGFoHdG&#10;fZKYXAJ7hYtt8gccRFMAWoQ+gLFuSVkoAZOCNAWrJGTGBHkEBPBt1WRQh0AvigXTnxj5tpWclxg8&#10;x8tTnCKqzRVc4dyU0TTnbPGHuxLHrT49dOGR/nMP95x9+IlZx5+YHdprQeTAlXGjNme8caD8s7Pt&#10;c5Pca4v4nmaWKEShGkppJHQDJ2E3RmILeLKCQPMXQAKEVvBp4qiCD7il5sJJM7+Ud7NEhEGgEPAD&#10;faH68RjgBkwfwFU4TyEtcAt/qf81Jr3dRd0cyK8iDYV6dFY3IkFG1OJtfLtwkP40iYR+grdsgqMp&#10;dIQ+1XV+IsHpikgM4TQ4Fp6rPfIVi5ibjqjRKdWsaCA/R5iXY8WfoUmfByEXts5F01MWqB0xLYIg&#10;nYAdBaF8U7FNPnYhjEOk0orJzaJOTUqukDxdiDAf39chNlTp8zIsbx7KeX57fNCG8D4rjj+14NAj&#10;s/Y8Mn1Xr9n7hy0+/sJPoR/sjp11Nn99RuPRcldEk5Fo5TkeXqrJak6tifEqNTtODeChwlQorLL9&#10;D0K0aNaHySWgE6ptVUv02T2Zaq/OUVWh2rGbqBMu0cl/RrpEJBdHQr8NTI4syj9ZiERFDxgq/wci&#10;Uf0zqouG+X12ZZiUYIEgD3RCgEjolsAnQzew2S6IBF0tQpIzaxPYDZAQv1rqRdIIs8l91Wx1pnNG&#10;dOPHxwre2Jky9ueoYctPDJh3oPeM3X1n7R268OjY1WFvbYufEpw3M7JuVZple4nnSK3vTDOP6eDJ&#10;DiNLM+hWTZK1CrO3HVNy3XgihRHKswZTwjk1pXuCZ69iJPLfMT4iKY+IvS6UDn19lH8QCcN2kIBp&#10;nbsYSqP2hqHTAGQKsQDtigBAYPhUYlYgiMDEL5xPFePTDA0+Nt2BGoLORHcTfG4/kRiGphlug/so&#10;TtIpclLxHDp8zB5I5WuruvdnQCEpOtZ04dW5B6UwSV0xFlrNZBvKklkT4A4EJ3gYnq75MAjk8YJI&#10;CF7pXAoENPVyDjc2zlIhKWNEbKgQTNsV/vEVO7ZPFh2CKJy3YtiJFUmWY+gpHhZj5cfrXHsqLBvy&#10;WxfHVX57MuutHVHPrT4ZuODggFl7e8/Y23/uocHLQ0dvOP/qrvQPj+R/F165Mt2yp9oX7hBZnJer&#10;tTgtqk09lJ3O5usstV+oFF0EjPQLLkGRUcGdA3+U6BT6SQmuxBBYp8AoVFL2cSn9m9MlIrlYEpkM&#10;0QABlIsLD+MElN6u8RISGCSS6mSHh+snEjiHykAJpiHmAjFiGrVsEK4x04hHMGeW4Q1R2MUEi+9Y&#10;jRRFQqYZIs4rT1rkgizfpPC2sXtK+q5JenTB2YdmBj808+gTs4/0WXBkyNLj438++8neuNmnc9el&#10;1B8pd8W3a8U+Rm6v2p6Wq5EPTGmlm6u5woRrfjF7rgB2/l4sFRKplXCqOCbIEJ560Qsk0R0ELgE2&#10;YujVjyqq+MSK9LemIjaAqXQZzGMwoh94r3QrE8soKRJQl3UmhUh4Eh6m/sJBAnZNZ14Nc6kU/NFx&#10;4i4X130MC/ZwNwoidA/THNygB6FX0EvVqpaYqMkLlBlQlBnomByGbh8MBGATKmpE5Wir/Cm2QM6o&#10;MDiA5ubMywyqD4QyuBO4lnmlbnZt0f2pbVU2/O3OEI7gjWC6ziiTiHRU9xppiFnDLmHSCXq9zAkL&#10;WE8jDIsw2qRoknoVY1k2HlJp35BSNTM056M9iS/+fG7wstBe80Mem3PiwTlH/j7j1INzT/daGf38&#10;9uxJ4fWLcj276nmoXcR6RLYuW9D/abjBpkSrVJlKM5VQFtWoExKaoatFkEd/36wKCk1/CNWi6g75&#10;N8WsG2ogFeehGxNVpVrwUvr3pktEcrEkZVYYpCUWgRtLMGRSiOn8wsaQfkEkCrwwjEko5Acz2B64&#10;BKO7mFWJDnv6Q02W1QihnIIRi1QzlmrxhVa5t2VblsbWfxNSOWJjRu/lsQ/Mi7hv9pmH5p3ttSp+&#10;6Jb01w7lf3a2bE5i09pcy95SR0itO87CsjyygknVjY7hcQcIA4EOufoIoQBnhodwUAAKzdlNnXOc&#10;DDqNzqH8ACAUulIpCA8F8wjmBIlKF+d2JhwMYwxUdHWa6uciUUTCCGoFRlBULak3cNBtzDMp0ckm&#10;YVBt+o+oEE2dpkYmMASiYgL1aI6JXeh0Ql7UeABIgi4iKiIcBBN7heHihpsQH1dSrIEeNpysE0kT&#10;E6CqfXgsFqPgoUQkKmxCIxJTUTiI436e8w81q1zh5mhQ0BimDhMEq64tw6w6H17oAtqgw5R/hh4z&#10;rPVRhSIwVnpg0omqfKpeN+VVYDkkkQqaA01v1ht8CLuamtXAZJFHJrdrZ+td+8usG3JaFya2fRne&#10;NOFI7dAtuU+uOP+3eSF3zzr64PzjfX6MHbU1450DWV+ezJ0XWbQpoybP4W3gFG4yO9hOo6ZXc8/w&#10;dB/FVmruuJlQWERg0FhUYyeLmERCZVGNg/a6IKoJ6AKUyK/Ml4jkPyJdIpKLJZFNEdKoJR2qX4vY&#10;wSQSU4CMMDTVGQIA+kVEgqmpnURCQl8IMXXzJYNwIXm71FuYqDNkqU+kueXZRm1bjm1uWPWHezJe&#10;XBs1eHHoozOOPjw9+JHZJ/suO/f81pR3TpR/l9CxpthzpIVFe3mqIfO5LOdGrWBN6g0ZqtuK4BNQ&#10;ZZjQDOhWnxjD8PmE1ys8XuH1oMffL5RpOgOd6Mr9B3DgHVd4ryq4hLAImwA6dObQOSZlqRjL764C&#10;fvzTUlU9EFkqrNIpAaoxgEFioif9gP2kFFXA5QfeegHcZt0qajHBCrOLMfeKsByCUQi1oF3lj56m&#10;+tyYk+tOprvUTYiQFEYSr/jchmYHBSLzlC+0IrUlVb6hmJvEY3gpJCRAxU+4Kc6hAph5QAboJ8Ux&#10;JKAM7FsFCiGhQMnLfPQk84nUwniuIk5KYEJsdgKmoVjGbHcvhU5UWnVfuiOjytDhbdBfoEBOMYpB&#10;bWdR7wOu5rKIYbP6eK840cbXlxrT4jveDq4dtimj1/Kox+aFPDznyONzDvWce2Dggv2jVhx7d0f0&#10;7vyWqDY9220UGKQPsp7DpcCMbaz5Jw4mxoJPg0gSdKq8BMVl3YlEbfhGrdDF9L9IdI3SCTSoSTCm&#10;hVxK/8Z0iUgulkQGRWChANO/4AA22SUKo3AOhE5QRKJQkv5Taxwo+lCwRyf70NGBpXwW9GaIGskL&#10;mYi3yKPVxs85tunxbZNPVb2xO2vkmohB84/2nbl34Jz9L/509r1dSV8ez5sXXbE+s5nij1PNxnmH&#10;kWPwCmnQHTD4IQ2LZF0UAjv3QyBl2OQ2COEwfTLsyOTzYckFoTPeqU6iUBNXYIDATCYdYnkH+fu4&#10;xBAeg3sJ/6guqBT0IJMbzKKRACKR/P/AXVd3IfQk4qSn0PlUUwppMbSgZt92vrvW38Fi0q7Ks+4j&#10;MgJAC8I8iqJAJOaL1hV/Efa6BbMLwyZ0B4k0nBSdCN2FP312oVk4CX6i+wC5kRB1mS/1Mu9OBabb&#10;0a8gCnUGJeW+d1IICRL9qEIu4mYM1ZAzoTZz/+VJnYn+QuHV0Av9RLiNWIpok+IYDLyY7aKKQmpD&#10;z0OISoxHYYSaRozdw5okr0c/JyvhLNnBTjf49pW412V2LDjf8M2Jkvd3p7y0LuLZJcEBc/b1nbln&#10;4NyDE3YmfB5aPDeuaVWuY1elN7yNZfn0Mmw7hukVdEMKehyobnoWnklNoIgE1d5NEJH4SwFmxABS&#10;9/JBxZVcIpL/kHSJSC6WBLNTzqnpfsKECO1M6CRiMD1Z9Y8JcASCmgEi0cnZwzwecsaV9RKYqh4M&#10;o0mwSi7ymUjy8pMtYn2O58vwltG78nquTnl0UdRj8888OvPQUzP2D5p3+JWfzqyMKd1X0BbZ5MVL&#10;L3yiyhA1HLsTYnNyAX/TroZzPVISRhAkaxg8J79Tucn0WOVjKu+eoE/5xJirioWQCtxRBHLvUUgq&#10;XCdqKOBQcEhXKtD0YWt6H8PYA4gK8I/uMkRXVGyEIQo8FWAjagAsA6hwpgmRagEKHSYo9grNyX12&#10;7rNJnWjAwg0LMyyGbhGajWPgmvDWwzQ3N9BZhfc5cp9HaMQS5NcDnKmeKdTQrMLbJjxtwt0KcbYI&#10;ZzN3NApHA3M2SkejdLZwt4X5XGpbfdAa5QtMgLpAp5Pfs6acE2iit8csOxWBagO9YHAPUBb8g3+V&#10;gFGIRbDiEjWJub8ouApr/HfwC4gEZEzMgQEkn1o1qWZ86RA8D89R3V/mRC+qKKylpxiChLTFhtcb&#10;c4pRGg1ZY4gynWe7eUyjb1+Oa/m5mi8P5ry2IW74kpA+Mw88PP3wE/NP91mVPHxH/sTQysVprYfq&#10;7dFemcFksZTVAptjYiUK6Nc/Ygc+E17VB4huQEVnqoCoERSRaypsQilUc1LLmjzf2QvqN5FL6d+X&#10;LhHJRZMUyvrtCyYGQzJjCwhhCYY7cBIjaCLgQx+AgpDOYW3sm+SW5DPrrZKXayK1QwupdW7P71iS&#10;VP9NWNU7e4sGr0t/YNG5P8+OuHdBdK9V8aM2p721P+PrkMJVsVUR9a5sl1EnMPJBnEFhB9EGRR5K&#10;6OYAIEQh4DrQneoIAoVcEPxoEIx3EgmgEC69IC4xg6pO1PsH91OFYOT5EzeS8064wugAPQIlprNN&#10;3xQdQcqjN4FYQaPCV8IkXeXQ7KwnlCROMrw2w9Yq2hpEe61srZZtFbK1jHcKs9RwTzvXKbZwCgje&#10;IcgI7IRX9chpRABUQsoO81q9reXe6kytOoNVZ+jlyd7ieG/heb0g2iiK1UsStcJUd36ap6yAtzdR&#10;AAZXW40iUwn9+e4kEjSvKnuXA46y01NQMlUbqEPlv4OSIagVyhUG+OmmuMBfb0rM7/4jdGdMYVC7&#10;86pVk4pI0ATIDeWECkOuCQQATY2iluzgO+bCgX3NJsY8B2r9DilqdZltlRFV7n35lh+TG2eEV31w&#10;sLDnioj7F4beNSfq3gUxfdbEvbw7+cvQggVJdRsLWo/VueIseoGP13HeobZoI/+GboggEipLZUaD&#10;IjsgTJUUkXQJxpLArBAzkKEKJBq5xCT/9nSJSC6apJBGgQJZE+AF+Etiorl/v0JynMkUydVT/j7Z&#10;J9m/07+Fot4itUbBqrko1mVUG9uR0zY9tHDC1rjhK870mX/qmVmnHp99+sG5oQ8vixu8Pe/9M/WL&#10;slx76z1hVpHhljXMaJHMqvaAQmSDAAKzdTEGjGFgEsJW099W7iQg0/+GK3wnAWZR3gkRuhMJfesi&#10;EoWe/0QkOkYbIPBI4XfrGDLBaL1TMCvXrRRScK+de6zS3SFdFu5xGl4KXTSOXh+4rOZcA3oECaEh&#10;sZm7pdpWlmvPTXHnJRr5sUb2OS0z3Jd+1pd6Rk8PMwrjRU2u7Khi3hbOOiS3YoSfu5n0UEHAQ4j7&#10;iDa9Pktjc35CdfSRuoi9red2t5za0HBkVd2Bpc0HV3QE/9xxbGvt4U2l+zfWhB3zVRQyr4supfah&#10;QlG+FEZDqI0wRVgFJVRqjGxoaoAd59ERYkwEY4xKDXFjDFvDF6oBZjgN7qAaprolJcEVnYm+m8nE&#10;ZYJhjf6jOFVxCWge7QZFMkcdTEpTmI7sdQn5JyqD8A3oLvQv/eclj4QbbYas9bESTWZ4ZYyDH67n&#10;n4Q3jNyV//iqlL/Ni7x/9qkn5x8ZuPDwsJUnXtp87uuTeT9ntpxuNrKxjb+sE7xJvVzAZk7oNnsp&#10;FaWZ2TaTXxOUVpDuwJVQgoibvApFJJfSvz1dIpKLJplw0AWvZOEmOGJ5BbmKGDJG14nCFD+LEGgS&#10;x5Ct1kpRxEWqR4a3i4N1bEOhc1Zs1YeHUkevCR0w58Az0/b0nHFk8KLTY9dFv7M35fPTBfOS6rZV&#10;uM5aeTZe1iQbpGERuh3DA5gifGFOZ2eCtdNhbLikggOMR6A7iz5NFjHIBabT1VVSDW53IxId+Udv&#10;D3nZgAzcrRuRGIzwjxx1+kr38OFtvB6LcDULZx1zlBkdRbwxh1emsaJ4nhmppUV0ZMU2F2VZGqsN&#10;D2EdIiH4/ypEUoRHNcmaMuKyD21L3bYib8fSih0LKrbOrN00tX7Tdw0bpzZt/K596wLHgVW+84d4&#10;bRr3VgvWKEQHYzY1EwxdSSgkNYDh8TZXlZ87mrR5cezK71KXfZYx752sma/mzXi5YNZruXPezZz7&#10;Uczcj6IWfZ2+52dbYQbz2lF2AkRKqC+gNt1KVSnCAsC/2qXKTyR0IjUjsQjxh+ZCC/hswmsVbotw&#10;0xcb/ck1GzLGveAc824KYUlMLiG1IeWh30DyoHk4GVQDqj7wXLpExXmd1a1SVxNcEDSrxohBOqce&#10;UJhCXgWROTFtg2SVwsgX2p4qtjjV8VlYxZsHcsZuShiy6lS/ebufmLHl6dk7hq08+fa+9B+i69fk&#10;OvfW+E518Fi3zBO8WurN6r2NDqWupBmmqv9zQqYpWlOCAiqNMq3jUvr3pktEctGkfyAS4KGa/WJu&#10;RUQAATERHESC/m6PWivQKFmBkJFOY2sp++F8x+sHS4atT+6z5OxTs4Kfmra//8zDo5adfnNL0g+n&#10;K3/OtJxo4AlOPUUT2VwUYZdZrEJvl3j9kbNzU3QKIAiA6BGELpQAWCYoYe2EOWChxj4AOhi4VtO0&#10;wEBAILJ8c3yVSnKBSOgT/USqV+cCeJmJSqUwg8qvA1LdHdzVyO2VWmu+rErm+REyKVgP22bdv6J6&#10;9bc5CyZHLf82ctea/NQYn72FMSfjXgpndB8BNLBHRVIs59jeA199uP3NkcfeGxUxcVjEm/0S33w6&#10;/Z0+We/0zZzQK/m1fqlvBRQt+MARv4/b8oRRI3iLwawUlFANE5oRbVNOCdy99aV5wdtCp7974L3B&#10;wa8/HfbKQ/Gv3pc24W/Jbz5w7vWHT732+IEJQ0598Vb65lWu/Azmo4jOS3ESlYday6wN+vQqIqHc&#10;+TSf5vWZXVumADh1D/c56Fr0trnauLPVcLTo1lbDhi/M3ca0Ds48CmYVKyjpwllTSEPAM6RGpDFU&#10;s0zXdXI7FO0rPvsFjfxToltRVkBGWB/io+yjp1GFEQT9pGNq4p9okDyb8RTNiLLL4w1iQ67z+4ji&#10;CTsTg5ZRvHvk8R8OPzn7RO+lYUN/Tn55b/6Uc3WrivWTFrpEVArZKphFzUv2qNE+/4P9j/YXxFwO&#10;RWWBwqsjpmlcSv/2dIlILpqkrAsQQLZPBoY/MYHH7B5RU5XItAieFE4Tijul0cJEmYOFNXt3VfgW&#10;p9rfO1E3ZEPGIwsi7ptx6sE5J59Zem74z4nv7MmYFlKyNrH5aJmWZmG1XDiEQbhgVXO66AuJXc0S&#10;NlnEFDwRYxrIURfuQ8jqu3ofVFbh/KpJt3QJCaEv1kZwAj63ubSQsIljeJ7CFDpOSO1V++8SxVzg&#10;EoUldDOdOzq04jRvRrgr4ZB2ZrP3+I/evfOc679pWvxh8bRXC6aMKvxyXMriSUkHfyzNijCc9UK3&#10;Ct3FycH36eZIDeDW0KvPBkctnBr+5ZvpX72c8emw+JcfiRvxx6TBv0sJuDWl381JT98Q1ffWtNee&#10;aFz/hZYVLNsyhV5rwPOmsMALZkP3FtW1W2utbIw8nLn2+7gfJiR9HJjy0j2Jw25ODLo2fthN8WP+&#10;GjWxT9x3L6eu/q765F6tOp9pDjCrSRIqCADi+8MROsw0zcu9dH8Cak1obopgDEcrb6vm9QV6TaZR&#10;nspKE4yCOD2HJIHnpfLiLFFbzNtqDN3hn+YEHSDfgqtapfAUdYtV99QsSkNMXEa0YvKZgmMSJNVT&#10;2SkgejCZagXzWtIxZFgtXtEpOkEnKpCdmtWnulhJSUhn2rCgFYPqmW52pM67MrV1amj+23uSh6+L&#10;77Uk8qHZoffOCr1/YUS/9WkvHav7Lsm2scRzollLtOsFmmzgdBO8Eo2eRaqDTj/MSoDyqP5PpepK&#10;zByr6OoSnfz70yUiuTgSWQvgFOhMmEvGozrE0afMCHrVhuoYT1a7K2KtskWyJiHynPx0sfW7IzkT&#10;tiYPWRH12LzTf5t56m+zzzy1PPa5HQWfhDUvy3EcqPWca/Ol2I18r6jWMZvLEA4dW+dqasQVGIEh&#10;1k4KMffpw5oLBEPALj/imx60Qlk/hSiEVD4w/Ef6g44CEwy3MBxcswvdJpidYfjBgdDBcBjMxuiI&#10;4SC8pjBGdZ/gPngMUafmc9VWpW1dGbvo66gf3oyfMibt42E5Hw7Oead/wqtPJb/Ws27ScGPlZ1r4&#10;VldVvMdRzrVmcuSF7gYDwbtXQ7n0RdP0mmJ3TpyWHKrF7vHsn2Of+XLlhEfzhv0uv/91JX2vrep7&#10;Y+HAW/Ofuyt/UmDtpi99GQeEK5/pzdJnJ/LAwC+glrLkY64WVpur50X4Eg56D823TB9R/Px/xfbu&#10;kTzomor3n7ZumOyN3q3lRorKPGlpICJR296jIanKUFNqZILaEYtXKFjBqkbNoFhBcwuPRdoaRE2B&#10;Jz2y5cy+6iMbynYvLt0+v2TjvJKfFhSvXV62eU3N/q0dEcGegkTpasVCFsNL1Wswn2F41diJU2A/&#10;ARemTTOKP9DhaRIJapOyQJWhWIRyQslsxy6hGsPCfhTWTyTUrkTExCL+eWIIhqlOia4wpY2paFTF&#10;KIixiA8aOM/18QSXjOhgB+v0FVmeyWGNI7ZnP7E85m9zz94378yDi6L6/xgzbnPC5MNZK86XB5fb&#10;sp2sQa2Nd6EfFftOqhki5pwODPVj5F/plnouXAPTFi6lf2+6RCQXR/ITCabzAsPJyskdI4vyCLzA&#10;zgZPUJLD3CR5JZN5HplsFWfrfFuyWmecyhu+KLjvrP1Pzdjz9KzQgKUxL2zNmXSiZlGybWc1j3bL&#10;fCGr1YUt6tVJHqkLgeFPbHKB78B+sls1MVSNx6hoAkEJvEHTBVY41G10tyuZni3dBPchRqEP5pU+&#10;q/RahKddeEnamLdJuOulo4bbKkRbqdGa723IcVYXuOormKVF+hQNAMnIQdXs1RWRGxefXfBZyLcv&#10;nXp7QMjYB0NG3H18yJ8PBP4hYuwDDTNeEseXiYooQ6vl0sK51dBsIBKT2EyIJMLzacLVzu113FrO&#10;WjNE3hFj7yzbNyOKRv8xv99V5X2vrBl0XfnQm/KH3Jo4+o9pk/u37f6eF4fqliLmaeU+BxhWRw8e&#10;Q7ecQ7hahKOSWwtEYYi+6+u6j55KCrw5c/jvWn94gUduFM1ZhquK04WanTG10a9KBNsE30QaqBki&#10;JN0pKKtaB/fauL1ZNBTLwjiedMR5ekPNtjmZSyfFTJ8QPvW1sG9fj5j6btT3k6Knf3Z+3jfJK6cX&#10;bFlaE7zJlXNer8vn1hrhbWZ6B/O2YQypo1w0l4j2WuGz+XdDUJpDzUVNg6pQXWEXqEXpWGcCjZiC&#10;7/5RN6xcIWGKRRSR+NEcgG72OdF9Me+aeAUTiJskq5ZGBbZr4/Fusa9SXxDf8XFw5bgtWcNWxfdZ&#10;dPaJmUeenHGw/4ITL2+MmRpasDm37XSTluOVJQbee0+RTYd64b9DdaARl2D2tvIFSD+5dDNsv0YK&#10;5jeTS+nflS4RyUWTAD8K0knQwU5IpGa1OhSFNEoMWuYLHungO8r0BbGtkw/nv7g+etjSE31m7A+a&#10;f3T8T2FfHsldltSyp9IX2qLHWnmaTxYLLDdrV/vD22GomOWJRRdgEawzUL1XfiIx+6YICEkwYYwi&#10;BGIQIhoFQCaRIJPd8EiFUIgGIMAvnftc3NXGnC2cfHlno+GoNyyVvKVA1KWw0khf8sn6sM0Z+5dE&#10;b1qQuG9dQ0a0sLdhnABzean0hmZpac08b4s93nr8p7Klk5M+Djo79qHjQ/9yeOjdqRP62n7+QmTs&#10;Y2153LBrmJhE7r8bKwTR20eFAGBSPjG+4XMaxGGuRm6pENUJLHqbZ/n7ha89mNr/6ry+l1cHXlU5&#10;+NqS/temBdyc/MLd1V+P9u5eYmSdE5YKhDiah2v+1xoKw8N1u/C0MU8Ta8wWZzc6503In/B4wRtP&#10;dKz6jOecFfZKn6+FSi3pKuyoSPyLIIAKZGYI9EqBCDGrr417GqW9zqjMcJ3b075+av2sF0u/HJrx&#10;8cCIt3oFv/rEwdd7Hvsg6Oy3r8Yt+Cx1xczU1bOJSJKXTI2ZPTlu6belwT+7iyKFtVi4a4SzWm8q&#10;9KWHtZ070pFyjrfXMuHkwqMbHopX/iWRqHYzWR8CD0AFl/RJ34lIDI6F9GrGGikejqDTCd/pclC0&#10;ulD1OeEPPIV0SL1uWbZK1ixZjRAFbp7czsLqjQNFrp8S6789lvvq+oiA+YeenLH7qZn7By0LGbvx&#10;/LuHstcXu0/bWJ4QlVIn/cR2bcrLoYYkIkE8RPeXThLGXeq5fhu5lP5d6RKR/OtEVuX/9v/XRA/t&#10;ks5EqIO5tuQSEgZ5sCsgNiOiiERDP40gmOQNTOYYPNbF99XzRTnah2dbn92a/+iiqAdmhTw2L2T0&#10;TwkT92TOjSo/UOJMcfBqTLs0yDjbJbMKDKWYMy913J/wTTFWV+rslVILALsLMIiIBDCjUKcLm/yJ&#10;wAoE4B8SUEsj3cJhE221srZU1JSI6gJelspyo1nyaRZ7RA/faj+2snLfrPzNXyas/Pj0vI/Or53Z&#10;FHdSWOul7qG7KaKiYMLN3A3cVs2qE7XwLa0rPs+ZOCR09N/3j7g//pNntT3zWc05YasymMfBObEs&#10;oRygU4nJwZgnoDOMYOsOrlmIALilgOWE+LbPKJjYK27Ib7OCrq8acVPNkGvK+vXI731VzoDfFI75&#10;e9PX47T9a0VRkrQ1GppTwzRcDHhIpnGNIh4K5FzCXi/SQ32bZ1V+NaZ0ykjLtoWsKk14OjBVl4IY&#10;Q/VJkvgx16wrqjVN58Rq7dJRzVoyWWFiW/jOslUfF773dNGQ29IG3hA39PaYEX8+N+7e+PefyZw6&#10;vmz5V2V7ltQHb6k7vrVy35qydXNSZn14+tPnUxZOagpey4rOiKZ0WZ2oJx7p2Losd8306qNbGMU3&#10;zE5Rps5cBnZIUYsT/R2GfiJBsytO8wcZUDMS7OxJPoN6A5jXwJ40CDUQjqkI1VxoQu4GCAl3oP/B&#10;QNTWFLdRi5GXo+IJBBPoKVUzDB1Cb2K8wKqdKHasiCz9aF/a8J9inl507qF5p/4259gD80+/cbx2&#10;boZ3XzOL9vAsXZQLo1nomJpG7QZlIy/KzaWDCZshHOq1iahMv738SysSv/je7Y//y/R/7D37f3s3&#10;MwPd5eJPl4jkXydl5Ej+v/+tiTJBPiD6DbAniAvj6PRJgt562eyT6a2+w3mOpZG17x0oGbwx/5HV&#10;2X9ZkvLHBUl/X5kdtLduQa5zV412ul2ku7D9UTMoxL+ckLCNQgbCe9XvQ1EHPUfxgRJlngAGEnp2&#10;dzGJxBRzuJiEwAhC56tkEgn6RbAk3GU47LbKqo6MZGvUsabQ/TWHtpZvX1m0dnbu4i+z536UOuPV&#10;uO/HZMx7uXbr5x0nFreHbWxNPOyrTBKOBrrWvBfwjvmk1sIdtawtRxad5REbWxd9EPvy4wdG/D3q&#10;02Ge/QuM2khhr9a5ZhUG1RFlH4Ps5lZaJp2ootGfjH4nLvG2Cksxyznj2T2vdFJA5qg/lI+4pWnM&#10;NQ3De9QM6FE14Kryfr/JC/hD9rhnimd91hoezGorpceJ/U3UbimgAczAUqzpbBfZUfrOZTXTJpR9&#10;/UrHzlW8Kp9rdolBC39vpNkjRLWswFeoOWqExj6pW0VLsT3xRNHO5ecXfB738cjCUX+s73dFSa8e&#10;eQFXl43/c9NXA9wbPtZOrxQJ+0V2qMyLlfnxIitSJJ3QI3bUrP3m/OwJkQveqT+41Eg67IvYVv/T&#10;98lT346b8X7F/p+06lxuWKR0GtyF7ZBVA0JUE/tbDS1obv/lU+8Ec6kXuqhXb0kqpgfLztGbhFCY&#10;GoIanaJSj9qYwKQTIhK6CcWgTM1XRgcgBX6CrseZ0BDyAxALUdk1t5Qtmsx3yOgWvrvaIBV9L6Zl&#10;6KGq+9fm37ko4e4VCQM2Zbx1OGd2TMXOgvbYFnedhvESRMmUE+FkFD9j7oOFcwfITyW/tfwv6ReI&#10;/f/OrIlF/ETyf/OgX2f6dRHJPyiB+Sf9b0qXRZlinmOmrnNM+b9Lpv79s1xI9JR/vm1nJnEyjFad&#10;5v+OLS7gHvow7GvYvHqVRY+tcm5Lqvn2UMG4HyOfnHn8numn7pof8/eVGT23lLxwsuOrDBkuRIbU&#10;SjCRBhRiY7pdDZWT/QEBgSkIH9BdANz3zz31A65KBAFYKN/JHJDO7nIS5ZOCSOi4v0/EQAxC/6ig&#10;haDJLWztroaaqoTzlScPVG5Znrn0h5hvP4r44OVTrw4+Oa7PyTFP7Rn1953j/h79+YDmw9N4wUHZ&#10;dF62ZUhHMfc2G5oiEjxUVYVmM5xNuqtKdhTIyvPe/csyPhlx8IXHwz4e4tw516g8J221GkYbdKJc&#10;KoOBGW0YW9IROviUJ0758xpqiy8wjrWc5Ua4di8q+3RY/quPNH/wiHfy/e2v3lETeHVDwHUN/W/J&#10;73VzSr87U14PLFw1zXr+pGgoYd4Og7uZcDGKNTAWDY3R3VaeF+/Zu7py9gfF095u27WOV5Yw3UWs&#10;BTKF19/FIpgfjRedMy83rFzrEI5qd/bZ0p+nnf105MFX+p4d/WD2kJtqickGXlb73G/sX/aT2ybJ&#10;5K2i8Rxvz5TWQmmrJr6UtnKqBN6WxKJ2Fq34NOKrMemLJzbumFm57MOkDwaHvdY39vMX6vcsZ9WZ&#10;RCRECTre72uObVEDYV6cSSRQL2o+tdydWkuTHk26SXTs2++h0ITiYKp3k0igiapPzGQRan3Tk+hG&#10;JJj2TaoBtVLdoWrJKimv2mJGxzAHKQmFJm3qnSg5UkYxudUiZ+TKl047e20r+fOC8LtmnXxs9snh&#10;qyI/P5CxKbE2psZe4tDafNKJ1UleijjNl1pyQZREGVIWcyF12pqyG/qb/odm/pNd/18k81YI1MgA&#10;/XFkN5s1f+52U/MAhM73f/mlmXcXOsP//Z/KcHGlXx2RmMlEExJqbNItU0i5u4t5pnlV1zkkapr7&#10;/00yezD+URR2+xM9pdudSeEI3iHAdDNvpttIyM6w1aBF7Y1YJ41iiYXEO4qN+efbPzpUNm5TyqDl&#10;4T1nBvf84fCQJWfe3pH5/dm61RmO/RXeiDZeIXiz1G1qt0EfQQBDn4XJB+jsBrrhZVnou8DGiFgO&#10;jowhu/R8kAolHZM+vSTKY8ULOkjociVwNgk/cB5dQuWiRBfiTthDSXpsemNVQ3ZcysFNpTtXNq2d&#10;VjD9vZi3gsJHPxI94u64oX+IDfpD6OA7j4/+c/p3o1wRa0RjrOEqEp5a5mtizMqxdS62hFJThah6&#10;yF12ME87dzaLljJf9NGchZMPvx4U/uZAx+qpRm6IbK/yMRCtm6qUwAygh6AE4QgIVPnUmP2qEQky&#10;zWlYKlhOpGvL/LyPRuROGun8aTLb813NzOcTnvtD6sDri4OuLwq8Jj/g+qyhf8h+p7d16WQevl1U&#10;p3FfCydsxfa7HnMoyHC3soIYz/5VRfPeyZr+Wv0uMyLxoHYM7NcCFVNtquqc2MXNdIvwNLDWbCP1&#10;mHXLjPxJQSmj/5Yy+A/ZQ+7IfPbW9JG3Zb30h+ovBrh3TheZR3lzluGuFp4Wprcbhp3rDqZZDK1J&#10;91QZNSnOyF21m6ZnzXsn+Yvn4ib0ih3/aOrLTxd+Mca2Z7lRlarTyZKajxqaEnohse1Xp/qRlnfT&#10;Q/gr5juDSdRYCH3He4s1iGaYxIBF9PQTmpsSYFMpDDRF0QoqGeKnGWgyUYtOrQACI0wnHiKFdEi9&#10;DSrNC33yfJtxpNK3IbPtw73JI1aF9pp56OkfDg1cEErqPfFYyXcJLT+VsZNWkcM50U8LJphghSzy&#10;73eJ/IkyAM+H+FqtnUROSEtNhVdFRlY7k/+a/yWhvfyzCcy5Jyhnt7oCOaG3Td1TVYLfzHGhejQE&#10;jX/hEthLp5geGB3E5Rdz+tV1bVGDQT+gURDSAVMVSN0vdPgqIeNQ4I5PMhvMFYH9q4PdUncVMZXP&#10;TL/QJyUwIbAXkqnE/hyo+6splaSsPrV82qNjcymgJ0CQFFhj5IuVC5HFWTwTRx1ySZHn1VD30xuq&#10;7lmUefes6EfnnOm1MGzs2uipB7N3JTcn1GlVHtFu4CUebkP3aeT+Yoi+Mw/wGJVzqNMXAlS1YBDb&#10;+akjfuOn7AFGFFrowq0Lh0E+OLxUtwqMsCwMtAo3G++AAuuoOAbwTcCq+xjzGPQot0WvKahJDk3d&#10;tbR+zzJj67zW2W9mvPZk0pD/zh90U/mga8sCr08JuiVmzP8UzXjJiNvLrYW6t1Zo7Zw5lPVSRszN&#10;V+jmFEkx0JlG7rVHWlu8eWkl23488f64My/17pj7kYg7YLSWMt3rwqaMmJ4Kvxg1qe6DRqR6xlFy&#10;yQkthcfB2ytZTpRrw9y0D0dnTX1LC9stCs/VHlge8cGgs8/9PnHETYXPXl0edHnugCuzB95oef0x&#10;sewtEb1dtJZiyEpzca9T6NjLkTsaeOE59+FluQveSJn2UvWu5UZNHkeNKhVAzVDdU82g2SGaneIt&#10;acsRucfcW7+tmRSYP/L3NX2ut/S6umXA9SnDbz/7+n1pXwa1bPpWywhhzipuOBnXsM0JOAANgwhV&#10;eBl3Gp5a2ZjlSTxaueLzyPFPnhz4+4Thdxe/9mTLdy/5Dq8xajKZz0ltCURUFQo9V8BKOTIBzHSP&#10;oJpQXTqualpFmaQePhUEQwSph4l9VBANazwoC6hUqlpqd5iWaS9EnWREWLmJkqtfFENhDh4Ca2x+&#10;rGMHaI+BT6J09LtZdd7s0U9kVC48nv7GuuhB8848OuvMfXOj/7o0+aFNRUPPdnxeaGxul5GayBay&#10;VEryq9ywMXo42Qm+KHWFhmM0SANvwQVRhTXLa9opqaehq9fMkHpA/CH4PyTVUuR/YENJVXm4vLP9&#10;IFRGTOQwmQD/Ue1SAelk83y1LaZ5lboQdQK0oYr9BZGoRriI06+ISExYh9YpPTOF/lREAugkAO0K&#10;1amBYSoYmSAloHPoiHKI6UhnsOLXNaUHpvif5E/+8BaitK47kZgJiqWIAiu8oHAanFz1/nDsl87I&#10;0uguPjWTX2szeLxN7Kvxrsht/zy68YV9JU+tyfnrwrS/Lkh9ZlXG+O0ln4Y0rkjuOFzsSGllVT5p&#10;g9MHrSXz5aq3AY9SjjmJj4xMvdMCbrnyPUnM72YlkH5TvoHaVEH0fPQk2A1h58LBucOcBYS5/JTo&#10;V/LsIMqUISgy5RmrCykO8FpZW7mtLKUx+Zg34ZA4t8O36dvKj4dkPXdXQdBNFQOvLh94dcqg6yOH&#10;/z73m+e0yO3ckm9467AdLxYtmrVnUiCsHViszFNoPulq5zUlDcf3nJ3yWsj4ng1TX5ehG/WGfCJE&#10;VXYJEEfq9A3R04VGRK7pK+Ggx8k7Ko3caPfGuekfj82Z9i6LOiqbcr1Zp0vXfpk88anYkbdkBl1e&#10;OviygqCrCgbc2DLk9/q7vfT1U42884I7MGKPfUrcmKbsaOSFkZ6jK/IXvZU6/ZWaPauMWopIqOaJ&#10;ZeE3+DOPgkAoSuS+JqM+3hexvmrGC5nj7ssOurWp77XO3lc29boictBNpyc8WrZyoha7U9RlSR/R&#10;qpfQ2YdRH0Q4QCzchdDKy/VmaS9n5QmWfcvSJg4LHfI/UUF/yn/5Meuct3joFt5AfOag0809zoBi&#10;iiG6K+0FfQaRQMWJYRTS0SVEHmARcjUUqUA9MN3DBGc4EeY8YXzBtermJLjcxG7ztqh4FJ9ajiJg&#10;CnGUqruBuYTGCsTJ3jQh8pu9Z0vs61Pafgire21vSZ+fMv+yKO7OBbH3rskJOlDxQXjN0vSWw9WO&#10;eIdRYTAbGpr0Fv1sqrUpc8rGVfeaaXFmXk3IhtAZWPXpV1rKNgJUJbhB94SOAABDdyIxS9cllHW6&#10;MyWqRjoH3QkQzLdG70I3IsHJqD0/kcCwVH7May/q9KslEvqEwHxUcxLSmHEJSaeb8Asi8f+JOyhL&#10;60qmKijxP8mfYIx+LoE1qX5+5VZTgu4oDxlYa2he5tMwo5FYBIwCTMfEUmah+F3oLVw0GCyz3die&#10;5/46tOzFjbEBi84+OTPk4bmnn1wWN3xT7kcn6lZlOIObRLJHFuq8mosWAjm1FZKXsgelhT0ocAci&#10;k6g3//m7LwhQ4SuqrioAh+rBR5GprsxheBCDkzMbMyzc6IBgnBN7gWNbRiIMILUqVDciUVYDb44z&#10;u9BaubOe2ctFSxavjJVhGyzz3yua8HTO8NtLB15TNuiK1IBrzgXekvHJAHfwcl6XxN3VXKOnEMog&#10;z1itr4iEqk79T6Wi+vRwX4doq7bGnoj+/p0T45+qmjRC7l8gKpKFx+NRG/1SyQi/0QT+tqNGJMM2&#10;gwJkkpOrbqky8mLcW+ZmTh6X9d173rCDmqVMthR44/ZXLHw94eU/xwVenT34moIRt5YN+111wK1t&#10;A+9o/XS45dR66a7nvlaO1424QCR2IpIY39HVxYvez5jxeu3eH426fIqN6CG6hn4/VIvfOVbzx6g+&#10;vU0s63jH1m9z3n8qceh/FQy+tS3wZle/q6qeuez0wNvOTQxoOrSQVccyW7X0dBi6i/KMWlD+PlW6&#10;GoCiW3nIzeDuetZcYMQcrV38Wcyrz4QP+UvWS4/bl34oY/aK1iJs3E5ZZD4PGlp5CX699SdqOqWY&#10;SPiuflWzswijiT/QqaUcDiArPRet0JnI+ff5fF5v56seuzTeNC7zO1QCiEpfYYD+fTypLYC2XQ+n&#10;5iEHqkVjVTrP8slzNra+yDcprHbw5vRHlp67d87ph+aH9l0WMn5jzNSTJdtzHXHtrNwQjYK1oePX&#10;wBREpXn0GFAtBFmiZ1ORlVEjP2a6UGRFJObqS6Ve/gT3CC1FOoy5BiAJRQkmSlwQdXNKqhrVnDc/&#10;l/iJRKHHBSJBnlQO6aCyGnR6KrmI06+FSFQ7m5v0mMum/DqE4ypRo0LJVGN36twFIvF/V0ikLMFU&#10;sgt38D+mM+GGnb/iE7bjH8HuSvST+Tj17iTzlQuwVYI/txROvFhbVEqe5RFnWsTeIt+S2OYPD+eP&#10;Whved/aBnj/sCVx47KVNsZ8dL1yaUL+3xBHd4S1iok5qLVLrUPO64DmSJSH/VF4yBhAJCYEPvEf6&#10;VD0kVC76NMXkFYUXOA7YJdYB0ejCIL+7Q2hteILeJLVmoZOPbOPcybDuBA4WCotrqIK67umfY8M4&#10;kZBd6B3CWcvai2T6MdvGaaWfBOWOvLNkwDVVg67MDbg6NuD6jLeecG2dxvPPiI4Sw9sGIlEZNjOF&#10;mkcB0BhEMGZfiHA3aIXRqUsmH3/5sZK3nxHrJ7Hc08Jtc6kpbgS8Bhja34JdQrykfGDCDhez1RjF&#10;cY6d85KnjE2e+pbjzAHdUSOcjawy3XF8VenMscmv3hc/9DdpQ24pDvptVb8b6nteXfbC34oXvC2q&#10;4qW9gnlasfcJiKRZFMZqR38qWfB+ytRXK3Ys1+ry1OsXibHJgwCaKYHzwBFa2LinTgteVPP9qPQx&#10;v08ZeGNJ4PUdA6+197msqu9V0S88mDLnA/v5g7ytkLkaiUi47qZyA4PMjiPlhRCRMIrbdLwThdsb&#10;WH6KZfea5E/HnB7xcOZrPe1rPpdJh5mllHErkx43p0CNdIxqANpupn/WWPoTtkB1B00w95xXukG5&#10;VxpLngg1LaEufZomoRmaZpjvaoS2w0iUqPvgtrAXxSXqQUq1MGBDNyDYJS+E1NQ8DStWPEKzSR8p&#10;WbnQE5x8X6VjUVLjp8fzX9oSFbjs2DOz9vSasffZ5REf7C1YENO0o8gZ2sJSfbJc4J3z7WoNPBmR&#10;6TpAf8w7q66krvyYJTdLjQyrwqA8/hwiIc8UhcB2fkEk/kowhb6rI52JnnOBS/45IlH2SI9QYrak&#10;qkJU+cWcfkVEolpXdRGjaaFPEPpFKRUUR+kZmagpXaBDuk2fplIqIOjGBqZGKp2kp/j/UHcjLaRk&#10;fofVdIqZoKPm7dQT4frhNUeYMgkWUWsMm4XINIyD9b4ZcY5Xd1UOWhX71JJTTyw8/PSCw8PXnvko&#10;OHttatvJWj3VKYp0WS1kC3bkNrB9FSBGKS/0mtQaOs3IPCk/EMVqMDCIKhdKp4bZsfsFhUQGDIB+&#10;AuoBNzQvFqK7W7i7kbtquKtauGqYp45rrcywEqCrNQdUS6g31U+oBrIx3OLS0Q9G7jA2T8RrvN2t&#10;0lIlCs7ZDy6r/Hp07sg/FPa/pn7Q1aWDrk0ZcF3mSw/YV3xixB8wGnK7E4mabgvPj8pE7YecEbpx&#10;O5MOabSI+tT8n7899caj2S/d41s8Xk/cxx3tDo6V1ZidRWX3sxrEbFNyDL30hVBLdxG38fJE276F&#10;cVOej/nmjY6zB6SjyXB38PYamRvhDV5e+v0L0c/9Jab/DfkDbmrpd2N7n6tLAn+b9OoTrvPbRUMG&#10;czZRWCN8Lu5oFUXxevD6olnvxH8xrnjzQl91DoiEoIVgitQADU5gounEXtjaxiZd1c1LXs9/48Hs&#10;oTfnBV5bHXhVW98eHc/0qA26OXfK6LJdK325saK9kmpeetuxOwuwh9qUIB7dKbpgPu71CReWA2kO&#10;7ray2gpv+LHcmR+Gvdgn5+2Brg1TZcYJZgWRGNLpFh4v1oKgpSD/KtEjSJlNtVfBMaZy0SUQk0gw&#10;IgZd8WnMR+UiwMbsXnUC/WUqWGeC/uNBpGAcYxLKFaDvEEUs9BT6jiDLn6h4KBvBtkO9o7dGGoVM&#10;Uqh9tpn9nNn6+dHsUSvP9v7hyKPfHX5mRsjg5XGv7Mz79nzzzno9SZNlWGCL1YsO5UXRnYgcOp8H&#10;KKfbK7OAxdLThfoTdmuaZ1fxYeTo/VJwQVzi79pSygPUV2brl+5EYvZAdEKNopNuRGKKygs9XFUn&#10;1TF8DPhhJlJdpOlXRCQIpVUvJwma33QoLtCCH1tNpvlHUa3+LwV6pdSCPk1FgarBSi4QSfdkmpn6&#10;DdeQ0AOU3sGN8qitIIhFiBgyndqGQs+kc9YhW0vuWxB/18ywxxadefbn6AkH0macK91WYItvF5UM&#10;xkaxi7tzLqb5aJSFQJOKDMB0g18MtT8HSoxsqwEMnUJ6c8YR5YquwnIHqL6TSUA/5uwzF14jaG9h&#10;hImlqawwTsuL8OaFaXlnjeJIVpfGO8q5txWv68Db1OHRkdAdKSeKFF1eadPAJehywEN9Dulq4HU5&#10;3nM76+a9kT72z1n9L6seeHnFoGtz+l9fNObejplviBM/sYp0RtRlECeq4iCTPvQzoG8HGy6RZ+0U&#10;Hh27G1uENbdi7+zo959OHf97x9QAFrae2+vtUmKhDXN0zjHTiKdReFXnyJ6JF8zJ3LVGdap1/6KY&#10;T0ad/urVxvCjFNAYPif3dMj2SpkbbtszP3fKkMTn/ier/+3V/a7u6H1lad/rzg/7XdOqSXr0LlmT&#10;J51tXHMYjmZRnKSf3FI+5924z18o2rBAK89VwQdXm5PQ41QfIIGwjn5CYViEpaRo8qDUwbeWDriq&#10;LujKhsArmnr3aHuiR8Pw31Yu+KDx3GmjpkzaGoXPQq3AMHuga24IYjQSDGBg+xO0JgJam9XIzSxa&#10;OjP41YCEd4e4d8yWBZHcWcqFhUjXK506IFq1shrf6q6fpmKoGiIApaZUvU9ATzrTdDjQFlSH9DBE&#10;VYaORTTU3kBfNRkQt6UyIgHDSbughBgtAC1hu5WuAW6coj5/mQdoLp2LjdbIFsiponZsF6IZb/wV&#10;CVa2K6d11umyd3dkD1uW9PT08Id+OP3YwvDBm9M+Cq9flWc/1eRLdbJKrrfiHScG3YEERmGapBIy&#10;TyVkgOjSQoEUi8BkiFyUvRPAaxhBJNqAunURCYaNfskiXWLSERVFfZKnBu8NtdFJJCinP6GQykpI&#10;pckuKHBBH4mJVBdp+jVFJGhRUhS0GDV8F6aYGuwnEtjYv5AuG/s/C92TxK+pyuq6Pi8k9Jar43QB&#10;aTmm/nDCbCfeGWdYsBe3qJYixS2357U+ty7h8WXRf5197o8zox9ZmjRub+GMhKadNZ5zDiNTl7WM&#10;KId5zGF00nWCcgxIqFn2/uFBTAATut0UQiJCAH9uSZvJiugIwRMZOPDBIDLCLoqsQxit0mgXukX6&#10;2qWz2agu7Ajd13RgXe2WBeU/fV+y+suytV837pnvOLed50do7YXc28A0G7n3qEW6sQI7MJgkF9hF&#10;LjPeaAdTMkAu3lbZUckyTjevnpT+0r1pvS8r79ejKuCqggHXFj/3p7avRrO9C0VhnEkkqDA1toSq&#10;hWHjzsSaTkmM5NGwJ5iV2/Oaji/LmDIgc/ydLZ886j66WFiqzP4Ng9kpIvFhXN6rOvoR06DaVdcf&#10;+seovJ5qVpfcfmBR+MfDj3/1Sn3UMelxcc2nYTeXVqO1SE8LtW2eUfLxoLRhf8jvfUVdnytqBt6Q&#10;O/Q3+W8+1bz4Y5Z4jFlrDHcbt9TLogTtzKaaRR8lfvVi6aZFRlW+SSTUJBQYUv7R9Kh2N2MOobeL&#10;xszc1x9L739V3cAr2odd1Rp4ef0zPZof79Ew+o6aH79uSUliLa3CacEOK1S3CulQF1AbDKqpcIG0&#10;jipdBYPog9F5bU3W6iXbXhoS8c5Ix8GVoipZ91WbROITTuXrk0r7icSvq0pd/YqhiAT+ugJEwji/&#10;CSDzOhKWCCk3iFra7A7SicPceF0K6YDuplPwJkYfsYbX4B7iOZ17KIAxsZuiXkqqTbuiEH826AF0&#10;3KAykTLSA+iRGLFDT69NYMetaiaynTymQx6q5vMTvG/uLu2/LO6huWfumx3y+MLTI9dFfXY0e0Nm&#10;e6KVlUlwT7viIeISUh0UTGXbfBbxBAVUuuHTMaVRvZQaTeS3dxUpEE/TyYpa4AlcIBLzDqaAotQX&#10;xCIIlS8QiclJaDKTSFSnBS4HBJhQQaR7iUgutkQtSuZGzWUSSZeQAalE1oiQXdlYpzfRKV02pgQa&#10;0E0u/GRqh6mspE+mxkBBOxNwRBEJEk4GvhIWYvNt+Fy8wJBxDnmiwfdjZtOHR1If+X7nQz/sf2rx&#10;2eGbMj48Xroyvf10k5Gny0rJGhCIGGrrIfVExRkkeGeGX5SOkgFwFwUW5o6BXUSCwlLGdPWqQcMD&#10;bxfv3bMJH7YglK0Foi5br0j3FMS3J56pOb4za+FXydM+SPrs5fgPhp9/JzDhg8FZX4+tWPpx++55&#10;3pidsigKr6p1WckpBrhQvWALDaEQ3OfjXg0zPmHMQi3BY55WUZFq2zU7Z8JjKeTg9+5RO+CysgHX&#10;lA7/XeN7fdxrPufppwmaidjMSlOVSnkGGKv5OYZLYlyCuIGCIekodUZuqZg5Nu+lP1ZPuLtty1TR&#10;UEjlJMrhulUXbkUhWAlBVGneC00IfSBLtjFPBatLshxcGvHJqGNfvVobeYx7CeU1TGj2OQxPK28o&#10;ZgnH2tZ9WfxO74zBt+cNuL584PWlg29KHfLbvPd6t22bxXPOyeZiTuFLSaweuqFq/sSkr18q3bTY&#10;qCroikiorVVZVPXjdfoO7m4UJTEZY+7JfKZHY//LLCCSK+qfvqzhiR6NL/25aedCW1UVc7kFWI0I&#10;HnmmS83hCryrESEg3jtJ2EYKR/gvVQ8p7+jI3b1t5wevhn/1jj18p2gp1HVSFguXmL3NhblHGmIk&#10;My8Ye1cmQI/oJgoPqargcfmtgDRZAS7cIDMRl3Gb01NXY81PteXEGGWpwt4gPDYS6SXfhSJRlxcv&#10;JyYvB745ISxRKpiG6AdzBohWcTvCYrJK5EclygApNZwbjKNgSoi56MQOH0SvlrxQyMhWuTHd8s3J&#10;spe3pwQsO/XY9J2P/bA1cPnhtw8mL01rOtjoI0+rVLJGvBkaXIK5VRxiYjpxMNSSeTXDg62RzanR&#10;QHYYPtWqSSTKnM3iI976ZyIhUZACe0fY00kkuBvKS4/zP7FrMk4XkZgRCTSETr5EJBdLMgNM1eq/&#10;IBKlBGRJ/7+JpNP/oO/QuU7BT6aYIb/f8THB2i/K6vAUWKmZYDZq0TApeqsUdZLlc3GixTM/qWHi&#10;oYLnfo7rvfBU77l7x/948svj+evznGdajQynqNQo0mdWChYEt5EDqlSbRK09JnMlfPFgQyM43D6F&#10;K+QTEWQQ6Ki4Bejq13jKmFoA4SDBQK7PKbGPYa1oyTbyIzvC9hRsW56w7Nsz0z868dkbxyYMDH25&#10;V9SLT8SPezDhhfuSXrgr/ZW/pb/xcNbE3pU/vOI+uFQURPP2auZyYu8oepIiEiABDFLNOsVSDqpl&#10;IjOnodtEc7H3xOriD/um9b+utE+Puv6XVQ24qmTIzZXjH2yf/aYRf/SfiASJWouCGgosiEvcytQx&#10;9uOoYomHrSsnlr52b+m4P9WsmKxX5CiDNrCblqDAhYjErUsPeZq4oWnEGC+hViZWK2d1ifZDK2Kn&#10;jA39ZkLt2aO614phFHK0fU7Aor2Z12Xp5zZb576d+8ZDSYNvyw64rizoxsKg29Kevztv8nP2LfNl&#10;XoTeXijLYrXg1UXTJyR8Ob5s8xKjMs8kElONSP+ITqEpoHAnt1Sz9JNZ4+7J6Xl5fe8ezYGXNQy8&#10;vP7pyxuf6tE04W7L8Z+9FispE2btaljziK49ulJ106nZ2F7V74RgjSqGbotV53S+014Revz03G8S&#10;V85ypZwUtkqmtwjWgc2p1FxbqIH50heqB/ga0BLcQlEIwB1CNyQ1IVXBKaY5YBiZfrhwDuVC99Y1&#10;VkeFJ65fGLf0q4qdS0VDjrTXMFc9czUKqnz0baolI/7uW8JQNUZPdU831nSDohNMxCalBJHAQgHG&#10;AGJGbKeGuNAtqVqcaNAOl0s0SlajiVwbi2o2dhY5Z0eUvbbhXMDc/U/O3tt72bGgDeGvHc7fV+9N&#10;Zt5SyVuxPTZcKr8aKVhXwz+IpChUQh+X38ypjlFSMyKhmvEaZu8c/QoiURMgf4H4wBOVuszqApHg&#10;i59FTDGTAgSq30tEcrElf/t1a1G1Htt0Fqj5VXcXDInUDB0EpsDaYWJQ8u7XqqsInRG3Qrr5cQov&#10;SFmhl+iy6hR1bxMO6Tz6VDqrPGuHNOqZXqCJBAfbV+f5Ia7hue3JTyw69sCMA4/MP/HBrqRFZ/KP&#10;FnUUerDNu4tsntAEuMw8jNw8OJaUCeWM4l3ceC4MFNmm5wAdSJf9eaZHK+bDSAk9nGIXJ7nzQuuQ&#10;rlZmrzfaKkRNjpEXy2IP+I6vq980K3XJlMjp7575dkL4V68lfzwqZcKgxPFPxo+6K2Pwf2UPvjUn&#10;8Ka0gOvjA27KHH1Pw3djjAMreG4c72jBGhWYCWxOVTUZLQZvTMBCpzr9Z9i4s1qP3FX91cjsIbeX&#10;9rmyKuDqmgHXlgVcmf/snVWfD/eF7ZC2OuzzSPmmyxTM+Ytj3kdtQkyeI4Z4nc2iIMq9Z1rrW09m&#10;PvfHkh/etmfGCQJfwye9FJm5DOFU235QDVBd0I2oLQgsyICdgrVzTzmvJiJZGvfZi6Hfvl0dfkj3&#10;EE0TiumG5sFOX5qTO5op2vCErKme/3riGw8lDL+tYtB11QNvyhp0R9yIe0unPO89tpIVnJA5wb6j&#10;y8tmvx7/+ZjiTQt9VRlMd1Fb6OjpAKfqCkMk/e11ibpC/dzOvLF3Ffa8sqZnj+Z+PWoH9ajufXlT&#10;rx62Dx5xRu/TNRd6VyjQ9cKp92K9EWEZZdvdOY7lRmsSpmOqBkCZsiw9zvbs1IIje6tDD2hlGdJV&#10;z1mbYVjVtlSIUwm5sDKE6k0NITjRVUj+BZQflYyIWakPZVVFCwA+Ajts0gXNQXylXhgMdHVoorq6&#10;Kfx0+orp8d++lDfzTXfYJp4WysoSWH2WYasSHAuPhCQKoPiYOJW0jizLUKZDYYIyMnoW/AN6JlY2&#10;Yga8msHIKFBQXEJPIirySU3FJdhjzok4g75oFsmKfeJ0g/PHuJJJ++JHrYvsufTsvXNOPLgg5Ivo&#10;ps2VrrN2nqPxBoEtzzDEBAOkZyGqUMEcsmIaLEV4hnDTcxVVwxOCO0YxkjJrVXZlPgj9LqBKJ3Mo&#10;zgCNq5NNZOgkEjJAsoIuMa+FNndL5j0v3vTrIpIuf4Q8js4Vzp0eujIdJaa6ECMoo+/Uhm4CzxKT&#10;mpT4FUElYDrdgtAS9ob+JZNIyDSVJ6aGKHGIOdXmsTbJWgTPdbGj5dZFUcVv74sf/GPYE/NPPTjz&#10;6JNLwsfuy9lT7khodhW6eAsXLviyWPpFVEL2QM4i8BSdFGqIw5xdo7jEwJRTYhzSbECvySLIErqw&#10;3GrWrMPQnYZmZz6C0WZspV6e7Eo63nBodf6qb/PmfVi64KOGtVNbdi+2HvvJcXa7K3Kv+9Q628/f&#10;10x+Pnvs3zOH3FEQeFPZoBtKA64rHHhjweA7ssfeW/n1S86TO2RzHYiEDNGL7nAqMlUI5ZMqlD5R&#10;uYR2ms6YgztrWfzhxlmvFo75a/nAmyoDrq0dcH1J3yszB9xW9F4/d/Ba1l5h4LVX8AhRDn9pUBz0&#10;PJgtRPBnaMzVKqtT+cmVlk+GJI/4S+aUF1tjQoS93b9OEOV169wL14GuR+8iVQ0hLjWFUyoiMari&#10;2vctjpz0wqlv366NPMw1CvbA0VS1GEDSvcxrE23FvPScO2RlzvRx8eP+Whhwff3AGwsDf5sU9Puc&#10;8Y+0znxd3zNXhv3ETixpXv5+0pfPF6+bY1RmgYQYpiuBSKgSTJ3SNO6y8vJM94n1+aP/XNT7qrpe&#10;PZr696gedHlV3x4tAy5zTu6pJR7TdI+bSkrs4/V4zPCLYgLFf3jbirCgX87wGJQ9KJbGfRS7eKXX&#10;abTUussKfJV5oq1auls50TYW/ZDf4KbziQYwC470EVjJ8HZbFTsqhe8KR6DHnURCIaa/4xSCjcvQ&#10;gUmYiUGQlkZRmGtEHnNunVPzw2spXzxfsnCya9sCHrGLl8UbvnrkFi8us0PrDDenp5uOFkE1ZrOp&#10;dkX8apj8RoTh7w7lKuQye7cwodHn7RwTUkpF3hz4rUWIEo0nWbxHquzz01rfOFby+I/n/zLzeNDP&#10;sW/tyZ8RUXug0JZt53QacYkHQ+i6CspAaBgpwf1hNYpIvBq1DQ6SQRHxo8ngNSp6AEMIAEJ3VKFq&#10;MyECKEFV1nlm18lUtO4sQoJr/imZ97x4069qsP0CkZByQJeVilB7U/uapgNk7tIDuuqf+kNJ1PIi&#10;QHOn9viT+QjQDJwpcr5AJJLMnrsxgIhdmciImU3IDmE0S14nZIFXJnTwPYW270ILR68588T0vY/M&#10;2N978cln10VNOJy/IKsjF+9y4B1q+go5nbgH3rJHTi6pOtRRWTlgRC08NrkEL8hDny/96M8w5VNt&#10;yKo7uGE3jA7pa+GWWtlSJmuzZWm8lhbiOLmxZu3U5G9ePvXmoLC3AnOmv9mxdymLOyxLo2VTlugo&#10;kA2pMvGIZ9PMms+eLRx7d2EgQf91DQOvbRp8Q+WA6xN7XpUy6oHmdTNlZaHweBDX0Qc6wzFFR5m9&#10;GagZPt1LXELgzl0NIiPUunpK5dvPlA69o3zQDXUDbq7ofU1Wr5sLXn7cvn0ex8YeLRR0EenDL+xE&#10;HLQauMTs5yGCIZxtl61FPHaP9fs3zo++P+790RVHtxn15YaHSopXBHKqN7Cv6nwnNqEMoc/IR0Aq&#10;dAvzVOnVyW37l0V8Mu7E12/WRR0Rvg7Qv6CM0iUgHQoODF+z7ixl5ZG1B5fkfD2icMSdtYE3lA75&#10;TVbgrSnDbi965e/tU0fqWyYZ+7/qWPpqypRni9dMw8txfeQzoBZIpTqJRPVWOdpYYYJ137L8UX8q&#10;7XtNfZ/LmgZcXhl4VWVAj7ZhV3mnDjFST2uGjxxwn4/qzEcxMqmpmrNAroBVaI3SXStt1djW3tbI&#10;nTbutnO3VVIs5bUIV5t0tElnq3S3059cM1nEiR1rdBLCUvjipKukE2qyBmoStWrqM4I+P63gD6ov&#10;/76NxGFEJAgiqGLQk+Zj0mnh1gZRn6lFbW6a9erBQb+LHP9g4edB7ave95z60ZsfrjUU8ZZibi3n&#10;3mZGDE1RJl7lQj4PPcJ8AIrmAecTVaALizjDh04t1JnKBzU/1SHRr49IRfVSK2MllwlBK7NI3qJ2&#10;TAl3yB8LHO+cLBn0U8wTc0/2nnt6xKpzXx3P3lnQFtfBijVRh31LGbkP6kWfFJVjCRdGm9SAE6Y0&#10;YxYD8RY69UwHswsrTGIgM/djip9LqASKMFQ+O6FDRSToKYDGmvzRJTDJLiDqTP47XrTpV0sk1N5Y&#10;LtQtYu0U6Aqke9vThd2uRUcYgmMlXQf958A40ANgxiImkRDOo3dA4h3lxAqNkpVIGeeUWwqcP5yt&#10;mLAzNWh56GPTdj05Y/fwtacnn8xZktq8t9IZaWON0rCqQJ5uROaL99yhj8KO7loiLFJc8naVV6Vi&#10;f/9MHkI+ZKPTG4KHibldTqlZmdYuPI2Y1VpwXos5ZN+7omX1V9Xz3y77emT+xN5xrz8e9vrTSVNf&#10;bd27mGeF8qpU2VrKbNW6q545a1hjvsgM8e6dXfPRoPQht+T2vbwm4MqGgVdX9r8yrfeVqSPurl/6&#10;hZEVK6xtqlOQ+MOHXhJV85RRcmMJDshuiQBAJO5mkXvOu2Nm46dDi0f+sXDAjXX9bqnpc0Nez1uL&#10;xj3cseYbkR0jrdVcIxowkQugg7uZTA8uR48ZXHGtQ1ireE6YbcmX0a/0CntreObWZc78FM3WILw2&#10;Tryrg3RgropI0KmiEIy8Wwynu2pFQy7FXpGTXw7+ckJV+AG8YVB4sIsMRZLUuFQUzS28HczTyK2l&#10;vqIoy95ZNROfKgq4uujZW/OG3pYz5OaC4b+peeUvru/66wtGNHzVL+X9Z0pXfamXxjFz3F41hp9I&#10;6G66mzuajfzzrbsW5I36U3m/axv6XdEUcFVF0LVVQy63jrnVmD2GZ0YQAfkkRSLU7OQiKDVD2e1M&#10;bxUdpb6SJF9mOMs7z8pTZGuFsFVzezVz1eB9Lc4m6WgRYJEObG+M7Z4RjlBdwRchEAeRoDrIx/dh&#10;9Mg/DkHagoRhcGCjqiV43KbPbkIqVAu7iahqpL88Dt3RLJrzjPM7Wue8fjrgppRRf85/+e7ytx4q&#10;/mJozvJPi3Ysbj29Wcs5Q2QvPC0gad2u9m0gM8FjzC4myoCalEH6rCiM9MXvPfhhGiE9ut1UvuGv&#10;IWv0nfhNzRIWLVIr4zLRJo7U4EXxo9ec7z33WK85wYFLQl7ZkTQtvGpLsS3KZlRieQo69GCcZPCY&#10;HNw5cwFTQpAZ8/b+PMBxge+iRJm/Siaq/Esi8Yt5nHStG5KQ4EgXmHQmE6Yu3vSrGmxXLaeE/qI2&#10;Jq9BgX53IiGNQWOTNnuxAzb9TCpOOACSuND83cQ82VQRuiEpkOmPkPKpMJxuyjQwgWGRjOL8pA5x&#10;sNg2N7L2lW25vRade3DGqSfmRYzcmDI5tPzHrLZjdZ5kh1GuAhFztgkJ1J3UGk8nY3ZirTi6m5FM&#10;U8dTFJGQNaqgRPXhUAnJ0mEn9LNH62i05qdWhh8u3L2y/OdZtcu/KP72ldTXnol79s8Jg27LDri2&#10;dMDlOQE3nht7d+J3r9nO7ZDNOYazFls8kYeLBXQOLqxca5Jl8e5d0ys/6Vc06r+LhlxbNejayoBr&#10;knteFj/4j+Vz3vWlhkhbM+aAMaJkMjXTq0OPHKaNqX1ZsIuh0Bmhf0M2P7/fs2Jy2UuPpfa7var3&#10;jbV9bi5/5ubiEX9r+O41x4n1siyBuRp1ndxYp2G4dPCxDwBE0RVVCYiEfFLyZS3S2SBq8h0Hfkr7&#10;5KUjE0ZEzPq4/uQOWZenA7mc8DIBg4SPaqtJqi9Vm/CtvU5hb2Ytpa6Tm89NfvHQpy9XhO5VROLS&#10;DQ+FIlSNCjEo4050eeGl9V7ZkivC15ZPuC9hyG/SBl5bNuTqysDLKwb1qBpxdeXYGzPG3Jzyxn1N&#10;qz/lJYnc7cDsA3Kf0YLopaKAktwD4WrkxXHWgyvyRt1Z1Pvymj49agZcUTL0htrnbvO8d59YM5EX&#10;JGiMmlLhGUE/EAveiDBszNPkKo0rObou7sev0hdNKpn/cdWyz2t++rZ+24yWffPbgpdbzmyyR+23&#10;J591Z8d6i9K0inytiTim3cAMPQNdhQrA/Xin9mM3sC0j9sJUMKrgkZJSbKVd0GQoPDQe+K8Guig/&#10;RNAe0VZhJB6xrP+6/MM+aQNvLB58bXnAZcV9e2QNvz3h3X4Z096qWPFF2U/T8rcurzxzyFOZJzzt&#10;BpWC2Rh5VsLNBd56orSa2IWMBvpickcnc6AOKPkPKn8C3/EbFkLSNWoKBqkCXtdjl7xeyOBq36oM&#10;22eh1SM2pj82/+wDs4/1Wxn2xu7UuRHFe3ObUto8NZqariIpoCcjhTeGsRN1b1V4SngWHcDxbib/&#10;C8HpOF/9S1+QRdUZiLqFqlFGu7mbJCZWmGIeMZMfpy7O9GsiEmpl1e7mJ4jEPx/DnJRCMQT6sald&#10;CXyVgEgAPp2eSHfpIhW6C93Of9z0SpSZ6nD3GPlKDiyZEw1SL+E8waJvyXF8daxwxIrwx74/8tC0&#10;Yz0XRIzbljUztvVgo5GsiyIu6zgWJDoVHZHVoIeYEEipqkROPGqQAwsscEzNnwQBKnMi545OV44c&#10;rI4y6aP8UMZ0j72houx8aNTGpcenTQz/9o3MH97L/fqVtAl90kb9NWfI7RWDrmoZ2KN8wDVRg2+P&#10;nDiked9iWR7HbJUE98xwEu4TxDDiMKNVNmRq4esci16vfuOB3KE3FwfdVBx4Q2zvK2KG/ql88Uda&#10;XqT0dDDMM6aAD0SisAh4gx5pTGwz3EArr8HaubVE5IR7ts4qeaN34oDflfS5oabvzZW9bioa+pfy&#10;SSPats+ROWeFo5rpbYLZdMOhGW4Cd1AzfdIj4DcTkKiFMq5m2VjiDN2VNvW9g2+NOvX1GxX7fxRV&#10;aeSeC68Vr8EgTCbrRr+Wyb5KGyhTHhcRid5U4gr+OfzD549MHlcdspt72wiR8GJawkrVuCoGpesp&#10;ECTnQzd8TbI2vmHWC4lj700OuqU06NrqoKvqgy6rGdKjdMhlKUOvSHv97rZ1n/GyFO61SZ0CG2oL&#10;0hNiBMo5obmdu1tFVZYndEveyN/n9LysoleP8n6XFw6+vn7Mb/VPHpYbP+HFyUQkqDLlF1M9QgvU&#10;/AzD0+otTSg5vD5u2ZfR370VO2nM2Refjnj5iZgJz6RMDMj8YmTurAnFKz4r2TKn8uCaylPb66KP&#10;tWbGe+vLudOiRrJVPfgVlQqoRj7U9GhqZfK7YRxUufRI+hmxAmE0gSydCexWeglKRlxC9/LZZFWG&#10;bd/i4i9GZr1wd+7AG0oDrqju06Mu4Iqa1+4tnflazc/zWncsyVv9Q9j8r+M2rrDkJkpvG8f++a3M&#10;0yzczdLbKgxMRcRmz7oXFgn9RSOpUpvYjCpUKu9PVASqFgPzGNDLZkI2ZZJUgm5gk7yUy3iv2F1p&#10;fB/dMWZnVs+loY/NPdpz3tFRK0M+PZC2IbUxplkr8wospkWAAhJSe+l0T+rJv4R+IlQodOfMT3hp&#10;JGhcAILiN9Sq0hbF00QnnSBBgnr/5a3UVUgmTF2k6VdEJF3J325ISlE62xtNrqL7LiLpbGn4FH6d&#10;piPqIP1kisE1EoX2nQvFoUlwyCl8JkpokaxCygSX3FvpXRBX9/b+jCHLQp+ctv+ZGfufXxsx5Vjh&#10;6rS2kAZPts5rcDKpNRajE6HRw5BBhpiClBr5pZyozU4wSRFAAMOmU8x8mkqJK+CoKfcNRqUcTN3r&#10;bK6uyojOOL4jeceK/H0/Nhzd0LBracW8d4ve7Zs38s+lA69s6d+jps9l8QE3xr38ePPKj3n8XtGQ&#10;xTRs/0hRvw+PJsjukO3Fetph3+Yvaj/slfrsb1KCbsoccltM0G/iX3ykbsMPemUyue2Ybcw8hEFm&#10;bZmC/DLEZ25iEeEyeBu2WqlM8R75sfj9QecD/ju37/WVA6+vHHBD/tD/yn7r6drln7Ckg9JWwrRG&#10;wTt0w6oxt465Q+R6UsQDIkENGT6pK1xuLXPFHMpYOOXA+88d/fT5oq1zRXk8c9ege8fnQiyEzgaF&#10;oYpiUaWGjiUjjga9udBzdG3kB88FTxpbd2ondxN1OQ3mZTpRDVqdEi6Aw0zVS6hqZ/ZKZ/DKiukT&#10;Ml96MCfw1uKA62qCrq4efEXJoMvSAi9Lf/Wvbesm84o45usQGLIijAMdESdgSEv34F3AjWVa7NH8&#10;5+/Ofuaykp49SvpelhN4bf3zv9M+fVxumcJLUn1Mo4CYLqD8UiPqWITh5QaVxcoaSjqSwmtP7649&#10;9HPVxpkRr/c+89y9YSP/HD3qz/Hj7kt8u2fiJ0MSvxufNO+96CVTIlZ9n7x3TVNyuNZUKbwuKoS/&#10;RQCUpCf0BUBsqPdWmURCKkcuiUI9zDaGG2EOV5CvYtqK313xSkeLkRFWu+SDlBf/nhp4Y3HQLWWD&#10;rq7q1aM+8NrWzwdaDq2yJ531pJ5uijiQd3x32bnTruoS7u0QzibWWNpRGN+WHe2pSpf2cuFr4FoL&#10;dinWKf4xtVdhtHJGTKFM0+eFBLqh6qGM0dnqANgFeSQtaZZGjRSZHn6sXvsxo+3zk4UvbIjut/Do&#10;MzP3DVp04s2dSbOjqvcVO+LbeCVjTVJY1b4SxI/mrZDwnYqqyMnEBKidcWEons5HPaKqkDFAC+Wa&#10;KtAkki4u8WOCKWahusqlrkLyw9PFmX5FRKLamNO/ikrwHY0KMZucPBqyIoTwGESEt4sgm9AKROJX&#10;EL82Q4cUi5CriWXkDDsEmt6/0kO6DD2wFinqyTMSLM7DNhR7PjlZMfyn6KfnHnvkuwN9Zh9/fUPs&#10;4ujKYzW+dJcgVW6Wegc3HKSp5OwoxqCHwZzU3WAq/gx3qSbUF4mOQinVFfQnWRcZU2cUgw8qMvNp&#10;tiZHbb69JMNbmiHr843mQlEc5zm1oXHeWwUvP5g/8Jr6Pj1q+/RIG3B16nN/rfl6uGffPJ4fxt11&#10;QtjIMH1UYvSoW6S1zMg/re+fUT05IHr476IG3Zz07J0pL9ybP2Wk7dha3lLAmZ3ARuMeChwAPYpZ&#10;YUj0QRgsuAuTLB2G0YabNxX4wrcXfzoqKvD3Wf1vrAi6rjLo2txht8aPu7tg6nhv2CbZkWtodYK1&#10;mkRCSKqIBD2OKCr9D3fZKcirbS/2JB7JXfHNoY9GH/zk2dwN00RZDLjK2859DizFwE6V1OC4iv6B&#10;tRMu+yzcUW00ZrkOrIyZOPz4x8/VHd/KnI0SW0xiLBZcoipTtQXQRIU2HuHpwM5aR9dXfPl8+rN/&#10;yg64tWLIzVXDbigLujoz6OqMV+5qWfcRrzjP9XbSDUQVKqpBJVDGKSdeH29vZpkx+S89ktHryqKe&#10;lxX2uTwr4Or6524HkWydwktTNaZ7lQdDpVQqp+vYiUDFNO423lbDW0plfa7Ijsj76oWklx9OGvn7&#10;5GG3pg77TeJzf4gZd3fMO71iP3329JQxBz5/8eSCKUUhO12VudxlwTsFSHkJglEoqDV0h/4Hi1A2&#10;lQ6j80rlFwSDt7WTMwH9IqXD5CYMKHBd4xTt1RfbT2/L/+q52CG/S+l9WdmwW8sH31TV98rGkbc7&#10;l7wj8uOYvVFY60Vrld5SyzramMtheG3CUusrTC09sytn/9q6iH2sIo535HOiE08zcQmmJiNz0G3Y&#10;qnL8TVeJ9IcO0v/4BzmHuptWR0fIetFiBlxCcshUT4BRJkSGV5yq0ZZE10zYFtt/cfCjMw4+NufQ&#10;sLVRU44Vr89wxXToRQyvoHZSoXEn8/6odcaptKRhhhr25F5Ovox6yYnKDDmL5KhpDLu/KKyg/8mL&#10;MyMS1dLICPkvCGQBGHScNACQok42nwO7RvLj1MWZflVEAr3DWAk6PP0GpIy78zvsyT/GDn1VSR3H&#10;oIOZTCIx3RNoEnTNheCYk/b7VMiPoUk6h4JrwuA0coiaXMsyWt87XjRwdcxjs4KfmHUsaNW59w9k&#10;rE6oC6tzF2qyBd1fhhvTcWCeZBb0IJUXSPcoB1oI7VVZRWbo08wZfZLi0j/k81IWcRfkj84gMyOV&#10;ZT7D084dDYa9QXpapK/Np7VLe7UoOO/YOb9k4jPZg66v6tOjbsDlxQFX5Qy+o/C1h5rnvWlEbecd&#10;5TpvRx86gZfuIl+S20p5WbRxdEHllMEhz94R0u/m+LF3l38+1LL1By3zFHdWcW71YTW2D0GMyocp&#10;9BcZGVWsRzp9RE5Gu/Q0CksZSwyumvFG7Oi/ZQXdVjHkusohV2cPvi5m+B0pHwd4gpfJllTNV8X1&#10;FkO3KM6mG6ihLFS0Krnuw25g3iZhKXHHH8xZ+vnBD0cemDw8Z/N0URrNPVVCa1M7vTvUAjfVgFSx&#10;mKnkBlv4Wpm9VC+LtW2be/6tgBPvBlbuXaU3FyEUI37SPVwnssE0JwR5WAti6gZhlVdYG0ROtHPL&#10;3NKPBuWPuis/6NaCwOtLBl2bOfi6rJfuaiIiKY/jRiuxDgENPRgZVoM0WB5KUZnDLkpz8yY8kzrg&#10;xrJ+NxYFXJc78PqGEXfokx6VWybx0jSdKh0KBVAHcmGjKs3UB0xF8zkwnO6oE3U5pd+OT3vxgeyh&#10;t+YEXpcXeHX8oGuihv8me2Kf6mVvV/z0Rca677L3LG9JCvE1lnLiP0O9cpiUCqpCD1B61NVMQEPw&#10;BeJgjA1g8SPHSkZCQ9IrSTmnv9AOPqdsq3Ynna5e903qO0/HB96c2feygiHXFQ++tXHEHe6Pe4mD&#10;i0RbNaIZon+8KdKLWQ/Ehj6HtNRrJak1p3akb5iXu2Fm/eHltsidWvpJVpnKO2qJ6jAYRg4bIbbu&#10;M3Sf2oPa1Gg0OiU0ohKl7cqPIgVTu8Gj100NfrildGD/U0EmVqaJ8Frvj8kNHxzLHrIu4aF5wQ/N&#10;OjZo2bn39uQvi2s/UunLsvM2A1RBBoaKANNSq2PCsbJ3vDOYPDjSIfhx6N5DhxrGV9S0SXoiiUkJ&#10;uBoZMn0+k4MwFku6A/VR9tt5pj/5QeqiTb86IjGlO5GYg3WkswR1prIqnoFOKKMlbIfV0XfTvkwi&#10;MfUG5oaXENq4sFOYTwpBp1GY4pKyVoh0t9xZ4v4mtHT4zzFPLDz18Kxjz8wPGb0x8dtz1fuqPSlO&#10;UaHzFoEFIgom0H8FqyDjIc+q0zB0zUuCg8gwPB1zpgCUlVxIAkfdzXW3Ribq80qPh3u8nLxdn642&#10;s4A2EzPBkTeceMMHiWFhegdWs3tbjLYSb/iOqi+GZQy5tSzgqsagq2uDri0OuDFzyG+KJ/Zz7J/H&#10;GjMNo4EJG9Ytetp1T7NuKRAFEcbB+aWfDjk55I5jA25LmfB427opRuohozXb8DVqusVtuB2Gx6u6&#10;rS+IifvgAafGrExvk74mbq8SWWcbln+aPOGZnJH/XT7sxsqgK3MHXhHd/9qEtx5z7Z4m66J1dxnX&#10;m5luJXAh24ZxKsgzK0HHYhGrcNfzjiJn1M702W/vmTj44FfPF+5cyMpiubda6Hg3LV5CJbyd/TYM&#10;I+dGh9CbiWlkazpLDbas/DT+5adOv/ZMxdqpLDdKOCp0rV347NKLDcO414vZU+SxKz+DCiIJ1H1O&#10;vaWMxx53rf2m7J2A5KA7kgZckz/4howht2SN/2vzukm8Ml6wNi695LRCoyjb9C/hHCYNMGop2ViZ&#10;PzEwbdgfy4bcWTL0twVBN9eP+C994kNy3YesKIlQ0YOIBLoJDSEqVjN0AZx4xS8KbrjqRWVmweQR&#10;KaPvLgi8oTLoqoohVycPvCJuxO2NM543YlaLklBRFmvUpHPsYdMiDCJU9eJzAkBAcDciUcBnNhaa&#10;SoUC2GVZvbZdVTudSURCtEJa7uXuFlmS0rhnZfqXz6W89Ne8Z28tG3xd2sBrsobe0f72Y2zFOyL+&#10;IHO2E6DDagDvyDhieN0tnS1GQ5Er/lTZjiXx0986R/n/dmztz197w7eLojjhopq3UmiCni5nh+Hq&#10;wCxqUhzKDqxEcR7ZIwgV9zSLoNSB7E95GMploDrGpEkpndg8wiCfKMkp9tZ7ZyS2Pbct9dE5xx+c&#10;drjXvJAxa6K/OFq+L9+T7xXNQlgkt2OaI+pCYQLZHjYhNa3eBAeUyAyF1BHzIP1J2mVCjQo8O6vU&#10;TySoc1UK0yIuJKjTRZ5+7URClqmbvZ+monTCBFQTiqFeyo29Dk1DMo/CJyUfxNQhgZXGDjXthCBN&#10;kNnYhFEv5Nk2ti7fMelk+ZBVUQ9OP/jQrANBq8++sy99UVzNsVpPoSEbMRxiuFUIgWQCDTGWmkkP&#10;LcRooubzeXS8sxagDEs2c+4fyvNiaaNmE752w9Uim8pkWZ4oyZO1FbK9hbudXC3wUuuE6XIvJsYw&#10;whEHoYkwXMywETHwrNMty9/LfO3v2c/eVjnkxtqgG6oGXJPZ96rs5+9pWvGxnnVSWIq4r0W4GqSz&#10;XreXiepYEbbZsuL9gg/6Jr/yUPpH/Rt//IRFb5GNadJZLXxtum73GGZEQuRoYh/62qgwqpxUCC/e&#10;GuuzUGDEnQ28MLZty9ysT4fljPlj8ZDrqwKvKA24LLnvlanj7nKvfE+mH+CtOarHw8YwHAW0IEG/&#10;IyrBi91WfK3CVSnqUh1Hl6R8PvzAe0NCFnxUGrJdr8s0fPV4bwpxJ4gEg6mwWwoLMButXjrLZXOy&#10;TN8nds1o+XJYxqi/Ro++u+ib57wHlsrsk6ImU7RWCnsrlkpQZWLAAgiiHAjCX+HzaVi6UZ1nRB1s&#10;WvFV5lu9E0f9PmPwbUkBN6Y//5em1R/zioRfRCQEe4gDUBmCDlGzWpvqF03Of7NPzoi7MoJuzw26&#10;rX7obd6X/ywWvsxzIpiBdRVEOxT9kHNhcpipl/DZvU7hbWeuGlGWkPVO3+Rn/7sk8NrawVdVDb0+&#10;dciNyS/e3fbTR3rpcc2Wq9srpKNBDXHbSbDhMfbWIaSDElOhoFmoUi8mxEN0c7CEWIbiCY0CEHUQ&#10;Mz/QbaQLtxeLQFsL5fm9JbPfjn35wZThvy0ddkvN0JvOB96c9vy91hkvGidXMgyYuQmRlZmZBkOf&#10;VAN4KwGz1BjlKZaInVlz3z499sHQ0Xdlf9i/ZelEx4GFMuOsLEmSDQVYKGOv584W7rGgA5NsFP2K&#10;XehMn4o2zAAAXzpJUQlYRYULlAenJO+JNQiRx8WpFrYkse7dfWmDV5x9ZtaRp6YfHbos+tMjZetz&#10;rGdbeKpHVHDWrqIZzOlCzRNKmANFmPxHXNHFHKbFmt9VE/uJBBkys/FPRGIeB4H8MpkwdZGmXxGR&#10;+NvVbEV/W0LDiT+8fsFWo2Sr6rAaLjHUMlisI3Sr7T9JLehK0iZoDwnaHz6yxxAe4pwOvI2KNUtW&#10;ZMgfohrG78zoueTM37/b89isgyM3n5saU7qzwpNgZ8UGxdrcIenWZFVkXSRkBwh1EGHgQb4uXTQ9&#10;LnTBoacIVoIioA/Mx4QLi5Y9rcxJ/nixnhPRcWRTw66frWHHWFGmsJC77ZI6ZtwawAUyPw/8M3Tp&#10;uA3mwHoUb5ssjXYf+KHs22dTXvhLdtBN5YHXNwRcm9/v6szhfyqb9pL7zGajMonba7ijmlkrWUcu&#10;zzhsW/Vp7ntP5b79aNt3z7Pd3/OMvaIxVnMWG54aClw4c+PFKqhYsx5BJFhTRxkxnS+Me3vQMaKR&#10;Q93MS5NtB1YXTHsx44U/5g28qnLQ5TWBV+T2vyp31B/t3z+nn1xplCYIewNG1M31ILBbElg1k8Qu&#10;HdxTxx2FojCsff1ncW88deTdZ2PXz2nOPCetVehA0/H2LTV7WKMqoOfTLYSvhbsqZVuunnfMd/AH&#10;x1fDysf+tSDo9pRhv0sbd2/ll6Mc22eK84f1siSttUTYm6QXr0FEjxDVPkJCzIAwnLp0OrilVlRl&#10;GmF7Gpd+lPtuz+Shd0Q8dWXc4Dvrlk3k5fEmkWjYGwXRIXxcalaUAPGGz93Gjm9qmPZq8qi/Rfa7&#10;KT3wtvrA661Db/B9HaQnH+M6tnXRKeL0UpXqpkdsxsHoc/PYpLuVIidRHJUw/oGEwJsqAq+pG3xj&#10;+bCbM0f/Ie/DvvbtM2RZtLBWMGcjJ+DW7AaiUruhW/EuLBUvwnFXEAx98y85VJMY0aMFANVAJFhm&#10;IYlIyK+iFiCjcNu5rUqWROtHFuZ9OiRq+J2JATeUBN1UNfSWqGfvTHu9p2v1VzI9WO8oEboL9Esq&#10;riCe8g67o4jM2yHczdxeKcqi27ZPT3r9qfOD78wZfW/Fa08VTxzQvPhj54GVRlqIqM+kBwl3I7lK&#10;5Hmoad8+hAroZ/JiWozqdjZtxRRqG2zCiDm98GOoomFUpJQYxpQOoTdJXzGXyW5xuFqbE1X32qaE&#10;/gtOPTXryNNzj4/8OeGLsNptVb5UXdZI4hKqL+ah3JInpMgVREJaR1YLG6RoSC2T1DRdp8pBMQln&#10;gAkqQ+YXlPdfEYkJSuocfzKPXKTp10Ik1E7UzN0S2lLhkUGKScGvSykmtTkMTAE64BedXiaXEPJ6&#10;dEyChBkD2U3rIHRXnibBgx0bLxrlmky2GXtL3EM3Jt+/8Oy9c44/vST0pT3Js2IbDzZ6cw2iGa7m&#10;h5BOmR47WASOFTe3UYIItdTW8K8RI4MXEr3VBCKmO4YzCQuYbmO2WtmUy0rOs8T9HbvmFc54O+nb&#10;NwuWf28L3S0rMoWziRNqKL1XSuwVmLlPgKjehkSMRdFMS66RdMCy/ouMd5+OHHp7cf+rmwZcXdX7&#10;yszBv8t/t1/z2i9F7GHekCOqk1lBFE8Odu6ak/Xp4Pjn78mf8Jht8Wv82HyeGSxLw0VtktFeyr2t&#10;QnfAC8QT0XFMto6xSub26fRo4mY/kWCJH0VF3nbeWOiLP96w5vOM1x5LGXB1ccA19UE3lgZckz/0&#10;9pq3Hvcu+4RFHqBzDE87oafEniVkkB6Bl8ZT7NfC9UZpK5alUfqxHyu/HRv78mPR37xeEnrA0VRB&#10;6KkccDf54DplgPkoFIJlU2osdOeedUVv8eyZ2TbzhbxX7s8cfEte4M05QbclDv5t6tj7Sr5+1rru&#10;K/uRNc7Y40ZFBkdNUvBHtyJAUXZP2oGNVzTucwlXE6vKdJ/ZXrfonfQJj4YF3BI56k9Vyz/lJQlC&#10;s1JtqMX8BDPK01cUCF+BucBPebHuXYvzPno2ZuRdSYH/XTDghpq+V3W8/5QjZL3eVs0NB1aDe1wU&#10;xZCSmP42Rvo0N3famLOZt+SI+D0xo/6cOOD6skE3VwVeXzTk5oyX7i+cOt4avFrUZAlHA3c7uNMh&#10;NHSwGcToAHc3ZmFRC5HqAdyVfXRu+kliYDawufE+olrTGSfmw64zXrtOBFaXboSttS16Jfe1+1IG&#10;XpfV/8qSQdeWDL4l/eUnSme85ju1TlYnc3ujmrBgBg3IO6E8PY0IySBW8LUydxWvifJu/y7/9UfS&#10;+12b1//a/IAbUoN+m/fmk7XTX7Rtn2Oc3WlkhvGKVNlcZnhbiQsRy2LdCWXSRflUAROxHQYtYJjK&#10;GJWNKMSnT6A/+XxAelS6lKqni7dLXsVFaINncULj2/sLBq+Nvn/GkXu+D+67OvGj8IaNFd4YByti&#10;mBzswuAndnpnikiIBU1WwAgpRkwwhKM2kqAKRF8FahQzeoA6yuUwbbabdBKJUiN/UudfxOlXTSSm&#10;v2wSidt8fYXSQj+RUMAB0THZT83xJa8Qdgyzg8YyCQ9fbUenk+ffJo0iwaKb5YqYmre3J9w/+9Q9&#10;c0IHrEv+JLx5c6U7ws4yGdZJ2RAvY3Yl9g9EpuiWpGqd2tbp+OjCR4InYiIN9ExFJKSFPoO50Eeh&#10;WQxfC2vIc58/2rB1Qe7ct5ImDTs/oc/pV5+J/HB46Y9TteQQ0V6pezuY7tYJd7ABop9IyAzUe4PI&#10;uXfAMa+M9ZxenfXt82dG/Dm7z1UNfS9v6HdVTtCtKc/fUzjlOe+hFbwkUsQcadq2NH/elMQPRkWO&#10;feT8+AcL3+9dN21049K3mn/60rprjjtsqyg4jxXmnjZs5KX29TKYTw0+Uek8BqfAzoPOAMNAaEFc&#10;orsNzcYp2ihPsR1dmjmxX+yA67P6XVMTdGPVoOsKB96UN+yO2okBjs2zRGa47CjXtVaBYXO7MIhC&#10;2vAye53c1VJRGdMWvDrth1djX34y4/U+pau/t+QlGh4HXuCtkw9q0zkBsdeHcXNEkYRk1dHBYYun&#10;HJ/yXMyHgWkTnkwa/ZfEob9LH/K7tKF3xA77ffyzd51/+ZHotwPOTH4hZslXteeOsPYaikgMhr1n&#10;gBTUdMTvRPekF0QkPhtz1PPyBO/RlTXfv0RkFjXh6bK13+mlSfR0UieqaNX1gZbtFPKSXRh5ai7U&#10;0k51/Dw994Og6BF/SXr6ytxeV1a98Wjt5pn27DjDXqdpLdyDpTDY8ouejtX4OvO6MP/KVikLIx1H&#10;l5979s74AdcVDby+MODqrME3pb72cMmst5xndoqGEuFqEx43dzlVOEf6RjmmQAcQDOTFyBwdJQUj&#10;fabA2u0XRSS6IhLyA+hkKKfh5prToCZw1Iisk9afPip9/8Hc524vGXJ9ReB15QHXZPe7quqz4e7d&#10;c3nmad6SJ5xEJKR4GLWHYanolFofnbeaVXobWXO2nrzfsuzdohfvye9zVXGvy8r7X1Mw6Obssfdl&#10;vPFM+qRRGVPfyFz0dem+nz25ScLVLAy7pll8ugVLmv4VkahxRvR5dsE3vqguYgzSoHfVPyrulKxV&#10;8iJDRFqMzeWub2Mah2/N/tvcU3+ZfqznysgJBzOXJdaF1ut1UrNjwwgCfqoHbBjs35rVvLmKMLBq&#10;Cg8Ff1AVm31cfm9DYGoPumHJ58QQPmUG+SExQakrKZS6iNOvjkgQzKsgFN9Ve1OQTJjqBqNgtwb0&#10;EWN03YsoAainQnIKYwV5NBgwpK/onSBEl9whWIeUFALXCZajiWOt2uIEy4sbE5+euf/JhadGbEr+&#10;+lzdrjqZzmW5ZKSUVrVrCj0Fm9RhcN7sSYBSgjzUq9lIZZXW4k9dWboZJJP+S8ybsjJXs7TWioYi&#10;XpxsjTxQsnFmzDcvnX7lsWOj7zkx8q7gZ/90fNS9qZOHd+ycb2RFirZKrjl0bGGrQhDuNIkEw8bk&#10;phnYQkpaSvTs07mrp559o29a4C0NfXu09Lu8OOj65MG/yRj3UMeCCXroStu+H3MXfRHxxYSzH4yO&#10;njgsbdLw/CnDcz8JyvxgQPp7Qfmfjq5ZOMl6aC1LPSVrMritmmlYdMaZg6kYCzsXY4qUlWH2KlU9&#10;edgU6nkoV9xnldZKb9LBkhkTzo++JyHwN4WDby0fdGNpv+uyB1xTNOKPTV+P1vYuZWmnsEilPpe1&#10;5PKWLNGSxhoTeWWEL+9oa8ia1NnvHX87MHLCgKqZ79vO7DXaaqmB0OtI9Gk4fNyt9lDCrC8KlKgZ&#10;i88eOjj9/W3vDQv5ZETy56MyPhtW9GlQ+ZTAsk8DC6cMzpo0Ku7T58ImjTny+Wunl0ytCD9CNyRM&#10;RHciIhIoD6JROAAaIhXDqRsW5qwSuRGO/avLFn9WsHhKy5HNvCaP6zZ1EsBFOSbEohpm00oiNTvV&#10;Et4XWZ8ro4Lb107L/mhY4oi/JAT9V/KLD6Z9/0rl7hXOzFBeny5bSvGeRFcr93Rwdwd3dDBbk2wq&#10;MwpjrMd/Lln2ceobj+W88IfiZ2/JGnhtytBbUt7tVbl8iifuhGitxSYxREIeyiSpGQEWqa/Ph72Q&#10;8b5IYDucaAI8cm5ULNLJJZRDtUQRGzQQBWKmK7GyZjXcDbIp2zjzU+VnA7OG35QfeFX9kGubh1xX&#10;1f/KrF6X2Re/K+J2ibo0w1IknA1qhhhiKVMI84kOqSaltw17uuSGWbfPrv48qPT5O8v7X1HRu0d5&#10;38tyAm4sfrNn/qSR6V+9Ev/V62e//yh+/eKWjFjd28opstTtHs2qqdX4F4gErh/hNIyze0RCrIk5&#10;/TBbHTOwzKl39DusznAK9EJXSJ5qyMONbEZC6/M7kp5YcOKB6Qd6LTz26raEeecbE72iDpsZSPIy&#10;3Uq8aETSAQOuBCjJfDjZL93adBcALGThhC1KCGRQzRdEEYlp013Jj1MXbfoVEYmZgAGdySQSHZ1a&#10;mCxIBkPN3J1IMA6iVs5S4ytLQu+26nc1NB07Zlgla5GiVvBkB99e7Pr4TO3QdUmPzT34+Mxd7x3K&#10;WJ1tCW0z0gxiEdGqdvhxQOlJtwjT/OPe2AEJr/2hEIGQFcPQ9Km+IACi7FHmSfsQBele6e7AdM/W&#10;UqMgoeXU3tyfZ5+f/UHEF+NCPhgc8vpjweP/fnjkXw4H/dfxIXdGjbkvf8qI1h0LZV6MIBZR+8Ki&#10;vxdPdFLpKM5CN73mRtezvdGoyi49sP38NxPSx/y1sV+P1r49KgOvzhlyc8rI/6p4/cGG70fVbZhZ&#10;uX1x5c4f63eubty2tGrFF6lfjo96vXf02IcTXrg/Y9zDeW88U/jZ8IalH3pOrWUVsdxZyfUm7AVC&#10;kERV5bNyV4u0NQuvHbxMlgN7xEiJ0GzYHqokrn3rgvTJw6Ofvzcp8LbcgBsrBlxTPOjakqCbS8fd&#10;V/vZEMvyd7RdM+XJVSx6Gzu3wXd6lf3I/PrNX2UunHD68+FH3h8aNvnF0uVfec/s5GU50uWiNiPW&#10;UHs1EtaYnjVCCMI1avqO8tyS6KOFIdvrz+ywhW9zhG/0nN3uO7PFe3qz5/RWW+j2toidbZGHGs6f&#10;asg676wtEi4LiASjZWgUugOIBABLyGjH2z4EndAq2kqN0mRv1jlvRiQvzeSOJswWw2pyQI5CHWwF&#10;r3qNKJp1CKOd2tRwVMvqbC3puGX7/OJvXo585cmjI+858tITUZ+PLl79uePYWp4awurShaVE2MqF&#10;tYK3lxm1OTItom3/j3HfvxH28fDWea+2fRNQ/fKf0gZfn/Dsb1I+HFC3foYvLZxbGrHXFsWjPopH&#10;KcekT8RkIBLszIYuSNIDcqwuEIkpGE4jqsMeBBgpIV2BRRApettFe5nIi3DtnJ4/4dH0flcV9L2s&#10;fuDlzYFXVve7rKj35b6NX4ri07w1XbPmSmedGpsww4AuIqHM2IWzSW8p8YRurZr6avYr9xWNuKUm&#10;6LKagT1y+/RIHHhL+4J3vQd/9IYfsJ45VBW8r/zMcXtRLqkQImnm1dDJTPbiJLZTMRMiEiINNXhm&#10;xj4K2bHKi3SebFk93aRyGDVFdRgt8wppxcZ3RrUUWQY/Y2Xrcm2fHs8dturkkzN395p/ePi6mOXZ&#10;7kSbaMNGdZjQb1evazSH31W3BBVNwQU9jlGoB9Ui9VBFpawgGFFcoixYfeIY4OQSkVycCU2lJmv5&#10;21GlTiJR87XwnYRoRW1vR6K0E++tJctDDxcUk0IEUklM4/exDiZrJSvgMsEmNuc73gvOeWpp9J+m&#10;H75/YfDwn8M35rZmehhFKsQfJBa8TxezR0gFMaWSu3Rm15kFM6ng+mHnaiIzFxY9k5D6480NOJc5&#10;JXGATkGTQ7YVidJEnnDcemRd9sqp0d9OiPl0TNzXYzOmvZTzw7jU70bHTQpIeOOxxHH3x4z8n3Nj&#10;7sn49kUtZDu3Osj68AIrw0WYrjYSV3MyKeDxeoUP/R68tbk2NTnz58WFbz9a2/+Kpt6X1QVeUznk&#10;xoKg69MCb84c86fmzQs8kUe07DhZmOwuOO84u7d66YyUD5+PHfdYytC/ZAz678xBtycNuSP1lftr&#10;5o41QpaIkjDdVcyNRklurKvdsFSJqjxRlM7b6siO1fIIDJYwejrlR7PLljJXXHDDTzOyPnku/oX7&#10;0offkf/sjeWDry8NuDJn4FUZw2/Nf+Xu6k/7ts1+wb5qYuuy9+sWvFUxfXza54Mj3noy+LWnT04Z&#10;X/DjbOe5o6ymSDhs6InpbGWyUao8EnNiHlQAM6GcuquDOVp0W73hqNHslYwcZFuNYa02rFWatdFw&#10;thqeDvX+YNQY4RHTsZ4RN1QqBM9SJ1zzaMxp8A4hLUJit3bDoDhDxX+oZCJsqJa5o4aOsS+DapyI&#10;TZcuLjHfQehWpncwb7NsLdXzYjoOrUueO+Xke8+eeOnxiNcfS5oUWD7/HceeBTxyh8g6JfLDRV6Y&#10;SDsuIvb6Dq0pWTLlxMSREZOf54eXaBs+apj8dPKo30SNujP5s1Gt+9ey4lRub8FwFDkQBtYQghVU&#10;r6kXQQmIBA66sgKyDf/mvp2ipm+hB4bKahBy4pUoVkHcUJ3qDf2pbu7raWPuyupzeVGfHvUDejQG&#10;XFHV/6qCgOv0dVNEyi6tKkLWJcj2Uu7D+iq1pQ21OflRdqFZDE+rbC9nRTGWtdPSX3k6ddAthUOu&#10;rh5+ZcXQK9MHXXd+5B/dR9cQH8vWWt7aqFWWOYoKvc0NeJOKP3Anz0BTLGISCZUI4YZOLAWAJl9Q&#10;dW1hmBOc4Y8AUA7iGArDyX9Ss7nACswm9TYhWySvkUauTxws65h2Mv2FNaE9Fxz/++yTY/cWrcvu&#10;yLTpVQZePdcsDZuQLryxkagC3gQ8TAQlcD3xclLQhzlH3D9THO2OyW+KWpT8y2TC1MWbfk0RifJH&#10;/plIOtsbzoIaosCoB2JfZV2kknBeODe34jKFnCC39BE9lOjsRI1z+fmKt7Yn9pxz6I9T9923IGzs&#10;/qLZyU3xTlaNXi94MU4pyTEjv0kpExkv3dJHamdwvP2UwUU1SBkJeEzGAvR0ulRq60APaT9vqtbi&#10;jnbsXFCx8JPc6W/mz5vYtHqac88y76mfjXNbeeQmPWKDL3iRd+MXrT+8kD3h8Yjn7gmbEFC07Fu9&#10;roq5nboiEviDFO0QT1EUju1WveSrGh63cDpcDQ11IYeKJw8q73N5dc8e9UOuqRl6Q/nAK7IDri0a&#10;9xcWtV9UpPHGUtlYKZpKZGmGkXDGunt51ecvZD7714wBtxcMuC0n6LasEf+d++r9Vd+Ptu5fJArD&#10;pbvK0Fq5rdYoTrVGBreF7LeVZiEOQjyC9e9EmkQkuuaS9mZZlacnnmjdsaDohxdy3nwkbeTtqQHX&#10;pva+MqHfVXEDr40fclPCc3cmvXxf4sSnYyf2ivugT8on/dO+GVw0e3z9z1/ajm3Sk6NkRb7oaKTC&#10;YsJzZysDMkyn1Kx/BYv0XOyFhi3NAeV44aRuV68ZU6KDBhQ0qClMJAAjSqQiKvkn08H5RUeQtJNA&#10;c/DKRczqIQGidbZm59NJlxS8Af7IrcZCPyIevC2RgltXk2wp5iUJlrhjjQd+rFr5SfG0MRmfDUn6&#10;YlTCtFeSFryXtfTT9KWfZSyYnD1rYs6sDwtnf1g8f3Lxim+bDq+TGYdl8Dz7DyNTXvxz5Ni/ZE17&#10;1R26S9QWcmc7EQk6UdXSFR/et6HG3jqJhMS0AgAcNL2zvKTmRCQogvqZNNRDetLBrDUsNbRh1We5&#10;7/TNHnZn6aCrqwMuIyKpGXBlaf+r8wfeUPhxUPGyD9q2LfCG7WbFyczRqLTOCX5lNszD1lqZtVIU&#10;xbvObGua8U766PvT+l1XMOiyiqDLSodck/XsbSmvPcbjD8umYmlrEQ6rsFhkRwfpp8mFxCImkVAQ&#10;T2L+qTrfMKvarHlqApNIzOADRzAuh1mY6NtSicpFBTe9NzJPhxp+r5Ey0ytD6x0rU2vfPJTbc8X5&#10;h+edfnVDxOqw7PCK1nyvQY5jq9QpNHGpif4qzOkcjDHnZYHGgBvU1l1NDz/1EpH8fyOhrRSREL50&#10;QYzZrn58UUSivDAKeeHRqFEyP5cQkXgEolpSOLX1AmuQeqEmTtc65kRWj18f+8QPh+/7Ytvjcw++&#10;uCdncbrrjA0bZ2H6oFopQu4waa1SXTV52C+Y6YttqbAlIs7RlBdDGaUziVPIcefuNr2jiXdUs8ZS&#10;lhTq+Hla/sfPRox+LOLVfiXzP2SnNsq8s7ImRbRmiNY0ElkXIzMOGYfm181/K/mDwWfeHBzx+auO&#10;1CjRXs+8Dq650UOtHDQYFDlrxCWah2G5Ara/c+amV89+rSzo2tK+PaqHXlM77IbaAT2K+19VM/4u&#10;kXmGW8t1Z7O0t3FHC3C/o1rkRXp+nlPxTkDus3cVBf2ueMht+YNvTR58c+LoPxR9M8J1fKmsStDt&#10;xaIlj6eebt65omz1jMbkMF3zuTF+y9Q27R7KgK65kT1nh2wq42nh1oPLaua/U/Dh01mv/i1r/P9k&#10;jv9Lxvi/Jo275/zYe86Nvz96wjMx7w6I/WhwzjfPNyz90HtkmUg9JuoypaVJ2C3M7dC8bgodzVbG&#10;mk5m0GM6oVzBB6bekuXDncQwrAHcNPvOVVQKTxNjOIZO3izdAd1Y1CKkEMr5MJEILELnEoSp8IKA&#10;VlORJVb4oR0hUCMTSsj378QR1dZ4fRMhIGJTjGBTxIk3zTBvK3c3MFuVqEljsXu8e2bXLv0o64cJ&#10;UV+9eurz8UenjD30yZjD7488/v7Is5+MS/1hYvXGBZ5zh0V5ht6cxpN2etZOTnrv6ZCXH06f/4EW&#10;FyLbGpnHzrwu+CcYY/dRTEG+A95YA0SmKsCWt5Q9UnIAHEaSQYSARVVkErMSUTK3C6xQl+c5sTbv&#10;82HnR/5P1rDbaoZeVxt0VVXgVUVBNxWNuLPktQeS3uwf/u4gynDemh+aQ3dq+bGspURaq6S9lnsb&#10;mNZouKt4Q4aM3uNZ83XNe4Pyh/4pt+9VhQN65Af0yB9yXfaL9+RPfUGUJXFbI3dZDY+DoxNO57qm&#10;69hgQMM6c3/PkuosQmWSKC+QqdYEcyDzyt7R/n4iga5r2O4GQQMcSoHZJmAb4ntpUDV1SNEgeYWQ&#10;CW6+Otf61uGCv0879MS3O8cvOzH3bMHRGk+6V5YL0SREO17RSFxCDEFc4jdq1ceFR5sNbUbA5Boq&#10;IjFBRtVzZ6KqNb8oiLq406+CSPxt9ksiwcHOplWi5leQTiAoMQdLTGUFdhAiYBK62m6hSRoVQsR2&#10;iK259qmnCsEis44/PP3IsBWnvzuWvqOgNdqiFXFs12i+xJS0TT0fo3MY/cPrC2HYatgFnhQGKyhn&#10;pHkwZcwwwYRj3W5o7bK5mOec80buat+7vHHJpNopQTlj/xbe/47z4x/v+PELnn7C15YlOkp1Zyl3&#10;levuCsNdzluyWX6Y59zOpp2LUud8cuSTcYV7VnkLkkVHAwEWWSIBoemWkY3BUweEUX7oqVKrrXRs&#10;/Lb5jbuLh95QMPTa0kHXVvftUdr78poR/8XP7xONuczRIFztTOvg3g7D3cxa8lncUeear4reC0gJ&#10;vCNlwI15A2/KHnR92uCbM168r2T6GG/wUlkcJhuTjLwQ957FxbMm1p07pHnc5M0R0mPeJOUBoI3F&#10;OgZFS6424hItP8YVvdd+ZFnbzuntG79u/emzphWTahZ/VLrwg5Jln9Zsmlu7c1njwTXWUxs8MQdY&#10;bqRel2c4G5nPjo4yIicNLGK2sqp3cAl9mg2NekaXDjUHKMF/EiX1J+b1oC0oe1h/QFEhIROuVdoC&#10;FlFiJjAPhko0jrXfJEBh1ZqAEyV+n9QUU+WUu2p2qKp1iUzhuVpWomM2moUxK/M2yLp0lh3ijt3f&#10;fnZnTfDWwgPrs/auydy1NmvHmtw9ayoObWo+vc+ZGqZVZTNbpW4vFxXR7pM/xn3x/M7xT8Ys/NyX&#10;nSidFIaq0REUhZjS/6IBBsUDBKsHk3cP3VM2ggogAV12JrOkFHdxVwdvzBXJJ6w/fZn9xqNxg27N&#10;HXxD1bM3lg+9Pn/ojWmj/1g6sa9lxcSGjdNT574fOvXd01Mnnps1KX3V1Ip9yx2R+0RBpGjJFo5i&#10;YSsU5ZHGvnktk4eWPndPSeDtpQOvKR7UI61fj+RB1+Z+8Ezzlmm8lTTZJtwe7nXj0dQsDK+6oj/U&#10;XGTgvsn5sE1M7UW1019o7U4x7d0kEiovtswCa9Jppr1jJIMaBfagBsmJPF2SW4VoFbxSiCiLsTmv&#10;fdzPkU/NOPzI1AODV56bcqp0Q541ss2oMHgDOhsw5In9VVWPGbgE4zGYEIwMqFpFQ9NT0Nz4TozR&#10;RRpddUvJf+hiTv8fJxLTGCihuQCdyu8kfUOj+vUJ+ucXMnKAiCIPqCgUotOUCOo6pN4gWAnXzzvF&#10;2kznO3tyghaHPD07+NHZZwPXJk0NrzxX46jRRbNg2MRXSJfAmmAv4EPxk+qt8jtVKiymrChLwOwi&#10;Aj96Ht4L5/Iyt50RTNurRM4ZdnRl86L3M98PSh/7QMmoO4uCbk7qe136i/f71n0qMkP0tiLD0cCd&#10;tcLVRB4f1xqlp0FYqnhzCStJrju28ez3byWu+MoSRz57CcfWi2oCDuUFKKhMCXvceqi8HqovS6MW&#10;ttY7fWj1y7/PGHJdTr9rKntfXvZMj7LAW3x7F4vsc7ytzHC3cq1daBbhaxfOOtGQK87vbVz0SfKY&#10;B+IH/LZg4G2VQbeWDro5PfDWhDF/qZ4+1jjzo8w7xjIPst1zyr79f8j7D/C2qmx/GE4ILaHOMDN3&#10;GtMZZpjhMsDQ0hOnU0JCaKH3FnooAdJISO+k994TO929d1uS5SZbki1b7rJldZ22y7fW3rJjGOb+&#10;7/u9f57L897NQjk+Ojpnn73X/v3WWrs90XRurxYNipHWOjAHvDjQmhgZiWNaDQOX8yKhZtLtpG0V&#10;1G2mzjzDmqoXntezTmuZp9WCJN1poe5q2mZnHQ7DW0+wk8NDwXTFwQrQbKEO4e0utlJ0KbDm8YWh&#10;imWXGCINjkMFAEGVgAsArTRNUdUIAgEWEFS98GZ03JdKwhL2kMGlPZoDtgAwAMCQMDMiHIgEXicW&#10;O0GKgk/xgNgTMGNwFv6MQQzymYiO4BZbwOg4mJyKnTmIH+qRBp0k4CTd9Xpng9ru0lpcWrNLb3UZ&#10;7Q2ss5F3N7FAK4l0UKWdQqV7qxXTmeKl7xx4YUL2mjlRhxUXy9F0qoIVrhsItYK3UBVFVrAcYsMQ&#10;cLAiaCmUBJQLFB38hcwJ5+A1oIygplQs5OpM4/Dyto8ftj54o3n4wOrRAx1jryofP6j0gZ+Yn7uz&#10;dfmrPH0XrUz1ntpqWj337MevHXrxoRPPjch65yH7shmh+HXUdIK6s1lzHis6FFj6cs0Df6wY9qOG&#10;0dc3jhlYM7p//vBL8sZd45z1YDRrLw13GdEI5J8oCm5LjFShKCQK9oecMoy1gGWKWozvBt40+hnY&#10;qFFkexeVDCwiiQTeERBf+IvCmBCmDNajeHEDfB4cXIgzAYLAJZw0EFoZIcvTHJM3F/9pdtpvPj01&#10;eGnaq4fLN5p8OV7FbvA2Rv047h8ZCIsKKxKcoYiBu1njavzyQb0ClQ4sAk8U2RMwhFwGIvMuEev/&#10;YZLUJOV/NP1QiORfCwSKO3b0Xem//rY3YaWJJPQKLXGsPvi3TwXj39iuYn+C7SBhAowVxFlEeEhc&#10;RSIh1Qq/0KKsKGp/5kDlvUvT/nPuqXuWZU3cV/d2vu9Qs9qg4dbT4IIEcIYjjYCvi34GPAIwR5UD&#10;soQjjr2DQFhoGaPNiyv4AQghCkIb1hQj4iXN9qAlw7tlVtvsJ2te/Gf+xF8WDr+6dvhlzqGXlg+9&#10;snjKTXVfPO5L2KjXmUi4nSkernQbWiej3ZwEuRZiip/5m6Ll6faDy5xbPw9lHGYN5USJYmwZg2jw&#10;0qC+8LqQsSghiobmFeChR6s4wba/1P36381jrjLdd0nD4AHuwQMco65rWjwjnHSAtNgI8AduutcN&#10;B1xpZ4F67sjUjq9t/mhKzZQ/OUZe2zDk8sYhl1YOu7xo1NW2p//uW/K0tutjZdcn4YXPwDXeC3sN&#10;JYBlAo1ND2LYWjRypHCoCMRqRWyO6+NGF9c8PNjKuxpYq5M32nmDg7c0sGA3jwZxD10pWhjnyYOt&#10;CbUkMBqrTzAHGrIC1uHG+A+UNSKIKGcsatQHNBWESghvRNMN0S+CXAIlg1+L7lokKCmCGDAWBAJ+&#10;HJ5By0OFshNdafA9nIqpGd6gT4IL8SScFkUPn3hSYB0aEqLPVowMhluFEKaIFxwUMRUGbHFFTGMA&#10;K0TlOvbu4CwZggI1TqGgQi7DVdBxenPFhnnuswdJaz1VVQxogfWCThVArbDZMRQD+YBSwkEfGsMx&#10;vmIhScgb1gEIHmA+8TpcMVmUAvV59KwEz1dvVD/1j7KxN1SPuKw27vKaEQNKRg+wPPY799zHlNOr&#10;uT2DtVez8szu1Pi6/Zsql82s+nBq5Yy4qvfur5n/tHPDe+1Hv4qcWaXs+az5/dGmMTfY7h3UPHxg&#10;y8hL7SP6mcYMsD3x2+51r9PqFKhT5D8NPA1oKeg3Ax+qDNQXw0RYdJA/4XXE6hCqD19ANFsRkkbK&#10;7hPdkm8FZ2QDV3EFRjyLBAD/Y42iImAQG/0SDu23mzPwOZLckc8K/SOPN/9mmel3s5OHLUl65aB5&#10;Vb77TEOoKqh3UZyWBeUpFAqD1ai6BAcF/DsiEWiEmiGMFahxDLFiC/hv4dm/JLxjj/yPph8ukfSk&#10;f//NfyOJasMkmm9M6UDRJBBgw5FWItJJLK4NmgpfCY0ExAeww4aIQ8gZaVVpqltdmNIwdWPu7V9e&#10;+Ov85LtXZT92xP1ppbErzM2UBlEfQ2Clgi5GBYWAsQo3Ql0REWkxM0RYWKqG6wBBEj0kCrQa7IKH&#10;T2gvftLuDhel2/esLX41zvLMfZWP/L5s/I8qRw5sHNa/ZUi/+hEDiyfcmP7YHcVzXvFnxfPuZqJi&#10;R7FhiHUJAdwAPjWVRv2ko1atzSCpO2jRKeq2itiAgWF7RDpELpFHAE0VPPQAmKV6gLbm0QvzI5+N&#10;K5/409KhA5qHX9k+4sr60dcXv/Fgw44lhr2IRTuoDqaYn6jdgF804iYdVdx8wTiw0Pve2PqxN9Te&#10;A/RziWvklVWjrql44Bc1T95c8+IdNa/cY3/hzu75z2jZx6kK/AGtSWNaBNo3FLgUaOFQx8JuxzaG&#10;72KEcX/DSICGAiQYYAE4wEW8MNaNA+gAZcDHink1EjDgJlizeA+D4IROAztiBZEgq2BNYAHhKUSQ&#10;GHSiwP+INdhPQAzFAEcNIBTBVwCS4A/JQ30FbgBUILqpo7hPDEYy4DZwexT4EdqePYK3lznpuRtq&#10;JhCJ8I3EEY5BwmFIOLwVKA04XozgQ8cFUbD3Z0jDQmXAycCxYLqXRd3MW0HrctWKLOKqZn4vlpLk&#10;AWRQ+B0I3ABIRSge+lJow2g4oR0ti97SwAPILzQMsR8AODIGqE27O3hic/mr40rG/Bxq1hV3hT3u&#10;soph/QtGX1r96h3BfXNY1XneWUG66kmng7U4WF0FKzxrHF2sLH/O/sH4zJcGn33untQ3Rls/eqDu&#10;/XGOJ26pGv2jhqEDW4dc7hrar2bkJY6p13s+Hq6cXMIai7ke7alWsDSw6KAWofGAIwtlDkWMxSAK&#10;LFbCeAZeVNS0bNEo2PDEN1B6UHYo8EO4QwTdQWwH8B3cAs0XuBe+LpzHJhFFOsG4NHgeR8P8wwY1&#10;7nTgL0sLb/ksYcjC+Kc2ZXx5ruqMrbM+ZPgoTh4w0BdBU1BEreHGQBxYUVIk2sBBDyLBE3uJRCof&#10;AA8RQv//A7r/8fRDIRLQXkHaWJZ9ExQ66rXowIid6pNErXyj3OGPviITXIMtR7CIbMzytngKwAfB&#10;Ao01yICMe2DdSz1gDCwUH2curpki5LhTnZPkmvJ1+p2fHb39i2OT1qW/eaLqa2vwnI+VcuZG+w5s&#10;O3BscWSXVHfMHiq1QDmM7qLSwDHYvjicFHsIED2oEqLRbupt4XVWWprmPbPftnVhwYK3rfOfq1/4&#10;omPW1OIXhpju/3XdiEtbh/VrGzWgfPTVGWNuyHvmvq7tc3hVOvG6qN6JKynBzUFF0VgDwgLrNsjD&#10;bayugNSXss5GGmufkAVoPqjuIo8owJngP0FWjEANKT8e3PBe6TN35467wTFqYEvcoIZRV+VM/otz&#10;7rMk5xD31JBIB1f9VAvhdD89gK6Jp94oS/FtnV3z4siCcTeWjLzeOupHllE/KRz347zxP0ka//NT&#10;9/8u+cl/hA8sNGpzKQkpUMJgIwNex3qkY4K2pKhTrB3AR4rDjSBXOPYG5/Rgl4oEUymyNnsTNFdp&#10;+uEx9qPjT75xDV6AYIoljzAivhKKgX/i31B88Czhl0AhogmPyiBF/BxrNiZCbajIO9IeirhtDzqA&#10;4E0uyjcSvCQoZ+yPnoROa2/0UzoQmAHImbwSD0XvHdxNjHmVgwDBDdZ9IsbVSiOdRAniVow4OA1Z&#10;C5NENPEWksYENGsqV+Se7Rjx7EOrODpBzBgFzSRRv+Fp4KUpnaveK3nkFvO9gxzDBtbHDaoaM6h4&#10;9HX5U290zH5EydwDNMbUVhLtNqJeQ/EbER/vaiRVaUbKzpbd8ysWvVzw7gMZLw3Levp289Q/1o79&#10;qXvo9c0jBjYOH1g29IrCsT+ufeOe8K6ZhiWe+urg0RjwRS2FrIiOEOyNwJF2kkjgXbDUsTljOaC7&#10;D8QvBtrJA3EMpSjjeWhMCBJGPRAVh/eE74gkbPTJoASE0YDKITgWA0+402IFp6dUfYVNffWEfdzy&#10;1LvmHBn8xaGp61I+O1t9qLq7wMcclLdjHADMTWQGyRmQZJn3ikxCv6WmxYhEtER0TRA28K2+BYGY&#10;4DeiFnsah9Cc3gOZJOJJkUleIH8IKXb2+0k/ICKB4oRWCtI39W2HsVM9CX4lD2LlJNO/1JxM8I1E&#10;DaxI+BTxJTFND/AipkliHCG0TPwtVK+Knae8mzEnJ8lcX9NEnrzQ9c9VeX/99OAds/Y+uOb03POW&#10;eLu/TKEtBunCNR8g86ChGuRMNH5R6/gsocI92YRTEj3AMgU+MXSFRPw80Gx4KknNBXr2a8/qN/Pf&#10;Hn/hlQkFnz7PAbgtx7oy9+V8/UXay4PLxw9qGd6vY1S/utH9TKMH1D54Q/esOJKwkNkStbDbUH1w&#10;R7CnsQNVNBcsM13VcaXbLq7GJu9DlrAwIUPwITou4RhaLSgydgGoTdxt8p/cUPLxE9lT/2Idc7Uz&#10;7oqm0ZcXjLq27q3B2vFFzJGl+eu54qO4RDFae+hUGKrR3RLKPFP91Ydpz45JmnRzetyvs0b+qnjs&#10;LwvG/+bsuN/vnfDXwy/HcfMZHnITHoEmh2BFATAEGgg8xsqJVRM0e2jVYTGCLuaqCeiGH2G5YfHJ&#10;K0VCtMX7oXGJxQ5aAB89aoBnxJVQOeJPEedBRoo14JhgBQF09QQcoARFvnrVTKbe2wqBCyQDShdK&#10;jBqHTPYRqbpSenUAEt5b3BnuIxOcg4zDNfKOiCvCGelpF/A1WLtgouDKmzLP+FDs4ehhHFwXThWg&#10;CX9igcDbwnvjzftkG24IdAXME+FKiEeiPKLhqqNoBclcQ9mAj0qjARruJKEWo7uOW1L0fcs97z5U&#10;M/7XtYMHuYYPdI6+xjLux/kP3WR5fXjrhpmkMoVpzZzinjG4OpcWhTcm0J5CnbzbzdxlvOQUObY8&#10;uPD5+mduKx97Te3wfo2jBrSOu9Y5+rrsYdelPPDH6rnPkcwDvKOS4krPGo69goqC+oRcCUcwirYO&#10;sKwoEIBrKCNUHXDmogR3jgng+tDQBFQfzv+P+lg0ZCgqiHRMBYvENAfKGRRdI2HIn86DoJA4DRO9&#10;CsFeQiOFCwuP1wJcb+JGpULPu9S55+vHr075y2fHb5l35r51uU8n1C23RVNVXslZM24XDE4MU8S8&#10;JTRoRMLC76l3qMNeIoHco9qgHmIvPdSJmIYC9SuB7pta9y8JT+JdvoF4vSKTzEBvgl+Byn1P6YdC&#10;JNIVQHOjtzhEYUFZY6hBLiXSizZQUuJXorjElT2NVlKRFDQNespatE+8CO8MvwEVQSNXwelmLLbW&#10;gmARgByuikHiITHM10l5cpgvq+dPJLXf8nXpr2af+9vc01O2pM1PtJ6r9dWoLCCjWNCOsZF/I2GF&#10;fzPBSWmw4ItAhg1srqzLze0FWs5+df9n4QWP1rx4d+rkm889da9tyRu8vYwGnXqbzZaRULr4lZpp&#10;v3cP7986vL8r7nL76H6OMf1bnr4xtHAaTd1ImiuMqIfipkO4pBba09guUHvgxcVD4QMORTHgw8W/&#10;Ek4F4GCkDf5WI7S7WS1JcW3+svSN0eZxP6oYcZlzRH/rsEvqpt+krXiep28jTSYSaTdwqyKGTxP2&#10;nUHCmrum4/yhijWzC99/Mu/ZEQVP3FX2+D/Lnv1n3iuj0j54tGDdLNZZC4UqpuOBu4ToDxmRmYQs&#10;XRRZmzgaSgAlRmCwDwF0A5XkIrbiS2ENY/WiJwHYKuZMAPd8o4GJKy8ewx2kVS7/lAKPlaUDt8CQ&#10;H3aBIGxJ8AaeATNWCAbZe0RsdgTSM7uoR/BWcH8oVzRYhMB5eQDmMb47vj5e05sl+XSpOXAezogR&#10;52gPiJwDvoh10lhYrHMTwQAMZBZgVnTayubT24hAvpV6XxayiqFaroW5EubRCA9EeRQoSPjkUNgK&#10;8Xv0DhdtqqVtNaSrljaZjcRtHV887pj2d2fc9e6hg5qGD6oZdk1x3M9NT93buORVJXkPayknrMtg&#10;YWgLgJGo2/gWgPZQRRHD8DFPBU/bqi5/tm76zWVDLrPf169p1ICG0VdY467JHv/btJfHNu5cROoL&#10;WRj3C8AaFB4J3gwREw09NPegxCTbQWmBx6kDSQRJpJX66pmnlrdW0yYraTCzhnLWWE08zbq/G1er&#10;BK6M7aWgo40lxrDhsBYgEhbUeUBHFhG9YlBF0oRASwMMQKFUoBoUx162GOy0KzQr2T1hm+m2Rel/&#10;mp/yj1W5j8c3LKpWzoRYFaetnHRzKs0fyCrqmNDtbyWpsVhE8IbIWLL2QNdEu0X1gGpC+gSRV2KL&#10;EE2j94aiWOBGqEKyWvuKTPLK3gRnBGp+L+mHRSSg/b0lKN8c+BmDDCKOjwOfeolEJHkNfkrokarX&#10;I/I+sqyhCLGIBYJA7aHljiAqDAGw/GLuCAKHgiyCPc9exlsYz/ez9eWRJ45V37ok9defn71tUdKT&#10;B8uXmdoTO6K2KFyAY3zhesg/GsV9ElbdvyT8Al9QKgca8izoNxzl/jO7nIvfrHxxuHXqX4sevSXj&#10;ubvLZk33nVir+2qMcD0PNESaKruOr3a/cpcDAH1If+f4q+0TrrCNGVA+caDzpdsD2z6m1jTe3Ygb&#10;W2F4XwfB+LhQO3iSKDdo1zH3Gc5J5ZQCxQMFhUEZgC8txMId3FUWPr+vcfZTZZN+UXzfJVVD+lWP&#10;GeSc8vvO98bre+bxinQWbNWxr1tE6qH2wPikYRJoYfVmveBc94FVDUvetM963Pnh5KY507s2zVLP&#10;7Y7aMnE5eqNbl4NQMT9YIpBDzGePJSjyhHgOuRWCloRuqDiEV3BJn4xjmYtix9YkixQqUDg6uBJa&#10;r0CdymoF6TlGaAABSAWLAaobEBrgOSQ6WuHPoNiOolcCYnVnITiRqEfwYinimt7LaJCxIONh8Kpw&#10;8hpKBGcqyAMUIAHIhuAh9AWAAyWRgN6CovZQAgObRhCJrD6oO2gIAqZQ4NeSRwH3gGiRB6QAIoII&#10;jftGQmgTHAOeqeiyxynuURYRExWxGOESPejvsle1FWV1ZScr5dnMXcRsaaG9X5Y/d29x3C9rR1/f&#10;OvrappFXlQ2+KnP4z2pfHBM8vMiwp7KAk+qdOo2AVQF2L9wH42o6OsiUhg29E+5DTi3zffGQ45Hf&#10;Vg2/3Dmsf/3IAbZhl5aMvMr06N9r5j0fSDrA26pxuXvwLYAnsEpltQqdAOdMh7eE1wLV1ZgSoLhs&#10;pY8FWllbOXNk6+ZzkZxjkbQDwcQ9wcSD4dTjrKqYexp5sIOHvQZcj4vx4DxTXGoI2p3wADQa1HhQ&#10;x616gF6FBoIRAt9IIwyfq8HzIB/gzncyUqmxFD9dWmU8dcR215KUv3xx4o5F56bstSwt8WYHeR1O&#10;fUfrM4R97og2EsdkghtCoUBCRRVFLeKrMsXMIAzToT+OlSjhC6+UFs6/EIlMCHHievjsldhXsQQ/&#10;QYEzMbT9HtIPhUjgLaG0ZDPoKUGZ4BvhA6IXL0PS0kDD76CQYp8SWKCke34OIsu3F3Tw/qCh2LOJ&#10;tRgTqG4MAWBFQYtVcCUH4ue8jVMb5Wnd+nqr98WDZfcsOHPTzIN3LTz73IHSNSZPio/aOWtnvBun&#10;uGPACG6OlmFPEvV3MYm36BG8DDICqgxIr+pKIFpvbT76dfY7k4/E/fz0vddkPvBH0xtjm9Z8ouef&#10;0kNuI9TKIx0s6mGmxMDiFxoe/YNt1DXlcddXj7vGNuby0lGXmB74ef0nk5X49dyRh0v7RYNEVXCd&#10;eHQxRPngC4I9BqAsMUjQCZwTqokC1wk7DytBD1LFy7sbSFmGf+PHlY//pWD4oIqhA6rHX10x8Wc1&#10;j/+t48unePo+3lZJAm7e3cI6XEpHHfW26KrHUNuNSAPtrGJlKca5vdGD60J7lkVPbNAKTpPmMh50&#10;E6WTGH4D17eA2hTP7kk9OcEqQj5AFBUYK7oxDR2nc2A7ElfAZ4/EmiXWNp6AlokUBYTRg+DYaypR&#10;3gfGAWfdsb1XKVRxC6du7ABj9ZzXc92JQhyM2CipJqTKoFU6q9BohUoqNFKhGngQ5VIqFY5/qvht&#10;uYKflRqt1OFX8Futhhp2ZjgZhTs3cN7IaDNarAykjcHTcRaCyIxkLMyniIr0sh1uACJ6YPHdhM5D&#10;6YhYFtYjBuJ6BGsPxxEg4MLfWJiIgj31C9+h9AIQ3hP4GDsQhAsuBMf4oq0PpQtWfFtlaWXaKeuJ&#10;na74raEL29Sjq+q+eDz/gd8UDbvWNeqatlHXNI642jz8+tzJtzTPeUnPPUS6q1m0Hdc+oeDZYx5w&#10;4SmcGYNWPzG6abiZVaZEt81sfu0e28Sf1oy43DlygH3UAMvQAUUTbrC9Pc57aLFencOCTVQNYJwK&#10;myPUKuYH/wG7T1fAA+a4apyfBZt5UxmrySXWVKPguJa4KXR8UfuOLxq+/rBh5Xv1y962L3/Tseq9&#10;5sMru1IOqSWJpDqP1plpay33t1DVS40Al+s74DqeURCwbDBECUUH2iQMS+yVR60CaBfD6Si6gQEG&#10;OsPsnGYo/Gtr1wuHzMMXn771swN3LUh4al/pWlNHko9UEA4a5WUGVCuQHlZfHzBAHQYilC/VQyRY&#10;g1i/vXIRwaCy4ErRHwY/wSTvA0n+KVPfn0iJnZeXiRgavs33mX4wRCJB/zuIBC14LM2YO/LdRCKa&#10;m6CHnp/LU3A30AOhCrEeW6xX/AXUjdAV1BlsaGjE4VKJhsJJB6N2pp/y6l8VBR7dXXPH3BO3vLdz&#10;+FenZsRX7rQFMn20hgIoKD4xtAOuR18K7tknz/CAvkloQ0yETgishKfpUbSSOhtCaUeLP5l+euR/&#10;nP3nwOwHbqp8/+HuXUsBylnIQ0LdXAmo0LoaytixtcFZj1bf/8fc+64zDb+qbuxVleOuME24ofTZ&#10;O5oWvhxI383aq2kYmnSI4sIY8I6QUBfB0BJOQFiGg3HVSMiVABpBf3CVAB6wH7UA1XxE6aBNZdEj&#10;S2pfH1w66Wc1Y66uHT2wbPhVFXE/bX1rFD+4iNWmkfYyUl8aKrnQmHM6UJlv+F1Ma6Gam4bqeYeN&#10;N5YRZ4lhL2FOM2upoaEWsTdUgLKQ8CxRs0VpxFIsM3BSVBfGk2IiLDW0QyU8CocSmmgfIsEiBcFz&#10;aDAA/+Dux2KVPSlAHgDcHkEeAOhNnILxWMtJFWdljBURmqsZmVGWEqJJAXa2m8R76PFW43CjfqBe&#10;2+vQ99Tqu2vUnTYFZJctgFIT3F0T3FUT3lkT3l0b2WNX9jlVuPiw2zjWQk92kNNekhgiqVGarZE8&#10;gxRTYgZ+Eg+t4xSoq0Es7tQkFv30cBxZDvmU6yZIXhEBwx7vHJUZXg9MAzGeF/tpheEvvpIJeARV&#10;uU9CZx5+IQRdcPGtIBICRI7L4cIVIsImRknLKtBB33z1lfacs4W71qQteifl42mZr4/NfvzvxRN+&#10;UhP3o7bhV7bdd4VryKDK+39T8+5E/55FrCYTkV0NoAlCxYrrOFgYqgw8ftBwP1W7mLdeyzkKJkjt&#10;1D9YR1xVM+Ky+rFX2OMuLR5xWf6UGxuXvGQUxfNOu6F34S6javhfiASsogi2FPBXIs20qYBk7Q7t&#10;mdW08hXH7Edq3h1pe/2uipf+YXkB5A7TC3eUvHBPwQuDk14bnTzjwdxZz1Ss/MhzZL1efIG3VtJw&#10;o6F5mOGTRGLEoqzoB2CRScgFJYK/sMxlmARdPzG7h3dT1s6Jk5H8ENlZHXonwTZxdeI/5xy4e/7+&#10;yZuSZ6U2JXSolZS34hhI9AsBf1BL4cYioeYKNBAUIogE3hHqrg/uXaxQOIgRCYrEydhXeBNMvbZr&#10;729lu8AzIuF38Ero2WMH7veXfihEAkUkBA96CAPLRZyJNRgoS7B3oGqBIWTZQZHJr2RZQ91AyaKI&#10;e8lDKZouNqBBt0NQkyhi+MQqBb/AAC3BuUhi0xtmM9g5D51XokzeW/P3+ck3fbh/8FfH3j1asb82&#10;bNFJM9e6cD0mClCNNxQ1J9QwlplYxjDBP6Cb0hVAwbXwBDKCEEPF+XdgAkW9hjW5ccWMnCk3p953&#10;dfrkP1Z/PM13eC0pz2fhTgNMMA17Hmmgg5Rl0j2LGl4blxz3m+KhN9jHXOccc01Z3NUFE39mefW+&#10;ju0fcctZ6q3W1Q6i+cE2RyxBAxYKENqDGutURBEmGCIVfAXsq+M4TxzBEtH1IDOQS5jPbmTt6/zy&#10;Kfszt1Q/+IvaEQOt915eOvjq2idu0756nsSvpRkH1OSDjcc3VR3f0FZ0jnqdXGujeivR24nRaehe&#10;XfdhD3+P4D1xUXG5cTqI4DDB6jJhLWLoBgUoJGZ9Iz8g68P3eKRjiBO+wDg2Xo9Dm6AK4BiteChW&#10;YA7GWhh1U8NFjDqd2lVaFTHKI4YpQorCJDdsZAbJ6W7jWKe+r0Xb3qhvrNPX1GhLq7XFldpCa3S+&#10;KfhFUfjj3O4PszreS295N6Xp7ST3WxfqZySC1M1Iqp2R5JiR5Hwrse6tRPyckeh6O8X9TmrL+xnt&#10;M7O6Ps0Lzi6MzDdFF1oVuOeKWn2NQ9tYp+1o1Pe3qkc7dXh0YtBID5GsEMkNkdIIKYsaNo04DcNN&#10;jEbKmihvp+BC4a6dAGHgmsCrSTcFrBbsc0bX2ZBRO2BNqEUc6Ip0AEqFSA6CiieIRAT/4DSOD4Qm&#10;Isoc8Ax0D8c3YyOAy4Sg5UEUFu1m7Q1ea5bt+JbsZW9feHdc6jO35U27qfLBXzsn/cw98jr73QNs&#10;913lePxO76qZWlYCa68y1I5Y1MjQVMgY9pIDNOtQ3UzxGf46VpHu2/9lzZtDLOOusw69xDHyUsfY&#10;QRXjryt54KdVr9/nPbyIuktxYXnwVnFhLkUqg4gWQItWKYmQaBcNNHOwSGxZRtJG37rX698bbXrq&#10;5vz7f5Q/8vKiYZcVDr88f/TA/LHXFk68zjTpxqIpf7rw2M0JT9xx7rkhGe88ULHotc4Di/TM/RRo&#10;z2sjGiiIH90MscIxFgmqFzQFMaMGyoxiseMkMFEF0ISiDLiEyvW6wYJsY7QsyvbWhj48XfXQ2gv/&#10;+PzAX2btj9uUMiun9bjHKNMZmCx+4WIiVcdiWmjYwXuhnouExQ6aLYKNUNfweZFOxJW90AfnpSCa&#10;9cBdH8Fr4SffTsIUEXYb9jXCiwk0/V7SD4VI0P+KlQgU3EUi6TkTK01Rr98gEihslJ4y7aEeQSTi&#10;V7Hfiqgx/Fa63hi97alX0VWCOy5FRJwBrNcz9erC1NYHdlr++mXS72edHbEqe+YF+7G6SGmUueEC&#10;hkFwsBnhV8JURpEJsyWSrEe4PTRTgYxRKYJLYhAJXxmAqtDktABvKAkfX1n74YS8B36XOPXmkpnT&#10;Og+uI5VFOBdEi1DcTgnU3m80VZOsI74l75Q+O7Rg0m+qR19XM/LK8hGXF8VdVfrInxrnTdMT1nBb&#10;Gg3UU8MrlgfDbhgoDcAPwOi+RAIEIygESg3JBuwylSu4/qARwl1PND8Lu1hlIjkwt+OjMdUP31g1&#10;+uqKUVeXDLu6YOyvy6bfbX33kbL5r5Yt/rBs/Rf2Y2sC1kSOD22ntJ3ivH6gMbExrSgeYfICk4tZ&#10;wEBvQqexZIQV3Juw3JDeUIQnCSAJV6JdKqkarDjBMzhlUeApQhd8hjgJYmcVB0ekSycNUaMioBd5&#10;9JymaJLDF29t3V3cuCHbvjy5YuFZy6wEywfHS146UPjUnvxHdxY8sr3woW1FD24tmbS9YNK2/Inb&#10;8idszRu/pXD81sJxW/JAxm/Jm7g1b+L23Ek7ch/YCZLz4C48mLQje+K23NhPthXA9firLUUg4zYX&#10;jtsMZ/LHb82bsC1/0ta8B7fmTNmWM217zpO7857fX/DakZJ3T5pnnbZ+mVi5Icexq8R1tLz1nKMr&#10;qymY742ag6RWIe0Eu99AzeATPRVGMAiGm8UKEQvwgOkOShsV/X/CocRSRXoQXIIlh+diPCH/FESC&#10;EXlpFGOx91zDcWqOQvQA+MGsvUavzg3nHwucW+Pb9XHTvIdrn7/V+uDPKkcMKryzX959V9S8NlI9&#10;sorbipnfbSjdDNwIHdcYBpcW6d4QnhMJknALrysKxO9wznnO+shfykcMqh0+oG7kAFBa84Qf1bxw&#10;q2fl83ruftZl52j6RDRcqB91AutdBCrFEj4BHm7Vm6xaxv6mbZ86PnvQ/vLtVY/+3vLAj8vHXVk5&#10;6pLKEf3KhvUvGdKvcOilpXHXmqb/3jHj7o5FT7asftW96rXaRS+WzX4q75Mn8ue/bNu71G9N5X4H&#10;1ztxKRq5orBIsojgE5ABx+Fgd2nMUkSNjA3Xxb4UIHIfA7+WlUT44frwrCTHgxuzbv/y5K3zjsSt&#10;TX7/XMVRZ1e1yjoxoAq6iiPGZJLgAKn3GBRbKLowGqBieiFLJoldfUSewd/JQV/Ys/ntqFdvEixC&#10;gBsFl2BTktj4faQfCpGIapKFIvgAoE+kWBn1FKhkgl4i+XcSYxG8FTYtecNYbQE4AbYZBq6nK6oT&#10;zoMZFcZFPVk7Y3adzku2T1mf+fc58X+cFT90ZfaHF5riW/VaAzxWHRQIN2pA4xfJCe5wkUWkl/qN&#10;BH+iR9ID3ygxLhHVD9UMmSWAhF12VpwQ3Diz6sVhSdP+kf/Ww427V+jWXCPq11UNeyvhF5pCfJ3c&#10;aWLxOzrmvlE2/c6yuBsqh11pG3G5ddSVxZN+Vv7ybW3LntfTttGWUh5tJiSAgTpwwzBJIsHxaUKQ&#10;SMAjEcX1DSIhJAzuFtN8esTFWot4+rbg8qfKpv4ON7l64BdFk27MeuDPKY/cmfjkiMQ3H8mZ/bZ1&#10;66LWlH1GXRGPtBi0i1IPI51iyxNgSqHL4jHgEVKxopcoEHyirBokmBhwyKKLKQBWmWjWvc0MWi/g&#10;ZgCJ3ACXx01oA+X1OndovEbhFRFq7laLOsLpbu8pu2eftWVLccPXObVLkq2z4/PfO5zz6u6Upzef&#10;fnTdyftXHB+7+MjgBQfumX/wrgVH7l549N5FxwcvPTVk6elhy88OX3lu5OrEkWtS4jakjducMWFL&#10;xqStmQ/tyJ68K+fh3TlT9+ZO3Zs9bX/uI/vypu7JnbInf8ru/Mk78x7cmT9pe86ELdnjNmaN2ZAx&#10;al3q0JWJ9y0/c/fi+LsWJfxzYfxdC47fOe/IXfMO/nPu/rvn7R+y8ODoZUcnrYqftv70G3tT3j2c&#10;Nishb2GSaU2ubaPZvbuq/YSzK6M5UNIRsvqU6hCxRXmtxuyEOAmvp6wBN0ljLRgTw44WKBPgEhzu&#10;IUyrXm3sm1A5BYsIIoGE5Sy+6TkJ3yLrg55FqAFOcAcPubm/lncWc9sZFr+sY+F0x4whtU/cUjTp&#10;lzkTf1357v2RI2t5VRFtdzJ/B1eCYImBFWKAm4QhOB0MB6Z5WXc1KzhSv+ydvKfvKRj7M9vwKxpH&#10;XWYfcVnhiCuLJv/a/dlk7cwqWpdNwk24Qw9TwZsB1MZcYfNSwFTAzUuCzbyxRMs+1LpqRv7zgzMn&#10;/qpk7I9towc6Rl/uirvUGXdp7ZgrqscOqhp/beWU3zlfuKdr1oPa12/w5PU8dwcq8PEVjrUfpc2c&#10;fuL1yclfvFx7ZJ1akcTbK0gIPMAgWIMSDbDQsBiwGxWnpMZ2BsKIOmqjSJAtKGE4idN2uNHMaZXB&#10;TjQqs9MaHt1ecM+Xx//y0f4RixI+Om090RixKrwBl3fUAcK/leAm+IYi/AUiHhQbKyGaJF4jD+TJ&#10;PoL1FOv2QF8qZpIK+UbCWwgiwcAdXgyv0GNlfw/pB0UkWCJYyP8viKTXPcSEJS5ui6Cpw2+jaCAQ&#10;7CkR4CVTFHctpEFutHBeEiL7qoMPrU+7c/aBO2cdemBjzhfp7oRmrUzTOhgYhtiFC8AMDQW1TrRM&#10;TKIdfktE+g4iAbcAp9pBOxFhS/itpoUpGG6NpXrqPsfc589MvzfxlUnV6+cqxYk06gMO4Qr4T0B+&#10;Ggv5qNdBqzP1g1/b3plUOO6X5mFXOUZf7Rh3bdU4APqfVb9wl3fzx6QqmQfrRHAJl9kVmYEXVg0W&#10;BqqQ7jw8XHokkkg0sbQ4fAVEQo1urrbpEQfrNPGSo6H1r5RM/cPJYdcn3f+7nKf+Wfz+lPKFb9Zu&#10;XOg6vr0z9YzflB2tL2feZq76mAFoEsBeSTE1T1RlzItH/w9MYKwLnAImKwULpycoKK+R5YYlilVp&#10;iCrDPgNcr0L0UQOA1nJuVllaNz/ZZOypCm0yeZbnNc5Jtc08Wz7jZNGrh7Ke25UyfWvi45vOPbb5&#10;zJPbz0/flfjMjpRnd6c9vy/zxf1ZL+zPeOlg1ivHi16PL5lxxvTeBevHSZWz0mxfZDrmZDvn5dQv&#10;yG/8qrBpSWnz8rK2leXtq8o7V1d0rakE8ayp6pHKztiZyq7VFXBB56oKzwqrZ7m5Y0lp24Li5vmF&#10;7tk5dZ9lOj5Ot32UWjUzuRIe9PYZ8xvxRa8dzXv5UPYLBzKeO5Dx/IGMZ/ekPr0j6cmt557cevaJ&#10;rWee3Hb+iR1Jz+9Oe/NA1kdHC744bVmQVL0it2F9ads2m+9gvXrGQzIUWsZIDQ4QIM3YywLOinQ/&#10;sXWgFSWYo2+SOhkTLGH5NSJNn/No/uOsci1kgF+idBPFo0caWVclsWeS3APh08t9Oz52Lny6+P2J&#10;Oe9NLv5yRt2uVd6sU8RZwf0dBlZ9COeRENw2zSA6D7Wxuhx6fHH125OyJtxYPPyq+lFXNo+92j7m&#10;6uy4H+c+8fe2te8zS4LRZSVKC26fzMRkDswVaIAuPGMfU5pJa4matq1j2SuVL91b8uBvLHHXVY25&#10;qmn0QPfwyxxDL7eMuKYo7gbTQ79xvHx315KX1f1LtJTdrDBer8vT3cU4pNiWoxQktp3aW7ZhUdq8&#10;txJnv2ja+Gkw9xj3VFDVg1yFfW7IooDpcoi2xkD3wJfHPxE9sNHLBo9nxOoD8J5cmJ60PEQSXOqK&#10;vI4XduUPmXvsP2fuH734zDunync5QkU6blkELQHKGh4hyhwTPkuYtlKE0/PtoUbwCX9KQ6r3W8QN&#10;AWsiYI6tSbYjId9IeAtBJFLgWCLq95T+54kEXxiS8PCExPwS+a0s1l5Bm+ubZ6RgKYuylhUDB3BS&#10;3Bb9azGBC/SDKzgGCG4PLAClD00HeSaIwAkswqwqP1jrf/NEze2zj9/+xb7Jq5PmpdameqJ1lICZ&#10;DXYfOCJQddhzKcwXbITI8aLO8OObbRfbAzYIML3FgNdeiRpcBTMBMom0R4iuhlnUSwONhjOvafei&#10;xLcmH3/1/oKv3vKnHjCiXbhGCzxScpIWZkoH9dUbpYnNy98yP36bOe4ntjE/do2/zjn2GhwDM+ZH&#10;dTMf0hK38uZSNdKi6wGuRSAX8K64WDpYWmD6wGNRt2IwAuWGg3aQyIHzgEiCmtHGQvWsq4w3ZPPM&#10;7d3r3ix45o74KTdlvDzCPPdZ144FoaR9WnkBmKLE34Y7h4fDNCrmzOMqtjiWVYxixDFHUMBiKCUO&#10;y4c2AI8iiFXg/eCUHfgbg/uYB6RWXGAErsZxscAfRpCTbkbaKWmmrN6gtTqv0Hixys92sX0usq4i&#10;Mjun9Z1zjmcOmibvyI3bkDp0beI9q07/c/nJuxYfveero0MWH4tblfDApqTH92S9cLzkrbPlM1Nr&#10;ZufUf1nYvNTcvsnu29kQPNgSPebRErzaab92zq9eCGopYSNNITmKlqcZIAUGyTdoPqF5BsnVDZAc&#10;nYDkGhQkX6d5Gi0wWIHO4Bj/VGmuSrIUkq4YqREjMaieC0TP+qOnfeoJT+RIi7rHFdpi962u6Fhs&#10;appfUDcrq/bNc2UvHS9+Yk/W5E3J49ecHb7i+L2LDg3+6siwr46NXJIwduX5BzakPbqj8JmDZS8n&#10;1M5Ma1lQ3LXRqR7u1BOj8FBmNViNgR1CoKLgLodxLQah/6KtgPpB8YKgp4LGBMazQJdAb1FnMaHS&#10;AorC97hylx6laHzgoBM4Bn3DfQmVLqK0GcE65jEbtsRAxjbnnrm58189+8GzqXPfde7bqJXm8k6w&#10;7n24SJAW5GoYp5KDa9JRQ3N302UvVD56a+7ga8oHX9YyAojkmsrxN+Q++MfSdycFTq5nrSZc3EVt&#10;pbiZZhgUBloUw8k2CtW6Ge7RYqWFh1rWvlL+zO2lY64rHzWofvRVzaOv6h5+Tfvgq+xDri8e+5v8&#10;R26tfGOMd+XbRvJ+1WUinY3MJ5apDrfTUAcLdLHudtrsCBalVWxaGP/6AwmvT3Btm6tXJrJAnaEF&#10;BUkIDwg3a8E9hnF5f7TloRChpUCWgAs02dMALVfD5QBAh+F63IW3mzGXxtLayLrcthe2Fw3+4uhf&#10;Z+4ZvPT8Wxfq9rbyEg1cRrwSHB2oBcR7KGkDSQuHIeOYT8Q+RHoBFrK+sFEIfAA0g+YA10hMkxgi&#10;1naDW8rRKFIQOXtFQmjvrVDgDQVafU/ph0IkAnqElSoIVhIJnu9TFjKJ4hYI3ecrLPQeIpEH4nq4&#10;EJAR4/VQ1gKeoLzFOBWsTPwX/HAwhNopL/EZByoDnyTYxqxKvWPuqUe25S3Oqj/TEqkxeDtcg/F3&#10;7H+D+sbmiL/GNorNFB6DTREa5LeIBM+LLIMVg7GjHpFbYcthhTjdzsDTIRbxsPbqaObRspUzj854&#10;5MyHTzYcWU8iHq7j3nzQLkV/QxRX8VPauKtUSVjb+tmjtmk3W+NusA2/wjHyyuqhA0pHXV32/F3N&#10;a95Ts4+yjlocyKsBUcbAAshUjKVBX6G36OA9xOhPxHpQTSguFmhQHYUdOUfdx9c1bXzXPm965Qf3&#10;1655vfXgAl/yTsV8gdcVc4+bR3H3WaZh66NikzrIJ67BCI0FORVdELBPcRqQ0Gw0puBBuKglcIm0&#10;yMCswmkRYlIFkgfupccJuH0+Tts07gxSS4eW2RA8Ve3Zb27enN+4JK1uxsnylw6XPX3Q8ti+kil7&#10;TQ/tKb1/X+n9B8oeOFz90LGaKQk1T561vZRY+0aa892cho8Km+dYOhdV+1Y6Q183RLc0q7tb1QMe&#10;/VSIXIjQVJVl6iyb8jzGChgvYryE81LOzAzFwjlIGQfzn+KnEDP4Q5ybOAOBb81wsbje0nO9OEPh&#10;2xLOihkr4njnXMqzNJoe5ckhejZATvqMQx3qnhZ1W0NkTW1gsa17frnns9K2D/Lc76TXvZ5of+FM&#10;zVMnqh8/UvnIAeuUfZbJeywP7TY/tLt06r6Sxw+WPHvM/Gq89YPzlQvSbevynXsszRnukMWjOkOs&#10;VWfduBAxkzFNOd8EBCwpLGTEm1iYQ2guqChWiqh6oY/YrSWMOdQWDSfk4CiJMCchAuaW3sx9lawx&#10;L2w+3Xp2R/XeVbU713bEH9BNedzTgIEsw6dHOrniA7tFJ2HmzKd7Pou8Nbxy0q9Khg6qHXJ505BL&#10;HcMvK5/ws4oXh7rXvm0UJTB/LdNaud5mAA+yMJr/kCsVdD6MKzJ0OqKFx1vWv1/x+mDzpF9WDL+i&#10;dthljSOudA8f1HTvZQ33DKwe9XPLU/fUfvaUf8d8mrGf1xYTfyuLBLgSQi40sOeGqaCiYRb20ia7&#10;L/lo6fzXUl+dYP7kia5Dy/WqbBrywOtj68IxNxEiXHbcjRjXdMO4FrRRyBWhERQxLdLgUR3XWQV1&#10;h1LDcRBeTmtUntairy/ofHWPdchXSX+bEz90TfobZx27anwdOD8JCh8XasVZQcLEBO4SRCJmqiJk&#10;fYfRLAFNjqqAY0Q5gSFizQ0gEtnhGhPBJTGBOv1fSyQCehCDsAi+k0hkWUAdYIJ/Yza1FARE+IQq&#10;AZHXg5EhiCQkVucGbUKQwiphYm6xge0GnNMmQIewsaei893j5RNXJP5j9snJG/IW53pyfKqDIIt0&#10;MRogJIItLJZ6n4pPwpC/Bva+APu+CbMq36WHQqQAi+C8bnD/wQzHJbxBGaHRKn7ma2TO4pZzuxNm&#10;v7rvrUes25awUDsu3qUr0pw0cIa/nxqd3OtkZWfVfQtd74wtGv8r032X1wy5on7klbVjril56Hfm&#10;N8a0b59DqzPAy9E09GlEfpD9sL2gZQTWVoxuodzw5pCQA1RiBEi3o7XgbM6ORefmvJb68SPFs59q&#10;XD9Ts5whjQXcU0n99TTcSpUAjgKAVgBtDe4nWASJBAhWFg8xdA3KJAoljxUBai3OgwmGsISjFTju&#10;TMc4kDTQhhe7Vlg7oa2EN+rcFtbzW6MXHN37TE0rM6o/Tyh6a2/aUxvOPbjs5H3z9w9eeHzEqgsT&#10;tmZO3l/6ZLzthVT3jALvR2WRL2q1hW5tTaexI0QPhdmRCDuu8JMqP6Pzszo/p7PzOkvUaYpBsyjJ&#10;ZaRASBEzipheymkpIyZGzZSWEgJiohTEAizCCHIJIxZGzPyimDgpZQYK1U3MiAkcE9UEN6S6+JbA&#10;nYspLSDg3Bh5xMglJJuyDEJTdJqokbMaPa3zUzpP0PkJlR2MsD1BusXLVrQYCxzarLLwu3ldLyc3&#10;TY+vnXao7IGduWM3Jg9dmTBk0cHBC/bGLdr3yLqTr+5JX5NpP1jWllgfzO1QrEGjTqPNBmtmrJXR&#10;DjGTDjd7FvMlodjRsUZIgtpH5USRoRI8J/wYNNOEF6sbqqKpCo6cF2jlI0YLjTaxgJO0Vmi1xUZx&#10;tl6UTWuszNvEdS/4LtHWWsNTx4Je6m+i2YeNzya3P/QL+5hrakdd1TD8Cte9/cvvucT60O/cc56O&#10;XNhEG4pItIHgGI0ugoOhgEgA0ymJRA01SPyN3J7btmNWwYv35Nz/s/Kx17pHXuEGIhl2Rd2QQc67&#10;Lq8bcq1zyt/rPn/Od3gDK8ukbZXgiNBoENoLNFYgQ8RTeBvAFZyGEqGBTmYvDR5cbZv5WOYLQ62f&#10;Tu86s5N4HMCU4KzruCR8gKKPASShqEZEMYBUsIPBwCmxIY0EDAb2JHh94OWDYgNkQ1452ndcA4/Q&#10;ZbC8brLNFHnpkOOuxRf+8MmJuxaff+NEWVkU6wJ4WAwPQf8bEB2KGKxJ8G+ETSm9nxjQSYiRAANt&#10;EmlGGMeCSDDyJnLVG9r6LiJBPpYtDn+Ft/0+WQTSD6KPBMtNKnQfiZ3vKVzUbiiZXsGCBsrtlZ7L&#10;eg5kZWAVIN9D4eJWo5pYfgB+qeJQBoAz4uY8L0y327rfOl09ZnXinXOgfZ5anNWQ2Ka6QLuxg5eE&#10;BB2BXS1bGPwbq+SYAIGEDRoWdk3fhJfiPwiuaI9LAZdZeM0YbJWGOjo3OKgpRKNdzOcOVeemb/xy&#10;/8fPm7YCkbSKEfpRuATRH/UDiAQ3lWLt4PLHt6yeUfTkP/NH3lA5fGDdqCvr4gaZ4n6UO/VP9i8e&#10;0c5vYs48w1uHW8OJzMsEeg/H6LphQcH/kknAfxCLNRkhNdhUX5yafmRDyuaFpp1L6k9uCuTFs047&#10;i7QyrZPofh3t0yj2EUITQJcKXh37cIRbFlN9vCVORRaXiYYAX0HtAJd7OYGCBWjzcAY83cxZHaOW&#10;CM/uYOcb9WO1oV3WzrX5DfOTrDPj814/lPr8vvPP7D4zffupx7acnLb55PTdF148kvPGadOHaVWf&#10;F7gXlnWusAe+dqvbPPquIDmoG/Fcv8CNDEYzOcniOkgOAzHEp57DaT4gOycgRfhplCIlgA+Bn2Zw&#10;LCgvJayPAMFQIBgTYyB9PRI4D1IC9CMoR4oZhAGv6HA3uHMpg8vAO6FFjJSIhxaiGCD53MiV2eMk&#10;hxvZKHoqp4mcnuPspEEPhOjOLrqxSV1RG4DXnFfY+kmG893EipdPFj6zL+nR7aembDoxZdPJx7ec&#10;eWlv6ozDOTMTSucm2ZbnuLZaOg46QqealfRuUqyQKsA4zps57+AMODsoRi5g7y6qBMAasIggkhid&#10;IO4KJUflVEExdXRXxaSTqMH9lIPD0cl0D/O38eYGw+U02tws1EXV7qi30ZFy0n56f1PaKX/GydCm&#10;T71P/aV52ID64ZfVjxrUNGpQ3eBLzcOuqn76ru5t85ktjfnrDdLGjE5KuwkO28bQFjwXd1Lxd9Ca&#10;bOP0xrpPp+RO+lXu8MtrRl7ZMfKK5uFXOoYNqhhynW3Yj5ofuql75rTgkU16RTHrdGvg06tBXMUd&#10;8i/mhIFCAn4KQoG/IlTpZm02lra/Y/FrGdPvS3p6WNX6WUpFOuluYqpP14PcCAGJUVzIOQJKroEB&#10;KsJZBD1uRcchXnAGuATXpxFEAmoO5QJHBrBQN6cNlOV0GetKu589UP7Phadv+fzw8OVnt9YEsqPM&#10;yVmn2NZXldFwaHfY4QFZxUUlpWEHgiyDmUbcAInhWw+RSBEnZcVdpBOAuF7Bao0FTRA5ERL/1xCJ&#10;QH84xhOAb9g1hOd7uAGKA0sGoAq7bYU/LjBMFjTSBlws4BKvRJFhYAmWkKDKFfgJ/AU/iHASwaZA&#10;rAbf4VBfO1U/bE3+rXNO3TX/+BPbcrNxRU9EuigGynCKIvqKcHeJupjEY5BF4L4K5UEU0f+C7S+W&#10;MD/4T682COmjEOJ9RK5xJjCYRVqIKODOOyvP7D2/9vOyA+tJqIUpPpx+gWFjuBh0F4kElw0Pubnb&#10;HDy5rvLDKflT/lQ29lrb6Cucoy4vH3lV8cSf2V66M7BmBk3Zz+oB06LwHHiWzA+GnEDX+hAJfoOE&#10;Cw/BTkQS8Xrs5dUFyc2mTLWxmrc5mKfeCHYQxct0IF/gBlxjFcf768JW7Z3sJsobygrOwlPgoRi+&#10;wp5LDHmJ9oaLpLaKLuJGTl2MOimtMkhuUD/eqK8tCX6W2PzKAeu0LVkT1lwYufzk0EWHRiw7OHHD&#10;iaf2p7wenzczqXReXtXuBs+RjsjJbu1UUD8bYuci7HyEXVBZosaSKEthNJ2TTK5ncp6FQrNBGOuV&#10;Ao7hJkEAFDAdHIUiAse4fnMp5yXIIt8gkmJKitlFAUroK3AGQ2E9QS1kGuAb5A/8Cu5caBAUQgqZ&#10;UciYYBGUIkaLKCtgLI+zXMZzOM/mLIuzbAq5pZmMZXCWRmkKYUkau6DgO54LsFN+dqLLONwW2d0Q&#10;Wl/V8VWB66OkileO5Nz/9ZkRS04MXnh0xOKEcasSH96a/9zhyo8T21eZwgfcenKIWQmzUdbIaDtD&#10;Ig8IvxDxBv7rsXBxFIaMlsSQCBW+x1VBuxsHy/IQ5X7C/di1roRJKGAE/CwS5lrEUHzeZlv6ugWn&#10;P3szac6b5i/fccyYVHf/j5ru7dcw9JL6kQPdo6+pG3Vt1cRfu997UDu3g3uqoAkS2kWNLsOQRALe&#10;ABIJUxTS4lCTd/sWv1z75D+r4n5WPeTypmEDO0YNBDaqHn6tadTPqx/+o/e98WTXfFZdSMDVUAMG&#10;+PQaTrlF6Oc4ahiUDjAb3gWUloGrrXYanTW88GR448elz4w69/CdeR8/7TuzS2+wsHCboQeoHkY/&#10;G+OxOFhfjHLEjeIBZ+BGgB5QGBzvj2Qjg/DQrsAPhxYAZ4EG23FlBCPFC1wSfO6g6b6vTvzlkz0v&#10;nKreVB8tUFkDA88b56vhfEtEKQAlsbi1uD+0RyQJxCqc0yPsMV148yDYsgRo4FBvgWrALlBxUGsx&#10;+S+IBA+wrX+P6QdEJPK1QWJnxXlgEQm7eI2I74swrkLFMo6gdj1cIi6QOCkEWR9Owk16g49IJICU&#10;UNJglxnthFqCbK898tZ514gN+TctuHDHkqRHdxQuzmlsYrxTjNNXZX8KkhY8BW+C4X84hdUkHSNA&#10;TGhaASASUDJ4KuiaZAyRGaQIzBm8XA+dSHWJaUMsYYZxdBbkEJA20umpLK5KOdaUf4FHOogWZGDX&#10;M9A2UGhwTcAb8FHDR9QuXFLCkta5e17522PMk/7DMuJK+4jLbaMGWsdeVzbl1863hndvncUtZ4gR&#10;hGYFJhrkFn0HQSTY4S7oGssNiQTH0eOLIlOHfJ0tnY0OpQtckBAKuESSM3BsJKgsDmXBYWC48h2Q&#10;CnpWWDjAImKgPegycAb64KDAwCYIVNgmokzvYKTGYOYIye3WkluVE87A9rKuZbmeT4FCjtVM2102&#10;aVPh6PXZozdmjN2aMWl31rTDuS+eN83Mq/nSWr/a3ranLZBBWS7nSAYI5byYMylFYPX3CCB1Hifg&#10;ecAnSC438rhRIBC8Dw0gMRRR41v0AH/2FUB8JIAeKaYxKcEOldhPBAmh2/EtwZ9TQ0rvmYt37skt&#10;cImgE5rLaQHFxxXhC+I79r4diHxZ+CxkJMtgiRF62KOuc3TOL2188WzZlEPF43bmjtqcP3JjwahN&#10;BeO2Fj681/rMsZr3khvmFbRsrOg4VOe/0BIo6grVRKKNhg52UlCYSuCaRLimyHArRw0RrQwBDVoQ&#10;VCv6l1jlUOnC8o0NYQeYFsMoEEfBl9WoGgy3u8r3f52/9MOseW8CRlueu7cyblDt4H61Iy+tGnWl&#10;bdR1tRN+1fzCfaF171PzeR5uIMRLWECnfpX7cE4wFz1qoISRIK0tCW6fW//SYNvYXzhHXN04+LLm&#10;YQObRwyyj76mZPRPTA/9tX1GnLbjI1YUz31toGzYEkFFcWcwXYyqAncY54oZOAIE2g7kPEI1L/Ha&#10;ueW0tmNe+cujzk76a+Jzo+0bPldM56ivwVA6uepnCu5MjHsc4OBGzBJGDuDuqN6o9qjFOK1Y6ji2&#10;F8B8aFRRMSDSj24frcXVlciaks7n9hXe8WX83avTXj5Xv8URzQ+D/cTEwo44/xNaB95b7LwCuIFs&#10;DU0SmQ8tPRyHLQSf1YM/gB4xvkELGxkSWRNyha4JLoAk6kjavdj6+iasz+8t/VCIBJBZ7+FkmeR5&#10;CU/ypNBv3dDRIsaC7iESUZq9uCxLMEYksfPwc7gdoDjD/vaAWPKoPMR2WrxvHa0asS7j5oVn/7o4&#10;efIey+JiX0Y3+CJosoHtgSwC8Iq1DHWODAJeLhrb+AVyn8DlEGHg7yORADRDVuFL8T2mbxEJWho9&#10;etCTYUgI5Fj9oAQc/JJu4m/TO+sNbwPTfeANox+N9hE0EmgSUYOAHgaJ6mPRLtbpNEynPcvfKX34&#10;j7lDBlaOuKJ+7NXOsddb464x3/8b1yeP8JTtutLOlABXwW0XngSuDQaPk13uIJhJySLYhuGDGpqu&#10;aArYmGEcTy/HXGFJMLFnHVwNBSreCIsaqgB7EYGh5XCGqJjWABIWgSwVh2nh/M0gIx7GnQbLCfCT&#10;9aF1efWfHC99fkvSgysTxiw5HbciafzXGffvME07bHvuvPudgq5ZtsDyVn2Ll+wNkINh/ahinNZo&#10;MkEWKQAwlWBNiYwyXQw0USJOwrd6EVOLuQYiQTx2AWA3NQqJDlKMXSPgUqCUcMB6FDgpr/8vBGjg&#10;m2cu/ryv9L2teEqMbJBF+jBK70n4FBG2nq4XkD5/wnsVk9hnHiVZhCbr9IzKjkbprgDd2GUsb1bn&#10;2Mh7RaHnktumHK+J21k6fH320JXJI1edHb/27PTtqR8ey1mXVRFf01TQ5XdqpI2jwSSWICNgWkGV&#10;ie4TDHv2JtBkaXkI/QcVibU7RDzQCNQN1BnENENhkQCpK42YznWd2Wlf93HljHHlD/7UOuoyc9zA&#10;gpGD8oZdWzPlL6F5041za2hjHlOaxRbpEbDmhRsRxnXUhV2CXSylKZ5FL1c+8Nuq+65sGnZ5x/DL&#10;24ZeWT/86qrRPyq8//eWl0cH1nzA8g+SditVgmBXAqjj5BXsvsY1uRTgOUAAcIINVSEA8sAKYap7&#10;SXcNsRzX98x2vBmXPOmm01NuK579bCBlD+uwk2g7jwZIFIgEffNeIsEN6UQJiD22wIoVhiwGbMGv&#10;wHcXBcHApIroYFQyPyctnNQSluZl6yye6YdMN352/PZlSS/FV+x2+Et13oIBRg3yib8XhSo4BQBF&#10;mLwCDRDf4Cnf4BJsdhI9ekQSCbZLqBExqEKGueBPYep+Mwms/b7SD4VIwPMAIpEFJEGqR2I0gMUi&#10;zGEBbTGPBIpM+AqxrioB3zEi6b1D7zHoviLimG7GCyJsZ23g9ZNVI1ec+9u8I3csPTd1n+mrorYL&#10;XtrAeAh1EdQE24qoDnwEqAy0KARbQSQyQUMC5dEZOPtBAHqhbVBjfUkCk3xNeV5G6kAgxb6WqoOO&#10;M7wU2Dsh4AkhfiJWhAcVAV3BtQ4xBAGYDs5BlIAXrwWNaCdvtWrxG51vjy944Ebr2GvtY65yjR5U&#10;OezS0qGDqp66w7/pA9pZwYMtLNJGlU4a6WRBD/d3kFA3U+BBkiewn1yyCIgc0iMic4YkEixApFUw&#10;PbEOoJx7CxavwY4fdPXkgCucho3957hGQBfHzl4XwSUOiwLsTGN0X1Xn2sL6ucmWNw9lPrH59KQV&#10;h8csPTJx9dkp2zKePVryemLtpwXtS2rD69vJwah6hrEUTrOw84Bmc54PbgeNRYckBAMx9BKJ5BJJ&#10;JCClXC9hGggeAI4LLDaJz2KioVD8yoz4DnQC11wUSS098m8djv+OwJ1N3ADBp0huQErQvyn4IlL6&#10;EongJ7hDz93ke4nLRF8LuDIYu8viJI3TJE7OMOOgZmzp4otrjY8KA68k2Z88anlwR9aYr8+MWnt8&#10;3LoT0zaffP1g4udn81flVO0qb0xo8KV3aXkBZlZ5rfDCocpCgkjAWBCajwn+Ba3GJiZIBZ1tcSwE&#10;2hoksNngG8UAbYm0kW47qSwMJB/ybP2idd7j7rdHVb9wd96UP6eN+bVp2q0dXz5Nzq9nrhzwSDjx&#10;MsRenONLWZjgCo84/pi11+lJ+xrff7B0xPWVd/ZrHTagY9QVzSMGVo+8zjLhV6YXh7jWfKBmHSIt&#10;pXq0jRANEVf0hYIeiqFQuBE95BMwVtfVqBHRMCgXpkYX9VaQwv3qpvddrw/PmPCbE3G/Tn91dPfR&#10;1by5HFdHDftZJArIDi1BOjGiWwhMVUAnjM+izuOQNhQoDCFYUlAUAOHIJRi5wnXewC+pZzyz21hh&#10;6vjHgpN/mnVgyPJzb52u3OHU8iO8Hv0S3F4FKAtLFAVSD3aJp+AtEeh69g6IWX4IHRInpcgfC/JA&#10;OsEDAXeibX4jAeBIIPo+0g8ntNWDv/+eSIQaA44JIiG4hx0aCMJQkmUK1SlrAkTYSiLk0iMRxDi9&#10;jTNzyNhUbbx6qmno6sJbvoj/x9zDj+zOX2X1ZYZJNa7vARYX/FIEqWTEUtazeDwQCfwhbQfZkEQg&#10;NSCJBI0X2fsca2CxBDfB+8TaHso3kwRl8KKETY/9eBGCgTiMw8KbCccWWrIkWng3LAQcmmKE0C/p&#10;dtLCE+rX7zvfGmZ98Ke4fciwS2uHD7CNuqpi8h9s709QKy7w7hojWEeDDcRbrzXbonXloQaH3tnO&#10;IyEcJmp8g0ggvyJXWGhiBqcYNQp5wLkmUKRo74gL4FKoIEEqOPQMgyRAJGCRAX94MBzP3Lj8Jc0J&#10;0UMN6tKS7uf3lDy6PnnKivgpq+If23Tu2b1pb8YXzkqvXlzcsrbGv9Ud3ePRD/npySg7TWgiN4BF&#10;MrBHmkiRcSpghd5gkUmM1pU4W/xN6XUFQIqlTyC5BO4QG0+F/NErJVztIxd/2/tDKd/8qgfi/wsR&#10;TIb3h4M+9wHpHejV955yFICU3thXj+CZ2Nshl9ACEbXL4iyd8xTGkhlJYsY5wk4qxsFAZH+HsaNZ&#10;W+sIzjc3fZhV/9qZsqcPZk/ZfPb+VccmLT/68Nenn9qT+fbZyvlFbdvqwskB4sJFLbkPe0gEkAoP&#10;VVYzUAvoHsYnwbQA9RVNQwj+JRQcYFauSe9nIY/hbzFaqlhNFi08RuLXNK59L+/dSeceu+3C1FvM&#10;b43p3PypYTrL/DZqtDLSTQh486KLG9UHiCSk24sDh1Y6Xh1ZMuy66rv7NY8Y0DpmkCvuatOo681T&#10;bnIteNbI2seaS2iogWl+wFxoNuBLYRgch1ZCkxQuhaGD9QU6rFJFAW+BhxjpZJ1letrmyNIX616+&#10;K2vcL48O/tGFx2/zbJ/PG8wk2MwjQRZR8MURdgAAcAaxJBJoCSCiGWMbiQk2W4Hj2EqRSwBkcFUu&#10;sdS0hxO7wVO66POHCu9ZeOiWT3cNWZzw8smqzXVagcabRGgE2hKUNLr04PZATqWjI5qeJBLBIrit&#10;QcwpwSYnSAbjN1gpAjPhvAxpYDtFpInJt1MMcL+H9IMgEkhIzIJLRBd5b0GgmyEF6wzX5wXUA7wS&#10;DiYGVaSxIIx5sUQa/IkJCxYaA2g82O8RQDn4you4xkvDZGdt9IVTzfeuLblpQdo/Fp+bsit/UWFj&#10;bkBtYhjU8scMEDGWHnIlHi8egWoKPCLrQ+QS8wzmj9ivFCSK/f/oEYsuDWHII97GeAQT/IH8JFQP&#10;3lbeAURcBCdEp5kU+frCOYAMyNeET7gYaAQEM4OMEubhNtJQwpJ3+VfOqHrmdnPcj2uGDmwYfrlr&#10;5JXlY24onnxT+NQqbksi9Vm0Nj1cdLY99XhzeoLXkqu11JNIkOLgQxHdgiTu/40kA27YBwsvhe6R&#10;zIV8BbxY9CShR4Isgl6Ih1MXpRUaLQwaiR51f110uTnwfpr7qaMVQ9dlDV11ZtLK+Mc2J75yNO+T&#10;jKrlla27WiMJYZpEjAyu54nOjHzs3gDOYLmcgRdSEOshuIjOfSNCvSI8lRjIgnfyrW9BYlZ/7wgr&#10;HOyrmZhq4lGQUq72Sl/vRIgmpZirxVwRsTI4+W+JpJchhIgRXP8iZhS8ALLU97e9fwJnwOtICuk5&#10;Y/Q5xgzABTnokXAoKCw6BkWHQwkE2aA7BcWYTNmRENvSZiyp9n6c534+oeKhnRmjVicMW54wbG3S&#10;2B35046XvZHcuNDkP9elFISILULaFCOMNhgGagGWwLQBdQRDW6Ak2liiexfsLVAONLBQTRC9dZyx&#10;oYeZAZ6uWMNR8VNA5/pyX1aCY+eisoUv538ytfDzR6tXv9t+botak0F99VTrBKMbbkxICAx65BLN&#10;pxdc6Pj6k4rn/2kacW314EsaR17qjBtYOe56y9Q/2N+fFDqyijWVErXVIF4dd6UDDBV6C5AKOIuq&#10;jOCKWcQ9i9HCMQg4+gGdtLHGPH3/XNdHo22P31ww9ifx91yV9NBf2jZ8xGw5OF45FMCODjDW8Gag&#10;59gSAeNFBAkhu7cVQ5IH+IngEAN3DWODGCEEAdfcy0kD45tMHS/ty71nwcGbPtl/34r0V843bnVq&#10;BWHqZkY3jqDTAXEMI0Sh6HQ55AxRBqcoIlGBnx+i1I9GMxIMwgWSjJhcggQfy45gNbxeIufF1Jvt&#10;Pr3P//fTD4ZIYtQqiQSKIyYCRXuIRFSW+JR9t6DEGNSS9YeWfB8iAXWC6kCFxwijHsJ+EcMSYQer&#10;umYct929Mvu3X1z4y+KMaUcr1lV2pgeok4Jrz4M4SwjhG24QxQWuACLxeSpBgwGpSWZXdJ/EMiTC&#10;ssKbVnWcEwuaLbx16YqiPSeqWSQ4gLsIKw6JBP7EXEpBOFbBrYkRCRhEPUQCAu8lBUlFuNbwiYAO&#10;yqd0MK+dODOUY6vq3hlnfuCXtlFXN468snHEZZUjrykc87OOZa8qx5Ypp9a7D67IW/7xufkfZm9c&#10;1ZKdajS7aCQErCQanygv0STkXyLXkG9JJCDQFMVkWpExKFnwkgBfVOwLgeI1fIyACdaKHj3L94UP&#10;2tqXZlS/c6Tw8S0Zk9ZljVmXNXpb0fQzje9mNi0uaf662rvVFdrTphwJGKc1kspwzJIAQTkklxaK&#10;GR6yk7mUyeG2QA+Asxf5A7hEhrkk2sKv8LffxTFSJJFYKJECOC58BfAYgDyUbxJJX5G0gSJ7XASR&#10;SAei9+bwxIvS1+2wUP07xUxjTPPfJxLgBniovG1xLEvYUZ/DeQFD8kDnjLEiQy8hukUUFxROJqfn&#10;KT1i8P1RuiNgrG+PLneE5pn872U1P33BPumkZcSevOGbMsauT377cNHyNMdxq8fcStoiFBAVgzti&#10;9SCwhwEWw+Cf4qg+HsEJTWAho/6j2kCSQ5fAbCPCLkauAb2KUsXH/G1GS41Rm6uUxPuTNrccWFC1&#10;eVb+5tllpzb7aot5pJOB/21EdM2PcS0jylV/KPmIe8nrVc/cVhl3rX34AMfw/qYh/Usn3FD/zvDQ&#10;3s+4+SwN1BOj2+DBKIsimEp7qwdSsWVB04Gmr2EPHTXg/iFC/VRpIpUX2le8VPzkH80T/qNk7A1J&#10;w3+UNvXvntXv07I06mug4QCaTMgbcDNobWD14RgEZJb/LpGgoyBFETNDwa7K8+s7yjteOVp216Kz&#10;f/z04L0r0t5IsO2vDVgitBUH/kDZwTMUIBIMtEBR4iBOvCFkBbAH8m9glFuOxYo9Dh4kiQQvE/T5&#10;XxCJzLkEru8p/VCIBF9Y1AoeolPZI7J0hKABfjFaBYUFtSvMDrGEorCYsODhJqjYAsKB6QmaSbSF&#10;c5PBDtZpHyfUxC1JuumzY3/98txDe8uWl3sLFdx9CFgEO7XhMUDc4LbixBENR7aCSQPmAsZ/VeyH&#10;xuwhtcODIHOyRoUYYqxIRMNdoAPCKQGYjeUW7ibfDg7QkJeYjYJKAF8IBAeHSxUjTLSe3jPs0sSS&#10;+SaXyOeCiGyCFePlSjv1O3nh+e61H9a/NMRx/6/qRl3lGj6gZsSVJSOvsb4+1D53et2yN0sXv33+&#10;05eOf/Z29tavPYX5tL2VKmAJAjFgO5EsAoKZ7MkwZK3XKYnNpMWxlTj7GWgbl1DkvJ3rbs6rdW6O&#10;kmyfktDoXV/q/Pi86ZldaRNWHhv61aGhS46P25D4yNGy+ZXqLg8/q+hplKXjCFcKAkgHZnUhoDzG&#10;qRAri5leSNRCogOqAoXERtYKgC6huuxFkBGqfKoXIqoCyF7sI+kdItUrcAF8wrcgZmQRwHcDoBxB&#10;+SKXxGJcIN8kkhiLSEEiwd54yGffR2C2e0VivRT5rH+VHnfk21ntJRLgADnMrJdIRP5jLg5kGD8Z&#10;OiV5HOfkA4uYoQAJKdIVk6FZOSlDXqG53MjkRjpnaZylcpbCeRJj8Srb1sEWOugrud1TT5fFbU8d&#10;vPTE+KVHn92a/EV86bYC9wW7v7hDrw4xp8obKC5x1olrQIC/AAoHhhJ2i/dEYcA7xtAoOv+AuGi8&#10;62LWLWiyStWojv15AR5t44E63mpSLedcZ7bm7lmSf2KTpzIf118hEd2IaFE/0aM4aTjq70rY4Zjz&#10;bPn0v1WNuc4ed2n1qEvzRw8qfvzPnlUvk6KD3FPBtA5CgxoLR0CDRYQHm5SAVEwCMITa4sx8pgeY&#10;3k2iLbzFoiZtrpk5Jm/s9aYRgyxjrksb+aPsR2/1rnqHmpOYz0WjfqrBj/GlMM4rOi2ASLBR9MBx&#10;7BE9Cc/0tErBIniMV+IZaMNo3TYDqUfYtgrf8wctd3554k8fHRqxLPGD07aDTrVA5XW4fDU8QKfC&#10;HYGn6oQhn2CrhNYn4tgkLLYbB27EpoqPw0iAYKyeHGFLBfmXJJFGZj6Gtt9D+sF4JDHYgkR7THIh&#10;fYhEgjKUjBC8HnRW9pMoYsFtEFAmeReNgZ+MYAdf+Tm3qsaOevJuoufBdTn/+PzAnXMPPrqncJXV&#10;lxUiLg6mNANfRIzpE/UnVFE+LiaiV8bAxbEBYvEpcBkIRtngWT1cojBFZWGgE2HMgcQiVBKXexIS&#10;CfoU4MKKuoccg2ZoOOseiUTsHghKiJadeLpIQl8R62MeGIqKHYC4JC7VfDTq4U3VJPeEf+XbdY//&#10;Z8Wwq+1DLrWPHFg26trUh36X8ux9uR9NL147q/LgOkfK0a6yAr3FxYI+YkgzBxuhKhY9hTcST8Mk&#10;DuBPGX6NEQl4+mDmAaB043RC3GHQxmhOmO13RRbl1c84UfjUjqSpm05O2XJq2o7E5w5kv3nK+nGG&#10;Y5GlfUNd98FufkFFIxoDVjF/Aixu3mN3G0UYrtHhs4BJvMYuDURPilPNQYp1JBIzmtt4Hv4sMeBb&#10;nEgIn3BBCbk41vZbIomkz5le9IcHfYtI5PnvEBFfwhBTL75/l/T9ybe+6hXBi32iVVK+RSR9HyTC&#10;cYaFaRYWNXEFDoBL4FsxjK3HI6FGsaGWUiQSK3hmBi7QAgUOF4AAqYDk4CQbPVFjh/xsY6uypj64&#10;qLz981wHEP+jG89PXXvmiQ3JL+8u+Ohk1bLshgM2f5qXVXEOtoKH4f5gQTEeD4w2DQe798C3ISJM&#10;4JQI/DYYmlMEfBgNx+Ciua0FmOohITf11Oh1pd6qbE9tgeqxM92PgVOqUdz9EEBf4dFA58mdts+f&#10;KX3sL2Vx11aOvrxq0nUl0/5Q+cH48NGlpCFbjzRSXAQ+aDCw24CxwLJBeEURtnmv/SmIBGNlXPHQ&#10;zkqaf6zr63crXr6zLO768hEDy0YMSh18VcbUv3ase4dWJtNgPVG7cTCuiBOIu+ENJUnI+8tGIZNo&#10;IojNcB6uEU0YLsaRmdjqRfAZzFgoDj9nbkrzQtq2av+bR6oGf3nslo92jV527v1zrs1tJIfifmvw&#10;REEYwh0RwBHjpB78QZzDIdd4WwQffFzvNSI/EkzkcZ8EoAHXSC6Joe33kH44HglilhRRPiBwAH9i&#10;ipWOcAWwRtFnQMsHqlfTcWRDtNcjiV2AQ1G7KcYoQYmcOjvijryR1DliveX2uWeHzDnw6JbkFUWu&#10;wojRQHHsYxDBEUAcl1WAx8It8C5Y9NgwgGJQH3iEsJCBM5UwvCbbD7gruGMQAj/qkMqVCI+CaEwB&#10;1wR7y2MDJS8m8Vpilp5kSdGVD9mGZgnMKcZfQsOQU2dDoDOYE4yWgpJgwFpSiOhdBJpUFVz8J4IT&#10;ZtUAi7TondXK6fVNb4wwjby+fMhAx5ifVI39efbkm9JeGlH05csNxzaHKrJ1fzOOl9dw82rBm6iK&#10;kCkFO/vEzADMEZEh1VieUUnhbaF09KjYitjDtAZCK3VeFOUnu/iG6vAHKfVTdmYPXnb09i933bd0&#10;//1bk15KsM7Pa93qDJ3s1tIMDNSIaeTABBeH6oqJ3zghA/ijgKlFLFLElGJgCIqdHICMIMWx2Rh6&#10;MdGKiGKhOprbzDATrZBE4AzgqVjFhJQRw2wYwCUiuvXfQfP/roi42b+Vb138f0XwrfvcHIrLQim8&#10;YDnRKohqpVE4gD/hK9GNhKwsY19QSuDxVHBmJUYpbs6Is1KyOU/ReZLKM3QjV1A4FHIuJZmEZzGS&#10;RsnpCJmT53r5SMHkDUkjl54bvOTsiNUpD+8onnGmdoWp80irmq3wSsKduD8x6xbzGaMYukGNBasH&#10;dAQgXKAcRgcM1mXwTgrmGRj08LVBqBYbZ0j1INX8RMNJtYT4sacddBm8cN3QAPc1lUf8nfF7qj5/&#10;tuTRmy0jriodfal16s+r3xjWtOFDpSSeBWqo1sn1LsMIMNzrEzswACywlZuHufcAAP/0SURBVEDC&#10;RhIjEjwFLk40xMOdvLuWlCd17Z5f886YiodvBEfHGTeobMTApCEDMx/5c9fG95k93YjUoXukgbUk&#10;aUi8lCQSBBZsFAKq4TBm10L7wKsEUvdchn3+AvpVtB9FmYAJFuK6hxvWKN9b0fXyzpx/ztrzt5n7&#10;hq/PeSUnvNHLLTiDBkiYRCj1USwOeXcQRDyEO0knOJkLRDZaeFAsiXzJDPZmE0WUQa9AkmD7faQf&#10;IpEIjxAUAVlEAlks9SkUFEhg64hF5sC9DSGaGuAWwFfAB2A0eSnt4NwRMS44I3OSGkZvNP3xiwt/&#10;m33q0e05q4vdqV7DzngHhoBxqRzsJEcfwoD6kXoEd8bKQ9qQk4NCYikUMA1kRzd2dUCtwZX4CdlF&#10;iFcjHHxt2V+CMz8wSAXf9CUTcXPpkaA2gisLH5BnJAlJJGCR4KQnSSSx68WzRNGgGwSgD4AuicTg&#10;YaoHiAFP7qR+F8873jlveunDf8gfcU3x6B+VPnBj89wnvTvmKol7opUZxFNLcXE9aMyCSEQoC8pZ&#10;3lbHSCC8HUa7e8sZKBMyi7MlcYN6zc9x76ryME9pie4o7/wy3fnKCfNju/Pv35o9cXvO5P2mpxOq&#10;3810zS1tX1Ub2tmsJgRYusYLOfZziCWqDAscA5EI7wEOZMiokKsFXCmk0UKqAsaViN5ySSHwKc7o&#10;JbiAlWLlQCR6GdfMVCkxoiZDtQhIBSIBG7wMyIn+3wT3XhdBwvp3Su/F/xfl3xGJ9V+IBFwN4dsB&#10;i4jxykixOogJONUA5sapmhcifHdDaKs9cKJDT9fk+AXp/4GDSDKxT57v6DBW2f2zTZ1vZbU9fcY1&#10;+UDlhG0l92/KeWxn3utHSham1Ow2N6Y2BaoiehvjPpxrpUGLw44ThgOWoMWC9ojGGyHcR3gXrqwN&#10;DRQVGJVIam5Mj5CJcL9Bw8DldsQoRNwUBLvHFX9nwt6quS+UPvW3klFX5w7tXzrl5+45U6Pn11NX&#10;PlUacbVu3afjts0KWJJg90iUR8QAgDVwfh+Gk8HYU6OGGqLBFuYqUM9tqf38ycJH/myJu84ed3Xj&#10;GNyoLXXYddlP/mfX9s+4K8+INnDVK4kE8oqxcWEtSpKIIbTgD2yQ4uC7iARxQOQEPRuZoERUHKNl&#10;uBnP8ajr8lue2pl138JTN395+vbNlhcy2k826V06ToUJM8PHdPT2AHeg8SPMYAxEjAyG2+JALswb&#10;vicSCTxagmSMOfqIuD7WhKVAkmD7faQfJJEgr2MpQJJFgBV6sVDQERCVGisvKFOoJ1DMEPilgkgA&#10;vH0cd062UXauRf0qxTV1Y+bf55y7eVZC3Oq0uVlNOQHVIVjEy7QwToVVcV4ojkrSoX4kykMloo8L&#10;DQSwHZE9grM69AiNhkgwyIN+Fo4Yqo5uDDQAXPEQiAQMdk3BGDGGiS/2dmBGY9LzlhfrGxO+P7ir&#10;aFvBb8XSnjEiQYyXqivoCv5VDV0BTwgYlGsqDl4PUdWnQ6MOtvFOBy1I6Fz2puWZ+woevKlkyi22&#10;l0YYCRtYRQpvL2chF9E6wK8CnhWjh4EjIStY9NjKkQjRgMQl6nBxIcgP+FNoHwUZrm8KxeXmrEbn&#10;Jf7ISbt/dbbrnSPFU9ddGLw0/p7FCaM3pD15wvpRSeeqJn1fkJ5U6TmNJeksg7J8Bl4F9nYAkYAn&#10;gR3dCHMaCtVkV0QREkm0iKpFeOaiLyKmDQI+AiDiCCszByKJlotPCwuXUWQRECslltgCvfhDCcG9&#10;IrH4XwQx998IAndfkT+RfS3/Kt+6+N/Jt37VK5BDoIG+Ge4r8hr4uYkClxhlVCvvIRL4EwpHEgm8&#10;juw6wqAf1UsM7GQqAqeNs3TKdrbqn+e43km0fWX27GnXTob5OfBOCMumJIezDBxpTZIJO6/TeI3v&#10;DrDlDcaHhf4nT9ZO2JQ1cvnJkYsPTV174u2DqauzqxIc3YUBUqPxRkraCekE7MPRFkzYQNCQwdoB&#10;fA9Q7gNDHIlEKn4MglGtcMglxopBwyOGHkEjW9cMEQRDhdcC3sQjNUveLH3hjoK4a9Pu6Vc87Zdd&#10;X79JrWdZ0KXrHqYH4IEUF/7BaA+YPtIAwkaFthDcH8xAneI4yrAR7jRarCxzf2D12+VP/7NgxHUV&#10;gy9tHDWoaczVlWOuyxj/i/yXh3UeWsJbLEa0CecC6xjshVyCb47ZwRYiO0hEo+1hERAEHiQSJBix&#10;eh40H/hEaMJCgGvwxRG64BCujnIdGlGDQTPbjRWFTU/sKvjrglM//eL87etK5md2mrqNNtxxh3Rx&#10;DVdCA98fGrjY9g3DWbgxHN5LMlavSC4RCPKNJIEFcBXBU14j4FSC7feRfihEgq/cI1gTqJGilmRF&#10;IopCWWC5CBYRAI21BlUNrizUNNaiikqkwTXgdHs4r6H0tNeYV+idtqXwjtkH/vnZoclrU2Yn1Zxq&#10;idZSgpsqM93HAIDhh7rs0kA97vFI8ADJBIHVwPmAYGJoPNylumvD1mLVlGPUWHlnC436mRLEUKyu&#10;aBhuIrjGAlr3YBFhPvG2Qu1iIofnC3cGHY0eXYXnIYhj+AhDXNhlg/0fcE64IZAlyI/0tWX4VRCJ&#10;ht1yIar4iK+F1pn8xYmuPUvNH08veHV81XtTW5a8E9y1lFUVkK46NdrCtE4mIgliZ2HMlWARVHzI&#10;OWQ7SuGGOk6hR8sQoSEaYxHmAjdCo+c6tO2V3QtT7DOOljyzM+PRzcnTtqQ8vjfzxZOmjzKdSyo7&#10;trdHjkdpklgwMTcWb2G4rhQgKQcuEZ3bEqypXB9XDoXCfpEiNKgvTv0DiOz9FAExxcSjZTxq5eEy&#10;FgKBg3LwTrAHBQhJN4EljoLXg6ENANor8ob/Kn1R/t8J9kxQPPjWb/tK3+v/C/nWr3pFBKaQS74l&#10;3yISEHhBIBKgz16PBLkWeBqvQQqRyxLL4i3GXhYjjfH9ETa7Ijz1WPnQzXn3Hyx7MbX1/dLoPJu+&#10;qYkc8fEkg2Ygl5BsXOPSSOfkPKNHQmxzs7a00jcnv+GDc6YX9qU8tjlh2sYTz+w6/9bxwrnp9i3l&#10;3jNNWmmIOhlabN0YEsDlDADQxZBFXDdIEAlCIaKaSMKEki49GkKCTlTAbWwOOCQFrgSbLBQqvNCw&#10;8WPzq/fkjbw6465+ZU/8MbD7C1pfhHttGUFAWhyYomMjw9aARhy2NdF+AQNUMQJKYdEwjXh5h4sV&#10;nApveN/92tDKSb+qHHGlc9gA98gBdaMuLxt7fTY4KLOm+S9s4x6bobZRHe6vIh1JIoEjaHDCyMPG&#10;8k2BMwBWyC5IJHJOLnyCh4SxPLwAvSI5DAHbNwBUmLNuxuwGOdsWXZDVPHFr/k1zzv1+3tmp24rX&#10;Frald+s1nLdg3zvOKJG/Fw0dFyqH9xST276bS3pTTznLf6FxS8z8X0QkyB1CkDPE+yOfQDGBQLVg&#10;eSGdAPqCxoDVIEL6OEBXw8UAQX1FcFSDkww3sgYvMsNHl1rCkw823PZl2q0f7Xto6bGvLlQntSo2&#10;Qls47cJQGGi/GNQoZgSJQCR6DFJPxAHovK4THEUoBper3NccMmc2n9zVtGeN5/ReWpZLu1w02EYi&#10;XqIG4feYMxxRi8O9cC56LLeg8ShokYk2I1gEBHhLnMTIliAetK3wJ7jgAXpIoD7CpQFBxUGXROo1&#10;qArolwE3B4c40kWaK4N5p6r2LEuf/dK5GQ/nz3qmY+cCkptAHaW4kGq0m0WBNH04wJ+qQiA/kAM0&#10;IHHOPzAM1UKGCs0acg5eGZRphAMY6B4KLjkrUOjRlujCgubnD1smrEm+d2nCsJVnH96Z/VZS7bKy&#10;9t0takKQJGkszaDphGYZJB9XQgT/gJgwPEULxIx0ADsxL0/O0QNSMcTkDKWYaWLUL/aXxHwRSooI&#10;UoIZxQBHxMxDFh4o4wEz8ZfqPpPht/JIBSflwE9MK6Ea3KSE6SW4JjyyiOxelgI42ysSl3vQGTAX&#10;BTLZC/ffkl4i+S9ErA38f5a+jwbpzRLkMF+sSQxS0CM4DEEQMBQjrimJAjcxzEgkIIqVaGZqlGDc&#10;TxAJvAKwqVzQHjkbH5HLjRMKW+w2pqd6b9tQ+vP5ab+Yn/7nNaY7djaMi+98OdP7VUVkj0c7pfEL&#10;lCUxnopzGw0c3EVoskqTFZ4cZae84Y0Vbe+fLZ62I2n0qoQhy47Hrbvw9D7TvIzWg/ZwToBV67SZ&#10;gmuCo1oA+UD5RdAJ6CRqYPNElZV4jG0KdB+ta2GkofLLtoDYizwCbYGE9NoCz6ElFTOG54y8KvOu&#10;S2zP3KIcWsRbq6gi9hfRRLsAIw1sPOAkBFgFBzrhmGScP4sL/YJZHwLrys0q85UDy52vjyyf8B81&#10;cdc2j7u6dcwVDSP6Vw+7pHT8j0teuq9u3XtqYTzz1ROti+lB3HMBcoyNS/hRiNHQ3hCBpIgxl6IF&#10;wp/ilaDNgtUowgMY04ZWL3ozMW9IJBpGSeBtYxF4Rtu4Xm6wY27to5SmiRvy/zb/xD/mn3h0Z9Gq&#10;Mm+Ggr1QPiRDTGBbIjjgYl4YcRa4AKT1HVwi4FEkkTdRlCiiozdGJDGg/X7SD41IpEeCby7LSKAs&#10;ChwDH0sWARyUw6jEKuWgVdLD1XSqoh0BeAkNKcQ2WvzTD1TdvLjwt3Mz4pYnzTlZdMHurTVwoS0v&#10;9hijgQAWN/gQuB46uqigHMIhRY9BuMtYm6AOgNc49s6AX/ibNHNa24HVFQtmFC+c0bR9WTTvLLOb&#10;aGcjgDVqH3AdMhD8BPwSHASJRII/h3yi9NguUuBF4HXgpWICqA4vAq8ApIjvi0qNaiz9EinYMEU7&#10;hOYHDhNqv8+t2HLd5/eYN8zOW/a+ed3nLcc2qEVneYuNhb0MbTSVamCmBXFfFTHCWJiKGI/DsB2O&#10;UwC/RgcDEl0h7HgHvwoXHOugzBElOZ3asgL3jHOVjx8onrg1a/zWrAf2ljybYPsot2mVM3ikmyYa&#10;PAfNZy4mgtAiyksIteDAIRxPVUJpEaH5ImZVAr4FU0WQCpwMHHdbzCNFLFqM46YMCw72ZWYxa6SU&#10;4h3A5xCBrICFdZmpx0Lai6OteYGm/FCbmQQquGHlOrIIxeBYEXo2kAFWyHAgU6/0Wve9Br4QtNwR&#10;dhGdQcQK8EIkefwf5SKR/MtX3ynyYvl0gP7eLBWKYVffEjhZBAzxzTUiRYZ1M9Uxpic4A2+I3elI&#10;JGIrFOBUvZgCm/JiBq6GvsNvvF4YuHuf8z+W5l/+RcaAzzIHzi+8bnnVjevrB++yP3a85p2M9nnl&#10;wTWNyrEoPc9IOldz0JXBHCKjAxtRcqpL/9rW9mlu3YunKyfvKxq7OXvCxpwndpW+d7x2aXrrfqs3&#10;oylcFcJZEbjlhhyDhMuvQRPANRPBqIZmCeqKRCL0WYqgEBRocUKx0TYiLEg9VeG07Y5PJ2XFXZt0&#10;7yW2F27Tjq9kHjtRwqjGGtjnseaCTRX4g4flirzCj48yw2dofuptZtX5kWNbGz+dXvHAH6sGX+ka&#10;dlnnmCs8Yy93De9nHtK/6KFf1Hz6sC9hNXUWMKWF6EGuR6HhQstAooP/IWcASoDSGGKIZRVzK5AC&#10;koBttPzEwH0MpQGdiN2GwK7FFmoILhGBtxhtKthZgotxFUf5/nrl4/OuietS/z7nxD8Wnn/ycNWa&#10;imBOAGNcUIZIDPBc3NkBmioafWBMKmJRO9kZ8y8iMBQBCAtXUCHG2URfACJqDGi/n/SD6SMBDkca&#10;xyFTfYlEDlKSZScgGrmkx6ZGOokdQJGDEYLjB7mPa05KT7iUN49V3DH3zE9mJv5teekbpxvO13Y3&#10;RNQ2rnZRFkBHBAwEjOrKeT3wLHwukjlUOK6vIJa5haoXDjj6LVFd97Ggi1Wnhw6vtH7wWPxj9ya/&#10;OM6xYqaWtIfb85ivkUdDuK8cZFMDfVQEkUh6AHMJZ+3itA+5UpYQSZFY38JPwcaBnSuxLbBAAdHC&#10;kE0OnRLwd5ACxBlUZ4z1QSFpftJhD5WmNZzaVb1vVdOp7Yo5g7rLdW+dHvRwVYHfwS8EJwJB4KBB&#10;YC9cKhW9biQS4IwQDuAXLghODcF9kNoZb2a0OsLSmqLr8urGrTp+9+IDQ9aee/iQaUZm2wJ7dIuH&#10;HwmxsxpJMUgGwXGlBRRXpsKlpUQ0X24DZcLZDKzQIHkEqAIYAhyRKIiZR0w8ZOJBEwuaqN/MgCoC&#10;VhoBKaeRChqppMEqFqpm/irmraJtlUaTRWswKfW5Xlt6R1VGp6NE6SgT8a4iAlQEhITDdsVMFApG&#10;eoEYPitFxsf+ReAkBtkkl2CGe0QivpS+TPAtuXhNz02+Q/7levl09CF6RHBJLJzVm2fhkWDOpcgr&#10;/x2RoLcnPRKGY9sKiJYPXiDXkhhb0WqMO+X+yWrL5YuKLl1kHbCo/JLFVf2X2K9YVPsfiy03L82/&#10;c3XBqJ2Wx8/Wr2pRDir8POWZch1iFCOX6hmGkarR81F6PMR3dtJFdn1GZvu0/RVjVqWPmnd60ldn&#10;Xt6WtSzFfqouXKFhlL8bu0y4sNLQblJBBXFwo8DC7yISYbdhCBmMbvD+cU3SaL1hOdm45JmcB359&#10;9r7LTS/cETmxmnlqcHU4TSEqEIkYCYY3gbuCJiOL4FAVbNZhYnTqWgdttGhntjo/fdb88K1VI3/i&#10;HnpF25D+nSMu7Rg70D5iQN7wK/Of+EvT6rf0khO0u1YzPLjHMEYfsJceg8fYKoERxYFY/aFX+hAJ&#10;/I1EAtLbbMFONASeoOeCSYzyEkQiYQ0aWjc3XKA2EXKkOjwzoXzkquQ/zDv794UXnthbvtUcqIqi&#10;pQu4pBqKqiuAO9B2JSoCXoCg//FdAqTXW7iYbRAcjvy/g0gAK/FTDJqSXCJfWxKJLDiEWzyJJg0S&#10;M85vv0gnSCQU9JUEmNHMWRXhCS3arMTa0UtP/fn9fbfMTZ9+tGFnTbQuDIhJg1wNYjAXHAHB7XLs&#10;oVzAGUdg4BMkkcgYLi6eSPzE6OCKh4TdrKOMlZ/XDi6pfmPS0dE3Ho37Q94ro9uWv6gmrKCl51iz&#10;g/s7jGgQ47NG1MBZF8IoACcAI15y9WkUSSQi3iXMFRGaAxYxBJEIu0Y4SZglqY3oyOOcL5wWiZnE&#10;c3iZaoD95XUF7cVtheebsk+FbPmsu4GpnYbWbeATcWoIvCbqMT4HcgT3hgyI3kQoYY5dMeCLRBmy&#10;SDunds7KVJ7pZWcaItvL2hemVr1yIG30yoNjN8Q/eTTvowLX143KoahxAacTarnYSU4KmAECeCeQ&#10;Tqw7wjTANbGqFRjLHDySIoA59DaAYKIWGrQyXznrqmSeKt5ezZprSINNr6tS7FXhmmqQkM3mr6j2&#10;lZd7zdauUounyOwpKukoLOgozGgqSGkoSG+rKI64sb+ER0twxHBs8ockkv9HIvH9XxH/X8//O+l7&#10;/f9RvvX0b0kvc/SSR1/5L4gEKBxou4RpRVSDushnNI2TQ2H+viX49+1VAxYW9ltoHrDc2X9Zfb/F&#10;zn5L6votqLlkXsmVszOvn5Pys8UZf9lU8nSW54NyZWm9vqOTHY/yJM4zcSEvks5oFropWiYnFzg5&#10;HOXr3erneS0vHTE9svb8pKUnJq868fzu1FmJ1g3W1vwQsxm8kbMWXAJSojs4EYYCTQqxFFQ31gcp&#10;1Rg1WRAJQi2BdgINL0rBE3Zl+/bPs7wy7OzYn2dNv8OzeyFrLKXhTq4GcBix2NFAtALAaxyeBU1V&#10;9E4GueGnShsNOkni9ualz5U+9p8FI35cPXRg25ArOoZc3jz0cseoq61jrst7+LflH03yJ6yl7kKm&#10;tRHmxxGX6I5gfhC4RTQAsiXCRd9IvcAF32CsWQYPegaPwfshQuHqGKJ/AgEdc4si3lnMnja6GGlm&#10;pMJvHCnveO1oxa3L0m+cderur1LePl5zxB4oi9J2MOkY7rQVxIKJPRpdPXxoLEmolCISwqP01OSz&#10;EHwEkcjR/N9f+p8nEigdLBEcE4VTNLD6RLlAZYD00okgEiwpEOmr9IIyCrIC83FWybWzHvJJUuOY&#10;ZfG3fLDxri+OPnuoblM1LQnzDjFUMCL2T+69OXwC1oLHoaN1j0SCygPVgfUFhk+E6N1U71T1BvBF&#10;jK5q4somRUeV/Yvq33ogccIfTo35bebkm8ufvMX19pjwxs+jxem8xa4H20DjxSYiuL4CmgmyuQgX&#10;RzgoMkYnXrZHOYThgESCXegoiP6QJSwcbC54A5y+Ar8TfApJ52GFR1QaZLqXRluIr550OKi/SdM9&#10;FOxCDdwM3GVaxf5zfAKoFlpbOOsRGh6oNSh9jEhAIFs+zhuZDt7DiTZteVHnO8cqHt2QOX7p6Ukr&#10;E95LtC6vaN/doR+P0DO6kWRQsFvzOMMoFmUmXMWE4yQGjDIBsoeKcQgWghoCIgNHhAPSAerhnA8S&#10;sRrBCqOzmrTaaZOT17u4w2VUOJTS2kB2dVd6dVtKRdOFirqzppqTBVVHsisOZVgPppcfSa86nlGT&#10;kFKXluLKzmi3lEbdlTxUziNlGC7DjgFEVUFmvX6GFIngUnpBGXwC6RZ86/y3BL76Fm30iqVHTH3u&#10;/3+UvnfuEczwd2T74jwYKXjlvyMSeH1JJMCpxSI4Fq+TZc7A1LONv1lTOmBB6YDFlZevcl+6wt1v&#10;aV2/Jc7+S2oHLCm/bEnxoK9Mg74quX5Z6Z82lN++0zbuWP0red2L6qOHFHaekTRmZHCWxXg+YzmM&#10;p3CWyJWzhJ4MsUMtZEN5eE6q6+X9+Q+uPR237OikDWdXF7edb6VgQ9RyAkaJ8Ps1nPaEJhBGegS+&#10;IZfgrh+SQgSdQPMDbYdmiAa+4WWtZpaxp2PJa6mP/OeFR/7hXPGuXnZe97uo0kG1gLDJ4EYCOrDV&#10;6miW6SFD6QLhoWbWZmn+crr56Vst439hG3Fd89ArvUOvah92tfO+q4oHX1Mw7tcVrw3r2DqTlp6m&#10;fgfXvNTw8Wi4N24MbQXMLOzrRuMVEsIUJHEMKQbbIgMi7swQ64VgXEl04WLAGsAbXwdHqSGRyLsD&#10;xwDpgX2KC9NRoyxAN2BXruPvi7P+Pidh/KqzMxOsh+2haoPLNTRxxAL4X9B0DZyQCNkQUBXLASSZ&#10;N8FYsZAfukMSJv53EInwRbA2AMRCuHw6U4EvekpFMAqUGBYE2ua9Dp1IcEbFqCgFVwQjmFA3QCSn&#10;utnneR1xGwr+8vGB22cdmL69ZKUlkBHlbgzdCi8HjQVZ3KL3AhwHMMZxxV+AVBwNBhoh1BoeCsZ7&#10;1FA6aVcNqc9Sy04raTuMhNVk33x91Yy2tydWPHJz6UO/Nk/6uWnMINOEG5yvDm/eODecHK9bspi7&#10;AhetE0SiYgBNROfQTQaqUHSc+o6jy5DJIAfwyhiIBT7ESePYcwIHIuwGSgraKZPQb1Rv+AEYSgqP&#10;Rnk4woMK91MWYCA0SAl4QlASGCmGtzNwRosWEXFVeC0kKzgXRSJBlwy0nUXBp9EYNHXFpwbqAsr5&#10;Dm11rfZRZuCZw7X3b8gfvSZ3wobcpw6aN9QHT0UZrmUi+iHyuZ7PjUKx6ZPAMmLCvhCwoyPFHFgE&#10;pYgH83k0n2sFOF8BlzApYUYZMSw0VKYHy5Su8mh9VbTCHi11hDLr/BfsHSdrmw/UNux21G+3Ozbb&#10;arZVVW0pL99sKt9SUr61uGpnkW1/oeNYQXNyfmtOUXeZVXVVsHA59sNrYqI7bvKRjz0KuA6KgFpN&#10;7HqLXSAS+nHZLoHXYp7Kvx3N9U2RETBEfLiDOSa4VJe8p7jtt35yUf69bwEiHTgct1bKIauyF10F&#10;MYtuJLECGIgYm4AXw08EkTC8ppdIMAgm74muIc51h+tzOd/lVWdkNt6zo+jHSwv6LSjrt7i2/8qm&#10;fqua+y1v6Lesrt8yZ79ljn4rHP2W1vT7qrz/l5YB8wuuWlB446rSe/fbHktt/rAitKJJ3dWlnIho&#10;KZTlichbbGkvHGDNChhLDvN9jcqXRS1PxVtHbM+8a13y9GPln2a3rXeoJz2GKaJ1GLqGy2HBJ7gc&#10;VM6lA41GgwYPhUEECdsCtLceY1H3GT4Hq0lVT66r+vjRxGeG5M2a7jm+WrNlUX89uOCMKNCy4J7Y&#10;n9fbmUkUGupgHqdenx/N3Gt99j9Lxl5VOepy9/DL2oZe4RkyqH3w1bWDrykd86uqZ+72rHxLy9zL&#10;m82G1kJJgJKIXFpPjChDGhE3FOYbQj948QjPYiIwdlSAwJ/CzkPbE1s2/Au5F8itxdYiAx8FTsJL&#10;BrEXR/SzUuHiQNOOoLtmQMl4GU31Gh9bjUkHG+5clH775ycmrk76JLkhoY1U4RQFI4ThdzBDowQX&#10;DQO4QtQSpSZQsFdEnEYSSQ+FyOFk2C8A4Ckx93tKPxQiwfGCzM/EAouS24HBpWKJEjGEqqFIOhGD&#10;JwD8kQXAWQSTQOMqsPe8/I64Tfm/++Ls3+afmbbHvKS4+3S3YeG0XYyCEpANjgiyibQbQAngfEzE&#10;+A8QyBJkDa+Fm0dbIlU57iMrS5a8Xvjhw5XvTKh7b3zbzInet0d3vXJ3+/O3tj3525YHLrONGZAz&#10;/hcpT8Xlf/p6/Y4VkfxzXAsCN0FjiQrbRMzJwPGRIRYN4TIqgOjwgpAPDGFBTUN9SyKRIvQMFU6U&#10;AORFEgkK0ggGdMEdCUS4H4iE8ABuAIcDV+Cl4Jn4QNChqJikGcZNGtBQwnYBRKbqVAFnSyEsrPMQ&#10;5ASjsUzzeFpSzXWzz1ZP3GEbvLpi2NeWh3Y7Xrzg/dyirXcbpzSajFsTEmCFfNyqD8cLAXOUEETS&#10;EjH3DYVFSniolIdLWLSYRQuYCkSSD/iO0MOxQ5jhlLpyLWwNt1t8VaWevJKmM8X1e0vtG022tdVV&#10;q2qrV9XXrHLb17TUre9o2Nzp3t7Zuqe942Br57HmrlON3UnOUL4taKqI1lQa7ioWrGARsNBxejxu&#10;XssLpYck5luU4dqIIEAkEnMBi8F5QgIQ1//3iaTXyxGuj5SerUFAwLMB+O6Vvj//d0SC98Sha0CB&#10;CoiZKWUUpZxGrTRaRqNiHRTsTBKCjCJmbiLllHJBNvjW6KZIIoGnFFG9AIcVgCujpxK+ts4z7WjJ&#10;n1enXLc4b8CiKiCSfksb+i1v7LfMJYhEcMnyun7Lnf2W2vsttvX/qvKKReU/Xlr6m1UFt2zIv29n&#10;4ZRjxe+ml6+sdp/0RXKhYLHvXVYlvlQhuCk6S4mwo36+tt34qCb0RGbHfetzhq/NeGh72dvn3Xus&#10;Hnu719B9FKfNxjBO6Cc0QfC9DURpYVADeMN3PZYigaZMQo203cRNCd07Py97Z0rKyxOyv3yl9fQO&#10;7i7jaicRi6OIofai2WIfIjQNlQfa/DXFzmObi758ueThn9vGXu4a2b9zWH//4Es8917afO8V9uHX&#10;10y71fv54+zUBlqXQf12qrVRCkYYDldEKxJwHsMI2K0hgsxgZfIg4j5CfxDXl4stEiPmzeCj4Rf4&#10;dPRGBC+KaAcajjEEBxwJMSASCoL8gt3wGMQH/gGQC4c5KCrdHeHvmEncjoq/fRH/j9lHp2zNWZzf&#10;kurVGnEsHNwHsoOzOLG/Frtswf78dsJGjM1f2MeCRUAkkUgglZj7PaUfBJFgqAfxFj0SNFxETUgT&#10;AMoC54dzKBoD9AzRMAaniKxQwoDS4I/4OW8h1Ornj+wq+/Ps07/5PGHcpvz5+R1JXl7JiAsUU1j3&#10;osBRWYROi3V20WpA21/Gm7CnArKETkuEKO203ea1JtbEf52z/K0zHz964Z0H82ZOsc1+pmPpm9E1&#10;77N175PVM7QlT4W/GNv87tCiF4edeXZs/GuP5n/1gfv0XiASqG903cF6AthXgoa/o73R5rKXtrdW&#10;65oXuA+yAdYXVLZwWSBD2HMjO2+E4YP0g7wmCgl0VQhkGd5Fj/KIyoNRHlJ4RMfdT4Fh0ObDK5Bl&#10;DbBisKVhSxAum9B0NLUMHAUCTRfIw8+1NoPVhkhOa9uJEtOSkxmPbjl734qsIasKJu+zvpvuXVmn&#10;HozwC2iHGrk4Ggo7gYV7gWBqFtOtS4FIxCpYxQagrSqREeAPSKWYh4FUzCxoZoEyI1ChdVqjbZaA&#10;o8xnM3eWlbTmFjQk5TqP59TszbPtKKzZVWbfWlm3o7ZhV13z/pa2Ex2dZ3yBVF8kq1vL69ILO3RT&#10;i1Hhok47qa8i7nLWXsH9VhYwU+ASzcLB18FVUqxULWeRKhqsoKFyGoZjgGYrA2jG9anAkBfLNWKn&#10;wjeR/b8QQSQ4I1LiOCJ4L4sIIsEtT3ql71e9N0FGEcG0npAa3FMvEcVVhgtnCSJhQCQxRgFqEcUY&#10;K8kSLgVJxcxVC7osF4mkgOGej0AkcJyP00HIviD9sKjt3q0FN3yVdOXCokuXOkTXiKvfUmCR+h4i&#10;qe+33NVvBTgorn5LnP0W2wcstl/xlfXKhfmD5qdeN//cb5edG7Iz46kLFV9YWzc2hw8H9dOalogL&#10;bpJc0Q0jppHqGZye4WyvQRY10/v3lg5fc27Y8tMPbMl4L754Z2FFdn1rpV9t1GmX6MEAbUSgRrdD&#10;aiWoLGojwh6qLtAIYVqIql4j3MDbrFresZYt83M+eurMzMeL1n3UmbZXd+QYnmrN12IEPXqg0+hu&#10;o95m0uZkdWV68fmmw6uKP34kcdpfSsdd4RpziXtUv5bhA5qGXVk37Pq6sb9unH63Z86L7NAaXpVF&#10;gk6itjGjiwDycOzQhkwAxGDucBpJiICnonaRENy/yehwG+0NWqtTb7GrrQ7S4mRtdcTjgkdzfyeJ&#10;hDDQEAVKESOS4b2QYNB6w3GoYiwZQBxG73GmGbAPMg80dKaHgFEbRePa3cVmZrROWJd56xdHb//y&#10;xBO7i9eYvIUh1iQ2JEEPB4xFXC0T7UX0Ob6ZJJ6I+D0GQqAYETwR6yAP/wtCWyIJegauRnYH/oBy&#10;AucRwBRMFWARxZCrXUECpRNzfACiEf51NGT8jLsZzQqyr83+exYn/mXuqaFr0j885zjpjtTqvINR&#10;Lwcgh5+CeSDsehzbi93UQgwgEzmwFi7QcXgF/OEl0SbSlBO5sK1s+VtJXzyZsuxN6+6vGs/u7M45&#10;HSlO08pyjcoCaisilXl6RWrYmtxVFO9O3Gnbvyxr/byMtXMsJ/fiInToKUe54gW3hrdWB0rOmg4u&#10;S9kwt/zcbr3TLmZ1RIkewf1A0UUC1xc7xoUtI/UZY6EX6x+OJKWA8YHOdRScC7GCPVAR5B0vBq4F&#10;wW2g8QVx4KHwe1BrsXmgxYUF6+OklTEXzjOnZ7rIalPXKwmWB7amTlyTMHn7mdfic7/IdayrbT3U&#10;pp2NkEwG2KQXA1tQZsFAFikkSiEBRDPMHEf3oj0OJ3HIKYCjnBOnmnnYxAMW3l3J2+yssY46XYbJ&#10;7k2xtCQUug7kO/fn1x3NcyXkNZ7Pb0oqak0v6Si0dJeb/bayYK016KgI1dnCrtpwg1Npc+geB+l0&#10;GJ4a2lXNvVbebebdJu4r4b5SOGbd5TiyK2DjYQeLuqhSxwN23uVkHXbWWcs7bayzivqqeaCahypZ&#10;yMIiIDj1hOGc+V6g/y9Feg+4c4nwD2JE0nvBRTdFyL8jkr5eSzHQD9GKdCgoKC4dB0NjlhQTwaUY&#10;xeMET0AmqVpEIsU0DEVahh1CShlRTBRXGIML5EAv6ZFAPouQ8lm8os9v0qZe6PztGsul87MHLCi/&#10;FKmiod/SRuSSJXX9loIXAnQCFOJGRoE/l9T1X+y8ZIlrwBInDutaWD5gYdmgxeafrSn/0zb77fuc&#10;YxJaXiwIzHPTXVFyivN0XLPZyGW4bEEek9uikAsKWWfrnptb9dbJjCe2nZq4Nn7i5rRnj1cvKPYe&#10;byVmnTdy6sGtzwBN0SjsBUMBvUgkqL3cQJvH0HSwcyIe1lFnVKQ3Hl+XvWzGuY+nZXz2hGPtzOjJ&#10;zXrOMVqUwIrief4BmrqJHF+kb3kvMGdy06v/qH745+VjBjaM7lc3ul/NsH7mwZfljvhxxv03lbw4&#10;qn7Zu6HUI6zOQgPNhuHDXQrRlcf9B9GmF61IjNv302g7DbtZcykrPUWTttMTK42Di+ie+XTH5/qe&#10;T+mez/nBBfT0apa1g5WfIe5i4m3ifh8NhXGPRVUFmsSJlgAoYO6KSAcgGKIZ+g0A90gjHCdjqsBe&#10;YHI2c6Oc0sR2bV5yw8gVSX/4eP8d804/d8S2szZUouKKEuDIAEkAIYEIIokxBBQalB6ICGyAU4Yi&#10;HBFAMuw1ESE6TND+Y0jyPaT/+c52mUCZetSIRXGzFxbGeR6AklGNh4HrsQ4QDzG6itWhAOEwYJQQ&#10;py3MKND4xlrtqWPOW+YeGbYy7Y0TNXts3RWK4cV+LWYYGu7fKVgE4RYDTagsODARSAtuidWCYGyg&#10;RxvlwSbalE/SNjWvfCn7tWHJ7z5YsW2hr/i82llPVD/+VFaN8JygSYC7E2Akqngi9aaGjBOWk9us&#10;Kafg3lTXuNJFA06jpZDkH3Bv/zxt1lPnZz3t3LtMbSnVlWaudhC1G5QJcoa94PhmqA1oUIj4HiS0&#10;3ZDmQIeAZeGc+MQ3AZG0IT1o9KXwJ/An9oTAPcHLwligaK4YRlOAUCkHV6iegxvBU6NsZxudZQo+&#10;crzmH+sKfr88995NOS+dMm8qLzvn7SwwNMA4C+cgZYyZdWrReRnl4IKUaEqBHkLUE1EUEXLBOQc4&#10;R4RrFqZbqVLOA1bWYTOaKom9Vi9tCOe6/fF1rq3l9lWlNasKa1YX1m0vdB8vbks2dRebw3VmrdtM&#10;wz1dytQE2EoYdmUTw0J08DPA/cduCTT5tSL0dYJFwCW000w9VqOtWm+u1ZrrlbbGaLNLbXBojlrN&#10;btfrarSGaqW+JtpQozXb9I5ytaNE7zJRv4WFzTRa2gPHGKPrQfxekUwg9r8CegCgBwEuCYveC5yK&#10;X4jxMS6ukRQirwEmuEgncB/JHGJQLxfCxMhapN4CA9wLKGQgEqMU/CSC/oTw+TA/6LgAN1Ot2ID3&#10;jYBjB0Ri4SETDZgJHEBp47T2PAq+Di+mzMy4hZFUStZ7+IsF0dv2tVyzrKLfggpwNYAh+gOLLBW0&#10;sUR4J0AecLzC2X+p8E7kn8A3cM3S5n6LW/otgk9xvKSx30LnwGV1f97ruT+LvOuky338gMYuUJrJ&#10;WA6hRaAblFRwWgn+ECHnff6dFbaPzySP23LmD6tz/rihasyxpg/y/TvqjHQ/qxBjurxirLmCDrfA&#10;VHDIRfAVwA4JBiBP0xguRBTgSsAItyq2rPbDq3LmPZn4xrjStx7wz3vFWP+5vmkW3fIe3fC8vnSy&#10;8dEw33N/co8fVD+kX/29/d1D+rWMHlA/aqB17HVFE3+T88Sdue9OqVr9SXvaUQNaMQniqBb0icDe&#10;wtlduGsRAo8KHoNhdNOQC3v77Vnswga+9QO68An6wSjjrXvV1/6hvPjXyCt/VV67TX37PuPzCfqq&#10;p8i+j1niRmpOpk4zb25mXg+N+HF1Fk1BjNGBQjCypIvpJir6JehPwCsidYm4mGHIblGtnbCzLuWt&#10;E1V3LTj9u48O37vowtunnPvqSYnKfBiEgKKCguoTNhO2I/g4YdEHDBfAcRSHXIuhOng5gJ0Y1ADo&#10;97+BSNBaxqATOiYA7kAkYl03IBJFE6GbmEcCScQvcYyRDj/QA5zXRNQDddF3zjlHrs2+c+HZpw9W&#10;bLFF86LcheO1kUiAmbHyBJFIMSgokBSoRwzfYrQH/wPRWKfdm33ItvrN4g8nVs9+tGX3HHAmaFsl&#10;jbRTDaqsxyUXRAJ1FsL4KTzCxwONepM15CzxN1YxNWzoCo14iMemFyU0bPw074OpeZ9Od26fb+Qn&#10;8LZKHmrnqpeqAbBc0LvvcYyQGASLoGBC5hTjAsBogjdHK0MSCVyAW9jjYwz4oYyEivM4sB2MIEk5&#10;cC1ciV3wHBe6w4m1Gj/ZoC3JaX7xiHXCprxh67JG7i57JLltZpl3fWMgocuTqSkCywC4AZ5YKSEW&#10;gHXCzLJvmeLGsZJFQDDMJVbmAIPdTEMWI1SuByqpt5y0WbXG4mBZUXtakSu+pHZnpX17VcP26pa9&#10;1R1Hqr2nqwIZtkhptVZbRVvLmQ8gEm1zRi2M4gqMlJRzUsl0KMoqGq2kSgWLlvdMQDHzADglZtph&#10;0ltMYZcl6LR01ZR12MpaKy2tFnN7ibmz1NptNXeVl3qsRR3lxV22Qq8jF8TfWKR4AJHNLCrmRWLm&#10;JeJ/SyQT9BBJD0/wqEV0ThQJEJeXfeOCfyES9NgEN8D1KNIjwUcAa2IZIjPBPYleYpB86WSIsdTw&#10;W8gbFIVFrDNWykIgxSRQZARMBBgIcy4oihVxXkhxsAPURSKhCxzKuOONv1pTOWiRdcDi2n7gZCxr&#10;uAScD/RInNhZssjeb7EjRh7gmqB34hIsIsgGyaNJiBtZZElD/yX2gUvtP1td8+cdzqFHXE+ktH1R&#10;1rWzRTsX0bINUkJFfXFSjlE+nkNpqj+6v75jbqnnsUTvsEMN9202j9uQ/cKegqVpjlPOQGWEdnLu&#10;57poS6jtoLqo96jd0AShpWssGlBbXdH6GrAQKLiXrWZiS1ZSt3bumtuw6NWyT6fVvvJQ9fMTqp8b&#10;UfvM7bYnb7ZMudE87kfmoZda7+1XdV8/2339yof1L4+7ovzRGx0zRrasfK3r+Eq1IJ43gF/XAXiL&#10;/R9iPQswuZiBa0caLGKQMAU3KNRG60qiaYc6dn/V+OnDnW8M9T37ny3TbnJNvrH+oV+6Jv/SOeVn&#10;tQ//omrqjeVP/Lny2dvtr8XVzHzasfQz777tanEBb6rjwU6qBkFwSDG0Tmh/yCWi06W3IxPOSEtQ&#10;gInsFoWcWVS2z6W9nuC888tzN72/L27R6c/Ou860aJ1cCaM5KXaWw2nyIGA6IpEAsQB/wGNESAM5&#10;SU4FBezgABXgukjc+/88kcAbQqHCa6MWQQlhhwEQAJQO7jwoth0EWIy5wQCTPYLjxpsIT2mKfpbS&#10;NGFj7m0LTk3dWrS0qDM7xOxi9GEQhwljKAi4JFaacBscjSG7pDCYiH0kULEG/IerWBNVUWvyq7bO&#10;P/3auMwZ4zp2fMJMJ6nXxpVWHHeoRvCaniQ8SjAlwDyA54DetPNIKw+3MqWTqQES9fEOh2FN6dq9&#10;IPP1MfGP/aNo1hOhpB3clU98TqAlIBIMB+NASCAStDRAZHQL9APVDB6Bc21xkg0SCTwQCAuS/FYQ&#10;SVTXoriBowhhCbdK8pE4Rq8FdEm4TaydMpfOSkLR467Qgoz6p3dkjFhy7L6vDk3akvx6hntpMz2g&#10;8UTGsxkuk4UmM0ZXBJ4SYsY56riXFE4NwVVMiBicqheLYUVmrlXySBXzVhhtldGmqnB9ddhRHqot&#10;9ZfntORkOM+mVR3NqNxrcp2o7LjgCGW51AKXbnFSm4O6anhbNfcCr1p5sIyFrUwRzBGxUV8N9dqJ&#10;x0Faa/XmGr3JpjVWay6rVlem1luUOnPUaQrbS/22Em95Ubu5qKm4wFWc58zPc2QUOFMKXSklTdnF&#10;TXkFDdnZDXnZTUWZTaXpzZb09qrCkNuKpj1wEuT8O4gE0Bk+5bvLcVm9VCFnLAK7SHoQl8mv8FvB&#10;It8gEnlnuBjooXfnFShYuRUucjBTS0i0hGglgkiwK0WIXPbYxCkuaYzRMyTvIgK+YKTQiMD1mG0x&#10;8EyQE89nNJ+RHE6OhfmMQt+tG8sGfVl8+VcVVyx3DVjeQxJLGpA/FtWgwMESQSGSRfAAWEQQCZJH&#10;Y7/FcLGrH7gyy1xXrgSPpHbQIsughfk//jLjr6tzpx0rX2TtPO5VsgjmAQN0OLVe8CWOqjByKDkZ&#10;5Sua6Zv5/gf3lo5Yeibuq5PPbkxfeKE2vjZQFqQuypt7VqRH1wRn8YHxo1A1RLubFUepNzu+49zu&#10;YOJ+o+QMr8viHcXMU8DLTivH11V/9XrSjMnHXxh19Km7Tz7+9zOP3HzhwT+lPfC7wgf/YHnoD9VT&#10;f1/1yO9Mj99c/fxtDZ89GNz0MUveRWsyeUc1DzQxxWfoEWwjaGbpuOSE7jM0H3ZbhppZV41uz40k&#10;7XSvfLvkrXFpk35bMvY/KuN+WjHiOtPwq4tHXVM8/obCidflTvxJ+gO/THzgd6ce/NOxqbcdfPSe&#10;Iy9MTP/89Ybd69W8ZNpYSbobWLSNa91AJ4hqmKAxQqvEZTJEfAUNQUhwGg6ACQCsurjWwFWTwXfW&#10;RJ/aUXjrzL1//2DXQ+vSFud46pjhxVmXwsqEBEgo+Al+Cw0fcQOXr8AOV+FsqbhYFDBzD+ih/K8g&#10;EoHvcpQ0lIvoAAdjH9092ZmBTIBBQXAlcHspQNYAp62M5Af4epPv8b2m/1yQcPPso19mtVzwGE5q&#10;dOJsbUBfSftY9BcLFET4sAz78IEJ0NkxMKCpEBV3L+g8vz9t9ssHXxyTP3t6NG0bbS2hkTYqY1A4&#10;UVGOvbuYUCHwGVEKTrHWjWNO4OKIl3Y18PKU4MGlVe/ef37ibxMf/KPz42n6+U20MYf560ioiaqd&#10;YAFRA/wtIEsFKBM0QNpKcE+pZ9jRgg7qN4lEPBQEtAooBLgHrBTUIVxhAoNg+EIEnGqw7gywdMAz&#10;a4YWHqUn6pUl2c43juQ/tvXCw1vOP743442z5nnF7vXuyOEoS8TAN1AIWs0C+MBexiV4xehe7CcQ&#10;U0MABHGOYTFY5VQtYtFSXALLX8077czt1Gz2sMnWmV3eml7SmFzQcKGgPjG/IamwOa2kPcfiK62K&#10;VNh1p4PV1fJGG2+p4p0V3BfrFcfPUBUN1jKvnbbWE5fLsLu0SlfE5AwW1PhyKrsyrB3JBc1n8txn&#10;c1zncxsu5LjScl1pefVpBfVphc70gvqMvLq0PPv5gtpTxXWnzQ0XShtTiuqTcutSchvSsxuy0105&#10;aU2mQp+zHIcARHpDWxLuvyWSBmJEgiWA9GAhvIzgCOAeIoHfShYB+Q6PRAreTawhJqAfeEIvxjXH&#10;MKJlRndEwUnpPWOUcZw03BzHNVzsusdVT/oKE+tria6RQpzEzvI4zWL0jMZXNehTzjX/ckV+/7nF&#10;lyypvnR1I3anA08Ai4AsQiLpv7j2kiV1SCRAFcgWcAEI+CLSa5G9KeJXKODQ2C9dYr98ceXlC0uu&#10;+Dz5Z/OSRm0r/KKk/ViXlmHgED70R8VAcEEkkGEc3ZfK6JEo3dimLSxvfy/R9ty+gkfXpz76deob&#10;+4uWZDmPuCPFOnMhegKXgEEHRpOCw2KiHd05J127F9uXvm77/LGaTx5pX/qmenYDq04iXVbWVmJU&#10;pQRSDzQfXe/Ytcy2cXbl8rdN857P+/ixwg+mWj98pO7zJ1vnP9e+6OWOzV/4Dy0PA4UUnWOOEtJV&#10;x4JtNNoteiWhNamAwDhYDHx1w081Lw+4uDNbz9jZseOzutmPVb5yb/GjfyqI+7Fl5DXVI66qHjHQ&#10;NPzKnBFXpo6+Knn8T5Mf/m3y9FvTXhia9cq4rNceSnnpgfPP33/2ufuT3nnKtOzT9nO7jZpMEnBy&#10;FaxP4BJoo4DjyJNy6JDoL4E2DnygC9sYYzBiSBjpYrSB8RyvsibX/fjmtDtmH7lt7smHt5dkddNm&#10;7F4icCVyIAV/Clq4rkNDR5AD+xGMUVxhFm8ei0kgqgrTG3HwfweRQEnjqiQyqIP9zGCSCyMd45jC&#10;IxFOGlS7RiIGCzIoVmKO0l320FunqoauTPzTnKP/XHbhbHPUzrgXV47CshRdB2K+PKCxpBAhOKZb&#10;REUpshRGi8CmZ1rYiHp5l6ty7RfHX5t85JUJles/JLZEFqhjUT/B5U/wl9g/0lsv2GuGgipBwCbw&#10;A9+wqBdYBEd0VOVF49c5Pp2WO/H3aXdfVTrhxuZ3x+u755LSo7yllPnqaLSNqV6q+ykNUhYkuN+7&#10;ouOiPWCzoHphyWC3EWgO6L2YyouOqrBD5Ksg6cq4Kbi7kmGxawSKU9epopMI1bFTBMzGCN3bqM5K&#10;cT28JX3okoNjVp186nDBF0XuXW3RM1GWbLAMxrJxogACASIp4heQBy8G0EQbHEhFKWThApxGLgYg&#10;IZFEi1nAzDvLWavNqHdqVa5widObVtV80uQ4XFh9sKD6WEnd+bL2PFukspq4KmlbNW238a5q3lXF&#10;uiqYz8r8ZSRoIaEyGraQYLXhqzE6HbrbrtU2KOb6cGF9IKPOe97eHm9rOVLeuM9ctyurelN6xeZU&#10;6/b0ir0ZVUezbCdza88UOBOLXOlFjVkl7ozShkRTXYLVlVDZdKG8KcnUkFjiSipuTCtwZ2U3Zmc1&#10;lxb7HOUsaKFhEwEu0eBFir85p0RiNAggIyA70AaIRez0bjVYmUFNRIA7XoNumaCiGJ3Ioca9RBK7&#10;D8dpNCaOm7KAJ1dMlSISKaHgEullyD1wMRGLM4LnIa9EnijEBSjBL2G46iWhBRSqhomVxACvMUoG&#10;dAJf5RMcQJXPaQpl2zvZjPzuu/ZUX7e4oN+Xpn5La/qvaYqNy5JuxxIHsshS+4Cl9f2XShaBk4Jm&#10;sOO9EQXOI6/Ir4Bv6vovre2/qPbypfbLl1ZfNif7urlpQ7aWzTb5TvqMTMJBYcA9MsP7QmaYkQfZ&#10;JiyPsUxGUxhNJuScSg54tEUlnucOmUcvOzN04fHJW9JnpjftaVJyFO4gzENYBHFRo0AkoebqTZ9n&#10;vTUu54lbcx/6XdqonxZOvaXxq5eNlN2socjwO0jQTr02zVOltVpVe26o6HTnhZ3uQ2sadi/z7Fsd&#10;PrpJj99pJB0iFTlGczXtqqf+ZhLuJIqPRANECRE9CvyBg050TfRNKDo0EV8zr8vXkjZ5lr9Q9vI9&#10;xQ/+xjLhhqqJ1ztGX1U38sr6EZfXjbq2esKPih+8IXfqL7KevqXwraGmzx6pXvxG3epZdevm1Kz4&#10;2DL39bQ3pp6YPjr+lQnFy2cEkrYYrhwWdBiahykKtlVs0WAWRwwU4BZNw6g1fIFNWGG4o1KE0zBj&#10;XkYbNSO7VV2c6Z64IefPn5/4y9xTmyuCVp22MerD8ZwY2ld1okQUVVWFawLQCJykk9heiiIChhEN&#10;TPCdQJL/BUQChYzmNlrcIMLrw5AUICjFeF9sEDrWBhQbsIiH02qdHm+IzjxfE7fyzM1zDt++IuW5&#10;U7WVqtGBPRYA6ri6NACtCLxKEbUmBA18MSIbXAGxsCZUgcrUgBFu443laR9OP/TkyHPvTmk6tJS7&#10;81ikiatBqoDDgTUG1YVZEUOqUDBxyDlBjwR3vWXRLhbupNUF3Sc2185/ofiJO/JG3VB836CKsf9R&#10;+/RtLZ8/0b1ztp5+kDqKSdANTgnRfQTnWPkYC1IeMngUXBMoACQLyCl6HcAikkjwRXpfSgeCRcMD&#10;iATEQG+GwQ/htPBiDBxyGOaGI6wlNwY3FjXNOFP18I6cuPUpE7emvXzGNN/SutOjJurAHyyf495T&#10;gEdikSUALEkV4IvIFQNlIEsp4MF8FixmSgkOYQLTO2ThXWW81aI7ygKl1o7MSvf5Stexivp9lXUH&#10;quqPVzWer23PqQ1Ya/W6au4BP6CcByoZSLCChSpYBLs9mGJl4XIGXOKv0Noro66KQLm1K7+iPdna&#10;fKa88VhFw/4K1+6Khu3lrq0gprpt5vrd5vpDZQ0nytzny5uTy1szKttzKjyFFV0lFV1F1Z05tZ7U&#10;+s4UV3dWnTenxpNV1ZFd2Zlv9ZaaukzF3kpLxFWJMTTsb0cQB6wXSyL2yreIRHIJOCIgVoNaDLHv&#10;b4wkRD9HXyLpOfgGkcBBbN4JdooU02gRCRcZwCU4akuwC15W2EMnwnHB8kehrIjQQsIKcMMujt0h&#10;uJKY6G5hWDsFjAB253Jy2uALa0KTjtX+bm3h1V+V9l9UgVMOVwqPZDmIC2WZs99SR/8l9oseCbKF&#10;CGotb4oRSS/r9Eh/MXp4wGL7JYuqLplbeMPivHGH6pY7lUTNwPmJwhcBpw3eUazOYsgc5vdINqdJ&#10;Ot/bRr4y+1477Xhoe8GYjcmTdqW+esq6rKjxTIOvMmAERCifAJH4GgrmPn/64ZtT436SO+razHsu&#10;z4r7D/OMiV17l+jVmTTgZmoL11sZ6eB6Ow828NYq4ihRynOj5izDnMPKClh5IXVYaaCVqdgRg3sI&#10;6Sou64uuvoj9AL6Iub8AxWA+Mq+TVmUHz37dsuTp6hfvKHng5+ZRV1UNv9Q56rK64ZfZhg6oGHaZ&#10;acL11Y/9xvXWP1sWPNS06fXOg591n1kdSt2jZB5XM+MjqYf9p7c371pateT9vE+mp300zbTqza7U&#10;Lbyl0Ig2MSUKvgG0ZmivKg+rPKKwqCq3bIBmLlBOZThMH2d0iZUm/IzVqfy4S33jbP1dyzN+Ozvh&#10;rdO1h+tClRGtFR0X3HVR0eEW6JMgSiA0yI4TxArENwQGBLa+XBID3O8h/XCIpAfigVNx3TSBoYiZ&#10;OO4N6lzH2CIOjlbEkoJ2SpO9ZEFO84R1aX+ZufOmL/ZPPWjZ6Ii0cAPcQzTnEWrBUUDMFcfIznhT&#10;maCU0YHAYCUY8uj7wY0VL/W5WFXW6WeGH3rk3tzPpnef2chaSkikCbvONAVuANoOFIRhJjFcGARq&#10;Cm+I7lQE7ClDBcOnk/uawokHKua9lvbYnTnjflM29mf2uB/VxF1fNv6nBdNuqXx9rGf5e0rKHtps&#10;AYeaqu1E7WRGF+5WgDsChcFPgiwDj+KdoSxwFjrYUJBNfJ3YS+Fax0wBwaXkuehhAzUFAY0ETxmn&#10;IoLx0kHZhXrfouTaZ7dmj1x1esTqxKkHSj/Ma9nQHDyusGTCc5hkDl4sECqXYX8vnMFQPqAYwVG/&#10;0o4uQiIJFDGviXeV47jezkrWUsXcVlJTEiwubEvJdRwvrDpQYttXXnfY0XLW3ZXeHCxqilQ4VGeV&#10;7q4wfBaM+IcrjM4Ko6vC8FZSfzUL1qD4qqmnQm8pC9eVdpcXt+blNyTlOU7m1BzKqd5bULO7xLnL&#10;4tpZ7t5V2bKvrutUoy+pOZTVGslvUsxNitWtVLqjtnql1qnYHYqtTrU2KqWtekmrZmlWra5ImSNa&#10;5lSq7JqzWnGWae5y0lGJ42ijlt4+kh7m6CsCHPFTHvS6JqW4CaMkEhxxKyRGJ5JC+hJJjJMolCRu&#10;gisWH4NPtYhEAWMKDaBkdPtwOTJK8wjBxRbhV2I8WGzuPcMRWUUELoCn4N2AXWJEQvFbYJ0srqdy&#10;sjfC38r33Pp10XVfZV+1pOKSZXb0J4AYVjT2W9kkBNjC1X9ZHRBJ/8VOMbNE+CIY0WqKEUlvREvS&#10;Cc41AWnAKxfa+i2wXvlV2R83Vz2d1rXDi4FQ9I1ws0sGUmTgiGr0pXo6kEzoPPEcaqQTA0yWhCjd&#10;2WZ8Uex/7Ih18Nen7l1yYsqWxLmJ1gRnwBk0QgjyCvc1ZnzyxPFJv0sZdX3JmOtLRwzKH//L/FfH&#10;2DfMDZekMX8b17ugsRjEa1CvoYP330UCHcTvYd0e5vUwTwftaiO+TqIpAk2w9xNabt+2A58IJ5qq&#10;aeAAtdCa3NCpTY4vn7ZMv8U69vrq0Vc1xg10j7q0eUS/uiH9y0ZeXTjuP0oe/ZN7xvDw+tf0tFV6&#10;9QnqSmGtBbzDyttt6Ga3VNBGi2EvNIrPePcuy/3w0ZMzxlWuf8ewnOBeG1GRSMDoxMGiXAUWiZCI&#10;CLQgfgjjEDAP7F7IGbZ4zUBG8UBLDJIV5f5Hj9j+c2X66HWZn16oP9cSqsHp7iRIaVSX4QlkEQAg&#10;SSRoUiKF4AhQDF/0EAmk/yVE0sfWVpFLsHCgFBh2lkSBgXH9aDQngpw04F4jxrLS7im7LLfOib/1&#10;s/0PbUxdXNSUHcZN2iNQfFCAIgwFYIzwKwRvJ8hJJHSACO41gnNS4CqDRli0A1cYLYo/PfW2ww/c&#10;VvDx48HTW2iLmURae4gE3RExmg6nm+A9IcOitsBdMCBrUQ+JeJi/mTlLq5Z/kP7C2PMT/pg54mfl&#10;o35cP+Z6R9w11hFX58Zdl/vgjdWvjmhZ/bpyYSOrusC7Klm0iesd0DwY8YuYG86vjxEJOlLC1sDX&#10;QGqUpQREoukMt9xCPxZEV7gWxWEiOPPWz8Fgo7Uaz2ojs85VP7kj5/6vkydvy3g+3vp5ScuW9vAZ&#10;nWZwnoc9IjrufoFGJYIXWJcYURFTlxH7dLC+GeIpjvFVRHdIexV322lNrVFmUwoqAjmm7qTCtjP5&#10;7oTcuhMFdQmljYkVnhxHwNyg2tx6Q6PeUqu1V+idVl0pgywxb53hqCN2h+Gw6w6bUlMVrC73Wc2d&#10;ppKOooLmgrzmvNzGrJzGzKyGtGxXSk5DUn5TYmlbSllnakV3alUgy6WYGnWrm9jcxN7IGly00UWb&#10;60lrndHuIO120mZnDfXMWc/t9dxZz1xO0mAnjQ7WZoc2zbrLqbcCl4xUzBRXlsReCjHkTOJ+X5Hk&#10;AQcSvuWZ3m/F+RiySyKRXNJLJz3XCBFEUkLUUgpuHHalyBUtiwQlgCOYJ3zBHOwtl04hUIiYSd7j&#10;kQCRYB7E3YrFZEBwUKDWoMosjKRxclJnS5vJlDNNv1ycd+mcrEsXVyEBLAYCAPJw91vRjIujrAC2&#10;aOgPHgZQyCJwMhw4iAuoAgNZ4Ig0IYugiGAXTl0UTgxOWgSCcfb7svySBeafrK4Yctw98//H3n+A&#10;yVFda8PozCiBJHIwGAzYYBOMI8Y2IFAiiSyCicYkE000OSpNVkAgcpCQhCSUc5ZGk0PP9HRP5zix&#10;Z3o6x4o73LV29Yhwjr/H57/3PP95vnOLRaunu7rCrqr3XXlblfV5DgoHHE8r0doJuvvgHA2/nBFj&#10;EweMRwiEBwqKqDXR9lBtZUyda4nCrXjNh9umv7v+js/2vLTN+rkpVB/MD2D1d/bAvKdXzfzt5mmn&#10;Hph2Ys3lR9XccHbj87f5ly+SbK00m8K6RpohLIcznYOQHNXyuuj9TWSJyjJo/JjsSbjCOQZD8BFF&#10;KEBsESCDAta7lKbZPt5rknZ9Hpj3SOt9v22efpLt0tG+y0YPTDliYOqYvskl3mlHdt39K9s/bw1X&#10;PJX/arZe/5Xeu5+nuljeTZRuooSw95c8TKQwyYVIsp+HnXrzFs/il/Y8f2Pj2/eGNixQXHUE57QG&#10;hIGHFDMnJaIAmgGUoSCQ6BgvETUIIisIY8Vgo8AjHGBke1yb2x6+6SvTL9/ZdNOnpkpTan+G+xmN&#10;cZoDdRjOBnCCw+9AkZVBvmeRfIdIDOgz8Pa/Y/mfQiRoRABIG8qCjgJQj2iPRMJyXIebJadhnU+S&#10;UbvCv3Ak71llv2DWrp+/senaDw+W1Yb2xBW/kYmLcZYRQ0EEMFC3x/o+g63wL9wpsjjuFl4IJu/m&#10;WW5Q77fI+77cM/OX31x7fu3j18fXLKa9Zgq3iJrB+W1FaAzVBoHjIqwFu8DPAOsJ7Dw7oKcG+JAn&#10;X7Nhy4NX7/zLJfV3/Lp1xlnWKcf5phwdvPJoMEock49oufIo001nmO//ne/NWzLrSqlvH0t7mDRA&#10;ZYy9w90AB2YcLSw4Drh9oX4IG8sQOAbgQGzhC6YxGsXIIjmcRpslGYtwGiB075BeWTMwuXzz5AXb&#10;717VNqs18skAWy/z3VyvAf0Xw7laC9cBxVp0QFKj8SJOqA5iZljGcZhIRKasZOUZNx/yMX+33uLJ&#10;7+mKrm/pWd4Q+Lw+sKypd70pvNuaanVKTo/e66ODXhr2anG3ErdLyS4l1amrdiziHQgz8xA19ett&#10;gXyjPXago39XvWfTAduGfdYN++zbanz76/qamoc7WxJOU9rTmXVbZY9D9bv0gFv3u/WAlwIx9HvI&#10;gFsPOUjIoQ85SMSuxe1K0qFmwMqx04iDDdp4XxcbsLOwjQ7baNTBUg4uObhqY9iAxKyr7brSRg8j&#10;ewH3vytw1mB/mLB+u8AH8OHh90IEkYAxgZ7A/xORGO8tTLdyTJO1YiEngiwA7iGiH8JwAgNeP8jZ&#10;IeyQyBoBfNFMQSIBSwWIBPYClpMhJqo3EL1B0xt1HWjGwrQ9Ovk0oj9lSl2+wnNSWUvJrMbieQ5k&#10;gjIgACAPQSSGwVHZXVzR/S2RVHrR/VVl5AH3FWLv5YGSsmBJOeZrCZ9Yz6iF3aMqvEWzO8bMa/vp&#10;p87bDiUqe/kOFa0o1D90nJjSIiikk3O4c1o5UJ0qdBRM/IPjb6QE7JI6QuooO8jVHaq6fCjzVrP/&#10;7lUHpi5YP7V6wx0f1ZRtc9V15zMya/xi0TePXL/2+vM2Tj99yxUn7bv9d9byZxIH1rOQnyp5DI8b&#10;TSCxWAqgM8/1LNNzANEM6ETOg3EOj4WGdRVYqgJv4BkBTD0MqbgoeT07rIetWuvGyJIn2//664ar&#10;jrFOneifPD4waWz3FUf2TBvvmzzGf8tPet64M7X2PbVzN+tpoJEOlnRQyU+1fqIP6eowxRhnEntr&#10;KAkuxfRcmPe05w985X//hUOv3VtX/kTvvq8p4jtRdQqklxfpuaJ40MgGFsXV8HQbWf5ExRxO7PKI&#10;/bnA+IJR3RBV/7nHf96b3/yxYt/fNvR96Mq35JRBnDPfsD7wjAARdE0CQc+K0C0PE8nh5X8FkSBg&#10;Cpg/jJLGew7jITrb5DhW0iUYDWpkc5/83A7fn6oOnfrK9t+VH3h6q3/LoNqtY24S2IoqXBcRZocb&#10;B/4BEWYJXL+CFxK5ZKQaCL4A3oG94CXO9HJvg7J54cFbzt04/ayav02LfzyHeuo1kTKI+g6sbfjf&#10;xOHhRMo4o4dxzSSqJvRciHe3ZWs3Oz6Yt//xG51v3Ddc/sDwyzcG7/615+rT7NOPc0ydaJt6hGXy&#10;2LapEw5eeVzdned735qZ3lih2XezYTvLhHQlSzDhWZgfQgRr4S0hjBJheKCBImwueFzgBsSebjBE&#10;2Isnw1iU8x7KOjL6Bn9m9oHAfUvrpr178J411jfaIsvD6m7C64TCOyIIWM3YpaqgXGNYmPIObFcF&#10;5IFJSsYbQFsry9hJxKt3e/XGYHa3J7LK0vNhm39hm//99r7PrJHNznS9S/G4WMiJ4fSkh6dAXDTl&#10;0gHiAehTgPW+fFdvZkd3Yps/usU1uNna8027/+tm9+oG59pG16YG/66m3rrmcGdr0mfKD1l1MCAy&#10;dp4XknXwHAi8AbHRtI2kuvScRYhZz3USqZOqFixwybXzpIlF23minaXhTwtXLFw1EBwEsB7TZ4kK&#10;LGKI4BLskzgiP2QC4A8QUMCFGLUgMGJG7/rvsQWI+C3+/PBX+K1ooQ876sRkWbAqaD0hu7L64mCq&#10;KphdOCB/GCFfxMmXKfpVhq/J8e15tl+ih3RSx7UmtEsMiwT4HjfeTDlIE8GYRAdjm2Typit37cae&#10;n7/fObHcVDKvq2ieE20IMEfAzgAiAYPDIAk0OIz4x+EiRINIghhsNyySskBJaaCkPIhljIJLRlV3&#10;j6p0F89qPaa87Y+rep51yF9mwQzCcQBjrhObu8DtQa1YyILxErCWmjCoA5qKKrp8UrSrdNKq03Zg&#10;Pop+1BpOvhqW327uue8b8/SPG65YdPC2TxvK93j32Qba9+5t+Hh+4zuPNzx/W+uzN9vLnxneslx3&#10;ddJUDBtaI35iwR1gMWhT8KeAYBDMUoRHEqvI4SN83hE9VMzOh2dGVymAOTw0gkuUrB4Lko6tqS9f&#10;dv3jssYZJ5suG+udOnEAFL5JRzonHeGYNjFw44n5WbdmN76vuTpYZpjnhhnYH1qYa0Ncj2LLbZya&#10;N41tS0ANxfbDeZxUL92v++qlbR+3v/m3zU/PtC+t0vU88oimgsoJxIahcjwkJBKcXUKUQ6LgKWBF&#10;MjzaGhWREk564Y4l5Etf9uLKPb+YtfPPC1v+vj20wq+7FZZiOLuRqJOD89GxTgAnHEKLxHBzIXQA&#10;UID+i/6T/x1Eglwi+MMgEoNL8A12TOGgZac4B2tukLJDg/nSmsBNH9We/87O8+bVz1zufteqmmUS&#10;x3a7BifhoGIMiuAmQIBF4LL9KyJBnR7WBKUmEaD2/eqa8oaZv9g8+dSa2/44PP85btpCEl6aj1Ds&#10;nSU2iKQHR4hIDnoA3KuoHAGRaAmW7E61bK1d+Nq6Z+8d+GwOObCctaySti5Kl97vvuu3TVee0Hr5&#10;ePvUCZ4rj7ZMP6pu+tH7Z5xac+f5Lf+8IfDlHK19D0/0cxlUKlBdRM4B3vUFIsHd4vwo8AXecEZK&#10;BtwaoHvA05JlLM21BJbO8G4ghiz5rKP/iRV1V1VunFq95Z9NkSUhdU2ObNPYbl3fT5QGVKJZGwAB&#10;PPPo1DbSUhHvQAU26dSkEzMD4MPKdnxlahdXbCxlk3qcKasruc819E1X9ycW/yJb73ue8LJAen1Q&#10;3h/QTC7i7iJBi97XRUJOFvLwfj8fCPCQR+u3S0O2uKczdNAc/KrV81mr6/MW15cmz1ed3WtcQzt8&#10;iUPBTLM7b3bmndZ8oCMXMslpJAb0O4kSSAP0MbkWsFgH7R6kk2rwCp+IUAcmzsKJtKGZlW8Vrezb&#10;uCIaHQIEI5SDwBkJrEebQPi1UJBLODZJLMh/RiQtvBA9+o9EYgRCjPXFxhHrjR8eFhhYQVo4GTAc&#10;RgMlO9LyJ/7ozG/qp69ovX69887dfQ8dij7dlnnRqsxyq+/1kq8jZEseZ8A9wHktZ/WMibl4CRhA&#10;zWBHcq0RDRr4RF6VZ482Dv/qI/Nx5U0TqiyjK11FZS6sYK/qLUZDBLghWDTPj1IG/GHYGd2FgnYw&#10;SirBNIH3I36tssCoMv8oTBQWvq9K/+hq/+hy27jZjadVt1y/ra8iRDbDk8h1OHER91IsVAUjz0zg&#10;MmEFDMZv0E1Km5gsaldxNQuMPKFtmKqAAZ56TvcSviHDlgyQl82p29d5J7+7//rKDf/8bGuXPRB1&#10;uVLNB+K71mT3fqO27dODDpIY5jIAJTZCxXiDgEl4tLEBCTyA6NhRsZpY8AQ8LhKWgus4sxZDx7hK&#10;BN8A8egK6uxqCqzW+Noq+9PT2m4+teua4wLTJ/ZNP6p32lGeKya0X3pE2/Tju//2a773PRpo4/E4&#10;U4AkclQDEMhQktT1lK5jnIJiCQGmvOA8qkBiSpblIyTq0M3bvZVPrX/kKvO7rxEsF8uBDQQKLTyz&#10;AB6APXDkIAwEeA8PXkJXBJoiQkfEebaRSyKYDczaNHrPN75fzN59+kvbr3i35e2aUG1EH6A0KUoR&#10;0QUDWwQtWgzF/59IBMaPiEEngNNw2TOcRjkLctaa4UtMw/d83njR2+t+9c626z7vKmtN7YxjXzMF&#10;OwQbUQVBJGLqA7RokDKQKESsBYkEL+R3iEQX+gFOYJXyE9seddWcpht/uuvSYxuuPSf0yq18wyLu&#10;byDZAaYlwfIAOxSvjNBpjEsOVqSG2V9gVKZYqj/SvG3XgjfWvf0PpWU7729nw53EW0+2fhgtfbLr&#10;b5NMM842X3WS47pTPTPPtN358/p7z9911wUb/vrHHa/ebV2+INZZr8UGqSxhOZFYYB84Ft8SSY5g&#10;YjPm+CKJiXmxM2CrYTI+BeXFovEd4fzi9t4n1zZeu2DjFZVrb11W+3mUbqf8ICcHOath+iGiNmLM&#10;Ax0RJixQIAbCgghHit6Gzu5CilEHQxax0rybZRxavyVh7Qw1WgZ2Wns3WLtX2vqWeyJrenM7BvQD&#10;/ayhh5v93OaiXTbN3KU0O5V6n1bfrdf1qvWBTL0rccAc2Nri3dTgXVvnXlPv/qbRt97Us9U2fMCT&#10;aenVHP3cF+S9Xhay6+EuLWHRFbAhsLsX560UA8sgraKYHI7cLEruC1JIq4XjBwEbC4Bex3oXRHPj&#10;7FCdF2IUxKCI0AiyiDBHQICiDst/QiT/B4vkPyWSw789LPB5G8FwNGzhoE7XRKQ5Hf3nVm859Z1N&#10;Z1QcuPDDjj8tdUxZFbhmQ9/M7f0PHgw91xx7w5qb51MX9MlLhqTPw/pXUboqxTZIfBthezjZx8l+&#10;zvdxrbpfv35b74+qm0bNahiDYXZPUakT6aHaIJJu5I9SP0hxRRCNDEOw9W+gqMLzLZEYKb9lvlGl&#10;KCUGkVT4iitcR1RYTixv/O1nnY81RJal4XbSsQMbkrpm44qVymZd7jDOjmoGkQg1BYhEMXNYTTj0&#10;KOgo6EdtpKQBo0FKDde3M/5ZQnujPXX36o6r52+eWbZyQ73N6R2Id/erPb0sPMjTMSplsCH9yIOH&#10;jwU8wgI58BksRAjgAdEQN+FDDnq+pGAyiqKBUEXHrlYyNuMGAtBSLNNP7Xv7Fz5ee9OZDZeNdk6f&#10;0Hf10X1XHhWYerR76gn2G37meWxq8t0neF+DngujXwweeyAjYCUs3JJ0kteJJJrJontN1G9hAg6V&#10;s1SKYTtIf13/oufW3XtZ+5zHaaabZkI0FebZFJfAdjFIUJwGHj/+1DBHDhMJnB+shHPNYTYw6eOk&#10;3JS85mPT2a9su+DN7Xd90f5hW6Q5TvoYzmea42AQCSI5PEEGbupbIhEA8r+HSNDRJ8AdHYaG1o8B&#10;EgXbOLNBeGIJWxmUntjguXTO1gv+uWxy5d6X94d3JlgXVSOcY1gBLBIxdkJbxwRdLPQQREJEhxog&#10;ErSKv08kChA41ranaNZPXHuV9aWNM07b96fxLVN/FHjwD0r1E6RutZL0MzUOd4xMFEVTRMqdcb1B&#10;DZE0sE/RV5um+Xje3+45uMW5fz0bcpF0t5oO8rCb+pvpgTXDH7zW8eg19df9zHTzOf2PT0q+dfPA&#10;rNutL1+//fErP3voms+fvXffx5UDXfDogUUrGUQixgWJRNxaqmgwl8GJe5HSiKLTLKEiIsL6QEPX&#10;2dfB5Evbu275YMv06lW3fLr7H3scVZ70dsIPMFLPVNABsQc4gB3q7+htN/wkoCPD828I4F079o/C&#10;fhsmnP1bNWNvklyARN05Z8dQU7OvpiWwo71nv3O4JpCuxxp1vaWHNveyll7e0cvau1mzT9/vzK+1&#10;JT93xhd6EpWB+MJA+D1n3/yWjvmNjq8b+hpbw+3tUYslZXXkHC7J41L8Lq3XpQ+4tLCLxJw05eBZ&#10;O1VsOEsHqvCA1AaUg1lQaMoisL7TyKRiDCwME9VbCVYwtFJ0HJlGAuMGxwDitzIVDJQ2BiIb/dgN&#10;Fim4tij5Vv41kQCFtKA/8HtEYoixPu7xO0Ty7aiK6eiBuYHnGjnfT+jyYfXVloHTy7cf8dbeCXPr&#10;j1/Q/qN3209d3HXqe7afLOk69+Ou33xiuegz2x+/dExb7Z65NXj/3qHHGuPPd2Te9GiLw/pKhW3j&#10;dA+nmyl/si190QrfMVWtRbNbi8ptRRXuonJXUSUwhKAHdFsJ4wNeC0nA3fgVerSAJ0aIRLBLcSV2&#10;bxxd5h1V6ikp8xRXgL3iKZrXNb684+wlHddt6p7llDYpHFmEE+DFTq5i63simQm6BOE0sSZREAlY&#10;va0cxlwy4YT8YJdoHSK/C9QC4VZFu6QRuJDSTRL7OsLe8+Zf3Oe/95M9f12wrvTrQ7tbgr1hFehD&#10;ZF0J9R1UQ/QfAEAAXAJuwFMMWKEb+I6gCYwCmp6wSTD1Eee3BpFH2mpLqC9qSU2KsAGLfGCZ/63b&#10;a6//ScukUc7p47uvmuiZNrFz6tGd158eeG5GZtUcZlpDEl6igAmCWpvYsnBKIZeAMmdIjmKfYAmP&#10;D7BMzjApRjMBEqjvW/jM+jv/aH7jARLrolE3GfTQoR4aG9TyGSPKjpsFEkFWhH/wgQY61DXgPFQT&#10;VUy/5GCU5HHOErY5qrxRm7zug9Zfvb7pj29vfmRZ2zJbzKbxQYbdAeIAZtilUXSHpLARCRsnoa3y&#10;v4xI8MLjgh5Mw6UDhADDIIMNwUiCMTfl60LspX2hyYsbfvHqmovnrH30m441AdmLISkpiwoIXAzY&#10;DuL7CH+IkYM7jqMhbNxKRuQNvkPnkIqDDNqEziWdRbkUULsbyNbFtTNOr/njOMsVE/w3nhZ66or8&#10;568rnhqa6UX/rJ5V9JQGbzDhG/UITceUcA1LJoGnYnJmIBHy5oe7KVgwcpzkoiwf46lhFuqWGncE&#10;y5+rvWdS4z1/iL48k3zykvxNaXTl253vPbPprQeXv/rgtiWzQpYaLFHEiQcUHdQKOBE4KTSuDHZV&#10;CDb9xRgdqBxZRpIU3Vk+wurzdHkg88JO+/Uf7Li8YvXVH+55bI/vfTAWQAGEx1WnIK2iZAFgF1V4&#10;I59VaPQmgoaIESZBHMR8G7WN5Vtpvp3EO2nSySJB2eGOt1j79rb797T5a7pCbf6Us1fzdnNHgJh9&#10;eotXrfFpO/36pm7tm27pk2Bqjjf6vDf8UPfQA72hx3v6n/f7n203v9jiX9MS77PkMnYl4SJRD007&#10;eMpOE1YtatEinXraSrM2ngdxMKWLKGbshgsHhkmlcPwggEoCmBQTdoYHwSmezJiSq2MHF13Hhi46&#10;E3lEBJjGgglpYupAmm/lmWYh8Nt2JrfjZI7oe2kDXhmhgR+IQRL/QnDEgGCAnoFdhF2C3Pw9IikU&#10;4mBGHAw+9mTENsBkPyEfDaqP1Q8eV1ZbPKu+aE5HSZltVLmlpLSzeF5Hyez2UbPbR89qG/VW45g3&#10;Dx09u/60+abzP+66eLlnyvqeG3YMPdiYetGllYfZ4hQvH2JXbRo460PnEeXmonnWIgyzu4uqXUXV&#10;3qIqjKVjW0ZMyurFyUiQRUZ4Ba0NPwbejXYpQCrVgZJK3+hy7+hy16gyR0m5s6TKXVThLJprPqai&#10;5c/LXP9oGv50WN0nUsiQznUFxExkESZRO9HaA/IAk0tklAnWN9N8B4y24dajIgkNmVjkqnFez1kd&#10;ozVEr2dkr8qW9kov7/NPmbt65vxNb28wbbTFu2JkUOMZNASYQHHhXIZHWYQ2AR81MFWEjo8cA29U&#10;eDLE4w4gTFJUB8EmLCK/P49t27UIS3WrnbsHl82yPzm55eqTOieN8U49wjttvPWqE603/dz35JXp&#10;z99hXfv0jFeXo2jrAA6PLAhS6E+Dw5FxLj6axXlUdRlgB3FMyTI5QjM9NHBw4N1nt9z2u5YnryX1&#10;q7S6NVLDZsnapHf7eCrFkRuxwBrBH91ShsZIsE+TrmqYnoqxTzhfgCxgyDwnXZSvHdSf394zpXz7&#10;Bc9/NXnulpe3BbcOUQdFJVt0pwXuwbiLmHEIW6SAiSasFNgyDhQsAm7/W5b/KUQC9GFEmQSj4OnD&#10;nYIXCl030hDXW9JsXkN0xpLGc17e+Ou3t/z1a/NnzlSbwsDoi4kSHiAFGCn0kmIWFtxlhuUBegvu&#10;Au4suCogmL8xQiQgwhqEyyZRsBHlXhJqZ/s+qbvxrIZLj7BPHu+9cqJr5pl9r90ibf+EBZp5dljM&#10;X5sDOilMVYZWgSLiZqALgHqSJlpClWJMSaKBCeuoearkGEgqzoPW1Joljhfu6nj0yshb95LVZaxp&#10;Lbds0zq2xBo29B9aP2Terw57uJagNIcz4mJaGJAiql1iWIBPFB0TG1UJJzHF0EiMa92UHRxSqhoC&#10;f11aM23+1quX7Hl4c9c75vBHQ7mNklaDD60xp7p6mEg6AOA0rU1TjSZawCjfBU14AxiBvRFZysLD&#10;XSzkYgF34oArvMU1tMUV3u2O1LkzXUHF3019Adrp0fY6pI3W9NLO+BJrtNwWedsTf7E7+fe+9N1D&#10;yVuHYjeHwnf2Dz7S3/NsT99sV2xfu5TqVHXQYW1YlqhYMRlMwmkTWc6CeFSYmUPM74QkIQCo0MSw&#10;3cAvo9Ehy3cChBFYX/jomTHJoI6CxYMcGwYTDTRlXA17Fedxxi2eaeOZduz8KIvZUwqGhTEC/1GM&#10;MfkX8j0igTf/ikgKdEKxcUCr6Ce/j5DF/cq9e3uPq24rKe0oKgP09xZjbMNdXOYumucsLoVXV9Gc&#10;ruLZ5jHz2idUmE+Y3/HjdzvPeK/znI+sF37quvgr3/T1fTftGLx+++C5nziPX2QdU2kpKncUlbsx&#10;7FHtKZoPxACmhiCMSqMuRPAH2h9onaDxIeyPApFUB4vmB0uqA6MrfWNwIl7XqErX6PneEjiqt1uO&#10;LWu8Zl2w1K9slrF7PGgbZk7NmtahymYdJ9rqwogannKLUYdEkb+BSLDvvTD+YEzaDhOJqFgEE7lR&#10;VCwKatFrdbpd4ksH1Qc3WG58f8/N8zc//uWhD2qD9WG5n8DzybIi5gGPG6LvyDOBL4Dt+An8i88i&#10;vOLjiZOuZsQsRziPKn4iZbEDnjJMor74/q+t5Y+0/fW3bdec4JxyhG/akZbJE1qvPb3niSulZa9T&#10;0yY+7CTyEJAQkAcACu5NLDpO52OEWwCiYMuYKAXAYzymDHs1Rmi6h/oODr3/3JbbLtx752+ssx9q&#10;eP3+luoXg9tXyu5Olk4C+wkiKUQvjMXYPtgpAv9AhD8bsAr0aZz0gTUr7P2u3P3LWv701vrfv7b+&#10;1g+bKhrD+2MKdlNmAAgkj3UqWHJnJIMhOwEHCv+W2AtBKPzvWf7fJxI8W2BjI/9X2GLwIWC9jJMJ&#10;shhjwCIOna10yvetsF34xtZzXtw8Y0lDVUu0Jc/7uBbjcopyMbEiXBVkYbDrCgl/SCTI9rBBJBLY&#10;h2AXvDYGkYiKIKHJwJVKcXVQjzt427rG289vnjIRlBT/5aNcU4903X1uqPyh7P5Ptb52kg3pKib8&#10;US2DtyYoJtgNDO9fMCoZTjAF+gtmiwglRiRggPGA3R8UluzX6raGql5wvHDH0JyHlS3vq92NLOmm&#10;WT/LBnimm+dCHIxuUKOAGZmqizJcOHjjNsOHhgG7yGDqpjkmkoNV6yb0QFRfVN9/zxc1l8xefWn5&#10;xr+u65jvzqyX+R5Oa7iGM0bg7ENqM5dbhUcLnnZ4pJtVqUXFXoEdOIMImiYIfPCco/IO7KLYwFDg&#10;/Q5mc/F2t17jDC139X0RHF7dl9oTklr7qK2b2v1ai0/e5st96UwucMTetA4+29X3kL3/nkD49lDy&#10;unj+ypw0KZOdNBy/bmDob6HBV6OZTwOypQMr8jigDJCBWZCWId8NWoACK6arAlXX0GR1owYQBA4V&#10;1gFDBFawEtGki6RtetIuZiVx8oyTZp161qHLdj1vIxmrnu7SsJ2XFdO3ctgHnufMOPsWdoNvNyoh&#10;vuWGH4qx0++IQRIo3yUSgMUfEInx8+8SSRvBGpFWhjlLewmd3yPP3O6fON9cUukQTicwGgy4BzHa&#10;XvWjJQEcUOEChigp6xxVZh5Taho9t3XMnMYxs+omzGk4udJ0ygLLsdVd46rtxVV24c4SJDE/MGp+&#10;oARrRLDHCQpsB1kEeMUr4vD/gUhgv2IW3uIqXwmwWoUHzJHR892jqpwlc5tPX2S6b9/wZ3HSgNkZ&#10;FOw/MPWwyF9RO1QgEr1LRNRFpF3HoUAHKVxizcpUK8ZIcPREu53vEQnYJW0YruNwIRoJOcThvuUV&#10;7tTfNnZMrd48rXz9g181L24b3B2SLTKo3iwhim0BHAAeDeCFJxqfdEMAdQGJUZkEIskRlgXBlnrw&#10;NB0mEjmsD7kH175b//xNDTN/1nH10a4p4zzTj7Jed1rng5MS77/ETNiklUgREU7HVlYqEInYPoAU&#10;WD9IJGiUIKgIXMFyjgL6q2kqD5G4l1q2hhc9tvP28zfO+MmmOy9ec/elu197wLtlqeQHkzuFR4he&#10;FyA8VH9hgS0jLqETBb0prLBxHeFLmD9RToKM7Ymyqvqe2z8+dNGbG/84e/u9yy0fW1OdeR4WE42n&#10;GXKJqE3WYUwQV7/19KP5hoD737P8TyESJAKkAAlbWIp4Rg6r6ng/sIjG1weUF7YELi3bcf5rGyZV&#10;HfrnjuDGAcVL4a5ieabnMeAFQIvcDooB6AnwCiISm+AW+JZIDEtFXLiCRQJ3CdAAtpKmGa4Na5kg&#10;dx+qu+cPtdOO9kw9om/q6OCU0fZrT7D87aK+sgfU3V/Q7jZd6uMqwHgaK6GQSBTYOAgcNjY7ELsV&#10;ey7EUYBOOHpudZoZou0Hk1/M9r711963/pbd8K7Wb6K5XlWN6GoMLGKixMCgISQjngEVLA8gkpE7&#10;zLhTUR0D1QOMsBBAlca+9udf2u677aMD1y7ccPsXB1/Y53vfm16f1fYx7J0lpjUEW0RvJFIzlw5b&#10;JPBIt2pqq6qadGwUaOG8i2H6fxsxHFyA7zkHH3JxW4DudysbXelPPKF5vv45gaH5/ZmVEbovzJu7&#10;tVp3epUnVhGIPdud+Ft/8qbBxIxQcupg8orh9CXJ3O+y8i9l6bxM7rfh+PW9Q48Hh+aF8vudtKcN&#10;e4RwwVhgVaDDxxAEGi4bgs4rnH5KEWFwnIoRDs9wx1kot1JqxVlP8l0saecJFxt2s5Cf9wdRBnp5&#10;qJcP9vFwD4/6WMRNo24t6qZJB8emkIbuDKQFm4VjgPMtVPaNMMcPZIQ//hM5TCSNIqP6B0QiVvgh&#10;kdQRrQUbPvL9hC3szc/c6j2ioq24woEIPn8AQR/sCSCV+aJhSWUI6QTwHS0Mb1GVq6jKgY1P5lmL&#10;5pqL5raPmts+vqx9fKVlbLm9pMJd8GUhGaDxUVIRKDb6oCCFCGYysnuRVAxGEYLZWUAtQCTihwW+&#10;8RXDpiqdQHJjKm3HzDf/fpn3eVNurYxhHhPDGkk8QXFSJkwQxzxgEBhSsICRaQSRgEFpo6phrIA1&#10;2YKVlYVSSsOGOyzwCZAKUEsdp2uz+iJf4oWDnjtX1M94b9dtHx18aav9C1emRaI9nMeYluVU0sAs&#10;QJcQICa2y/sOnaAGjm7hrJgpHbQ9LPPWdJlKOSanSX5Q63eEV1Q2Pnl1080/MV813np5ifXKib6H&#10;/xh773m9dj3vt9NclGtZnUqwTdRNAV4EysOreB4LriJEZ3jQQYXlgF+iUl3LU3mQ9LfRfR8Oz7lz&#10;78yzV00/eeujVzbMeSiw7r2so4HGBjj2A4aDx2nnkE7geMWWAUMAQeAvBBCKfmyAF/gbuAXQDHTH&#10;Yc7cOtszJL252ze1cvd5L66eVLr7uS3B7f2qj/IIsixO4ySJxCI4csQLONxviUQ4Z/57lv8Rri1Y&#10;cBg1SQfDUAdlXFMZDlyYcRcnuyL0rf2DV83ff+ErK/80d+fD3/iWunMdEo1g8QRcOriiYMoIdqBU&#10;4VithHO84CTtsFExhGguIGVg8xm4UHDZBVGDFYTjjNEUICFQ9BNEGuSDtrYnrj504xn2aRO6p4/t&#10;nTbKccWYlqnHWe69MDH/cbpvKQ000FSQq0mm5TSWwXwtbHSv6Fj5hAveyhjUQF+t4BICVIXxwEyI&#10;dR5Ir6gIzHnEO+uh4bUL9T4LlYawoElJEjWpaUlC0gxrZvI6sghwiUFFcMywWUyHl8Ws0b3w0Kps&#10;Rb/27K7gle8evKR04y2f1r5W2/d1WD2IXU9IIyPNogoMMK6J6Q263ESVNtD00W0NOriOVes6CsBB&#10;J2cWdBbBn8xEMUfLwaIeFgiw5iD9ypOr9sReCfY/2zPwVGDo+b70gjjdEOHbfdIaZ6TCH/p7/9DV&#10;0fgfsplfyvJ5efUXOfXcvHK2pJwhK6dJ8hnp7K9DyZt84RcdkU8DqsfBkyLxiTbj3H+q8H5gVpWI&#10;h2tGAGMkPCu3ozMKRLEyvQt0Xkq6CAOxEjjInJUmrTRsIyEn7fXoAR91B6i9h9p6dFu3Zg8qNr/i&#10;dkteVz7oUPqdesRFszZdtuqqTTRmh3FowRQjJFoD+0QYBuUwixhi0IZBY4YInihYJCBgkQj/DLz/&#10;j0SCDU5AE8f3hNQStZnAr9heyhYEMzev75owp7m4zFJc7S3G6vEANngHcBfpucWYjwsEABwD1OIr&#10;WuDDVwyPgwEBloenRMiYcucoI2AughxF89FDhWRQBmJ00+ovqhgsTFFVKcLsSDD+kkqwPLCJluiV&#10;YlhCBpFgr8YSeF/hLim1HFnR8bOPHTftjlR2a9t1zFzoAJ1Dx/YHcMqY1yCGCOtYhY8U/jTG0BiK&#10;Lrh8OHMX2ihAJC06aSEYjQe7RFx6g5mQicFcA9WniZN6pu/SybKo+kZL/y1fNl1ase7qxTv+sd23&#10;1Kc0KjzAaZSyDDCDUBlBtYLHBJ56zOw3XBHw/KF2mBNdUPHBBP1fxSamMpNzNDNMuh2DX5S2PDS5&#10;6cbTLFcdZbpilO2GEyKzblVrVtJBF88OM5zeVFUo+pAxSmEUIiNQFEgLHRtCcwVBHRbUSVUkCJEc&#10;ywSJZUt++Ws9z07fc+s5X990lqX8ici2j2VvPUn34cMOEAfaL5VwTlQ8A+QhceQFuhIWCHw1kuUP&#10;AMdZhulJnF+S+Yi20pn/2zL7797ceMHLq29+/9D8+r6aGAswOsx4RiCnLCwS2JYGsIq2G6Jewcv/&#10;37P8jyESIGFQIjCZOg/XBW6ROFd7GWlS+SfO3D3Lrb96be2FL62+6YPWqpZ0XYp1oysKjQ+8wGAD&#10;CiIBejcCIYZFIi4M1ivhJSmUDcINAQveBcYb9FJiiB7+AaMQp2jmcb9n9gNtd//WftWx3smjeq4o&#10;8l8x2nnFRMt1p/gevCRU+mhm04e6s46lB9CppqeJntJJEtQfgkSC/6HOgtiPZCXctWALaXjbZ0J6&#10;x57wZ++43n7AV/p4YtPHpM9JlTjRc1zN6+iNzVHs/pnn2LfRIBK4yXBjoFnADZ0HZQYUE8ZNafVL&#10;S/SxjbZrPqiftqT+L6vMrzf0f9an7JA46HToocbnFp9nkWgEWKm1MowEAJe0UhXefGsEEPQadWAP&#10;KCxFtLCMHScI8Xppa0BfF5SrfKmX/NGH+8N/Hwg/2hN5si85e1j+ZFD/3JdZ5Ik80xu+OZ74Yy57&#10;liadStSTVe0kWT1JUuD1R5p+qqSeFUv/vid+qzfyliO53ksGbDzfDMcDR8L1EVZDjwc2qGdyC8+1&#10;IXNIZpyZXGpn2Q6WNrNsF5McVHIyxcmInRCrLpmVhEkKm3L+trSzLdHRFm/uiNdZYoessQPm4f1t&#10;oX1Nvbvrg3trAgcOddc1ha3mdLdDTTpJ3iYICWf+wBmZ4ABQU4ZxgLE6LHBIPxBYAbHyXxAJgOD/&#10;OdgOYmykXszvCyO/h9BSe/TKL+vHvVVTNLu5qNSCqF3hG1XmLCnHSIkIbACUC9yf70cKAalGl5Qw&#10;Jnwi1IFSggXqgYJbzCASWAdWwNp1MHFgI0BRwCLCIjF4AvswAlUERlX5i+FPWK1guIz41mCF+T3F&#10;Fa6iWc0Ty5sv+rrnKYv2eYrvgXHgwBnCeBVjZXCwcXaHicQQY5QsIhsChwu+wkARZmmjawuT6/Dq&#10;G7ci8ApQCBjQcLvCNg9xulXnn0eUt8xDd2/ovOrDA1e/v++Rb8zvtocPRbV+xlOMgF2SY5jSK3RH&#10;TLdBbwS6nBCUVZ7TGU5HDZo/fg6PkCxjYXxmWPfb+j58p+HeS+quP9U24zjrtRMDf/157uOnubOW&#10;ZYa4moVnFjYiYUdeTPXUUAEFZRRTdYCuNMzyFFlXqOYBfQCccE1HIKJ6lsU86X2fud66o+bO83be&#10;/LPaxy5P7vmcuA6yhJtpUcw81nMU+AZ1XdmoQYENCHOkoDECUhGaN4gE8U1YXWBngLUBPBHian2K&#10;zm9O3/5J++9f2/inN9Y88NnBjzrCprzez2mCwQ5YHltUIm7gaKAbDinqfwWRoG0nGr6roAUQ0Mnp&#10;ICgyOlk1qD2/v3/S/JrzXl49ed7OFzZ7t/SBHcfA8gTQBUUDwRoMwBGLxPAyCXoH9QC+Eil6eL+B&#10;5DH/D0tc8arh2CLdC30AiUTBC6yleWYwsqLc/fwNXTec3jVpdOCyooGpR/ZdfZz9ymNMV57cdvtv&#10;fG/+NbVhieZt4IluLTdIpUFdHqQkIXpkwd5xehkwdQxHJ9zbOP8BGFtqjiV787UbnAue6Xzjvr73&#10;XsofWENDfqxzBPoTmYWYaiKEw20vvFhAiqj7EKJoJAsaB1eAXLskttqVfHKF6dLyzX+u3nv3Buds&#10;a2p1TN2l8gM6qSOy4cLC2ZBwOlhlBLIB1PRmTWnR0Q4wi1IMeNOqq82q0qzprYRbOXPhFOsOL6sP&#10;aJu68wt7M0/0pe4KJa8Px+8eij0Qij06EP/nYOrt/mRpd/zVvuh90cRUJX+OrhzDlLFMHa0po2Vp&#10;bF4aLyunyPpZWQXMkWne6MOuxGJ7vtbBU51caeFqqwhOGCCOzhCdNOs4tYkJ+SNv5Vkb9jOKW9lQ&#10;lz5g00JObdCtDXn0YbcWtctRa26wI9XdEvM0DXfWDzbX9h081L2zrnt7Q/fWpsDmGs+mPfaN281r&#10;N7Wv3WDasMW6fa+/uSXq7ZKjTpq3MZxQpEXVQQD4zCJvDd4AeIH8PyMSAEEQsdrh1OHCVwUiwWoY&#10;3BFgJWr0YJHoZJ41dM0XNSfOOzi+tGHMvJYjKjqPXmA/ptoyfl5byey2kjJnMfAB0oaRfOURbivx&#10;CQK9YA6Ry1uM7d+FFCIcaG1g2AOnQYQ3ornvyFyHgpmAKkTjEzHnFTBKgUiw768QkTFcsiBYXG4r&#10;eefQiVVN1++MVoboRh27mxhECBwsMqFx3GDEhC8LR8Y4axQcMRH3gtGgmgnsMEHb8Fu0QuCHVG8h&#10;itBpMErXgWMI24QbAyhKr+PaPk63U7JGJdUB6a8b7ZdVb72kbMN9y9o/MMXachRUyUFOsdIdYJ3h&#10;LB/YvRTn+kA/NhCJQrGjKTxEmK4LBIARVEEk2Yjq7er7aFbtvZfsn/HjzhtP8dz5k6GXpqqbq9mg&#10;g8hpeBJR/cQm4jyDEWxjIkV8HgtEgrSByj7+jUACwANPvsI1nM1I8zUHvpy1/+Er1tz8s/33/ylQ&#10;/SQZaGUpHwWU0JNEzwp1GR1ucOB4vEZNGJoNgkhwWyrOcFFwbSGRCEsI9oYTcsW5AqixJ0Jn7x26&#10;vuLAb55bdtnbq/6xoXPDgGqnZAjUW0ZzVJexlg5ZCE5E0BEGWwpg+9+w/I8gEhwpiqlWcF3A3stS&#10;sDZIkJO9Cf2t5vD0T5p+8dbWP8za+uTXncvtyS6JDHNAVUzOwI6Z6DvCXGm8AngRMMBuhBMoBWUl&#10;h8EPkmYENJg4A7hH0xKwG9gFdA5BJHD14NfALhpQQI4pCaVt8+B7z3Te+5uWqRNdl4/umX5U3/Rj&#10;3VMnWi6b0DbtlM67/xB8457U8lLSsJ72NrO0n0k9TBuCXeiikY7opYP6C15EIhE1zXGeqygbcoQ3&#10;fFD76l0tr96VWFOt2Wp4rJ+A+oNpe2i7iDgOEAnc9qIVPOaSYyUNnBacbIJzJ6F74uSjzsSzG9pn&#10;Lt51zXu77l1nmdMV+zql7cNAJfbubQYLg1MLo11M72RyO8tjzQSGGQr2R6uO7Y/g6TUEWwdqahNA&#10;OeU2LgW5c4BsC0pf+lKVwfQzodwNEXlKLH/pYPzmofg9keRjkeTTQ7F/hIafGow8GIvfkE3/Ucuf&#10;ztQjmDJKl4sVaZQij5OUE7Lyz5O53w+mru5OPOhKzXVKG23UZhYOqzYmCcGJQBBqGWbyoKmE+bg5&#10;C0s7eNTDB3084GMen97lkcyudJsz2eyItdiiLW2hppb+hua++qbe+sb+2sa+Q429NY09Bxq69zbg&#10;HFa76wIHaoO1B/x1e711u7x1e4MttUOOtnRvl56yMbmL4eS1bYS0ioEyvCswIAaF/D8mkjZRMP9d&#10;IoE/4SvDtWUSRNKJgQHcDlD4AV3/KBh/er9z0oqu33xhO/sDyxnvm3+8sPWUiprjZu0a/+a+MbNN&#10;xWVOLFCHVywKARtFmCMYTektmt9XaOgLb6oGRHYvoH+PET8HW6QYzRGPiKIDcwCFfEdwZSMVGNdH&#10;CgEiQXYZISQQjK94Rs1rP2pOzQUfmh5vTq3MsQNcxdp+kSaO9C+8pkZtDQ7adywSMRQYNekEhgDz&#10;BVMEtcI8m8gZsE4h4xy2U1gZfwtMg9kWoGc0MuASWsPpAU7Xy6TaGXl0s+Xa93devXD7QyuaFzX3&#10;bx3GmQT7OBoNwl6AhwcEU6kMIlExERgfRjDlsf8UwDQ6q5BI9IA9vGxB/SPXbL/uzPobTvP//Xe5&#10;9/5Om1eTVC+2M6E4dR5mZYkJv4F8NGxdgZ4rwBZUXUHtxA5ZuF8EIdT+xWxGmbAe6Bzc8VXtWw+u&#10;v2/ynieu8b//Yvbg1zQXomoMTQXQfkUFOwFowoIBVczah6F7eP4RxwDAcCc/JBIARmARWDnL9TTW&#10;jekula115J9ebp705tpfv7rq2g9q32mK7UhQN8E0HFBpMZMMMAU9fuiQgTH5v98iQSIhiKN45RhL&#10;Mx5hxEHZl+7MHSvazn5j/Vmvbrj546aPTcOmPFh22BhAxuwGjCUhBGO/TNDaMZokAhRwJdBM0bUM&#10;VeNwCbE9Z25IywT0bA9RhrAHtZ7Da2kwDwA+3B1oAcLdAQZEhg93Zre953z2upYbz+i66hj/9OP7&#10;Lj+md8qxvVec4L7ipM4rz+i88QLfQ9NiVc+QA0tJqIMmHSQXJEpERSUI/VFAJBiSgV3oWV1J8OwQ&#10;S3Qr7lrXh29sfXJG69t/lQ8u5WErz4Qx+wvIA2gRkzRgDIzUNWQ3+AfNdmE6wz3Rr9P9CVLZkbxn&#10;Wev0qnW3fLDjmV3O93y5jRLbz0kd142e3ohZVDcT1arLFpoHBd+EE/CpHSIWAq/wPLfpoCFiFR6m&#10;SAEaUq0FZ5IAIsn08OZhbVEw+bJz+GF/4qaodEmGXpTRf98fuW4wdnc8/UQy9Y/w8AOh0K2x4evz&#10;6UlK7gI1/2MqH0mk0XJ+lJQdq8jHSNpZydxFoeg0X/geb/xNl7TUzRptvAcAAijERLOtJNeiSS1E&#10;EzOdgIbORYMTtUNPWUjEQfu9NNhNLd16a1Cp9SX2OAa3Wns3dATWtXrX1jhW1zi+qXVtbPRvb+7d&#10;bxqo6xhsMg+ZOoZMplBL20Bre8RuSQe7ciFzbqA9O9CeC3XIEYue7GKSlclYdwJYjw4ZVKUPGyJG&#10;jMQQgx6+KwbYtX9LJAB/GGoCQIRvkUiwUgRA84dEApejIJwCkRiaO0gt1bek9c/68k+3p+89lLhu&#10;68Blqzy//rjt3IUHfjpv249n7zpmXsvYcvuoMnvJPEfxPHsxcEm5F3miWjidFvQWLQAuEXQCrIB9&#10;tIIlgkUwxi6IpLjcV1zhx9mrDJrBwnVgEeCJESIxLJtCQB5sFNFJ3mjvWBYommsbN7v19Mqmaatc&#10;s1zSDl3HrlmUAZEA+sPpAIWAgYUlI8agwbmLzDqTIGYYpU5OutDw5S2a3qIoYJTg+KB9LGpgBQ3D&#10;ptAm1hSzrlk4MQS0iiZK69ETSBsoPcS03RpbOqC8uM91/ZKtV5Suvu2Dva/V9m9IUBsonUw0PYRH&#10;RgQRRRImcgm8B2rJg/KPE9mKCApqihLNDpNed2rTl20v3LXphnN2X3dG9/NXsvVzuHsfyfbjZBCA&#10;AhrmfwqTQ1P0vKrmiI6lzAgU6LmG/+EBxwgJrKVJWP3H1LQS6YnXbGpZ9Pr6J2Zufuq2wAdvs7Zt&#10;oD7qcpqBLQHr6CAI79jLRECESKhBywGzmA3TBokEH32DSFCHBO0SiBAd3UqaS9gPieG02c1D2ns1&#10;vXd9WPf7t7f8oWzP7aucCyzZ+hQbwroT7L8H9COiRzgRFmrN/xtcWzCAEsXZm9NcBxbxE33nkPTK&#10;bsefKrac9vLqi6r3v7C3b39M7sWcYA3nuMcr+q2IS4EpWHAZ4DoB5zNd0pUkzmWb61NCtmFzTW/D&#10;xpS3nmW6iR4RrXKyeIHwZsBrigWhOtbFwoEwuUe370189obvmWsst//cOu1k56Sj/ZOP751yYvDy&#10;E5yXHts56TjL1Wd6Hp6cqHxC3f6xbtrIAgdY3EP0KOVpwuFexOwJDrtQ47oUIVFfvutA3/olh2Y/&#10;tveFO9yfvE7tu3jGD9wD9x/cqyJhD51a6AoDIkEuRGsX7oA80glJ5ElDn1TeMnz3GvuU9w9e++H+&#10;pzZ3LvaktuVFDiVGKTF3CB5LdBQAkeiqRZPMes7C851MAl4xE91CiIXgvEydYJTQdCeLW1isg0Zb&#10;9Virlmuj1MrD3frqUPbJgfitwdh1A4k/JPM/k/SfSuTcvuiMgdh9iewz6fRjkcGZkd4r80NXsNRF&#10;LHeulj9Rz0/U8mOl/BH57MRc9tRU9oKh5LSe8P2+6Eu+9Gc+stfD7VYeacaqQMXC8maSa9NlMI9E&#10;wo/eyTm2U2SylSS61AG75LZlOtzJA874Dmd4vWNgjb1nVVdgRad/pdm3stW7stX/jal3S8fAbstQ&#10;bVekxR63OpJOe8Jtjbs6E76u7JBDzbqY6sSZ5BWQLiE4DjRvArsHq6wBCpE/RIWNSFf998RQugVc&#10;ghxukWJMH2IQzPeJ5DsCn4BdCOYIwG4Do4d0vkvlH8ZodQ8Bsn22Pf7woYH7d3rv2mC5fnXXxSv8&#10;53zRe9oHvhPn2yeUmsfM7SieayspcxRXOEsq3aOqvMXVolIdrBPkAzA1sKcvsAgSSTmWGY6G9xhF&#10;Fwla6BMzwumCRZBUCpGSEV+ZSOsS5kgJvM7zFc82HVPa/PuPux46EP5kCNAc+wtg+xmKpwYC/IHB&#10;IQybw9nhicONZ5y1iLqBOWL0OUaLpFVXQF/pQM+VCuPWKmIhSD8welRr09VOotqobgUqEu15hJsL&#10;iAp3gVF6zvdR/WOwkXdYrl28/fKqjTOWdv6zMf7NEAlKVIUnHg15DJoCBiORCIE/QTGHJygPYIqP&#10;lozxSCmqh/3ZA+s65zy1+dbfbbnp7O5XbqF7PuB9rTQ3JOa9Jgqq8wAn6HpSiaQSLDkU20a0EQyC&#10;aisGW4FRFFnX8rocI32uoa0rG6pe2/f2Pyzvz8vX7+BDXpKPEiAwtDYwgRNJiOMP8YCxSBKefBHA&#10;EKUq31lgB2gUIZfgvIrAY6oi2nuDkZTjHLTtvjzdH5Df2dk7ZUHDOa/v+G1V3SObA2sC+YCG05Dj&#10;KXOskRYkCrsDDbsAtv8dy/+YYDtnOUJSHKw20sPpoaRS1hC48YNd57+56tfztt27zvmxJ2+TtWEc&#10;FGwdgg5KkTw3MurI7/iK7RpB78hTLatpCZIPsUFrrHlH7aeVW6tfdOxYpsfcXIsCi2hgimpSYQuC&#10;heC3oIbAbaKRYRZ30s6N2c/fdD06temaM9suO8Z+xQmBy4/vn3L8wBXH9V5+jH/qifbrzzTfdoH1&#10;mauj7/6D71rMAwd5zs/VQaKGiTqkq1EmhXl2kKd69EBT99fv7nvtwU0v3mNe8GK2ZgXvb2VSP1Fi&#10;FCuk8poMB5NHhxsas6j3wO0FJnmW8xRjwzo3D+Te3+ed+eGBP1Xtuu6L1n/W9X/UrW7Nk4OouBGQ&#10;BiMlXxBJJyNWXevSFGyLS/MWrlrgc13v0LhZ4106cerZLjrQpfutiqNDsrXlve1qpJPIdt0RSJUO&#10;RqfHkxfHc39OZs9NpY/Ly8fm1dP749cMJO5P5p7JJh+J9c9IBP6ohH/PM78CIqG5U0jmRC1zgpw5&#10;NZc9PZE8bzB2SW/0tr74S33ZD/r13QFm8vCeTh5toPk2rjq4DgLI3o7l5XkLlexccvGcl6fdLOzI&#10;e7vibe19+1p939Q7lzY4vjR5v7IGv3b0r3ENrnNHNgcyewK5mkCu0Z9v8WU7vVmbJ+t15/td0pBT&#10;HnKqMYeWdRDNRkkXw16/iGU4maMCFNJK8sBkoo0gEAki4H+VSARDAHkYMtIi5fssYhDJ4Z+AwHUB&#10;McNRcQZiBg4TmXUHiLqF6psVtk7hq3P06xRbGdM/D+UrA/knzfmZNdkpG8K//tR3xvzOY+Y2HflO&#10;47hZzePmmMbOM48t7RhVaikqs4v0LeCJfox/AG2U+YBIRld1o2CPLC+uAIIJXRgX+bYTcCl23yqp&#10;MGpHRASlDLYAjBIsAQNlnmvU7JZTq9tmrA3MsufWZXk94L7gjFbMtcMTBDL4HpEYBUCG6QYrYLsB&#10;agZWMASGBV2pYI5oYIuIDvNYnglXwSrGpIuRLjBZVKUVzGXhb+xAA5qh6ww7qYCqxHerdOlA7uVD&#10;3Td81vCrin2Xvtv44vaemp5cjNAM15NMFsmvQCdowaOGKZL8kUuwPZaq6gDoWa7GtHi31LbLvvj1&#10;bfdP2nL7BYE3bid7P2H9JjU/TPAZBP0d61RwymrsJKziK0UND+DiMOYALAttFoAD+CmPLbb6XMM7&#10;vnZ+uah341dqRz0b8PBsVJdz6AhD14fwgMAi8nGwbxf8EokEcAue+f9IJEghBp0An2mCSIAYDOUS&#10;eCJFeUDmq9z525Z2nfXq3h+/su3qj9oWtIRbUyTKQCOH1fQMQ+0crTE4nf8N6b9w8STKYpz3wB1J&#10;+Efu1D0rWi56a+VvXlsx8+PG6rZobZr1U5rCuBkaHaK+VDgWBdEaeRQYBEMnl0a1HFWTRBpiQza1&#10;Yb370zlbXnt0w9v/cG5dSoa9TInjRM2YKIVNGIkIQqBvDaPecPOBSZtkSpjFHbR1S/jjN21P3dA2&#10;84KWq07ruuKE4ORjByYfNXT5+P7Lxzsvm2C6bHzjjJ+4H/xzuvw+aV252riWW/cwRw11H+LBeu6t&#10;JfZ9udYtA+verX/n75ufu+Ng5TNDe78iwSaeDVB5iGkpOFSiSXAwYILDzYraDtxnBDuMweUfYtyV&#10;53t6pA8OBZ/4su7qd7dc99mBpw/6PwnJOzVeJ1Q2nOkBpzU0cvMBsOCJFROMY6d0qY1kQQ3EuDql&#10;JpWZVG4jcpCFA9TlzjfZYjuskZ22RIMt6+7KhuzJA72Rp+KxC/PpsyTll4p0lpKbqEoTFOmUgeEZ&#10;g/GHs/lX8plHIwNXRbsvkIfP5+nzWOZ8PXGOHD1Tip6Tj/0+m7k0mb56MHFHf/KpwWx1WNk4RJt7&#10;ucPH+rt4vJnnAVAEmBLRByVhY8MufcCt+T2K25O1OxIdlnBjR9/BNv/uRu+WeufmBs/Wlp4dnUP7&#10;7dE6Z6rRm2vuIdZ+5uxn/l49END7fFrIrQ65tLiDpJxYkJh3cAVZRMeZcY0WKQDcAO7YOoyogINt&#10;mMAG2PcviWQEDVGE8+owcyAOAn+0oU6NbwwiGVnZYBFMpEYk/Y5FYhBJO3a5BwZFVR1gt4VpDVjo&#10;o9Vx/RDmKYFxyRs4r2V8m8o/i7N5vfSfXfIj9clbtw9O+8Y/6SvH7z+1nv9h55mLWk+ubJw4r37M&#10;3JaieZ3YXKsazAtgES9GR0bsklHotjKK2A0RnAFEArRR3lNU2l1UFiyGN1X9JfNDxdUDRaWCSMp9&#10;oyu8o+ZZx81uOPd98yMHhz+L6Psxv1kTZaRYtWr49+C8vkskxuAYPFqo/gEiwV41Yn2h4qBTS9gi&#10;Bos0wa8YtXDqYBQumVVHdaeZYNCl0JEaNSSshQI9yZD9hH/eJ71woPvqjw9cUrlt5kc15fsde3rS&#10;don3cpzXTkJDBIkEn2kR0kDFH9RLLN2QKfZNiRGpXw229q//4OCzt2y587eeF2/St4Ai2ExyYapJ&#10;APhAIPAfQxbBYCdKwZ7AuDXiFfq5hCcaHliCfVmInNKHelNttcM1u2R7B48NUimB86NoqPEaaq4h&#10;xm8PE4n2LywSBrsuEIlEeN6IpoiUVHRcwEmpnMU5b0nT2Y3D05Z0nPP61t/P3fnQqvav7HGLpA6J&#10;2e3SGE4uEImBtP9Ny/8UIhGRcT7MuZPq6yPa8wcGpiw88NtXlk2fu+GlzZ4dfTRAeRSbyYNFAtCv&#10;ANJihjT6Q3WCcWkkEuQSVOeBHXI44Uy6l9kPDn0+++Czt2159o6mJaWxpl0s0kPQZanoGjYgMTyq&#10;go0wHCcIX9HBDNDjJB/mQy7avkNeWu565vqGm89vmXKS/fKjAldMHJh85ODl43ouG+e7YqL76hNc&#10;N50avOvM7sf+FHrjjmT1E7mPX9FXzuLr56tflw0s/mfrS3dt/fu165+67lDVU0M7P9P7mlnGo+tD&#10;RIlykkEVCqMjmHgCtjMeEqWKDnc/l5nu0cgmP31zh/ee9/bfsnDrA9/Uz+no/zKi7tBoHZcbEQTR&#10;Qd8ksobgkQZMFNM/wBOLLiMTV5pZXkAebaGsVaVtGrXTTD8PhHmDP7PG3DPfHFzkia4OpPdbw43W&#10;wS8HYjPzudOIeoxGTiX6iVw5jslHa9Lpff0zwsOPydLbqvxMZOjqob5zM8PnsPT5NHGhPPSrbN95&#10;6d7fZsJX5dL35nLPpaRZMfndmPp1Qt8dYe393BHkfU6e6uAyWEsdWPyoWknKQYbcerdXtbmzjfbh&#10;Pabg5mbn2gb7+mbPjvbums5we1fUZo07bVmXPe9zSEGHHHBoAY8e9JE+PxkOkKiXpt007QBhWRvm&#10;emW7eNbKJAtRrZraqSogZg3bm5spasSA70YCNMB663cC7EDABuIbMkIMKD8gErCoQGBI/wORIICa&#10;mdZJ/yWRtDKlrdA9TOvA9CetgaAXCPCxluq1FLQBLrR1UkPoTp1t1egGiaxO0c8i9N1+Msut/6M1&#10;+ZfdfZNXdl64pOnU8gPjZ9cUz6rDRo0YkHcXg+VR5iua5yma6y4q9RaXB8RsIoZ8x7VlxEKQToRd&#10;UjkwasEgSAlYJKX+onLP2CrvuFLLxNLG339qe7EttU5iAOVNHA4ewB39TsAQBpGIokKsKxSjBKOB&#10;fRs7YahFB2UzZZ2EG0RiRruQApHAuMFdKlgEXXxASyZd6VBki6bbKFbFAjkBwYA0An8wrZ4pdRxe&#10;NVCVmphex3D696+HybyG+P0r2mYs2j5z8b5XNnvXBmQbAQDBKdpRHURoLkAyamaoK8ILPFVZgqle&#10;YZb2ya1bOuf8fdtffm959IrMsndY136c21TNo56K0A4qPBaxG/gPHxjuc3gPWIEsItAcuAWhR9GJ&#10;pvBsioYH6UAPi4YBZIgOxwKkBroq9nsU20THiUEk4mgA4kVmJh7tD4hE1LcLg4rxvKguwFZMsDKw&#10;F6wPBwlv0oz6KdsaZ6/Wx6e/W3fBq99MmrPhhU2WLUNpH+MxRpKYMazJcCIYJfm/urIdF5z/XANj&#10;LcTZgbRW2p6ZsdRywTtbL357wyNL61eaMjZJj3AVG2Hi1AJwoyggYOiJ2AL6RkV4DS4yXH2s79FI&#10;jgIN9HUqe5b5Xrl798yL9/79Oven1bnOZhodYLmomF1AxqgXBsaR5MHQEWEKDbiEYNIw7Cqpqwke&#10;72ad+zJfvul/9S+O+/9kv+UcxzUnB6Yc1TvpyJ5JY3unHeG/cqJz8jjL5eM6ph5lvuls1z0XdT82&#10;LfzidcNv3hF4+aamR6dtv+vPW/82rWHWA/3r3tM89VQe4Fqc6xmipUVeGegdcKcaNz6QGxALy1EK&#10;qsQwpRv9+Tf2dN/yUePkBfv/sqx1Tkv/+rhax+DBVuE5hCcNTRB8PvGZbOWYmw9gBAodiAGRWLTB&#10;VMQynGhP6yRZHxkcZA1D6spgpMzue8oVeLE3PL8vutzWt87Z8044PlVXJxB9DFWPYtrRTDmCyyfo&#10;uTOCgem9/femUs9K0oOx6OXx0DnZ6Ola7Ew5dG4mcH7S+5uE74pE/62xyKPx9GvRbEUktySS+3Q4&#10;uy6c29OTb/LJnS7N6+YJu2jZ267JZiXalfc7MmZnosY1uMXevarD9WWbbbnJscYc2N01ZHJkgm55&#10;2K6nrCxt4RkLy3ayjJmlbDRpB8uDZl0076CKncpdOG+VjP4r0c+xA6fHUCyaYlbkDlXp0DDNd4QV&#10;voV1EOPP/yjtjMNBAiAa9ocQGEOljYs+jzxrwkxl4BJYGdkFQFMIUAgIYijId/cIgrsTJhFOyygO&#10;tZ1JbboC0AlwjKWjFNvLY2YtmEpIcsK+FDo7MM0epm9UyWcRudSTea45fPfu4DVru/7wVddPP+k6&#10;cYlzTIVldIVtVLkDJ0aci1Iyzw2myajKnmIMsIOIGhGsIwGLZACkGCfW7SsqC2H9/HyQARE48RWV&#10;O0aXWSdWWH7yfud1m3oqffJOPBjREBOOXxDnvxBQX+D0lU7sYCaZmQycij0IcCSNrF/Rq5ETo+oQ&#10;foL9gxlpUUmzRFp1dIXBnVzD2Yqk/FU8vyGv7mH0IKeH0K+FfYJxHmhBtA2UrYvolU3df1taP7l6&#10;75Uftrywb2Bdr2JX6DDO8MZ19CMdZhJc0NZH7T5PWIrxJGMDvK95cGVp0zM3ND00rXvug8ruL/iQ&#10;h+cReIWDC5NfwJoQvwZUIRwTRSWMocJGsNILNFH4hCAnaKjGYm88MGiwPQc24BKJpRh6BQ0VOAMd&#10;8bCy8IwBExS4RPR6QQsHs/9hX1idIgwdFKHgqpjHylOikgEtEvwcTgfTyHSwNsKY0cBX96uPfuO5&#10;+I0Nv3z+q5vf27vQlGhSuZ+DrkqzHIhEQSL535C1pRAwS2W/Tr8Jyg9tcv+ydM/Zr66f8W7Nopr+&#10;tmESYgoAK6YfwJUkqqRjZRHOfoyig+hA58jzRBe6gqanWDJIO3bFP3vL+ci0gzf/qvaRq7wflKum&#10;eh4ZILlhLuWQS7D5Glxm4HkdVAMFd4ElspiQh9dP1kmOSREedjHbPmXP55klL4Seudp2689agTMu&#10;Hdt1+RjHtCNck8e7Jh9hu/wIy+QJpmmndFxzhvmGn3fccm7tX87bffu5u/56UfvLM/s+fT19YClx&#10;HWJJL9VjFMvXsfO8YUHBkWOCF8EpDrDtNfbMwRw+v8Je22i5ZuHmKxYcuHOtf1ZnbGUke1AtuAXg&#10;0WogKih3I7n5+BC2wpOGk3YU0pDgVUQsQYPGKg0zTTj4QDfr6pPXdkffDvT9vafnzsHQI8PDrw+G&#10;3nX7P/L5n0nEL6YKsEgRzY8mudG6VMykY0j+Jx73JQ73tX2huxKpW1LpS/OJn2djp6QGTox4Thq0&#10;/yTq+mU8MDXafUtv8N5A72OBgZeDoVnB0Fx/qNI3+KFjaIV1eIMlud/HnE4eNQOkarm2TF/bsLmt&#10;f39bcF2Hd6UtsNLZ9413aFswdiCQNPlyXqccdyqZLh3wCBulmNDAwlAtdvzlkpXKVmwPrFtJYW4r&#10;wHo4zRYxAYaFa11Mt1BioXqnqBQBTMeOgd+hEBgudJ6M4KCB+4dlhEiQJw5ziSAS7DosmrgYDrF/&#10;l0hQMBaNaXIAuNgvEluN6SaiteGOCvldWHhRyMzGvWO5uDA6azndq5MtCvkmS79K6J9ElAX90qse&#10;+e6W7KQdwycu7jiyom30vNaS2e0lsztLSh2jytyjK3yjkDwEf2BbFJGaZfBKRTd+UtVXUh0urhxA&#10;T1eZYazAG0fR7I5jq2x/WN3/mEn+NM72YJc2MVw/OJ0fikEkGI4C09MMV4HpVkxDpxaMHgm1RlgV&#10;wCKg6MBP4KyRSDQQ2DhvF03hdjP2fL3n2UNdCwPhjRrbi9MPU/gJ3M9tsBEGdALb4U063x5Rqkzh&#10;21e5Ll7UMvnduuc2W7f1JANY2g0ormIWl1iMqAZYBZougYqp0TTh8IRFaMahmdYOLnmp8dGr9z88&#10;3fPhm8TdRrMxXUljwFJkWBFBARiwQIRXCBo8KUaToOkRLE3HlCoAdqEEYs6PkUSKPxEZwjrmfSGR&#10;AFsgh+g49xVuDXhOOEKASIAY0FbAXBv0m31LJALTRHE7WCQZ9Fhwo0odT0oQCejLON2fj9OaFJl3&#10;KHzDuwd/9/q6yyu2PbnVv7IfdCkSQSIBTMNj+L+WSGCY4D8YFLAnsjgRmNoQ18trhycvPnj6qxt+&#10;PWf7kxtcO4PKoE6yGGjiButjhoSmSlSTgWlRFBCKNqAOA60ZzTjlKO9uTW983/vq7R0zz6+77me1&#10;d//R8s4z2W2ruK+TxoI0F2NyUrSFlzXME1c1EZISOXNonQAzCQ8p7C1FlTDJdPNQp964NvPl2z1v&#10;3eV4fLLjnt+5bz/fcevPum46y37DT7quP9084yetM85pvu7shht+Xn/z+XX3XVzzyOWmN+6OfjWP&#10;tm/ig+083UPUCMGejLJoiiB6p4j0EqyZ1EkazhStUTbIuE1mWwLZ297fdXnV1zd91fyaObM8zfYX&#10;mnmA6kowQMLUFqqaMIsX3e4I0AQrJIypOOBBhZUFkeRMPGnhUTft91NLr7yrJz6/u/9v/b03xkPX&#10;JoduTYQeGgr+s9v9zmD3/bnE+UwpYWoRyRWRTJGmFDHlKKqc7Pf93OH5TXf/5bHkn3PShVrudDl1&#10;QnJw4pBvwoDrxFjg7Gzo0lj/tL7gVf7g9f6ev/h7/xrsfSjY93ig55+u3tn2/vn24Y/9+W1Ozdmu&#10;pVtzkcaYp6GvCefW9W5s863vGtjmidf05FtDuq1PDwZI2KZnrTjpHmJQG/ri0XcHkCroBIAYU4Aw&#10;P020B8aSN1G938JUwF8LxtgxkVTgMjpMUNMfIRIBYQUW+fbPgj+qIMAiaDnhMMIK39KJsFGwNYCY&#10;bAO+/QGRAIz+SyIZ2aneBhsRrGOG97piImBO6WZQCHCP+CFczU7YAnrJSAcSDAdjpYFhH6o6zmqF&#10;2r6b8W9UvjDKn3WS6Rv7fr/M94sP7D9Z2HFidfsxFZbx5dZx5fYxZc5irCYRZYnlgeLKbqxjB2rB&#10;WkVPSVXPmPmDJRW9RaVB9HFV9RfP78OaldkdJ8x3Xrox8rSdfppm27nUIDLcwDYCKEdAH5Hvnp0Q&#10;5Eg4L2FywTggx4N0iq+aKFaHiIgUsgLeyUAMOF8ZBloaGNun6+tlfckwm/xF06WfHvjbPldln7wy&#10;z3cy7NcAe4fRg/UbseYJIyswLBsS9NX25DUrbb+v3Dlj8c7Z++y7hzWvyoaBS9AhRYwQN7yiyqhL&#10;sp5XWF5BZ1FGAwV10KwdWNM178ktD19X98ajw9u/1rztJOwlqRCTEkxJMS1NxeSGoHcSJY3Akhlg&#10;cS+J+khqkKqAW1jngdCOMRTUYwE5YLcYK0dPFApSAqyDFFFIMDUOCeDP8KYgBAKRAGkJ/4QgEiNe&#10;iwcuKATTtzD4Lxb8LZwPdlnhKZyrSfOobJ0/+8Jm+9T5e38zZ8v0jxpfqR3YFdH7GcuIma9ABf+/&#10;lkiwQxmMN8EU7xiozDmyrCv+wErzb2Zv/sWsbTd+bprfmjBlRIBdhECQ6AnaLmAsoNmJV8io6MGs&#10;BsxtQLU+w9UsTfRqrdt8C54+cPfv9k8+cd8VJ2+ZftaOe6Z4Sp+V9q5i/haS7qES3AdxaoS7VQnT&#10;+ESWBqgBGBBDhoNLm2N6GutRlTDN9pFBC7EfUBvX57d/lPpi1mDFY+5Xb7c8eU3Hw5NN91/a8tfL&#10;Gu6f1vDQtNanZ1hevWvg07dim5dkGzZQZz0b7FLzISLHMQUA047hbLCvL9wxcLsAe0kctY48tmTQ&#10;w5xbJbLck31uo+26JRsf32YqdUa+SKnbKeb4An6B7tYGzx4+24higHoAW1YqknpFZ3gMLzMGCrhB&#10;JM08YeUDftbdx9v90nrvcGX3wMOhoatTsUlS7A+Z8KXD3dMHPX8J+59Ohe7W0ucStZgAkUjFVCrR&#10;9SKujSfKxNDQ8X2Dp0biv0hnzpGyp6r5o4l0lJo5Khs9Ohk+Phs5VU78Ipf6VTL2q2jkt0ORP0ai&#10;lycSU5Lxa6KRW0LD9/VHH+uNP+MOzzLHNrUm/I0xX+2Qtbavuam/oX2o2RY3uTJdHsUbUAJBtcer&#10;D9loopNnQbeFsxOpopi6IyJAgD5aG0A5fIXljWKSK1HFZjaMCfTFMwsm/GCtTBuBNUXDR+E1Okwe&#10;Bn+AGDVx8GaEDAQHcG2ESNDRNMIlhl2CbwAKR2IDPyASg0vERv6jRVIQgkEa0dXY+Ek7lzApFg5Y&#10;zFMrmtbQTlFbgyvjRUcSxREQOoToMYO8sk+n6yV9WYaV95KXuuSHaqM3bAxc/Ln1zPnNx84+NO7t&#10;hjGzWseWdo0qc4qcroCoT8Q8rmKcXtdTXGX0UAERVgu6vGA19+gy+7HznRd81X1HTboyxDZwdlDk&#10;lx9ucnxYvnteBq8gx4uLAq8mAhwpUs+FddVI1QZgehFlgQsBV7NJBe5H5QAMlJ2UfhLWX7LIM3eG&#10;z6o+dFr53gs/aLhxa/A1t/xVju8DEwQHHH7OGyl25TKJ8T/I2fIse9Mev3Ndy/RFG298d+vzGy0r&#10;vVmbxrOA0cIxVbBI0CwAxVyVuJLnis7A/k/x9CAN2JPbV7dXvbH3pb/XvPWU97OKfO0G3tvB00GS&#10;72P5EM3Csx9h2SjJDfFMDzzL+fbt/fvXDJkOKtFeTBICwBBeKXSVG64wYTcIgEJB00iQDb7Fakbk&#10;GWNRAMrwAEXRi4jkw3cIC0gkOmjHwihBFVmwCM5xZwgssCZAR5azKFOGdW7N08+6YnctN53/9oaf&#10;v7n+pqWmj+xptw4mC3AJzrsn/P7/Xct/D5EA8x0W/F84Ab+Vw4sCw800WeZsgOmre5UXt9qmlG8+&#10;99VVkxY2vbo/vHWA+IkKNwRYfjDURsAKI18C6HG7MJoUp9PH0g2W1fW0piV4ekj1NIfWL2568ZY9&#10;N5/TevWPbDf9tOmGXxy89U/tz90R+vgtsncZdRzg/Z0Y/8gNMykL9xXaINjsRtixeN2B6GQMhlNR&#10;FQ+KiZJhSoLKw1TuJwm36q7PHVwV/nph9wdv+6pf8lc+5y37h6viKd/8f3Z/9M7QmsWavZbG/DQf&#10;xnJIJUZUNIDEzGVgMxl55bAn7O5gZHzLqDuAVc49Gv8moD631Tvl3X23f9O+KDC8TceJckEVhccY&#10;n9jDajXGZuE5xBiyhegWTe2UZXjTxRhwCcAo2CtiGpKEnQX6uHlI394bW+QLPt7bc206/gctewHJ&#10;/CwdOmfAeUHIflnO/xcWuYXkz9PVElUtUuUxulbCSREnxZpSkkiXxLNjE+qReXWimp2g54uZPJ6r&#10;xzBlgixPUJSjVeV4XTtJVU6QpePymROV3KlE/ilRzlYy5+fSf8qkr4ykrvP0zuwcerclYm4edjeE&#10;LE2DHZ1Rjz3T41aGPTTp5HEbSVhJwkzjHSwh5g7BFhoiWlCwroSoIDjXIXZ1zHVwBRReUYnCrKKT&#10;OVghMCBANs263AJcAkq9CA5jyFdUmMMngj+QQlp0YzAB0A/zAQhSFEIh8kSBcoyRBzQHFgf4G+nS&#10;iGwx8iuDRVQRbS4QyWHMFUeOr6iSF4q6wa7CX5mx9YBqophRBp+3EA1eccvG5f4WtZG0jA9NFNeB&#10;TdXDIVFeQ8lmhXwyrL5ly927r3fqKs+vPrCdvrD95GrLMVWO8ZXOkgqDMPzYZ77KNbraNabKNQqM&#10;lVIf9vUqEwnE1UPo+ypzj61yTlzgOG2J+5LVvU+05hcO8TUK36rxgwSsW+NcsLADrsL3BgcDcoU/&#10;BWfrJpJvI2mQDtHOuYnK4m4E4ueoHxC5WVHrdXqIs+0q/2iYP2dKXrk2eMaijiPnNI2eVX/kmwfP&#10;rG67bnv4zQCwBd9F9EZBOc2ENzH9AM83ojOT1TK2QSKzbcN3rKr/47y1kyq3Pbujd90QDXMmiXxO&#10;AqYIVoQAHItwhkhrkdEu0Jki0Wxa63Uld20yl72y+8nbm168L/zZbHZgJe/ax/1NrK+N95tZv4V3&#10;d3BvM7cfoE3rw+sWOT4tDe5YKQ16MBEXkKOQGQy2SCGzizBdwrArWBUAckAlwCSwcxSxJkbvQbDT&#10;lo65xaAHY8I/BluMIhj8LTAKGCVoshgCVCR84ULrNVgKO2FkAFNEEXdNUnnx4PBvF+w69cXVvy3d&#10;+eJO76Fh0kt4XDhvEDMx3v5dBP4vLf+nH/5/SyRoZCHo/vvLt0cjmszA0OQUroe4vKC1/473dv7q&#10;hS9/+fbmO9f6PvTrjSoPceyYIvIekPFhfYP64Q18LHxdeQxOM4mRLFVTVInRfnfP9q9a5j7W+Mhk&#10;+wMXJV64XJl3c2rBvdF5D4bfvr9n1gOuskfsn77Vu/XTjL1Oj/XqWganXEaa57AfuDhwvZBLKGA7&#10;sFgWtw+GMkbPJKZlqBZj8iCPeViwVbMdUE071cbNWu16tXad2vCN3rhBN23XbQd4xMlzIabEuBpn&#10;ehZ/aygdhRsJc3zBKob7ADMI8KZBTSQqqXv9g29s6rhy8Z5LFte/6Yyvyqq7ORCJZiT7AhIdBiah&#10;qqN63kk1O9Gduu7UNLuuYdgAsQyjuMA9LTxuYV6cQT2xPBCeNRB6OB65Uk7/huTP0VKnxHpOCnSe&#10;Emy/IO29mcduotL5RB2rKkWKVKJpRYQWUVoEdklWLcrCKyuRyShVKSZyEZWLmTaKaSWqPkrRSkA0&#10;MlrTx2jKWF0aS6SxVB7H5AksdwLNniUnz8sM/zI0cHl3rMqes9py/q6025Z2ObJ9Ljnq0rJObDmc&#10;s1Kpg+axrQt2dsm2caw7gXMUKIwi8BTwHQgGtHhDMFOog/JOgtJBsfWksCTQ2mglxKgqR6QbsUKM&#10;96LZF/YQBFAWG/lWMFxs2AoYmPner4BF2ggdIZIR3PyWSAz5z4kEw8VCRs5FcInwBbVRBWwUQRXf&#10;GkkGhRg/Eb9FMxQOCSdrIXjRcUd4DLyBk72ApwpfmqLzB9VXvdojpuy1e1O/Wxs75ePBUdW9mMc1&#10;xwOEUYyVjN7i+e6iCruYAku0kccISi9aJBW9ReWe0ZXuCZW2E+d3nvuuaerS1vu32Wa19S3ty+6X&#10;YAQ4mBc4MZo4sMOnZgh8UhgQQSQdxmRiLAtXE1gfiKcJ58UBapctWCiqOhlr0/jGSHaRNfz4Ht91&#10;K8znL247dl7L2LmWMXPN4+e2nFze9ssl9ls29c3rymyMM6BY0BtAeQIiqeXpRgZcoh0Aa4bT1Tkd&#10;uOS21eaLF9ZcuaT5xe3BQRXLAUSaZ54Q4BKMpAI6g4zMFwTAojNJ4bFh5rKk938z+Oms/nl/D8y6&#10;31v6sGvhs/7P3o5seC+2+bPw+k8DKxa5PpzlrH7OW/5koPLxgU/fSdesJ2Efwg4AOs5QgsRQsCqE&#10;R0ukAiFTgOKI9gnojYK8DKPEWFAzBoMJ1wGbAfRLQSS4NhKJIcAwhRIFYdMIIsFTww5gVNPgl7oG&#10;7JgAFUrXFvmU69cFzirbd/bbW/7yWd3Stl5bFDARo7//7xPJYbYQr98TPDZD/rPF+Dksh/8UZ2K8&#10;QccOWlskm+Wai5HHtrgufXvNL5//YsqCmjeaInty3GnMfohdCLDkHEccrhT+gyKoWSFA/FRC0Ncz&#10;TE1SNaL4ze3Lq3e+cl/7P2+PVT3Mlr/Id5TS2sV01/va0jm9ZU/UvXLH7lfvqZ//vGfzZ2lbgxLp&#10;pZkEz+cxPofKAGwYBh2uKDpSUVheY6A1wPWGA4Y3aBRj8xxpiGb6WKKbR/w87OHDXh5zo8T9NBVE&#10;20VLA/FwLQN3FCgQ4s7FGwL+hVsAA/qY/KvnqJ7l2BEsopHGvnTlvo5bF2+5qHL9dV/bl8lsF+MH&#10;wBxhSj0+hBpAj4A29PDgjFVYZ6dYqeKgmptoHqLbNdkMoisW0enIhH7qkF1pscTXOgfm9gw+kYr9&#10;Rc9O0qSfkvyPtMTREf8RnrYjAy1nZb3X8fj1VDlXV48QRAKEAcRQjAaKXCxrJRIZo5Cxmj5KR8fX&#10;GCKN0uUSqo5S9WIQ5BK9RNeLqVpMlGJdLtaBiqQj9PwJWvanmeR5yeFfD8dnDOYX+6nHT4c8WD7S&#10;79YTDpq3Y0deMKTQJTLiQdJMDDsBg+UhTBCgTAAsFPhKOIKMmangDfqIMMdUpx0aNem0HbjE6EtP&#10;0Y0+YrcV8M7E4EMiPF0C7xjHfCSMD0uGAI0hkaDrSVTeCWREWBeGIBAJ9q+laB3i1gzcRHPHaI5S&#10;IBLBQPiVAbXG3g1KgPeAwnBI8GoCvkfANbK54KzhJ+ixaUHT51t0FrmwpAHz8UgbUTqIZNWkLoL9&#10;8G3iLEDTr0Ulne1l+g5K1+j84yx7o4fd36pN2pI947OhoxcGx1X4R4NU+ccs8IyqtBWXWYsrnUXV&#10;h7v/dhdViXm0KvzFZZ4xZfajK6wnlzadPnv7BZVbb1ze8Gpz75eh7E6JNhLAcTgksA9gEAo8d1iM&#10;s4ZRbcfGoGBsySBYB4rNQ3GFBjRN4MoqZhgWXd0Sk8vMPfeubbv4vUM/K9934rzGI2Z3jCnzj630&#10;T5jvn1BuO2ZO03mLWu/e7J/vkran9HoKNwNshzYAkfBsPVfg6TjA9YNMXyvTN+3Za7+2/6Fq/4xF&#10;9Y2hbFwHXIAHVgL4wBDECDSDoBqHvnL4lNCcxBNRMmBnLZvVlWX+eQ83vXDz/mduqnnlLvPCF7re&#10;e6N9wav1s57c89zdex69qfnp2/xlT2XXfUCtNSzRhw0SOcCTAtsD/dPQQIE0MGcLCxU0dMbroIaK&#10;iDv6wApEUuASwD8ABTQX0CgxiASMD1HSgBQCKiYAHAZL4AtY2+guKErmsCwb+0vCrrFkModRd21j&#10;mr5oki/9wvyLtzdeMW/DK9+YNjlSbpmnjI0whE0BybAUMPwHIvZUWHAlAHfxAqbdyJvCet9d/i0i&#10;QSqE8SkseEIjgiRcoOLvLCOYKygQHVFwnsDMCjpy8FcFMAUWxo1SOQzKVIJd+onjl29tvKx0w9Pr&#10;LKsDORfhOLkM+nxgZbwG6HaCn4wIfALQLMw7tA2xDaie1GlMGnRY9i4/tKLavf6jXONGYt9Hg01k&#10;wEx62lXrofjB9Z61H7d/Xln//qyG92aZP6/sXvdR+uA64qinES+VokzBCQNEQgToGgaRyIqYGgQT&#10;9HCXcMklpBmcrjmDjVikJM0niJzUtSTRgGPSGAjBsD8qGhRbDsPv4MYRgm5UTAeBGwU2CDdKCmeB&#10;ZG5Kdgyrb9f03vz5nqnvbbptVe1LHQO7Oa3lYMjzNtDdQEvF0CvGAIxJ11uZLvqxa2aqYV8jgBWR&#10;p9Sua2ZdttGUm0e8vN+X3+VLvOsNPz+ALd8vUzK/ofJZRDma5I9UY+MivrEB08Te1nNy3hksdi1R&#10;fqZrQCFFSm6ilj+F5s/UU2fK4Z9mhy7Mh3+nDP+Wxs/n6Z/SzOk0+yMC1kb+RCqfRKUf0fyPaf4M&#10;BuvnzpbSFyQTv4nFLhqMXTEQu7En/pAv8bw3OScgf+UjLS4ec7K8naetLIk1H2gBEDP6ndB1YxIo&#10;jECMWcuArRibFXIYjvEV1XkRHwIaKLitCAowSju8Cme9CJ8AziLUYqAYJ3UXreMZfgKfmxmaL4IA&#10;wAQx4uTAH0o7oh4ozkorxmMK4AiCREJomy5mZxKFeEBXIGD84abw6hi2iDgRQRjGMYsDhp+L9UUf&#10;KjOwHWFw1hbBQEgkBButF9xfQmB3Bo0Z6j98BeOARgycMlHhoptFPAxOBCgTM78R2QncFfWc7Gba&#10;+qz+SUib59KebkrfujN82QrvOe9ZT6honjinfsLs+gmlbWMqHdhnpbJbzEciuv+WB9HNVYp9usZV&#10;BcaXO4+Y3TJxzqEzFjVPWuW678Dga3b5owjdQPg+NJGpMXOa8WrYW3DMaFEROE0gEv1wT4E2MdMz&#10;BtUxnVffxdkGmc3v1Z5siF+11nH+ktYTK1smzG0aO6ejZJ4duG109cDo+QPFFcGSObYJpR3nfWS7&#10;ZfvQOy6yMsf2YaE7nKkCelU9URsIFsmDqnGQsVUp9qYpfOvK5invbntrX2B9v2IjfBBnD0THBWA4&#10;IpWAc6wRQERGkILnkQMg51Ns2Eu66qP71vrXf9K18j3zisXtq5aY137Y8c2StpXvty5dbF76gXfN&#10;sui+bUpXGwn3ECWtMVllCogRDgGjB00PEQBGiASkwuwt9EOI7C944kEQGwHLBFWANgnEhhOtI7Cg&#10;xWHgbeEHBp3AOrAglII+ioeNWqjCQBQQ8Vs5J2Ckk2hrBvS/b3FeOnftb15edtN7tW82pDcluA+b&#10;GR+GbmMRB4gHgu08DotA18KCKwmqEwLHJqAezCOB4d9d/mtEAu/xWqBLBvR2sA4xTUGIsQocg4H3&#10;SPaF3SMtSzoo9TRLuLiaYiW4jDlhAACvuhQ+z0FPrLRcULbv7hWNn3YMmNNaHF2ZmPILajueIf4K&#10;A+3IxngJ0DGEHCle0QdKJcJShMXlXE/Q1+hy1sUGfXoupskpVckqSl5Rc5qSJtmoGu5NdLbYN66s&#10;qX5z98sPNr52d3DRk7nNlcSygQ62sJSHaRFC4owBwqcpQyIRZSuYVwF8BTed8EiJv1DREBQDGg+6&#10;YmEo8MbBtD9QTJB4jBsGzhoOW9GJrOp57N6Dxi9OSp9n2M/AQdi2FHmzMzV5afuFC7Zcv6r2nc7g&#10;inQe0+1BZcYKbdap005CrJRZObeITCSAj0KmrwjqCtwUXhrgFT1r1wa7ddcgbemNzesduHcoPDmT&#10;PlvNn0CV8VQbQ9XRNF8iR0ZHfeP7O48fMv9K8t9IY1cS+UwKhoVSouWPJ5lzafJyLXR51jMt7fhL&#10;1nlf3nWPGryehSbT+K9Y4mySPJMmfsYS57DEhSzxe5a4hCSmy7EbEpE7BwYfCvQ/Y+9/3RJaYAqv&#10;aUscNOVdVpLEKXIRrDFVVATM0bwA5BX9/gCCAejxFd8chm+hvAOgAxI1M71RTKUnDAJEdtEr0Ih/&#10;ADoDjgsygFecJxwzoDBxCxtZGhxDcNewvmGRIKYjAZiZBjQ2QgPoLWwRCWDwCiMMx4D2jXEwMOY6&#10;esxaRf5SgUiA2pFIDC4xDh5/BSuMsAj+CeugEALSqROLTq066wJDigI/YdQEJ9rCQLpILsBLj+1y&#10;kScAoBGjgZwKw4I92CmBwxD9LhncIdjPWAwddn2m+TaSbdNzzZpWq7DtafJ5T/71+sBtq9t/9+7B&#10;n5buPW3OwR+VtUzAtl1oi4hi+CDOZAWmCbZOwdh7yfzBkvkh+LC43D261DWh0nHmEt+kdcmH29X5&#10;Cf4N1XczFayBWkaAt0BEZhdYbLQZO0xjg0uRx4zXAuMlIm0XLlwNY1so+zTP3+hWb9wnn/tZ37Hz&#10;bUdW2EZVOEoqnKI3pbuoOlBc3V80P1xUHS6uGCou7R47z37aEt81u9JvBOnXEtjocPWByHmLDjYo&#10;qg6gJYBi0cDY5pT6jql75oq9l39w6Mm66OoMjs8ATjiFgIEgCU+rrmKPVJEzCU9yDiPdYDgQTZd0&#10;KUMyCT0xnB/qjQXcwY56f/vBbktNn6s12u3KDg3KsQRN5sCIIRpOho0tsAQ+iKaK6KMWzR0ZYi0R&#10;MRnYFZYaw3v4QxFzkACG4EEAQ+QxkAMoJ5xgYJcAV8BPBYoaJgsCB3q3YHvwFuAEFFMwXLDKXeaq&#10;JPqmaBwOQMpxPclZPycWSX+/ufuO93b89uWvfjdnz00bo3MDrFYFNsXGGcgEuA/kCPwTCRXMIPTD&#10;oMAAGXsHEQtaUAhlQGmiLxXQCYziD3nkv0gkuCByYxYVTk4OVCy8gXCqhXXQSigcywiXwI4VnGEG&#10;q3hg3BBV4SsJcRqbvKd1tW5YffJA+og5pj+82/zyPt/+iNJPsPM+YLOC0SSsYMdkXAyqowEoWB1L&#10;2o3dwSLYUtZZhrOkqg8l0v5YulcmWaEgYBgLCAkIGQ4V+U+X6FB/qrOld+vX3k/KXFX/8JY/1Lvw&#10;0b5lbwzu+CjVvpVme4g+TGjcSBhnhXnWsG+nAiSBBhZ6QnGQjQMQhiq8gXND/ULQC87SiEEzMS7o&#10;mMOGjOjPZHmZSBJVYSyymFCh9RFtT0SdZ4restb+24+aLl/e8o+mnmWJ3F6gCsY7AZ50HSjEohOr&#10;DgosNpFF/7vQbTEMgIoqwBxADDyx+XaW6SSpTq3PJtn9+dqB/Nq+8FODoRmp2G90+XSuHc21YqoX&#10;M6VYzxRlh4rjgaPintMynj+qPTeT6BUk+xOqFTF9NFdPoJlfyJE/Sz2XZd1X5Rx/zTkeSlvvTXRN&#10;j9l/FXP/JOk7Md19Yq73DLn/XKX/j9LApVLoquzQrcnwA8PhJ/uHX+senu+Jf2JLbuhINwKLmLSs&#10;8DgJOP6WJ+AN6u+CRUAwrjDy1XcF1tGMmBCotAUiwSCQMC9EijDSCbqVZCHCxSS8RoJfcawMcwSL&#10;4wSRGH+adB3YxYwmQsGYQNQTO0X7Y4RFDDE+PBzDOCxAD3BROjleLHhvnIXxc6R5sQ4eIXwOuzaI&#10;RDTQNAQOwESAGAz+0A4LGGd4SGJ84Ny/u0ecr1c42drFXMXGuQCLiACPZKHZLppxcMnJtS6gYcb2&#10;5PjyvmxpZ/Tv+/tvXOe+9DPTLxa2HF3RUVRqLSpzl5S5x1T4sHlwhfBxYd1ib1FVqKhqUNTAd2Mc&#10;pdRxRLnttPcDl6yJ3deYm9stf5Wh2yk7APYBA4sEiQSOE51+BOgEjgT4FU4fDBFUFNox6Y4eZHSD&#10;xN8b1J+2ZK/dGf/Z533jq5zFZfbiCqdoGuYtCHZ26S6qhr0PFVWFi8r6iua6xlU6fv6p78Zdsdle&#10;aYNMYadw24PpY9JZu0bhGbHgWLF6ylbGsq81ey+cv3Py0s6X2mNbknqQgd1PAI417KwE6AFPIgIR&#10;/A84DqiREx4kUAxFhhU82qC+KkTKJAa7o4PeZMSXTfUTJYM4D+YGYAquhyELoWLKI8XRqB1ieF84&#10;ZAwiwaCJSDMlGM4AVRj0XQkwBHVP0dBFNuLqCGdoGQi8KKAKEolATFgBPTgMAQRhRLRxNArpYNdw&#10;DKLDvArHF+Osj9K9/ZnXtndNLdt8zmtbLnzPfd8hZfUwKKyaBnvUAZmN48d9gJqLCjrmFgOdwJ8I&#10;ZQaaGQucq7CZMOQj9oW7Hvny2+W/ECMpLEgkMFbIJYDdIwZdgaFg94ePoLDA38gBwCVAxYDnCMFA&#10;qTmAfK5FGevNqWtsw3eucZ8yr+WmpY73rekulUfwAoP9gtFtGHEAcbFTIQYzI5UWMrJhEYQBFzJP&#10;SIrQlEYSKlZlGJ10hc+Ron0j0rIUouRZNs4SQ3TAw9ytysGv+z57q+Wte3Y8P3Pnmw+0f16q93Wy&#10;VDfPDxBlkOpgMMTRkQUXD5QQMFOxkYnho4OrgZe+cNa6CKYjxWGihSyaZcGB4hqCRfB+QOemKlM5&#10;RdQkR99dCDTlLP3QHL1rWfPFC3ZMWdb2dGv446i6k2C5ABAJABOq2wJ9zKjtFnpGIfgiRgCuof/H&#10;hClMUidJWslQl9pjy5sd6f3e+JpgbHHf4P2R4Wvz2T9Qehanx1EympDRVBktp4sT/UWJ7qOlgZ/S&#10;oUkkNEMdvlhP/hhTfukYph2npk9PD5yd7j5PClyqdt8q+29N2q8Otf/S23Css26Up6Uo2DEq1HX8&#10;kPPMsPt3g75JQ4EbQr33DYaeGYi+1Z9ZMCAt7yFbgrTWzWw22m0mWaGiIgQfBmLhOEKg/HeIBFRO&#10;gNdGLHLGEAUI6uxicASLAOyCOQIsAq+4NQx+UAyYG5s1BOAehlSMm8iP0gtTZcBPzEAJhWJAQOfC&#10;RLCGFIIu4mCMgzf+NEgFSMjCsNMtCE7iK3aE22egJhd4qPBDwx5C3hI1j0A/cAOARSLyuND5I86x&#10;GdNkwRhCLdsYn8OM22bMcQlILSwhQw7/iUEjggkLFi5ZcY5bdBU2UP2gTvZpZIvMv4jTuV7pwf0D&#10;k760nLqgFWsYS01gEIytcI6u8I2pDI6u6sVieEwX7hFtHME6wRD9qGrX2CrbUVWWk6s7L/jQc8uW&#10;obfd8so82UH5IbRI1EaREwHnCCJGDO3Ieq7XCwdsM6eHGF2v0AW9+t8PDf95uf3UKsuRpaaxlfax&#10;CzxjFohcZMEiJdX+onlO7GNfKRLJqkNFFb2jKgJjqzxHzTP97N32O3YEPxjQdxNay4FO1Faim1R4&#10;OnDGnVZsM0NrKFudVC7//NCvK7dc82lDeXO4LY/zdqc5zWmSDtCJSj/AOiAIkYXOJywJhEuNyoqa&#10;1bAgEWvUtXxKk2K6GqN6Eouh0R8mQAiQFiPlgE7AIkgkgkVA8PE3FHaAB4NLUN0H/tLgf1nDGWCx&#10;7g1gE1YGQES3hiASDJsaUP4dIDWIBATeCgUaW3DA7gESwY6RkMYMcMeuwKArg1EyxIhTocs9ifu/&#10;avzF65tPfqtm0vKBRTbSo4BqS5OqBlRG0YEmMAsGgQgFHYkEC1lg24dxFVY8TCRCwOqCgxRE+f3l&#10;3yISsElw5A7LCKwjQ4jkIyM1DRbj/AujYNAafAPwjasVFHk49jy2X+Rhrvl1XtOTmrPNNnV+zZ/e&#10;63hl39C2YdaN7cYo9pdB8w1PALAb3YICpWGbyPjIJoWzhb3jlcIBLvRlE5P+A81iEhZ+j8EaoD7h&#10;FYUbSFNVHT1dupTimQgLdsZrN7qWz29a8FJNxfMti94Y3PpFvmEjtx3iA500HWTyEPATgy3DLYid&#10;IvFgYBzEoBtHUFhg6yN2mHEB8MSFOYJ6hLgfYKw0ieoJhumJQc6bMvSzrujj37RdvWDz9Pd3P7Y7&#10;8NGAsoOgrwCMd9Dv4PEAAWACsDAgDF4BdOANNknFhxYB1MyzVp7xkEGP3OVK1bqj6/2Dn3QPlAUH&#10;XogO3ZJNTNWkXxHtFKpNoGoJ0cYxdVw+PircXRTxH5EPnUajF9Hhy/TIL2nqJKYWU3m0lp6QDE0Y&#10;9I6P+U5U+s4j8G3oknz3b6LOU/oso4IdRd2Woj7b2B7rSYGus/22S33eG/09jwSGXu+OLe7JrQhq&#10;G7rZwSA3+bjLwfttPGplMqrehZDyD8UAX0N+8BUInONIMi6gM9oiRhQdUNhQ6keIBGuqwQoRI/Yt&#10;kXx3U4i2wlxA4BYiutkLm0Z4qPC3I9D/r8RY4fBGkIfQk4NGCYavBLLjluF6wRnhpgrRfuO3sIJx&#10;GHiyYEx8Z8vGakbFjHD943vYjvErvAfE0YJZIwpNCudi/BasPXTKURleYcREehWaRLVUr+cKSC1X&#10;93KyLkffC6ovNA7fsLn3N8vdZ35sPnlh+1Hl7aPnOMeW+8ZWdSORYAEjiAifVHpFrpdzVEXX6Hnm&#10;MbMOHT2n4bwl5hu3Bl6xJT+IsY0aP8CxZhAIXhwJmoBw4vBnDSc1nB3AuQ75Z3H+hit3z4HhS1f6&#10;Tq5uHPVOY9GstqJy+6gq35gqz6gqnEO+uMIrppE3ZhoGY2gAu0wCkQC9VXiL324dP7vpt59aHq4J&#10;Lxgg3+B+cepinBkBpynjoiQFxo3vpezRfe5pH+z6c/nGvy5v+dwaaU3RXsbjInsSjQZBJPjMCs0P&#10;nkzABxCsfhd9wUceWHjSJYrVBQBaqnBDiOguwC+WF+IkjEIKMRKkBEC87+AsqK7olMHV0RgC1IYf&#10;A3qIYmSgEEBS/EkBSHEHiCkALAa2GN/CERofot2C9IfOc6AQaYTDYNfAhUBLWUYTwCVca8qw2fuD&#10;f644cNKr+86vtjy/e7hhSE5zHsc8V0Bw3LgBYgitoGYDQ2DsAFRexExYDBwTLFIgElG3BybE907Q&#10;WP4fEcm3XAKwKHD9PyOSgjCRAS1WgyuAw6nj1OQJzvu43imzz1q6716881f/XHPfNz3L/fCc8AFM&#10;YYLrzXNouKFrCxgCLgAeP2wQ+Qt4A68o7BFOFcYVMF5ANcI0GoAi/wGVhhF3HqgGGq6FP8PrAoMP&#10;1lRe5ZksTQ6z4W4W7KL2+mz95uDKd2teub9j9qPxLyu0po0EuCTTpylRZhQSwmWGvQgiwWH5PpGg&#10;6SOOB14FkaCWIWpH8iP3JYweGtFggfbDI6ezz92xB1Y2Ti1ffd27G5/cZlvsU7ZKvA47moDWie4L&#10;wDV8LIVb3MAXgAb4U4AUQAlOH2RmspkknSTeQ3u687WuoS/d3bN7u5/vDz7Q13NzNnkJlX5D5B8p&#10;+aPVbAnJF3F1DFOPzMZGDfiK+p0lse5jcoPnKIMXktjZLHM8zxeriaJ4T1G/vShoKQq7x8qDP+ap&#10;X/L4+Sx+jh75kR6bqMeOVKMT0/0nDnnO8lgnubpu8wT+4Q9VBZKreqRDQb3TzW0O7newgJWGLFhX&#10;L9kB6DVu0guI+QMxULWArf/xW0EkghLAvOAYIRf5vlZCu3QUQSQqssgIkcCvDIQVOP6dTQnsFro/&#10;1lfDJwZAG2/gh1iCM8LWYLIclsN4DQLbPLxZgzCMV0MMuIdPcE1BJEbaGEbCBVUYP4Q1YbPNOhiX&#10;sGu0eOAA4Fs4MEOaRrgEtzlynLBl2CYYQGD6WGDLRDWOTawDgg5A4QMs2GHNjNVxXktYHaF1oK1z&#10;dpBht5V1WbpwiD5lS03b0fuLj9pPKG0oecc2eq4LjBIMvGNreqPJo6+owiUa0XuKKx2jy23j5lqP&#10;Lms9sbT+Z/Nbr1jhfqw19W5Y24ylTqwByVXDvGpCWjStlhLgrT2cbKP8g4j+SENi0urAL5a4fjzf&#10;PbG6a0yle3SliIiUeornwRuPQSRFpa6SBb6SBb3FC0NF1QN4DBVgJGFb4lHljiPLLSeVNfzm/aY7&#10;DsQqB9lW0f6rC7gEBpwgkcDegcAOMvJpRH9uv//K97deUb764c/rPmkbbJcwHI25/Og1ggcUPQqA&#10;UPDYwjOr6kpey2sGhRQiBAA56JknGNgAVAHFkSOSAfIACYFiKnxKQtDhAyLACkMdAidhM9in3CAS&#10;AAbEBgAfBEUGui2aK0Zlu0BIg0jgcPBLRFw8AuAsEFgBoQ/ewaFLClPBLABsBCtEkpksUxX5RpgO&#10;cHZZbG6bd2l8mSN31wrPuXOafza77i/LTCs6eiOMxhiWaoJpgwxXAHOMGggikQWRIL/C4SKI/Qci&#10;AQwfiXV8b/n3YiRwBsKJhmLse0RGGALHSEhhvHDIDAMCPhJnCOeJh0V1gPMUw0wtJ2NbB/XnNnkw&#10;6/fZz8vrw/U53s9IjLEc/hLJVxhTwrsFYy5qwcWxCG/eyAK7V4Dr0dLEKwH3gRCwWcEkgKsO1wro&#10;H1gGk2yJLtQNVSZynso5KmVpLkHzcZoZ4lE/cTbmt33Z9tTNjY9e63v53sR7r8pbPlFNO/RAG4t2&#10;EzmjY0JXhuIBKoYJWxiCApPiYcEVwlsQbg44BWE5Mg0sK2w4DUQHLAIW6DBorypb7s89tc1yxaLN&#10;l81f/7d1rYudqR1pWssAd0g75a2asEhErBj0u2ac6DTfwqUWoBlECoQYwA4rV5ws46SDXs3Zm2vs&#10;i6/sC83q7X6w33tDyHP5kO/XSup8qp6pKSeouRIlV6TLRWCO6Mr4bGzMcKAo5CuOD0yQIqepsZ+S&#10;9I9p/hiWL5YTRcn+oiFf0bC7KNFTpMTG0+yPWOZUlj6F5k6g6nFMP4FIp2fiPx/svcztvc3tf8Ez&#10;uNif2ORTWn3U5+SxLp6x8rSZ5ttJHs0C7PmBcWaAtpYRSDXw1BADYYUb6rAIFDbeo4otCwE6waCC&#10;CFaTLp1bCM7BLmoAkUiMKnHYHWwTxgd21DjibzHE2BHuVDAWoDOAuFlEGsCkMIgE61F01qHRdo22&#10;YS8sReTm4jbhtwb9COAuHHxhy8I6MUIdhkcLtmnwDfwJHxoT02JEGl/hvdrMlGaRviwca8Qs5khG&#10;miwEkzDYYCJYY99FgTV1m6Z2aaqN6Ham2YBL4BiI2qxLwuLR4MYw7gpDjDk/mkVFusiwwqlrmjBH&#10;ACwnPKQdjH+UI//05O7Y67t0hf2kateEufaxs11j5nrGlPlHl/tLyrEAXkwX7xFz/TqRSyocYyq6&#10;Sua0jH2n/tSqlktX+R5qjFT15FZltT0iaoWhC7jKhB6kbD3VP83z8l71wbr4H7/ynjy/c8y8zlFl&#10;rmJgBZxTq7eQM1aGdZElYHNgjaRrVLV/9IJg0YJu0R5fNAczpNo/qsIx+p2GY2Yf+tWX/nta5eph&#10;tk9nXRyGgjYRfF7gTmiiOLfCfkqW9GqPbbNPrd46tXTt46val3vzHSobRJUQIdIAawRtfIpB8cQJ&#10;S+CBxadYKKBgswiHCgI9mibCNhCCqqoRWiCArcIvZJgUALU4c7wBUogGGA8WgPDDRZBJYTEgxFgf&#10;lVMDUYCGsBQf0Q/hBXYLMCpRajjnMPSNkXa5EJ4pEIksJv7NYd8UfjApzWpKTvvY+Yu3d15Wvu2l&#10;9W1ezGGjKY7dHoW+i+wk4hSyyEQ1zguJBBbYKYhgETxzkAIFFKIp3y6w2r9FJAWTx6CT7xOJIcZZ&#10;HhZBoiIvAveOiQfGecIfwsPHk1zrprwmyxd0Zm74tPNXr66b9Obab1yAhnyY63FCMmC3wLGiJxFT&#10;IwyGQCtEXCMkcdgoXgw8C7gHcG5DtFXBcFF0TSZanqg5nOdGkkCYlGUSzpbIlGEmR2g+BszBcnGe&#10;i/JshGWiNDXMIkEebCfmXXTPUnn+E4PP32z/2yUd9/7J8tQMX/kTkQ2f0M46HuljuQQ26dKSRE9j&#10;qxtMyCgscLcV7kJcjHHBF/gQhwUtW5InoDJgcKib8U292ac2mycDi7y/495NHZWO2PYca6K8kWFm&#10;EQAZlkRgsi/msJqwqgBAJ9fKQaRWLO0WncyZamMZH4v0cG9APugZ+rJ3aE4i+o/k4Mwhz+/7rT8J&#10;u0/QE0APx1NlAlFGU3UU18eBOUKlo5To+Ez/EdmB8XL0OD31Y5r+CbAFzU+kUjHJj9Jzo9XUaDk5&#10;SkmO0lNjWOYomj6apI4juROJdgpRz5BS50eH/xwauKM79FJ35MNAZqtfNXtov5MlOjFQARgtFGSw&#10;ooAFCYa1sXcLNssSJRTfF4M20LAYEeOT/0gk+O0IkRhFiGY0R2A1FZvyijnqAYIB8QHUsEXgSCV5&#10;AejxqBDiEeVh+xRDI6Ddd4KaT4mFECsBftJRALjhT6ZbsHkXojyckZGRBXp3C4apMD1XOJSAYJAh&#10;WoBOMI4FVw19XJ1CQQYrChO1sSM6BhKaEN9FCASPU8OeVETt0BWzKls0uYtodkodjNmoYtclpyq7&#10;FdmvaUFd9+qqX1V9quLWVBCnrnZh6rPSTmFYgEjg1AzmQG8YSBNTmqiRGgvMbQgOCKB8J5wF1p3Q&#10;jZwslemCIflFW/73S3tOnNc27s3mcXNNR5bbRs2zFs21FFU4iqrdRVXAKEAkbngdVekZM98zttJ2&#10;RGnH0XPbf1xtvuhz21+2+96xp77JY2lkPeeNWOeh7GT04yR71qbO2BS44APrSRWWCRXOsVX+YuAP&#10;rHwU0zJWh4qx8TAWQqLdAwYKlknC7vw4DTCYR7AydpOENcWUXKXuMfOsR1d2nrDYceGKwQfr5ZUR&#10;TBWDa1EPJ4vjj9e9hbEaRrfL7JPuzN83WaZUbLmycttzm+xrvXmvyhMYXcCppTDwjMANTys8q2Bo&#10;wMNb4ADQXDUxZQhgGWJogUJA4C/h8xCEIfAIXWUG+mORIAZTwXAA7V5wyWGniECr/3wZYQ7EDOHy&#10;AhG+L7RyQEAhBfJAzkJ8hWNAyIUdCT0bVhA4K84CzggW0JpjnNkYXTXIHt46+JvZO8//5/KZC7c2&#10;STzIWZTrKWHbGMq34IbCGQkBbR0X3BqcLeC2CPrC9kdYxODIb5d/l0i+/T0SCRgZ34rYIgpi5bdE&#10;YtgEivjTyHrDgBIcDfKbmLy+S+bLAuoDW3ovrGy94I0dd7930ByVBzlLMD1NSE4xGENcJzwxwVVw&#10;/GBlwrGAkQFjLk5T7EjiOmj9OaYkiRwnUhQbn6SHSLJfi/Xq4aAecpOBLtrfxXo7WMBEPa26s1G3&#10;NVBbPbPU0va9euMWfe9KsmWJurpUWfYWnXdP/ImplpvOrr38xIPTftL4l4sdr98bX1qq1q4jzibW&#10;18UjHjG9c5zgFGTiJhREggNVGBO0VEa0DvgXbgQiAUEyNsy4TyN7h6V3DniuWrz14qr1M9e2zLEP&#10;r8uyRkQfBFmzTjt10IsxAiwwFB5+MOEVE3YNyZpYTkAqYmsnzTppqJs7B/TaYOpLf9+bw6G/K/G7&#10;lKHJMddPQ+Zjhu3jtMjRLDeBKeOYNprrIOO4NoHljyeJ47XIsVr0WJo+nuVOBqG5Y6k0HkvWlRIO&#10;K6ujmDKKyiUkP5pkj9Yzx6npU/KZn+VyF6ZzF0UTV/XF7grGXw1mPu6WdviIycV77DxnxWAGACtv&#10;xTaLON2W6EmMbhkr1kVzTF4aEVgTztd4D3xgFrUgnUJG1vnPiEQEq5E/sIgdBDYi6k6w/kMWFIug&#10;CWLQyXeJxLAe0P7AcAhAqm6hmpWroOPbsUGA6iCaiyguoropiOZmuovpDk67jP4reEiwBWBHLDEx&#10;bAvYiyGwLzwdYeiI7YNFIohH+JqaRGovCPwEPhFhDK2LyzYi2dWsW8n4lUyPlu/TlAFNGlASfVIE&#10;pD8fGcgNhzLhoexwOBsdzMb7s/HuXNKXTzqVjA1nU4ZhwV0bJsjhShS0jbB6A50/hqAZxNAV1q7r&#10;bRg40fdhSQfZSrEHySOHMtNW+M9b3HValfnY8tZxcxpLZrcUl1pHV3swAF7pE+IvrvSVzA+Mnu8b&#10;W+kaM7t97OymY0trz/+g8aat3jc92c1M387JTsI2ydoHYf1pizp508DpCxuOmLW/ZFbzqHJXSTWw&#10;QqioYqCovA9fq0QT++p+ZA4wgEAqwDqBN6IPGOZuCQoxpByDNyUVnrHV7pIq84QF9j9+3fN6R3hd&#10;LHdQ57VMa8RzFLNVYndLELJT5VX26N1ft0yt3nbje3ve3One2ZfzUuzqmObYD0NBXwFCiYHjBb8J&#10;wLbgksNEgo50kYsrMM0AXKQQ0GrhQTeYAN4LxVfVRaK/aApIhAsLwWGErgzs/f4ywkMgBnkIVxJ6&#10;VAyfElgPYD+g60eIAbnIfMg3WLaCnh/YBcAOfItZP3qGs1643Cpf0Ja4efH+Xz3/5R/e+HpFr2Kl&#10;aJQksPstCJwS7BQhVVRWGIJEIoYDhwWVdsMmGyECgXKIeLiaWP7LRGK8fkeMS2CIMUqGYMG5IXAV&#10;4DvDPoJLApCvcriKtDFN5jZELlvScdIbtb8rrXtjoyOsaElM98YOhqALGC5I3CmSItIz7PBbIkFN&#10;QoPbgOJ0yhmsIpSjVAqxVIDFPWzYyUJdrKeduhup+QBr2spq1tBdH2ub58ur5+WXzZY+eTn7/vPx&#10;yseGZv21//U7+l+6Zei56yNPTxt+7M+Rh34dv++ngzNP8V19nHPqRNv04y3X/6Trjt+4H57sf/XO&#10;8JJX1J2fM/s+HrXh7lRQbmSKaeloJBeGRVxmuM74kTHcHE2VHGNJxryM7R1S5+4PzPxwx+VVa25e&#10;cegN69DqLNmHbfiQOQB3LIzbcCIH0klBo5dwQiRMxpc7OFBI2kQzJpozkbyZSTae8nGvT9sTTL/r&#10;i74QGr4vm7iJpC7Xhs9N+o4NW8dEncVSeLyaOpIqRzKthKogo5kCbHEyzZxMEyfR1IksdxyTjqX5&#10;Y0j+SJIfS5QiqhYzbRRRSmi2iOVLqHwEVU8j8tly9oJk8k/h+PSe2B3dsWf8mTKf/LVXO+BRbXa9&#10;20JiVoalkaiDo1aIVXImkSnQISLYwgdVEMPmMIkmIvAGWAE/B/ocEcEi/wmRAFILCwAFi2wYloID&#10;RMJORad39PuBZto4QiSGc8kQg0uA0swMGztakR6IDWf/Vdxc8nDJyyUfl4NM6WZq4ZWTAGcezhyc&#10;AZegUSXOxTgAEAO1DTG8dkhdwgzC4gaRIgFmCn4II4OmgHFemB5m4aqLy36O3QGHWTbBshmay5O8&#10;omUUeVjN9ymZoJzw5Yad2UF7ZtiRi3gzsWAi3h1K9vYkB7zZiEfNdDEJhld0JMO9HBY4TRg6rPzH&#10;0UPjtU0401qxJz9tY7yBcVDbD3Faw/U9lH4WZXPd8v0Hhi/+3HJKWc34t/aNm9Uwdp5lXKUbiQSj&#10;30FEdpAqnClrdHVwTLl7TJn9iHmm48rrf77ENG1j78IYW6ZpS5Ok3JG7f+/wH78OnL7YeUxp45Hz&#10;mkaVWUdhL5YenAEFe9f3FpWBiGxjZJcAOrLmB/FNqRen2Cr1F5f3FFf1gaAtgolk3UAkxVWB4gXY&#10;fbK4yvnjxdbrvrG/ZYqsTuHMJUClInCIRmGD8ObtI3xVUi/rij2w1jSteu3N722Yd8C5J8z9FKcf&#10;TXIOgAtqLnqxDNg0eALzdOGRNZRE9G4JNgC7BL/9LpHAUy4MGVgTnniMRQNOFSwV2OC35k5hO7gp&#10;AxO+s4jfAiEhkRgsAvSW5xqIQSQKmjUYmjWEGA4Y3L4BMUgxgK5wAsb2ZayswGm+fJRt9adfW9c2&#10;ffbaC15e9XZDfE9c66ZYcQJojieJP0EGxQ0Wtg9bNo4Kz8uwRWCzQATGCt8lEmOBNf+9GInYkCEY&#10;YC/sT2wURxZLcIxvYWXcMF4JmWp5ouQQZAWnqZxLIgMvxdUewrcE5Ie/sZ/9zoEJr5umfuL+vC0C&#10;I5UXMwwXhrWwfdiUahgkDK1GGDDMpcMZMfU0VWI808ciLtJnY8EO5m1k7VtY41p2aCXb9wXd/gHd&#10;uIisqCCfvKG893yu/G+xN2cOPn9l/1NX9D16Sff9v3XN/Kn16pPNV0wwX36k5YojbZOP7Jo0xnpZ&#10;iWtKiefKkuC0ccHp4wPTj3ZPObp98rENVxxbe80ZrfdfFpzzSG79u8yynw77dDlOlaSuYZKYoFW8&#10;yYAHkT6N7Ae4xozjrYCT6fBeRhszfGHL8K0f111WtuG6Tw++2BRckVQPoDeAN2ESJzfqDYUTHNOQ&#10;WoncQpQWUWloAeZgGQv2zkqYSdrG0l4WCmqmQOZT39DzfeGZqfhUPfdnlr2QRk+XguNizqIhV1Eu&#10;NE4HIpGPIPqRmlKiSCV6fgKTgEhOJfFTaexEljyGpiby1ASaPpLkjuRyCVfGUmkckIqaG61I4zTl&#10;OEU5Ly9dnMpMCcVv8Q8/7om+7Ul97pa3ummbgwdtPGSmiXaawdQp4TUyUBuOHFRyeLDNmFnLTbpu&#10;RscRtenUitUbBvoDT2DWk0UjVo2BjBCJ4BJx4lgfg4JJz0YDMSMJGP3+IlkIy0pE0k4B2ZnaIBqr&#10;mNDggL2rwphAE8RCsBeZg+Tses6m5mxSwp4dtqVDjnivK9HtjgW8sW5fJOiLdPuivb5YyBcPe1Mx&#10;VzrlzEkuSXNomo2CGUHA8Oo0Kre51EElMwWaR8g2caWNSiY9D9JBJBPSPyZQmZmMvjJK7FR3cd1F&#10;FZeacUkxT2bAlxjoi/UND/li/c54tzni6xh2NUfs+6NdO2LmbdG2zUMN6/rrvumr29DXvCnQut3Z&#10;uqfTvK+jq76zx+FIDXfRHE6EBYQq2gPD6SNjobNOA4unUxxhp5ge30RBKZFEYSOOFYxbA4ZP8A1Q&#10;bw3XdhLyQUh+6GDv5Us7zn+3+bT59cdWAgd0jS53YIdHMBEAyrFPMNgHGLHAoEWVr6Ssq2hO+5i5&#10;phMX2R9sJy/52Uud+p2b+3/7Qdcx5R3FczqK5prRFoE1MXLeU1zRV1I1WFw+WFTRj0nGIMATC/pR&#10;FvYVLQB2CWL6b2mguLy7pKJ3dFU/TgkMlIPeMGAa4Bs/Uk6Vd1xZ+88WNt603j3LI61S2X40+9DN&#10;BXRSzzTMMqB6DWOb82yOqffWj3dOK13+18/3VDeHDsSZm2tDXInjvFEIMQj6GGYHYEHBRxYTbRHx&#10;C+CP/i0MmxfQT2TuoJ0ixPBBaVjnAN8aFAKmghGYLnCJQRXCAkAVXPwaHfKoIFNFQx5SdC7rPKfz&#10;rMyzCs8hMwmbSWOgREsUw/6YXiV+CCwmrCGBmIblpAsqkrCmBGcuDzPijEnrWr0PfH7o7He237bK&#10;85kjZ5Z4FBNiOeq/+BM4PGHloBMLSAJZCh3yBdjFBUkE/jQw+TtEYsA+bOG/QCTCtAH5HpGgiJ0Z&#10;68DKYvPo3SLYwT+PRT9waKI6D6dswqxf0pEh77f0z/ig7rTX9p5a4blrc3KrHyBYBzDOYyDJoF9h&#10;A+GmNIRlXfghgXORRnGGGaInaLJb8TfHm7YMbl7Ss2xez4evDCx8tL/ywd7Zd3e/NjPwwk3BZ24K&#10;PnF9z6NXBx+5wv/g7z33/tL1l3Nct/3MffNprut/5LjqmK7JR9ouLbFdWuy8rNg1qcQ9qdh5ebHz&#10;iiLX5CL35SWuSaMdk8Za/jzWdMkRzZdMqJ1y4q6rz9o+83eHXrird+0SPWjm6RCTkxQYECkEiQRO&#10;XKRpKeIs4LJgA3wJpwSQwQ6zpvUvbdmHV5guLd169ZJ9rzYElsW0bYTtZwCIvEXkj2ILW6pbddVC&#10;tXaqtpJsM8OGd4CknSxjY0kHR7GzlIP12rV2d36TKzUnGP3LQOySTOoCXfoZy53Gkido/aPjrqI+&#10;a1GufzzJHkv0Y6h+pK4CMYzWskfR1Ela9EfSwIn5nqPzvUdoA6NoeAxNHMHlCUwFGU+k8TR/FJFP&#10;1qRTctkzI5HfDoWnDAzfFow9FUhW+rNf+6Uat262kx4rC1t4yspkKxKG0ILBIhGVEG3YGQxNCoy3&#10;G6UwgkhAgEiMNbEwQqQYdeqkS0UisWhomhTMkQKRSMIcQSIBBDSKSAwuMVjkOwKWgW4EIYz+gIDm&#10;NlVy63pAZ72EhDA5koakVHdywBN223vMZmdtS+fulrbtra2b2lo2tjZuNDWgtDRsbmva3t62v7Oz&#10;3uHu9PR5eyIDoUwmoqlDlAxw2s3BXpF9TPLTvJ/kPSSPkzbC7mjOTvNOJoG14WNygGrdRO2h+X5d&#10;G2QkilVjWozmh/KR3mi33dVibd9trt3QsXN5y9oPGpYtOPjhvP3vvrV3/nM75/9jZ/U/dlY9vb3i&#10;6S2V/9hc9ez6ymeWlT3zwbznFle/+vmXizbWbK/rcVvkdAvRjTkWBYug7QU2UzuVwWwF/gBD1oqT&#10;SAKjKK1UwSwvChYMb4K7Dk03YH3MGWvg2iHOtmr8wwh51ZW+e3/kT18FT65oGfNmXdHbraNKHaOq&#10;MDwONCBqFcFK8BeVuUCKS13FZe5R5d7xFYHffRW5fG1s6lf+377bfnpZ27g55qI5XUVzHUVlHqx2&#10;BBrAADvIQFHlIL5WiXl/UYTzan4vCqxZ5gfeKqlAIgFB0wT5RszzCCYLsMjCgaIFPSWl1uPm1v3q&#10;/ea/7OiZ61XW58HAwhJIMASBUYAmsZCF0z06/3JAevWQ547Pdl9Z9c3dX9a81xlpkVkP12OMZkRj&#10;RIGkKlAIaMBUlZgmo6Eilm+j5Wh9HCYSUBQLn8PDbhCJynB+Iyw8ENowgicuhv0B63/r1wEy0AHw&#10;capWkBzVMgLTcoRkCcmAUJplWPgBwAkbBHsFiUTHgraCnwZ9XLrh68KdCRaBXSKRyEzJchpjLMF5&#10;TONd4ezcfb5fV9ddtKDu7X2BuiiJcD2Dmj0CFPwK4R2PEY4QtyzewMEL/5ZY/n9DJLiZESIZ2foP&#10;5FvzR2weiQQuBhVEAsMI1wlYJIWPEHeqdI0//uw6059Kt53z9v4/fxl+q520J4BYVRgtVUddHtlb&#10;nIwYLGBHJJICh6sqDL2uJki2h/rq4ts+cr3/Svsbd9c/duWhuy9queuXLbefV3/9WTVXngK43zjt&#10;R03Tf9x85SktV5/UceXRHdOO6px+tGX6UV3TJnRNPaJryjj75HGOKWPsU0Y7pox2Th3jnn6k85oJ&#10;jmuOsc84znndKbYZp3Zde3rXjDNtN55ju+18852/O3DHRWtvvnjTo7c4v1qgeU08NUAVUWIC9jFe&#10;Eaw5UhVJw/w8vCZA+6DvpBkb5opbZZs82ec3ea5asO/y6t0Pb7V/Fc7uZbyG0xqq1WN0hIFGb6Gg&#10;tqudQtqo0sxzLdjxVOtgeauecmhxL4sHedTPBr263ZbdaYsvccefCSWuSmQulHI/odIpTD6GZ8bT&#10;8Kikt6insyg/cDzLn6aTUymZqMlHKLmJSvJkPXK6EvqJ3PPTrP/UlOeYvGeCEpiohY7S48dqqRPk&#10;+DFS7Dg1fpqaOzefuSCWvLh78Hpf6K/uyD/dqeqAvM5PGn3U42A9VhIx0Qxo3BbKQTrQW6UZ7esB&#10;yk1IA+hdgRMxYcNa0e5e5Ox2CseLyDUCgTfo8IGvDru/8IfoyMLZcw3nDPpnxJoghivpuxRiWCoG&#10;kYzsWmrX051K0pGPeTPx3tRwOBmKxnqjw4EBR72vbYft0JqOnZ83rV90cHnpwS9mH/jszYOfvn7g&#10;o9f2f/DaviWv7//wrQMfz6n9orJx5XumjV907V3rb9oZstbGvK3DPdb+fldvxNsbD/Sne/ozPX25&#10;vh5pMCCHg0qkT4n1ybF+OTYgxfrzw/3ZcH9qYCARGIwGwpFAfNiVCHVFAq0DzgP+ls1t699t+bK0&#10;5t1Xds97atNLf13/j1tWPTh92T2XfvyXP7z/l4s+uPOPH9x92Xv3Xf7uA1PmP3xN1WPXv/34Ta88&#10;ecerLz9a/f68r3atPxBwduTTzbreQERawQiLoFFIFLCKzESyUAlMKBHjwTqeVh1xFr1zVG/WsXG9&#10;aO5SGNVagF3O1xBe1ccerMlessx1ZlXjsfMaJ5Z1jqtwjarwl1QCkYj2joD181xFpR4B7jgpVkml&#10;b0KZ85gy+8mzW499q2HCrLYx85zFpW6cRr7UW4JZxUZK8QiXzA8XLRgqxEiMoDp8CySB8RLYUQBn&#10;eATTpAwZZVQlWELAZIKN5vcULRgoWhQqqvCOndN6fGndhR9Z7toVXdSjb9aw1RhmGWBLLrxJ4LWW&#10;s10qWzaUe2GfbdqijZdWbnxss315r9SpcqD2hGg4X8AcIBIALhUsEg1UffFRweZAXELYLkDTYRZB&#10;xENIhe9UnckYIKGqhgoxKL/iW8zzBeNDNbz9WDiop5kaI1JYyw5oqV491U1SAZ4M0IQfp3ZN95BU&#10;D8kPUDmskwShKez+h5V12OYcoQaTljALlIq4CVLW94gEJ2lH2BHpQJTxpMpW2JPTljnPfHPHAyva&#10;1nkz3QTnKUkzjnYJWjWI3XCgaIgg1GJtw4ggpBuwb5w4vIHTxfMSRCJ2+m9bJAaLIFH8gEjgT/wI&#10;18HVYNOwgA1RyFsDhkd7Bcg9DQzJ9T7OaxLK3IPOG6s3/frlry6tqv37QWn1MAtqwBlg3IG9A1dP&#10;bA0XuK5ow8HBw5XQRdyLID+lWH6I93fkd37omXVv46OTW+77dcvtZzddd4rpuhNM1xzXMnVi8+VH&#10;tkwe3zJlQvMVE5snHdly+RHNV6A0TTqiddKRTZPHgzRMPrJh8oS6qePrpo2vv+ro+muPa7zupKYb&#10;TzPfdWHX/X9w/H2q+8lrfM/e0vvS3aF3HgmXPTm46MXAe285PpzrXfNR3LRfj3ZTOcZIFu4eBTQR&#10;VBPwcDEZRMMUAzjrnKDPKGduje/oV97c5rxuwZ4rF+x7cJNzgTu9Ma/VgGKI8AdKNGaRtmtKh6YA&#10;heAEpQAK8NijZg0KPukgilXJOqWEWx4K0GAvd/Vp9a7k59bBf/qityVyl+SVn+nSyTx/DMkdQVNj&#10;WLgkEyjq7yrK9p3Msj/VlZ9o8jFK7ig5fVI+coYSOk8L/Y4OXUoG/6z0/Sbv/3nGcXrKdlLccVzC&#10;PiHcNX7AduKQ5/yh/svD4RkD0ft6s6X+3EcuaY1L3RnUO3w84OYRG4100ZyFyThNIUa8CRCe4YhH&#10;wYgFJiYZHCBCICLbqsAWImQNZ8dUkciE2jQmFxhmCrKIETnHqSzaRUd34yvBJShAP20YIPmegdIg&#10;Ggg2IfEoVi75WL5PTw/nBsMRf8TfHurY2bvnK/faRe0Ln26Z92DT2/c0vHFb/cs31Dx/1aGnp9c+&#10;PaX+6SkNT02tf2Jq7ZPT6568qvbJa2r/cV3tczfVv3xb09t3t5c/1DX/Uff7Tzm+eNW+ujq4b3l/&#10;w7pI566Yty7Z15oOd6XinkwqmEv35tO92UR3atib6LdF/B1D9rretm09h1Z7dn7qXLfAuvSd9iUv&#10;tM5/rHXe35pfvrnlmWvrHp1S88Al+++6qOb2Xx+YecGOm85bef15n1x//ic3/frDmb9feNvFFX/5&#10;c9kj1y965f4Pq1/+cunCr7ev2NS4e7erszE+3K5KJpynlnYICsHYjFG0iHWLeqeudRHNRgneUUAY&#10;1GgVg7WKIpYgbD6G4RxBxoi8hzjfzfXVWba4X3/Jkr5zx9BFn3SdPK9h3DvNY+ZYiitE23lghVIR&#10;EkcW6SmaD8YEWAy+UfOcY+dax7/TecSs9jFzO0vK3ID1GM+o8ImSw0Axzs8YLJrXXVTWW1wVLqke&#10;FvGSPuG2EkSC7i8gEl9xhb+4HLjKB1JcHgQiGVWFARLcdcHHBev7x5V3TZjXelJV2x+XOv7RNPzx&#10;EN2h8hqKNwOYXEb5aiO6QMkejbzvi/xtU/sVi3de8+HB53f7NvVLHsLg8cyKwkAEGiwFARwG7NKw&#10;6MCwNhBc8Y0gG1xthEUAgwtkAWCIeI4xbAX78mLlSMEiQYwHcoHN6jmmg+URY3KIZwI8BppYM3XX&#10;0M7tvHUja/yG1q3WG76h8N6ykwcbeNjGMn1EjrB8jOpooxCaByoSKQIArUBOcEDIA+isEXkCI4YR&#10;7IzlBe9x+IFGdvUq9+2KnvH6lpveP7CgMdQUx04qcTGlHpbfMYR4OFSCcZYCkRgID6dgnJ046/+E&#10;SED+bSIRvzHe4/6E3x/YFjYpdouZZ7AtNEoEkWBPNIwSAaVjGhucDJw66O0DXHcwtqI7ff+K+otf&#10;/vR3L35x5+eWRV69RWdRuAxA17Aq9j3EjcPB4uUC/tBgwDCFAggd/sEqEBjZqIuZtoQXP3PorvN3&#10;X3Viy7XHgg3huHK87ZpRtumjHFNGOaeMc199lOvao+1XTrROHW+bdrR5xvHm605sn3Fi+/WntN58&#10;RuvMs5puO6vpjp/W331Ow33nNT3wq9aH/2B69JLOJ6Z4X7unZ85jA9UvDr//Tvzz+flVH6lbV2p7&#10;12r1O9SOOs1r1obcLDPItARlOcplmct5NGlBTRAmFC7ozcsxmsL5y0iA0/1RfUFd3x1Ldl42e+3t&#10;S5sr3blNCt9DsW9EK87oRzoZwRawimSSZcxAFZGSduziB08CQDNWDHTJSVcm5E75PTnzAKkbUtb7&#10;43NcA/f2xqbk1PN1dhrVxnNpLM2OpclRZHhUrnts2Dk2E/qJnv6Flj8rnz0+lzw2Fz0pPXBGvudC&#10;fXASj13Hkjfo4ela92Vp26+H284YaDp2oGFCd91x3sYzvO2XeB23BrofDwzPHmAHupnJzRxOFvCw&#10;kJunnDRvQ9Hs2CVQM1G1hRkt33HOiWauNAkmaMUggQYnaGXcohEUYXMIFRith0YB/QL9gUvwQ+GV&#10;gt8abeSBSNCjBYo2+r5RwNpQcapdTLRFnxjQSRtq01TknsJvtTYGY5hx64keNTyY6o71dUY69/Xv&#10;W+pZ9k5X2SP1z16357af77vhtEPXndx4/UnN1x3fOuPY1hnHm6473jTj+I4ZJ7bBHXL9qS3XndI8&#10;45TGGT+qm3FSzfUn1dx0yqFbT2uYeWrzHT9ufODCpmeu7qp6zPfRy6FVFUM7PozVLE80b0p07s7Y&#10;D2WcdVlHfdp6YLh1W7h23cCu5b0bP3Avm+1c/Fzb7Pvqnvv/0PYW8HGVW/voTKRJnQrSg8tBD3Lw&#10;Np7UC8XdnQMUp7jU3WhLkUKh0BZq1DVt424TnZmMJJNx963vu+9a705Lj/zvn3Pv9w3rN0wne7bv&#10;9axn6eQjz9yy/4ErD951cfGd51VMv6B62pjqKWNqJo+pmzSmYdL5LZMvrL3jsv13Xf3rfTf/9lj2&#10;lmfH//DCtG9evXfd5y9v+W7e4aO/1XXV6vyWtri3mYs2SVw9zrJV53phFkCNJNSIQq0M5wdbsGCX&#10;T5m2SEAEsc9YE555jD81sWoSVs0qNMC1g3uPucXgfiuVyTFZKpalg5L8W0JZ2is9cbjvutU1o+eU&#10;DZ1TnT6/I3WBXjvfgNPdFxsZOehDf9QSq3aBNW1ed9o8Q+Zc/YD5XVgvAiiyyJyy2Jy6xJy+2JQO&#10;cLLAmDK/WwtAMg+AxwVYolnYh5/nI5BoF1s0CwFC+kUDW5lr1Mw2pMyD31ozFpsHLLbgkC4MxbOA&#10;zSLrgGXGjAUtA+dUn7+0Yupv7R81Bn/2S0ckuUINnmHGILblhzsHMHJXQpzdFrhna9tty/ZP+ero&#10;gnJTRVhyKHIIO/spLBgrAn3A9tzoPwfTEBUafKV6XFB14kt9xtHmhY/qV6hqUcOi60liHVBErM8A&#10;fUYwYTfJk0RM5ANSzEmCFurSKcYTpHEnPf4N2bOcbpkjrv+AW/NWZOXr4dVvxL6dKW6ZIx/8Rqne&#10;qXSWKdYW6rVInE8SwugH4+IKvINWRCBh1Y6ogQnPsrxgu/AVggroZEQF5CecKFUHhU9ahb9+sT97&#10;3q5XtzVs6oy0JoiLtfsDIIFdh6OAhfGYECUQWRg84b/gS0TJfs2GLwYIAAWg83HTcH7+HJCc9mPY&#10;Amh5dP0jJ2IYeFJgr+FcI0Zi4hwTpvqxS6IiByntVuQyXpnf6Jq85vC1735TMOu3d3f1bPXQDoUA&#10;XyEi8D4COMtCUZiZBe9wqlCYLcBhBAJOTpzEbKL+RGTbko63ph6YfNb+rAFV+SkdRZndBQO6ctLa&#10;x6XoxqU25WW0TRrRNf3sjrvPbr/nXP2DfzU9dYP1xdt6XsuxvT3e/v4kxyd32ufcb1/8mGvVc561&#10;//B996b/xw+Cv3wW3rowtvc77vDPwoldUvlhubZM0VXLxkbZ0kbs3cTXp8S8ihhU5BjQTNZtDCd3&#10;xhWgU+wcsLMNOM6mYKJDvA9MP46sa3S8+EPppMXb7lx37J3S3o1BtasEGE1YvdVEseUcRqoloUEU&#10;wWxvYtlBYDxWKQpY7sBa6gnXnnAbAka9q77NV2wK/2YLr7H63+n1PuCKjIsLF/HSKFFKJ3wKTQwg&#10;kTTBlRI2D/AaBsacl4jhK8X4pYno6IBniMcyxGUYHeq+hrflUPc0xXun7Jok9xYKppyE/qZI+1Vh&#10;3aW+5mvtzbebm+/St71qsiy0+H+2kC4DtbZTV6sSalMiHQrXRnidJLBiC7EFS+rQm3SSK/RjSbWS&#10;BIHvmygykhYWHQEgAXUGAABqq3/Sxsk+5CeBBH4LXKR/HglDDowenxTgN9hCGDiNDixuGVvBq2tj&#10;ukPSKWK3wvUKQbOnu8NY1V6xp3nXN03fzqpd+FLNu3fXPzu2/P4rqwuG1OWkN2SntGSntOdo9bna&#10;rryUrtwUfW66ASUTRA+Sk9GZk96WndqcndKYk9KYn1pfoK0v0tZMGV557yX1z2c1vz5F9+H9zbOf&#10;1i36h27FO01rPm75+ovWb+bovpmn+2pWw5cfNi15q2HeKw2fPV397t1VMwpLn7vl+MNXFN855siE&#10;M44VDCnPH1hTOLShcFh9wbDa/DPq8kfU5Z5Rl3NG5fhzj95//eEXJpW/93DNvJerVn9Ys2Fh9e71&#10;TVV720z1xqDVJIYNlGvH7GERTBC4eXQUoBopSK3E18FdxCocsZcXwDamkmO7TzjtmCwnY3evJkQR&#10;AHi4NLA8D8DD8oMRSMplWoYWPV6XIwr9LUmXWPhnTjjH/qy/cGXzoHmNqbObtXM7NAsASAwY+lZd&#10;UsAVFphTFmAlY9qC7lRkIUYsjMcmWt3aRca0hcb0RaqYUxb2aOf3YvovCtCRHhbDh3eTZqEhBbjL&#10;YhPOA14AcNUNwJMK65wPYoQP2oU4fB6XB1kETMWYNq8lY07NqLknblh5/JGdulWG0BEB7gRSSeVK&#10;giWiDSx6B0h5jJCfQuTtOk/hd+W3L/z96Z9OfNfc1xIVPDjATkyCTgQdBOAAWodpMHic4T+sAmNa&#10;CBXgv7369SKz37GfCkbFsc8sAAl6itAEFmkiISeCYtAqmev5+t3hg1/7fvrEs+ZVz6InvF886H/v&#10;Tt8bE3tfKTS9nNf9aoHprYm9H97jmv2Ma9lbzm/nBreuS5zYQ9xmBXgJF6d8nIoJUJMyYgnTl6Dj&#10;FUZSGBdhbXrRsmcxfhGwR5BEvShtCCg3LTlx7cyNU5btnltsLQ+IPQrY96zhhwR2PBwiz3JhwYJn&#10;uIGBGTwoZCGIkv3H2/9iyKqGZGC7/wWQILVgQIIowoCEV+tCmPQzEtx7XJQJqn1RxBLzhCJ7sT+d&#10;/LNDfOGA8bbFB276fMvj646vqfSXRuQezHWDQ04CMgI8CmjOMyBhbf2BuqkUCDAdjpoKAerpCB/b&#10;qJ/3XPXjNxdPG1NaNKJx4sCOSUMMEwcZCgd35Q/qKhqmn3aW+cHLbE9f53j5FvuMXO/MqYFZj8WW&#10;vsyte5v/8SPh11niroXi4dVSxfdywxbStoMY9svmo6S3hNrriKOduPSKp4d4nSTglUM+MeqTYn45&#10;GSHAPTAKh52PsYk0Nirgktj0BiuDAEiwmh3+x7r/hxUBSFiXLO92CK/vbJo0b/vkL3e/ccz4tV3Y&#10;y+NgBrAf6wmYkGKtKIB93YLF1dhGCbAE+EcDwWA1Ig0Bw0ppBhM7Zuh2lxt6d7XafuqyLTO7ZtoD&#10;z3ujdwWTN8WEMXFhEC9qZFFLhXQ5OiDhSA2YU33mzLgbgOSvcuKSZHiUp2+ATZ9i6xjiNV6W6LlV&#10;7CsgII482QGgApJHHPnUUSDY7gxaH7QZXukwzjfYN1uiZR2iq0UKNshJtc07mLdo5AqyTiA6ScTI&#10;B8VntREjPWDYSgxIQJJVSrKGcPUSB8cFuozREYRMdKcw9xSQkio8TPwAXETFIRYWSgKKMOeYSkf6&#10;pQGL+PhmChuV20TaKiotEoCu2ESkWozP81Y5HEw6A+5WU/3+mt/XFq/4YO8HD+99vmj/I38vufvy&#10;hjvOaZ48ylowoC8vxZGrceZo3Dkab67GAwIfsjS+LK0nS+PN1vhytb4cLXwJy/TlaHrzND35KJYC&#10;jb4orW380Pqp51bfeVHpvZcVP3jNkYdu2P/IzXseG7v7iZxdT+bverJgzxP5e57IPvDoLYcevuno&#10;A9cdu+/ysnvOrbjrnJo7RtdPOaNp0tCm8YOaiwY2TxjRPHFkw+Szaqb8pXrahZWT/1I28S+l915T&#10;/sqdDXNndH87x7l7nb9yZ0xfFnd2hgImZ6zPmnTok/4uIdYhJzspryd8q5jUiZxO5FtErhneidTC&#10;OkgiBQHYhvMDHzAQojZZwbsLgL+ZtQpuoFytxNWiExWBhCVty9Uy8GAw4cVSRTxMxd08XeeRX60L&#10;520yXrC8bvjcmgFzW1IRSPRYXILBDxAWIV8EGGBhY04AQkyYXrUEgAQgQY/t6BcZBwCrWNKTtrgX&#10;sISlbAEkALHoYR1ZLKx8RJ+61JIK+AQ4tMDAfGLmtIWmlPlG7VwgKBiSSVlq0y61IYDhGK6O1LlN&#10;g7Bry4nLF+yZuuHEwmbnEQ6jZYAiVTiTWGB+PFKLeVzSPqJ87Y49dVCfs3L/+CU7XttW9Zsh0kWo&#10;W+GiQCgkTJECWECqwQR0LGaOovHPtOdJKGH4cfoL1CP8FCPhMtACBa1iWUoSPk7iYRL0EE+33HFM&#10;2r/e8c3M9o/vb3z2toYHrqi/96K2ey7S33mefuqYjinn6Caf0zTtvIa7Lqq759Lqe64uve/vJY/l&#10;1s+4z7LoPbHpOHF00LBbTvhFIQqoRwReEnkw1FHXo/MHk495woGI2NWRYRtY4HwCQMKhSEcJnfxN&#10;9VVvfn/t+z8+83PL1t5kp0K9qMsUHqBGYAO4EHkACVkBDbAetVAGHU//CiRs1ehJw3EsivhfAAm8&#10;4GyBigQI4VgWFia6qlzklGtLFea2AwGdyok4UiaiiGZKN9v9T+xsv3zW7ove3zL965LvWz16XvEo&#10;mJ0gSnDpeILgBAQNaCYQLhSGJbBluI4cEYI06pbs7cHizfWzX9r7dGH1K5M9i5+Tv3o7sujFzhlT&#10;Ttx/veOVQnnVq8r+lVLLVsl0RDafkCzlkqWe9rRSh4U6e2WnTXY7qN+mhGxy1ColrDTZQ5O9Cueg&#10;nFvhfQofUPgodmVORLDJP2JEglXCcnCiTxWsMjzF7AuJwtmHa9mfBg7ngQfgpCSkSF5KmuNkRYV5&#10;+ur9ty/cce+Gkk+abTuSUjEOYOcrCcFJRyCS1CzKbThoBCu00butsH58YB4StOvBSK9VlFbBavD+&#10;2m2dZTLNNPbMtFpf63M85g/cFYkWxBLXRLmz4vxgTk6VyQBZyowHU90mjUOv8fWmSNGzSPJMOTFU&#10;ig/AMpFEphgfIUZGi+ExUvhCEruAxs8jibOl+Gg+elEyeEPYP93reszmes3kXNTh3d0ZbOxMOloV&#10;qVmRwbLDgj5ZqMdoOdWxRF5MwRL7Ix+greCIQN2rWVuAIhXY04V5okCXSehdwUM+KfUUUYfhB4ig&#10;RkSYLwv5jQohDSynCNeJ+cSYyaZD2iG1YdBF1AlCl5Awi2G7GLBKQWPIaKjarFs9o/XNabXPZR9/&#10;9NoT0y+tnHxh84RzWyeOMhQO6cnO7M0e4ALMyNN48hFCVPFko3iztd6slOC49ODYNFUC41L9WSnw&#10;pSsnxZmTYsvXWAs0lsK0nqJMU8EgY+6grtzBnfnDOwtHtBeNbika3VQwuj5/RGPeiOaCka3jR7SO&#10;H9ZeOKyzcKihcKBh/ODO8YNbxw9pHj+kfsLQqgkjjk86c8d9V2594tZdM6YdnP185fovOvZucFfv&#10;DnWWhq3tYYcp4rbEvL2hgD0c9YaS3pDgC4g+nxgICAEPH/QIYR8XCPARlxjvk7gemTPLSYPMdxKp&#10;nRIdkXQE4IQ2q7F3hGHVeQVEEOPqDDngMnFYtMgC9XVwB2KiNpxzuCjoHSrHUVS0jHLHFHE/pb/G&#10;lPnd4iOHHNd913nGwoaUuU3a+Z1atSsXYsnJlKolFu1Sq3YRUAczOr6W2DDMvgCRRrvAjOlbABgY&#10;pccE4pRllpRlZkwmxgbyBoyOLLPCz5GdADLN70lZ1Je2yA6SgqNT1AAJ0BevZolLu9g0YHFj5ryS&#10;UQtLbvqh4dVK53ovOUCUEkxLw8OBWwgtD9YBDO8fDJbQ4wrdnVQWd4bu+6XulkV7p35XOrvaddQn&#10;2zCUKydBv6GyQ+8Kak80lFWvEaohsNZVTYgKkb1AQ6pAAmqBwU1/UboiR4kUJJxDbN4f2rjQ9P5j&#10;9U/fVvPAX3XTz2ufenZrYWZHXqoxb2BP4WBH4SB7QaalIMOQl6nLH9RYNKx2/MiKCWeVTTi3ZOLF&#10;JyZeduLOa6ofyTW892h060ql84QctclCBExrTGAlAmwJMYPND5T6p2zhl7BvGGBOiqBPQcd2KXRh&#10;g/eBb4//7bOtNy0sfnaP52dbslMiUThQgAnGSOCwmIZHboBtcFnEhWm2P45XfQGKwJcnGYnwp4AE&#10;1sM2hacPNDsoejWXF5vCn0QRgJuTwRQGKgAwhCYpiVAxoigeShpFurwuNH5t+Tkf7rhi9p6XdrYd&#10;cQluXI8MVBDJCwAp7BZLJID1q4IaGq4Nzq6Py2JQ8VuClbtbvplT/Mnz1R8/6frqA3rga6n8F3Lw&#10;u+iPi7sXvtH7xVORde+Jv68Qa7ZRU6Xi6yBRqxx3KTEfTSRpQqAJjnJxwiWpkMTYF7adD2HzeRQM&#10;ZxEMZwFAi5gFyDq4qeF+ECCqIPj5FOPDW4cDARTEgBq29JKxpZeiuChp46StxuArP5VkzdtasPb4&#10;6+U9P/i5YxQeYyy+rZX4k/4H1XJkTUyZ84GpY4wqg8HYpHDNCg/asy1RZ3YtsJmetZsf7ul51G65&#10;z2WbHPJNiseyuORVMf6shDCEBy4iZxB+EBdJD7o0/j5N1D1Ajo0k8TMoN4QKA6mAfX8pP0TihouJ&#10;kWLiTDl5FhFGE2mkKA2MJ88OBrP6fE9YfTPMwc9N4R+64jWdSXObGGE1EwzeQPsTGYzcZglTdVsF&#10;HM2kOqxUnxU6T/pTgCQAkio2Kxd0FvwJgAcOk2m0U4IxDzXBt1GJo/T3gQcU6V8GUAS2i1wHUAdL&#10;T3BcFTZsp8BIgLPzvXzYHe1zetu6uisrSzfXfvVW68s5uul/qR8/snrCiLrcYW15g7sLh9rgic3N&#10;cGZrHVnIP7x5Wk+exg2kJFsDuOLMhXetJxswI+10cWeneZg4c9L6ctNs+SnWgpSegtS+gtTe3NSe&#10;LJTe3HRbXmZv/sCe/EHmvIGmvEGmvEwzqIbCTGt+hjkv3ZSPYihI6ShIbykYWD/pjJq7xtQ9cnn9&#10;c7fVfP5Y1YoZjT/O0e3b0F17yNPblIhaRcnP84FEJBAOeHzuHqfDYOtp67G0WEz1FmO1SV9h6Szv&#10;bisxMrG0lnZ31nYbm7p7Wg12Q5fL3OXv08e8Bj5mljkjBRH1itipCK0K1vDD7dSk8KzqBU47XB0W&#10;iCLoe2ScEkU986CI0W7AmVQScxsqpZRs4elcs/DIcfcNPxnPXNGVMb81dT7wkpNIsJgBCcMSlmFl&#10;QoxZwipFVP8VRtQBBmBhA5IVkKXAXYyaJfBbNpIEG0TCXwF44Cd9GEFZ0JeyoC9tgQ3zvlQBxFps&#10;02Bvla5BC8vPXXH8xh8bHivzrHaTg9jvC2uJ8M4Bcg/CWpnBP6sJOu6qWK1iqUI3B+W3y+xF31bf&#10;tvzoA5uaVzZ7m3jiJXJYUeLMNY3xDaQXoJdRcBAh2IugQ5mTBNSo6v9h8VyGLrA4qEN8B+WXICRI&#10;ORftbQx+96H+vem1919RUXBGVdag9pzM7oJMc16GKXuAKTfDkpdhzk435KSgT7VwqP6Os/QPXmp4&#10;/Grj0383PHur8ZmxhifGNj926+Fplx97+Ebjp4/Hdn0pGitozC3LCBEilqEAaQArHHdV5SVAERBd&#10;YEfhMOKEcjg+1q6QHXb+7X2msYuPX/L5wYKvWz6rDp8IgsnLcEj1XzHVptKDk94mHMPFIvF47P2H&#10;CYeLDiqVkWA8/E8BSf8v4cViOLB2xhsQstjOooDCx71hL0QXJIOYVBdRiE9RTLKy1yXMPNB9y5LD&#10;F31xMHdd7edVvtqIEGagJyPMwxlJJCXgZaCSsXqxn5QQUQLgFeKo9Dm/4Oio+3H59g+eL1vwtn/P&#10;d6LuILXWKL3Nck+Toq+VGg73rJ5Z9cFjx998sOaLV02/rE40FuNA9ZiXJkIkCYSNYCNnEVQ/niu4&#10;S/ACYONgVfpzqFUHKUvf7YcQFj3DKyQy3grHq4IKnn1WkgkCh4DkhYpRQCdFMQrk927/B7ub7li6&#10;K2/FvhcO6r928QcILcGoAChHVKBg47PiatpKlQZBquOweVQLKE0q1IgiSLsSbleCbdTfJLjbQvt6&#10;HG94rBM91ty+3ol2U6HLmhPy5POx20T+Kp4fxfODRDFNEgZIQqbEZUqJIVJ0GFaQxEbSxBkKPxSA&#10;RObThYRWiKfL/FBZGCFy8KvRvHi2KJ7NS6Mi/F8dwUldvjcNoXmm5Poe8YhBtnYSvw47bUhYlc30&#10;C8KJDFgiN4sScBEgJSovAWliSb0n3VZiNTqpkJrUKTg4BJHm/wIkyZNjqSQAJObQ7x+ACOCE20XL&#10;WqqX+UY+3pKIdXMJp8hFkoG4u9PctOf4b8u3znvu0AtjO+65qHfScHN+pj4/w5Kb0ZuT4crL9OUN&#10;8Oek+LI03nEaf47GByiShygCuHISSICUIPnwnSZe9o3KSOy5KX15KT35KbYCbV+upm+cxj5O4xir&#10;8YwDBNJ6c1I9OWkg7rx0T0GmszDTXjDAlp9mzks15KV35KU152c05GXWjR9RM/385qeu6353knP5&#10;i0Lx9/HmPYKxRHQ0iX49F+8TeU8y4Q55e7zmTmdnc09LlaHmqK50d+PhDdW7vqraurz8l4XlP8wt&#10;+W7WiW++OPHtF8fhw4+LKn5bXb/vh8bjv+lq9na1lfT2NLq81mDcHRSDQRrzSVGPFLVL0R45ZpGi&#10;FjlmkhNdckInJlqkqE5K6CSuVRBbJRzB2cJopQreJ885qGbsoAXm/DFCd/J0uZt7tip508/O0Qua&#10;0r9oSF3QNmCZUbtYj8CwjKXwAjVBSsHSuvpb07PAxuJeluUFouKNSkS6sJfXEqN2KQOk+cBL4Fd9&#10;2qUuzRIWjZ9r1cwFQtOtxWGOJmw1v6QXVqKdWz983sEbv694ttazMij+LhHgIurOA2mu4fk6Ee8l&#10;1elaT5UaWa6UcBJBFRAsTv7KKf2j3JP3Tc3tSw69vKNpnyNpxoG1BHgJr3pZMJaNBRyikoQPBF09&#10;YPv3owjrntjf6xdeoDmYqpRBXxEhqAhOJWhMlPxS89TNNfde0jz1rLb8QXqgILnpPfkDeosG9xQN&#10;784f2D4urX5sWkV2Wm3e8NY7LzA/fbPn3SmR2Q+5Kwy8AAD/9ElEQVTFFz2ZXP4iv/wf4tJXQvOf&#10;qX7i1kN3X7XvkdsaP3nKt/8n2aOXpQCGaVH5AGqoZfY4spfBHvwTVTb6TZgnHrSbF8yCmLyyzjf1&#10;6/oLPtl/xaxjT24z7rAmPaAEFVRkDAzhF6AW0ZV3EkgQVPCQT7764eAkkDDc+pNAwl7IbtjJxfPL&#10;PrMELlTHbOt4NtUlcZ8o4WS0zf2U2BRaESar6oMPfVNyzWfbb1xy/Lk95o09gl6SY7hTsC44FwlR&#10;jibEOCfDbvUfAJaWyhymaQEdkfHacE5j3dbvDiz/vH3rd5KhmgTNYsROQg4x5iFhNw3aAgc316/7&#10;4sDcV/bMfbVs1SfG3772lu6OtVVIFp3idpBISOZjshBD36XqocLTp6JFP1TC/sD9gJgJpw8PBAG5&#10;H0WYqECiAgyDcWaXMEkoHGZwU9mj0KM+4fNiw11rDhYt+f3R3+oXdwX2iTizAaQatSda1v2MBIxr&#10;uPtFqY4HpUmbQL0SoU4S62SxQ+nVK52dpLkpUdEZWOF23hOz3xjtu8Zju91jHuvtvTnmHSvFbpS5&#10;v0qJ4WIyQxbSCAAJnykLwD9GKNzZNDEGe/rGzlYSZyocttISY+lSLJMkR8jCmZxwXpS7JBC/0h+9&#10;Jhj/mzMxoTv8enN0VXtys54cMCsNXVj8CKxIriBSJWtiDzoFKQIod8QSqUWUW2Xsb6iTsQJG7Wl4&#10;SpjzBI1BEPgJAAkAA/PUoY8FDV5c7HQg6acjKnj8Iax5zCljuU7iW7iIMR62JfyuYJ/fXO8o29z0&#10;4yd7Pn7w5yf+vn/amZ1FQ1y5ac5x2t5crSsrxZ+TFsxNC+WkBMdpAmM1/nEaHzISBA97Ngp8OAkk&#10;GsAM/zjtKfFlaf1MACqcuVqGJZq+fI2dURlPlsaXrYHVhrI0wSxNACRb689Nc+dn2osGWQoH64uG&#10;tI0f3jL17NZ7L+l45Frj07d2vzre/PH97iUvxb//jNv7JdHtocZj1HRCNpck9cWe9sOOlv09VduN&#10;h3/s3LGufctK3caF9es/r1j9XsmiV4rnPnv4k0cPvH/f/rfu2PvG1D2vo+yeMWX/u/cd/fSJsnkv&#10;Vi5/s/arj5o2LujYscZy6Ifesl/76vc4Wo86O0scxgq7tb7P2Wr3dLr9Rne4ty/hNon+Hi5kFSIW&#10;MdEtCgZJbMeriU0H4KKrNye8Iw3FzmmYG1KNLVXoLiKvciovVkTzftZfvLLpjIX1Axc2p85vw/lU&#10;S05yEVVUdgLggXSERdThMxPtMgADQBeMoGgWdAEIaZdbNMvN2HELB1vZcETjUi+2VAE2M8+kmWtI&#10;mW9MX9SdDmxmoSVlkXHE0oab1pc/c6zzSze/WyHHcYCmUo9jMUmdSGoFAS0eqh4FI8qyVC2JbEwy&#10;phLsl5QVPfzDW1tuW7xz2lcHF1X2FgdlPTYXwVbhHEIEGOPwf5zuyprJ4+MP2g9TlTDMjeXoKpCg&#10;8gDFgT26RJkPKTE7cTfG67dZVr9WUjCsLm9QVyGQ1AHAUC056fq8jK6iEV2T/2KZepHp7iu6Hrup&#10;/R8Fxpl3OuY9Gf7qLWHLHLpnpXz4W/no9+ToD+TwD8qerx0r32n94NF9L0w6+Mq9urVfBBoPyj69&#10;wnmIHAMjGIAPgxlIRABF+jEPNRjsl4ipArBfMUp7KN1p5Z/fabpq7pHzP9g9YW3N6ga/UVQCLAGa&#10;Qw6AlZZoZYNSZkoY3UIYX2AkTH1J/ZCJzAsZicDTPxcjUeEBQZg5xeAkIoQAbODm+H7HzmlAAvAF&#10;f0vIWDvipaSbyr/bE2/usuTM/u2q93+ZuLZiQYO/JEHNmCkBbAbgHfY/JpJIUorzam99BFnVIsD1&#10;wzWVEWliYsQZ6Kp3N5bFu5tpoEeJ+nDWYdxHEn6aDItcQHbq4901gfr9lj0/1H03/9DCtw588VrF&#10;0vd7f1stNR+jTj2JOkjSK4thgg3hAXcxrYw5rOCF+AHHgEAIJw0QBbYt8xzh4PKoIlJOxlp1lX7h&#10;HaWeVlXU0c1gzgB2rm733vdD2dj52+//4fjcRv+WADkuY+06PIeojrHxEVerCLUERKzH2x2ICLbI&#10;rcOSb4y6NylCB23rJEfa+F0NkZ+Nwbci/rGy9zzJc3bIeXnIdm3YcSPnv1WKXCtGLxBCA8UINlgk&#10;XLqYHMgnhgjxUXLsHBI7n4QvlcMXkSg296XxUSQ+giZGyfEzJe7cJA8QclOff5zFldfrKeoOPtce&#10;XdPEHWsTmztpp17p7VS4DnQlAYvCHn9qyRvzNaGWaWFlCs1EAlFnnjP8QNiAhxafW0QR/EbtdwJ0&#10;BFBBRRFV/hVIKH+KjrByh35pZOtnGg2b1wLQGgjnEhOxYJ+3q860+7vGRa+UvDL+wAPXHrrzwpoJ&#10;Z5iy0py3a5xjNTaMlqcGc1MDOSmg4n0AIWM1XuAQQEfy/w9Akq0JAN6cFEAd9QN8j8QlB4HEnqdx&#10;MULjz9OE8zSRXE0oW+NnXAfYiTM7vTdvkGH88HYgHxPOqpp6Qe0jf9e/fYd96QuR7z/kdi4RT3xP&#10;6rbKzbvkxt/lYz8nD3wb3L7CuXGOce17DUteLPvi0RMz7y57fWrFa1MqXplY/lJ+2fPjSp+5peyJ&#10;68ueuLb08atLHrui9JFLSh6++AST0ocuLnvk8vLHr6l48vrKp24se/a20pdyy14tqnrzruoPHqqe&#10;/WzdshktX3/UtWlh9551AC3u+t3RtuJEd03cpY/E7SE+GBDDQFnsVLAS3iALHUQEm6AZ9C8mgGCr&#10;YFDHdTKpxY5eWA9fSpUjirRLkr/20nebQlO2m89fWp3xaUnqFw0ZS8xajH8AEhiRlCzv0azq1azo&#10;0Sxj4fQ/oikMVJb2auF7LA0BUoKMBFEEBIegWDTzrNoFDs1SX9oKL7bbwvpHQ+p8w4BFhkygPnO7&#10;M+Z3XbPe8GKFfZ0rtkekx6hSRmkZxWIm7GIpEHiamrEHM3bbRFuE3VS1EptEgJU3fLki/xaWP6k0&#10;3/X9wYLl2x7/qWxls7dKUHoUIaBIYdACoA9QwcYIzttOMjUNVj9SAPFkb/LTgYTwsijxctIPNq5Q&#10;vlm/Ykbtc+Pa85F52MYP7C0aYMpPbc/OqM/OrMwfVTftcsNTuZ6PHot8/VFi3zqxaofcfIB2nKDd&#10;1dTSQG1NSl8z6W2m1iZqaiRtx7kTWw1rZx366MX9c17RbV4abjpAA0YieCUSk7EOAXQpWL2cqCQw&#10;XoJhAbZXoIuxblGBfwPZKg0on5X5cldXXvrRrrELjn10uKfEK9upHFJoEp1A6FpR1e8pIOFQFf8n&#10;IMHEaHRt/VkgUbmIKuo3ACuwPgZdGBtAOEHrXsUSRC/4X4LIISr1Kny9qHypS05fW3X1Oxtu/PCX&#10;57a2bu3j9QQwBoAE/WBID0FB06gkx3HEIa4ZNgC7CkyFrZy5nhQpQfkY4SIglAeCkgARk1GJA5LB&#10;E5HDBGISlmWfkrQJphrbgR+rV3904JNnj37yTPOK93y/LeVLNoltx+TeFhKxEsGPjEiKESkp46nA&#10;QBmeGQyXoWD+FaCanBRJUp2KjCSXJLG4VGH1pWiXwF5KDPQAdgSgVwmW6NwqKi/t0Y9bcTh75aHX&#10;jph/8YnHwaKHm5ip1zps4SdWKUINdiPnayT0UIPF1KgotRKtERFIdOj1inWJR9u49e3BZZ2Bjxyh&#10;+7nYlXJ0OPUPSTjO8vVe6rddwbmup8HraORiGhoiR9MIpxX5DIEbwsWGJsOjucC5QuBi6ruGeq+g&#10;nvMk3xjiP5OEzhTD53Lh8xORa8LR21yhiRbPowb7S93ON/Whle3J402yU6d4dUpAR0OguwEz4LGs&#10;wgxdAfeZxcBB3WP/KCYntb/qie4HktPhRJUm5p6CLxkROSXqrENYCRARoCOwKkxgayRKPZtJDgIq&#10;rEGWWDMrDlAHttJOJIsc94f6vPpK8+7v6xa+XPJ01okJ55fnjdIVDDfnZfaO0/aN1ThArWen+HIA&#10;RdJA0E81Tuu+HWkEQIKLgUdfrsbGGMYpLAEJAslQecY4TXisJgQkJgtzuhjSpCKcsIU9+ZpggSaa&#10;nwJYEoI/jdO4x2lc2an2nExz7uC2whGNk86uueeShqdubn/3LtvyGaFN8xP7vuZKfhVqdwkNe7jq&#10;HfGjP9u/+8Sy7JXOzx7RvT257vnbSx66+tCd5x2cOOrE+GGVhcOqC4bVFAytKRxaWziksSC9qSij&#10;ZXxmy4TM1gkZugkZzRMzmiZlNE4c1DJhiK5ocEvhwKaCzPqCQdV5g6vyh1QUjCqf9JfSuy4vf/Tv&#10;lS/kN74zXTfnqa41b1q+/9j1y1zP71/2Hd9mbSy1tpf3Gap7e1qMXrs+4GwPe3XxQBMfaZKSrC8y&#10;61OJXVWQj57WGhJTt4sVbmOAfNAYm7i569IlNSPm1gxcoM+Y15Uyx6idB5SiV7O8V7O6R7vSql0K&#10;QKJ2QMGcXdZNC0FFC9+o0IJhkm7NMjMK8BKgLMBC5sNPPKnLfRgRweKVrvT5HYPnt4xc0DhycecV&#10;6+0PHYuuc4rHiAxEv5T1RKnGuWQS2Dq1Mk7xgWeqGeu0CPISymr71ZY8zBgCO+aEJH1v879zVDft&#10;qwMFS3e9vLPrF7vQSGQHlSMSqDOwcUHBRllVOZASDJOctHFBm2KGKRr+oAswUxVAB7RFnI/2UEOp&#10;b/2nx5++/eiEkZaiAX2FqbbC1O7xGe2ThrROP7f1/qvans/Tv/9AaOkHwm9fyY3Fog8Q3EM5H036&#10;KRjEfJgIccKFKR+gvF/BsRdO6rPGKw61rl96aNYrhxfM6Pl9Le2tkvg+KkWxIB+IB4YeANiAkSAp&#10;gZ1Cy5jpfNBuwEwiVGkXlB/M0ae299ww+8j1n/z+5A8137dGGqPUgbPrZR47OfaHgZlyV+cQI6jA&#10;IasOLlgdOmBQS2POEZyEP+vaOh1I1BdzBLE4yMlQM4IK2un9QhSSoDgH0KjIRyJkZrF73Jyjl7/+&#10;06RFe2eV9JZGaI9C/ZSC1kdSgKQMtHMEcBX7kQFJkIgoipLEuA4DElbPKeCgl/53kSVQgBJXP2At&#10;vQw7A9dbiVLiIxGzZG3kGo5Ein/1bFnVtfy96i+eLZv9bNPXn/Qd/ilpqVNiNiIGZDFCxLgkcFg0&#10;hBEQIGoi4grO34KdiUtw99CEiDjfH84iQE1oEtO31BgJEjM867BH8LeIInooOeYSxq85kfVl6SO7&#10;upYY+UMSBYu+WgKzjvlqQYEChLAmIiC1lPWkQjNcapDQjALrm3WlDXUld7aEPm33zDCFnvYnCqTk&#10;eUo8gwbT4vahLv1Z9s7zQtarxcD1UuIyyo+W+YEynyZzmTI3QoyNTPhGx11jku4LJeeVgu3ihPWs&#10;mGVYzDokZjsj5jo34rvM773Z5R/fF3jSFv6kN7KsL/6dhT+ol82NSqJRSdaTRJ0MIgDIqblVakYv&#10;y83FLCyWhiuBYGk0c9OBnI4T/wIkYA+qQKJqopOMBM8GtsJFHGJ9UHA9zJeC9iMIYgljJIAxyQbC&#10;wZmxULkv4etpr+ravrZ2zisnnison355y/izOgpGWPIGO3LSPNmYtuvN0XqBhWSn9kc7xmmZILdw&#10;gjA8cDB6cQpI3Ex8qpMqqx9L4B3ZRjZiCVAWN/wQeExWPyMJ5CLqANdBN1ee1l+Y5swf0J07sDn/&#10;jPopf+l69lbP5w9G174d3jDL+eOc3g1zO76Z3bzm07plM6vnv171yYvlr00ve76g/PGbqx68qvae&#10;i2rvPKdm2qimScM6igbrCwYY8tINeandeWndeSnWHA1IT66mJ09rydeY8zXGfI2hQGMo1JgLNfCN&#10;NU/bk5Nqzkk15aR15wzoygMwG9448cz6aefW3XVZ3f3XVD9+U+XzOdUv59e9Vlj1zp1HP3167+J3&#10;966ZU/zD8pKt3x+rPFrWUlVh1FX2maoDzsZEqEXidBTzGsCeAO2MnWxY7B2uGlw7oKflVDwkKD+G&#10;pE+6Yvfuc1z2ZU3KpxWZ85sHLTQOWGjWAkIsBWBgpSTATpb1apbZUBAkWK4wsBagI/2JXrDMSVlu&#10;xcUW96reLe1iB1u+I3VRe+bCtszPq4Z/VvG372yPVYpLXOSAhJ2PYZeq0T5DFxy7heCmAs6B5gjQ&#10;qWYZS23aKAFRkw/hroMnDu7qCnhaefn7nuALuxqyl+yeuPboR6W2fW7JQmiI2doy5aiCSgCMSAYk&#10;AgsMqCiiAgmYzQAvoFhBDwgkFpB7m8Xin8xfPHHk7r+eyBtsHZ9pKkztyNE25A9onH6W6ZXbQ4ue&#10;lbYsoUc3k9qDSme14jITPgTrx/IG7CaOTVbQvEZlmKSgSrH9V0iJ+oijO9ZcWrNu1p4Pn2z75nNR&#10;f4ImbVQIo68eNCOiBfwQAE/1bgG6IYFC3YYjm/i4AmRLORqjs6tDE1aX/+2Dzfnzds7c07G/j+um&#10;1I+mOvyM6fb/C5AglvzXQHISPE5/sY1hUxDYedD1jElhZEeNYOPnpCI54UKK9Duz+NAmy9UfHPj7&#10;h9tf+rl2sz6oF6ibkjACCebVAlVUkHhFEfwZtQJQEDhBwqg4HgUWvWNUA0kP4ho61jCKAYK8jVkE&#10;CD8yXADkDRKJEDlAOLcScSjubqnluG376op5r+x//+EjXzzX+PXnvYc3JtqPyc5WGrAqYScAvsxF&#10;aSKqxCMkEcFkbXdvzNGV8FmpGMTbiLVLU28jzIuQOZztDLcZche4l3BGDMALAL5LofokXV/vvnH+&#10;nmk/6z5tjW6OKSdwbCpXKxE0rtXoJZaCY50du6dRBTcAKZFB5CZZaFG4NppsV5xd0XWd3hfMrnsd&#10;4Ukx7kYqjKS8lsZSEo4h9tYzrA1j/F1/4z03S8mrCD9GFoZhdm90oBg6g/eNijtGx/vGxG3nc5YL&#10;Y8azw51n+Dsz/J2ZfsNIn+Uyl+Mamz3b7LrHFHjHxq2z05125YRZae1UfPVMudfKcrUoVQs8m+2K&#10;aFGHGT6cWmOIyIduK5RqLGjvr0L4F8HH9f9VVIBBYWfgFIqAqPlC/Ysh7xGaSaJZTnTLvDMZ6bM2&#10;t/3+Temcpw4/lXX0jotqJ4wyFwx15A3yZqf7c1NAv/vzUzCvF/Q+qPixGhVFGKLAl1o1UwvEna91&#10;5GtAnKq3ipESHxN/tiYAvATgJBs/wzewNnyHZdQQPfOD4ZeAMWM1blhznsZXlOIsSDXnZ7TmD9VN&#10;G2N7/rbk7IflNTPCa940LP1Hw6ynj73z4J4XJm99LGvLfTdvnf73PVMvK550fumEc2oLRzQXDumc&#10;MNA4cVDPxExHYbqzIMWVj7uEqcknsU0VdhT4PeIfwBvsMOwtQz5cgPni3MCNctMt+Rld+ZnNRUPr&#10;CoeXjR9xdOLowxPPPjhxzK6pF/94zw1rH8lf+cK09W8+8uOn//hl/dJt277fdWTXgfry48b2Gk8f&#10;Ygnh2FAvtCRqqVDbX+oIF0WqlLlqESwhHJz+G6/MMop37OweOqtq2LyW4Qs7By0ypmM1okGzqBPd&#10;VguNiBbL+7TLHchCEBiMmAHMsASTfbGhL0vlAlEhZynLG0anlkUzV6+dp8tY2HzG4oYxC6r+9mXD&#10;I4f9S93KHpwcimy+iRXwqlYau38wogbMHu7eRknANHFZaCdCJ8ttgT/VEth/EJZPqNCjPJnb3Dd1&#10;fclty3bft6F6ebW3ISx7WNa/yNxE2PtETsLjj/iBVv9JXYcG9B9AgioraKc1e0Jfvdf+/LiyiWfX&#10;ZGeaxw83jT9DP+0vHY9eb3l7WmLtO/TID7S7UvSbSKiXRlyUj4ISA9AQYC3wArWCuhvgCnSjjEFZ&#10;gilCCp+UhagS6DXu/Gb/+082LHmTb9ijBLuVhF9Vj2BTY8wGW8hjOAf9bxQtdNY0GBQ/n1CoV8Gx&#10;ab9auec2N974wcZr3vn+vq/L1rZGG2TFgUNkgcj0Awnsw38AEnjvBxKEAXR3sYSp/19AwtQoYgkD&#10;EmwxgElQlAd2B0eSVIReRTngl2eWhm5d3nbJzP3jlx1dcKyv0icgiuDhkijWKqJ3C64HIzcC5kuB&#10;bY/rlllZDIMQNQxzGkoxbyCmMPNEAFHhBMgmogv8GNvaJOCkAwZL8Yjs7hEMdZGqvfZ9G9p/WV6y&#10;6pODC944tvzt1p8XeY9ulvSVildPojY5aqdhGwn3UHOjff/myh9WdRzaJvgsOE9MiYskLshxJCxq&#10;a081FRhpIJzGJBF5Dl2Qcrus7O6OvbujLu/LIy+dcHzro/uIfBwzDoVa1slD1YxqjEH13mKMgQUb&#10;WENDSUeFViXRoYR0Umdn6HNr6G5vMDscuzbBnSPx6ZKopXym4DvL0znGVnepv/VmwTZOClxDwmfR&#10;2DASG5DwpPkt6V5jZtgyKt57btx8blQ/Ktw5PNg6xNOe4e4a7DKMcXT/rben0Nxzv8H5qj64zMLv&#10;NdN6I9W3KzadEgdTjvEA4E8SIB+GKFB3YLZoncIBlrDKAyQW6nsVMhW1WRb8859EPVhVWIrBacjB&#10;pEkdQ8I+40Zh03/8pB+oQFAvqKeFJq0xv83W1XlsS+X8lw89c2vJ1IsbJ4wyFGTaclI92anBLK0/&#10;V+spwBAIAANSB1Cpt/djierj8uekAQyocspPdYqRwDfIPE7CCWAJCAAJYglT3yjAWkDFw8/H4TJB&#10;xkvgJ/Bbe47WlqfpLUi1jB/UPWWY5d7zHE9dY3/hFsvz44xP36Z79ObqB24ov+uqkqmXHp90cfn4&#10;i+qKRrcUjmwrGK7PH9qdP8SaB6o/1VqQAiux56X05WphnYhVDM9OF9gfxBK2q+ruAXgEx/ZLCN6z&#10;kI3ZszE7ubsgvTNvQEvhoPqiYXUAKkVDSyeO3nHnpRvuu/6rh29Z9+i41U+OX/rO06tmvbVuzZKN&#10;2zftqjxxorujJuBsEmONlIdLX4ODTJCespsBHZ61WOQk1uBMT3JUIZvjdHZX/Io1jaNml2V+Vp0x&#10;pzl9UZdmSZdmqb4/rxdTgXuwP+NSWwq2QgEU0WP/YMz37UYUUb1bIGpAHr1hzA82z5g6rzN9bkvm&#10;FzVnL6zK3tD6akVwlYvbLinFwEIANrBcBgX2qorywOnRLGN0Ge7bZsq3kKSOJlrkRCsBKw2NuWpC&#10;KmRShdnkApCVckI3uJNvlJiL1h7Lmr/zpZ8rdncHrESJscbAEuaOgk3PnUQRnHCOikgNKDBDVgUS&#10;mU9ITkNy65emtye333Nx26SzWnKH1uaParvr8r6374z8+Bk5vpE2H5Kt9VLQIsU9JOajsTAVOFDJ&#10;oAZB8YFWEWSOwxL2JI8xV1R0sFHmfhdEKaFEnPbDW8oXvNW6fGa8dLPcp1PCXlkCbQ/aHa1a1qYF&#10;GQn8EJvGKqhpgWcAArBBHpJNkUp8wmf7Owtnbbni9W/zFx/+uDJwOK6YFWwvC5gBKhRdQoyRwBp4&#10;VlkCQALaFeEAUQRNelgO/oncRZH/HJBgLERNbcKsJgQVEFwvnjpcJawYtgX7gHRMFIkfSEZcEfQS&#10;+aZLuv8X88Wfl1328eFHf2r7tSth4aUQVv3gdQAUSbB2aRSLWjgFdh5giE9QLgEnlwoJIsUlOYHp&#10;0HCC2MWDy4nMgyUvCwqeXRBAFDhrIIx7YecATBqGRYArcDxJcnIcEMUhu7uCDQebNy7ZO+sf2997&#10;6PhnTxu/nhXet4E07Fe6y6i1hlqrFWNZ7NBPVUs/2P7+y7UbVnA2IPcBoDg8icVJAhgm7DbLYTgZ&#10;pYe9wjby8bhCTQp3IKDMOmp58Mtdj/2mW9od2y0LxZQeI3IZtvoBAo4qEpUp6xjfAULlNiK0ythZ&#10;r1XmW6VkhxwxKCG94mpPNhi8M9zhydHk1VxyJMdlcJxGBCCRh8rhC0Pdl7qbrgm1jBXM4yT3VYL/&#10;bILTcDNi9gH29tS+1oxw9yix91zefE7MMDSmHxTtGugzDPZ1n+0yX9ZryTZb7jf0vNrhXtAR/c0o&#10;1Xcp5lbF20jD9XKkBpv1Ytd3VljQb+s1UR6EYQm6tlQIAWyowpGuOAkcjg4EwEPlIv8iDG8AacQG&#10;BQ5WPV7s/qSTsbikRe7HFTg5p34Cn/FLTLDBusVmReykSQtJWNxd7ZW7y7/69NCLuUcnn92QP8Q8&#10;fmBfXpprLAbSA9naQJ4GgARIhj0XHVAg8Cc3S9IFCAnlZgSyB7jGpTjGYkHJKWoCKALAowrWJzLm&#10;gYBxElFUwe9Bj+dpIkVaQBHH7bhMMF8TytfCB3u2xjpO05urcRSlOCYO6JuYaRo/QF8woKMgs71w&#10;cGfeiM6CUap0gOSPNOSNsOQOteYP6S0YbCsYZMsf0Jev7c3SWrM0lrwUa35aX16qg1XXewEksjES&#10;E8rqF8QStkvu3BRvTgruXpY2MA4plx8delpvVponJ92Vl27PT+0pTLcUZhiLBnUWDe4cP7Br/IDW&#10;SUOO3Xvutkev2vTYLRsfH/vdkwWr3nh83advfLdiwebNv+w5Xnyiq63Kb68Tw/VKrFaJVSuJWoUH&#10;FMHBz5gBgfSxjlkPcN0rFHKCkt85evc++19XNZwxu3TIrOrMebq0he2aZYZ+LFlgYqUkvSlLbKlL&#10;rFi7Digyr02zoCMFYGaJGctHAGCWWDG4spANs8Jad0PKnI6B83RD59ePmV95w9r25457vwuJACFl&#10;ilIu00pBqRWYQYZAQmtksV7kmwjgR0LHWsi0gcAjRpLNcqyJ8AxgkOzW4LhM/EkdFjzR/byw2pp4&#10;cmtD1uxf7l66bfnxrooAditPgiYFncYK9kBPga5jBdmgBkA5g8AHVkUuSooEvCVGjXXetTMbH7im&#10;EVjI5FHtk0bX3/c38xvTYz8tJB0nhKiZJFw04VO4MGH+D8IlZB50iGqpAx0ReJqIk2iUxhJKnEen&#10;ugikBJ0eGDFPKlGPv3Rf65ez21Z9FNn9HW2vlIMOCjoTLFrcGbC2RYGC1gN9CgpWAXoC72o2M0/g&#10;MxwU1cek9TW9T6w9csMHm6//Ys8Tv/es78HiMBcqZDhOBE4wl5nP/o/Upz9eoP7gZCBFwRd8+nMx&#10;ErVHAAKJ1L8ePJ39Ap/ZF6zzFktnkglgqRJV+OY4nVseyl5Re/bMQ9fNL31jr6PYRTxUnUqGkQWA&#10;EzhIOIcyoA/Y9Dybrx5yk4CbRnwKHxKlmISBCpx5jz5KwnqTEB6YAcAOE8BidFmqWAJ7i3ujvhj/&#10;wkRw2HFBlPmgEnMTR0ewudhz8BfLliVd333Y9OU7zQvf6Fg+s+e72f5fV0a3rg5sXNj6+YulM58u&#10;X/CO7cAm4jTIgp+QGABJErN7YUOYw4BkRBJFCVtswV5RGgsAlZbI2vbIo9+WTZy/ZVZD4OcAOazI&#10;pVQpUeQyKleySdpYUoe165hB20IkplK5dpJsp4k2EtUJ3nZsCenqVqwd8Qqj50V/OCvBXSglB4rJ&#10;FC6p4cRUSRoiRS/knFfGu26Ktt4W77qRt/1VCJ6jxIfT+MCEM8NvGhToHsH1nUs8F0uuCyTHmaJ9&#10;lOA4k3OMSTguDzr+3tc72WB9xtj3mTH0g1Eo1hN9K3U00giOFyTJKsLXYoMWbPkHjxzuKmaUJRtp&#10;HIeiY6U9YAkyDMAG1iOLdVpl8v8CJIyyIK2B420DyMQDlwFFsLEYy+YCfD39JxiDYTH8eqy7FhsI&#10;1y5F+0ikr6OqcsOiPW/cu//uSysnDNfnZfQVpHhA2zIg8Y3TeBkq9IE2B8lB2uFh4s3CqnV/dpov&#10;O801DmEABL1GDB4AS5COMFGBRBVYWz8LOckA4N3PwAN+7gSIgn/m4Tdu2BbmgGkxObgQJMUG3CJP&#10;Y87RmLNTzFmp5qwB1uyMnpxMkN7cQbYckIG27Ex79gBHbrorN9WVm4JIBvufowFotOWn2/PSnKcB&#10;ieq8UgV4kq9/lwBIUn0oaT4sokxVxZ2tdeak2vLSgOXoC9PaCtKaCwbUFWbWFGTW5GWUFQ09eO9F&#10;O569ee9r449+cG/Z/Jdqf1nVsOvHumN76hoq6wwd9c7e+qi3XooAkNThLAMObAj0QLIqP5WXMMcs&#10;Yglc+nKFHiX0M6N433731etaR8wuT/usUjuvWbPUoF1m1C4xsikjVs084CJWYCRpS3sQPwBpFnay&#10;3o4m1m3FzALvgCIggDrd2FVlXlvm59WjF9Tc+oPh2dLQMpvwu6CUYU8dgiOcZVonUbhd0exAp3F/&#10;vK2eAJdKtmATaGQkjJRwzSwlhCWpM5OOucIASKopFnj9FqEf1Tju/a74jkVbX1l/5Ltqq12RYwqP&#10;UyyQeoA+RSBBSx2ISj8jQSBBYdasHPPJLccdi1+pmXZRzW1p7YVDDdMv8Mx/nt++nDYepN5ujJxL&#10;MRw9pdrAOPgEM1XRtQE4BDoLpyLynJKIK/GEkuQYL8HmXWrhmsjRmDdcdUi/bm7n8pnBzatI4zES&#10;6FWSUSJxbGwHxpiBOYF2BS4FCjai0CgiCuhb1LqgLeEbh0SPWeNf7G0vWHTgr5/uzP2q6eOqwNGA&#10;7AQ6g+AB+liUWZ+VfwYSpA1MUL+q6AAv+MN/DSQqFwH8gPXCBoDywDt8g1wERaLIBIFPUQ+Vjjvl&#10;13+3XjvryJgPDxSurZ9XFWmM0DCyRQz7ywxIQHCP4ZzGg0rALtn0Ymul1FIq6auJvY2GbAjgUpBI&#10;YUmKygSba4oKZi6DTgdRSyOZUwuuARAjRElVEDUxl6LfowfXTOEjStxLow70ZVkqExWbTes/PfHh&#10;Y3tfnnrkpcn1r9/V+va9za9N3v3gbWXvPdq35UupvUIJORQhSkhcIImTo/bxlsLGNJLIYYcaOK1w&#10;EyWshO7w0xlH7DkL941ftP1nn3RQAgihwEXgGSsHA0rkKyTQ1FI9iwGwB5JvkrhWOd5JQwbF10V6&#10;W5LtuliLXuiyym2G+FGT+8lw+DohOYpyWsJpBF6bFFI4YZAY+4vou0S0XhfvuDbWeTnXe6EcPRPL&#10;RBKD+OBgzjOCd59NAheS8EUkcqESOpsGzyXhC2noCil0S8Rf2Od4TN/3sdHznTlZbKQdHdTZRMMs&#10;nE6rsXpcQMUN9h3m7PZHLOppogEH/cI7djFh2ABYQioRThBCqrGd+x++u5Pyh3uqHg1YrlFJgm3Y&#10;SjgdETDHlGChInKRf47Dw2dQBy1Ybo19hdk4k0QHH3InnZajmw59/PiWe68+NGF42/iB9oJU0OBo&#10;mzMg8bJYBShiO2ADU8og/aiAQQUtFg+O07qzU1zwGb/phw1Yifqufvg/ifpXFVTc4xjRAYiC74HZ&#10;nKyQd+RrnXnIh2zAh+BPeRpfXgrCGAbttUAXgDYFs1ICY1N8iGdaWA+sDShFAA4kF71k/twUd26q&#10;My/dkZfGCAc2AUMKcgpF1GoY5mrzZGld2cA8Mlz5A535A225A3tzQAaZ89KM+QM6iga3TBjSPGlY&#10;/eSRVdPOKpt+XuldF5TdfcGJBy8/8tLY4o/vKl/2ctuPn/Yd/CZpqOcd+rDf5gq7TPFAJxdpFiM4&#10;1Jkm6pUk0BFMqyX9QAIowkRSsaSKiJUUx6RvSdI5RvHePfarllUO+eKEZm5DymJ96lJj2lIT1qXP&#10;s2rmsNGHC83pS3rSlphSFhu0i/QIJMhXulm3LotmaR9O2F1oSlnQmbmo84wFLWfNrfjb2vqnjnlX&#10;u8luUSqWpHIZ9geQg7RgWjmpl0idhPdqEzasA7bE10jRepJowFRArhHpCK9O3UcUgbsaIyUspkJk&#10;IDHVMtzJwlFCvrUL7x4z3L9m/50Lfn19c3WHIgUUDhUqKBLUp2CqsnAGCwyrEELUPE/QYKDKww6+&#10;ao999jM1k86ruEnbVji895mbxKM/KOYKMdwtcX6FSzBPhoR5T6BM4X/ozQKYQDc5qin0rICe4cFs&#10;BTrCYe8sDM2qjnSc2xj3RKsOGFd/0rXwtdCPC+XaAyRgURJBWYxKyShoOWbugzLE4nEgJREKyCEl&#10;UHGhF17ACb4SzvyOkk06/4Pf117y6a6/zjn+yLbun7sTVhlbzQICAQODHQRFB++4p/2E4Q8ggX/0&#10;w8P/RyBha1RRBLanetDAQgc4gL9KmIJGElTxKrQjRn9sDj3yQ+3Vn+y6et6xJ7cZfjRI3UC6sKIH&#10;kQTODgvmALZJRIyS3tZkzUHXjm/taz/tW/62+5tPAr8ujxZvlboqlVAPFQJECslyRKYc82jB1WAJ&#10;W3CcuEuIIkxgD/vlVEYXbACvEGA1Jj/EZCHMC1451itb6uJl2yybF1bPf/HgC0V7Hrjh8IPXHX/w&#10;b7seuq198RtczUHqMsrJMBXi2GgLt4tlIkCGMHUaO5zJcNHAAIBrnyBydYB83hSf/HPnrUsPP/hT&#10;2UEJIIRUUqUKM30pPGYVslgpg47uV80NOFxIaCRcixTpIi6zYjFJDY2+/XWO3/WRErvUbIkeMPU9&#10;FA5eL3EAEimE14iCRhC0kjBQjA6P2YcEDCPD+nO4nvNE7zlSdIScGComBnKxwUJ8mBgbIcVGE5RR&#10;JDSKhs8lsctI/GYuUugN3G31vKn3rTaG9xqFFr3S16aEG9FxgcMbQCkAirBYuupTwpQt1PKUAwE+&#10;wUaDgDB0YctgeQGldYgiihqo/4/SBJYgduZINNF4I02g5x3X089FcD0soxSABD7DNwAhOiK2YiYb&#10;Xy8lW6lgEaNeV2fjmncPPj92z+QxVUUDjRMHuAq0ajga1DSWiTCSgUlZLODhYX6qfoYBqj+LaX8W&#10;GlHxQHVYqcBwSlTM+I8CP0Sw6ac4KL5s4EN/wA9uq0DjBoGFYXOwAGyChf1h3/xZ/UEXVQAJcFVs&#10;o0AvYEkEEkQUrSsH+YQzO1UFPFjgFCNBvxZblcpIXFna3twB1gKsf+wuGNJZMKS5YEhDwdDqgoFA&#10;O4onjT487dxD915e/Njfi1/KK3nvrqovHm1Y9GLz6rebNs5u2buqo2RTT8Nuj7EiFnZHkyGfGOuT&#10;Et1SooPAlQJFnGzA/s1gOogIJMzhCdJC4YNa3INYAuYRsyroIapsjIpf6MKP7Oy8Zk19xvxmzZzW&#10;lPmd6UtMqYt6tAt6NXMtmrlm7QJT2mJr2hJz6mKjdqEeQ+7zgY6o001YS5WFZu38Lu3cpkFzqs9b&#10;XJv1fcszR50rrMk9vAKWWYWiVGBzeLQ/1LxebGmMWSFiI45HTOK0Y7hjcd/AghHrZRE72mH6H1Gn&#10;6KsogvcwgZ2HBeDuFSsVZS9H15kDL22vKVywdcqqI4cTig1QAnUbaBIw6kG9gkZRgaRfzaLag89S&#10;UhZixNuTPLbV/NHjpZPOKxmX2XnfpYG5jxBrBY12S7yL5YgmMQqsogiGqvEDkA2C8XvQUSq2ICkB&#10;FMEYCQZlMTkKh65KArqwws5Q8daOea90ffFM4pdFtOUgjZiVpIcIIcKFgZTgYqDukDKgluawq7EA&#10;Njca/WjvAy7JSUrdRDnmFF/93XDFF/vPmbm9YF3N0gZ/O0dDCD+KgEnDmFHwT0DCUgxQEEvwhYqf&#10;vf4kkGBMiQXYEehAcfejCIMB7L2Mq4MdR/YF34cVqZeS4l5+9n7D5GV7r/tkZ8FXdZ9X+A64SR8F&#10;4GGAJgLG8nBB4Lgx84H3Jer2WdbPqXz34dKHb6u466qah25s+sfUrrmvhXZ/Ty3NJO6iYkAmEVYW&#10;JMKpQnxQX7g6pB6IHPSP4kFAcg4DNsjR4EbA7DjskQLCUS5KuCCJ2mlAT83l0YPfNX3y+O93X71z&#10;2sXH7r2iccb0yK+rSG8biflFScBxaZhgDVcU1plk/TXhg9TfEwxtEiXA0187wg9s09+wurZwQ/3b&#10;pZbjWAcugYZlsWhaw9w+IGDps9sX7f1G9N7wzVKoi/ZYlHYzV1zb+125fk2nd5dLqO0N7zNY7w8F&#10;/y7xf6FCmixqJUkjSymKlCmGBvi6Nb2tmqBpkOw/m8bPlKNDhdhALpHBc4NFcbAgDOaTg8XoQBId&#10;KAcGy4Gz5MilQmJcODzJHnjUEvjMFN9k4qr1oqWdelqVeDNQDUb5YZdUAoHubzgEItZgV12wOjFB&#10;uZ755VRtAkyiWQ2f4PNJG7A1BT6Z/yyAmiiN+MDDwXJN2NkpXsv6OzHdhPxMRRE4OcBvAEgAdWB5&#10;nYydV9ok2ihKDSJvUGSXFHPoK47NmHj8vsuqppyjHz/EMjnDVZiKJABUahba+2Dso24FzGAo4mPi&#10;yf+jG4pzLLqkMOEqB5v7MkF1DIKqnGGDCgkqPCAe/JOAfgdCAzSCcYuclGBumieXgRkT7AUJ6AXb&#10;VcGD8RV1VYg9uF32DeAcK2lEKpOP/jT4gDjEdgPeAYScWVpnVoobuxFjHjMASThHE87qlyCLhcBf&#10;HVlaU266oWCgvnBIe9HQponDK6eMKJk68vi0sw5PP3/v/VfseeLmHa9NOPDJI8XL36j5ZWHrwZ/M&#10;VQft7dV9va29ng53wOQJW5xRR288ak7E9Ml4h5Bok5I6kmzE8cbYQ7MOo2JiLd4hyAB0CgUgaZTF&#10;RolvJMzfhTl72OSxmNI9RNgSFBe2h+/eZR+9qlszp10zpy1toSF9sTV9UV/K/B7AkpT5ptSFgCKW&#10;lEVARABFDChYBt+LY9sXA3fRa+e2pc2uO2N26fVrml887lnnkPcJpERWaihy3yp4BwuGRdGaMeIo&#10;s3ZwYJ0kgIvUyolGvI0VnFXDSpHqRblBxLTJWgCSP+iI+iQCtVIagVJTWk7I3rj0RW3PpLWHb11y&#10;6CsraU+A8sUGFqBE4KkHfYLxV1AL7EtUPKB1ZAFsTZGLELs5sn9z+3sPHZ1yYfmkM/tm5EtbZpG4&#10;XhHshPdQIYLVIUAYEC8QSZgSQw2CEKKGoZEKiKKMjn7QMyIax6DHRZHHdr9KPKp4e307v69/56G2&#10;mfdxm+YqrXtIoE2O9oIKpQAkXByjwgJoRNTIQKGYo0hkE7uA66AVz4NKo0oAHs+Y/GmJ+8ZFJWe/&#10;u/mmxYdnHu0u8/MeNW6N+4I/xh1UVSx87M91QsajfgOHwP76J4EEEBn4l6q6gY6wyD7gRwJ9U9gi&#10;HoBOBnRlnjz4Bs6WQaCbmz0vfVd660e/3PjZrsd/7f7ezNdJFJgKMBiEJSkJqliQSBIuB1wgzhU8&#10;+F3DJw8ffODaw7lDS27Wlo8dVDn1MsAS19rPxeqDoltPOZ+oREUFmAH6/oD6qK9T/AvsBdbRnecw&#10;mJFMKiBIIzDnAVkhdjdANMRjYTYF0CDOTSMGSbe378vXjz16/Y7xZx+b9pfIlzPkmm0k2EvhqiAh&#10;RNwEIJFpUlQSwC1VxyXQxiRV4pTEEpK+L7zgcOcta6ovX9ty3xHX8l6uAm1zMNVlYCRg6dcqOMsP&#10;BFQnWvogmOeOpKSFBjuI0UBquiK/1lkWVXUt7PD86oifsPr2mGyPJEI3yvwYKqYRAVBES8Q0RciQ&#10;o2kRhyZg0SRcaTQ6lPDDSWKwmMjkkplJITMpD0iStISUKvBaktDIkTQpfIYQOT8evj4QmmgPP2uL&#10;L7fIB01E30l8rSSCUw6B+xPW3goJASoOlZdUs9gGiLrPmI/LSs3VFo2qtJ6Mc4CWUcnHKWElJmqN&#10;odhEMC2tGXOFE0ySLAEM4/YMRRBCgJHAGYP1AFDBattFxJImQa4XxW4qu3m/uXYXaMaSqWc2Tx7Z&#10;PTGzZ3yKvQDzmsCuZyo41ZcFgp9RKTMuAqKqbKxABCQ4RQIYF0ESwNQ9CNr7LP0Jfq6u4ZSoKAKI&#10;5WQ9gJElMCDBVOPclFNgA3ACAltU16ySDHVtp1aIYRhAtTxMBzgl+EP468k9AXblZW46TFlmjiyV&#10;iESztNGxmhjI7Zro7ZrIbRrv7RrXbRrz2FR9VnpH/qDWCcN008/SPXpJ+3NXt824ufWDCU1zH25a&#10;+Urdj5+2bF+hO7aps/G4ydxm89gd8bBdivUp0R4lZlWSJsp3iFKrIDZJ2CG0geKEYwYh2JgZs7MQ&#10;SBDjm+HqU7mFyM2yqE4QwMoM9FviRJkSRT5BSSkh20PknRbh2h3h9C/dOFZkbhfOFFmM09c183pS&#10;5lnhnzj0EGkKa8mFsxRNrGjRjiWKACRzWoYtbrl6veHBw/5lVmGvqADjgScIHhzkvgwh0EmFMNDv&#10;Z8PcQpqoI9E6ApYKYe5WTNCqIQST7yW5Fmu5gJT0WzzsZgYzSGlCLk6q0VSSj1NlbU/ksZ0dN6yu&#10;fqU0Vm7nJEFkLAQ0B6hSMJdRg4DmwSgzujzANgaLPylxEdmmD+7Z2PjmfcXTLm195JrYiueVmp9l&#10;YqPUJ5KAJMXRJc/0KL5QbQJ0MIKC7jHcACooTJoCWgFg1R/rxnYsmJ0qSuEgMbZavllY+uLEln8U&#10;RVe/JuxfEa/axrWXSN5ukgjIfJJyYPHCjjEnEQvkUCrKLKCAzdTREYT8J0ZppySu7kxO/rnr4lkH&#10;r5q96+nNVVu7nN1JnOuKkXbU9aid4YWQh4nIWFyB/h4WC2fUAlHkvwMSXB+SO7WNPCYzsJwrCltl&#10;zd7xRMDGASeClG9NKqtKbHcv3HP1G9/eOmvXm4ete8OkXRH9aNujXsbeWQjrNInXRJCTTv/OFfWv&#10;TyqefkF1fmZLlrY1N7Nz2oVdL01wLHgtuOPbhK5ECdkkGgOaBhgWh3ODNAQFri4eJRwfRvyBxCWT&#10;mPAQ5ZUEVhEyoMeNnDwKOGxAB3R7Ahvl/ULcSLqPxDd/0TKjYN/UMeV3jFYOfSnYK0jEhQkVAHlw&#10;G2FyM0cUTlYSkpIQFDUzD+CF1Y54Y4drDC9vKLlkRek1P/bMaKObk9hTCwwfTA7519RY9kz2a0+0&#10;/VuUULvc3p44qHN/02yZpTPPM7l/sYUPdDu39dmfEMO3Kdy5SjKdcBoCwMClKslUEteSqEaOaZR4&#10;Ck2myfwAWRgiCgN5ITMhDAhLKVGi4YhGluEnGiWRSWJnJoPnBfx/8wamOBNvOKUfLEq5Uelpp8Em&#10;OdogJBpFABI1Vom939WuvdWnaXl4hyftlF8OtHyLIDUL2LQRPsO72roYH85/AhK190kSsKRNAr2D&#10;31QpsSolzkTdSj9WsbOEbgdYCTpPGCNpl6lOFEFnmYjsCNq6jv64b8qYmqKB+klDeorSzAU4JgT0&#10;O0u1ArM9xTMupd/wZ+4sMPNBED/gn4yXqN+roup3FUjgHVBEBRIsxVAVOizAQvQeWHM29m1U4QTW&#10;iX4qxn5A+6MnjUk/nMCX7LdqVlX/VgBdGJjBPiCFysVCSFVg5915LKLO9gQ3PRY+pHjHpQTGpQTH&#10;YnV9BFAE3gE/xqHAB0CR0C0a361a1+3a7nGpndkZ7flD2qePNj55uf3t7ODcu6PfPs9t/zh5Yk2y&#10;6ddY55Gotdrt7rKE7YZ4qCuZ7BAxS7BF4VqwHzA2pwKTHLQzQ3SgF7w6DIaVB6EgSWVAgjeALDeJ&#10;ElydTrhGgCjo/JSqmdlRTuVytJZoCRFW+oXpjdJ522jaCptmbqdmjl4LULHIkrKAAck8c/pC24BF&#10;ttT5QFAASIwszG5lY7J6gaakz2u9YJ3lrtL4PJe0jZePofuUAHWArcNuMD8q3E6YiAykpAE4hyzg&#10;naYkWpCXCGxcJnrbEEuYPwB+jvenJDWCwN0OtyvBRGGWioY3XhXW3mInsc0R+kFTIvdX6/if2rc3&#10;9yRAo0gAJKBGQH2gtwf9PMyxg7qFlShQKS7xEcVpDOzbWPv6PcV3XdH3WpG0c57Uc0imDkkJckpY&#10;xI4YAkZE4MVWgoUYsEIGJCxSArCEBAS9XiCo0NmsLVFA1cXxstvmK9nfOGfG4cdvq3rilp737zEt&#10;fqFh2euGTUsDHZUk7MZqCND2mKWMTQMVnK7CgeUPzAG/gBWCtkR3vxJVJAORNrnJSycCt6xpuHL2&#10;7jvX7F9xrLnWGQ7DMhhQQV/UaUACq8OaeeaDU/uvoIML/0z+5ITE01SwGh0BYWpUDZOoZwSwVOYI&#10;utjMCt3vp2/vMmZ9+us1b387fcWB5bX2RkGxKUIMzhgcBYI6B0wR9H4CtTOArS9Qsq158ZvF/7iz&#10;+rGxrY/eYnm+wPfhI96Vbzu/fM+85iPP9q+ouZomrCThUHxm4tITh4H0dlGbntoNxG6QPRYp1KdI&#10;bip5ZMkryn6ZxggOCwEgQczHY2ZbRxzDo5BhHygfkBIW2lMR27ms8YP7dj92c8WL+YrxhBi2kESI&#10;AJ1kCRsMrSTkdHiJBFHBEWVRRQlR2kvooe7Y7O0N01fuvX118X2H+la66BEKdzCoYDSX4DbF+14t&#10;CUZcOfVwgsUkgtHXqri6yIm2yFftjncMtsf7HK+4PXO9vrV9thVex7185AaZH024FDmpkTitzKdK&#10;rKGWwmcq4iCFH0iSGTKfQYSBkpApCOk8n5YQUjgpVRIHSvwoPvEXLnJTJDDR67/PHHrJEplrFX+2&#10;0DKD0t1BgzqFayDJelFoEPkmil3iQXdUK9j4XUU72PN/EdQjFLU8shBRUvEDBBjJfwASNS6CjISN&#10;esV6TFA3yWqqchH0/qlcRBXmXpPwwaZSs6wAPrWLUrsMwpuSYbO5sXnzoqMFQ9pztbbxaY4CLaCI&#10;A/QvYEOeFgPaOamerFQkHMy6hw+qqECi8pJ/BxKVBKgaXMUPVdS/4npOIgQAgD1X08eQAH+Yo/Xm&#10;aHH9ICeBBInFKfBgWQCnC+IKLMCIixsdYkinYPfUXwGDQTADOjJOY89JteYPtOQPMucPMuZl6vMy&#10;2/PSW/IGNhYOaZg4onbq2Q13XlB//+X1j19X/9ztdW9Oqp05vf6zB5qXPNX59evW32b7jqyJNGzl&#10;jEd5VyMfMXFJR1z0e+SYhYqdOJoXYaMBDXzVrGEnn8UMVNWMObJqghNeFLyOzOGpOiFpLWpt0kSU&#10;FkoxtQ8uOt7YaG1gq3ZC2Yg2Ya8kz/aSe6vptRvNoxc3Zs5pSpnXDoABpISJJWVhL4h2gRVbNC40&#10;MxRBSVmkH7W88/rvDQ8e9Cy0SrsEpRQDjbBvLC9D7oc0EJZVyAIhRKyTsTMCqx3BdDJ4ACvwEWMo&#10;giCEhcDMVELfLL6jIxd+K8AzWA8nAbveSUBWyhX5iKz84FOer/DeuPjgvD0NTY6ER8AaiziqO1SA&#10;WADAsITpFtSIqNCEpBxw+I/vKnv3sX0P3mT/4nFatUkKtxIa5JUYj9NUMRsIdCnatfBSAw+okUHH&#10;qFFXnpn58CX+AVEKYAG2KUSkpE9x6EnpduOqD8tenLT3nisP3n9l6QtZJ96ZfmjO8/W/LA121NCo&#10;F3O3JFgec5HRAYNWNsYOUD8DwYAP+CVuO65IdqpUCGS5QbhvU9vfZ+0YO2vTq7+UbGn3mmQloOD4&#10;D0G1v2FpVPKwBrUeE44C9Kkq/w2QwD6gsBfiEqhmBCUm2G8S7HtQ1iByTMGeLdWSssbE3f9jyw0f&#10;bRr32U+v/VKxtStgkZWgIidAGcPvGJiAmQ/nN66EgWdQGuN6DD0nDpZ//9WxBZ83LPvMtXm1XLZD&#10;qd4d+/3L5nkvdC56NVm1hToqJEuJXL1VLv5aPrSS7F+hHFxJDq6Uj64mlRtI6y453ECjbTRhIsk+&#10;IvhlKYouLDgD+B/sLkZ7sMsKGgESFWJK0ktiPdRc5fptRdlHT+9986GaJR8JoV4lHqVCHIEEnWIU&#10;J8iwSw9nAM+HokQp9SoKUNY6UZrfEL1jbUXB4l3Pbi6f1+7ZmUjATQy3LzxXYOjpMDFJZDN0eRC4&#10;a/H2ZRoTHuMGJd6hmAzytq7wTLOn0O37ezSYGw08ELa/4et5K+QujEUvFYUhsqAVOS2X0HBJjchn&#10;yOIQWTxD4s6mydEkeYbEDwdEofwAwqVJfCrhM2lymJIYI8auj4dzLe4ZHc6Frf71bbFjnXx7h9zb&#10;RkJtUqhFwp5CGPFmAQ8AEnjSmFMLnlIcy/jP5YH9ogIJCMvpYs4B1dDDVf37wrAMWH/YO6sOnnmc&#10;iYuRGLYG+BP8s9/JoIoKIao0SRRID/CYLkU2EK470NdWe7B69dtluRkm0LyFWrXrIuhfUNAB7FbC&#10;gCT7n4AE3kHQm/QfU3v/D0ACX6oLqPihsoe+fJTeAk1PAX6AL3ExBh4qhJxiJLAJ5B//DCFeWDnz&#10;UAUY6fHn9LvFgLtgXSTbaCBXE8nRhGHPczTdBWm68UMbJoyqnnhmyaSzjkw4Z+vkCzZOu/Tbu6/7&#10;5uHb1z4/6bs379/w+QubVn2wfcOyI0d+K6k9VNlWUW9qaurtaHObugK2rlhvV9yuF3xdYqhTDnWQ&#10;aAumObCMCbwD4QJJcLnrWWcazJGjcqsid1ACSNOhkHaFtGJEBKACrwvDEkZPceAHEBcMVLAOpPgl&#10;XmumqWtEqVYEq0LswGiE8rtMl/TJTx4x3vxd/ehFNemzGzWzOlLmW/qnkiw81VueEZFFDEiW9Axc&#10;2HTd+vYXT7jX2eTihFInKkh6kDRgP4gama9EzxvuPx4IRu/gKICFsINiI62Q+sN+sl2tg9uYKk2s&#10;OQoAD2AMOglkuRobp4LAqrhaylVLXJ1MaiRaiYWWQrGsLDUHb5m/7cl1B76qdNYEkhZK3YqEky+A&#10;mzCugAJKQW25BwoC8CEZC9WXn/j0lR2P5RoX/0PRHSQhC5HjLKwLrAOh45+BBHgC+mWwPhudO0kK&#10;OIUKGlYLajzBhiRFCO+WvW20fmfiqxl1z+ccvOOve6ddsuvOS/Y98vfDb95dufrT7mM7eLtR4UME&#10;835iLGwDZjO8saiOCBvEiL0oC+hfQWxQkorop1SviL975Tf3dGbP/fWa976btvLAohpXjahYFBH0&#10;W1x1uOGLRUxQ+QOKAMghR/mvgaSfhZ2On6rAMSs8tvkC9oS5WpSjopnKO0PK2xX+m7+sufKTLXet&#10;2L2suKvaFfVTdIjhyeZlLL3ADAJeUmKcEpJoGLvOJ7mI3WGuq2s7dKj3+LFERwv1WGSvTij+Uffp&#10;w9WvTwh/87ayd7m4fb649jV54ePSvIfIvHvlBfeJC+8XFz8grHxG2PAOX/IVqfuZtO+TrDXUZyAJ&#10;L8ZKeF6icWA/cHZ5DI+w2iHYWSmiCAExaSP6CtMPS/Z9+trRpXPMB3criQScfhlOOZaJsB2lQLbg&#10;4iAkIb5TJSHJLgWeFuUXr/zEPud1i8uLVh/+vKz1gC9YJWM0rxpuYrTQ4RlQAEtaJPQ+N8o83vH9&#10;3h65iQpNir+dtpq476yhpxyB66JRFhX3ZEd6p4dMj8TcY7nI+SJ/hiBqeUHDcSkclyrxmSQ5XAyP&#10;FH0jRf9Zcmi0HB9O+EFUyCBcKkmmkVgGCY0SfZfEfFlB7yNdnrVN3t9bwk2NfLAZtQZDCElCjq8S&#10;/JMAoOoC9fP/uPSrGwQM1EoqnKg7cEpY2SMOeG9CBiMB42mVSbdCLSLf1aevPfRL6dznGwvSbKCI&#10;80ERnzTkQVPnan25qQxIVDcUdn3/Q04ih4oN8A5aG+QUhID4s7BjPE5I/OffwvL9bqgClN5CTR+r&#10;dgQMU2FDXeG/yB8BGCaq00ztXIL155i5CxtK9WWlO7PS3eMGuLLTHLmpfQVa2BBwLHOOpm784BPT&#10;zi6556ITD1119MlbDz5fsOu1u7a+++jGT1/euGjm92vn/rhx9U97tvxSfnRba90hv7NMAJ6HnABI&#10;A7PTQdTEJPWawjuQY74ZPT9xnZJoU5IdSrIdPtBYmxxp44Pt8UBHNKiPRY2RqD4c7ggF2oOBdngP&#10;B1uj4dZkVMfHdHKcdV6QWnBiJvBp0O/AAHDQsg5wSBYbBakRBzDL7TJtQx8X2SeQlWb3E4f0137d&#10;OGJhY9qcNqQgC3u0i7u1WCkC+NGLmVpq98bFZu1i88hlDRN/s67o4kpF2q7QNllqJSLcugAkam46&#10;CCNAgG2AIhyWN2GFE1ArDMXXgdVCAEL6/bHqXffHbYbnBEBOYM3uADOAHCdqFY6tVgIgAdOwCccM&#10;K9tDyTtW/T5h0e7ntnR+b4SHl/YqSb9CYphEC9jBNCgzskHbijzLlZL4qFFXsvzTbS9O1y97m+qO&#10;0KAVK0WImizMDHvMSeoXFsDgWWvhKFFigCiAK2Bso47BTF1QqFFZ8NFIr1y9MbH+XfOMorK7LiuZ&#10;fmnVkzfXvzah4cOHdGvf7zn4U6KjkoRcVAhTCZhGEj1aDNcEZDRY5A07CttiXjhQZqDIFNinsILQ&#10;2MArS8st05fsuPqtb2+Zs2fGEffuGJz2qIsCL8EUM/gxHiO+UO0DOwEYUF/wFaKi/Ocq20+hyCkg&#10;YVgEAljCZhQz/gXoFQNbRqZfm4SHtukvn1d89Wfbn/6xbKPO3RXHWU88AAngGyzIYWUN66YZkZUw&#10;dtkiSSJwJBYRvM5kby9v65E9VhI0E3eTfPwn46zHS5+5venFHNObUyyvTDA/c5v58Wutj13d9/gV&#10;fU9c3vP4FfrHL+188qquF28xfDK9b8nT3h8+Th7cQNvLic8kxj1yMixJMUAONpQfGRUSNASSKBGC&#10;JNHH6Urqv5y169PXdZvW86YukkzIAvZkRBKo5jozPgu/gV9ykgTsLk4Vu0JL/cLcGs+E9W03LCl/&#10;cFP110YAc3SzgkEET3WlJNZKaCXpMNFFhmcPnmQAknoSb6DxFoXT0WQLcbRwVYboqp7wU/7oTXzi&#10;PClyadx5q98y2dd9b8wzVoidL3JniKJWEDWikC6LA6kwSIwMjjgyfab0oGVwwjVcDAyR4xk0OUBJ&#10;pMnRFDGYmnAMClrP9thucbufsEZ+1cdLDEJ3B4m04XQ8YAZyA+uAotIIfLSAgpx0F/wvyWlP9R9A&#10;8i/C3CnoUQFplkmTKLfJxKwQi5DUmVuO7/z6yGdPtk8YBKrWl6MF+92dxxKlQHdnsZ5a2UhKTsJJ&#10;Px1BOU3F/5+ARBX48p9+qFIN1j3FASqehTQAVzCqwfxRqpy+fhD4ifolbuIknARZb8f++Ida7zJW&#10;47xNa8vOsOUP7i0cYioa3FmQ0ZKb2pKtrc5NPzRp1J57Lz/8+M3lr02s++Tx1uVvdvw027B7bdex&#10;zYba/Z268k5DQ0tPZ6PLUhdw1gnRRjRKmCmAJxZUodiIreClViq2UcGAwhkJUPWYlcTsctRJoh4a&#10;8YD6Efy2qNPs69H3tumtrXpzS5expaOrpb2zuQ3eDbpOU7u+12hwWkz+PmvEY+dDLpJw0mQfTVpp&#10;0kxgtTg3vpPw7YRrIxJcsjaJgAUA9xVQ81KF7ubk+abEtN3Oi9d0Dp7fnDavC6PrC0w4VxHbMqpd&#10;gRmQYFmi6Zw1ndMPuNc6pBJEKVIncE1gVSBGStjhFPEDsz+qAQxkIBMAIVwd6wwNXwILAVJSRzCw&#10;d/J+Y7fWPwMJrIG59ZB8AJbUoncLyA0BEKoVcf2VirKfk1/Z3VC06PcpK47OLnWWJRQrloWTOAZ6&#10;MWCialIVSFRLHzCDtxmavl964K1HOxa9LlVsVxztOF8djNd+254p4JMqGD1aOCODxR6wFWwSdClT&#10;rchxQEkqQoQmXNTRblo1s+SlCQfuvurEg9c1v1pkX/x8dPNcoXiD1HyQ9DYpPjNN+AkfJmIcOz9i&#10;GESWQFOJMqAI7Fc/kGBwmtETzHICdqV4qNguKd80Ox/75tAN7/9446c7n91p3eQGfSW4CAVDG4Pf&#10;8GIsSgU/BiT43emv/wJIkNEgqTn9BacFHVwyEQRsKiYHgTbG6Gc14XFrqsd8tO/m+Ydm7u8q9ogA&#10;bjyACNA6XlDiHI3HMVMt6aG8mwpu+B2Ro0ALFTGmJANK1CdHHIrfSHuqSe1v/MYvjO9OK7v/6t1T&#10;Ltw/8cLDRecVF40pKTq7tmB0Y+Goxvwz6vLOqMgfVpo77ETeyCN3XVT26LWNb0wxLX4t8usKoeI3&#10;qf0o6WmiYZsiRbBZPSKxCvtwuqNEClPOzRkadFu+LV2/wlV1TIkFsEcLu/Z4yuDY4cJirhoYCYg/&#10;LLKmRBXFTJRf2nxPb2q8bXlV3reNb52w7AokkD4DkCCtlqolAQQUdEt/biKmMMG9W0eTjXK4TQnq&#10;qbdT6tSFfu/0ft4XfjCavEnmAUguSnhu9FsLPIZJkb6/S5HzSXK0zGUQfgBACOWGStHBCfcgvznD&#10;1ZXp1g8JmIdGbAPjzjTOmyp4tUmXJmbT+I3pDv2oHtNtNueLvfx+M6k3KdYuJdaOkVUZNQ5LvlIF&#10;Hi31kfvfxhKQWnSmg+XYHxqBJ199zvsFS8n6MaZJVhpF0ipJFoVY+Vizvu7IphUH33/YMGGoC9Rx&#10;tjYIyprFz0FrY7IsFogAL0kDQSA5TbOfLqcDyb/L6Uuq8i9o8S/Lq9L/J9VvBqijxs/ZZ/WHPnR2&#10;adGpBXs+DlOtPLdj4xbHuBRD/qD28SNaJo2umTqmYvr5FdMvqL7v4vLHrz/+yoRjHz5cNe/51jXv&#10;mrYs8hz+Ptx4gDPVcm49H7GH+JBfjIJC7yXJbtDg2AtEYgV3mEzVhG0KeZ0kdMmcWUr0SlFnMuCK&#10;eVxBm9Pdbe9rt/U09ZmqnYZSR8dRe9N+U9XOzhNbdAd+1O39vmXXd807vmnctrph66q6bSsbdqxu&#10;2v1Vy4H1bUc3dpRuMdbssjQftHWV2MxVNltTj7Ot12e0hmyWhNcsBE1StEtBt1gri0Cw9sCkisrH&#10;FbIprryrS07cYb9kVcuQBQ0pc1rTFhhZ4Qi2l9fiXHfm4MJvTGetMUza61nUI++RsZi3QpZrCdyi&#10;CvNZqTwDna41Ml8tJwFI2LR/NW0db2DmMoVl4J+qycKcpehfRSCBP6mWE7sJxSrM/sBwHTC2JuRw&#10;Sh324JLLKD1OlflNjmlfFd8+b/+zv3ZtNHNtouKlJ4EElDF7IREBRBAxwUnhBdln6zu0uX7R27pF&#10;M7zbvpTbS2URiEKSIBVgyzO9ib+DlyRKkmqwIhyB5od/IoqAzsEKRF4RQqK329V8+OAHT295fmLx&#10;c1PaP37G+83n0oENcutR6m6hEbPMu2TJT4SwzEdkMUEweA37htXpACRsN9k2UYEx0MN9lxKSGKNK&#10;iMLzpezqjc/cWZc3b8d1n+yctr5pQUu8NK7YMFQBljNDPNhNCX4I1EZlJHggp7/+O0YCQNL/u397&#10;ATEBTuVT5CM+8tI+55Vzj42auSdvZcXSWp+Ow0J3jKNwEklESTRMo3457iAevehslQMGmXdgI2Aa&#10;w3nJvIcmbVKkm5rLhCPfepc/Z3wxq+7+S0unnX+i4OyjhaOPFA4vA/DIH9mcN1yXM1A3bkBr7qDO&#10;gqGdecNb84dXTRxZM/XMhrsvbHn8ev2r411zHue/nUkPraemcpr0AweSSJwCopAEGzOQVNCfGKZ+&#10;R8Sg83Q0SM4eKuJ9omDJDrIuPH9wBuHEISlh8+rxl0qQKk0RccEh48Tl+25fWfbofvtKs3CCh4cZ&#10;B+jWs9ReJOA4pBb7xwEBryXxWhoHCwgMqBYS7lI8Fmo2JEtb3es6+/5hD0yKJ6+R+LPl2HlS+IaY&#10;I8/ZMdbXdZEQOJ/Gx5DEcJocqiRHSJEzYq5BQXNmxDIiYh0TMJ7jbh/u1KXZ2zTuDo1Xr/F1abwd&#10;GldrWl/H2WZTvtn+VjdXY6QWPfrQ4k3YOgKfNHjeADZUQTOWiarr/5cEHmA0GDHHF2xAsRoL6f9w&#10;PpxcRn3yceEGWakTaZsk9yiyjYu0dVQd/WnJwbceMBQMBvLhz0oBpQz6WlXZGA9njOS/ApJ/5SKn&#10;LfAvoi4MW8Qgx7+F5U9fEpADe3wxEnPK/YV5XAAnLDqC24JdBQqVl+IsHKSbMLS0YOT+wtE777x4&#10;71O3HH1rSvXsR5rWvd2248vOY1tNVXt6Gg72dZR4rI1+d6cv1OuKe/uSoR4xaZU4kwxUANCCdS0j&#10;2CMdoxpEBAhplXmTLNuI6JPiYSEYjzhCToO/q8pZtbv7wA+6X5c3f/dZy4o3GuY93/j5YzUfP1T5&#10;/v3l79xZ9c4dNe/eUfvOtOq3Jle+MbFsxviyNyaUvzmx7J2pFe9Pr/jkwaovHqua+2z10ldr181s&#10;3bSga98P1orfnR2VPqc+FHUFSKxbEXUYsYBLjL1zqqlSoWCo/ACVv4/Qd5rjOT+1j5pXkvF59cB5&#10;HTjJCkkJS9NaxCaxM0YyeHHL3zdYX62Mf+uRDxJapiisdYIIyHQqwQ/vEDREgFVwNaxe8hRyqGjx&#10;TygCFI0BSQMWjjAujvyG1uBNKFawWxHuf2zYRTGVoAI2SrHpyw+O5BO/d9yyvKxwVc3MIz0HnZyd&#10;Kv8RSFTBVodRN99R6ti2un7xa41L3vIf/1UUAwSIBQcKElQ5qhJMnWKiWvqIKyx3CymKGj5hyhvI&#10;ipL0Bgw1ZZvW/D5rRuPaWfad67nS32lrqWxtkb1mGnPKSR8RQ0SMyDJzaqEmZlFotoqT+wgv+CSh&#10;AleAm8DXYlIGTadEqdwH5yGgrK603bvu+FWf7bxxScnz++ybesRuQqIYD6b/AiQMjeCrP16w9j8X&#10;bO93ZGGqAh4eWx3KyXxqCaPoNKxIBlnZaOTv/6nzgo/2/+Wj/ff/3PKLCX1tFGAslpRdPbLdRq1d&#10;1NwqdtV5Gg6FGg4pvY0kYZNoSKZASjyS2ENiesVWTo997138Su2jN5RMOLt+0jmtd1+ku+uSprsu&#10;ab7rkta7Lu268yLDlDO7CoZ1ZQ005w6yFg63jh9mKhjcWTCwrSCzEbsJDakuGt5+5wWx526li55R&#10;9n1Pe3QkGSCiX8LpZ7CtGLATipU3HAtqsWm+gB9wplRhsIvnjwEJ/hPjJcibfHCkgrJHH3rlp+NZ&#10;c36dsL7pg/bwZk4C2FDz2cEyAqsfI3twE6OVxNfQaKUYrSE8oEujAiakz6JYHbS5J7ZTb5tlsD7k&#10;DGTxycskbHNylhK7WvLf6Ou8xqE7U3SeqUTOluMj5PhIGjtL9A7zm1I8+gGx3jMF5+Xx3ku9HWe6&#10;GtMdDRpnk8bbovHpNO52jaMt09F5qck8vcP5WQdv6qTBTsI3U75B5OokXk2gxGfpNCBpwgLJ/20s&#10;wXS1CkVgM7KAkeDD/C/LqII7xurIgJEAkPTx4fb22qM/LDnyxnRDzlD/bdoA1lhobMzvhHACShxT&#10;eFMD2emBHC2o7NOVuwobqvz7N6qgfmcf/n15eAfYwBzc21HggwonLNTRvwzgB+wDesAQRXC6uyrO&#10;nDQQV04KsCVYwM/i8DifEZbPT+mbMKT6nvOK7730wKN/3zNj0tEFz5dtmN2yd52hfnefo80dd7sT&#10;PkAOZ9zr5YJ2PtTLR018XM/Hm2WhRRYAMNoIQIioE/k2WewgRE+oXpb1XNKQjFtjsb6Q1+Uw+bsb&#10;g03FruPbHDu/Mn/zqW7+S9Xv33fipcKSh68/dueF5RPPKps4qrRoRPn4kWCH1U4aUTdpWO3EIdXj&#10;B1UUZpajZJROGFgyaWjJ5FEnJp959M4xR+679PiTN1e/MbVh7nP6rz62bFvTW7LD2VbusXcZkuEW&#10;IVFHAzVKlCXmKdVEqRBFAJVjCv3JL71U3Pv3NdUj51YMnl+XNr9Vu4i1/lV7A4MsASwxps1pPnd5&#10;c9Gv3W/Vxb4PKkeJUq5IZUBNqIKtIgipRu9Tv5Oq9mTiOCIHpgiCiBgNwsyCPzylKiMBFKklp/W7&#10;g9sPOROpYRUkACRNbBxvhSyWYZiE7EnS95q8uRut1y8pvWt9+bpGa5esxLD1ocIhqwCdjIUaat8t&#10;sNRliZeEIPUb+Pr9uq8/Pvj5822blpNwr8x5RD5AsOiOuWbgJbMicR7TbBGE0PGF4ex+gEFdLUhy&#10;nCY8ntaq0o0ry35Y7q85xLu7lYibxvwkEZKSUZGLykIU/fZylMVXVM6BXbBAX518ge5C7Q3fwz+Q&#10;C2AXSB6bg2AtIA0pSjev7LXE/rGt/drZey/45Pfx6xsXN0baEwCZ2LML23yJ/cjEVsga/zIIxBdL&#10;OvjvgETdm395YeYaxam6Lnj4w/KySmfRmvrzPzp43dLqN4+4ir00qBBJCEvObrG5OHZ0h/PXdcb1&#10;CxtWf1Gydm771m84fZUS7xNpkCchUXQRwUyCOr7qV/PyV48/l31o+pVl06/sevRm+8sFva9k2V7P&#10;cbyV73ojz/7iWMsj13fdeUl70dm6nJEt2Wc0Zw1rHjeoKydDX5jRNT6zNT+jBVuuDu2bfKbr2Zud&#10;81507P0lYWpXYg4q+BQxJElRCZODBRzeji6rfoFbQ72geAXYuVNPFryAanLYxE1yynKJPbLkYOt9&#10;K7YVLv39qf2WtT75IEumrKc4FaoOU7NYisgpICGxKilWSzC3pFkROojXqnS7SJU99ovF/qGl526P&#10;/xYueaGYHCbHRpDoJXLwhrjlOk/HmQnrcMk3Ug6PJJGRcmBE1Jbp6tK4OtLjvefIvmtk77Vc36XJ&#10;nnMS1jMSPUM522C+74xk35io5XJPd5bJ8ozBvbKdOFuVWCsVmylXLyXrZdiHP+LqoLLVZxKABETV&#10;4/8bwrxYKpDwlUhK0LsFX/7LYqqcAhKdLFkBSIRwZ1dd6S/Lj75zd1fOIN+t/UDiAHWsFq7narGy&#10;PTvVn5WGLOGfgeR0Qcj5vwHJv4vKRU7HklNwcuonsGYQR662LzftlCCKZKe5WdjGjVNSNL4CjatA&#10;Y83TdORpdEXpDc9eY3x/Ss/KF62/zes9/oOtbqezs9jZ12yPOR1SHAxOuxTvE2J2KWEWo0Yh3snH&#10;27h4O8d18oJRkEwS6Zakbi5pETibxHnkpF9OBISgJ+q02zr1zaXNhzZVbVxWufKDstmvVM98rPaV&#10;O2qeLax8+Laqu65unPSXtoIRuoIhurxBrbkDO7MH6LMz9DlpxuzUrlxtJ9vD9jxNG+6nRjc+rakw&#10;vaEgo3rCsMopZ5ffdVnFozdUPlNQM+OuivefOjb39eNrP6/Y9pXBpuuJOXpIyKLEOgnXLLPriP5M&#10;Uq4oewW6wso/dsR2+ZqmgZ+Va76o1y7Sa5aYWN9fc78s7E6b1zZsXu0lS8snb+mYY0juksgxRThO&#10;aKmCRKGCdZuGmwdv4/8MJEwUbO7CUtRAAE4YI2E/gRsMnc/YZAWeWaBNCC3wnGL4ED5LfKUkVLCm&#10;L0eostIjPV4SvnFN5biluz8+0FAbFnxUVtvOoucbmzQJbPIeh94tbMIYUaI20lPft2tt8aLXjy59&#10;N9pVqUR7KZBDtF85LH5A6e+xCwJWa7+KOfUCaoLJPjGF8wtuk0tXDjgtOLvkmJdyQQL4wSdxCLjA&#10;y2ISk4YxVs2xWLWAa2a84Z+lf8WIAKDoECGwyy22m1UUt6LUhOlnx/tuWXL87Pd2/H3RiQ+PORoi&#10;NIL13YTDLiSgEvtXAWtDmGJQgKGY/29AAmtg3/QjHqwiCWioKB5F7pbo7t7Y27vab55/9PIvDk//&#10;qeurpni7h/LhKOltT1bsDf20rHvRu5VvP7nvpfu3/ePhPZ+9rtv8dVzfoMD9TyOcFJS4PiXSKRmL&#10;XRtnl702cecjN5Q/Nbb7rbuCs5/hl7/GrX4tufZ16bt35G/eTi57yf/Jg/Y3pliez9Y/cmP7vVfq&#10;pl2km3hO+4RRnZNHGCYNNRYN7ioa2JWXbslO6Z4wVPfo9XVzX/cc3UrtTVLMqvA+WQphtxUMgmFk&#10;6pQAKGJoHeNBeIzs1OELTiVgDtxAPkq6OLK+3vbcN4cmLdl0/4YTn7f4t/GkAl3/QrXa547F7tid&#10;jemGcB/XkXitnKynUgtmVUpdstcqt7vFI67IOrvzDad9aij4dyF5npQYLEWHkui5NHC1ZL861DUy&#10;3p0pOIeT4CgaGi76BoV7UzxGjc+YzjnOJoEraPhaErqCBi9UgufQwGgaPEsJXkKD1yfdee6+u02O&#10;t7tDG1qVUJOSZJUBgCLxegZmKpCAMCBBwGthFcIM9v5Jp/9PiQokqleaTVrESMm/LKMKogiGSXAs&#10;SossmxTJJoW7TE3l29Yc//CBjrxB7lu1fizZQwYAKOIr1HpzWZJVFsBJqooHp4uq4k8X0PvwPULO&#10;aaIurEICq/NgcY7TFj6dl0TZzA/VwYW/QgHOARQk9XQgQRTJRlebNysF15andRWm9haldhektham&#10;N08+w/Lp9MhPM6Wyb0XDIcFVz/s7EiFDINbnFMM2KdkrJnsEkISVj5sQSCJ6LtqZCHclo0YuZhFi&#10;vWLMxkf6Im5H0O4K9Pm81pCrO2jVuVpLTce31W1eWbzk7d/feHD7k1nb7r9h3/Qrj029uGLKxdWT&#10;LmgqOstYMLQvb4Ajd4AjJ9WZk+LI0vaNw677DjhjrHoGz4BahM9y1XryNd25GmPeAH3h4LaJoxsm&#10;nVM59eLSO6/Ye/fffnvo1k3Pjt8+8ynd0U19XeVed4svqO9JOnVyspFiPxW4tUBlA6XYy9MFpvjk&#10;Hd1jFpSnfVGatlCXssSoXcxGJYIssmgWWNIWGdJm12d+cuSvK6qePO5Z6xN2y/JhBVugllJahkN/&#10;MV6CXeCw34kaOPkDSJop3O0qhPwBJP+S3MHqXVAwOI9/UoEEnhERKHsNCBo9cqki/yrRD0184S/N&#10;Ny/c8dzPx7bofXpRcLO+Hkw9gwrkCUlIIgivcAkqxgnno2FrrOFQ489Ljyx/z3zwJ9FcjfPVo30k&#10;5lbiASxBjwVoJECifhoJKdGElBQpDoAHPoL4BOoGGYkIa4sAlpCYV0p6iQCcJs56ggD+oBZHGoN7&#10;ASKhEUx4nLKBTSGRmoDgQifziU9qMwQSmQ1OlLFRFXabDytELyqrm0MT1jWcM3PvZZ8eemmn6Zhb&#10;cuH8XSUqCNgQ5nQgwTAJKn9QmGBeA7D8uRgJ2+V+wUiBdEpESmJEDiqKDa5Bkn7V6H7429LrP9py&#10;y7wDb+3rOWRMmo0O34lD/o1LrAtmdL19T81LUw89mr/j8YmHZz7fseXrYGM577ERLkSAH8hhJdab&#10;NJb27VhRN+fJYzMm1374cN+6T7hd30rHNkllv8nVv8u1u0ndHlqzWyr5VTj0fXL32sRvy8I/zvWv&#10;ess+6+nuN++su+/aqmkXVk8YWV8wrLlwUFvBAHOuxpCfUjPlnPJniiwr3pdObKbmGjluh70mCifA&#10;qYQrxgQzfZnAKQM5HUXwjGGMngYUpVchxWHx/QOdUxZsm/Llb+8c7vjOwR8Cvsx0JaBFAwEUwfzC&#10;Omx9iHDC6p7UfC1ZJ8sdhBgkn0Vossd32IOLXe6X/O6p0fCNQvJ8OT6MxoeR2NnUf6lsvyjUNShq&#10;0vLOwSQ0gkaHyqH0pEcTd2k49wDJdwYJnUuiF5PYBTR2Jo3AAmeQ6Bg5dC0fzA957nN4XjUFlpkT&#10;+3VKjCUcCw00hp1csZkd7NhpipvI2NKOVRRicdlpf/oflFNAohY8nnRq/2fc+gNIiGxQhG4p3Nbb&#10;VrH/h5K5T7XnD3bdpsU8WtDdeVoEEiAloPX6G4pgixTsTXIaQpwOIWrowv0ngERdHlFETQxjPwFq&#10;AuCBs9yZACmBb9gPAclSPVkDXNkZrmx47xeGImne7BRfdqoDlHUOjpkyFmYap5xhffgi1xtZ3I7Z&#10;pPonpfsgddUqwU4a66WJPlnwJKVgWI6G5GhQjoDgBwKfo0EpHOSDAT4Q5LzhpDsSs0fD1rCt2d9V&#10;7qw/0HfsN8uub7o2zGta9W7DnGcrZt5f8lLhsYdvKr7j4qMTzykpHFWdP7SxYFhLwfDO/KHWvEwn&#10;K77x5ab6c1OQXY3DyfNwMvHkqAfOHHH2PI0tF5sIAJZY87SWgvTu/IH6/KEtRSPqC8+smHBu8dRL&#10;Dt591YFHbyub/Uzr+o9de5ZEazcFnA1mKdyqUKxY4hN1AtyB2HD+15j8VqM/5+f2c5ZWDppXlTa/&#10;ZcDiLu1SFiBZaMU8roUmzZyWjFmV5yytG7fJ9Epd7Fs/OYCV6koZocAVGJNAP9VpQAK3TT+QtNAE&#10;YAlr8XLqHuu/zWAH4A5n1ATDJ+pUFZWLAIo0wDNCVEHgAYCppPw+RVoVJE8fNheu2XfPV7tmH2s9&#10;5I13Y2qsnFCAAoAixSqQ/sxaVg9IEEsCkkPvayru2rO+5rvZus3LTAd+CNbuIV0V1NpEbTrslWrV&#10;UUM96Wzi9B2R3t6Ezy/Hk9ikEQ1aoClo1mJdCPPDwyYAvGQaZ8N3WaoxOsQQKoCFSBgaYQ4VJCX/&#10;/JnF2E8HEtW1JaNzjse+Yeiul3qJsrE78eCv+stmHb3k0wMPbWzdYogbecVPaQTWgl59NKbh9yqK&#10;AEEB/FAVJnz+k0ACv2fghvskoGDWk8qPZFaaR02KfDwkf3bUXDR/19Vvfzt52aFVNZ4We9xcVdGy&#10;/MPGF/Ir77/m+D2Xnbj/bycevrV8xj3Wb+fF9fDkOEkyIXEc4YGXRWnA4ji2pWLuS8Vv3Nk099ng&#10;5qW8roTa9bLPJgfsJGQnYbscsZGQjfgt1G1UnHrF0S5bmuTGY4kjWwI/Lu148+6aJ7Oq7rm69o6L&#10;Gqac1T5pqGViur4ovT7/jMopV3a+OC2w+kO5dJvs7yZyAFN5CY9d2CjmXUusbwoyOPWsqweNp455&#10;MLFTP3EppEWmG6zRh3+uHjdny8M/HVnV7tsXJyVI3uGepnXIkeGWpbWE5bzjrQw3JQEsgfsV9HUL&#10;J7QLvEn0WxO1Pf6NvZ4vPL7nIqGpiejfhcR5JDFCiZ+hxIBtXMD1nhnoSI1YtIJnII0MUxKDSDxF&#10;jmvgnUYzSGSQHD6DxM4kidFyfAiNDCTRYVL03GTo5qBvutP1Uo9/vinxm0mqbabRejTNEmofePhc&#10;j/FJJAQgCH4qkEjYQQv9yOyR+x8XBiQsvM8a0bPWv+xhZk/svyxcj2YjAIncTMVOReqQozpXd03J&#10;9vIVr7UUDbaP1WJNX67Wm68FFPGDlj85BtHHJjupQKICA4iDhS5UUYHkFMkAASQAUZeH7wFjYIHT&#10;axgxMYxhj1qRDsvA8qEsTUTt6D4ON+fF1orpnqwMd1amO2sAIIo3K907Lh0Yki8r1Q/v2Wj127JS&#10;u7PT2wuG6O8aY3/5psTSR5Xyb5TmraRrL284IplKRWsj6WuRXe2cuyvs0Qc9hpDXGA6YIkFzKGSN&#10;Bi0xvynmNcbdnXFHa6KnIW6sineURCq2efZ9Y/5pTuvyV6vev6f0+XFHH7rm2N0XVdx9Yf3089vu&#10;+EvrpLN1RSPa8oZ05g405GaY8wZa8wfb8jL68tLcOQPceQM8eenBcWkB2M9xjDzlaF1ARPJxtkpv&#10;vsaSqzHlaEx5WnNBqqkgzZSf3p2XacobbMwb2pk7vL3grLaJ5zdOvqhiykUH77uq5Plx+o/uCKx/&#10;01v5m97X2yTxzcloUzTQkIzpQEGzxo5fe6UXagI3/agbOb8sY07FoEW6dAASHEbSiyMUF5k18zsz&#10;FrUPX9J87or6gi3Wz7q47aJcoijlhFbJcC+pjITUY80WAImaXH4KSOLNlKtjjtNaTPGgbHnEHuTf&#10;2BYFi2CwMQwRmtgsRZbKCHcj9hk7+U9Mv6yVxGKFbBLkz3W+RzaXTlm1/Ymfjq5tdTdKSh+VQgqJ&#10;YoZtgoDuIhxjJ1juTLD+Iy4nQzRsTxpqytd+snf2S8WL3zBsWhIu3hSv2snX7ZHr90tVe4RjW6NH&#10;tnmO7+urrwpYTWI4gH3gsckWUhPQSaCoWSYTR0FIkmC3jjh+Rp6BFi8ABk7+ZuNlmXKG70UVSHBu&#10;E8FKC/ScYYydqfz+GAmgCABSAlEQO2pR4Fi7XcKMYu/tq+ov/+LQlK+qVlY6a3zELiNf4dhoLFUd&#10;ojeK5V6BqDY3yJ8EEvWFjIQqSVUI9l3hREWKo4tN7lLIDqfwj+1tt3646Yo31z3y9fGthqjNFzHu&#10;2374lXsOjP9LccHIgxPGnLj3qtY373B8+xlfsUvyWxQcEIZ4R3lZ5oJCT2fbllX733uk9uMnfTtX&#10;kMYD1GehQAPFJM6ykjhWF4hjE3G6sBhT+LDChWgyoPh6FUsraTge2rrK880Xzvkv9b1zh/6Zm9vv&#10;uaBl0pDagsz67KG1hec2T/9b15v3RrcskXuaiODBXGoxAXiOpxLrDRl963faIZD0nzk4d7AQDq0U&#10;LYTs90uflvcWrTs+dunuV/brfvPw1TKtwnxfzPQFJXjSZSRhiRMmJmKiFKBLMxhQiXhtyNcSt5t5&#10;a2+82OJeY3XO9PifjkUmJ6LXcdG/kPgIyo1Q+DEkdF7EMtjVqok5UkloqBIbSpMZhE8hggbeFS6d&#10;xEAylPhQmhguxwfTMMg5UvSqSLDA4X68x/OhNbLeLB3tph31JFJDkjXISxKNDEjqlITa54rBCQAJ&#10;aQQ6wpqd/O8BCYjqVWhUOObF7g+EqnCi/unUMkwoPtWU1ymSTk52hJytzSfq1n9UWTDQAro7X+vP&#10;14KKB+2PnIC1FVEFsSFbewoYQFTwOCVIOE4yDFgMLHGQ07Hk9IXV8hFAIEQUeGegAosFs/sZCXq3&#10;EEhSPNkAJMBCMt3ZA4CFMG6EqIbkKQvbDLtzU/qyU405Ga2FQ1vvHKN/6pqe9ye5f3jX9fPnPZtm&#10;GX6eY/hlgWnTip7tX1l3f6/f+0Pr/g0t+37Q7f+x9cBPbYc26g7/0n745/YDP7bv/aFrzzddO9d2&#10;/bai4+dFHd/PaVv+euucpxvfv7fmpYKKh68rm/KX8oLhlQWZdQUDO4oGGwsHdhcONOVnmHLTrbnp&#10;PXmpgB99+QN68gcAt7DkDTDlDzAXZFhzB1hy0005aYac1K6c9M6cAa056U25aY25qQ1ZKfVZ2tpx&#10;KSB12SmNOemN2en1Y9PqbkuruXVAzbjBtblnVOaPPpY/emfRWXvuvKjqob82z8grW/3O7yf27LOa&#10;m8IBfSLczkdbJA60f4VC9krKIpd8zyHbpcurh8w5PnhBw4BFRuzeiFXurOh9kSVlsTFtQevAORWX&#10;r21+oti92s3vk0kplhwibKgxEuQWDEX+BUiaKE6DZvWJgB/YLBVr3VUPGE64AfAAwDgVimfvYOph&#10;lwd4WrGjDzYfYxlcsMU9VP7GnXzzWNukL38vXLr9vaOGIzHSrcg+rEQD/Q2KHrQgVh2yeAk2OwGR&#10;pKQiRmnQ2nP4x9ZfFrVumG3ctNC6baX1t2U9m5fYf1li/3GR4/sFPT8t69r6ffeJIwEs9PIhArG+&#10;XqD1UQWxxB/W6w+2Ako/zgSH6SK6sPguAAYIogj8s1+QlEjYOoTncVoHDiMB/QZAxwLAKiNJsFnn&#10;UVgPgI8PCF+cLGkV7t5ovOaLQ2PnHXh3Z8suY8LIUz9yLyUJdjZoQwZG8DodSMQ/DSSnYYmSYHWY&#10;KJKSBEaSUKid9Qlfb4w/vKH+unc2Xv/Ot6//XF3iSEbCIf3W77c9kr09e9TxSWNO3HNZ/Qt5jq/f&#10;lxr3Ku5WJeYj8ThLeoajlEmgL1xfXrNu/uGPnjb/MFvWH1O8Bqzq4JIqo2I7gI4/nKmIdYV4EuHc&#10;4WXjY3LUL/vtcl8n0dfQiu3ClgXe+U8ZXsqquveCE5NH1I8f3T5hTFPBmNr7/25fMkNsKaYxGxEi&#10;ogBUEXO3WA8U5vSEE8ReiCLsBadPwiIXBZC5jSNr23yP/Fp326riiRsqPmv0HebAeMFWvnUi2DtI&#10;pU95tNTPwEtYKI+2woegq9LR0eyr701W2+PbLa75Zsdr3uCTsejkWPRvychfxOQIIo0kZAyJnuXv&#10;xqReLpSucMNJcpCcTCeilojYh5EmsWMjjaXSxEA5PlyMj+DDI/jIFfFolifwoNnzrtG/uju+t5s0&#10;6WlfpRwrlxE5GjEFAJOPa2m8kmLPRCxqYawfHkgdof/eLOt/UBgjQTkJIf2iAgnsAAj27GIfUEFQ&#10;GZ7qfsiROQMXMfW0NW9dcjRvYFd2imt8mq8wpQ9UPEMRlrLFkOAklpxChX8RFR7+HUj6IYH96hSK&#10;gDjyNfZ8xBL4rKIIkpJsdKwBKVF/exJIUt3Z6S6GIl6M+WPLRcAnnKCOk+RT3Hlp9tz07twMYCTN&#10;k0bWTDuz9O4LDj15w8Fns/c8n7fz+cLtzxbtfmHigRl3HX7voX3vP7Lrw0d/B/ng0V0fPLr3o8d3&#10;f/TE7g8e3f3+w7+/98D+d+7e9+ad+2dM2ftS4Z5nxu178JqjD1xVct/lNXddXD/1nNYJwzuLBncX&#10;pJrzUnpztX1Zmr5sHLFlZ4fjKNA6C7R9eSmGgszWomFNRcMax4MMb5kwsmnCyPpJo6smjaqceGb5&#10;hDNPTBh9bMKZRyeCjD4yYdTBopH7C0YcLRx5YsJZJRPOLs4fdSRrOMjh3JFHC885OuEvhyedt/+e&#10;S/fce9nBO8/fcd/la1+eumDF7G+Kj9S6+ixC3CAlGvhoKZ8op+IJRfqNV95rCWVvaBmzsGzY3NoB&#10;81pTFxgwRgK8ZIkDBT7P6dB+XnvWkvr8Td1v1Pt+CorHsK0kc5DCbcPmVcM7YAbcXfC4wd2iTmhn&#10;QIKhFLXXFhMEErjb++83BBKJebQAWoB5SMzaAxNQqhG5Wqk/IaWO0EpFOa6QnUl5Uav9nu+P3DJ3&#10;88ObG3/qFXSy4mFDoli/JdAhLE9H9SlhLB2D8ArY+5yXuHWiuSLZuMd7+HvTr8uavv60esV71Yve&#10;ql30dvOSd1vWfqHb9JXxxCG/tYskghRMW3SRARFRX+o6eQUHxScp0hEQVr0AHAh7cyFmnMzXklgl&#10;Cu4AAAZY+bwiJbGsEedu4BpR+yOWsDAJrCFC5TBgkqgIAYV0EOVXl/zyHtvNsw5d9/7mh9cd/7re&#10;25jErldRHNmLipGZ2Pg6HUgE5U8G22UU9O7ArmJNH9Zhiig87CuspUehxQllbm140qqq62ZuGj9r&#10;88IDHa1hmU/GzAd/2/36AzvuvaHs2azm9+/uWTczWrmV+jrkRB9NBuUkB8eHkCsmBENDz/6tFV/N&#10;rl35aeDoL4qvU4p7KQdcRAakwRBU/wtjPBhcYi0u8USjlxCzF2Q+ISZCctSjOPS0uVg88F1w/Wfd&#10;855ue3N8x8PXtE86u/a2QaVFF7S992Bs/4/U1qxEvTIXA37DWA5YAYAjrGiGvfBkqSiCNgaJKYpP&#10;IeU+4f3Dhvw1R29fV/74QdOKXvmEBHcz3Jq0XvqnPCjWBQg+YEIICJDlNjlY52+rMh3W2X51hH51&#10;Rb7p9X7Y437BF3o8EpsQjV2VjJ4lJ4cQcRCVRsqxwWGb1t+rERPpijiYJDKkRAo2AD4JJCDYrpEb&#10;KnDncPGLo9ErA4FsV+A+a+BNQ3iNIb5PLzZ10r42GqsmfBURa0AdA2DgLom1NFlJolU0jmyJ7Sc8&#10;Niod+d8DEpB+IIENoRnIDEAGJPAZtq62+8W+wjLbGfweI6UAxrBMNxEdQUfXkR8PTRrTPH6YZfJA&#10;W2GKNU/TB/QC8IANgwIs+Y9AokY7VEE8OAkqpwMJCDIb5go7hSKnC/wKIYStBHAIt6iiCPwqC91B&#10;WLzCOgSfQhGAEMCnEBAXhnOePPxrT26asSCjtWhgXcGgsoJBh4pG7J541o7J52yfcu72Kef/Pu2C&#10;PdMv3XfvlbsevGbHQ3/b/tC1Ox742+8P/G3XA9fufuCaXSD3XfH7fZfvvffyPXddsmf6BXvuOHfX&#10;pNH7CoYUFwwpKxpaVzRMVzRYX5hhKkxF2FCPOgtPERwCa/GitRZozQWazry0qsIzjk469+DkC4un&#10;Xnz87svLH7ux8tmxZS/llL5WWPLG+NK3J5W8O/X4zLtOfHhP6af3l3/yYPknD5V/9FD1x0/WffJU&#10;3SdP1n74WM3MR6rfe7hqJsgjFR88Wvbho8UfP3zwgwf2vT1t81t3LPvgyU+WfL58+/Y9LfV1nt7W&#10;ZLBZjFSKSRzyr4iHFfK1h3u5zHHrhuZRcyvTPq9JndeqXczGWwGKLHUiL5nfrZmlGziv9uKVjVN3&#10;GucakrsEpYxVqMAtDY9bEzaAUVEEbq1TQMIDka1Fto2MRJWTQIKPAD4FVGBTsOAzu+dZiwd286OP&#10;GlBKzU1HLGF0p4ySXxyxF39vGrtoz8R1VZ9X+44ESS+lUeb2ARqCHXrZFHAZI+ZguiugyZl2SlDB&#10;qSRsYDonOkqdZbuM+zd27FzfvvXbzt++7d6+wbx/k638oKujPu7tlbmgLCXY5KR+IGGYBBY/AEZc&#10;lqNAgbBbrBxHAx5boYDWAkucmdSnAwlLPRVwDDlAnQDLAZCgDc74BAjuIVrh2HsWgCSpcGGq9Cpy&#10;GUfmlvkKFx694o0NhfN3fX6kpzgomxUSUAC+0LelCu4YW9V/BySKCMKynsFoBygD0oTREWyCi8EW&#10;RTKI4uY+MmOfI3tB2Y2fbH1y7aENtQ4jRwWR9zVV1n47v+TTZ5oWvOT+dQFpPaB420jSQQWPwocw&#10;iQ1Ot8zJXMhXvqdhw4rKH+b37fmZtJ4ggW50MuJcXdg0ogiQEAUH3bIZLaD6SZRgT5YkVo3ycYWD&#10;MwZMLiLzISHiVjwWpadN6aiVaw6FNy/tff+RzunnVd6WUVJ4buXLU3u/mRNvKKY+O41HqRiV+DCF&#10;c46xEdZYjL1U4IV/wjECbwwD8ZLF303Bp3+pu2XRrqKNTTNbYj8ElRPYNFfV0WjCAGbUyMBCgI6o&#10;7ASjAsBXWjDl11nvr6gxfd1intvnmusNfmEPvOMIvugPP8qA5EouNppyAxUuTUlmyrFUIaAR4ymK&#10;kK4Ig2g8TY5q5IRGxk7yWgWET5GFoZI4mhMuiSev94cm210PdztnGEMrTcJuM2000J42GmhlwACG&#10;FTxvjQrsKvwTgaSKxmqoml0GD2Q/kDTIbG9PU/3/s6I+q41EOYklfwAJgAdASAcbQKJjWML4Cl+P&#10;QIKn0aRQHx/urdlz7P6/gdHdNW1Yd2G6JR9LSUC5+3M1wTxseojRkWyMmpwOJNgp66SokKB+fzqQ&#10;qMsDQsBfT4EHSD93YcgBC3gZIzkFJBiqYXTkJJDAn7DtPAMS5CIAJGGW36XSJviVE4PVKfqCtLa8&#10;9Jb8zIYJwxrGn1E7cWTNlDMbpp7TMAVkTP3kv1TdcX7FnRdU3nkBfKiZen7N5HPrJp9XN/kvNVPG&#10;1E4dUzf1vPop59ZPPqdh4ll1E8/UjT+jvXBYZ/7QrvzBZpy2m2bPRhRRBY8oP8VemGIpStUXpbYV&#10;punyU2vzMw9OOGfrHVdtfPD6bY/fuvvFvKOfPli6+Lnyta9XbfioZsu8hp0rmvet0x3+oeP45q6y&#10;30yVu3qr9znqDjnrDtpr9jpr9zhrdjlr9zpqdtuqfreWbzOW/tp+Ykv1gfVlu9dV/b7yxM5Vv25d&#10;u/LXDUt+2/LVwV07W2uqgvZ2Em0BhU5pJRGPKWQPoWu8yoPF9vOXVKd9Wp4+X5e+lOVuLbFhpASb&#10;plg0i/Rp82qGzS7721fVL5S6N4Tko4pYSpVKWUDtL8PD1Q8kaI4wFGFAgtkc/xFImpjUER5oR50M&#10;tx88tmjwqY6EWgYkgCLqFBP2yFAdIop4MEa+qHTc+W1N7vLyp7a0fdcW7BJoEKdpKJxME2IyLsUF&#10;wkms7BCUJYAA6E4JAxhBSfLThFMJOoinj3h6iNtKXVbqBLFR+By0UewKGADdhTNLZFDxLN0W1DSm&#10;laLfh+B0xQgRwih8FIQKON3kDyzph4c/VDzo9yRijsiABL9U/0qBG/RHzGHNWAIRV5IRojgVnC7z&#10;jY6/Z1X5lW/+eMsnv762vWOnS+xUZLCh4TD/HUhQ/yPz+pOMROoHEvZ7bPfL47uMDWZAq8u0OS6v&#10;bObv2th15azDY+fufWdbxxFL1AV8TxY4h8lZdcC0b4P9yC98ewmN2WTJL5EIAbYkxkTsRiIA2EpJ&#10;V9/Or08s/qh6w4Jw/SHJ1aGEnVSIMNah8jagREBFgJ3wANrwc0AR7IuJWWMcJmOzZjbYZEwABEsQ&#10;PkLjARLz0oBH0dUkty4OfzDV8MDFR6dccvih7IZPX4ru2STbDCQeVJIhAiIkTlIRNUgC+I2QCTAJ&#10;CBNXJBclTQFpdUXP9DX7bluw95F91lUebhfBMqsa7C1KMZbO8kDq8BYH7cyxsLYIShze25Rot2xu&#10;9+1s6v603fiy3fGs1/8ikxf8wUcikbxk/CohORo7+PIaiUvhEhohmU6kQbI4SBIyZS6dJtNIIl1G&#10;FpIhYtP4oaI4ik9eFI5d6w1PsIWesHrfN/hWdiV2GkmzXrG1KmF4rnBcFTwG8LBhRz8cFMEeG9bq&#10;TgEgicEH7MLNiNT/KoqcEjhLpwvujIKMRJ1k1SlIHTjrQsSCMswRwFZ69cBIFMUt8Q59TcWb08rv&#10;v6x66rCWojRTIYaCXXlM17MhtSEWBscptkzvI2CoLRcxdNwv/cszFFEFtPwpOqJiySlR4QQ7erG/&#10;wsL9LbNYmET9Ocv9/UPUxVR86hcgSWy6O2wXcMiRi0lQ1lyNOVdrLEg15aebCgaYijLMEwZaJgw2&#10;FWbo8wdgaW3h0PaioV3IMAbCN4b8NEN+ujE/o7tgYHcRyCAjfF8A/xxgLcy0FmRY8gdY89LtuWmO&#10;bC0QNWc2zuACXtJToDEBBcnXNBWl100Z3DB9VMv9Y1qeuKLi1aJDHz51eO4rx5a+Xvr1R9W7VjUW&#10;f19fsaWhcV9zR7HOWN5uq+9ytxsDBkvQagvbPVGfLxb0x33eqNcT9fjiPl/c64l5nFGHLdwHyxh9&#10;Zp21pcnUUGeuqequOdZWvbu64pfy45uqSvYaWmvC7nZs+Ag3gFxBxHJWWbJVVj7siI7d1D1yadPA&#10;eU0DFnSmYHFir3YhoAjwEod2qVU7ty3l45Kz5pVP/M30SVdyS0wuxToS1rpRFutPjuZkvBZEbMHQ&#10;2ulj2dA9VXWyVzHrX4lZ7xUyOSaQAwl5d4xuD8obHckN9ti2CH+E4DAh+FWVjHZPExF1lHRQWi6J&#10;68zyM3tt+auqJqw89tlBS40fe3nEAEsIjclClCQE7BUvYoEiDhlUbX/Qb0lKwfDlZAzIg9JH1a8K&#10;i6aw2IYSBzVIxDhYwxQ0K8FR7kAiYBns7cR75VCP7DWRvk6pp4OC4rKbZXcv8dmVsAfgRwQVCmvG&#10;4gUw9lGLwU8xXINzdlEAMbBGnb1QpSOKoF8H4yuUA5iCo/Aqkpkqe8zcjJ+bb/9g23UfbLnvx7q1&#10;+mQdER2oAxGC8FcYacBVMS2JGwLQ+nMxEqmfjsAPsZSTdQgA3S4IEvre4KIGpc9Lo9mrGi/68ED+&#10;4hMLjvU2BiU/FslIciIkBHoFV6fk7qQhC+WDCN4YOAIrP55UkErINCrF7eaNC/d+9FLld3MEfbUS&#10;sSmJgCTEkIWwk8pgEPYeqCIvkyQQRjz1SlSGK4i9h1lJD6CMwJKwYLdEjmLNTkJMJKnXKRmO0z0L&#10;w1/cXf7gDb/edd2JVx7yblxLulvkKBgCIQrEjg3Nhy3gKcaNYVgE7AsOuA/mWVMDT/cYQu/vbCxa&#10;uiP3y6MzqtybeVrM5sFVgVmEEw76NWM/oihCAyawI4NuUOLtiqdbaukIbui0vGzsvsvVNyngudvn&#10;e8Tre8znuyccGpeMXSElRwH/kHmNyGlFPl0SBsrCYBofSpMjaGIUTZ4JHxR+GOGHScIoIvyF5y6O&#10;Rq5z+bKs7ge7fR+ag+vMyd1Gub5T6dEpfpwWBw8MPgysh50kVUq0migN6FYGowz2KgFAUkdAWaO7&#10;uV/L/x9Kzf8HpR+x+n1oYCTicD3QAq2yDHQEB5Bg018GJAByqBFw6C88yTaB9zr0umWvHH/ipkOT&#10;htcUDjBOSOsbn4pZVQAAzDcVBv3OCAoACWptpridrBjilACQoK5nZAJEBRJ8P4ki/QH2k6ICySns&#10;AfxACFF/qGLVvwGJuiRAiLqJ/q3A+tWiFtgHRowAUfpYPxV7rtae1y+OHC3QrJ7ctJ68Ab156X35&#10;6Q7gEzlabFOfjRF7b16aKz8FmA38EAADMSNX685LceemunJT3dmpzmz4E86OtBek9RRmdhVm1hWk&#10;lxWkH5k4tPj+C6qevbbj3Xzrosctv8yxHP6lt3KvvW6/o+1Yj7PR4tHp/R1tIX1LxNoSt7dwbp0Y&#10;aJFCLWKkVYh1SMlOkTfwgj7JGTj4wMM37VKiXY63y7E2OdosRho5f2PC1xBzN0QdjWFHk9/d4HU3&#10;BjzNsaBOiOnkZDNJNhJ4LtSJiuJuWVrlIk/VRK//2TJsQZ1mVqN2YRem/2KreRsCybJezQJ92hc1&#10;w+dWXfNV48OH3Mut4mHmg8IbQ5TgDkcskUFA6cvNTBpZXXo5ZgyjlLL3CgAP7NADIIHvx2RlW5Su&#10;6+MWd8Y+qXH/Y3/XC7t1n9e7tsbkEuy8IFXCOgFIJKGdyDpFqiLS1qDyeUPizu9axs7d/dLGxn3m&#10;pE2mIdbGEWx/7E+C8+6Ynwad76pRCgpSNdzhC1AsqKdYOJYpLKI2CoHFkzg3T8aIBnYLFmFNnJKI&#10;0aSfci4lYqX6cqnxIC3bIR3fLh3fIZfulmoOyS1ltFtH3RYS99FkWElGFQ5QA7OQZTC4CVamwP7w&#10;2KwWdwZh5CSQMHUH+4C+JSx+wYRm0abQUqe04KBl6sJD1360rWhtxaz6SHGCWhWsW/x3IEGkZOzn&#10;zwGJymjw4CXAWx6ULgsxYRKyhC3Wj/Txr+5yXDO79Pz3D0z7quEHXdAsKBFYAE8bxheAQFA5gkkC&#10;WEyOIW1WhpLgAEhoQiYhOdqj/+r9ba8+ULb2U8lYq3BehY8AkLBhw4AP/w9vbwHextWtjUqGMHPa&#10;pinD16+MYWyapszMzNwmTRs2x2FOk4a5YQcdQ8zMsshC27Iki6Xh2XPX2uOk+c4993/6P885V8+K&#10;MpZmRjOzZ9a734WwCbyo3wlAiDYrxKqLSlQCROmyD+ILSBJ1c6HQEsgwTorE83zYQoyn+f3zK354&#10;btfLjxx99ynr6iSpsUgKtsmMX2ZDGP0NO4ELhUKBWopwMgPEEFDEpShFfmF5nv3NjdnTlh1+aW95&#10;sjl8Ej6Em5XIRRL276wQpUqMBqGFFihZRiMsdimP1iudemI0s2f0vmSL81mnY6y//Z6Qe2zA9bi3&#10;dZbHOT3guo8P3ExYCiS8hue1wEJErhcTGsi6R/Lu6yTfbXLgVjFwLe8fzvpHxPzXc6HbI6F7Ojsn&#10;2T3PmrzfNAdWGZmjBlLSrJgaEEUAJEiZ2rBahgWYXklFAhB2hc7IEEiqsE97pFJmEfnoNO1Kdf+/&#10;JPDw00DMywKTRIxCriJCnSyoQNIgirBcQxj0kRARUZCItaJk4nh3uMPw14pz3z3719OjLzzar2lm&#10;TxsAyURU0G5gFejWRjqipn2oKNIxCTuXoO6+JAA8ADNY4J3qd1VUSEAgob4EtfsICFIZiiXwFayg&#10;wgMILCCEqL9yib6AwDLu6tJu/4vA57g+UCLaYguzNGAn9NdRYAEgbSwutI+Laxsf78J6xljxBbYF&#10;mIRTA5gMTLqElOoOYc/0dHzjtZ1jMQYaUwsnx1mmJRgf7VU7c2DRrOG5T1+b+9q/8j6dVPz7a/Ur&#10;v7btXOg5szlQlxNqbQ4EHOFIa5Dt8JFQhxyykZCRRBpJtEFm6glfh5mq2Ke9S2hj2stSLWO3EvoV&#10;9kkEXo715HFeAg8C20BYA5EsBDvd6YnYCE+HFKuQwhUSo0bDg0I/pwiHOCWlQ3r+gv/6VRU9FhUl&#10;pNZpknWaJcBLHJoMABKHNr0lPqm+x+LKIanFD/6h/6Y4sJ8hhcAzZFIsihUSqaICQILp610Z7MBC&#10;sEUVQMh5RTqlSCdk+SivHIiRnQHyp0fY5OKX2bjZdZGPLrpfPdXy5P6Gh9fk3L/i9KvHzMsdQpYk&#10;XcQkEiygAkBSJ8KsSywjcrZINrXJbx9sGZN0+PlVF9YXdVQFpTaCxTvC1PgDOMCj/R1b1KoqCTRu&#10;1zQX/0J1roZVIdKACkZnBmg2WJeRCSMBKRFDhA1giyp3i2KtIoZctj5Lyt8d25MS3vSrb/Uc74qf&#10;Pct/6oD3tXMCWxZE9y5nTu0UCo+KDReJpZp4LSLjIVgGOIyuX3TF09JbVIPDS80FwRdiADrk1TZ9&#10;MDEHje0hcn1A2lHlfXdL6b3zT9yXnvPxGfeudqVJlgEv/wuQILEAVIDjV5R/BiSg93E7UOcw1QfI&#10;i8UUFjAApv0Ao6Bq9xmir27TXffr2dFzz766U3/YyrVhaTMeA+IQ90D1Y+ABRV24gBQIKQgj7KLD&#10;x0tCluYVX+39cNb5pd+zTfkK0wFXU+L9wPvUigJwzKLCoRBWpJHHFE5idAG/RXiEH4Nv1cInGDuB&#10;CA+QT3hRYl3EXS2WbtdvmHv0y1cOfPSsbulvUk0uCbYSABIebgO44uiuEekGVKKcwkZo4Wi7rBy3&#10;x77bVzsr/fhzf5z9qdC6wSdmwZyFAF+WimWsAwFzoip4VPBxEkFAaWIjTzFSS4LNxNHMlRoD20ze&#10;79o8M/y+e9ngbYzvvrBzgsc0ocPwsN/yL859rQyEg48ngkYQ4yiQ9Am4RrpNt3iN/45aH2Ad90Qd&#10;N/psV3ksozost3ba7vW0znR3vNXq/8EWXm1mjjcLZQ3EUE866kmsRhEriFImASPBpm9oI5ZJCZEx&#10;rB5twRhWC2ADIAdQB2zgSl3/vyoAJFcE0nRZrgFIQPXUyny9KAOKgNQikMCBoQkbgVDCFhdGTmoX&#10;Iy3FR3PSvj38ziNnn7i6ekYv0xRU36COARX8NPgKdC7iCuhr0P6Tte4pcVhDhXYQAVGjeFHt0k1A&#10;cV+mI7AJfAvrXAkkKpbghv8dkFzGj8ui4o2KDbjbcfFU0IkCP4SqnwLJZYFNcLcAPxRFPGPjAA7d&#10;Y7Sucd3bJ/Ron9ANc+PHYklK3CEcOa2z4p6gRXKDZ0qz+vGHEGlUIAE6YpuW0DwtsXJ67/Mzh518&#10;8dasz6eWJL3XtDvZlrevvfacx1Tktle7vGZnpN0Z87YyHifXaZMYsxxrlmP1hEGjKOFr0OsACEGq&#10;0HKLGeAwfDRFvEtgglKBZiWiOh5gjgLwQGdR6N+ql3Eu3yxLTZLYIIt16NnmSwlTKgPRhGUEgzyF&#10;y1bknbz8fQM3Znv98LSSvhnVmqRGzRI9tipBIGnVLnUkppsTl9R3m19yTXrJC8dNq1qlLFm8gKny&#10;tFcj3DCg8eG5w5+AGRLQHSQf8GzmKySLKHtFsjEiZ7jk343CV2XRt855njrimLrX9MDWxjs31N22&#10;tubmlVVXJ+WNSrkwcbfuh1p2e1A5j0UbBXTDiDwIPEFlGMHFH2HID7me6StOPJZ+Ys5f9cfMIT2v&#10;uBTiU6QA+kuwlhZaUUDUF86DQa9gAjj9G8AD/0BVQzvsAZygehcZIkUkMSBzbiXilNsaxYoT3NHV&#10;gdU/OBe/b/vxKf2H4w3vjtG/87Dp3THGdx5ufufBxvcebP7gEf1Hk4xfPG6f/XLn0m+5g2vk6rOk&#10;o0mKugnrAyzBYsBYkUMlQ10vtJnBi2IAjZYSOSRBCqNgvUQ7R85Z2R+P6O9ffPaWReef3t2yTCeW&#10;c5wPoeg/gQT3SxHyH/ZsF2k+Pa8wPHKIKKtEOAWULA9EANhcUOHWlXlmrS66es7x25cUf3W87UIn&#10;71EIi+2+aHtf2olEgINAoS9KcdDJAmgkcrLo56PNLZmf735nctbvH3sK9hO3QYp5ZA6vBaaPwNEj&#10;QeNiaApjAMZ42qAX7Y+YgINOLfW8pK4IaypyDB0mgEMysMWQErHJtkrXmd0Xkr479NlLNUk/iRXn&#10;SNAmsZ0SH5IkTK7EC4qhaCCARhERozLEdnTNKRvqfM+tLRyXfOSdw5VrrIHjHHuOTnlKFdDOUoUk&#10;YiqGDDc0IIqERBvm+PCnEGyWPSZBbwyeMbgzWrxvecMPMuxNJHa17LslYrnb23SXu/4Ov+F63nWV&#10;HBmArXP5BMJ3F/gBXHRwqPUmn/neoH5SqGlGQP+wx3hTe/PIVt0oe9PdDv3U1pY3Wx0/WGC34b8M&#10;cmmjCBOSjkoSggcJOAdMpqibUe1yiAzpSoWOyRzYXIunPm1QCmgOVuXK1f5nBXYOsKF20sbSsApR&#10;7QzAS9AkiDZu5CWAInhUNN0ESF6FKJeLcqUoN4myU5YclpqSv9afmvfB2TfuKXhscOOEeMeERNfk&#10;OKyHCKp2DLb6AMWKOh21v9Y9Kd49KQ5rk6iKntIFWBMd8hRIQPPiO12/Xe2ESHtYwQLG/lLTUxcI&#10;Ubbhu+RQUXeIcAJfXcF4QBAbujQ7Ot5BPGO1KJfg6sqVEfCwxAvsM849Nt4zJt43pptnbDfXhO6u&#10;ifCe6KLWKmQesBoQLNgKjkdFoEla78RurbBPSmjax2kc47TGyYm6R3tWzRpY8NINee89kvvTC7nr&#10;fmo8tcXeXOoOOL18tE0SLTJvlFgQg8Do0WYVUyFclXqanaoG8l0Zy0dH6m+5PLKXBT6E9WEB3tVI&#10;PMxPUvsxYzE30Pt8mczDcANxx/kN6mvlnCKv8LBvnu24+4+aIZmlmqRaTSoNBc6wxaW3x6e3J2Y4&#10;tSlGzW8VfRYUP/RH/Vdl/nX+2DEiXVT4MuCsEqYfwBNXrsjFRLwoEaAOhwSym5X/iMjLvPJci/BF&#10;nfBWEfvUqcDY3c5/rdFdnVHZJ6kkYVFx3MLSuKSaxOSq+AUXey3Mu3Fd3UvnfEm0vy/OuiR0eZYR&#10;Hm3C6EHEPS9rZN7aUToj4+jrG7LTL7YXhIlNETxE8WJSHcx5abI26liOlsvAZt2gwFRBFoAggzNr&#10;KqASAVtgvhtBV0fMJbkbSeMZ6fwf3B9zOn570fD2fdVPjq6dMrBuTM/6cb3rJ/VtnNy3YXLvuknd&#10;ayZ2q57Yo3J878rxA+qnj2x67d6OX15mty6S8vfIpkKlo1mOdIig3LgwtnoSYTqOxiigBQImqgB4&#10;dNWC4rvyDbG0eYzIPlmqCQipue3jMgpH/XbmkTVVswt9eX7iQwoFWwP2wUkBlqAAAMI7fPyPgIQG&#10;aKF6BSAB4agwCs/S5pBuIiRnWyYvy71+3ukxa+p/z/cXhITOS0ACpCSmEBA4VoxkoK8rgYQFuBaD&#10;XFjvWPndgXemHP3qZeuuZXJTgRKwE9Yr8wGsNwBDQuDnGECRsALvLBAjlTfgEF0CElhQj1MVoCY8&#10;sjaMK5PliMK7FL8pVpdbuiH5r69eK1v0HVd+hoScEgdAEqFAIgOQYCNFurmkxGDXQYVYiHIqoPx2&#10;oXVyxoXxS098m2s6GELXSA7qQVSCME2DmQs8OXUKcHxSIYqlggjTNJjNNZGwUXG3CNXN/gPN7fMs&#10;nS8H2bsEEcjHAM4zMmS6xVN/m7f2trDhesl1jRIZrMSwB7vC9ZG4QbHAYN57rxR6SvK8FDY+6Wl4&#10;yNV0Y3vzVc6m0famB1pNTzstH5tMv9S2ZDS4jzaIdY3EW0ki5eiYgYcKH2aMP8GnHSBEla6nHZ/z&#10;rqxAmnv1/wuQwEMOO4dDKqRAQguDdzES+FYFkmqKIgAnWBypq0QSlmVFq4Ug1wmiWRY7gi5H48X6&#10;Xen5X00799jw0nHxxondHRPi2qibBJQpGoKwHTqmmLSOxfd2UN+IJXGory9hCTIA1N1d7AE/p/q9&#10;7VJXXSAi8KcKIV2MhJIMABJYH3bS9eF/BwzwIawDK6sockku/dAEhIGukKouIIFjjkMZH+8fF9+J&#10;bRMT28cnuCYluicnAhbCKWDnYBU8qE3ssrgmxrVOindNTGiblGCd2k03pXvxpG55j/bKe3lU8feT&#10;G1Z8bjm2srU8q8Nc6ex02gVs295EgB8INQpfI3MNEkq9hHEZf4skVVOhs6Ku20MdR7jhL4v6iSpq&#10;mKy6DCvD44Bt/C8BEjwX1chsMB8QOLFKXEpotatCRbmgyHs5ssjIzTphH7G0VLukKn6pCTuUAJak&#10;ODTJjvh0Z1yqJX5xQ58llTcuL511sGmuLryfVfJopiH9XZzSFSlKPpFOxsgeH7+4yfttWdu7OZbn&#10;TrZMPWh6eJfpzi2Gm9c3X7NcNzy9YWBKfffk+rjkBk1SU1yKQZum0yyuTlhYPjitauz2lm8rA/ti&#10;EhaoxghMDJGH2xV4M9yuF2Syo035Ncfy7NqzM1IOfXWw+lg7Y1TkdszpwzLuIk6eQe3RcoxdQUD/&#10;ASSgqQBk4DsOBbMLsLwKF1AibYqjUcg/7Nr0m27eyw0fT2h45bbmx0fqpw3GMgQTeljGd2sZF29C&#10;0RomaIwTtYaJifoJ3Q0T+xgmD2ycdXXDS3fVfDazYfFHrp3pfNFxpV1PYm455pdjQZEFLdoFJGgO&#10;wuNE2xpgAo+1aHG6j8SAkBD1B6+tDE5fU37V7JO3pxZ8esZ5yi246Toilq5VKQ4KdfDgWf1DIBEu&#10;Ywm1LLEsigjwAIBh5sl3h2sfSTl1Z/L553eb1zTGalghqKAdEH4YCFtMUQBvYGX4k+JIF5AArMFF&#10;Z0VJEMJ8xNS2Ye7x9x899NajZYs+DJ3eJFuLhKiVcB0K7wcwkmQkQxElpgIJ12V9okMEmN7l2wAg&#10;gePsEmBRQDMxOA9OnzCC6CVMq2Ctqtu99siP75Yu+ZGrOI9AwvoRSACyKThTEyeQLThZABXFp8hV&#10;DFnbJL213/BQRu6sP4pS6ry5ErYbKUZLUVfuYSW1+dIy1KRMFEp4mMhI9UQwKgGL4rSKF3Xe9Trn&#10;VzbvrBh/m0SGEq4n5x0QtVwXaLzRV3djpPlaue0qEhysRPrJ4b6AKFJoeLh9mOS7nwjPKpEXY/YZ&#10;Xt3dbsMoT8twd8v17S3jOhwv2a1fNTbPLzesqXadaRBaGhWmggAHBy5CVApSit0a4AjVg4SH7TKi&#10;gNbGHGAVReCZBwF9gQ8/btulDv5n5UoggUsHKAIT0vLLTn41ToEI2N8er2rXhcUN4Qjh2ATAEqlB&#10;ElwKH4i0OstPlS395MybD+TMHFI9Y5BhSk/rhETn+ET3+HgvtkNHwGgfq2l9WNP2iNqqpEtTqxXd&#10;3UAOsKgJVfcTMO0c1gdUUHV6ly0LUIF+qEKI6kXHNHUKJPDhZYBBIIENL1mrVM8HrHNZgJpgJvx4&#10;rY8CGEACEAjAEnUr92TAOS3lFnG+CXGB8fCe4BqvbZ0A5CPeMyXBMxkO++/W7mqsM7pJgJ3Qo7VO&#10;7WGa2tfw6ADdrOFVT12T+/yNOW/dXfDzE/Wbf+rI3R2xlkciLh8ftEp8PVxkygLVJhyggrtG/4qZ&#10;BAqNrFVviStXgOFQIUQVdexUuRJIurbqQiOYGahGJ+zLCdMCdDwoSo2ilElYEL5Aki8Skk2kvTHy&#10;VUXwX+sruyWV9sg0xQOQpLRgU/fkVm2qIy7dkZhq6pXcMDip8LY1ha/mtq3wkSNEOkWEE6J4lCEH&#10;I8oOn7ipncuwCHNqAs8eNT6yo+z2NXlXpeUMXJLXa3Fx94Xl3RfXdlvc2D25uUdaS0IGbRGfZtdi&#10;tLEVOdCShm4LK6/PrHvldNvGTiEfeLPEFwMnpqFfIGiLI/KZKNloCr6/r3zcon3Pbzq/VuevIYqd&#10;8D6YOmMlElDOwEWoTV4A7QZA0oUiVOV2WWWo/xahBnu2ciHFb5WsRUz+/raVP1Z8PCH7qavzJ/ev&#10;ndCzZWxi2/gevond/ZO7wUyodbzGOkZjHauxTdRaJse1TEm0TO1lmdrfPGVgw7SBhRMHn556zaln&#10;7yr55mnn5rlc1UnJrZMDdjnYLkZAi6I/BvS5qjCRK4HGowcK3EjCaCrEkgiRHbKyW888v71h1NzT&#10;o+afe3mvbp815qQBBbAyVpVHxwTmpVzGkn8EJFjZkHRhCapvrC3MxBRMjGmHmyYivbUl9775+x9K&#10;P/Pl6dZD7YKeNhHDo8Riy4DSCqAIg4eOQILWOQoksAhAwohEElk+ZnfvTD716eN7nnsg94MpruVf&#10;yAXbSVsFYRyK4EXrocKwSjiiRCL406DoMeMGBYnI30Cihl1TPwf16FAPGFY4k2Oy4FWYVt5S0bBr&#10;zdHZH1akzRbr8kioTeYw9hcORkByhzF0KpCwyPiIS5HOeYTvz7RNX1c2bk3Z+ydaNtmAmxMd6GJ4&#10;urC4W1cEOgh9WtAtUSpKFZJcJ3MG2WMnFrt4oblzeZP9fZt7apS5WZaGoAkrOERwXR9tudnfeIO/&#10;aWTMOlj2DlSCA0lwiNg5jGkbGbJeE2m9Jea/k++8X3DfE3PdEO0YwngGsJ03hLzj3R3PWJ1fNVtS&#10;61q3N4YKDHJbE/VO4wQKH3gEEhpKj5kiqka+Ui4ZtdSUcoLncklx/Jc1/6fkMpCoz2QJtbyV0cBN&#10;KggkcKjAQhAO0ZiObbdBQD1RzgfrkFpZbJHYds7ntNY2HltbsOj9s+/ef+6Ja0ofHWia2q91Sp+O&#10;Cd0oMKA2B9IAEAKCyEGzBUHax8WDuGktRfiTfoV6H9HikqjwADoa/7wEIZReYGqICiQAAyre4MpX&#10;CHKLK3YFAitTFOmqzYVuDDgkOLbLKEJFpRewZgAtb1pAGuArsHMVnGBllZR4aAa+GjaGhzFe45gY&#10;p5vat2TawAszhmU/e2vu+xMLf3ujdsNsY9Yme80pt62mI2hvFXw2hYGbtpoIpbJQhKGxFKEpQqgD&#10;dGkgLn0CCxQPrjRwgajLqqgbXpbL3/5NZS7NTuC5wDB0DEvBrCBYxikLrctZJGAjqVIiniV8mk2Y&#10;cUTfK7koMbVBm2bWYs8rhya1DUSb1totw9YjzdBtQeHg5NxHDli+0fOZQZLpJ4sd8q8G4avK6Ft5&#10;/hdOuWYdckzabb59XfU1K4sHpxf2WlKUuKgsYXFtwuKmuMXAPPTaJebEVKsWgArbMtqxCcpSEDMW&#10;IV5YMWhJxfT9lnQbe0ZULkpCCfUMwSNfgo5GuYSIIEf94vfnjBPSjk5dmTW3wHUuRCwwv0EDEQIJ&#10;ht3CRJpGCalT9iuBBEOCCWhB1FFUJfNyrE0x5MonV9kyPqv6ZGrZszdWPjoYUMQ0PsExFudDnjHx&#10;HeMxlg+4iH5cnG58XOOEhLpJ3Won96qe2KdiQr+ycf0Lxg/MHj/o9KThpx4ddeqFu8u/eaptywKh&#10;6KhkqVZg8KOd8GvUHyOj05sqTEAV9JSg4B+gmHHGjexKOeoU3z1ivWVx3lW/Hnt8Y9mWer9VIBE6&#10;txawNhfNpaeOC1oX8p8CCQUiUM1wCApcDJGV+QhtrGtXSK6XezzzyD2z/5yxOi+p1FfIkDY0eeHx&#10;StTvBHACWAJHcMlDgygCEADHDwyLAYQTOZFxBY5uLPzhlf3P3HvuyVtaPp3AbfqBFOwhbVWYesIH&#10;RTkMpISXAUUAxpA9YAQE3SGGAnQBCbJElSyCwLgBZNF0RliIynw7CTRHG/Lrdqw4tejr+vUpkq5Y&#10;CrtkLiIDnGHUMAw6QCbgpQxAhXEEhHfARMkUfvHP4ntTz8/cqZ9XHf7LD0xfMShyo4QWgHLClZNY&#10;WVcPEmpTQoc26GWxVooZZJdNaXJIZ/Te9Cb7W1bX+Gj0OkkcIPN9pNgwEryBa7spoL+2s3FQyNBL&#10;bOurBAYpnSP41pFBw/Cg4Rqf7Wq/Y2ioYwQXvkaKDZVjfeRYX8Jfz7LjXN5nTa1fN7uWNYcPm8Qa&#10;o+JqUkLVCl+OpYTECsQ2zOarUFia0SKoc38134o+9momIJ4LKGh8/uGZl+D9P1TD/7io81Y4GFig&#10;qgp+WhWpGrOLAfa4UqwzD++AOgg8dH20gKMykqRGgbNyIZfP6mi4oDu0PP/317PevDv3qVENj4+w&#10;Th3aOqF3x8R4H424BT2LGICqHJMEQdxj41xjYbKf6J7U3T2xewe6H0Blo/uky0kOK1MBMACB/eCu&#10;VAc75SL+MVoQ2GHbRJBLjOQKwaitK1AEE1CoYx/gIUyr0PvGIJagmYuu0KF2C6ZuFThaBAlqnQPk&#10;aKUeGvgJdVdoB4Mzopym8xH0BnWM1TrGa02T46sfG3LhmdEnX7sz69OZuUmfVx9aa6s53+HRu6Mu&#10;Jxsw8yEDH9HLXB0RyiS2SGRKJSzECzgBQw8sAUa/Czz+U1TkqAYskUg1iIyCFPaSUJe7uhq63GFB&#10;XbNG7DKLXYEisA7SEWDqZZhFCEL9iKCdRbGEJvAWKPKusPhlpW9kRkH3RcVxyU3xS4EutGlS2hFL&#10;MpwJGQ4sybWgLGFh/o0bdI9fiL5dR96sIc8VMNNO+e7fY7tpvf6qZbVDUqoGJJf3SinpkVyeuKQq&#10;fkmddokuLtmUkGqNS7FokswgAFFIRJY60HoG+JHRollmT8i0ahfW9F5Q+tDmpp8qA7v8SqEMcxqY&#10;99D6FJJcKgJMSg0KXyAoSVXumRsvjFmW9e5R3VYz08jJflrPCif+InV/wAun7KAvUVRTEOpRwBjC&#10;0QqDmJsuSCxxVpDzK6Kpb1W+eU/ezKsqpw8yTBtgwyL/PdvGJbQ9Eucco7VNSLBM6Wac3tM4o1/T&#10;rMENT46ofXpUzbM3VD1zU+XTt5Q9dWvp07eUPHNLyQu3XXzmxtOzbjjz7B0V3zzXsXGhXHyYuGql&#10;iBu4ANIOPABEDvVFDxHDaAHfVO0JGOiG2XOQ//Fi6MHlpVfPPjIxM3vpRXtdWA6ggQc0JKhHTlJg&#10;Kg+7EiRMn/xnQAJXBy8QRTBEIZoTGKF1vsyEHHfGxi3YefdPG5/fXLBRH6mViRtDtgB2EbIQdYkM&#10;dAQm+9QShS8AEhTqimLhAkucyHrZnIPNyV+de2vShcdGV8661vz5ZM+ab9nsLaIpH3ifzLvRD0SC&#10;MgkTGegXAydAMQP0P4IJDhF6fugLxw8/EEVYCU4X/g8Txim3lfuLs6q3rShYOc++bzMx15Coh/Ax&#10;pEQSx0s83AI0Hg5jmoFFBYlg4MmaMteU5afuSjn72qm2Na3SWQEmU4pekpt4vkaA6T9bpkTKlGgp&#10;6Gt4PC6pvBqMWgnrZadFqbKJRw2+ZL3zdVvHI+HwKJHvK3Mgw0jkBsF9U6TlWr9uQEDXnbX2JF4A&#10;kqt428jOpmGB5qsZzyimc3AsMJCN9hdivSW2G24ojg7FHrS2P9Fk/0rfuc4q5tgUk1HxNpJQlcxV&#10;SLQ4Ns1iqUJBpzr8Se1dKiFQgYSaklB3oymMtiAFzaKAqErkf08QQqigAurKAMC5KigspCPYqoQv&#10;QcFDBQE4uQwkoImqOd4osB7O5+s0WmtPVG1fdP6XZ86+dkfezJEVUwY3T+1vm5oIU/suIAG1jhQB&#10;OAq6HwBLOsYCC4l3YdfCxI4JsIBWIxUAVH2tQgh64ymTAFEZAGLJJThBKnCJuIColEUVZDCXdnVZ&#10;OifgHoIUJGBzldwgpVB5DN0JLANNUY1gsD5AS5fDn64DgARH2PVzNAGldYK2ZUK8blJC+eTuec/e&#10;fOHTqUWL36vdsrD57HazrtjRaXVyAYvE6GVeh9FTHPDjKokrldjSru5qqOJRlYPGp2BweYBA4IKr&#10;w6R+dSV4UCJ7pVxhHcU7CiNxazClg7ITFf5R4FfQ3QVAUq72KARafGlMkaZgDKR8UpIyXdJta8t6&#10;zs/VLK6Jz7RiuZR0lya1VZNq06ba4lOM2sU1CYvLhq2ov32H8/6/PPccbL99l+26TaZhK5t6p9Qk&#10;LqqIX1ATt7BKm1StTarRJNFg4hSTJsWmTXNideFUKwoQHUCRpXbNUlim3VAyHYmZ9rhFDT3nld62&#10;rOKNEy0ZRqYEKTIwY6BxMEWTygFIJAmIXYmkrDHF3jzcNGFtzhNbCxdctBb7eC8axlGdgdahidpU&#10;FwGKYFY11UigpzFci8U4IDGKfhRQkyE/V7gvkvGW+b27Sp4YeXFa/6opfQzT+7ZM7WWZ0tM8PtH4&#10;sKbxoXjd1AGmJ68yv3yj/e07HZ+Oaf1mmuvnJz1zn3fPe7ljwWuuhW+4F73tnveq65dnjJ9MKHz1&#10;3yeevvmvF+8t+OnV0L5MWXdBCDuIAD8HVAgOBXPuqYENXl0WKlDYWGBFEmHe71GkYk5Kb5Qe3950&#10;87ysR5JO/Hq8PtcZcwlSWMHYJw6LmyAbQHjEMxL+EZBgSiRFEXipwMphMyviVmSdpOw0xu7/ZcsD&#10;v2x8f0/JwVbGoADAICORML0DLiECCZajoUDSdXEplsA/uMhwFHhBeb9Qm+fenl793cuFs268+Ejv&#10;kqlDG959yJn6SeTkOqkhR3I1SGGrGHNIXAdhvYTxS1xY4qK0igygIrzgMsA1ojtX9w9XBYgG/Dyg&#10;CRdQAgap4bTzyJaKLRkNu1YG806QVhNhAoqAyaWsyDECAAleHZVChRSxA5isV1x4Wj82+a+Hlp/7&#10;qrRzH6MUwBxNIo2cWM+ydTyAB1OBQBIuVWKqX446EuV6hW0kAaNstchFVm6Pyb/A7Hrd7n4wHLxG&#10;4HoTvhfhh5DItYL32oh9RMDQ19+cwFi7K50DFd9wzj7U1zwwZBpBYqMUYZDE9+FjiUw0nme6C+xA&#10;hrvRFXxE1/psjf0XQ2ifg9TYlfZm2V8nhqtErkoUqMGNp/VNWRCakIEzUHh0rwQSUAE1Mr5jQiKd&#10;LarzSvrt/7qghkIahF70CrHLQwNAAsSurAtLrgQS7A8GFxZdtRzfJIlOwnvFoMvbaC45Wrr593Nf&#10;zcx67pZzj15dMmO44dHeoHNVy88lPY41Ezu7gAQtXe20CRUKek00HRORlKgr/7dAAgIqXgUA4BOw&#10;Z1Wnq1t1AcMluQwqKNRg1bVP2JaCCv55yVWOaYaX9gNAApvjT8OfkzBm7LLPH3AFV8bCi3HOyd3M&#10;0xKN03rWT+9fMWNI3hMjz38yrSTza9OJDd66C15Xc2vUa2FjDTxfJYig/nDSgHNqrlRkykUMqq5R&#10;pDpFrkGSinochgNgA5jff5HLWPKfyKF611Th/7aRUuMk3mYwrAhRXTiBWIXMA4EE10HGjFgCe66m&#10;Lnf1wyKJL5DEHIXbz5PJu+oGJ+XGLSqPzzCBftcsbdOkOrVLrJrkFk2yMT6luVtaU++lzX0ydX2X&#10;N/XOrOuZUdc9rTEhpSkuSaddoo8DwpGstu9t0qTpMb0xzYZQlNaqSQdxULFrMuyaTBCbBn6Fto5P&#10;WOqIT2rusbDqqqTiCZsqvinoKMAbD+uplGKVCqmCZqvUKVKRSHZ0iD+UdD62o2rsytMfHizNcgTa&#10;aLkUtI1LOB9FnQlTfZi1U4cAndpiJoMkMrIUlviAIkYlISbYDa7tvxvfvq12ep+KR/tVzBhQNa2v&#10;7tH+5hkDzTOH6GcMbZo+rPbREbrX77R9PtH5y1Pexa+HV37G/fGzuHux/NdS6cRK6fQ66fxG6ewf&#10;5Phqaeei4LIvrbOfK35/wl/P3X3yrYmO1C/lnB2SuwGgC61YNAgWCUjXC4EES7rA8QkC9mykocz1&#10;MtneRj440XZf2rkHF/z16fbC/XUeQ0TsRGcBYdFrTm1kqM8RS/4RkFAiQn8Y1Cym2iA3CyqKC24F&#10;QVlVHb37hz8m/L7jx6PV57ycRZEpkAD4InTJQKiuYCR4JpewBAOSUeWD8DIfFFub2PyDprSvCp++&#10;Pff+nmVjetc9fnXzBxNsC14Pbp4bPb5WKD5CdHlya4Psd5KIh0Q7aS5hFGOg1TA7BFt116p1El1Z&#10;iL5wBWPtirMsdmZDbcZPhSvnWk/tlPSVYqAd0AjJJUCjLLII1niWAHs0jkA0RuW/dP6vdhdOWLL/&#10;8c25C3Wh0xLBNGyZ1PByDcfVCgzM9yuUMEi5Ei2nTB8UYo0sNxJOJwfMcotFzm9htxt9v7e4Xmvz&#10;PhwLj5a4PoTtQdgBJDaS9w0N2np3GuOCLVrOlSCHepFQf76jX9jRJ9Y6kLCDJbEv4btLbLzA9BTY&#10;wVzsxkD4brtvZrPrk9rONQbuYotiMRNfkxCp5aM1olArCtUSXwnTT8wUAfmbkcDhXQYSeKqraT2J&#10;asAY9KOwWHcLEwCBE/yHxv8fF4SQy6Z2Ua4RSbWI6gw+xCx3WtyCup3+cyuqmHBDUQAiaJB5O2E6&#10;OE+Hs9lw8XDVutk5Pzx14o1Hsp6+uWx6PwdQEKrQVWygqKClteW7HOyYe4FBXF10BORv0xa6368A&#10;EkojAAO6gIHqeljtsvbv2uT/CCQguCb9BLkFFXUPalDZ37uisARAApuorhGUS258xySNaVJi85Qe&#10;NVP6lE0flD/ruguv3nfhi0drti0y5u5x6Yt8XruLC9hl3ozB6AKgSCllySBo84QbQ+RqZEwzBAEl&#10;XoZ5dmg8vGRI7IKQywuXLr4aR4eCUeNXCqb7wM2GGAPfgrZVMQneVRKJZkycpuD8poZg8w/4XTrc&#10;WMaqSlFgTOHPQlkoluQihc9WyPvnLXeuLe2TVKJdUqsFGMh0YumtZIsmyaRJNselmbpltCSk6DWL&#10;GzSLajSLqzVLgHk0aJJU5tGCtejTLJo0kya9WZNOw4iRiDg1qQ5cQLFpUmiZYaAjSHrMsJU22apN&#10;Q8bTY0nDwPmFt6TmvXjYBAcDdKRMjpUqEXQ0SgQnPbJSKEp/RaUUC/vCcf29S088vfHMjoY2i4wF&#10;wqMwb8YEEVR0oExURqICCWhO0DEi1sgKyGwnYToFr8NbdKo55fXapwZWjtWUT+lW/Gjfgml9ymYM&#10;aHj2OuNb91o/m+b8/tnWeW94N84J7U0JH1vNntkkXtxFSg/JtVmyLls25EvmQslSLLUUk+Y8UnFS&#10;yNsbO7K6/Y/5FbPfzPnosZofnvNtmivUnBE5H2hGESbfqL+ppkMcQEUJml1lJAAkAIR+RTIr8umI&#10;PKcgOHlF7n1z97y0PGtVTkulRwCwjGDkFOANshgAS5jC/2MgoS/cAK4F4AK8EZiwEyeRCiLyoouB&#10;u3/aNiv16OJsQ2FAdKAKxiTDrqoyFEhURgJ0D+mBCh6Y24lAgrtWROxPGXURc3Hbn4tLX32gZOLQ&#10;pqlD9Y8Pb3zimrrnRuvfuMv29Yxgxpfy/qVKyRHSUiG7TZLPIQVdcjQoMRGRdoOhSY6wY0nieZFj&#10;JT6GbSklVuF9YsBMGk+6Nv9y4ZsXc1K+9pScUDxWiQ9ixiJ6vTAeTsBEU9weYC+iKG7QvB3cygvG&#10;N9edmJVx8O2D5atssRxg7phshdaYKpGvluFZilVSIKGdo1DTVYhCFc81iEyz6G+RWqxSXktsm947&#10;t6X9NZdvHB+7Ueb7yUw3me1L2CGcv5/PFuc1a6KtWjEYL7PxEtNNCvWU/L0kXz+R6cuzPSWuG+ES&#10;CT9IEm5govd7fBOtna+ZfAv0/AmD3KRXOppJsIGL1fE8zCMaZKlWEqokrkpiq2QQQBG2HL3u/wVI&#10;aNYLAglXiQ4eAMIIYCGtD9alPv6XBC4R4gEFkporgAS+Qr12KV6rC2mo4FWlAqoHNGAlz1QzER0f&#10;scgRF+d3uZraSg/WbP/9xG+v7n77waxZw3STEzA4CsgHDcfCgGDQ78AkxqKPAXFiSlznlHjP5HiV&#10;i6Aev6TuVQBQIQGNWlRgb5dtVggGV2CPuv6Vom6rCvwJ66BVCtDiUqRWOy231UZRhAKJFlYAbKOB&#10;WxTwKJB4gIWoB4aNILWtk7XmKXGNU7pXTe2T8+jQM09cd+y1B7J+fKFg3Ty3qdzrs7SF2sxRbwMf&#10;qJViDTJXi3MIzOjEKT9my8owdYBJRhWQEoGpFjFHh4a0IueDd1UuI4qKJZdIico2UOCGv0KuxBIM&#10;14YdqvcYiDrcACRlsliOv8vXEDgqvpbOCaqV/zCiFhOxVFZg8wKFLGrwP/mXcWRmuXZekWZxo2YZ&#10;8AanJg0YCWr8uHRbfIYtDjBjSbNmSaMmqV6b0hCX3hy/tCU+wxoHDAaxAcDDqMnQaTL02nSzNh2Q&#10;w6ZJhj1YtCkg6CaBvQFKxQGWAJAkmeOSYB1rfGpLrxR9n9+Lhv12ZtKfDccIHI+AFU7xGccykQAk&#10;FZJSJMunJWlDgLyb77hvWda0FUdXFOtrYziHDhOMpmUvAQl610FdUgdJF5BgYgfMgN1isJVtKDHt&#10;WlH3w6N1s/rXTYwvn9bj4mP982YOKXz+2qpPHjbPe6lz02zhyEr54mHFWI5NFV3NittAvCaps0Xy&#10;m+WgmYSsJGwnYYcMC6DlPKAPdEp7jWLMD5za1Jj88cWvptf/8rLnyAY+2ApKVxZihJYcQRWMuhJJ&#10;CBwc+iIw0wS0tggkwa5gBER6Hf/ExoK7f9n+6IJ98/+qy3UyDuymAepRZBV0tgDBoHv5h0CC9KzL&#10;FoZhVgAOmIco6iX5SKv87XHfg78eeGP9ubVlzpqo1KbIIeyCIohYywRNaZfCalGoSxwvL7zoiXS9&#10;aPGykOLVx87ssv7yRtNzdzTNvLZx2qDGCX1rJvSsnNyn7olrbe+PC8x5hVk9m9m/kj+3Wyo+LtXl&#10;S6ZqyQkau1WK+YEnwn5EAUuQyXxA4r0S55PCnaS1mak5EzuYZp//Vv7PL9VvXMIaYKbuJbRWP1aD&#10;xJBqTDdBwx/m6suAyU6ZHDOGf9x58Zn0fa+vPzk337irU4C7HJ5MrDvS5WaE54rFFrZymC6g3Rlm&#10;ghVcsDrkNMRsdrHJJp+zxLbqvb+2tL/q6RzPMTdJ/GAADJlNVKJ9xWCvUEd8oEPDBOOwrK8Qp/D4&#10;lcwmyLEeSqQ7CcWJsXiFgQ9HRJkHOgOPt7lftXu/MUS3GuSyJqW1Ro7WiXy9gIWqmmSlUSJ1NGwG&#10;1celWSTME8toDVQ1e6OCKDRZTKqXhFrkLjFAkVISLEM4AWry9+P9Pyv0inVppSrVx0tdsiodgRXU&#10;KTAsw1f0CFGqLwGJes1hSoswyTG1PKuTRJvCd3KdwdZ6Z+nh4v0pR5LfO/f+g00zB9omx7XA/H1q&#10;D/skLFTVNh5rVXVQQXU/WeOegnnvMNkHta5KF6L8d3gAH6rk4O/VroCQK9nMf9lQpTKAH05aVgsr&#10;a12qQ+ycoHGMh3ct5q5PiHdPjPdOTPBMSGwfF49HC0iD4IE5Io4p8S1T45qnJNRM6VU4Y1D+s6Oz&#10;33wg9/unCpM+L921tKHwuIf1uRTWSrhGmD1ITIWELfprMR4d7YHlklghIg+oJSBiHTASka8VEEhg&#10;un05pwfD5KjQNlBYveYyI6GBf133Es3vQdig2e8USJDyMhWEKVXYEtwhCCZhAJbgHminywqJq5ZY&#10;WpqXx2Ogdi2c2UhCKdZs77oBAHVgeWeH9FWR746NDfELLmoWVGuXAnUAGqG2ULRgzC6GcqHe1yS1&#10;aJP02uRmbaoxLt2C+IGxWMA/WrSpBk16kyajWZNh1Cw1IQ6pLAQoDkiSEUSbYohPM2nTTQgtwEiS&#10;7Qlpzh7p1u7zynvPOf/v1fV/xITzcClIhPpB+VIZr2Q5MCeiFCjiYUH5odY3fv35Cen7fzlRcaot&#10;1iIRn4J1qxiCflY0lVPryGUBvU2YiMwFRbZd7tB5zu8tXvJZ7hv3VM3oWz+le+UzQ+reu8P443Rb&#10;ymvuzd+HjmSKJUeV5mLFbcZSTUJUkqJY+F0MYv92oZMIfhBFDCiSj0igkoMYO8b5ZcathFokY3Hk&#10;6OrGX18o+OLxxs2LYm2gsGNYKF3EOKsuxUsDlNF9DigHH2LAkRggxKlIDYryh5V7dVvpvT/9OeaX&#10;Pz//s+hoS8RMFD8WUwFugDQA0YFyjP9rIAHNC7/G08LC5ayyUS+9tqd1/MKTX+8tOaDz6FnAZDSi&#10;8RgohQ6SS2q6SwDCMM/+yix3+qJGxIgcsol1ebGdKW3fPVn35K3VEwY0je9jntSzZVJP89SBhlmj&#10;DM/cYnr9Qf2H0wzfPWdf9EHnpvnM0U2k4AhpKlScOiXgkGJuKdYhMy451koiTiVgI5aaSP6BurWz&#10;S79/qvKbJ82rfg7nHZbdSEfQyS/yNMCiK9EUzhOOD+4DtyIbRWVLtffNlcdnLNn+8b6Lq3XuEwxm&#10;PJUTzKICLAFWjrMqwpZjL3SsfggT/xpFbgRNx3pKXKX6UJlLKmmXs5yR9ZbOX22uNz2dE1jmJlkY&#10;QjiAB60UThAj3cRYd/Si8wnYa0QVPo7w8cBC5EgPubObGIxTggli4Hqf/1GH570W1w8tvjQje1JH&#10;DNXEVyqy5dSiVU9kkDpgJKgvZHhWMUFSdXJSpXAlkMBzi5oaGAn6dYCyUCCh+YyXdMf/sKCtQ+Ui&#10;gCKIJRL18HdpEBA8wr+nwAgh9bQ9CRwnunDUMGs4YFCICp5pjSiUcXw1x5jYUEekzd1Rb9KfLTmz&#10;oSjt/fK3bqt9rF/NzD7lswbVzOilm9zLOKmHbXL31onxrRPjAFFgpo8s4Qr5h0CCVia6poocqsCf&#10;/wd2Au8AJMA/HNQ2pWY7qs4PwJI2zCUEYtStbVJi28RE+7h421iNZVycZUIP85Qe5qk99FN7Nkzv&#10;VTW9Z8G0vhceG3Lq2RsvfDymZPG7jXuSHQV/tbVU2jptTUyoQebrKZMrUfhynN/AlB89EDD6oKxL&#10;RHSS0Sq2chNePbRqwihQCohXXuUQqqhcBEQdCyqX6MgVsxMQykJQKhSuDAPteJq6BMfw97s6mrAh&#10;kKFaia8DkSUYvlqCs7FigSuWYCukL/BAwTvQl3McSTXEJu8x9FtcoFlUqUkzYHgu5nyYaWF5wAmb&#10;Jq1Nu7RDk96uSbVoUozUqGWiOEFTTxAY9JpUnSZVr0k3YVAWbg44ZI7LQKGkxIjrpOjjAEvSWrRp&#10;9rg0Z0JGa8+l9h6La/vMK75xVdNip3hMgNOPVSNTx/YQ6rkA1gJ1PiuTZFPk2Z0lkzP++nDbhY1V&#10;bZVhyaVIIRq2GpUFDh23aF2/jCIiL4hMWOL8UtQu2ytsu5dlffbEiSdvKH58UNWTQ5ve/3dn8uvC&#10;4WS+cpdiuKDYyonHQIJOiQFlJYImxprrigDqSlKwcgcRAVdg3oyCpYURvGhnJiZIoi7Ja1L0Fzx/&#10;zCn+/oXy1XM8pjLazoSh/vL/AiQiAglW5RJ4mIMT4lJkg6IcbOc+3Vvz4M/b7v1u85sb83c0RxsJ&#10;7eJ+CUhAdQNAwH7+L4CkC0sE+FmFJWKrIp/1S/NLY5M26R9bmrPknC6vLdYuogWNxxaGADcijQCm&#10;5jdq0aJOe3TRwE9fFsr9AGxESQxLjFtqN0rlJ0NbFuq+eLr8iRsrJw/ST+xrGd/DMrFP/aQBVeMG&#10;lI8fXDJpZOnMG2peucfwxUzngnd8K7+LbFvIHl4tZO8kJX+RsiOk7LBU9pdYcojP3hE9sKIl8/vs&#10;r549/uGMsiUfB09tl1tqlFCnIESRfoiYjEMFMyiBlwALDSiKDaZpUWVBjvPR5MPTU/f/eqHpYCef&#10;L9NkVyyAiBM3VMfoSKQl2VGwQzs8uk1KrI41ldn3NHds74jt90u7Atwah2eOxf5qu2scE70RGAnh&#10;tSKjEaJa5CVCD0XuLkvxIq9RReLjFaE74bvL4UEkMFzy91O8/dmOB9pd75g9i8yBddbYLrNYXE9c&#10;MA0EVKsgMPEE3QF3uaAKLMORAKrVoP8cdQEoBRVIShH8UKowmhMUjQDgUa4gKUE3D/pLLquP/2GB&#10;IwHBxGl8IP+GEDg2VYWhfePSml2MRMRoLloAAxgJTAZR/cF5AZZUwmSWF0o5rkHg7EKkg+1sC9r1&#10;pvKmrM1N6e/Xfj2l9IP7c16/K+fp0bmPjSiaPqh2an/j1D7WKd0ckxLQ0ES1/2X5PwMJ/InrX2Ik&#10;sPBfgERd+G83VFcA9Gql0VYYNAw06JL/wz0prn1SfCtW+e1um9jdMrGbeXx886Tu1VMHlj46pODR&#10;wfmPjch5+tq8V24teHds0Veziha8W7nul+ajm+215/wdphAfcip8pcCWyzzcijjKeKGUKhS4JZDJ&#10;lUmYQw5aG3gezC3qYZ6B7ARRQTUhqkMA2lzFjytRRB2yyygCoi6r5kdVQKVS/EBRt6LRvYANwIPp&#10;T1BIw/mNJAL8V2OPAFJLYQNArhhJCayPQ0y5CzxlZKtHfD27/aY1NT2Sy+NS6jRpzZp0I217RV0g&#10;KYAl7doMjyYdsMSmSTcjxiBlsdJvQSyaZEAXA6YZIo8BFAHsgTWt2jQLwEYXL0lBIKFsxqrNQE9M&#10;XFprYpo9cYmu15LaYcv1H1aRXUG45fgGuMiyUCbhDBJOvwyffSmXkE0u7vNTjU+sPvH8qqNzT9ad&#10;cbFWWp0PVC06byUAELTk41wZcIS+ZC4msj45bJJ0OcaVP+x7+YHdj43OffUu3XczXKs/E06vU5qz&#10;ib9RDtvkmAsgRwQigj4C1KtUZDVDXMIWv5yEs2HYKwaAqS4DdAwzMcJ2CrEOxVMfObmmatHHJavm&#10;WCtPKUKAiBFMcwFsU18U4VQgwcoumHXOBqmf26Eo5zu5ucf1UxccuOu7rU+sOL+0OlAiKx4sySXR&#10;jBk8L3U3/whIurgIxRKMsQUgUUQbIQc7hM/Oe+5cXv7c+pL15a31YTlIMCVHwEAvGgxAI766UAR+&#10;EYEEZ/9wxCjwDRX8BUAdPiwAUIfcpL1ZLjjWvmZ+1cfT8x8bVTqub/OE3uZpA02T+xjH92ye0Kt+&#10;Up/GRwc2PTGi+fnRja/c1PD6rfXvPKj7ZErL90+6fnu5/beX7XNesMx50fzL88Zvn6j7aOrFt6ec&#10;eXvmmfmfGg6vlZpLxYBDiYYEjqEpNYDvgCWiQAsbw/CICudRlAZJPNTKfXzE9MiS4zPXnE6v7zgn&#10;YI/PEszkUoqJgliCGhweBnhgsDE7qjlU30KD7K1jKmrsyxttC1o96VFhLS+va/fMNhpfdDoeZqM3&#10;EWAkvFZiNYRPAMCQ+e6iEC9wWo7RcKxG4OIkoQfh+8hcXyU6WoncLgeukV0jQ47pztZ5ls6Ddjav&#10;jRS1yIZa2V+BMKCg+YLmHpbILAphYW4IBwMqAM1Hl4AEplFw8CqQwFbo7cQHGDa8DCSYcYKK4H9H&#10;VK2E2oQCCXwCCuuySb0IRe1M17UyQAhIV9iPQn22l1MTVBeLBPNcqUEWjWzUzDFGNtQc6rDbKl2F&#10;2037F5RmfnDih2cOvn7/oSeuP/7YVRcfG14zY4jxsb7WR3s6qIsCVT91jYD8B5CMw7x3b5fEwftl&#10;IFEZiQokl0Ho/wAk6uduunOgQeoK6FHHmiiazklxnVjgJM5Bi8ZbJvVomdKzBSjIjL75j4888fi1&#10;fz127cEnbz765gM5PzxZsfwb44HllvwDtoYLzpYaS6fZGu2wyVGTwqI/TGKqZbYGpxT0il1me5j1&#10;SZuWo9kKPeG0CoNwGUiqafsDWAAYoAQFRW3AfHnIQLou+GWXlQo2pAs/KPnAzenKpO6yTVKC/WBB&#10;FMB+jBPDqQBfJmIoLW1n0JXbhB0JJVDTaDiCTYA07w2Rb2ojEw5ah6+sSkgu1SRVx6U2IDVB5mHV&#10;JDs0Sa0oKaD9bTSdkEZhpWMCvCbNgfQitQVjhZNN1B0CHAWwx4GFIAFmAGxUIEGYMQAjic+gQIIW&#10;M9hzi3aJvkdKc7+lxifOCJs7GOD3ejgFGdMS4WLSxBd4iOQ8BWBGWlhuf23b+cfS9368M2+fJWJQ&#10;pA4Ck1FRjSiVZNDv+PpPIOkkQYNYeUKX+sHuF+7c/tTtud8807l1sVR6iFiKZbdRDLdJjFfm/ApW&#10;QAfmwWL2HgaUyjy+8wJWwsXCUXQODJynS6EjmogSzagOCIxX8TbF8nfqN/5WuXlhc85eOeaRpJAs&#10;Y2HJv9dHUdU1qGVGUGIhWrKkHcYlzC/La3th2Zn7Zu+eknF2TkHH6ajcQf0aKpBcfv0zIKHVK9VL&#10;IQs8gBdcI5NMttnZl46Yrkk5/8qu6n2GcBuP4QpwUqojpOvy0RwUBBI4aAIcBICEQRMilvJleVp2&#10;Ba6FIrESH8GyWnwETkRq1TO5B9tX/Wr4fIb++VsMjw+xTBtondDdMi7ROi7ONl5jn6S1To43T4pv&#10;Gh9XN05TM7Zb5cQeNdP66Z8Y2TxraO1jMJsbUDhjaMn0ofVThzS+eEf9D2807Fnd0VQiB+0k5iMx&#10;ToYfp9MFeGHoMOYhchxtRN+myIURObMm+Pz22gfSsl/aWfmHjSmTFQCJUolUUAcJkFy49fFJu6Tj&#10;UM0hPQ83kbYmNrfR/rPB8lFb2w+R2GKOzXS3zTYbnnU6HmHDN8jCIFkEFNEq8C5qZT5O4uIEVgso&#10;0iWMVgr3FoO9Jc/1pP0m2XadbBodMD5jsa4xeEqtnLWV2Iyyj0aLAWDgzV2M+VzsRRK9qESLlFiJ&#10;AlgilMFR4QSqSxeoWlt9v/whCEweVXVAY6VAp3Tp/f9pQYUFyqu+qwGiSkTEYiIAEcFcd5TLzt6u&#10;6wkCl5eG93SdCKgnrL1BlRoNAUIrTY0EwlcTuV6RHXzA09ncoTvfePbPwj8WnV780dmvZ+W8O6H4&#10;jXtrnr+h5fFh1mm9nWM07bRWo28M+tJVpY95gmOoUAjpHKP1jUXpyh9EANAiBsACBQaAHPd4zJmH&#10;rzDEi0buIlpcKSpQ0WWMHBvX1Xw3CDJeGxiv9Y7VOMZprOM05ola89REx/SejpndDc8PKn3j32c/&#10;mHz205k5P76Yl/RZ+bYk84W9ruYyT6fDzfhtEmuUmQY51kCYOlrLGd3dMgeaWjVnlUtdPZ7VawgX&#10;sxTuWJxKI5ZQoWOBTrKu4mZwY1wpeOXhgmP0Vxeiq6LuEAR2RYtvKoXUy6K6VXBoJKmekxt5uU76&#10;2w5GSQkOIqAFshAZJkC0+hbFEhjuYkxUlMsBfiTYm3xCkpZ2CK+Uhm7d0tB9cZFmUYE2tV6b3kit&#10;VSZNsl2T5NQkORBIMh2a5VZNJmAJIAqAQasGUCQdgSQhuSUeY72smiS7JtmpSXUinKDLHYiLBWgK&#10;tWi1oLM9w0pxCL61a5ZYtUvM3dMtianm+/b5lxtClRKnxyhHpUSifRnQVIgJs4WKfJYRt1qCXx8t&#10;n5q889lVx1dXuWtE0qYItHMiWvixppTaUlYWeawuAgoxKrAdpLOZz9/e8OsLB56/48j705s2pocr&#10;85QOEwm1S1EftgAHMBAEVTD1BAADU9yw+JMqMOWVFI768RGt0FiFPg46M8eJeljkfIrfJFSdNO9b&#10;WbZ1SdXxjVLIJkpB6mznATtQWaNyRt2MWhD3GQMdCOo9pCgAGLqosKvW98mf1Q/P/+uhpKyPTtq2&#10;ufDsIrB7IAlocUL9Cfv4p4yki/sQAFWs1RhSxGZZWW+KPr6nbuCCE68frD/l5H0EnfBIWij5UF+w&#10;hKkZIAB4slr/kb3U750HaKXeFCAknMwBF2QIDxIjQZdiq5ZKj7G75vFznvO/eKNjUnfzQxrLw1rH&#10;GKw4hLE3aqmJsVjxtG28xjZB0wIAM1nrmKJpmaBpekRTN1ZjmtQr/NQ13PfTud0LGV2R6G9VYh6Z&#10;DQKKEA5GVgUSdNgIhIcryJAgr0RaFflUR/Sn8zYsi7Kq5KOTll1uvgxuetB3IobJX4kc/ynwwASb&#10;lbZmNltn/cJuf6+z/Ztg55xO96J2+y9Oy2uutkmx4Gie6y9JGiJpRBFFEP4WntOyMW04qAl4NEGX&#10;1qMb5K0a5isfzNZc7W14Sa/fUu+sM4Ta7XwbTFoqZRZmjvAwX8Ry2Uw+AInCFChMEaIID9NDPCRC&#10;4OGHxxsmklRBqOaLy9oEBaeEFEhA/jeBBBUTpRGq2wN/Gn63UOEKFRGeyUKAw0s1uAAaL19evNSg&#10;kmRsd1ENsEcnrbAfykuogPYRYR2YF2PCfLMYdjCtbf6mVntpe90pZ8721n0LHcs/s85+yvLuXbbH&#10;h5rHd2u7V+O+V+O/VxO6VxN4QON7CN9Bgg9qAg9qA/DnQxr/w9rAmLjAI3GBMbCAAICQQzHDS4kI&#10;4gfNC4HPQ2M1oTEY5YURYlcKjSSGzwE8YIXQI5rww5roA5rYg5rog5rQgxrv/RrnfRrLAxrzGI11&#10;cpxjRoL3yd7uV69r+XGWaekXrm0LfcfXdBbs76zPdllr2jw2GxtoUVgdzvFBF/OlhC9BLwVNG5K7&#10;UjoASPDyXnGLXoZnVNmXSqxTIBEbJMxVrERWeuUt0TVeKpBcKXA7weewtyKMaMJmgjh2igxYAlvV&#10;ilK9IDWyso6TdRLgOjAPTKcvE7nLxkyAN9oUHQulXJ6HlaHxjfZhk3BXFxRpD6/8ZBUeOODovqhQ&#10;syA/Pr0+IVOvyTCgFSsJdH27JsmlSW3HvMJlFk0mgIHqCLFqU21xqfaEFGu3ZFtisj0+2a4FFElp&#10;xZUxsVGNAwYgAaE2sXTY0IZ0JA1AqA3BKcWWkOGIS2655Q9HcnV7KRPUE7ZSxABlYPNlmAdDSggp&#10;lMlFiRwPCYsKjY+l7Z++ZN/v5035IdlOpAA2ucKaGoLMcFTvg6LD8lugBQVGZNqJs5rNWlX77fTj&#10;r95dueQTtjxXbrfKwQ45FpBoSoPqHFAFEUIRJFr1HIRDwR4cvCKgB4aWWKcJdaojQcFyuWxUEMJK&#10;xME3ZBv/Wle0ZUnJgdViwCBKPuA21FdDNS9mFQIQgOIGLQyT+zCvBKMKB0DiViQTJx1v4X86bB6X&#10;nPXvRUdf2qdbZRKBqURpJBqFH3RVAC783/hIqA2K48UYkQMK3yAomXXBCZtL+v527OPTLfk+DB3A&#10;YiQSrq0CCVXT9A+EPwnOlXqEIlQYOHsRrUlwOqKIyfJsVwExAEwhShgP8ZlI7SllXya36E33Rw87&#10;X7y+7blrWp8Y3Dazt3N6N9uUOOtEbcsErXNqvHNqoh0IyoQ4/dQE86PdWx4fYHhyhPnlG70fPiz/&#10;8qyy9RdSfVgJudDRhB3aYZzQxYTGQYQSPE4gnBwBIAnBCFkVstPofW1P1SMrLk7f3vhTme9QGDVv&#10;NSg+YCQ0H1h9Pi8/qKqUoY8krFccevaowfqCp30W43094nrba/2ow/Reh/mpztZHYoGrBRaAJB6w&#10;ROa1EjbW1QqxBCHaQ4r1FcIDucCAoKub25bgbolz1vRzFvR1F/aKVg9xNb1aZzpQ3uaoC8SMrE8v&#10;sTAZBwwALZyjMDlKJE8BOsKCXkYucgkP4FmFGaIqFCTQZV35n9ZwUAoqFVD/vHw6/0T+yxX4Pwjs&#10;GVYGVQIYcNk8Uopt8tgihUe71qWQoXIQSvvUDWEBe2tTNzsMAcYgUaMN3VVXh6VKtDRiiVaYzFYT&#10;VieHbJLHI3iYqJPraOJ052I5uzt3J7emfmT/8XHjRw9ZXrrZ8sL1zuevbXv2KvvTQ61PD7LPGmJ/&#10;fIhtxhDr9CHWqQMtU/q3TO5nmtzPPKlPy6Telkk9WyYmtkyKN02Ob5mM74Yp8cbJPc2TelkmdrdP&#10;7GafkGgdn2CekGCYlKCfnGCYkqiKflqCcWqiaWqidXp36/Qe1ik9bVN6Oaf2a3t0YNtjg1tnDbU9&#10;Ndz07GjDi9cb3rql5ZO7LN895P1lsn/xSx3bf+08v12oO0/sVaSzRYh0dMYCTiZqEkUd5hIiKiAA&#10;Y9c/voJGZ2Emh4xtnv/fWTiwMh1cFUhUvY/XsFYS67CoIjrVrlwf7nZ4VwfrP1BELUBAa6YVIfzD&#10;r8tFahVOSnlhllAnSPU8aeClJhkJIqBdicSUiKwaAqDChgok9GbreprgQ/wW8E8S4U6AUzujSGsC&#10;0rPnOq5aWpKwKKdbem1CplGrAkaKNW6JU5sEwABAAqTEhh+CqJFdaLmyJaY6EpMdCSmO+FRnXFqb&#10;FhAizYXtezEnEYgLQI6F9oen77jsoF8Bljg1aY6Epa2aJS3XrDT9kGfJcrsr+GiJxJXgDUwtclh3&#10;SyqC6YsiX5SU1Y0dT64+NXbBwY8ONuyzcU280klkHou0iwIBpY+0AvQ2zsdBMQqsFGkj1gr28NLq&#10;r6acf2+cdVuq4m6TWUZkoyLDoGrCQGHUnFRxouoF5gH8A5kNteKoE3GqPNHzAD+G0HO5lCJO1EM8&#10;5ychO1992rh72cXVvxVsXyr7jLLkVwBIJB6IEkUhgAHKYxCsWFkJC0qYVXhGIQFFbJNIkZek5nRM&#10;XX7+pvmHJ22smFcebcfgZgVOBBNCaCkQUOP/F0CCwIcpK4QlShCmP1GyqMD1wLIL/X898uNFV1FY&#10;8ik8qwiAFfQKdAEJnBUAJfaP5LHgvhz1yVGPHHMTphNhT8KyvkDcBEnAcl40DBdecIginC0bkHzt&#10;iqlJKD/PZm0LbF3oyPi88efnyz+ekPfyv888OfrEtOEnsODlkAvTh+ZOG3pu8pCsJ2/MfuWuwk+n&#10;Vf/+jm3DgsDxbVJxlmQo4wNuSWJg/wpwOkAN+qLHBv8hoAsE4B3IFnaqNMjKivLW6euz71l24bnj&#10;1hSLeIxX4CEELVYmwz2EEz1VYG4F73BjqVKGoTJRg2I1CrtM9gcD3lul0MN857hYyyRvw3hvw91h&#10;6w1icITCDJK5HjLXjcS6k2h3OdSf91wdc97O2sYJjmmCc2Kk5R6v/hpX06AO4wi/aVDM1JM192m1&#10;P1/VcazAFypjSIMUrcPyJ6Av+BICFCR4UYkUKkwJEBGZL5OkUtC2qtamD2eX4PQQBeBEdUsUExEE&#10;ppagx9VP8PGmJhH11C5rlv8vuXwp1D8vX4r/IrACgkSXrxIPpmvzrmkykCHMZkfzGkU7qg1xn+rm&#10;FXR9dT+XgQROrZagFxddRBhigBgJO6lQ2FoSbVDCOoUxS2EL47UH2uxOs8Fco6/Payg9U51zqOTQ&#10;2ot7l+dtz8hdPz972U9ZSZ+dmPfOiV9ePf7ts4c/eWz/2xP2vPrw7ufu2/Xk3Tse//eOmbfvfOzm&#10;XTOv3zXzur2PXrP/0av2PzZy3+NX7Z014sDjow7NuPbQo9cemn7N/ulX75px9faZV299/Oo/Z12z&#10;7YlRO54avevJG3c9feOu527e89Lt+1+7/+BbDx96f8Lhz2ac+PbZrJ9fO/3727nLvy7c9Gvp7pSy&#10;o6sqz26pyTvQXHFM33C+yVze3NbcErDZWZdDCjokxiizTZLQKBMajAenj4MF1/MyrNIaazxcBJRL&#10;A6ReQPVyqauh+0SiARdA8uBWAR4AsA37ubQJSDndCjapxqaHf5sWYRMQdcQpMnXNPNBPjhSzCxJo&#10;71tkPDhx6fIgwvQFfx03vMRI4H6DzdW9wYgjFsLNKQvFGBOFtOlATP6xwjVua/WwpXk9UsvQrpVB&#10;62KltMQlNWuXUBsXNlKk7g1YSLPTOo82jOxCYkFFTWiHbxEq7DQ+2IY+FcASdK6AmKh1C0AFdoXr&#10;aFOtcalWzWLT8OWWt483bzA4T4WjuTI+JnBBKlQuKHFlMtYIKJHJJkvk5d2V96ede2ZbfXpVuCCo&#10;tBM0bXFolmIQC/CF+hOE8IwUdsuW2tjRdXW/vHDx62cchzaRWASdz6CcOAHUHy1AghFR1PQEG6HK&#10;RvJAVTFCB0UPWq8esQSWWBHeMT8DwAbbOHEdYqxN8TSRnF3m5T/nL/yiYEMq6XRgpWGRBXXHUcew&#10;JPGigD2CMYGkq5NTTELYIzGFCypKMytvrvQ9sT7/urlH7srM/+Kctx2Dw1R2gBWwqFWJ/6dAggFO&#10;vADYiMdOJD9MGbzi7CzjPcmnrv4ta0ldpISX3Ni7WIgRBS6fqFrQkPTwRIwqjFcJ2hU3TtYVS4Ni&#10;aVQcRuJziEwHJ/pFMQLsIIqFSbquIB4lNd4hNMOFYlkp5ONMVe6C46Y9a6pX/paz8JOsn1498sms&#10;I+9OzXpvyoX3JuR8MDn7w2lZ3710Yf7HJeuW6I/v7mys4vxeIHEi1uCi0A3nTy8BZggBziHawc9x&#10;MAp0LLD8GBxDBaPMP294JO3YfSvzPizybgqJZwhMvuBZgvsbZl5dDpIuhUs7jNbA00ifk2olZlBa&#10;zMKmlrZrw75+SuQaMXgdZ785UHutt3wg09yfeIaTyFCB6SfG+spMLxLuI3mGM9Y7Is0TYo0vi80f&#10;iYa3Wf0sv/6uTt2ocNt1ov86MdA35k20up+pCGYX8hywolosEImCwfuyWqAF4y/hkxqJr+T5Kl6o&#10;FqU6mdQTBWadqtTLbB1hahWQWLkSLVNisBVV4l2OVpWvVKtxNVQoCVCVNdVBVB+hflE/pFYUtXNR&#10;rUxQMKxTqlUUuCA1Evw0ukPgMNT+FrUCdiNW94OGDoXG82B/PdgVVy3HKghLw0nhHYtg0icWVBXN&#10;ju7SUF1aDIRqOtChqiGeAyJCi8FEyzGhAWEJzgWm6gCcakVIGi2Go1Ys8ueCkeMu72GLc3+TYV95&#10;5fbz57cd3//nga07dqzZti5l07Jf1i/+es2vn67++cMV33+w/Nv3V375+rrPX9rw2XObP35q88eP&#10;b/zk0Q2fT9v4xdTNn87445Mntnz09JYPn9780dNrP3165RdPL//q6RVfP7vq2xfW/vjKxh/e3PjT&#10;2+vnvL9+3kcbkr7YlP7D5pW/b/kjbfvu9dsPbt954q/jlRdP66pz2lpyA55cNlyE4yuUERDspwQL&#10;NGgClDjq6L+Vu4zhsypLADZWQV3rIKC+EYPx0vHoNSG8Wg0FVoZRgLGgPSiBMci1glIlApNDVY6A&#10;BLcxjJes1MlKvUTqYU18hykLSr0s1ctw/wB94eqQxIi1okAXhDoZbrOuiHOEHDgeZJwYx1GJEBKl&#10;OeFqXgvcCXIN3AMiLboFg4goiLbKKlGE+7YWHTxwV2PNOhoyIOWy7Dpz5J1Txjs2VPVJLtIkNVF1&#10;b9UkGROSdHFL9JiiCPwDTVIUKiiWUKF2KuArXZ/DJ2j1ouABKGLDpMXLstSMAnsGUMmgTvs0azxg&#10;1WLzkLTmmTvqfys07eyI5QD+dQEnU4bh8iG4zrXwyCjyTg///jnnI+vrJmys/eqc+1ir5KRZEIKC&#10;oIAT40smENRDfFSMuLh2HX9mR9PCDy7+8o7t2C7CMaCYECNAX2EOCsHoLKqsUBlSAFIkJALITLD2&#10;PI/pINjInAediZYt/JvlSVRUwrLUoXB2JdCitBSJe1INP7+S991bhWuXKW6XxIYEiZUxApiH3xHl&#10;MOaNiGGMMiMgFEswpRJAQmKI7JTJQaP/lW0Vo+Ycv35+3muHHK0AAej7kQXs4SQy6Fpm/zEjAZ4h&#10;iKjSFfy1Vo6cssa+PlR715ITNyw+v9zIVoqSF6vHCwxcArgaMM/HkwfsYYkAbMUZ0Ve4irLaj223&#10;71vn2L/Bc2pPqKZQatWRaCsWDCACAAmNTYbL2MVm4KXanmjwNKMErIKjnm3Ii5Sd8OXt9Z7+s+Ov&#10;Ne27Ul3bk33bFvm3J/l2pXec3uLJ29tZeS7SUi12tgHHUDkiwjgdEhwpNJ9hjS/EFfhFzCEBiBVg&#10;HGHwYPhz3PyPR6ofTPlr3Oai7xvCe0TlPBoQ4GHGidLlOZQqMBFDVYjTOuABXKUc0il6s7DR3n5D&#10;uLOfHB5JItdLHbeFm0Z3lA7w1/UR2oaQ4FApNkBm+8tMH9HfM+rsFzRdHzGNYQ3Psbq3WP1LfMvj&#10;nPMR1nk703kbCd0m+4dGOnrbPS/Xxi6WgnLBmXiskjCYwiLDewzULu0wKtQQsR4UBzzholgviI2C&#10;1CRKjZLYIAr1otAoRRvlaKMSa1QidUqsTmHqFLZOEeqxn7bUJEt6QkCaFemyGIhwSUQ9FYOCYrws&#10;RGxWBCqwACLpFJqsQEijLDdJoipwDPBnI6gw0DuY4wJ6R6gFNSdxKDIDHKJOiQLC1ZAoNgBWopWE&#10;K5e5MqwzCLDdRY9Ak6pzXhXFyyW05KjuXNBBtQpbjVcDMBX1Lw2og00U1c2rCnwCI1hMpAJRyolJ&#10;2QE2xx3Idbblt5gKDE0lDVUllYWlxWdK87LKzh8vOX2kKOtw4fEDxYd3lR7cWrpvY9mu1WU7lxXt&#10;SMvbvuTijqSi7Rkl25aXbVtdvm1N+c51JXs3FB3cWHBkU/HxLaUnt5ef2ll7en/NuUNV2YfLcg+X&#10;5p8oKzpTWp5XWlNa2lBZ0lRdom+qcdtrA+7qWKBCRPzr8hLhbQYaCoAQBQMCUej9RgFDNQ+qN141&#10;RnIjQaFtntHAhekdBIO4QDABUBbqBR7uARgFGAudKOp4sYmXGyS5CYYMRpzIehgsNctEFptkQSfz&#10;OiJcFjq+fLPC6VFEEHXQ9QRvEh2GvItNdKFRERvxT8ymqgdqqEQaSKhJDuvEmEEUjBKBH2qUYVqD&#10;hXyq0NWPOSUNIHjTAkrBATOUnSC/KZKl/X5xdnXnI7ua+yaXaBbVYb46gEGyKTHZkJhqik+1YCAW&#10;QAW8U4tWF2DgskpKHDReSwUSmowCgq514CUAG4AfJiyjgkW9WiioONBWlmFLSLfFLbEMSGp8cE3B&#10;RyfLNtl9OVgJGHPISmU6DyORUpmpoUByMCL/VB2avtPw0PKi13fr9hiiDmyuKnOoj7uAREUREIWL&#10;yDGP7G2RLh4ypHyW/8vblqM7FYbF9AhQsQIHSo9H/wpNvFMFdoGFnECoHQV5CdAJmLGz6BEgPKAT&#10;tiGXo6Lkl+VOQfKInFXy6ZTyI4Hl31R+MOX8Zy+WblypeDskxk+zGmNqkyeJRGQ5rEgRzHuRoxKa&#10;iABLQB/izBvwrEMhp5yxd/fVXffbyWt+PfvUdp1DUrBoMQIJnAwcqsAr3D9ztlM+BS+AMNCzfqLo&#10;wvLOBt9720rvWnjk7oz8P9tAUwBNwek8L+MPYLVE4GgCQB/QER9jqms5uTt/9aJzv395/ucPCxd8&#10;Vbdynv7AhlDpcdJaLbKtEmFiauo7emKQKcC1g3fAFYB0bA0JaMS5ZUCdgEXx64m3UemoI62VsrVE&#10;Ml0kxnxiuEhMRcRdT7w6OWiVou0yGwD4QThCXJcoPCGkILmCa38JSLqSEdHYhygSJOSAvvPTnQWP&#10;pP81c2/5Egd3jJA82h1atWuhoUCVK2bosFAuiSVipEJyN0q1Jm5Nu+fWiK+/FB4uszco/ttj5tHu&#10;qgHumj5RywDJM0wJDVOYwXKsP9fZ3W+N95oGRez/FpxTmZbHI+apYtsE2f8wCfybD99Fwg/x3htD&#10;rVfb3e81sEW0MjzMQyPlUrRMYsslLFBRo7Dw9OIzTPgmwhkIb5Q4I8+Y2FgLz7bwMQsXtXARC+u3&#10;8gErD+8+C4rfwvmsbMDCBFqYkIUJ2ZiwjY3YWB+Ilem0Ml5zzHNJ3OZYh5kBcaPEPC2M18J20ndY&#10;BnHT986WWKc56jNFQPymsN8cAQlYYiELG7Yy0RaOaRFYi8i2CDEzHzZwgWbe3yz4myW/gYCEdXKo&#10;UQ7Xy5F6iakRo+U8UyowZQKP/nZ62QEGQEqIWIxx/UIFMhKV3Ig1ikC5GnoIYETQL4okUimHh1+S&#10;iwW5WMIcoCJRLiTYab9UlEt4uZIXGni+mePhclkjYUco4Ap6PX6v3+vxed1et8vrcna2WjptBo+p&#10;wauvcjeVtDVctNResNXmOWuL2utKO+qrPI21nc31XlOTx9bsadV3trcE3LaQ1xn1tUUCHaFghy/g&#10;6gi6O4Le9lCgNRy2hSPmUNQUjpmYsF6INooMLTEA7FABIKHnCCiIJZxVQwpyFMqDafAVJR+Xbj9s&#10;EkWJIMBzvSI2EK5BZhqlSKMY1YnRZiGq56MmNtLCwW0Qs4HAabJRKwsLYRsftHFhKyww4ZaYzxz1&#10;tkQ8LeEOc9jV8h/SYYm4rDEUW8ytijUKH3pgfXPEY4p6TBGPMeI2xjwmuG3YTjPrMXNuM9duijmN&#10;Eacp0mGN+Z1stJWL2eGGFKJGNmzio2a8GXiLKJh4Rs9GUMRInRAD8AMsKSPkvECW2bjHTzgHpZdr&#10;FlZpUpuBOsSlmLulmrulWxLSbGjLUiEEk0hoQiI6zwFg1A//U2DldCqYVgIrAywZugRISaYFyzgu&#10;w6rAcRn2uBRHr8UN1yeffWZ3TobBc1bGQqLFklQsMPAYlgOhx/pDSFOOiiTNLrx0zPZAes7jawrX&#10;VbrNkuLHUiKEpYG2qP3h/y4gQZUohVql6nOGjG+zf3rbcHCbHA5jEyWeo72R0LIEQKLGu3bNgFH/&#10;wlwe3SCwI0AWNE0JME1HAkEIwElMlgIy10ZYmxixi51Vov6suC+97bsni5+/88Jnz1bt2KgE3DLb&#10;KXNewngkDsQrwSReChEpBFgiiTFRZESMEKMKX0K08Ckk1yN8ecJ026KzI34+Nm19uUVQAHYwdQI0&#10;M8AJspN/5iOhxy3z8DsK5jR2yEqJV1hZ6HxxTc49vx2csKroqJ9YMGkSKA+siOZA5DDodIgS3k/8&#10;TndhVk7GL3988vTm12ec/OKluuSvdStmVy3/0bp1vlC8T3JVS4KPU4u3YAABAUFEhCum0LBjGRhc&#10;BCOgYW+cR+baJa5VYtulWKscdcgRuxB2SiGnHG4lTBvhOmShE9voA8wCg1MnAnBAKpDQ15VAgvFz&#10;AOmA7IocJlI7kVcU2V7beHZi5l9vHK9b3yleQOekApMjTByByeAlk7EqMCVE8wsADBpPYjViWwNT&#10;ZAgt9/pv48L95NgQib1GDt7IOkcF9EM6mwaGTUMF+1WyZxQJj1QigwVfz4BD47b0CLZdw3nuYFz3&#10;xNrvFH13yNHb5ehNXPRBMTKd6Xwk2Havzf19I1dFlQupFWMVIk7YKzDik68jfKPCNhHGIEWtJNqm&#10;xDrkqFsIu7mQj4+E+EiYC4Q5X4j1hkGYjnCsPRRpCwVbAz57wNPS6TK5200dbQa3U++y69qstU5L&#10;taOlymGuarGUm82lJlMJirH4shioGOnnFlWM+G4zl9lbKh2WKoelutVW1+ZocDmb3G26TrfR5zWH&#10;Op3hsDvEBEKMP8jA8XQGeZ9fDHSKfo8M93igXQ62kZCdRFvkSLPMNMlsA8EJtVpPBa42GtYJ+gZU&#10;uURT0H6FJixFpOkRoGeVComUSaREUgoEOYcVz0T4kyE+KyKfYZTTMeVkTDkVlc9EpdNR+XxMzouJ&#10;BTFSHCPlEbEqItZG+caI0BwRdWGhKSzqQrzOH9N5Qzq3X9feoXO2NdgdNQ57rb2tzupqtLob7F6d&#10;w6d3Bprag42ecBOsHGCagzxKmGsOC7qo1BSTa2NCdVSsDAuVYbkyQioiCkhxMFIWDVUILB42ug26&#10;wqCBkVQRsRpOB+e8cLLISEoxThpdC+qJqwKXBVCknsBMQtIrvJlwdpl1SLF2OdIhRTqlsE8IhrhA&#10;iA0EGT9e+VgnStgTCLR2ek0dHoPbbehw6V3OxjYbDH2N01zuMJXZjaU2QwmVYni36kEKLc0FVn0R&#10;iM2AYtUXWwyXxFhiha2slXZblcNR0+asdbXWuNvq3O21He0NXpc+4LVGAu1M2MPEfFHWF+F8ET4Q&#10;5kNwfwb5qFeMecRIhxh2y2GHGDbLrE4WGzAMhGzvVN6+6L9pXX23pGpNcoM2zZSQYk5Ms4DEpVq1&#10;SEpoOC/mhahFf+Ed8xNpWS2rNsWmTQZ2ouINoAj1qaCxCzYxYKojZjsCKTFSGxfFEhD0lDgSFzYP&#10;mZ89YUP+3NrAYV7OB1VApBJ49NBqx9C8Kwx5OE7EDQHy2UXvw8tzJmScXZRtqoxKbkUK0M6woH1U&#10;IKEQAHPmiMIEJDjX5sLGVXOzfnyvafcG4nXJbIywUcJFQHXiHBy5CVqQKJDAdph1KEjAVzDRGz+E&#10;r7CVBovEQo4QMUB4lxKzwGRMsRaQ4h2x3Ys8c17SPX1ryaOjSr55sfHYbiXiJUCGIq0kZFM8zcRj&#10;UEBzCl5AINDfksRgz0aAKNDCCCP460EYgoA8+0LrvUvzhv90aMyyCwYWyBYB7BKAJMEhUJ36z4FE&#10;4mQpihWGsRHjOScz75Th8dRj9/yy/4mNlfksaQVEox1cEEQxcoDILKtwYcJ6pA5Dy4nt+75/I/mZ&#10;+9c9c2/p7FcDOxb4//yt8vc3a356ntuzUGk8BecmYJIMDXOA/9E1BacCp4QuJhEUvQJAHVGwHn6Q&#10;iH6ACoX3K3yAsAHCBORYiMRCChMm8C3gDQpQNoZ6aIBUqpECcNp45vCCPy6ZtmT05qANTmQICRDJ&#10;Rsjs49VPrjg8c/Xxr/JNu6NKIU4PlWI0sEgVQMmpRkMIoSVSAEiwWJAsViukGSaDQltDMF/vTQuG&#10;bxOZ/oQZIHKDpNBVovdq1jkyZBoa0g+LGa8WnKNk/zVKZKgY6B1yaTpbE0LeAVxwBBcYzQVHi9FR&#10;Inu1GBsVjTzCRJ4M+x7zu2bYOxc3ck00cZ1Ui3yVJFbJamaZUE+4eilSx/maIm5rrMPFuj0xlzfS&#10;6gs4gj5npNPOdFo4YBdeQ9Sti7oaI86asLUyYCztbCrw1OW4Ks50lGZ1FB9vLThizz1ouLC7+fxO&#10;3fkdTed2NJzbWn/mj9rTm2uzNtZlbVClNmtD1ckNlSfWV5xYBwtVWeurT22sOb2x9uzm+rN/NJ7f&#10;qruwXZ+7y3RxX0vRIVvpkdbKEx21pz0NZ3xNeaGW8nCrLtKuD7U1R91G1m+JhmzhsN0ftnvDdk/U&#10;2cG4WjmPle008QGDhO2YGhUB5trVdBoOl5pmv1MDIxIUBQuhI/kQK6lVpwYWMDualAukmBcBRbJZ&#10;4ag/ts3hXW/u2GgJbnFyW5ziepu01iqssfOrHdJqu7Daxqy3MRtssc3W6FZbdKslst0S3dkS22GJ&#10;bbfGtuFyZJc5tNsc3m/07zf69ug7dxl9uwzhPcbovubYXj1Dhd1jYHeZ2O3m6HYTbMJuN7HbTLGt&#10;ptgWc+xPK7fFxm5qiW0wRjbDOi3CHqu0x8rvNjmPtLbmxqJllIiU0gioYrRiAckQ64hEaxPQ08RT&#10;RqaixtfB6cMyZg7CWUtMnRhtEMJ6PtDC+Z1Mp4vxeqNuX9QVCrdGgvaoH8iDKdxhDLfrg23NoXZd&#10;wF7n1Re1155uqzzRVnm8teKYteiQOX+fMW+3/sIOXfafjee2NJzZ3HB6U92pjXVwA8AQn1xXdXxN&#10;l5xYC3/WZa2Hm6H21Ia6M5vqz25uOLul6cKO5rxduoI9psK9tuIDbaWHvaVHfRVZgZrzoYb8sL4k&#10;ZqliWxtYVzPnNYJEPeaQxxr02DuDbYGoO8iAdHRE22wxr54NN4tAN+UjMfJjLTNmr3VQZkN8cr0m&#10;RZ+QCkBiBV6iTQZ2gqLFor8AHhRIkGEgnGhTQOAriiUAJCkOLUiaMz6jLS7NqUULmFGbAkCi66oT&#10;nEGLqWAZR0pfUhxxC/V95+bfvbL406Lgn2FyTiEFcO+hgwdjOmjZbClfEbIUfjdHZtdHJm0sfjjl&#10;+LdHas66YmqKO3Zm6kIRUIygiwTCRmQmKMe8orWycXP6iTmfVm1ZzhrrSdArxwIEdKYY46VYjI/F&#10;BIYHnoKWfdBigBkcDxhDsKQJJSugZ4HFxGDSDNxCjDrlkJl4qkVbvpS7MbLhW9u3M2ufvbn8od5V&#10;k4fp5rxhyz+hYEa9Q/bpRVsFqTvH12VL9mqYiMtcpyxioiLslSpv+D0ALgA9wAypOqIsKfWPW1s2&#10;4pfD96acqg4KAQXUMeGRX6Cmh1n6PwUS0LUM2tKUDkUxEXKoJfz1/pqJ83bf9/OB13c01kqkA21s&#10;sEskXtQdBEjJynxYYjyyx+jOPnB+4acb3p62/51pLSu/l3K3CsfSG+Y8V/nJRHb1h3LZLuIzCAqv&#10;iICrwNQAiXkgchi6RWQOaAUNDKDshMfivFJMFqMScDFAC3QcSWraDqFwgAIfYhF7uNqXIhwwFQbL&#10;A+NJ009B4BJgpRh4R1c78BfFo4gGSfloa/bMzEMv78idX+M8zCnFFDYwWIgGoVao9XbohyDweOPs&#10;mAKJQeQa2bY6f26zOyUSuV1iByjY07AXCQ6SQ8MF71VB82B3TV9//RDeMVryj1IiQ8Rw76gvLtSp&#10;iYa7cWwfhunHMAOjzECOGyIy1/kCEz2u59zu132dn7RHtukER6WERp4KWiOLxiyBruGbJLaRCZa7&#10;nQWGmpL6orrGvPr6s7WVh2sL99bl7anO3lJ9dmP16TXlp1aUHM8oOpxcsG9B4c55+Vvn5Gz6IWf9&#10;N9mrv7iw8tMLyz86t+y9rMx3ji99/Vj6q0fTXjmS9vLBtBdADqQ+fyDl2YPJzxxMeQbfk5/Zl/z0&#10;3uSn4B1kf9IzIAeSnzuY8txfqS8cTnv5SMarx5e+eWLZW1kr3j2z6v1zaz+6sOHT3E2fXdzydcHO&#10;OQUHkov+Si85mll+clX1ufXVuZtrCrdXl+yqrThQU320tuF0jSGvxlra2F7T5NU1BlsambYmobNJ&#10;CjbKkQaZpQYcuUEhDQSdH4jr6MkXsDe4BNxFoH0elSpgJKJ4UZSyItwma9vsi+UfHcv/5FjVl2da&#10;vjzv/PCU7b0s23unHe+dc7571v72Wds751reO2P+4Izxo9PGj7JMIB+fMoN8eNr44RnDx2cMn542&#10;fHHG9AV9//ys+bMzLZ+dsn6eZUM5af3iJF3Isn162vbxKevHp22fnLJ9nGX/4KT9/ZPW905Z3ztj&#10;e/ec5a0zpjezTO9nWT47Zf/qlPPrM5ZfzhSurWs6HY4AkAD5AJC4KMlFWFsaTpBrkHn0bMvItABU&#10;gHbAJL0R31VvBNugRBqkcCPTXus3V7ubqttqauxltab8Gl12TW1WTcXh2pK9tQXbqvM2V5xfX3Zq&#10;VcnxzMLD6Rf/SsvduzDnzx+z139ydt1HZ9Z+CHJ6xbtZy98+gaP/ypH0lw7DUCY/fyT5+cNJz/2V&#10;9NyhpGcOJj19cMlTB5fA+9OHYDkJ3uHz5w7h0D9/KOX5w6kvHs549Wjm60dXvnli5dtnVrx7YeWH&#10;BSs/Llz3WcGGby5u+v7ilh8Lt88p2Tu//FBKzbFl1cdXlp9YXZK1vvTsH6W5u6uLDjWUH9NVnayv&#10;zS7XlRRb9JWd/kpZPi3KGRblmbP+GzaYe6XUahY3xKcY45FwmDXJWG+RYgmW8qUoAgKooIdlXC3F&#10;HJ9siU+2xSU7tVTiAB5SHcA2kMekGLWpBi0WCaa1HVUgSbfS/iU0E36hodtvhddnljx/tmOpixyX&#10;lYsYn6aUyTx6SrAwklBI5GxFOEmUFBv/xM6asenHPtpTtKvZV80TtyLA5B0VFKgd1DowG2dlLizx&#10;YSXmhRm2/cSu7Ixf85bPsxzdKTSVEb9dZjoVNiwLIVmICGJEwtkwK2OqdxTbYYgxmUa6StSfIYpR&#10;gfMKfqvU2kSa84XKI8KFTbF9i3xL3275enrFS7eWTelffo+2afoQV8pHUV0pVqq1VXElh4MHVro2&#10;znf+sbjj5J+h+ouyxybxAeyOiF4YeCFwUcKhhOFZY5SVdezjO+qv+z3rziXHcwDnJTmEpd3RMYCK&#10;VPinjAQwVY6KWISqVSGNMtnWHHjvz5KHZv/54Jx9n+xvasbujHBmXUACWhuBhINLFpFZvxJ0cvW5&#10;lv0rCzK+rU75Jpi1QTGeEwq3Oha+1PTBQ3L6q0reJtlVJxOG8AG4yiqWoMC5IIrQMmOITmqLLfob&#10;gChYaoah7o2uFzILWncG3oEa4bqIlziEVP4GEtXs2AUkuEMYKBnOrp0I1YLy/Mqsx5cd+eRYxYoW&#10;X5aA5hTVBVKFZhNs6kBVudQFJDLMjtHUABpNJ8TqY7Y6/wVDJwDJv7AtbrS7GIuXw71JbLAUHOY1&#10;9bSXd2uv7sc7r5NDo4GRSJHeXDiOjWo4TstK2pigCbOJIaZHjBkqsLc4vTMN5ldNzi87I6lu8YyO&#10;eMskHmblcDw1MFNQYLoqNkqcQWSawv48ff1fZ//av2/t4V0Zx7fPP7zxm/2r3t+Z/tqWxY9vnj91&#10;/dyxK395aNl3d2d8+a+0T25Jf/+G1HeuTXvrqvQ3R2S8OWzpG0OWvTlk2duDl74zOP29ASCp7/RL&#10;e7c/SOo7feE94/3+S9/vB5L5AS5kfACf9Fv6Qf/09/rBmilv90mmkvIWSupbfdPeHpD+9iBVMt4Z&#10;tPTdIenvDcl4b1j6B6NTP70l8+s7V/34wLo5YzbOm7w56bFtmc/tWvXagc3vH/jzi8N7fjxxZOGF&#10;CysLyv4sqdlb3nS02nJB56kwBnUWxmYX2p1yxCrFWsSYiWd0XKSJizbxNC5WFBoFYIR8vSDDzKaO&#10;2nyKiHIiIqQ2GF7aefj+xZvvmrfjwbTTD2Tk3JmWe3tazm3p+bdl5t+2PO/2Ffm3r4D3vNuXXfhX&#10;ZvZtmbm3Ls2Bd5BbMnNuXpZ7K12+IxPXvGNlwR0rCm9fVnDb0gLYw+1p+f9KvwhyR0bBv5YW/Cuz&#10;8NbMotuXld2WWXr7snJ4vymz5OblxTcuL7p+Vd51K/NuWp7/r8yCu5YW3J2Rd1/a6Wc3Hvy9oPRk&#10;MFylYFHFEkXJF+ViXqrnBYPI6oVYMx/T8WEdH9KLUbMUtchhqxS0yH6z5LEIrSauxRwx6lxllabT&#10;hTUHLpZuzclbc/pUyuEDcw7t+GrXhvd2rH51a+Yz21Mf37Royrrfx67+5YFl39+T9tWdyZ/ekvLh&#10;NanvDc3AcVEFhn5g2rs49Onv9F/6dr+Mt/rCe+bbdPnt3pnv9lv2ft/lXdJv2Xt9l743IAPvlv4p&#10;7/VLfqcv3gnvDkiGm+f9genvD8p8Z/DytwatfGvwqneHr3hnZOY7V6W+fVXqe9emf3jD8i/uWPPt&#10;vat/eHjNzxNWzZ6ybv7MzUkv7Mp8d/+qz45u/P7EtkWHD607cuF4tq6xNMblysqfncpnFeyDuxyD&#10;UqvjFlbHJTXFZajFskzUotWiTQUKcoXDAw1cxoRkEHNCsiUhCYFEk0yTDbG8ilWTDFBh0aaa4tKM&#10;cUub4zKoaQsd79Qnr6JIaqtmkTlhXtmI9NJph1t/0Qu7GCUXn3qlXBKKuFCpGC2XOQzcUKTzirKm&#10;Q3jzSPO0FVlv/5mzusxxMSi2KVIQlO0lIKE1zllaYzFCgBwEW33VhZW71p5e9FXugs8CB9cTS4kS&#10;sijhNiXmUfhOSeiUeZ/C+IBJKGynwrixpx/rVliXwrQqsXYSciodOrk5ly/+izu82r32h5Y5zzV+&#10;8FD1SzdVP3Vd9ZNX104f1DSmh+2pUZE1Pyj2eiVqJ+XHPat+Kv380QtvjL3w/qP5cz9o3LsmoitH&#10;hkQdAcBFQD/CLFsFkohCdIL0h1l4/YjljuQL/15y7KDJq2cEL7XaYfgrrMn9s1a7oLdBc4cECTYG&#10;vgZzpZU1nudXZ9/z/fpxv++bfdxoU0QfkB3AMtDSsCqgGhwNMB8esYREvFJrc7g2vzX3sOfcgZgu&#10;V3bXiEU7rXOerXv5FvanCcrhxbK1QAac4uAy+eEqA+dAKgIggbROZtEPj5FvmB0PAAGKn/6GiL3H&#10;cJTghFVBlxR8jICGQAJrXcYSQCYVSBBxKJCoQpkctryHs7MrYn6MTEn+a9aqE78VmPZ0ctkSGqzV&#10;MFMaD4M5X+XY8hq0OQpGW9IkBuAHzQLbEHPW+/MM3rRI6A4x0luJJhBGIzEJMt9PjAzwWhKslZqO&#10;xp68e6QcG0Fi/SRAGkYrsBqe1/CShgHhu0eYftHodbHIfVbPe/XOb5q8ma3CHrtSUaMEaOYHWsZp&#10;AK5YLbFNIoONjEKdOVUFf2zNXLbww5W/vLDxl1lbfx6/5Zd71v986+rvhy//fsDS73qlftcj9Ztu&#10;qV/Gp3+hzfxCu+xLzaqvNGu/0Wz8VrPpB83WnzRbf9b8MUezda5my68oW39D2fa7dvu8uB0L4ncu&#10;itu1KB5k9+KEy7JzUfyOBQmwAqz2J6wP29LNYT+bZ2s2/aLZ+LNmw8+a9T9q1vyoWfutZtlXmvTP&#10;4tO/6pb5Xe9lP/Rb9uOAZT8PWT77mlW/Xr/q91vXLPjXusV3b0ods33F9D/Xv7Rj02u7t3xweO+3&#10;504uzL+wrLhgU2XFHr3xvNFSYLBXmlyNdo+lLdjWGvW18bFWgXWwMWsspmP5WlFNgwCMV3J4aUWz&#10;46U/j902e/2I77YMn3NsyJzTfede6PXruV6/ZaHMO9lr4aneC0Cyes8/1Wve6Z6/nwHpNQ/fe8w7&#10;030evoP0nH+217zzfeZl9/k9u++8Cz1+P9/z93M9557uNfd079/O9Pr9TO95sMK5HvOzeyy40HNB&#10;LkiPBbnd5uckLMiOW3A+Yf75hHnZPebl9Jt3sf/cC31+OTn454NP/3FiQXn9qUgUjhbAr1xWyrBU&#10;pWDhGRcXdrFBF+N3MR3OsN0aMBs66ppbS5osuQ3Gc9WNx8qrdhcWrr+Yn3Hq+I8Hdn2wa+NLu1c/&#10;vWvljK2Z4zen3L9+4Z1r5t26au7oFXOuWvHLkGU/DVz6Y5+MH7qnfdctBW6DbxKWf6dZ9wOODggM&#10;E4zXH+q4z9XAUG77TbPjd+2u3+N2/x6/ex6Ids9C7d5FcfsuyZ4Fml0LE3bMj4fR3zJPu+V3zZ+/&#10;azbP1Wycq9kE8qtmM+zzB80fP2q2/AQ3mBbutOVfajK+0GR8rl36eXzmF91WfN17xTf9l307ePmP&#10;I1f9eN3aH2/d/NO9234et+HHGRuXfLhzz+rTVRdLQiGcDfDCYrP0+FHPVUur4heUxiXXYWZiepcv&#10;BLkFvHflqAMYtKg2LkAX4CvUU2LTJLdqktsRSxBI7IglKQA/CCTxGYa4DCwmT/egVhcGcWL0cJJd&#10;u6C2f0rlfdst75UzazuV8zRMrlIWS/lIuRirwFAu9FcVKvKOgPD1OfNT68+8tP70/HNNJ9s5h6IE&#10;QINhXRTQP4I6P8Y6VVJU4oMi62fdDkfh6YsZ35/9dFr9vNcCxzPEqr8UXTaxFsnt1bKnXvI2yO5G&#10;wV0nOytlW6liKlX0hXJ9tlR5Siw+JFzYzh1bGdn2W+eqL6wLX2/+cnrZC7fmTRtUMqFnxYT+pVMG&#10;VUwd3DBloPXlmz2pHzFFh4mnli/c2vrrC2dmjTw8ecihmTfsf3P8+bRvPSXZJOKS+KjCixhRfGnu&#10;TSQEEpMs7G8nX1zwPrKy+I5FR9YD5w1xbdiYBMOjOEn5p4wElDdo64AgeBTFosglopxS2jYj/eSd&#10;36ydtvjwknOWNqwqSRhqQwIIAaqDvEQEtBJkgZHYEAl7Fb9b7mgn7RbRb5N9ev7slvqvHit+dHjn&#10;2zcIm78Qm09LnIfE2ggLIBzsKo+M4cwUlyiEgPqnaAEfwN4RImhRZRA8YRAZS0XCkaJbBYUOXtcl&#10;odMBjPu9AkhgeHGE4aCx9RYCSQsRTvjFR+YfeGbDuWV1HVkcMFkCuvsKIMHmgxhyeglI1FwKeAct&#10;oBdEHeduDBQbOzND/tvFcC8lGqdwGiLES0JPLtKz0x7X1qTxtSRK/sEyP4Cw3aWYVmQ1ACRYYovT&#10;SFKCLA3k2asjodsDvrHWzl+M4fVG7rRFKtYTS7nCFWFmMuZ+wy/CbKiKjzQLMZcitTGdueXZq5f9&#10;NPeTKb+9cVPGu9ds+WrEnrlD9ywctCclcW9m3J4Vmt3rtQc2JR79s8fpnb3P7+2Tf2hAydFBVVlD&#10;684Oa8geqrswrClvWGPB8OaLg/UFQwyFQ43FwwwlI42lV5nLr7FUjrJWj7KB1FxrrxndWnudKo7q&#10;a1urr3dWXueoHG0rH2Uuu9pYMlJfdFVz0VW6gpEN+cPrcobUZA+qPNu/4lT/8mN98/f3OfVnv6Ob&#10;ex/a2PPA+p771vbYtaLn5pT4NfPjVsyNW/ZzQsb3ialfJS75LHHx+90WvNNt0Xt9Mz4bue77W7bM&#10;uXfHvPH7Up+4sOW7kkNL6s5vNpcdajUU+9p1oWBbmAmE2HAgFuqIRgwsUyUIhTL2U8IoUiLvdTHf&#10;nqgYn3ls9PxjQxflDFxY0Ce5undyda8lVd0XlnZfXNZjSWnvJeW9Flf0XFzVa0lN70W1fRbXXZLa&#10;3ktQeqHUxCfVJCyp6bakvmdSY+8l9fjtovK+i6pAeoPA5oureiZV9YKdJ9VSaei+pL5bUq12SbUm&#10;uVibVh6fUdk9o6bHkrIev54bMvfEl9mNm9sC+Vh8TAT1VCEinFgUyc1HgjFvJOqJRTuiYbvX3dBu&#10;yDOUHag8sybvwMKzf35+dO3rBzOe2DF/3B9z7sn8bETye70Xvpm48N3ElI+7ZXyVsOKHxLW/xm+Y&#10;n7BpcdyWlLitmXE7VibsWRd/4I/Ew392P7a91+l9/S4e7V91ZnD1+YEo2YMac4c1XxyuLxhhLB5h&#10;KhlpKbvGVnGto2K0sxLkOmfltc6qa9tqYLhHqeKovNpZNRrG3VoxylJ+TUvpVabikc1FIxsvDmsA&#10;yRtaf2FIXfbg+nODas8Nrj49uOz4wMLDA3L298/e1efUlp4nNvU4vrb7kTU9/lrda/+KXjtT+2yb&#10;32v7TwN2fDkk6eVrUz6ftHXTvPNV58pDAWD8OUpsg1d5LTt4/fLKhAVFiSn12mWXkj+wugl1oaux&#10;WIAEyCoAYFReoiKNDUukpLg0KUBKQGhMcHJLl2krTY/NS2Bl5Ddq6LADa6WkdSD8LGrslVx18wb9&#10;M9mBtFb5HFEASOg0DsvS0BBBqZrIZUQ4EBV+LXC+9EfOk8uPfn2gZK8pbCNKJyhBzCC/bF1HASAR&#10;0JQUE/koZ28ybUsu+Ghs7ut3VH8zvR00/o4Fwtn1SuFBUnFUrj0p1WdJ9Sfki3vFM1uVo8ulvcns&#10;H7P9yz5tnf+q8bvHmj4eU/vWnTVv3qZ/5XrTM1frZwxqmNy7bkrfuskDCycPKpo6pPbJa81v3637&#10;dlZ95pdK02khd3Vw7jPls0ZcnDrk3IxRB5+9+/Tsd9uzj5Fwm8RFFFaQYjwSDeQaaAKKELgbuZMh&#10;5bdybsqGqn8tPJpaqM/tjFnRX84zisQKCujXf8ZI0F0kAyPpUIhZ4fMY5Zc867jFB+7+es2zGUdW&#10;FNndihhGRqLm3CNBQHWPJiTQ28BLBFqADIRT2KjERInXHMnaXPPxY/kT+9of6x+bM5M7lsFZKwB1&#10;pfZ64reSUJsc8cpsEHtVSdgDF3aM7dcxuBiPm6bocCJNn1EA50VadBFWQJi5FCDRRUUwDEydDlBX&#10;CCYJAYwAmODasCzCfpCRdCh8rSxvtQj3zN/32o68rY5QKa1PVU7QtEXThgUaYyrBMw9zELh1KrDD&#10;D1+JrdGZOpltFqI63qGPXLQElvo9twuRfgAVRIiTxXhZjucZbcSjCbRqoh1aJdRTYXti9ypWK7Ma&#10;idUAnIisFvBGEkbwsRtD/ke8HbNagul68aSJVDUp5irFU0bzDDBaCY9KKJP4aj5m5JkORXJxocqa&#10;nK3rf1v44cO/PTlg+avdT8weXLH22uodw8r+6lZyIq78dGJZXmJ1UbeG8l6Gun62xsFthiHulqE+&#10;+9Bg+7Bgx7CwZ0TEOwwk1jmM6RzO+kdw/pF8cKQQuloMXyNHryWx0V3CXCez15FLAssyc50UGy1G&#10;rxXCo7ngtVxgFBsYxfiuiXqvCrlHBFxDO1sH+xwDOyx9HU2DmisHNxT3r83vW3WhT9nZHgUn4y8c&#10;iD+7I/7k5rij6+L+Wh6/PzV+53ztnz/Eb/xWu/lr7ZYvNds/127/LGH75312fjns0Ox7jy2cenrZ&#10;K7mbPiva+3tV1or6vJ36qpOWpoJWY2mrrcbgaamLdZbJ0QrMdSANinA+JKaX21/fWfjvpdkDUgp7&#10;LSnrnqoDZZSY1JiYrItPbopLro9PqY9PboxP1iUk6xMwTcHcLcncIxnE1CPZ2C3FmJBi0GLVcZOq&#10;feDPnsmGnilNPZLqe6SgdEtpSExtSEhrjE9vjkvTxaXqQRKwx7hBm6rXpjVrMuo16fWatPpuGTr4&#10;uYR5ucMWncvQd57jQCuRJplrkGINXEDHhU0Rj729qdVUbGvIbqk8rivYXnFqWc7+X09t/PB45jMH&#10;Fk3cN+fu3T/csOuboTu+7LX1y7gtn2i2fK7Z+rV2xw/avb9pDi7RHMvUnlkXl701Pnt3XN6huLyj&#10;2qJTCaXZidUXe9SV9Wqq6mtqGOA0D4Rx8bcP8buGwBiFYPQ7h0d9I5jA1Vzoaj5yjRQZBeMuR0BG&#10;EfUGoEMvM6Ol2LUgcnS0uoIUHiWGR/GhUUzgqphvRKTzqnDnsKBnaMA9HPffPtTnHO61Dm83DbE3&#10;D7LUDdCX9mmAI8npXZfdt/Zc36pTvWsO9Sr6c0B2Zr/jP/VJeaL30o8f2rdjbqkht4bprCakRFEO&#10;ssI3ZdH71zUMTC7qllabsNRI46xoaRMsaqI2YwdEoVWzMLkdhwnjuLA+o4MW2qK1udQURbRxYT6K&#10;NtkQn6qLS9MDNaEMxkQ7wwOWwGqwvj0uBW6SkmEZReP2mOY2Rs5gZQGF5ksKdRjqwmFba8p9z7Pc&#10;qrrOj/aWzEz/65X1p9dXVrLBzQAA//RJREFUehuxYpXIC1iwEYgI6h+F0LBeXuBhoszBjJ5EfdG8&#10;fY4Fz5S8fsOZ56/Lfec+w09Ph9I/YtZ9z/0xh902N7Z9Hrd9LrfyKyb1w8i81/w/P+X6fKL17X83&#10;PXdt1YxBZZO7l0/UVk3S1k+O009KNEzqrp/YTTehT+2UAWUzr657/e622U9Eln7gyvi0KelD/kga&#10;t/kr2+cPlU8fUDCpb/asq0+8+XBByuedhceVoFNmYwAkAstSPgDKESfuIUW0E7FAktPNwqxt9bfO&#10;O/Dzmaqj7WEjzrzRa46l8v9hYyvM3pOlqIzJKXpFOhNWvj5renDBvnu/X//aqlMbK9rgYkUUhQFV&#10;j/tEuvD3S6KxXHBYgAUCqHuOcAzxmMKnttZ+PiN3Qm/9uATbG/9qnPuifv8az5ltTOlxQVci2xqI&#10;y0g6bSTUqkQ9hA3BScoMIzG8xAgSy8uwEz4sY4MwDN+ShDD1x2ARLUyrp95+YCZAOgBRqG1OwJr+&#10;aNpSDw8zEwXKWmCAYS3gPi4iF0TEpTWRexcfffdg9QEPW6sQkCqCyV8VolAuAmxg4zmYj1SCNpfZ&#10;ChKtVGLlJFwhBapFj45z6MUmC59tD6d5XTfzoQEK31sS49BspRZnZDRCJE4KaUkkgcQSJDZO5uII&#10;l4CddLluhO8hsgP4yGgm8K+ge5K3/UVraHOzVKgnLbWKp1yJqlWSSmjcTilMhWShRmD1IuNQBCcb&#10;0Fsqzp5Yv37ukxkvDtn1Xm/9mtv4/Il87QMh04igdWDIPtDXMcTvHux3Dwx2DoyC+AYxgQFMqB8T&#10;7stGezPRXmwMpCcb684yPTimB8/2FLheVHrDO08F/+R7i1xvie8D76oIbC8qPTm2D8f2hXe2a2EA&#10;x/Rnmf5MrF8s0iMS7Bby9Q15BwfdQ4KuIT7nYK9loNc0yGcc7jeM8utH+xpu9Fbf6Cm7yVV4U0fu&#10;ze3nb3KeuL5l51V1a/oXZ/TMWdz91G/dt3/ZfdMnvdd8NHjlx1dlfHHTsu/uWfv79B0r3sra/mvx&#10;8cy6wu1Nxhy9r9ko+kzY3Uy0AuJGpZ3m8E/nTGPWlwxMKuy+uDwuxahZ0qhNbk5ItyRkWrQZBuqe&#10;pXoHY4Hs2iR7XJI9PsmRkGxPSAFtQmtvoICSQoWlTbXFp7TEp5ri04zxabr49CbAj/g0gBDYlelS&#10;BGoLDU6lBZ0yLZpltIs4gE16U7f0pp4LC2/MKNjXKdUTYpYZh+Btk1xm1tLkaag15FQXby89lXx2&#10;9/cHVr2zcf6MzO/uS//0+sxPRq7+dMDmL/vt+abnoZ+6n54Xn58SV5WZaPqzv/PwCPe563w513fm&#10;j+osGhksv8pXO8rfeLVff1WgZYTXNsjnHORrH+B3DfB7+vu9A0K+wZEgDH1vJtyTjfRiwr24WE8u&#10;Bu+q9OSZnmKsp0RFZHpKTC8Qme0tsb1Fthd+wvai0lvm+sh8H1noK/AoPLyzfXi2FxPrFYv0iUT7&#10;RHH0+8PPRfz9Iz6494aEXIMDrYN8jkEBx5CAfVjYPpK13BKru8t98uaGzKs3vjpox+zp+WdXtnjr&#10;dXKoSsbgtFOSvEDHTt+pv2ppSc+0qgQcLz21ZcFwOP8uooU1TuBPGCmkGnRMW+jAAdgAyQB4wFJa&#10;aLzCcvRmmBbAkAGKJKSbE9LMcaktatCwWnkecKV7Wm2PJbndfzt2y4r870razosKdb8JpUKkUgxX&#10;SpEKmQOFUKEoeZK4yx79Iat+WurB6an7l+Q7q4jSqkg8TKavABLQhqBReYERRQ4z2OWIaCuQjy5s&#10;nTsj55Wbjj85Ou/lO2vefbjp/XG6j8Y3fzxe99G4pvfHmN+8z/Lq3bYX/mV59qaWJ64yPzbYPL2P&#10;aVp387RE6/Q4y1SNaZLGNEFjnghA0qN6Ut/Kx4bVvHWPc/Fr/NF0pWyXWLTNv3dJ7S8vl304tvDZ&#10;0TmT+5yd1Cv7uRsqZr/ctn8111xGwi5snshxEsz4US92qfGwIrfRrKxNDum5nfW3ztn92eHiffag&#10;nhBQ+0FFYakr4R8CCQs8J4ZZjgoo1v0e6b0jhvt+2/fw7C2f/Jm/u8EN0BRRgB2AklaBhLpK0IiE&#10;uEadFDIQPEnkZZ4hwDNa632H11V+NvX8hN61D2hqHh1y+rW7T837sHzZN/rNCy27V7Yd+6Pj/B53&#10;7gF/4eFw+Wmm9iLfUC40VUm6OtmgU8w62dYot9YTV53sbZADejlkl6MuKdapAomKJWjlgqNARol0&#10;RI0ApjwJUYQHFoOVxwBNGOAsLA1rPtbO/XjB/Ujm+S/PWI6FBczRxaonUqVEygS+jHYnpawWvSbl&#10;cqxaDtUocDP5K9jWirC+MVhtYgrahJPuSJq39TYuMJzwAwWhW4zTREUNJ2tkoiVyPOEASLRyFFvq&#10;Eq4nYfsRZpAcHSyHRwjBG9jOeyIdj3Q6H++wv9MS3GuQ63SKuwLLmYjFCoaQdTESRawEekT4Rpkx&#10;EMbMBm1+U1191qG1H69679odn/Q2bblNrp2qdIyXuRtF4SpJHEmkoUQaIokDJLGfLPYBkaReotRD&#10;ELvDQfJCvIASJ4haEFFSRaOKQIEQERHeARH5/w8RtDwAJwjuJ14Uu4lSlwDZEvlekjBAFocQcZgi&#10;jCDsCDk2UoqOIswNCnebwt6uxO5VIvcqwXsV332K917Ffa9iv0dsuC2Yd3X7yUHmA/3qtvc8na49&#10;uEDz5y/o3Un9TJP0SULy5/0zf7h+84L79yydcnzzy9lHfi4r3FDZeKLOkm9uqzP6WgwBf5FX2FDX&#10;+czeuhHJF7svKsJMtCTQ6ca4TEfccjutHUsLLqVb0biBJcpVaY3DOB+nFie8VLBEYLtmKagkpzbV&#10;ocWEOIsWey5h26U40ESqpR5N9tSiokqGTbPcoVmG02RNcn1Ccm2vtLqr0konbi4viEoOItr8NpO9&#10;xGjJrqs/VJCz/vSBucc2v3Vg+fQ/F92/6scb0z4fuOSjbks/1qz7WrN9tubwkvjsdG3x2sTaP+Nb&#10;/uruOt2Pq72WWG5SPHeSzvtI5z2S798kcAcJ365EbyOxm2X2eoUbpXBXE364LAyRpQGy3J9I/SUJ&#10;6G+CKMSBSDBYdEHgtSA8h6MpUZG5LiE8iizghyJ8ImhEQQsCUyVZipPlBJkkSiRBhDtcjIObB24D&#10;VuoelXtypDcn9eT5biLfA+46RRpAxMGyMFTiriLsNYQZpbDXy9JdSvDhSNkd1cuH7/pw9Mmlb9RX&#10;7W1jrTos54MtUi4QZa2Tf/uM886NNf3SKuOWNGqSdXipsdCWykhgUFQB8gFwAkDShGCDySUwIjQb&#10;ESBEFRwXdJMgxUwzxQGKgKSYEoCgLGlOSGqOX9IE0iO1ccSK6mtX5N2w9Oy4rUW/V7fn8ArtF8dX&#10;sOFKIVQhRitkvhoJCikm0qmgkFRseWz5sYcW7vkmy5zLKzYFg1BlAbPQMYENbfCSSERe4qk2VDiF&#10;k2Nmpf4Yu39e3a/PnX3j/tPP3Hr2idFnH7sqe8bw3OmD86b2z5/ct2Jy3/rJfQ3jehnGdjM+EmcZ&#10;o3WMw/ZoHVO1HY/GtU3VWKZo9BPjmib3rp06qPaJ6w3vPNK2+H32+CrZlEN8tbK7gi87XDHv47wv&#10;ZxV9OrH0ozGFnzxc9etzjp2pXHWu4rbKrE9GHwkriVgWHTUnfUUAMAjWLDjYIb23r/HO2Tve3p6z&#10;xeCrl0m7wlMgwdX+EZBIGNnLM4riwjxhstnOvLJPd+/vhyYv2vvjwcpjZr8HGQnW4EK7EhwFpUaX&#10;BWEE9TiG5EpciITaBWORa1d68QcTTo/rU3aftmTKwOPP3rLz/ZmHP3zs+CdPHv/8qeNfPp317Yun&#10;v385+5fXi357v2Lh53VJ35mXznGsWujZlBHasSK2fw1/bL18ZqtcfEhpPE9aaxW/BUAVaCRiKb0Q&#10;9HBEqauusJrIg3FaQFEARXgMwcYmMRhOR0ROIVZB2W6MvHfEMnVz0c9F7hOM2IiFH9BBUi4T7GYj&#10;8rSCqQokYrUcqyehBuKr5t0VQWNJR1Ft235DaFenvC3Czfc67mK8o8TocIbtGYzFBQUNQzQCQaUs&#10;c1olGkei3eRoXxIbSCJXyeHrBd+NnPs23vMw654abn3UY3neYXzfFNzbIjfqFF+5whYRhjaSU9Ti&#10;d+iYobXE6whTJ4bqY2En77F31GQf+n3d5//a+FZiafIQf/adou1+Il7L8f0FIBB8P1HoI/A9BaA+&#10;2E2rGy8mslIiJ8FCT07owfHdQGQ+7r+IxGn/i6jqRuS1Emof0EFdakjkE1C4BIGLhwUJPue7dBPu&#10;h0XWJUu9ZAkJjcT1lZh+JDpQjg6RmOFSbISA9rHRUuQ6OXStHBotBa+TA9fLHaNE+3DOPCRqHBrU&#10;DeuoGmIrGdacN7L6zIiLB4ac3tJv3/JeW5O6r/61W8a38Wlf9lz+3eit8ybsX/bGyT+/LT2+vLni&#10;uKvd6GTFc63Rz08235B+vtv8s5q0JpiuYuQPcAVsCQ4ookZ/UgDAnAM78JJ4FFtcsg34B9VEag8l&#10;Nc8AIIfmuCFgYASRFghKsiUe5rOAJfgJfA67UitzgL5DXqJNNcQl1SYuKu2fXHLXqtL3DzcZmLA/&#10;0GKpO1GVlXph91cHV7+0ed7EFd/dtPSrfsu+TVzzS+Kfi7ofXN7z9Ja+hfuH1WWNNOQMt5cMd5UP&#10;9tYMCdQPjOoHcpZBcvtIufMaOTRKDl8rh6+Rw1ejREEAqofJzFCZHSiz/UW44HxPUexBBRYSAQMk&#10;IVEV7K6Gg6UKDq46+uSSKCBCvLoM9zAIjmwX/KDgWHMg6PbjOA0rxMfEXlFpAC8P4IVePJsosPES&#10;100W4QboJ4pwTw7g2UE8M1jmR4jKXUr4YVfOdSfnJO754u68P3/Q6U/aRGctFocmRYqUQ5RdAXF2&#10;dWjyAdPg9ErNglpNkk4LY4GMRBUKIWkdmjS3JhXQRa9Na8C27egsUbEEBheGg8IJAokK9viuTW2J&#10;S4ahaY5fWJcwvzpxQUX3BWXd5pcMSi2/Y2PVlP01r59q+aHCvamNyRXguSM1olgrcHUIIdg5EZOc&#10;JKw4kMfLq5s6ntmUff+i/e/+1Xw0KBgxZAg0EqIG1UJYuBAEJrAgMDuHOTZhvLJHR5rOBbM2NSZ/&#10;lv32I8dmjc6aNvzCtGEXJ/UrndS3elIv45Q+LZN72SZ0s4yJs47BHjbtEzUdkzRtU7T2SRrrZI1+&#10;WkLtpJ6FkwZdfOy66g8mu9O/5M5slVoKxaBBYp1S2CG3GaLFpzvPbPUcWeY9kOo5nBbM3sLqcuRO&#10;ixLzy2IYo5x44Elo/0elTSUiKz4itSjiWZ/03V+Gh+fsfGXdmbW17hqJtGGDeGyK8k+BhEhRWQHN&#10;q7QpSj6nZDSwj22r/feCQ49lZC0825TdFglgTruIzQbRR8PKhMGavrQTpIzJHEAIWLhoihQRuU7R&#10;28JWnm5Z/9uFt8effXREzcwRltfuqv5i5rkf3jz39bPnP5126qPJx94ee+SNMcfeHJv15n1n3n74&#10;7Dvjs9+fXPLB49WfPN38zcumn9+0znvfkfSBe+lngQ2/8PszxZw/5YpjsqFIDnXKLKMyIgok8NOM&#10;KGGUsFq7BqO46NDCFzBPgPUItjsWOEU2M2RdhfflbVXPHmheXB87zQGQKGofbCABxbKgliytQGKL&#10;NTmq5UijEmqS3bVRe5G3uch5qNK+1OadF+RSY9wcn+OBmPt2LnxdKNo3wCYExbiIjEFZ8KTJIEwP&#10;Eh4gBYaI/pHEd6Ps/hfruD1quZexTWLsT0dsL3haXrEZPjX49pmUZp3ir4DHSWIqaQ3EWlphqQYN&#10;tYBnQqXClADL5iI2hXfxreX563fNnbrmzd6Hv0us3zEo3Hi9TEbEhO4s243n40E4LoFKHIj6CS8m&#10;sCJASHeeTxSEBBk1iKpEEjBM4P+FIqqAspDoarAOXS0e1heFBNgD3S3uH+AEhGfjQAQWPoFv4yQ5&#10;XgDKwmpRrTCJAKgkDNJLCfWRIv3l6AA52l+K9JPDfZRoP4Xtr7ADJK6/xA8kIjCqq4h0vSLcIEdu&#10;Yr03Bqw3OGpG1J/rn787/uAKzcZ5mqXfapd+HL/6o25/fHLNzh/uPpo6q2Dbz8aCXXZrfYnFkXyh&#10;efKGgsFLLiQmV3bP0HfLBCVixB55ybTRBc1iQ3sUhvqo+Qcg1riunno2tLwvo/nPl7MNuqJFVSAx&#10;x+FWpsQkczzdA36OyktVWC2gs7plGHssKe/5W/Y1i/Of+KMmNc+p11XpL+6u2PnjqfSnD86+Y+vX&#10;g9d/0GfDB4nrv9Js+U2zL1N7bnti7dl+zpprIi03C+5bxdCNEnsDiY2UmeGEHSxxAwjXj7B9CdOX&#10;RPtI0b5w9agMlGP9QEikN0q4hxzpJsToWACnVEmngDgB44XCw0glUsEhEwEnum4DFEJFEQBIYLhh&#10;K7gBNFS67gQQjDzkUDhGw8c0XEzLsN0jQt+oNDAm9WOEHgy2S9DIMbhVgAT34sQ+Mb6PwPYRor0F&#10;tp8i3Sj77mw6NnjrF5q/5j5WeWqVoa3YJHaApi6ShXyFgJwQhNWt3Etn2kemV2p/K9Mu0cVhjjq1&#10;VgGQqCiS6sZG7mkObaoxPrUpPrUZvVNob7zC935pyNRlRPfkpoTF9T0W1/VeUj0wuXZEWt31K2pv&#10;WVM3Zo/+hayW78s96XZmR0g4JYgFolDFcLW8WCvKDYpSp2CdygpRLuWEKqxeQ7Y7I2/sLXsg+cSz&#10;e+o3OLHZGppHJE4UYpjkhy2hMFCI2rgID5/Q+rsiEyZhj2jX+c/sNiz5rOyDKcWv3l31zA1VM4ZV&#10;Th+im9LXNrWffUov+8Tu1rHxtnFx9vEax0Stc7LGNkljnKw1zOjV/MxVDS/eXP7mAxVfz3RmfMOd&#10;3yE6qkW2Q5KCkhCS2DBhokIsKAbbhPYm0VEhtFeTgBmDjEG9oyWJ2t8EFlMtJCwSBigClCAiy0Fs&#10;rC6UhuUFJyyP/r7vqcxjS0vayznFqfARYCSgT/9pPxIpBkDCyYqDKKeD8m+lgYkbKu9ccPiZ1bmZ&#10;hbaSThYIDihirJkMtAS7cwGWcJLM0tImHGauAPSKYSIFFa5TdhtDRUfrlv1w6u2xRc//y/v1VGH9&#10;l/zhFdHz+6Knt0ZPrA4cSu/cvtC7/mf3yq/bVnzmTP/QuuBN05wXm79/oemrZ5u+fKbui6eqPp1V&#10;9tGjxR9Nzft4GpC1kp9eqU76yrh1mWDRy+FOXmRkgSc85SKYvAPvcJEwWE3FEhVIaLQ0XD6MEmAV&#10;2RCRMy46Zm0ofuN069IW4TxV2TVwH0ss4Actf9Tle6+QhQrC1yrRJiXQJLmqgy0XO+pKW3fp3L84&#10;/R96wp/6Am+H2h8RvHcJ4VtYbmhY6hGUtSEJDVxYPZ7vqUT7iL4BMdfgaOtwrv0G1nFb0Hirp/Ff&#10;noYHffoZYdsrIedH7dYfmr17mqWGJsUHQFJOeACSGtpoCOuFYL0WOAyuglZvrJFYC+GdfFtj9d7T&#10;y9/44+Nrtr6vOZ8R764YJSkjI2I3BnTE31oeRAuChiwB4ETLCfEsBRhYvlJHXFrG1imqqH8KPKoM&#10;1ZxFP8GVAUhkHuCki8GAclEhpAtIAFeAA8GPitQ+RrdFCwkbpzDxSrQbiMz0kmIg3QFoJTYRRegO&#10;IkrxIDxJFEh3nvSWZGBX/QVmEOcfwnQMCViGttcPtJf0M+b1bMjqWfVnn7zknsd+6L/ry36bvxj6&#10;xw/37Et98+iezEPnTi7Pq333eP09m8riFxXEpzQkAguhQIK9u9XcZtW3QVFBm0KBBC3mqtKh+AHc&#10;JZOWiQUIAS2GdhXgJZhWTTcxa5NN8UmmOJoo17XVJdGmtXTPMPReXNZvdtZtS85+erR+T0PrwW0L&#10;t/7+9JYv/7X502E7v+hxdHaPvORBVRuGNh0ZbLgw0F48pKNmaMgwTGy9RuocpYRGkdgImR8sC/1l&#10;oa8k9hLlbkAsROATwP+4BOB8MgeXTpWeEtMDrqQS644OOSYONf5/GifpSOEk4ArpGjt1oP9buQJI&#10;/hYVTv7+E2cq3aNS76jYlxF7s1wiCyswGoyGx9svkeMTWaG3CMSU6cXFuvOxIUHr1UW7uq/7RHNu&#10;xXvGsoNWX4NB8lbQSMWL2EGLZBN5W0B5v8B/7bIq7W+lmkUNcYDlmPABJIMG7KpYQoEEne1pDZdI&#10;iQ5tXEhN4EPaFRFH2YDGsSVNmkU1moWVifNL+yyuGJFWfuvahod3mp863fZ2aeB3q7jcxW/1S/sZ&#10;clJSckWpVJQARbDcNe3PVk2LnlXIpBSZCkzsyAEP9/7x+gcyz07bWrmo1p8Tpj4HguVrQdvwatN1&#10;QBeC4Uigg2A6T7/nFS5CAi7ZVCnk7w/uTW1Lfdf02YSa564rmTm4ZFLPqvGJtWPjmsZ0041L1I2N&#10;b3pE0zAmrnZsYtXYhPKJvatmDje8e1fbT7MCy74U9i4Vi48p5nIStMmiTyJ0Tg/0QpQIx5FYQIm6&#10;lIhDiTkVwSvLUZ5WYASSBOuQrrgyUNo8hjiJfBSwhMguRaiOkcwLbc8sOTwz+XBSvrOIURyKGCKE&#10;pg/+wzwSgQUgYRXFpiiH2snX2Z33Ly+9c8HxV/8o21TrqY9KIcAl/HHscII19WkPSFHmBLx2NHNQ&#10;RiDBlvicD/Cw/cK+iynfH/1oeuWnjwnrfiIle4itXPEYFXeD0l5FnEXEeI7UHialO0neNvnsBvFw&#10;Rmzn74E1sz0Z37Uv/tz6+4eNP79Z+s0LuZ89efL9aYfeGrPv1Yf2vDXx+Lcvd545KPw/vL0FlBvH&#10;EvcrLYOZKeDEicNwb5iZmZmZmWNcNsUMISdxDDEz4zKDlpl5Vzjc8Kq6tfLGyb0n33v3ezp1tLOj&#10;mdGoZ6Z+/a/urq7KNt0NVOvB6Y5BmVGQU5jZV+MgmxhcSBMMpAr2/YWitTBPGcN0jUUua8ru8uvn&#10;7X8jtWd5Jz2Eg/44jlw1FdEsgcnMkSUi9Sx4cAf3lvOecrM1p7fqaGtmXuuSRufLXZ672nvu6mq9&#10;V2m92ur4t+U8x9InqHygl4W6rSCfEWlBbdE7ivSOMzrGexvGuWtP8tae5qk6w1k6qaNoUlvROe2l&#10;13kaH1Xa3+lq+aakc22xUeBgXXmYIh5uX5ylPJ+KPsciW3gmU0TCH5xxtoqTBqOzpnJ/9tpvVn92&#10;6cKnQlZ/bqs4NMbiEzxmuIJqQIoSRIjfm4iaqXQr6O772ID/itqlNPhXRsNlQBzeYRfd8FtgM1nD&#10;FV4GHQ2C5E8HCSIkFL5OB5BYotHFgl0w4C6C73aOHdhCgCtEw/ovIfIMbSax6cSmERywqVI7wFgx&#10;bRrUoI0IHPKpDGWe0dQ5DoNg7pNpz8lq8WlNW8cXLhq2d2rIqvdti16KmPfaKXM/u3XZ0m9WHNwf&#10;l1b64LqcsG/2Bsdkh2AMXVRUE8DLFGNCQKy0in4+Cdjiao+vDzoRJHIGC5GRaXazHyR+x4QmQWKL&#10;EwPlYD22BotPZ9WGJFRFJZWPiEmf+NX2W5L2xO127C+oSPr4limPDF3wdNCv7wXvmGbPWzygdcsE&#10;Pft00nQ6cZ1GPeJHucYz11juHUKVAUQLB3cPkg4vHBQRFA7Fd7wi/nIGk4HHMMsIBbrD5ZCNHLLN&#10;Q1rgQgdcv0SIXAbeBDbAbYQB9cH6vuJEg11gx+MVDtA6VpiPhnutCMUK0wy8u+CWwDOBUxX93Q1g&#10;njUQiGgoEa62yMr06K0L7LPfCElfO7OlOrVJaSgznRIkyTgBmpXG6SaNf5TnPm+pI3xqRvC0/BAo&#10;cBxEIlq2MMwoW0oAJACVSlsSUOQ4SHDISHwFWEhCeXBieUi8Izw+LyohZ2hi5pg52afPz75oae6N&#10;K8sf3dr6Rop7SoW5oIdtpXwvYweZdRRzarEsxsXkCDgpg0ymIKZFYACSTAsoghN5bXGRtw/XXL70&#10;yFXLM9452LCxRVORF8QCUYJOmus41S3mFUTXKl84egF8uUl0hXm7eEcFLT1Gdyx3L/iw4ZN7S165&#10;qvCJ8/Pum1h07ymF95/uePB0xwMTHfefVHT/SY4HT3U8dnrRsxeWv3VDx4znlJXTrGNrWHUq66mn&#10;3g5quAn1iZwfcHgM6YMCwiAb1LOph1IvgAUoAq4PqtGmCLihq2QIEnhH30hBRpk+yjo5KdXZ8vSO&#10;Z+btvGna+q/21h/w8jqRTMyL3Zf+WdJGbmCaYoXTGsZXNbJXtneem5h2ztTtz/6S/3uFt8oAPoCP&#10;BiWCIk5MCanD9kARUG1icAuhoJWIilM0Gm6lwVG87ZetMz7Z9MEz+THvmnt+5nXZZk+TpXRbvnbi&#10;a7W89ZarinQVWW05tDGd1iaz8gO0cJeRtdNI3qof2qQcWO/cs7p928rGDcurf53lWPRF8rQXN71z&#10;z6oXbkyd+kbH+gWs/Cj31FG9k5q9hHhwnCLnKo46FOfZBxIUldjRTAM55WEss8P30Ybsy2I3flnk&#10;+91LD3G8RYAc6RSnswaWSBNdb8GPaw7qrAT6mU25vdXJzSlFrYmdnjt86oVO1yXOtus99Zep9f82&#10;Os4zlZMtMlxnA1QjWvUO17tO1ttPN1rONVvOM1su0BrP8dac5qk82Vdzilp3qrfhTGfjZd72u3yd&#10;r3a2fFHes6nEKkKQMD2PmRIk8vYVXZD1bMwcp8P5ZHOznNMGy9XWklt1cOmO+AcWPDt0xbu2zI1D&#10;LOMkRYvWtQgZ0QpQRLppXAAXgHVJ5MQJ3iFg4PH7WIL/otv6c91WGDgvdCjohsDdoMcRYfSAmcGw&#10;vYYeEJ2g/HbYkZjggIQb6mewEo8pTxK3BALZNaCIZdPxnO0WaDstgukDmDaUqSOpMo7o44gynnSc&#10;qpaf0p1xct2uMTm/DNkeP/j7D6MTXz9p0YyH1uxd9XuB4+2NGQO/3BYRmxmGLqYcm0bQ6Uh3IwMg&#10;MvqBCZqwgSRe+qk6DG1hBnLRRoKz8jVgmwpaHy1Qlwg54gcJGLbliuNXB8eVh8UWTYhJvy5h/+tL&#10;Dy3fmrJ9+5YpL05Iejl4b9LQ4vUn1+8b1Z42XCsZz5vGU/cEoo8n+lgLf9pw5hvKvNGo1USXcYKe&#10;GsrTDiUDYMZSgsshuY4VBbjKYKEGtlSBwcZIgj8Vb99VC1wyeTWlyY/+1v4TSMD8+8rWeDgZM8gD&#10;lScQu6Am4c7pd4lF7AveQUgNYNZI4hvRUTkgdXPID9Nt8W8PcRz8tberutXsKTW8OUzLwgy7UG3C&#10;yQJ2m3xKme+qXytHAgNmFoTGl9vjQWQIZiNORPtHfAvKFGzxEgkZ48HKwYLiy7Gr94xC+7Tc4ClZ&#10;UdNSR8annDE/68qfi+7ZXP3SgaZPMzpiC13zq/QVLWSVk24y2RFG0jAlM3w7PGI4rzNU46QWkYEB&#10;TOzGcFowUCoAkgJubfeyTzLbrl+ZefnS5Oe3lP1W5VUYIeCpsXWdYOu6mPcIA0LwEn4IPSSm17As&#10;08B5dr3dtLOOlGfRtO3qjh+618ztWvF1Xeyr1VOfr/7m6eqvn6r79qmmaU+3xr3QOff17iXvO3+b&#10;7ts8Xz28xsrfZzUUmu5GovRQ1UtNHC2BwyVwHB52MoLvwVHaoE6wfm8A3kyACxNznyBFYCsECcaT&#10;8FNML+yDyjjDTsylBv0pv/2VH/ZfO3XD+9tqt3SzSk57QJHgpPH/VJGAyCAK1Hkp/6GGPbmhZdKM&#10;lLOn7H5lbdnWJqOJUQ+3BEhwhCBDrw3nh+ADM2VHKQAwZrcyqel21ZcUbF+z+7u4gwnfVq9eRoqO&#10;0u464nFSxUcxnZmHai6m9zC9g+qtTGukSj3z1XJvLfU0Mncj621ivS2suxln++qoJQ0FWtHB7h3L&#10;C+Z9tP2du9Y+fnn+t0+be5ez5kzqBZZ0YfJ9HMACIOGqf8YYbkHBUcCIYcC1g/LmOFXXgYbe1389&#10;cMm0VfG15kaLHOIkE2cT4kAOmXJV9LtFkORwBEkRcVXy1krSmNdbk9KUUtw6tVe52LRGqdrJnq6L&#10;XFUXuysu8jVM1nsmEG00IYNMbYjhnKC2nOWtu9BbfbnZcBVvv5q2XuqrPcNbO9ZoHcu6T6a9p2k9&#10;F2jdN7s6n29v/azataOMlpfwrnyq49RMGNcy8gi276EowcFQQBEjU4yuL2Gk3nQ5e2s6CrYlL39n&#10;+auTFrwWtGdFtNI7TleHW/oATQtWVTvKCOGLYUE6IBFfEk+48DgBb/J/bOjF/rIyYH0AAx4YaP71&#10;0gchqPo8Groh4elg2e+e/CwRu4t3+IjBOWvBVA+l4F59UcwXBe8WNhIMw+z9njOtznO9pWfX7j5l&#10;95zBc1+Pmv3RxWs3JG7PTZ+2PWX8N1uGxKaFJxVgr9+kSvA4QUmlQYlldqQICJQawAbKkbjG4Dhk&#10;iajtyoFvwoAlc2rEbBZgsruXAEYCJgoMgnc0HJcg4ATuDNtg7PHF4dMyz4hLfWZ5xuy1aWv+2L56&#10;8cxpL4f/HhNRf/hMo/Vy0nMu6RlPe0dSz2D4IUQdRNWBVInmvkjui6AqUCRUgCSYaCFo2JiB7Rlo&#10;onlc8EOGLkMM2eZhhJh6CBQmGFxiKDSuiaITskMW6f/Q5NXBDn6mTbVsXhHO1Sj2AIRqK0pPuLKq&#10;zfQBReyG126pA5mF3QQaM6M2Lw2a9aE98cNTq/MPuFVnK1WLNTXH0nIYRpLhbs9n5BDhSXX6nVub&#10;Js4vGRKXHx5TFBxbFoydtvGSSZCIGdob4QLZ4dIkVNjjyoPiykLiSyOSKqISywfElwyMLRwVn3vq&#10;7Mx/L8u5e135a4caZpS4f2gzN3nZfo0eMflRwo8wqEpaKRScADxlcA4GPHG5IjFooYVNlXlyumgm&#10;apaUZhILQJLHrZ0an+Jw3vFH8aVLkx9cnb+sqMcnBk2bOJ04ttaC7waKYMcf8I1+kIB7JAzdo4G5&#10;bhVgictydrKeZtpWZTaWWKVHfYfXunb+6Ny0uHv9AtemxcqOZcaBX830TbToAK3Poa2lRm81dTcx&#10;XxdT3VxTcKCF7MKLckRARBgsgEcHQ6TgQBE8E2wvR5BYfSAB5QB6AM4MvCcBndDGabFJfyvreXdN&#10;yhVTN7yyvuz3JrOYkW5uaeDe/2EbCZYATqBllll8YQl7YFXtKVOOnTvtwFubavZ3EFA9Cs5tgtV8&#10;VB84czC2RohgG3aKwl8julERbJLwad3NbUVZlYd31x3Y5spL5q3VFEeKaMywcFdED4AUCtxDcXIQ&#10;FybBkoZJ8zE1psjCD6ZS08e1Tt5TQ8oPuw/9WvnT1xseuejg85c3z3/TSFvDWnOp1kFwjnk4ugBJ&#10;nyJB1IF+E0mTobA0TlpNuqWi7cXvt/972q/zW+k2Rg7jzNLADI6ipI8isIwVE26BRHBQbwVvrLBq&#10;8nqq0ptSyto+c2mnESvc0IZqznN9NRf3Fp/bVXqyt2mM5R7FjMFUGUmcp2vNF3urL3OWXemrusJs&#10;voK2XWq0nq23TyA9o5hnJPeONz2Tvd3XdbY909rxdYN6qIxWF/OOAqbnM5rPLABJrgBJjlAhck7D&#10;LEwWaxUxs870uJU2T21W4caE3z67et4rkatignsaRhH9JEqHG1q4hm2tGFzSDDT04OBf+uqqzMAY&#10;iPTs/7esn9ORduIGfXacIv22lL4Pz1lHh0i1IPCqTAnhSihTQxi8K+FEj7KsQYSNpuYp3HWOVnO2&#10;Y/2oFR/aZrw2ZNl3z27cv27+7kOXzt43KvZwSEwGCJEgAMnskrDE4tDEkpBEHEUoksJWB8XXAUVC&#10;YhtCkCUybQb4KdFNC5iRJLIzycxOUPNNwsqvPbEC4BGEViEGJJbZk0rts8DK7LMrbHEFYV8fPD/u&#10;6OdrCjfuz9259rdfZj638CP7gR8HOEsnc+0Sbp3FjGHUGGhpYZYWamE7RzjyQ4VfBwgJDlgfSLA5&#10;CgVKXz86IUf8JjpQ+Q1KTILEf6EFTmANqpk/F/v/xOAa4T0mUv4o8A6VAHECQBH8XjAVFTBRQqgy&#10;mFmnke6JFbvDV0y1TX01aOHUK+pq8roNrZFZxaqeb1qgwkXNySzg5Cjli1vJ44e6zvuhemRiTsSM&#10;3OCYkhC/+KsVmK/HTndwpWaLUTtxpbYZxSEzCyPiCobMKp6wsOr8lQ1X/tF69zbn0/u7PsjomVms&#10;LG1UVvfSPTpPZZhZBzOBYmsoScOqJM3leh735nFFTMEJpkuQoBzB2YX97aYijQJ6ht0Gj6v2Pbij&#10;7rKlabf/mDEnq9UjMjxhrB9bjKG2zaX7Bv8rXCaYxAm4IjERu2aAoUvEEYJerrm5u5U3OVh1NilN&#10;sUqSaVkKr0hjtTm8rYQ767nayY1eajip4WUGOFIDo0Ki86psgBE48bfwg0mvzkASBc4EDUEiWgHA&#10;0FPLtmQf6gTaxlkpoRtq3Z9tzr50yvpnfnesqNFzLKsDW+fhIP8stGWC4sKRImaJyZPyrVt/LB/3&#10;9ZHzZx7+cGdTcg/rwVkecW5dpC6qNqCqGLshDSCCLRFgiBTs/KUrxOs0nZ1GbytxtTFvF9V9IiIn&#10;iQk/GHQWKDIsUYsrmEBeGqISgAkFgybABAz3MKWTOKt5WwEp3ZX+1o17H5qU8+a1nT9/S0oPMKWN&#10;AHuIomG/MRCVUo4gSPBbEHhc48xFWYXP+i2/4dmlW6+IWf1DN93LLQBJCs5bjsm6/yxH4D4zC7le&#10;Qj1VvLHSqMjvLs9sOlbZ/oFHG84seGCiqecMrfG87qLT2vJG9VSN1LuGUe9I7J3ZPdlo+ren6pKe&#10;0oud5Rf5Gs8xO85lvZMZfOQdRpRIrg83lEndndc0NL/Q1B3XRHJKWEMh6xRtJCSPWXmAENAfBMyS&#10;k5zD6cmYWy41Ky3Fabp9XbXlR3/fkPTEnDfHzP/I1uoYzdQzLXYq1QaYGvb4RG+OLeH4zGMrheUf&#10;HIDBcbHy/6oFwPDfTaoluX3AD4InwuU+hxgwhs5ULGtQPQ/SoUpuBZsmOKnTTd+5nWkn/xFjn/ly&#10;cMIn//rlp6mrdm97dGXqKbF7g6ccsMXnhyWVB80qikzIj0wojEhwhMU7guPLwULjKsJiq8JjqiNi&#10;asJjasJia0LjqkPikRD2hFJ7QklQYnFwYglYSGJRcHxBcHxhcIIjJL4kNL40NK40NL4YLDyxOHJ2&#10;ScTs4og5xfb4rKgvt18Vv3fetsK0lKwjv8376dPrNyeGFO0eqNSNYdpJQBHdDAIXjG0eINqwTy3q&#10;DPhp+OuwDSlgQFCxID6CMvlr2co1AevPEiguCZK/bvY/Mf/5UJvBbDoJUnUbtrQj+AX+8ToGcQvw&#10;H86UkVSdrDdMyvstcs67tqmvRP+y8PGatupGXa+hpFgnhSbJx4l4Tbj587l1jFk/O9lb2cqVv9eN&#10;S8oChRc0szg4qToIe1eDBKmxJVWLLnZ1NpCYSUWh8YXR8UXDkwonzCk8e3HZtb83PnHY/WEJjW3m&#10;y518vUJ3aXS/SQ+bJNWyMi2on5n5AC1qgNCHhyuPEzE1tauAecHymQo4EdJE5NmDapyoXAZAksOt&#10;PRab26Q/c6jlyhXpNyw5GnusDmr04GdwOnaCDkeCBLMGYiO7CDGhYQdXAnVoExPGUxzmRjH7Odat&#10;RddhrZeonczT6jd3O/V2ELWL6U6cXRZbqDXYUoyiQ++Ix+6zE0AiX9K3y+X+LGFofq0EJ+zlDEDS&#10;wVklYztafFN2F1w0ZeNDvzjml2mpGmvFjLr/GCTg5KHO7gZpqfFv03xXLMwf+eXBi+KTvzrYnuvl&#10;HmQtFASm5gWE4ITt+Dv6RBPFJhv4QAoWEXbDXCkgKTAXJvGBqoB/BTwFRXCaSZxDUhdTAQOaTa6D&#10;Ea73/VogOaIcjRCOaeRd1OixtFbe66id8fSBRybve3BSyfRn1bT13NtECGgaj0ngmBjX6kshIxLf&#10;YAs893HeQXlGh7rgaPmTizZdl/THag87ircsTcaphPoSxQuKwHI2JRIkZdxXxetL9bKcrvKMpmMV&#10;ne95jEEAEssIJcp4s+10d9mErqIRrsoRessY2nMK6z7Napnorjqtu3xib+Xp3obT1Y5TLOdE6pnA&#10;1REUhwqHUWOook5ubb+5vOGN6o6F9byyhHcXMi920ML81X13MMV8w+l4r+N9DCcJnINbucjUOqnp&#10;Vd11JSm7f/lqwccXxL5qbzgykjsvsMi5xDvY9AXjGQI2ZB8bARJqiYFm4JJkbVF4nP8rJrxef2f3&#10;XyzQgiIdE+wuneCfrM+TwqcAHtgM/oV3saPd1CI5OZmQs5TKU46sjFjwsT3m9XHLpj60Y9NPH6/P&#10;OC9mS9gXm4NnJA8AlsRlRMekR8VkRMVkR4DNzAeLnIEWNSO3v0XOgE/RQmOyImIyI+X7zPTwGWkR&#10;mLMrKzI2NzImT2yTCRY1I2NAbMYAOH5cSmTsoZOmbblvwa4fdiZn7Nu6e+57S18+rWDtyM6ycbRn&#10;pKkPJlYohoZkE7psCpJFIUyWXp8JuvSVKhSR3LK/yaLrb7IYBZlE1waxo/8g/2uD78JwJbaE4fBG&#10;f0u7hr225IVjZjBXI7hrFGmf7M2ZeHhOWOLL9qR3T9q+4csqb3elQUoIKTJYocnyLZyLHitSOB2I&#10;8YfGvq207t3aetqc9LApx2zTC+xJNfbZjfbZdUGYchFkYp09oSYsoXD43ILTl1dd+mvd7RsaH9vZ&#10;8urB7k+zfEk19Iduvs60dnPrCNfTuC7yROADhcOzcD4xTMyayY10jrlZ87maz5wFzJOPM0BrIp4s&#10;/IAwqUhwgWGXrUxu7aN0eS9/K8d97Q+ZV87e8+WuYpcMhCAd0AUFFIloAsfeSYxrjCsMc4NoIvsG&#10;RqBEpRpfAgYmoTimAqrF4DPFZBnSf4os6X29dTHyI19/2lcu/Qkk6NZRjyDOkGgoT+QLG1OkUsEz&#10;o8zLMZN8J6e1jB3o1uOPlp43dfPt3+fPzFUOuGgjVNLxmP8QJJjQivVyI9vLPzrcc+HszKGf7b9k&#10;VtqMFGeJxhXw8sDMfiAJUAQMfwiUHPaUkt2nkbHYpAImmEepArzF7tSYUEs3qQ6KTpgKFqAImPjp&#10;8IOJvwCEMESQmB5uOHXSYyi1nmWfZb501fZ7Tz/64b1d+3/h7npCnYy6LMtAOQJUQ4pgbkc4VZzY&#10;BOQIZ00W31vXG7sz77HvNt66YNsmELncSuYsBe8wDneJvFdAi2BIFPPJq0VcreCeSlrnMMqyu6vT&#10;mlPLu993GYMJPDlmiKUOtzrHG/Xjteqxau0Yo+lk2jGJtk/01YxuKx7UXjLY3TDK6gYVMoEp4zHk&#10;pUZZagjVI6g13Kuc29hyV3Hd+2VtP9bw5lLuK4SKD2VpBG5WHGYP9yvWgAhNE/PlyclZwaBKlW/o&#10;rYy6Tau1uSx1x+Kfpt4y9fmQys2DWcsFhnY+cQ0yvcEYp7ZsXPTkAR8kQQJ3Aqz//wUkfwq/yDhb&#10;wKQPPW7CG6JL6ucHoUoLugSdEVRs1WBwSQFP6neLsIDdrG3MBxsPJMYorXVEyaHBf8wLSXg9fMHb&#10;l+3+dU78tpzLYzcO+HR1xLSDg2amRcQcGTDjWPSMlKjpaVEzM6Onpw+Ynj5oGljawOkp8NGg6X4b&#10;PA3fB0xPGTgjdfCMZDBcPzV5wJSj0dNgy7SBMRmDZoKlRU9Ljpx6eNCUI4OnHh44bX/UlN3DY/f+&#10;e/7ul3/d98P2Hbt+n/PrJ7fNfSq8O/004joXBKuqRWHzlRFqgGSUHbFkS5IAKtjxYvyL8uj/b8Bg&#10;fcAC/8K+AiRBEiTHafQ/NTyy/GoQ6MRmweVApY4XDrv/QiVGwTuB6VGse7ReMbFj24jtU2yzXwxa&#10;MeVfqccWVOpKsUGLTKvAoHkWyyFiNiBOcylP4cY2yuZ18GcPO8/8Lj3sm8O2aQCSevuclqDZzThX&#10;VWxVUEJtWELNwISCM5eV3bGt981MMrOGL+4gqzx8ncI3a3S7oe2m/CADLPFUxtMYh6oYTsmMkgKJ&#10;JYaOYT8xgQctn3vyBEWyuClnFZP2V5BkcesAJ7/r/Isy48afcy+K2fzeH5kBkIhBJH5FAgYeTMSR&#10;DMJ9hHso9zDuo9hTCedAFD7dLyzQW5oKx5ZvD7N84PQwtIOZV3AD0eULaCQ6ZwmTzICXOMx/BIk8&#10;uNhAtJb4XwIkEnGYRh6q2qyTW/VAcS/9Lqvu7Klbrluc/UWqc2cXqSc4DS2c3z8CicZwbvguTo65&#10;+Nt7286MPzb4i31XLchJynRV4XRUFLQVsBQ7/mKICkoMzwN/Pv4oHLjhjwQCL1Gmgf5Aioo4E2LW&#10;JJqFSRj9HQZ05kPjisZVYA6YDI3BmeCvhDLxv0DpgPZSMPBIcEYspnWY6+dUvHfXnnsn7nnl+rZ1&#10;C3lrCdF7qKlA6UsJIkEiCIajY9yYVY1W6GxdcfvHf2Q8OG/jgyv2b7ews5YYT4t3CdxbgBAwzNQG&#10;spcY+cQoYkYZd1XR1jK9IqenIq31aHn3uy5jEKVC0RsDqGsY6RytN4xxlwx3Fo806k9nbWdqzeOd&#10;lQN7ayK1jgHMM9TUh5jmIEOPxKZRHMEXpSpjuj2X1nU+U9oeV9K7rYJ3FWOmSAJnkkFpLs5khdNs&#10;4IyNDPNuBSyD4WTAWaZZTVkH4c3ujvz8XRuWvJbw6qjs5YNMx/m08wzaO4h4Q+Ehx4TE4sGWHTrx&#10;yQecCJNe4P+iaXY55C1gfURBZ9efJX60CA8oESKt/9EEmfwuUu4OBiDBHwgOyw0sCbO0AdQ5ylk5&#10;PnvjkOUfhc57fsKmWa/+vPPIc9/vuPS73ZMWZ0xanH76ktwzlhScvrTw9CXFZy4uP2sh2uRFpWcu&#10;Lp202DF5cdHkxYVnLc6bvCjvrMUF5yzOO2dJ4eSlJWcvLQY7a5Fj8sKiMxcUnrmoaPISx+RlpWct&#10;Kz9rcek5i0rOml90zsK885ZknTc/c/LsfVctOfTcpvSEXUfXbvjpj1mvLH918orn7WbNJEYmEzZA&#10;VW0aGPwcS9xCCBJRAv3KBO3vIPG31n8bqWnEMlAE6CuyhfYryf+5yfZ8+e2U2MHwIsKXKkFEDTIU&#10;1CjMHM66xvekj8xZEv37u/Ylrwxev+ChorLtFaC/DSvb4nmECorQTJNhgn1Gj3AMO/+k83cy1YuW&#10;JAOebTMKscvvLEGROGx1D02qC0+oHBKbeelvda/nmQs6+UaDHWQ0TSgGIAEsyKcGFqAGJqkgLcCG&#10;vmi2mcXVHK70TZ6PyRmFgjlu/XdPY+wgp9sJTWgy7/y94IIp61/7+Wi3aBoB1ybq2YFoDbZDCP9m&#10;mNxncg/hXsIVE2MwmIAWA03CaVLsumQK5aGJdzBTNM77MdAHA/C4gBDL4IacCRC7PgmHGXiB6xMM&#10;8f+BNf12F35VfCK9t3TgGmOglXo5awHPYxrfF/eeNX3bpfMy3t7fs66V1FDwvIDGf5b9VxHtLR3c&#10;OtjNXtvZODH20NCv91+/LH9evq8WR45ACXkkSACwBEmGJ4GxPpAZyBKUXBi/MnXLUESnApz/SwyY&#10;Vwyuaig7MEoFpWBBETAVDQtUg7IQv0iSVhYKHA5+OiY+k6Po4evh6PgdhottW9T25WPHHjxn7wvX&#10;1v+UYFVmE6WLwpfCpfSLIiwpuKKgDL0UZBZv46RYpd/nNL+28siD8zY/9VvyTsLThZtOE5NWQfUE&#10;fLcwgiChCJJCqpdybJmpMKtznVVprcfKu97H0JZMTmVGMt9g5hqhNgxpzgmqTw5xlY9l3ZOp6wza&#10;PcrsHki9EVQL09QQVQvW9FDDjNCMaK8yqsc1qbnnpgbX+9XKLxV6uoP1FDAVTiATKzuAEBxUD+/Z&#10;giWpjEpLw/ueYWJg03BYVrXBalVXRUP+oc3xiz696FBcePfBU0jdKcQ5nGgDMOwOjzqG4LCZBMch&#10;i3AQwTEidnjv7w7+94YgwX5EfSZA0t/99VXA/f3KJEVOOEif9acI7tIHEozUgbRy24gnyFLCqD6c&#10;Ok9rSh+3ZUbooqeiVn543fpdW2fvT313t+PBrVV3baq+c1v7nbu7b9vtum2XcsdO9Z7tyj07vHfv&#10;9N250337Ltcdu5x37nLevav37l3d9+zqumdnByzcudt19x4v2D27PHftcN2503XHTtedu9x37/Hd&#10;vVu5e6fnrm29d2/tfnBb12M7Wx/dXP/AutxXt+bMzS3dlJ26+ff4H7+8YclLgzd8bCNNpzB2KmER&#10;qm5TVJuiiF8tQIIt1Ra+axTtP4Gkv0FZBSyAXjD/SlFcMrQV0CInFOn/ygAkoDxkX2FKgrBlDs4Q&#10;5WMw1YN1n51oIYyNZ92n1e0Zsvsb+/fPB/3y3uQDv79f0ZxcysxMg2RjgzYGtcQoDZypJZ2wo+ip&#10;zT8I/7xYvWLFsaEz9gTFF9vmtmN/39gqW2xlUFJ9+Oza8LiywTPTb17fNa2RryOgElgqxqhRbYjH&#10;B1M9oYnWcjGNMT5fmSDxqZkGxkCOQO0No8dZ3MjBoVqiY4ughWRMwGTcW4IkhfPDiDq6sNN6YH3x&#10;hd+ueWbZ3haT+sDnYFwdgzD9QGJKkAh35xHtwaqIweB66fdkwAqr4ehXQXOAu0efL5qIhTs8/sJd&#10;YF8BEh3eYRmhgLv0vYT3CyzL3QIgwZdYjx8J7QKnCghUceoR1s5JCbVWVfnOnL7j/KS0F3d0/N5I&#10;qij+NPhR/wgkXsac2AOM7OsiL2+pOm3mvlFTD965smRxsVYN3OAWJuIVY9pF72NgCbbXSHkCxQB+&#10;H5WXpVi6izlbaUOZWp7rqS8hSgfjiso1BX829miGQxlYiBjOsrBRBPSa+EnwAyUwsRRlJ2g5PaJP&#10;vGMGG3hZhpvtWt777bPZD11w4OlrqxdM0QuOElcbfIMQQHghJZOB7wASt0W6cc5Hkuujs5Prnli6&#10;94EFW1/bnL+HMKiqgF9OJWYmTqyLHfvwFhRt3XlCkRQQrYT11vD2alqf76pNbT1W1vm+zxyKLRDo&#10;oyOYFgUs0TuiW4ps9em23soh1DWRaxO5byhXIin27scRZNgOaYZq1lDVGOPynt7Rc1l972P1vpha&#10;uq+KVeczVxb14UgRVEUYwIW7WRhWnWREC84T3uEWxyAvRresQs2qsvQmd1NB6upVCfdu/Mju+Gmw&#10;L3+c5R7HrOHYEN3nd2TwWgwNsxErWGbuO8Ej/I9NNIb3M7s8E2lSIUmT/wYQAo5J2vFD9aMI1txx&#10;0CIaBlLARao26gWQ2IhiJ2QgN09Vqk5OWxz+64vBy1+YuGvzTzsLc3+rbZ1Z0vNWatujBzrv2915&#10;7171vn30gf30ob3kob3Wg/vMB/YZ9+5X7z2g3H8Q7YED3gcPeB7a74L3+w4oDxwyHzxs3X/IuPeg&#10;fu9+Dey+/foDB8wH9hsP7lUf3ON9ZK/7mT29r+5v+fhg08zUqh8Km3bV1+7L3LZywUtz3jzpp3eD&#10;MhdHkp7xnI4gNFTT7aJR2g53hW7agaOAkIAFQNK/6UgawkBKyf9MBVlusI3cxc8VYf03+x+a/Eb8&#10;OtNuEZEUxxS5IHHwfKjhCyZaBCcn6a1n5K8Z8OubtsVPR2+dckfennl13QUOZgly4BwtuRQnJ80k&#10;GMtNIfQo48nc2slobLXvzt9SJsTvC01w2Oa0YU+tGJxYNySpIXJOHYJkRsbN67tjmvlGSg9DVYxh&#10;RTBPzEEn6mESIRQn/JcL4gnKoLAlZkISkKDpTIxfwR7AUKHE9Eh/BQkYgAekCSwA545xlE0/echT&#10;28ovmvr7owu3lXtIL9R5ZQcf4arAF8l6v+j1I7tqGUARgq4PxAS4QZQhCBL0oAASAR4xsgJNRG9k&#10;5155NPFC8PQDCR4KfV5fvAuPIxf8tXM/lPAIx0ECZ+UnjVyB/W8583LWjc0k1uYG/YyZu8+IPfbY&#10;huYfqswqyjwiV8g/AomH8x7OmhnZ1mq8tKFs8oy9J00//NCqihVlRiXoFSAHcWEzkX8Yi+zBJQEK&#10;RAGMgAPXqOkylU5aV9S1d13+97MLN670NJUy5gUVpoAoYQSTrKBhfy04iCSwpAgqEPypiFCCfRo0&#10;bHrCwfle0QCFbR/IaADVzqXOb57Nf/DCw09eUz3nKzVrP+lpYSqABAoU+4WJ4aRwiRAkLkK6OA70&#10;T/fQ6Qeq75u/48GFOz7cW7GfIkhAlKRZAZBgosZ8nAbRzGcIkjxLBZCAIqmmjQCS5KajJe3vebUR&#10;UBeGh8fQIogRzrVo4oz0NAX11ISqbYOYZxRXRjCcfBeHf4MygLonPl00UifjfPrkXtdVbV0P1nZ9&#10;VOv9ucZKr6ItBUxJZ+5MpoksjXAfw22N/UnglGBNBmMBy2XYsb3AInmamePTK4jeYXTXFe/dufzV&#10;H160H4gJ6jg6iigTGRurkzBF5NTDpxpcEnolOBl/7kVY6O8O/vcmmjT6W3+ndsJHYLCL7DMasP5H&#10;w6Lu0yLgZKXPRT+r2UzVznyCJT5gZBS3JmiNE8rWDt72oW3ZcxEHVk8rqk4rMXy7PDQhv+uxDWVX&#10;/uC4cmXjdWtd16/tvW6189rVvdes6b16dfcVa9sv/6P5ij+ar/yj6ao/mq5e13Ltusar1zZdsbb1&#10;ynUdV63vumoD2hV/dFyxrh02vnJN+9Vr2q5Z03zd2oab1zfeubr80dU5U/ZWbaruKut2lTTm7twc&#10;M/fTC2KeD94wNbz94ETTN57pUQhOwCrmSw7V9SBVw87ZqMmExpK/7j+BhJl9BQKF08+YyEfiLzex&#10;EABJfwsU5v/W/CCBq4NDW+zi3b9gIkhCiRbJ9ZO91acdWRG+5EXb0pdOOjz/ldr0NU295YVQwff3&#10;xMXeJdkURAlwhaUw8xi2CJL9jM1v8D2xPm1y0r6IWBHaSmgMia8LTawNTqyPSKqLjK0cPDXn0t+a&#10;P3DQn9x0H4YW4GggR4xMqqeC5sDWDkwqnAELFpiRBeoHB4Jg7AEWADBSZwA/kD2MS9XSx5g/mWyt&#10;hPfDjCWLmXdXKfSlPbVXxP7x0Hebczr1Dgp+EkGCsyOJl9AKYo1gBphsCRZyBNZQrFVjezN24wU3&#10;KLcRlWyUGiazxNgTFDfo+tH79weJ5gcJuFCBooD1bQa7476yCv5nkICn9LMHTICE+nAQBmlixu4W&#10;Mil2/8nTD9/ze92SUr2SAB3+MUicnPdyUkf5+lrv86vzz566c3LssafX1/1cA9KGqwA3y0tAGXAD&#10;tIlgJoJEGuaZwTYMN7G6SW8DLTzUtDxuzyfPHZvzlas8nQGBuFtjTpFeBXYECMERgMyIJdEUDz/U&#10;b3AkETEU7fPYm8BLqZdT+H5VfIXGFBfbOLfr84dz75l87PGrauZ9ZWQl0+4ejmkcRUH7h9tgAgAc&#10;G0mtds7quXHAxT7cXnJrwvqHlu6bmlwLt2k60AVqGZaWRXSQIEgRTgsYQaNmATELDK2UOGtYWx2t&#10;L3TXpbemlbd/7POM4ZiWzqYrEdQMY2YI1UN1d7DRHWb2RlPvIMwlpQZhZRmeNHiMTeE7zMGaerrb&#10;fUlnx+2NLS9WdUyv8ayutAoBVNi+hxMe+HK5CpbD1CyqZjEZrvXrEhl2K6Ro2L3dMHNUXzmz2qja&#10;2pSdtjlu/hOhP39oK9kylLgmU36KZUYqik0VNV90SeiYRCuFIQavmUHgbgLW38v3t3+yzQkW2D7g&#10;a6TJNX+FhN8DBvygcIXonvqac8DgsOAK/Szpq7YDnjUM2dkNxWYqCBKO+c1Gkc4xnpTRed8NX/W6&#10;beN3jxZnrqzvqUxt75mbWnPv8pQzEvafOtdxzuK6yUsaz11Qd/bCusmL689YWn/60upJSyvQlpWf&#10;sax88tKyM5aWTVpSftrisklLq89YUTPph6rTv68+bUXlxOXlpy0rPX1p6eRFpecscly4tPCS5YWX&#10;zU++bd7OT9anHiyraWiuLs1c9ceiB2PfGDLrddvBZeFK9WSijbZ8wXCeIM4ICSN0gKZHqlqYqgcF&#10;em1Jw7YTQRGwQGGC9S8optipYod3MJydU7Gh9eEENpbw+Nvr0n/lf7HA9ifs0n89mPgiu2liPlBN&#10;D9agpmIF6wSDmUQPwQ51voFm96ja9FEbEoLnPh/66weXFayLb6s+1uCpL8KUPzKKCxpCeHahG9BZ&#10;cyOV00OM/9jifWdb5qWLD0YlFeIsVQkNQYn1IYkNoQmN4Ql1YTGVUTH5F/7Q8GyyMaeJ7zJBbbB8&#10;JIF+jPmOMAVkDVAhB7AED7tlZJhGtgXVRNgGvzcH8YAiA75U1OH8JhSJP5DlRwgmbjHAJEiOUkwu&#10;eZRbaw3y3pHGG+Zuvnfe5r0NSpMFDstSwediLx8TDT0avsCbg3OS/hoWEAywEr04RnKwD7AIp4gN&#10;xOAKDIgBS4ATOnhLrHOjxwcqICFkczJiCSP/cty6SJ4rGlcwRAb4wR5Zx79OAAQb26WJkxIUQcYB&#10;e9D7qgSHJXZw43A3nRxzbMzXe2/4oWx2oVZmSkD+M5D0Cl1TZfLfy3qfXJl11tSd5yamvbSt6fd6&#10;EDtchVMnfwMS+B0YfrIMy1QYbGB0Wh1VJHVr89wvj7z/WN6cz72VqczoJKzHIj2gMCgDeKCJ9nNV&#10;tiyh8w8YSjzMA8OYypgiQcJE9mNmaZhARullv85oeuvWtFtPTn7yyqZlM2hJNne7mKbgrlAbQDWj&#10;C/GEox89DOd8rOHGrh7yxvrC66evfmT5/vjslkOiNy3o3Cwx7g9n2BVxLbB8ihlK8i2zwNQRJLy9&#10;jtUX+xpyu7Orur70eSZwr81Sgg01mpFQbmFaXEuxW+4Q4gkjSoRI6SFGJqt2Co7DCoPKsqEOdzsn&#10;dXX8u7nhjqqaF0qaZlQ4N5STEgd3Z1A9zfBkEmzrE6ZlMwWzNGKwCzOjQNVJggQQAgYsybesPEMv&#10;47SJKh2djtJjKxc9PXTBq7a0lVFK+yTOT6NWFLbrCpCAY7IIptvCZ15mfjX86TT6uYO/sX+yzQkW&#10;2L4/LcDkGunp+q+Xa/qbP67VRxHsnSWO7He1ss4uXC12fwJHLHoH4aEMKPDBxDWeNZzn3HfyrilB&#10;C94/ffP3T+7eu+DX3X98/Mv6a+NXn/T1tpEzMiYkOMbEl06ILRsfVzY2oWxUYtmIJMeIWQXC8kbO&#10;zh89K2dkUt6IpLzhSfkjZhUNn100fE7hsDlFQ2cXDJ2dP2x23shZeWOScickZk9MSp80K+2s6dsv&#10;/2bli/NW/bxpw+Hd3+/+4Y3vvz539luhK7+15W0caDRPoupQCRJDtYGrpSTaMqNMI8IwgvsrkhMs&#10;UJhgUCz9SskuhUh/kx9BOcDGgcsRsMBxTlj/nyyw/Qm79GeJXAMVFKiX6EYIUASIQoAiNFTX4B6L&#10;JGQ48wxvKx+YvD50xRe2uS8N2hxzf8PR392dpQ1KawEzRDBZTgUEikSIEn/jNogJBMmqDt+XBwtv&#10;+Cl18Lxie1yDbWatLRYTNofEN4TF1YTOqBgU5zhrWf1De31xNWSHzkBhwNEyuZrM1aNMS+njRBY8&#10;6cTIFqkicKIRgBalmZaVZloZFDtqngASDH/1A4mocRpgsAbWH6PsGPZRttYb9IuM1nuW7r7vu00b&#10;K3prDe7iFjYn4BBtP0iEj0aHDd4bPDuY37NLlvQtg4n4DMoIEfWy/EMjwFXK8Xfo9//0klDxB3XQ&#10;qarSoyKYUBT9FSTHX36KCZCgiZeGbSGsi5upTnZW3NGRX+6+cnFBfLYHQOLDgNs/BQnvYrzYx77P&#10;b3/4+5Szpm2/5Lusd/e3r2+m9djejQPRZYBPgsSA8gItIgYA+izNMBVKNa530sZCundl64w3s966&#10;uzLhbb1wN/NUM7OBac3M6GZGDxXjMxlIBTTAg4+KqUT6DJY1ghnHQJH4GIIERIWTmL3MwMn0qauZ&#10;zn+/7PGLjl43Iu3ZqztXzeb1pUxD0ogrZ4mJ7f0gIZj5Cxt+qri1sZ08+0vuVd/+/viPh+aXdB3B&#10;Sgf2+pVBrVzQ17JORAhUW3LAU2PWNrOYuKtYew2pLdXqHZ6Cut5pbufJptNuekMtY6iYfR3TQmAO&#10;OzkaWQ0BkHAdFH0kUcKJEkm1gdQ3VOka3dM0qb3u4obKWysqni2qnVrRvbnMKnNwXxoF0e0DFQIU&#10;AVWei++wjOl+M6iWQUCayDMkMoWcXzMxUsxJDfF2OGuaS/f/+MZ5Sc8Fb58b0Vw0TlMmEmOgoYVg&#10;hV2EhrCzP6bYsltGmASJ9AJ9vuDv7Z9sc4IFtkcG9HM6YAFsICf+s+GWeLbHrf8JBGrrYhk1lkgi&#10;KfKfa3bLF0GUkVy9mFecnb4sKuGZsGUfn7Fi5v0JMR+8PC3+0s+Xj/10w8BvkgdPyx04rXDo1OIh&#10;04oHTi+OnOGImFEYPiMvfGZuREwOWNTMLDFeBJfDY/PDYvJCYvJDYwtCYvJC0bIj4nKj47IGx6SP&#10;nJkyesbRk79Ye9678x/4LDYm7rNf4x//5ePzl70Z+fMXtgPf2xrTB1k9Y7kaZfkwvzqmJgM5SCKg&#10;bgHvolHh+C86wU4omb+3fv2yAkXdv8SkyTUnrPwvFtj+r7v89SMRoAsGqAMjGQWWhBlqmGkMJtYp&#10;pOfk8uSoP76zzX436Lv3J+3+8cOOsiOq3lln9uZQQ3pwbGzH4beGbBoUWVOtdI4tJX/0KAmZFfdv&#10;KBi1uAJnM5xeZYuBhaqghLqQuJqgGVWDEqpOWVh70/rurwr0LSrmMskHeBAljesiBSQwALEE4h7T&#10;Z+GnklskyyIZppWuk2zC8jjPYwxHsfjzbSPPpElyCOGCybjkvymUic4v5jaDzSzoeuyXQ/fN3/RL&#10;UXuZRrsZ9WKERlBEgEQO+ECQyFc/coCv7/8veGoR15LNJwGQ6BaOYfTPQyU9vnyB0wYSCIECjk4D&#10;5yxwgopEgkQcEN/h4PDyn4BfJP0NSLACjiAwcxR+XlLy0M+2XzwnY1pqV6kBNfp/rEhAjnQwntdD&#10;FmQ037fkMIDkqsW5nx3r2d7Jmhj+QvDyAZDAv+CqDdGnCkyDn4qmcbXdqsqwNi9s/fLp3Jevr5r6&#10;jHX4Z96aydwF3FNGfQ3U10R9LVRppUo7A+ro3RTQAhDCzrsge0Bd+aQhSKjKOSy4GXFSq4fpXURr&#10;Y12V7q+eyLhl7P7Lo3NeuN61aRHvqCamF0fxoI4h/RUJgMSLQ/9JBaer6s1Hv8+5YsrqZ1YlL69x&#10;wX2WxjmSg+J0ttnMgGpIJsWBr1mWiQ3aFNN8ljJvmdlWoVeWG/Xlekm9M6a7Y6LSYTO9kcQYaZqh&#10;mHhKOGsCNU0jiOmhTI3EeSOUIdQ3nHhGst5RWvMwZ8Xw9uLx7eVnt1ZcW1/5UGXDF3XO9ZVWeQnz&#10;5mDndH/TSCbTQRvliUnjgXA4sp3g2CgJOTw9HIePPZVzUaFbZaarzdPY21K05pu7El8dunJ6SM7e&#10;ge2N40xlODcHmnoIVNjlM491SRxWEiaziMuV0gI+4gT7J9ucYIHtsUtVwNn9Z0US8H0BCxzhBJPH&#10;lwEWDMoL/2VYQZSFEBBb8DNBJrpCuDKYmWfw5jMLt0UueNW+8OWoea+d+vWrNz7z9puXfjxvwheb&#10;o6alR84siIotjZ5ZERVTERZTERxbHhxTGhJbEhLrCIkrDokrCo8tAGyExRWFJeC/QbEOW2yxPbY4&#10;KK4kOL44JL44NNERmVg4MCFveGzm8OnHxn62fvKbc2959eP3335ozusXLH5m0E+v27bPsZXsDfXW&#10;DCG+IVyxEwXniUKBBUTHLtEY/4HfZfUrjf9iJ7QqnWh/V3SyxKT97cr/YoHt/7rLCevhKqi6aI1D&#10;qKMRqFF5Iyx9JCfn0LYzC7ZEff+tbea70YtnXLtvx5yWZkcP91QQXzYz4TbOpujB0bMTbBGEWx1A&#10;AjgBJQEg2eZRlhbXP72zbOxS4AfIEczkLxJoisSacbWhcRWD44rPW1bzdop7kw9UO2ZUBHEPTj9V&#10;jrviJg455Dr2naE4oB0AhtDCpKiSHP4TyMN08QgS/LdPmoAJaQKPJ0IOTw8zPHJYk8WtXSafVdrz&#10;/Lpj9y/YvCS7uVAFF0rdOA0UeMu/AQm4fVwj/kVpIhbwI+HrxWgRf/ISYTj6BF0sZslinGIISLp9&#10;9PwACtnmgS4e8RMQLngkEdo6ASSwUhr2bRKNN2j+w+HLskDBcCc3C3V+wdw0AMn5iSnfHG0r1qA6&#10;/o8ViZOTdsLTO0jSkbo7vts/edqW678vmprl3eMiLfATsADEkA6uY4IYoCU1obyEUsNRJjj039Sp&#10;r8sqPqb+Ftv4/n25T/274r07vL9N5Wm/0cLNrGg3qzrKGnNYUwFrLmYd5ay7irvqMUWjp4t5nczn&#10;Y6rKNC/TfYgWkGlUxQAX10DzMAs2AIrUsuLDjS9dfejqqINXRpS+dZu6byV31xLmgY1xbiuQldhp&#10;wrBgR4S45YXfxVkx4z+WKQ8sSb986tpX1mX/1qKlYJ2Cg+bNYHoG1P2ZnklMpAhB951tQZXfKuGk&#10;jCoFam1BT1Gxt65CczS5Y9taz3S1g9saRI0JhhasaWJYAFTArRBMCKFFMO8AyzmUukZy1wTWfYre&#10;OMZTNqI7b1RX7oTekrN6a65sr7m7rumjRteaWlpazFSoIjkwRgy3LGDDyCWkkLFCxvNhJTxgFBtL&#10;RE0NW3SkQc0IWcKNQrO3Ve9QvM375r+x4O1Jcz8N3vlTUEXOYM05gdHR1Aw3cWYIDIygqcFMDWUA&#10;kr8kAA64if9k/UMuJ3z0txYYTgjfLr0/LMg1eCZ9zlF+e8AbIiTgZP6D84JPqfgtsC/8ixVhZic8&#10;mDDMz6F4bIoryFIHcXM87R3fkDtoy1TbL6/Z5jwW+sVDpz3x7EOXfRBz0pQtUTE5IXFloQlV4QlV&#10;YQk1wZhMvtouLbEiOKkyKLEsLKEkJL40OLE8dFZVcKKYyCSu3BZfCdvgvN8JlaGJFWFJJQNnFQ+L&#10;yxs2I2P055smvTHnmqdfeenRy756dPCKp4O2f2Ur+iPE5RhEeofhFOgKBqM4KCdih1sF6I6d6AB+&#10;gVLq648g/5UmfymYKB85AYy/oGSB4KEC9ufrAp8GluEj//b/1QLb/3eDL5Xby2+Em9+n21VYI7oy&#10;wv1mwY91w08+mWjnk/LJx1aEzH/XNvP94SuXPXEsa229s7qZG8XYwwpvY6j+Sycu3XoOCALR2woY&#10;cIyx/Tr9vb7j9UP1E5aJ+dXjqkVuf6BII1piXVBMZciU/PFJhc/v6t7oxPRZhXBkS8mCShjjqaLR&#10;PgvzaKkFVAfLJVo20bIwxkVFjAsECgV1km0hUUT/MT9FckCjiM7EEiEi+m3lYdDbysAJJlA27bfo&#10;kirn21syHliweU5KQ7bCWrjl5lQB/4MJYxEk4KfRm/eBRDaF9+HgTyDBT7Babgj/LxAgPkEfD8wQ&#10;H7K+D8Ht4hAJeMF/DJQE5oXHb0Ghg1mHwe9LkIBh2z+SCSrWsvJPBJdkizvwC5UOkAVHAGKuFKvU&#10;4pcszBzy2dazYw99caC5yMt8YmqrfwqSVpOntJpx+6tumrNn8rRNN68siS3SDipQo0f5RAwTQGL5&#10;QQKay8SIHqIVBRX2GjBN4u218g+7lk2pev229EfOzXr6kuLP762b90r10g9qln3a8OP05nXfNW9c&#10;2r7j5/aDaztTtnXmHuwpTuusLeppqnJ3tPicnabPTXQFo1uit5yO+cJ0bOynTqurwpN/qHHNHMeD&#10;Z2VcN6DgxqFNn99nJP/OfTUWd5lM0RhO8kgxh4wJWg9ODcSTD34X+FyLLy303rco7YoZ69/YXLiu&#10;y0phUFsRsSwOmhrT64p+I37DaQoRJKzIUFK6Sw7Wph9rLMvvzatxxnZ0nuPpDlI9g3V9nIGTf6A7&#10;sAAkxMYtO7ppd5jVGW22DyEtY7SaMW7HWFf+WE/hRLX8PKPhMq3pup7auxob32rqXdlklZYzTT5C&#10;WSIgC19dSKiDMHgvEFmsxemBpkZlDRvIriP4eKAuMQtNZ5vRY+q9Gb98u+LjixLeCfopwZZ7KERz&#10;jef8JGZFm1AXFp39qWqjWjDHtIA4aqy/a/i/YeDsAmCQTgre4V9YCaLEDxL4SDomGcLqtzs4qYDJ&#10;fcFge+lewWDZsGwqBZbYDHiHLcGdqUEGeG1juKmMdredXLxq0KGvQ1c+Gzz1/rFPPnHXle9OPWnq&#10;1siYguC4yuDE2tDE2pDEBjvOmCSyNiXW2ZJqMYlTUqXM6hiUWBE0qwqn+wb/hbOV1AUlNQQl1Nrj&#10;qu3xgJOSqITiIfH5Q2dkjfly21lvf3fNEy88c9c5iY+EJn8xpHntOG/uaNI4lLoH49zDOqhVOYeH&#10;YIb47bAgf0sAq6hOML9WwDDRluAHgB9TcslykAWFJYPNRZhlWbIEm46EyUL7/8HgZHTD5hMnQxiC&#10;BBuBECQDiHuC1T3Jm3HyzqSgpFfss784fdvGT/NqDtapjTVML4L7WU5FyoAirAAMHTcqAEERHOCV&#10;DKLE4ps7et5PaT1lRaMtViiSOXU4SQyCBC+ZPa7B/m3BiNjsRze3/tqKRyvECXG1LEwLD4oEpUMO&#10;N3KZVkA0ZAnmRcVZf0SKX3jcLHj64GEHkuVLkKDhR8gVzNj4J5DkUyvfMlHNCFFyyKIrqns/2Jb1&#10;4IJNiUfr0hXaLEDiw4ZkQYo+ZiAtsGdv38AQ1AWoCGABTL6AFaKXEGZ8FybUg+xDjCDBXquiQSRw&#10;UDwS/IV6vMaZIlryZWqRgAkcgUmJg432YEKOAHHEkHhheA7ov8GlU6h5l1N+5dKcoV9snRxz4NN9&#10;jfkeBAkc5x+BpIfTFpMfa9JjdlXckLjzrKkb7/i9fHaFecxgHfDNABIdpJMfJIZ/iD+cHPxhGqAX&#10;AWxRTy/J2t85+8OyZ69Ku+eUY3eedODB0w88fvaepy7c+8y/9z9/3cG37j3y0WOp37yQGf929oKv&#10;cn9Mcqxb5ti5uvLg9vr0w22Fab0VDl99ld7eYHQ3q72tHnen6umwXI1me4k3b1f1r7OOfvp42q3j&#10;8m4bVf/YWd2zXjBzN3C11uJunak+DiDBU0KWYCcAlHtQLk2cp+p8bq7nzgXpV8Zuem9X2WY3xdGI&#10;4t4VbSSgslFZHzeKIHFwUqD2HGlM3lm040DZ/pyW3XU903q7z1M7B6nOEYpvFEa6TfQRDHS9JRJ9&#10;+0KN3kizdaBWP9RXMdJVNKI3Z4yn4CSj6hzSejnruo613+JsuKu+4Y3G7h9bjPIqrmdbVhrVRVMe&#10;NvjDk1AoJtVBQ1rAfWxm4oNhpWEHEhxClYrqBG/xIlNps1TN0vJ2Lv5l5m0xb4bP+8x+bH2Q1j6e&#10;s9OZNdhUgqCSCI+3CSzBRtoQoqE/0qzjhl5YuB5Y399N/H80v9cTFvgXWNIfJEga+EhsD+cAJyP3&#10;lafU/8TAECR96gqWTYpJZ3E0H2xA7RYV0wnrYZoeqVvDqXWGN2VixYIhO94MjX945LOP33rV29+M&#10;n7otMqYQQBKUKHuRNtoTmsX83vX4PqtesKTWjtPx4kSK9kSgSA0GVeLho0ZbUpMdNovHFB22+NLw&#10;eMdgAElM1thvdp3z/sKrn3jmydtOXfRsVMOKs1nhFbTjXNY1irgiLM3OSTAhOKjIEidPZa51KIo+&#10;lsgywY9ES1ufBSgizV+S2GktUD5+hMik/dKObyAL07/X/8ik+pEHxyMLaaJRmwUgge8FBawEM+8Q&#10;1jPBqjq1Ycuw9V/ZEl8KWxp/+bGUeaU9RVVmRynXCkB8C22dg8Eo7mCgJLAnFdzSok0CM+ABSNIZ&#10;3+tyf57VcdqPTQiSmBqcSx9YgpPEiJljElrt0xxDYjLvXtewuFZPNrEhPVdMLpLCGbAEji+wYeQR&#10;LZ8iwAq5mS+61QBFRARCdvonAAl46lF2IDDMAmCGnFwOh6SAgVIB5pF8YuVaZh7lOZwcsdjPdc5P&#10;d+c8tGjzzEPVKT7aJOYTxMESfSARwBABLkAIhkjQwHXjen/Eyf8C1FBsLkDRgNCQoSc50AQwInbH&#10;ZnVsCBYBMvEGX6ODBhIggeq2IWJQJ5jwiv5meTwjCRKkh/+FoS5w4TglFVAQu+let6Jg+Nfbz5y5&#10;/4PdtTku7uI4T/k/bCNhzSY/VKtM21JyU+z286duemBNxcJKI9VkrdgPgVmmaTDstizfpcvGX4I6&#10;BSAJBWUwcPop21qnPVfyyOTC24YU3RCdcf2A9OsHZtwwKOPGIcm3jEq5++T0B07PeeK83BcuLnzt&#10;6pK3b6386P7az55t+vrVtpj3Omd96Fz4hWf5FN/PM9Tf47R1s/QN3xkbvjPXJCg/f9U7+9W6D+5O&#10;feLCfTeMSH7otNpP7/SujaVVh5neRJnPsnQVezjA1QDZBtcJG6Dg1HyM1nG2z81mpLpunZ9xTdL2&#10;jw9U71YYVEPSKc2kLAsbJ+RYJKwQSQOWFHCjhHvKtfLc5t8ziqcVVX3c0P6Js/1xV+PZWs04vWW0&#10;3j2aadHUCGdmFDMHWepwpWewt22E1nay0TZZazzLXT7RWTLWUzlKrx9L2k+jvRdR9zVG1x1dTQ9W&#10;N31U07O21iwr40quRTItI1vEiPPEVO15IlwL/+aiuMb7uK8/Yn+j8CTkW3ottdpA0+TvXv/jB3Hv&#10;npLwWtD+BZG+gsncfQ7Vh1pquK7aNYyigEvCvgDgy+DhDwyCkyb9QkBASAv4Duky/nb9fzL0NX3d&#10;q0yc7yiI6FjLZloQOk0RtBGBGqxoy+2RCnAywjlaWogcyQinhEcQ3wvwQP/bBxI4OCgSAIkG34i5&#10;BoDlOI5B04JMM4KxU6zcM2qXj9j6XuTMR0Y9/vjNl7/z9bhpmyJi84Ljy+1J1cE4G6vgB85BUoMI&#10;mS3mRsQUs1VCmtTgnCWgReJx/isBErAGMSUGrCwPjXUMjM8DkIz7dsfZH8677KlHHr579NxXImrX&#10;ncvqrybef1PnWOoOR3jAzzdx1Ldkp+xEQLCPBpQAokKKD5Gv97iJ8vlLmQtO9BUsHA2KyG/+mTHF&#10;ZrJ+gNuIL5WHOr7gN/gKvC4ybiZ3/BvDI/sNhyKh+TtB4M+BBTEmHy43qBNVsRGcUmU0aZvoTTkt&#10;e+nIX98K/u7VCWuWPpFfuqXaaC2lXvDaeX1dbMHRww2fL257+Q63fTYwgLE0eASAKKoyraj3zJXN&#10;CJKZcGnq4BrZkSJyzsRG29TiATEZN/5eE1+q7FQpwEMCCSpbIFAAAzJFYxZIf39nFiNPDD/MolYG&#10;xVkkcNAiPGiiBpmH3VjMIqYXW2YRjkoWebgZJgCWjycoJ3xUKSgS6zBh69qUaUdLHlmy9YudjsMe&#10;q4ETF/YROg4S+AOywPAHb/yTbsBKrO9KTSB7qwp5QYjIDSwUC36AfhdlBBwN6AEeFjUNyhrcGN2v&#10;6FKsCYQASDTMy47hKf93iV7FSBzJJNllDFxj35fCC44gVQusA5DAGgmSm38qHvXNztNn7HlrW1Vy&#10;t9WNUxb+M5B0cdZksL2V7q/XF94yc9u/pm55Yl3N8mor3QLMclVIDgOb2U0L9RH+MIQkKjVspWEI&#10;XI17W7RDqxs+u7f4ntHVN4c13xDWfK2t9Rpbx7X2zmvtzdfbW28IbrsxtPPmsPbbwjpvCe+9Kdpz&#10;00D3jSOdN45x3jyu97ZxvfeM7b1vXPcD43sePVl55gzjhXO0Z892PTax+4Gx7XcNa7tzaOVdQ7ff&#10;NHLf8+fXLHrLTF3H2h3M6MDxJZqJnZDxhHCcvGh6UkFC+RipZmxLF/nyUNeN36VfP2/Pl0caDmm8&#10;gPIsTImInYDTMXAk5q4RjWlgcFcVYOrf9jozpapjVl3dPZ2tF6rOi6y2s7wVp2tFJ+mV44yWUcwT&#10;TbVIag6j5kmm+0xn00mdVRN9Df+yOq83Wq931ZzvrjvF6MY5SJh3jOU5w3Bf6um+u63t6YqWKeU9&#10;28rN8mKu5BOeZ1l5JkgQkodTIxzX+KLhEZ4KPLdMsT5geOuDKrcsqM2Vw/3dVrJnz9J5X9+Y9Gz4&#10;jq8HdO86lzScR3wjCE6bGISdgM0gZoYCSECgwL8+4bUDJqXAn73Mn7wJeI0AZsQa8Dt/53rQ3eCQ&#10;NHDx6FzEYcH1UC2Uq8IUeA8WeRjF5OFamKmH6qYdYOalaHAy8C/zhTOxJfhTOIL8XnBbCBKouYsW&#10;BeAN7KXJDsGYRhOcGjb2QqWYoWccoWVPrFgxat1Hg755bMzDT9zy73e/Gjd9Q0RcTlBCKWiOIJzb&#10;Ss5vIcgxqxLfZ1cLE1MigqtKqLXDNoAT3AxYIvwXkCYRAFMZElc8IC5/aGzW+CnbJn846+Jn7rvn&#10;gaGz3rSVrZ1g1V7AXJNZ7wjujaJwMiqUAJw/oE6USb9zFt4ZMSBxApSVBrD0++v+xdtnsjQAxpJA&#10;0uQsWHjtxDXSKbZb4JZQYv26CPeZnash/ouihjItBEXPn79Fyh3dCBaJEtBMXUglIShN8UWYqJHb&#10;NBakmDZFs6k+WBlNzFOMxsmNG0/a8e2wH58f8dN7N+5bM7OiobCW+oqZkUXB18uhf8J9Y/wWW7kL&#10;KHNQViiIkmmRNAOkg5VhqokVnvNWtdvj6m0z6oJm1dtn1QQl1QXF19sB8PFVtqmOiJlpV60s+zrP&#10;vc5lHhMqBEGFnWgMAAayhJmZ2Jkeg9jYw55p2LkGJ0Xl4AEwbQT4AVF1AzlSxK1irpVSwwEixtKz&#10;Cc4pB9jL4aKSB+fGLKiApuEkFGyL05ydW/f4iu3vbcje5zQkSLxiVlYBA/TRUJfv8/XEw4mPWTqC&#10;QThPy8JAjhh3CGsscGGWiR5exuexrTcwjgRdbh8A4MgYJBLdhXFiWjCBKHEs0SRvEEuH40mQCAkj&#10;sHI8fxd8Ai/kDQbEACTUMrBRB86zhvDbf60YM3XPxOm7Xt1UdrBN6/rnIOmEmrvOtpc5P1uTdePU&#10;TZdO3fbMHw0/1WOPumYcPY98kyZiR8g0ZKPolGaC0zbhNyjc2+g78FPpe7dk3Tqk6jp743VBdVfZ&#10;Gq6wNV9ta7/a1ni1relqW/NVtlZh7VfaOi61df3b1nWhred8MHvnBbaOi22t/7Y1X2ZrvdzWdY2t&#10;97qgnittbZfYmmDlpba6q23VN0Zsvf/k9I9u7d46m9SlUk8T112Ysh5oasEbAhnVEobcVFBOPq5X&#10;cL6mlb+/r/ma71Jumn94SkrrMYPnI0j8I8ZlGpIUqMWIuC16bZxgSq3grXVkX33nN00NV7naxtPe&#10;4bTrJFozSXVM9BSM9ZQPpD0DuHcAVcZQZZLlPNfVdFZn5bnO2sv0lhvBvI3/VtpPIb5RTB9MtOGG&#10;91TVfUlv9wPNba9VtsfVuHeWW/UlTM8hOLVnIdaArELMOvwnbXSCSYrAU4cBXNHbBAyWS9T2zLzN&#10;P896duFz4/94Y0DlipPU3DMs9wRqDTesYA09rx1AAl7AQq4EBby2QuzwLkUJeBzpI8BBSGcEFnDi&#10;VCzjSqQFuJUQXOjnd8RH4GsQDEARHDkoQYIuUlIknPvC/J4LW2tCiRYKu6iW3UdtYHBKHtjLtFM1&#10;AmecFS06cITj59B3engmsr1XeGRYAJeH3wUbC7nDjcFK7oTSH4ev/Sj66ydHP/DkzZe889XYqZsi&#10;43ODESTVQTjXIUCibwIrOYeVBMlcMc8uRk6qg7B1REAFewr1GdaFy4Pii6PjHMNi08Z/u+3MD5Mu&#10;evbeux4cOPNtW+n6cVb9hcRzNnMNZd5IrgbhMCMNKvJ2IgoE/Lu/fERJ9oEEyx9cfP/fCD9HGiKh&#10;n8miQDwoQWBI3L4cyWBYXFAaklWAXpGLF9vJ+q6vAE8oVcPEhFphYk5GvDekLpH4R8EnZKJqhqhm&#10;MHbwFT3IAzeJNDg3rDSQIM3AhndNCbKsIdyYpFSekbFiyMrXQpc9O37TtKfy9vxc11tVx61CECIW&#10;VNR4DrCEcYBKJgFtjV2n8iktpMRBSSFlWRYgxCrBHO/md7Xey9b2BMe322ZiQDIkocae0BCM8UbA&#10;eZVtRn7YjIyLvy/+IL13ZSfbT6HKZQGoJDbEYCwNTPRYMbMRIfJfIwuFvkCITEGE4+pxNqBCpjuY&#10;UkZ8xZZagKNPLNAuWLnsewbBRWRgyiJ+lJGdXrawuPWpH3e/vjZrV5dex6mTMR86aaz+g58EHw2+&#10;3sCZW7kiJgLHaj8oAcz1qzFDDRg1dIAKVsixlR7cl8Fw4LZicsVimOQQA1MCN+CGCcXQvTAcyCfy&#10;z4shE5gqF78ajmMBpUSDvyAH4AX+86MIj4Pf4QcJoA6jbeDCKcgaVkv4vWvrJ8w4OHHG9hfXO3Y3&#10;6h3cVDn/RyBpAUVjsM2lve+vSrv2m/WXTN3y4qaG35qgdmC1YABOSDWBEKQIvARI5DnpmgmlYFkK&#10;9zQqe3/MefuW5JuGF14XVnJzZNHVYQVXhRZcE1Z4fUTRDVGl10eWXR9ZgRZcfUNw/bXBDVeHNl0Z&#10;2XblgPYrB7ZeFdl0TXjDteF114c2XB/adH1o83WgacIarglruD6i+eboqlujim4ddOSFf5XPecXI&#10;2ch6K5jayXQPNYDHeFpQLuL04OTMAEjKCP+tkb25u+Gq+Sk3Lz4yLaM91QSQ0GzLf2fA/QQ3x1Fm&#10;HKNGhuhcmwVVD66X8/ZqcrCmc0p93fWdTadYzrHcdTpvO08rn9iePagtJ8TqGEJ7h1HXWOI6xeo5&#10;S2k901U/2Vl7lrv+QrXl30bnhcR1quUbYihRpjZc9U3yua/o7Xqkpe3t6s7Z9cqeCt5QTLUs08rj&#10;pAg0kJyqHWOy/hP7WwuwRCIELNs0a5mztObQtpUfff/mmT+8GHY4Nrr54CjDeTJnYwkNV/tCW1id&#10;xJHtIeggwJ1hO60fBuip+7wD+CmwwHowTPEkJAssC/cHssMPEr/fEVuKEJaYs12mjZI1YtgXm46x&#10;qR8nOhReT4oSTKSBg/IQZgqwhKDB7sgYBdwc5q+VR5bHkY5SGgBDpJ8Bxyp+Qp/b1UXgixqDvXnj&#10;S38cuvrjqC+fGP3AEzf/6+2vx07dHBEHICm3J9YKkIiYFc4EXolz8Sb1dS2d3Wib1YQTg4PPCoCk&#10;v4FASSgPBkUS6xgRk3bSN1vP+jDh4mfvvufBAXHv2Mo3jKX1F1LvWdQ9lPrC4SeYqt1AkPjTGvq1&#10;nSw3LExs/4CVeNr9y18iQRhu2d/ENiJNGQiR46IE9xUfyV3g0sACrBQSBE0eWRRgQMEgP6QFvktK&#10;E9R82AQVLEAS9LcggavgU1GLECrSuKlhxBrG9TN7HaftSgqZ+6htyUun7lv8bnX2llaloUaAJA37&#10;IoIW8YMElwVI8giBR0CCJJsQECVlmGyCLGpQrt7sCpnTYYupC46vDIqrEA3vAJJaO1y7GYVhM7Iu&#10;WFH42tGOpU3WbgN7PwKlMkRfRzAxuyhICnwHIQIgyYHaG/YJhs1AXjA5RwNUKDMxFAHfaBYyAx7M&#10;IqKLhhOSxfwuol+3SWzJB5Ds8bFFpa1P/rz35bXZWzr1Gk4AJIoQAQGQoKcW8yThNE7CY+IUI4aC&#10;040rPcdNdTLNQzQP193c8FDipdxnUq9peS2i4hhtrMyDzNCoIbZRe8HEhOVdzOjhRjc3e6BWzS0N&#10;KIXfjsIF3bT00v1BIuQQMUW32xNAonNeR/kjG5snxh49bfr259cW7KhT25n1T0ECLC3R2arCjtd+&#10;PHr556svmbr1je2t69t5ITdbOfOhkhI+GkfBYGgPieaXR8QATWRo1PTynrqe9YtSX7w59Y6JtU+c&#10;1/bWdU1vXF/7ytVVL19V+uLljucvKXzyvIJHz8p58LTs+8dl3T0i5/ahuTcPzb9xaOH1Q4uvG+q4&#10;foDj+siiG8Eiiq8PL7kuvPTaiPJrI0uviy65aVDRLUMzbhuaes+E0qTXevetIE05TG2lupPqCqhA&#10;KeH8kMOiApAAzE2fmPPx+xrzpa01V8xPvnVFSkxuZ7rFC6CWYZogq9EpIzlICjWTiQF3iYwjAUhK&#10;eUcVPVrVNbO2/paO5jMN18lcOZ07J+vN453FA7sKo8zmk43mU4y2k1n3abT7THf9+I7yYd1VI9xN&#10;p+pdk6jrNOYbZ/kGaGqYpg1zeyb39l7T1v5EY8fnNc7ltfqhct5QRH1ZBNvYCzgrwO4iIMP/oyIR&#10;wS5cCIiSAEgauNLUkZe6fdbar65Z/MLA1R/YC9dHe9tP5vRkyqI0zWaoWCkOgATr74IHJsaX0PAj&#10;MX8JmHQ30mdJ5yLHhUgPDjti/dSAg/gnGpGbgSuEIwAhYBtcKbyY9I/Sc4GnExQ5rkgkSMQBMbwW&#10;aK1B7wYs0cHT9QOJ0FXCl6H39M/kCt4ZavTy3GAbOI6KHpZZg3x548p+Hrrms8gvnxx5/1M3X/wO&#10;gGRLRFxecEIlggTnbJfztIMoAVoIYCSAb2qwJTXbEpvFnLti4AJu0McSuQy7x5WHxhYPnukYOSP1&#10;1K83n/N+/CXP3PXAAwMS3raV/zGG1l9AvJOJdzCBnwm/TrXrmihqI4QYKB04MlK0D0kK9v1G/JnC&#10;AldBmtzmb02WDGzPBUgCO8J6f2H2O07gW4Qhw/ofJ2ASdbDSDxILKQLXCAADB8GvEPoGY4yaTVUR&#10;3pYZxM0wMan+CNIzqebY2FXf2mIfC/7x48syt85urUtr1dsruQEV01TLEtV/RMgJIMm3zABIsgit&#10;pKSI0+Ut+vXbPeHzu2xxdSEJVcGxFUGxNfZYEIX1dlCNM4oAJJMX5T6zp35OlbZdo6nYgohTMIDr&#10;ly0xYKJDMI4Yw2nh4TS4CdIfniP4akSISKOCu1AMCcCTWChrdQSj3FCtlBTBnMFUhsERJMc4PaCz&#10;FdXdT/+2/5lVmevatCpOezA6JNsk+hQJEoCJKJPI2aG5WW8zayqhNdm0Ko1Vp8M7LlSm0qoMszLD&#10;LEvTq7KN9kqqdVE5yZUcZmeCj1WY3st663izg9Wl0+oUWn6ElR5GqzpmNecQVw2HvfRenEBDjKXz&#10;9/ESIDluGElDl44NKog6bCM5rkio9ez2jrMTUydN2/7MqtytVWoroOwfgqSSWwUa/Sm35fml+//9&#10;yW+XTt3yzu72rb28mJvtYiJ04JnEB7wh1sQL/xc4AQYCJ42msqYfEnc9d0P605e7Y5+nv08j62L1&#10;1TM8P37TvuiT5sTXa759ouyz+wrevSXj5cuPPXnW4YdOO3DPKUduG3H0xhHHbhhy7Mbo9Osj0m9A&#10;y7o+POfasNxrIopuHJR/85CsmwYfvWnE3ltHHnnsAu+hVawxm3gaMLUwkNkyUKSBOsLSkKeFoo1Q&#10;n4Uj261igy8qV57ZUH7Z/GN3/JQeX9SbSXk+MTN1DICC7wY/niNioFAlycAJDPBezGV6Me+sYMcq&#10;e+Jqm27vbDvX9J5C1VOJbwLpHWW1jDTrJhh15yrV5+j1Z/HOc6yO09vLBlZl2VtKQtWuscx7EvON&#10;Ib7BVIs0tHCfOqzXdVZ713UNbc/Vd06v8fxapR8rptWFxCvaA7HrSIEcdvvnZv/+BiABk8v9WSJA&#10;one4KktTft09+5Elr4xZ+ort0PKgnoZxnEwkJBoedawRC5CgYhC+G/yIJSqk/STC34MEqvmynxV+&#10;9BeQgPjAeIvYhYrgOyyA00G/I/2XPCDsLmrNfwsS+CIACTZ4SG/lry/jjOXyHPBQWEPHyclhJXhh&#10;oiJRqBEEBu4MvhrbriVIQNMASArGl/0ydO3n4V8+PfI+CZIp2xAk8QCSej9I4oEWONeeHaq3GHav&#10;D4pvtMe32uIwRaAQKwIkgjEBsyfUBseWh/WBZOLXm897L+6yp+988L6opLdsletGsfoLKIJkEM7K&#10;DqWkh+h6sGWEUT2MauBtw7gngvsiLT0EQIJQl0Ut3gPSBAutz+QG0qDMkRCifUg2bgmEY8mfEBmT&#10;2wcW/rvBt4P5wd+3O5ybatnB/Bc0ABIRLqMqdjyDMkfxBGvUMOaNtrqHuSrGZm6IXvKpLf6l4etn&#10;P1SeubbHWd5k9ZYzPY+aKcQCUSIVid/6gQQDvAxTmMDKakqKOfuh1bhptzdiQZcNMzZWhcZXhsDF&#10;wqvTYJ9Vb59ZEjIta+K8zIe3VsaW+DYrDB5eHIZCsWdmBooJ4AQTTw22veeCo+NmATPzgBkiLJFB&#10;cI5UoEiqCHBly8cKztAE8FCUTaIlNQ0QKJLP94GEJXN2yOQ/1fc+u/rw47+k/9boK2Pkb0FiijEb&#10;FDWJjzpbrIoM5eg639Ylxh9zrQ3fkY3z0dZ/p62Z4/olsfqH6RWr5rSl7iCd9czEScSBIlT3QY2Z&#10;qm7mbmb1WSRzC92xWF2bqK6cYX4/jfw4jaxNsg79ZpUnE1891VuJ2U2YW0bAECTYzE5BAAAtLMO0&#10;QJrA+Yhm9hNAojJez63X9zkvnJN15tTtT/6cvaHM02Dg9ID/CCTlQG+dLchueWzB7vM/XHnFtN2f&#10;7uvY7wbAAEgwbyLG6bCBB84FT0yM5rfgLzYriWS9VHeZ1XnZS6b/8fRNmW/dbfyRSIt20fLD1HGI&#10;5uwzkzdre1e5Ni7qXp3Y8tPU2iXvl896qTTmiaJv7y/89M6iD252vH1tyWuXOV7+d9EL5zmem+x4&#10;+ozix08vffj08kfPKn3ygsKnLsx+/sqsd25zJLymtxQytYmYPZbmEaNZBNgQc1A4QpLAJcQQJM6O&#10;74Pah8bnFnkeXeu4ZGHyPb9nzyp3QW0izyLZuppnGoXUn3EEPHgmTpBuiIwIDEdpcFclTS91z6pp&#10;eaC982LdO5mrJzF1OPUNYe5RtOs0rfJ8t+NcT/lZZts5rPvU7uqIhiJbZ3Ww4RnEjGHEGGDoYeht&#10;jQifPrzDfU59++1VLW/WdH9Xp26tNXMdpLGQuUQnkz48iGG9Ip6Lqjyw/q8GIAmEtnIpqeVqu6+u&#10;rmxf+qrPf/zg/DnP2dYl2uryR5nek0x9qKFFUD2EquFEDRENv/4ABdNk7r8QvwFphA8KVEgDjkMa&#10;uhgECSAEDBMOoolsteDEZfBENurilrAjOHThm+Rx+lgSiGsBQgRIAr6sn+/rZ8g8afClsD3wD/WT&#10;EiRSFoplFFU4UAMkCw7mB/KRaG/hmOJVg9d+Gfr5M8NBkVz09tcTvt0aFeMIRhUiOvJKRZIAUGkI&#10;AoTEgTUExzeFxLWFxLQExTUhZnCIiZAskigIlXp7Ql0wzvRePmxGwZhpGRO/2nbeewmXPXXXA/dG&#10;Jb1hq1g/ijSeS5VJ1DvAVAEVNs0I0o1wU49geiTOL+AdyDxRzANQwUhX4OcHfrssKKQpmijzfmUi&#10;QI591UDAyU4TUvzJ8vdfhb4FKArYDHsliGYkKSzQ4KwEjWQEEo7vv2TyxpCX219pkDuiwbfAejx+&#10;/xxfcMPALl4AyQDmHWM0jaw6OmjzopCE94OSPj5z5+pPWmuTXUZzvdlTwJRcEP0WScOWDA61Ikzr&#10;IAZtYFzLki2FpAjrecASs4rRYs5Xdph37dOGLHMGJdWHJFaEJFSEAPtlDzp4n1kSPD37pNkZd/1R&#10;9k2B+w8fOyb6/h5h9BgAgHF4llPFIEd4aqCiJsLIIHpkf18zW3SYxMEAopUUgAEiBrbEscCWlUWx&#10;6w3sK1tSATYpYrBkmjhmMqfHCP+tTXtxfcbDPxz7odoHCOzAKVk5drfFoBG8uCZYQim2i1PDzbrq&#10;tPTtbT9Nr459ufbbJ9umPN455bGuKY+3fP141VdPFH/zZMa3z+bP+bh131qzo5qZLtAWlqmBjqGu&#10;FlJfYObsNbct15d/2xvzQstnDzW+f3fDe3e0fHB71xcP985617luDi05wFrymK/BsjoJpgXxYRuN&#10;P2KDlX7TxKYYGV6Cd4kT0X8KqINtIQ3cfO+Q59Lvcs/+dudTK9LXFTprVOr5h4qkhFtpGpuX0fjw&#10;vB3nvf/DVdN3fXmg87CXV/0JJEA2ZAl8v8jbaOmmZuBk7DoqL82plOccmT9txXO3H/nqWT1lDWnL&#10;s7rKzY5K2llD2itYQyGryuCVKaz8iFWy0yrcYuWs09N/sw4vs/bMNzfFmau/VX/80L3kdde851wJ&#10;T3ZPf7Tz64fbv3y49esnOma+2L3kU9/meXrWJupq4Ea3zC1/nCLSBFkRJFB2AiQebuSqPDHP+cDq&#10;okuXpN3/R/6cak8agsTM1VW4n7BxQrAEQJIFFKFaOkZUGdRcHNxdSbPKvPOq2x9p7bzM5zmHaCdR&#10;fQBOQ+IdQntO9Zac3ZU9qbtgolo/ifWcanaPUDvC9d4IqkYy8BpGGDFCDHx0Byjm+E7vv6vb7ilv&#10;fq/WubyRHqjjxSWsvYB5cvz8IJmgmomI5P5HkMAt7jehyvE9F0+VVVJfo7e+tTmrfP/8P2JvnfNK&#10;1A9Tbdl7I3qah+nKYMsYTI0opkVg91/soClclQSJaLClPsBJEPwrvYnfYUmn1h8kfuciQSJcjKgd&#10;o3/5O5BIAy8jjyO/FLwnEgt9KPbWlXIEDHgjrb/TPMHE9ihKLOwKhTPxYSQNcy0jHTE0B7zRcWQc&#10;swb4isaUrR687quwL58efu+TN1z81lcnfYMgCQHlkfAnkIAQEQOn6+1xQJTGoPjW4FgJkibRPzjA&#10;kgBI6oNiqwEkQ2cUjZmWNemLbRe+k3jFk3c9fE/U7DdtVetH06bziDKJeKM1LRicuIIgCTWNcAp3&#10;hRpBfNHMHc084VQNwR/1NyCRbR5YSuJ3CRjLEkCHbkeKiEjgfwcJvMN6PAFhICz6FzhKQGwnF23y&#10;xE99eaH7g0RuLC1QsYCrjENc4eYR34LSxBdKjOFMneipGpP5R8jyb21T3wpbMOPKI/tmd3YV97Cu&#10;KqM71/KA+86i6JQBJFk4yAMMQIJ55ECOFFoGWAGhfSBhAJJV3eThY9a4n72hswHzpfbYMntcDY7m&#10;AVk5qykotiwstmD83OxbVpd8kuP83UOPcCuF8SMMJw6BJx2+C+ceFY0c2WJcSD4RiVnFGEPxjqnj&#10;xcRxyAx40Pw9J0UHThFMhscTW1PSMD8KUBDekShojK3rMl/eknvf8qOLyty5hLVyKwASlCKilRz9&#10;JgUn6bUs4EFdz7G1hXEvH33l2uSnL8557qLsJ8/PfPy85IfPPfbkZRmv35r71VO1y6d40rfTnnom&#10;0hISw8N9nXqjo2vz96UJ7xV/eF/Zq9c4nrmw6LFz8x86O//hcwoePiv/0fPTn7v60HsP1P4S607Z&#10;QNscDHQJ6SLUhflBMGEXvizxwkp3H0VOAIkmJt348Kj3ivkAku1PLE9dnees8BHnP1QkDk5SNDon&#10;rfHB2dsueG/5tTN2TjnUlaLwGm4ASEBfmSB6sGj8PZHFOBJiGBoYwwy+Pqr1eKrz035dsunbt/NX&#10;xFkVadRVz3xdTHFyXWUGbkAVTHxO1Wam1jKlmnsrubucuQpZZzZrOMbKd/OcP2j6L/TIMrp3Ad0+&#10;l2xIMNfGm+tnsx1LaMYmXpfGXFXM6KaWEyOAeB4ADj9FsH9037hPikn7CZwogCTLw2dmdt/9W94l&#10;y9If2uKYW+dN5Twf7lfT5wCQQN3EMkGaiACXlcn0NGqAdAWQoCLhOSXeBRUdTzV23uR2/1vXT8EU&#10;pxZUgaOpe6y7cmJn7riOglFK/RjmmsDVkUwbQLH6H4wKwAzFbFdGuGaM8BpntntvqO54trRtSrVn&#10;fQPLruG1Jbw7lyni3kVsZBAjg+gngASVx3HDx6DPkCJgcNPncV5oeuqUtm53Tatjy64fXp373snf&#10;fWLbvtJWlRvl6xlKrbHUGkrVCEsJBpBYABLpDoRHkD1/ECfY5HDcYaHjCHh/v2eBCnKwicGo49kG&#10;rX6qJeDIAruAwRHwOMLkGnQ9YuXxb+n7SG4Ga/7W0K8FTMfQnIzOYdQOzl/U4nHcBk5QP0ApGlWx&#10;ZvCGb8K+enro/U9ef/FbX578zbboGEeoAAkSAqVJH07AMaHhWPeg+GakSFyzLaEVW0pwM3BbABLR&#10;D1hsHxRbExZTMXRm0ehpWWd8sf3it5OueuKeR++Onv26rVqAhGpnWsoAVQ0GD+4z7KoZZJrgasOo&#10;GkaUMO6N4L7/pEjwV0iZJUxCBYe7wkfwwzXTLvtT4ZHFu2R5oPDB/goSGaESgURx+UBqQCVAQkhk&#10;N/kTSMQFggtxwrmBHb9SGMvy9weD76LeUGqO577zenLH7ZpvT3zbNuW9MT8vezwzb2271tTMnaVG&#10;b67lLoBbN9C4jfUhTDSHDh0HbWiFllZIVNHrBDM5VjDm4GyNkz6TQU9frUbNrQ+OKwYJgqNE4Sok&#10;NdgBJHEV4fHF4+bkXftb2ftZrl/c7BCzknESQ3IYRQY2lqQiAFBVYOcrCl+HI0Kkms9nmFUeHqhs&#10;MYwRHjp5PtiaIh40DH2LvRAqjODsioSAgoEDgi6BGudmN311e8FtS48lFTnTLdaC+f0kSHR0mLJ6&#10;i9pEw0Tmpoe7mtXMbXXzP8p55/YjT11w4L6JO28bt+2WcTvvPj39zbsKprxYu+yb3t0/WlUZzNfO&#10;TCfVe5i3lTfm+w6vKZ32+sFHrzhw66nJt4xJv2lwxo3D0m8Zl3rXaen3T0558Jw9D5z3x0MXHXz/&#10;wYrl33qyttD2Aq41UtJhUTdGjChGtUQ/LgvOKECRE0Cic97ErU+SPVcvzD33222PLU3+JburxGN1&#10;/8PuvwWcHNXY7NSGB2dtv+i95TfO3DX9aHeqwmu5LkFCuCgXwRIwOUbGn3kfu6ApltWjdtY25R4r&#10;P7imK3cP66qgehc1ncxQOA7wMKnlJmYXtbrhnVgdltlO9XaqtVhaO1GbibuG9FTQ9kLSmkWaUmh9&#10;Mq09RiqO0ooUVpXJanJpaxHx1BOjnZg9ABIcf4PM8PccwzOCdzwTrAhIkMDHHmCDm01J67zjl7zL&#10;vs98bFfZ3EYv3Gf5RC+yPCWUFsFda+i5YHADoe/G8Uc52GsLQOIpJzlFngXFbS/Utd/r9FyvGmeY&#10;JNS07JYRwrXhWse43urh3VVRasdApoxg+mBTCdWVEEMLMfVwQ4/Q9SjNGKwoE5y+C1rd9zW4Pq71&#10;LK1RD1ZaJWW8pZD3ZlElVQiRfrIDz+E/gOS49dseLd/w1hk9LtLV25B1ZNP0hV9eGvuW/cdYW9bu&#10;CG/7GE4nUjrK8mFoy+8F+oOkz6TH7+/aYLmvdoyuTbaBi5DU8YpqwPuAofMSh+rnB2EvdJdw8IAP&#10;CoAEfBkcwX8yfb5PfvS35keIMF3HNPKGhv3EACTIQtHMg+0lpo0bAzXH6Oq1gzd+G/71M8MAJP96&#10;64tTvt46YKYjDJTHfwIJftSIhiBpsSW0+UGCWwqK9IEEFAyAZPDM4pHTsyd9vuPCt2dd8fg9D90V&#10;Ped1W41UJPqZlm+ArgTDb9SMIHDiAAADsRcC/lfOI4K/tK8Y/SYiePCLoNxEY5JowRKdFBDhOvae&#10;Ekj4RyABg/UAEhAxotDgCOEmTiWAF1FEC0Xhy3mL/wNIZMn3N3m95DBGKG1T3j94d53MOy/oODR+&#10;/VTbjJdCEr7+19atXxbUHqo3O6q522F5/hNIMEsp0/OJUojmK6CGHySUF3G61mm+mEvPXqcM/K4h&#10;OLbQFlMKitAf2oLLF1MRElc8clb+lb9WvJvt+03lhzDoBO+WXIDvEsaFBuKg/sFQxwNORBYiVCfA&#10;D6zACX4QM9cy4NthfT4xC6CKaeqZppZFcK452AaOg20qFGNc2Zxs97HX9xTfuORYTEHvMZ1Cdd4j&#10;KvsCJOCOcFZZMDllBgVnqHTS5nyatVldP7duxrOHn7t8/R2TNt1zXvIbtzk3LlSSN2pFh6yGPKu3&#10;julOanmo0cXaitjR39zfvVv40tVpt56Uff3wvJuG5lw3MOOGYcl3nJz8+EVZr96a/979Ge/cvf+l&#10;G1Y9dsmedx8o+2mqL3cj7SllRguhPczyiaGO6LRl1RtAh9GuPpAQHDGPIIFzRZAcc127KOf8Kdse&#10;X5ryc2aXw006OflHIClk7IjGElKbH5i99aL3V9wSsyP+WEeWyus5HALHkVAoDgESme9d4kSuEaP/&#10;YI1CtG7d2Wz01JruBqZ3cssregGYQiLgBpS5MC08gIkJs6Sp1PQRwwvGjS6QQExvY3oLNhnpHQQ7&#10;IXQDlonRIxCC7xYoEqZQYBumxESuydMRIk6ABNBlwBcTNzPTXPyr5LZbfs664sfsp/dVfdfkO4rD&#10;RPQi6iumWiHcKJqab2hwi8NdW8DENDsYpTVKqKvSyHc4V5S0vVXT8WSX80GPcYFOwiyKfVSoNYB5&#10;h6id0b62UOKM4sZgqkcavhDNG2wiSCI0baCiDlP0ER73xK6eS5q6H2twT21QVlcoqSVmRSnpzacq&#10;3Lhppp5uYe5heYvDrSm6wMNtLc1Pjr7mEL/1Jwrua/iqiAJl1+2qy0z59cdZj0x5PSrpPdven0Lc&#10;1Sdx8zzLnEjcUQgS4T7AQVjCI2B1UsyMFACJdO64jfDXIo50nArC/PEW9DiiQ1fAf8mVsA0i57iF&#10;iJZz/F4wGTaRsRr5RX8CifBKcktp0seBw8VUTjKY5vehUM0X4xv0IF2140/Dc7PLDkVcG6QjSAZt&#10;/Db0q2cHPfDktZe9+cWpX28bMLMoNL4Gx4jMqRYj2DFCgoYUwY5A/si7BEZiX/ct2YMLVsr1aDXB&#10;sRWDYopGTs867csdF78z++rH7n3kzuh5r9lqN4zlzRcS9WziHWL4/C1A6M37ClYWFPxqLITjnhoR&#10;IhUDeHlZ5n6QKGhMw5UGatwQMapDFIU4OOwORwtcBSxGcXwweXA8B7yUsHuUqUUQLZziyB5AFF7K&#10;4xQRUA8cCi8lAuNEC5wqBid1nFuMqyE4Xqr3VFJxRvm6ESs/sMW+GL3suweO5q4qdpaVkh4HB0J4&#10;c0XfFrjJse1atEbkCIoUUBVMUAQMlq0ckQ+4FCMl/A8Xey2fXbBJHbIA4F0QNLM4GC7frEbb7CYc&#10;TBpTHhRTNDgx+9zvi5883JPYzn8nfL3J1/j4BpVvMdhOk+616F7KDzF+mGEuyGOUJGMvTZJBKRio&#10;DdHVxZIyBXtqifmvwAopKzCsPE3N0b05lt7XmIpAQpDA9pzuVNnb+8uvW5w2Jdu738eauKlw8Erg&#10;l30cvZzCOL4DUaDybVg+pvUyTwvpKdHyd7Qu/vzAG7dtffbaw+89XD//S7Muj7taqNpOdCexvAz9&#10;p4eqTax4r3fZxzWvXZ1/xyjHDQNLbxhYfPOQkptHF9xzUv6LV1R8+WT9vM9bV8xsXfpNQ8wrm56+&#10;fPWTV+/5/Ima3+NY2WGmVFvgVHUXgIRgewRIAqhx/xkk/vYTTDysMt7KyadHndcszDpv6o6HlyYv&#10;z2zNdfGWf9hGcgJIbo3dnpDcnq3xRk66BEj6KRKJEyTKn9eolPgs00XB3ZNuQl0WUwDBumWCWhBi&#10;Cn6Jh3AfEdnz4V0ICF0028sk/HAQLDtG3YyhgRiE6yGOrBJLEX3afBSjfl7MXo+dswEWsnMbUBZK&#10;RZ4SDvCEvxIkqU7+2eGmG3/IuPKn3GcP1i5oVo9SWshNAEkR3LWmnmeKGdoFSAoFS3IsqJX4ill3&#10;lVVU5ltV0fVpbddrHb1PudV/aVa4SbCbiqGHUzWS+CKJJ4zj6LkICu4SfChOxhBhmQNNY5imjPB4&#10;Rzu7T+9ov7Su9ZGKli9K2n8s7D1coJYVmb0FTBWpGhAG8HRJ7ZzFrf8XIMk2lQqqtXGzS2ktLtm1&#10;6Zf3Yt8fO/0l2/rZts78sdx7LlFPIe5obG+3giwxdgS8GI4O6YtHUTGUGtZL94Tepw8k4IDEgLWA&#10;HZ+pV4Ik8C+6IfQ1sD249cD2OF5B1n/h+NJV/RUk8jQkSOQ20vyHhe2F04TTk7EaL7UrlhzigCyB&#10;r8DciKLVB1jC1IEAkpp1gzdNCfvy+UH3P3nVv9/8/OSvN0fNLAiOB4TU2eZUiQHtgAfBEgkSeAeQ&#10;4JDDGtHMjrPy9UW3+kACtWDYPqEmJLZisATJF9svemfWVY/f/dBdUXPfsNVuGsNbLyDaWcQ3OAAS&#10;DCKJXgmBEoAf/mf7E0hEmf+JJRLPph5yQg8FMNgdr2bfVcAS+xtVh5cSVLIfJGq4GNmOJRYo4YD1&#10;P9QJJkEigmPiVPGwdmZFM2Ws2TLBmTI+bX740ldtc94Ys2HV26VNh+vMzmLLWwDPF85DihlHMqk/&#10;8aho1kYpIEEiLZ+o2AzeB5Iizja42VuF/F9btBELayNicoJnFAYlVItEA8CS+qD46pD40vDYzLGz&#10;s674tfzpg10f5/m+KfSATSn1xFb45tSqixr1n9u11b3WBre5VbF26nSfxQ6J+alSsSckxrSBJfmi&#10;KV6Yhf4BvQEpxDYVI9fS5CSqYNmMZVCGnZgFSHZp7N2DldcuTP06073Xxxq46cPqLYAEnJUX67sA&#10;A6jgYkIQgrpE9xhKC+8u1ZI3FEx7Zecrt2Z881zbqll62mbmrGca1JV7CYMdVeH63MxTqyavqv36&#10;/tx7xjpujKy7Kbr2pgEVtw4tu3N83fOXuOe+ZexabmZts/J20eyt5OAvlYlv73r9rjUv3nB42guu&#10;I2uYs8TS23EmJ2oCQsDJmgwcMpxMv8b2E0FifXbMdc2irHOn7Xhw6bHF6U1ZTt7M/g9AQuNTmu5L&#10;2nzx+8tui92alNKWq2PDSzfO2c7Qawux5pds/tm4ECGiVwBmrARUmFwzmU/nHp17NaYolqmCNsD2&#10;Cw4/Az/FbQAa2N0KqShax8FwC2SBJebixeyQYCJPAKYtI4ALS0zwgl3pQIjI0wCxBuxBxSMDXGIl&#10;Hhg1CoIEQ1spPezjAw3XLU+78ue8F480LWjWoVYC90cRUfItX55loIYFcU1NuG/w7gGpa2h5hrOE&#10;dNTS0mpjS21vYk3X181db/W4r9LMcHh0dd2mKkEmuC0zjBshUAG0FDv4YvBlXI8g5mBiDCfqaN05&#10;2tM5urfl9M6mS2rr73dUvZtXMz+vfW+hWuKwegq4V0yJyLFxD0BCrUxsbJehrYD5G0VErPa4BdpI&#10;ACSZYEQrpkYdJ81ab0VLzqG98+ZP+ffU54JXfm2r2z+Ktk4mzvGmeyAzIkFLyRF8EiRw5ui+hY9A&#10;kMjBHAEn1QcS0RPXb38FCbieABgkfoQThC3RCGiawKfie/t5N2yKh+NIigRAEjg+Wl/9HQxYAiDR&#10;xJj8wOB8VZAPfw54NM0O6gpFiTLIcIyt/WPo5mlhX74w8J4nr7r4zU/HfrMhPCbHnlCB/JhTaZtd&#10;hfm1kqTOqBGRdzleBN5BrAA5gB+isR2FC/wLG8OCAEm8HySjUZFsvfjdxCufuOvBuyOT3rTVbBnN&#10;2s9n5llEGWgKkOD0lBY2aANLpC6R1lcIiBBpfngLAw0nBxvK0JbkCpS/PzAl0pTJdGTyOLKIAgUl&#10;+2JhC5ZAl9gMDh5m6mESJCIJDV7NPp1x3GBj2KWv/GVgExcwloUHQYQAv3FBMo8N59pEtXJC1doh&#10;W7+0L3ghZPln/zq4N6HBU14PWsTScyyCGYCgfgZ3OEgBObYDQ1twM/tBko9TKqg5XMMIEsVKlQAJ&#10;3eQh7xXzK7b5Ri+siJyZGTQj1x5fKUjfAKIkeFZjcGJVSGz+gJkZY2eln7fMce2vdbf+UXvHpvIH&#10;ttQ8vrPhxf0tbx3t+Diz9+tC7/RSb3yNMrdBX9Rifd9l/eIiq9xks4/t0Ngene2XptEDBj9qkWOE&#10;YIdg8XyBcsrF9kiRpZvSNEJSTBMWgD2w4/uHq65elPpFhnuXh9Vyw8O5CTVvbJYAIaIxQAIGuEQC&#10;Lhwm4TV8zbw+s3f9osMfPrr33Qfqfk0kjkOsu5wY3SBELOoiXKFYUfYyEBNtDs/mOcUv/yvtmpDK&#10;a+wtwJKbB5bfObL66Qt7ZzxNd69gTVnEVUld1aynkrUWGHt+zYt58/enr9785u1Na5NoYzpXmnEW&#10;QRxah1PEm9hSgtEbcPtYwZfSBFUKniHIqWYASYrr2iVZ50zdft+Sw/NTm9J7ACT/rLEdQHJYpXHH&#10;Gu5N3HTx+0tuj9s6O7Utz+BN3OgBkGCjtvTdfcZ8Io6kozSBMwMxgV0UwOmDvgASaBYDopgmfCAG&#10;eeBYSvgdUJrYAQwWsCVctJRzPwOEWbLbtexbzCVC8HeCpjFBZogjYScIhGifEhIswcwBYn5J5CsK&#10;FPwQkAIgOdZF399Tc83S1Kt+Lnj5WOviVnKMwe8loKPh3gV+QC0jF/01zntTSA1s8dN9Dr2nwmxt&#10;JBXN5oFmz8rqzoW1LV+3d9+i6BHoBQAkKjztQURM244NCWIid4ZRiCiqDWe+UbR3jN48srd2YE/l&#10;mO7qc5tqbq+ofKW4Lqm0e3uFWVBOmvOoE6fUxX702JoHhmzAalp/kPiVx39RJGAZ2FZplFKrxlBr&#10;vHW5hZt/X/hI4mtDvv/QlvfrIE/+KVbbeOIdTs0oE+SIdDF9zkJSBL2PyAosXTP+RunUpCKRPiXg&#10;WfqWZVQEdoTtsReQGaRZdrD+mbikb4IFjMYIEsiVcAJyIKGEWX+QMFgIGPwrvkv6x/4g8bA+lohc&#10;IHAoPIhXgmSg4RhXv2HYlulhX7448O6nrrjw7U9HTfkjJDbblliGeVDmVAiQiOSMAZBg1AuwIVJv&#10;IUsCCPlT91+0uL7G9ulZp3+5+aJ346948o777w1PeNtWtW0U6zyPWmdS30DDJ8bBCJBgCcDJA0so&#10;mrwKptQfBlIBS+kEkPRroAoYRgtR+6L5nbvAABwtYPBFqIEESOACQQFC4UgGgKYhIBMBJD4c0COO&#10;CQfBIwQMdoR3KPD+8UYx4BFPDClihIrwWrCqgRwMNflYbk7udYxPWRSx8k3bsleG/RF/X1ryD/W+&#10;xipuFMJdSlgejjTEPLtw04I7Fn1MECR5DB46pIicGFRkNMGUJGA4jwMnW7zk41J27Q7v+EXl0TPT&#10;QmfkBmOetCrMygyiZFaTfVZ9cEJp+My86NiskbNzT5lfeNrCgtOXFZ291HH+iqJLf3JctbLk2t8r&#10;blhbc8uGuju2NN6zo+XBPW2P7e945nDX88d63szo/TjH9WWB+1uHc1qpZ2aFEl9jfNdgLG02V3Vb&#10;W73kgIVJ+XIZzoMHXMFmdmAJdg5mUPUUIKm8anHqp+mubW5WzU0XQIOD85L5S4SPYpjUBOc6ZAbX&#10;XFaTw3t0be2CL1K/eKZo9oeelE3Yoqx1UNNJiZijD9mjMsvFXA20+HDvD1+XPn1+ztUhVdfYa64L&#10;y7s2Ku/+U9u+ecTcMseqPETc1ZYBmqObKt3E3cIqslrXL9j73kPbX729duGnZv4O3i26EYvGdsPS&#10;oToOPhV8PlAEQQIEAZ3QBxKfaGz/Is173fKcs6dtvXvhgdlH6lI6eRP9ZyAp4OygQmOONtwVv+Hi&#10;9xfdEbd1blp7gQF0Mno5U8BNH0cIGqoULkGiE1O3TGAJyAVAAyKOgg9Hdw9aA3y/cOvwBxb8L9BT&#10;VPRkECQUPwINm/QxQAUoAMNYnoANMlO2E+GRQLyghEFuYU9tuE54DiLUJoZxwgawA/bbwuQEHmYd&#10;7STv7qi6auHRa34ufD2lY1kHA5DkM5pP9HyGctXfzA4C1tTzDc1h+Ep0T7neVanU1yvFbcbhDmVz&#10;bceqyvq4lvY7VS0Se7nA46oFm6aIYuki2gMVYY+NuMOoeyB1D6c9I62WEUrlIGdJSG/JIGflpI6q&#10;G2urnqlsiKnxbGlgeRWsLpt0ZDFvNmXphp5lmnlYwQF1Ag+YbGlHE7U2tFyctuS4BSgCzyQ+loxk&#10;W2a+aZQZZgPprWrJ3Lf+0+8/m7Ts7eB9icF1e4ZpdeOYNo6QwaaO3XbB0YOnkCyRBsvogIRTxhEG&#10;sM1xp4aSAnwNkgNM+PcASHA8mmhZwYiTFaJYwQgSOII8SD/TZUYWvwMV344OTta4+w4rOpX2g4od&#10;DEP54FJFKwvsC74Y4AEUQZAwzK0CXw2HhU/R8fmwNxH1DTGLxzdsHL51ZviXL0bf9fTl57/z0cgp&#10;60LiMm1JJRjXmlNumy1Y4k/CKKYeSajGfzFXClBEfCT/heXjIKlDQ5CUAUjGTks//ctNF70Xe/lT&#10;t957X1j8u7bKHSNY97nMOoMqAwAkcFbYO0OWkjh5nyhkBCpKihCwAEtkQeEuwgLFLtqlsNs02J9B&#10;Alz5DyARrIKrg6oRjiAvMXaexh4TTMVxkUwJE6oRRUn/I+C5CR0jroIcbATXCM8BzhMbaYwQrDSY&#10;wYoWoqlhFh3PtbMa00dtmhG06IWgX94989AP7xbkbql2t5VxeMqgOs/giYPaKvgZ0N/ZcOviDSz6&#10;a2HtTctnWi5oEa5lciNT6BW4pYuhtsfpVoV8UcFu3qWcuqh00MzU8Jm5IQASmeE/XsxNMrshKKk6&#10;NL40Iq4kOsExICEvOj4vKt4RnVgwIDF/UGLu4MSsofFpQ+MzhiZkDkvMGZaUM2J27ui5+ePnF520&#10;0DF5WfG/fiy9elXltWsrbtpQe/vWpvv3djx1oP215K5v8nsW1/k2uslROQif4ViTNDFsGTvI4OlZ&#10;+zX2weFyAMnH6a4tLlrFTSfO9QduCOu7UBVGZ4TJ0zWLGCbXudKj5B8u/35q1tTnS5Pe9W5eymqz&#10;LaUNHC013NTyWBjYxxg+03tpS5l6ZEPrrLfLnzy36Mbo6uuCiq4JPXJ1dMaTF/i+/4qX7rF6S5ja&#10;xMxujOJrHubrpb0tevaewsT3Dr/3YHnc6979v7CmIm64oH5uGJpu4igOzAnZ90L/6wcJ1N0JgKSR&#10;k6+zfDd8n3fO9G13zt+feLD6aBur/4cgyed0v0qnHW64LWbdhe99d2fcjnnpHYUW5uBycqKA5kC0&#10;gtrSGM40BUoNFjSOK3UoJaAdnAZ2VEY4+PsGCHePLyhSjhSU/yFs5Mv/b996jNYJQ1GC4SpYJQ4F&#10;eyLJ8IXfgAEu7DYmtgJ+4DTvssEGLpr/BadjAu6Yh9OjHdY7W8uumn/oupUFb6V0fd/BUzjPwTQM&#10;IkYkArWopomRZxkOyyi3fJWmu1xtcXQ5SlqT6507O3ybG7vW19TNaWm7R1ejiegraRkhlhWuG+GG&#10;aAkALcK8odQVZXUPMFsHq3WDPGXRntJIrTRSqRumNZ7jrLuprvqx8vpvq9zrG1l2Ga/K4e0AkhyG&#10;KepyLauIYONeXp/UkJYpdEkOZnTwx7ikQW1OBrVEB3kkCkjvHNMsNK1GrjZ6arMPzv9jxvVLXo9e&#10;87EtZ2W4t3wCt84gbISlBWvopCQh/A7L70TAfQgHJ6UDgqTPs4DBNli3FS4eTIIEfI3cF/yjatm9&#10;JMwLZQKUEnVh8FxggePjMUVUzW99/VwZtvoGyNHP0H9hdywZ2AEHKurUOIpCKhKZ6lFmGsYWCPB9&#10;cFY4UCaI+oaajgkNm4Zvjgv/8qXIu5659Nx33h85ZW1IXIYASaVtTqkQJYIcCTIDICxIRdIHD2xE&#10;EYaeSwgXvwFIqsNii4fNKBo37djpX2688L0Zlz110733hca/ByAZzrrOpuaZRBlkeuG0hSIBikiz&#10;/CoKSwkb1QEk2E0cWaL/qeUDTBYdkl6Utp+1fo0iTXSd6tMTuAtcRChkEUYDkzDAi+UHCUpMbE9S&#10;Q4AiCBJ/dOtPNAqA5IQrAt+IJyniWpoRpIAiMSIMbSA1T7Z6znTsHrzyY9t3z0Zu/PYmx7Z5NTXp&#10;1T5nsf/WFenixezo2GNKDNTAoYhiJId/Elxxn2OcVoz5ACvmFuyyTbO+qaK371JOW1g8eFpy2PTM&#10;0MRy0Y4F0lB03EpqsCfW2hOqghMqguPK7LEltphi2wxH8Myi4JmFQTMLgmbk26bn2KbnCsuzTRML&#10;M3JtM3OCYvOiEvKHJOaNmpM/9rt84Mqk5RXn/Fh5wU/FV/1W8ui2yi+zWn5o1faZ2KiTxnkyN9Pw&#10;3MwMqmeDluLWAY1+dLj0msVpH6e5N7pYBTcAJBq6alGrBh8tPJ7semuBw/R2th3amDz9teTPH+v8&#10;eQrP38V6qgnQx/KaRCHMZzIXF7qEqp20Kr938/Lab54offi04usjqq+1F1wTdvDG4bmv36hvXsA6&#10;i4haz7V2armgts8sjeoq9TnN8vTGFdOzv3iyZMbLvRvns8oMroMisUwgGda2SQAk0lkiRIRjBd8r&#10;QEKn5ik3/1R47vRtd8zbl7C34kgzqyX/ECSM7FPolIN1t8xYc8G78+6K3/ldRmcfSKhiIVqx/QeM&#10;a9IYcBf5ACzxN1HAyYjxLgZ2C/brBxGzEnkqwbnLlzz7wOuvIEF0CIr4c2RqGlNUqvm4MEwVABJE&#10;sgaFCIJEnIYfJPgdIONQkQBIrKPt5ltbHFd/d+D6lXnvpXf90IkgySQkwxKppEVCN5y2HaNDVgkO&#10;g1LrqLPMW5XVcCStZF15y8p29y+tvT81NMa0t91r+qKhisex11YEIWGg8Q01AuqeRB3IvcN473Cr&#10;dZC7MrqjIKQ9L8hVEkIahtHuCaz3Ak/brbW1j5TUfF7e+3u9lV7Bq/N4dzbIeZBHHFW/w8KMdXn0&#10;BGDIqXbBjssUMFAq8pEDS4ctZY5rQgpM0sD0FqWtJHvdnvnPLH1twrIXbQfmhDoLT+XkPMrHWmqo&#10;JsLrAZCABwk4ERmBQRMu278sDDaQvXrQlwnHBMvom8Re4HoAJIoVqpgRUCZCQPhhAwZbwu4yx+Jx&#10;80dvRKxGbCZxgiY6kkEVGHsr9QMJGNSIYUccjmfZMHW5iHSBkJIVcPw5svOxb6jhGN+wecSWuPAv&#10;Xo6889lLz3nn/RFT1wbH94FkdhkqklkADEwX/2eQ/JklKEf+ApL4SgESx7hpKZO+2HTxezGXPXnT&#10;vfeEJkhF0nUeNc6Gc7A8GH0S+e0FRYSPxlgc0hpjRAIhCBJ/OUhsCIPfEjAoHxkA/AtIZGjLfynl&#10;tQhQ5G9AIq6jKHaQF3BuogWrb3d5BHFpcGPY60SQ4H2CshJMNW2qGWSYcOePoq5TnVWnHVsVueht&#10;27yXxuyZ91x9xob2nuoGUyuEG5WYmaChZQYgzO6OQzQETnAN3PwFgBNMoYj3OfroPpMg2a6TKTXk&#10;zj3KqQuLo6ceCZ6aHpRYZgcVMlsm1mzEaccS6u2JdUHYbwIuYrWY17LKHl8blFAXhNmCq+1wETFt&#10;mgxjikhmPPwLV7YqeFZFcGJpSGJxZKJjwKzyQbPLB81yDExIGZ2YfNnyzJf2VM2tcu/QCSAkFfNr&#10;WakIEitdzIHtYNYBlX5yuOzaxekfpbo3OFklJ64TQCIXhD8kROXOlpqtK7d/+Hjqp48r2xeztmzq&#10;beaqk1qqwUyLg/P0cNNHgA3eVlqU0vFLYtn7dxXfM95xTWj5NfaCGwak3Hd66eePGgd+5b0VTGvh&#10;WreFGR7Bw+I3MM1tlad3/ZZUNuOVyukvda1KJMXHuNoDDhNbmqGWDlX8Pzth9MkyAZfIz9vEremF&#10;6u0/F583fdvtc/bE7S471Ej+KUjyGNnrI98eqP0LSCgAtg8kqEsAqiamyAczBR9AH/SdFhQUeHDB&#10;XqlI/O0jeOZ++vV/SSSi9JOGTfYmGOwO/2LLkNfpratqz05vTzum5KfTsixaW0h8XcwSHSEC0TY0&#10;BInkP74sYhoEQ1vcONpuvLWp4Kp5e2/8JffDrO5funkqph2l6QRz/WJFQ+TPAUdcQEkJNaq4p551&#10;VynFOQ3b04qXOOrjWp0zmnu/bGx5rb31Sq17APXAwxnK9AGGDookwlSGWO5RZu/JrOcM2nma1jC6&#10;tyy6oyisuzRMbQxnXUOpbyzxneXpvLG67pGi+i+Ke3+vI1nlvCGPu0QuUlrEeAnlxSZ1WLSA/Kkt&#10;BG5Wmbil/wMmzA8SjG5BzU6AJAfzTNAaZjbpzrqKo1lrvln50eXzngr7Y0pwQzIOFsMcjt5wE/Mh&#10;SieOHopoosL7J4GCmNH1Prci5YXwQQZQR7owkS0R1mDtVbotC9xKiK5FUkxOHkXVCKZFMIz7BRNV&#10;5GKCI/cdEAyn24L1oiaO7f/Hvz3gK8HZ+bst+UECjs8II2aoiS29eJJwHOk6/aIEPCD8HDWIYGjr&#10;pJYto7bHRnz1YuTdT11y3lvvjvp2TWhsuh1AMgsQArXayr4GEtHsIQ1ruOCPgBai+QQ3ECkdcc1x&#10;kNgT/CAZPy3tjC+2XPxuzOVP3HLvPWHx79iqto1kHedT7TzqHk5EHhRZdP5cxUI/HQeJGWoYoaBL&#10;4NfBb2QAV+n3BX1JX7GDwbIEufwUN/ATAjNXykvmb4wRlwO+CN5hFz9IYN++Q0nDCoRYCFwRPL2+&#10;jwA8sBeiSyBELlAxMAU2A1ELFIeqAyVDuO8Uq+nUqiOjNs0NmvV66JIPLk77fXpPbaZT767XzQJi&#10;ZVkEQSLa+bBzLcXbNQASsAK8gTEwkCVmSAyYg5kIEsOaVs/u2q9OXFQcNeVw0PSM4KRy+5xGTNKc&#10;JGZKlmOAsBOEMPkvWOBq+g21i+jb3Yzv8l/sSQEXt1LMzF9qiyu3x1fYYh22KUfCpxw4a17yk1vK&#10;E8vcW1WagsmTWDLGtbBpJ4voudQo4fSwxj47Wn7tovQPjrnWd4MisZwYq5FVYXzHyAr6JYuAQzN8&#10;pLO+aNWida/em/rJk8aRVaarDDSKGDKiQ33bhKq5oXJDtYxe5mwg6btrZ3+c+9zljtuHV1wXVnFd&#10;aMGtIzKe+ld1/Btm5jbubcJRFoYLpAyG0dDvMaK5SWWmZ8286tg3qqa/0PFrjFl8mOtd2MrMsbEd&#10;PXlfgMf/Au/cBxIV5yYnMxEkjvOmbbtj9p64XWWH6q36/yOQgCK5debaC9797kSQgGOHshDmjzth&#10;bzYwDGGJlgw4DcQanG1/kGC+MXDpqFxw4Ln/vAVC5Av/IUgONNBmRAcz4ffCEXRNbW4o2r5pZ/y3&#10;O7/+IDfpy6ZfZrn2rzLcjczqFuNRvIxihn8RYfODRL6AZ4YO30skSN7cmHvlnF03/5r7SU73rz08&#10;nfJMnB4R7loqJ68FnMAtCyBxWGoFddbRjlq1qKRtS3713OLGT2o7X6rpfKSu5Y7mptPcjZFmj417&#10;I6g6VFUiDB1qZKP17glq05l604V60/nu2lN7qga66webnUO5exD3RJvqIFM5xdl1XWX9I/lN3xS5&#10;/6hl+aW8OY+7s5kOD1ghZcWElRjEYQAJcGKGgAVAkoZztqOl4TImBINzhnsag1p9FAHLJ7SSmLWK&#10;u6O5sOrgsk1x9897fshPn9iKdg0xOicT7zjujiK+sABI0JWLkXEMapfYp7nP5HRY6JjQNxFhsKDB&#10;Rz7MFk7RoYfAlpqoZRNqJyQEsGF6w5k7FLNVqkOoNohqkUQJI74QS+n7RnEcMMwa6xPZJMGZWkGg&#10;KlBbMHzHdMXgFk3ws6KLqs8ObMApPVTQOuHcjCBGiCkwgxkbwf1JXYLpI3GInAQJLT2lc/u4vfHR&#10;U1+Iuuexf5//+jtjvlwdNTMjNL7EnlhmSyi1JVZgHnKszDZI87MEDP2OYImkSH+Q4Ef1QYmV4XEl&#10;w2eWTJiefsbnWy56O/aKJ2+9/57wJATJKNZ+PlXPJ64RxB3OlGBw4uB/ASRwnoQHGRxq9OiLDSvE&#10;JGGmGQYg8SMT0yeL1CPwDuKvr9jhp1nw6wQpkQqCIqi9YBsziFkhFhSIHmxZwRaxA0KkAUgAPEgC&#10;QAI4fTgUnEkAG6Ja4JeJll1OKAJrgCJwcOxG0U8j4vmI5DpIGiFAJUgYGcY8kzyl49LWhH3/jW3W&#10;mwNXz7yr/MBPand1r+Wq9un5uplrshzKsHMtE+PJRVxLGIa2pAnxbWWi9Q9tYavhTpPMbKT3HtZP&#10;XVwSOfVw8IxM0BAY2pI9gKX+gMuEs7iLaxfXVzPAiwX1ACEo8SIKuYlokRQRVzmxBsSKPakS51dO&#10;qrAlVATNqrYnltpmpEbMOHrugrTnd1TPqVC2+xg8dNkMXUeOmLYk19QLLaOM0yM6+/JY5TWL0t8/&#10;6vwDQMJoACTgCrG3EdSzBUiooXPdbTRVZK6Y9dtztyd/8pSZusHqreGubkt3c5FK0bBMrsFmqqn1&#10;8O4a7eCGoq+eT77/LMetQ2puiqy8IdJx99j8l69rWviZnrfH8rVwvZcbHmIBSDBfFAdaqS5Slela&#10;PbdyxquVM57vXB1nlh2mZhd8JqvpfwUJ7ij2Bc8JZ97KrZlFyh3/70CSw8keH5l6uOa2mI0Xv7P0&#10;rrj9C9K7HSZv5RSUmgKl0ocQv+GgGwxDASDEmwAK5t/CLleIAdGwgd3dLE3MRQzyRaPMI2YF1gjV&#10;MfmMOKQYLKJg3kmqmwTDYgRzrmjU8OqNtU3btyQnfnP0i1cd37xSN/3Vhrkf+By7WVcpoJiyXsrd&#10;lEMh9nVEhpMRp2KauqXrcHQvt5Lb9dc3Zl8+Z/uNv+Z+nNvzay+GtrIpznSGeT1FOrZMnPtMB8dd&#10;aFnlFoCkpdbIK+le52iMLW9+vaH7ribXFc2dZzfWDe8oszurQ4yOAcQz0FKjqT6Seif5Wib3VF/o&#10;rr5Mrb/UVzfZ1TRK7RrBlCFcj+ZQzVSiDHVsp+uqipZnClviSj27qnlFBevK4a4sqsN9WUQZaBEJ&#10;kiKTYK4heN78T1cAJDooJ4BHwICCAVGCDfUE3wsBSCap8zq7e+s6Sg4e/OmjhW+eseCtoH0/RHTm&#10;jKat403vUKZGYm0XPIUBbtduqFiLpybUi4NxfFmfgeOW1U/ZPA6GPgjIAYzRMHMUOHoM14g6LDVC&#10;iBZBvYOocxBpH8oah/HGoaxpMGsZRFsH0M4BtHcw80Zj7ls1nGHbAKbpRZZAxZyEWpYYZGcEA1SI&#10;KcY6+MKZL4IqEfCOg3V8kQwQ6Aq3vAMsZSjxDmbuQdQ9hKqDsTOrSACMbSTgecH9IXuG0JKTOreO&#10;3RsXOePF6Aef+PfFr789DkGSFRpfGhRfGRxXHhxfgbMk4Uy6ovaK40Wa+qwFB5GAl4mvFomBa4Pj&#10;8B2jIpIlfpAUjwNF8vmWi9+Ov+rxOx68O2L227aarWNZ+7+ochF1jqbOKKZAwWLdH309uHUDmBFm&#10;aKEgZwnoNmUA8UVb3ijmiwaj3ijqiiTOSDF6NFzM5QwXC/QKSgos/35CAXsJekM4NnUAraFYoi1l&#10;IFGjMeWwGozTFWvBlgIID7NQI0JhhhNRnkwNg5MBHQMnJlkim52wtx7cGH2SyG/iX3kCMjgm2YP1&#10;DCOI0nG89+KOtJO3zrXPfs82+6NTN3//enXeLtXX1UWUUp+KOSMwsRXIfRF9FSbVtsQJ3L3S5M0c&#10;oAhYAU6LS3dZ1sxmevcR49SlVZHTkoNnZIfMrrbPakISYKhKwB4uCqIF5AgIFHkpwcT1Ol4PEKRB&#10;RSJNyBFcDxCS85WJQ+GcNLW26TnhM1LPXpj17I6aeRXqDgUzySNI8KmkOMe7aRQTq4wbR1T21ZGq&#10;axelfnjUubELFUkgtCXbJPp8N9SMda76tJrSjIUzVz5107FPn6SZW0xXLfO1WYqb60TUw6kBm6s+&#10;U+mh7WXK9hUF79x77JbxxTcMqr4xuuSGAUUPnlL10X09q2ZZpZkY+0ICQV0dm9ABXMTSGIiPkuSm&#10;72cUfPlMbdyrvm1LWG0WN3pEf1rsfUwxkzt43X4vCz4EXw10gTPnbZzGFmh3/lR84dQddyXuSdhZ&#10;frDBarT+GUgKONnvJVMOVd06c8NFby+9M3bf/LQuAEkLJz2ce7HnLsgu6a2lcZkhGenBTBPbJ0Q+&#10;AOwxDVtpjHip6TKNHkttJ71QxS8jbQW002G6aky1jZk9nLiZ5cPmDcSA7pcUKAQtDHGBuFM9xN1F&#10;O+t4fTbP3EpXfdv6xR1HHpp44PNHmjbMtWrSudpKLTiIAgdBfqAcQRkEhiVlGhamm7SSO/TXNmRf&#10;NnvHjb/mfZzTC4oktQ8kMjMoZvTEbiSorwEnpcxdzduqSH6Rc0NRy7Sa7hd69Rs0OklVRnS1hDYX&#10;hTbnB/WUR/iaBxPXBKKcQXvOU2vO7Cg6t8txsa/uX7TjAuI5iakjqRYB9X14UA09wqdPaPXcVNH5&#10;tqNrRZmaU85bipEi7gyiwJnAQ5VPSJEFGEMegIl+WbI5BEGSzvQTQCJyyYlHUYQL8hkrBFlJaZ7F&#10;8nStQvf2EJ/X3VyQsea3756KfWvEnPdt+xaFeHJO5s5/WdYoODFACDNxehIKWgFECdRbjSBmHG/b&#10;QHjISquo/IJ/gWUTG1qDND1YU0N1UAnYbBtKPOG0cxCrA9891Dw2XN060PtLcM/3tu4Vtt4f7Z7f&#10;QrWNA4y9w4zUoVb+MFIxmLQOJa5BTI3CrkqmHRwl80WxrkizJtSTHeJKDddThxhHB2oHo9SDUcbR&#10;AWbyQDN5sHl4gLE/ytw30No/2Dw0yII1mcNY0SheM8xqG0x7BgGwqR7KdPgVoI2GGMVjmzcM3xMT&#10;FffqkMeevepfb7w//ovVA2ZkhseVhiRUhSBFKgEkQZgWvh9I4hsxy1Z8q8AJrAc3hP4o6E8gAX9U&#10;GRJfMii2eMTMtIlfbTn/3fhLn7z9nnsjEt+0VW+bwLouY8bF1DOaegZQb5jpBSqDKx9IO8L0/FDv&#10;MZueEkxSo7XkgdqRAfrhAfDTLGkHogn8xoOR5pEIMyXcTIs0MkOt/CBaFk66o5g3ArCBYzy9Iawz&#10;gtVFmYWhvtRQ5XCkcWiAdTDaPDDAODDAOhQFuxvHws1jYebRCOtItHVosHlgoLl/gHEoHP7V0sP0&#10;YpvVYGc9IUQJNkRlAhSJToMsGkytIFA5GDHrE6yinmFjNIgxHM0KNQC4EywCYshOfONI5RXVv576&#10;47u22Dejfp7/YFrKytq28mbdU0W9RYaaTwwcpCXG+Up+SJBIhMg+hxIk4KlPYEkhV/K4udM0pjbT&#10;u47Qk5fVhk9LC5qRL+ZsB1UhQCIVSXyNXXICRQlcNTRZAxBVASkr+8KYiBB4h0vZxyFUmbC7iIwh&#10;aRpsMxwRM/POXpz/zI6aOeW+nf1AkoW9KDHtYwmj5dw85CNfHKq4fnHaJ8fcCBJiuKGCjIMaCHpo&#10;jDgJn4adf3SqKXpdWc7SmDXP3Zz2yaMkdbXZW8aVVqJ5iIExGQwyAUgUl+Vq5BVHlV+m5b94efJ1&#10;Ax3XhpRcbcu9OtjxxJndc98107eS9jqqOZkBFW7DANnDwA2rTO3m7eUd+1ft++LpXe/c3fzTTF56&#10;hDgbsT+YEACqZeqGYQLg+jWTYAwHAaNZ3BDjSEhMoXYHgmQngCR+R/mB+n8MEgcjh3x0+qFqAMmF&#10;by25I2bvd6kIEjhoN2cegvBA+dBnfjWBIIF3Q6eqwVQxXl3F0YJMYcRF9C7uquXNBcxxiKVuJId+&#10;pWnrSdkh3lXMcBR2L7PclPj6N3IgBkQbOzMUqjiZp83qraItmTRzPVn5eecnN2XfP2HzU5cUz31H&#10;zdvB3A1Ed1m6F2cNw4EpfwMSH7dSOozXN4Ai2XXDL3kfZTslSLIwO4KZjTOpiTlwMK813M3AEhVc&#10;fCXvLDfLCnt2FLUm1Pa87NKu182TTWWw5hqktY3w1Q/yVA3sKR9g1I8lveey7ouVqjNasse15p/i&#10;rZ1Euk6l3hFMHcQxbXiwaQXpxkCXckpD722lnR8Wdf/k8BY6aHshc2cxVxZ3i4FOTIghbCCBBZFo&#10;6E8gEcntwVCFyHfRe1I8lmL7/iDJMbQS09vODKfaW1Z+cOvqz2d/dk7Mq/YNU2y9Bybw9mtMc6yh&#10;YIsrt8IYCBEtCPyIqdkI+AUx7h3DF4G6JzaKiCqwiLRYonevhuncwyyoU4PC0KOZZwhvHGllDTHW&#10;hld/Y6/6wNb4tq3hDVvt67bqV9Eq3rBVfWirn27rWRSsb4tghWNo+3jmG0nMcAO+XQlhriGsdrBr&#10;X0jZPFvu57bqL+z1X9gbPrPVfGpr+MQGC42f25s/tTd+amv61Nb8qa3xS1vjdHtbkr33+2B1bzQr&#10;Hc67xnLPcNQuCg7rYeYwUj6+ZdPI3TGRM18a/PBTl1/8mh8kEXGlofEBkICXqbEhIcCzNPaBpMUW&#10;32ZLkHNbycpsbZDwSv1BEpxQMjCueFhM2slfbzn3vfhLnrrj7vsjZ71tq94xDm4JapxruYcabpAL&#10;IZgQ0xzKvaOtkgEdv9oqptsqv7HVf2Wr/dxW+6mtHuwTW/1Htjoooo/wBzZ9Yav72lb5ra1ymq0q&#10;zta00OZdF8QaRzLPSK4NY/og6ooiVRHqkeDOn+3VcbaKz201Hwc1f2xrhJJ/39b0kQ0Kqv5zOx4Z&#10;CzC46WN7C9hHdvi09iNb9Uxb/Q825wE7rQwDncdMlHQ6hqpsumUHtP8JJCJ3DvZUxOil3YQahrxV&#10;uEgg3zZKOXZBTsLYxS/YZr0/esvaD4orD9Z6WisMbzH1FBKtkCFIMBZkGdkWTgEiQSIpAg9dACSS&#10;H/1B4uBqPjN2GPq3jez2Q2TCkrrwaRm2GfnC7wuQJMEV6QcSPw/ENRKXTBjOl9yHE/9HwgJqxn+J&#10;8QZIAqEj2vBnlEXEFpy9uPDpHbX/CSQOTkGRHPRanx8sv3Fx+qfJ7k3dvJqaPhGtAZCAK0OTQRqM&#10;Khk4Prut1vHr3A2v3ZH66YPake9Jr4MrjcxwE6iGWwRH3pkaVzpMZwUr3OpZ8n7mY+ccuyqs5IaQ&#10;iutt2VcFFT91tmfZV9RxmLo6wPVxnB7e0iwcZccNH/O1m0UHHd/PXP/m/Ts+eKxn82LeXGQqXeBO&#10;sVsttgEIgICDFH8RIfDiDL6c4EyAqpezRm7NFCC5YOqOOxN2/5+BpJCTw14ae6jmzpgN57+15PaY&#10;vfPSugpNHJzSgyAB1QWFcRwk+L9so8G2d5/OPGAm9wJIDA6F4mG+Vt5ayPP30H2/k1WzvUu+6Pzu&#10;rZ7lH7s3JVrpa1hdNu2pI1qvafYSkA2YNF9DgAOVga+KjzjbWWs1qy3AdDEpv+gbZhqJD3e9fpHj&#10;3tFrb5uQ9dnD6pG13FlNNFA8IH2AQAxY0h8kcL5QcNj9t9N8Y2P+FbP3Xfdz4QfZrp96WTI4aMJz&#10;4bYWjX5wZ8D9IUACa7QCrji4q5BU5bgOONq+q+9+0+27ztLGMd8gog0hygTSO0GpH9ntCPc5xtLW&#10;81j7hZrjpLr06Ja8wb6G0bR7rKUOZ+oApodZRgQ1ozVtRKfnjOruu8u6vi52bnZ4q4rMziLiziWe&#10;XK7k4JfirRkYrB6or4lTQoMzxJMUWkQ+aXIzoI40WMbuv2K+3lxLyye+Gq61GZ7ydsfBwyuWJ946&#10;46Xg394NaltzOq+43PJMAHIAJwjUMQ3RzKBJkBxvVJcgAa+BgQ4R3OAizg71UBVBAoAJonqkBbVs&#10;13DeOIhkD9LWhLZPCc66x5Z3s630Vlv57fbyW22lN9kc19ryrrblXW8rvN9W85q9PTHE2BRFC0aS&#10;jtFUG2gCjTyRvGsMKx7l+jk0+2Xb9luD8m+zO26zFd9mK7zFVnCTrfBmMHvhTXbHTUHFN9uLb7UV&#10;3WUrejDI8aS95u3grtlBZGsk7E5bRxnOUcQ7gCiR1BhEqye2bh+1Oy562gsDHnj80otefX/856sH&#10;TM+NjKsMS6gUca0q7MyTKFgCfiRJxENiG22xrba4NiQK+J2ksv+Htv+Ab7LsHv/xK0kHXVD2dj5O&#10;cC9mJ0tRERwgOABR3HugoOyWKYpscIGoOJC9d/feu0ma7iZts5N7XON/zp2CPM/z+f5+fr7//z+v&#10;Y0xDmt65c93nfc51VmCH/W+PBFQVWMRrwSOpiEou7L08a+iiA7drIHl0Stiqd0jt8f68/U4u38Qd&#10;kcyJ5X7cEyrUAcx5rZIWblpKsp7SZUzUFU0ihRNI/jhdAXw6+JjxJH+sriReB5+6+GGSP0mX9TDJ&#10;elyX9wwpf5nUf6GjF8OouTdzDBT+fqx9gMjr691rMC/UZ88gmeOD8uNJGUgMSkk8KYE3HAdvjqeu&#10;LJaUJZBKkHhSEKPLGQcHoC/+hFh3E1YYrjp6Y2dotAx0mAKHG2hgTOjBYkCXVAuAYegeS2G07Aa/&#10;nqLzSqgwcIX4q6Lr9tx4/J0+m2bptn9+z8ULXxntlUbqKlS8BVwq5J58gX21cfI51WaSUoyu53UZ&#10;SX+7IIFFjmW5mr7OxqINTP8tFNJhSV1kFuPOKEO21AUvzSDL87XqH3QpdKuNODI5uYok1WB2ViCs&#10;hcZBreEyPK4WzS+5go2rtsW6/FGwG5rI2hbc1VxW3m1F8W2bi2cdMa+t9Bzx8zQ8WrBB1VQ8YAzz&#10;FGAUh5520Y/PVMRvSf841fUXgAS7/2rhZEwxQnsfYw8goI20OARzNJoPbDn+1iMX35/o+nMZqz/L&#10;vHWYnsslJoF74RFyhyI105Zsfn5ra9L09KlDUkeTykRddTzJjiGVs+9x/bxGNeepPruQ3DjsHRNl&#10;sU0th2daSht/++bM4vlH3nwmf+17nszD3GkCNcvA1Ad8CNztATsdYyRaDq2mNgEkKuhthbtl4XYK&#10;ZhHq0mJp/Pdlw744OmH1yZXHas5auOUfxkiKBLvgYUnnTQGQTFh+Yn2GrRA9kr9BAoT9L5GpkBSc&#10;UO9WuZtynDPMmF1WbdRa4c8+0rrjs+qFM41vPlL9SkzZSyNKXo0r+WhKRfLLdXtW+HKOAgmwq7zi&#10;VFW3KnuY7KMS0NgrbC28qkC6eMj269d1Gz+qXzyj8d3xlpfuMD01pPSR3r8k9k97Z7L7zB5hq2a+&#10;dpwdhpNakGoBigCQMP9YQZDAl3qhTX7tz+IR68/EfFfydpZdAwnTQAJLHEESWMTaalZzcVvWWySc&#10;hfBduS6WtG0x2l7vdIyUvf24N4JKUdQ3hDqHKm2DXFVR7sI+vP4W1nKbp6ivOVXXUhQutQ3k7oHc&#10;3wO7WvmCFH+4LEe5Pf2aO2+rbX+q1pFU6ztRKZuKVVsJdecLd57wZAt/FpO17vEYOQcJUAQkcIFd&#10;kSuXHEg+rGMNIeCOoAcDAr+lzXXIY1IR81UIX7XiKHcas0sO/f7ti+ve6rXrFV3FxoE04x7WOggI&#10;oWihVybjqG3EBngel0ECj0HAHcEcUBCNJRiz1dK0QLn4JeL36qg/nHp6iIYeSmqw9VvS+CmpnUNK&#10;J5GqBGKKJ5YEEJ0llpjHENMoUhujK59EKp8BlpD6JcT2a5BSHKG6enI1mnqiRetQVjDYuSO04Hly&#10;NoEYxxFTHDHFEmMMMcah1MaQmrEo8KA2llSPI1UPk/LHSOl0UgKuz3K9c5+BF/YUrQOFoyf1RGCc&#10;v+a6tmMDT6+NWjkvetr0B++d987gj/dGLsm9CiTVWlZoFZZJg1oBCxdUSVIdWdmoOSUaSNZWXwEJ&#10;mLdXg0S3uiIyubDXiszBiw7c+k7yvbMmPfx4t+S3SeWx/qzzLqbewtzdFbfmHrmDqQwguZ5d6mFZ&#10;SPIfJUXwGceT2gRSAx8tHk+XMZbUjoF7PfxYBUiIRbSUTCRlj5PK6aTqOWJZTRwn9NwcxT2DeOe1&#10;IneQf0+Y5SN94TRSGKurHEPqx5Cm0Sj1Y0kdnLdYUgMncCwxjSF1Y/WWsbqGsbraEaR8LBDdUPE+&#10;af+B8IIobu/PpT7Ub4DvFEDi0759BYNVgUwwBAlQBBaDpIW1ACTgo4BhwYVeyIb23IjM5N57X+yx&#10;46Wev218rLD4l3q5uUb4cqkfi5+EL4f7s2F5A0W09lkggfTf/wYJiLby/wZJmVCLhXTIp3xqEnGn&#10;pUGbzcFLsrD+AwPj6Hzo1pouf4O1mDeBSMA0bkC+AUPuf0uXEQASwEYXS/4nkKxp1jwSAEnR1SBJ&#10;x70BkSHUdAHeCctimCNQKNQTHvrhefBIUj9KsR/oEEacJKX1sAJ9Gdg9Anho6azwIzwrPC1NJ384&#10;89HU46/HmLe8quSCQVyhKjZKnQr4JbJD+NuFs16UnVR/WlT/QWL2E4NyE4KrJhgqEkh2fHD1q6N8&#10;B78RzWXM5wTVR8ELUfzw7gr1K64GUXI6/aMZp956unLdJ75TP3FTLvM0ULkTN3iAbJeLK+AWOLYA&#10;SJBv2NrqKpAUSRO+LRn2xeEJa08mHa86W8/+aUEigsTNki+YJyftv/OtreNXHP8yw1agokdiF9gj&#10;XisDxBto7MADVNlYIeJXtR0txj2UOphq536r0lHpzz/W/O3y3NcmnX/ktoz4a/ImDMmY2OfSowPO&#10;PXH92aeHpb49uWV3MqtIBb+Ee60KOBaSU3g61I5GWl9O8057D+6s37gg/6PpF2aOOv/IDenj+5dM&#10;iKqeGFE6qfvvE4Zkvve49+zPABKO4+99GkiAIQw7o2lFKzhjEkHCNI9EfuOvspHrz4/9tuTNDPsu&#10;G4AE00jymZSPCYiwfAPLWpvqjM2v4HlvPm3N9+aVd35fY3vX1vGQ19lb24KP5L4BHJ2SwT5zd09B&#10;hKgfwlqudZdHNuaTztpu1NWXKb25HA4gUX2hfl9Pj39Qh/Mmi21UrW1enXuzRb1UQy0ltK1YdRcI&#10;D1xp2QLHkABLAiAJ+PuB60qTrmPTBJ+Biw2kkLIiive4r6V5MMhCBlepjM2LhFwo/Hmqs1htKW3N&#10;OXV08eZFw7fPC01fNLhz/3C1th9V9JRhxi31g5OB3bcQG1juoKFCi4vAM4G6aASJlzA33iNvQKf4&#10;iN9tYM6ewtZXLYxs260r/4SUzCDVj+ibxhtaE0jbWGIdQ2yatI/RdY7SWcfq6uJJ9URS9JgOaFGx&#10;hNiPGNT6XtzZl9oHiOabeM6/vFuiqmeRrETSNl7XFkOso/FN8EEMaR1LWgKKcpR2H0saE0ldIvg9&#10;BHyg7Fl60zLiOxbJjYOUzj4YmfB15zXXdpwcdGF9dNK8Hk/OePCeeW8N/mhv1JK88JXVocnVhlUV&#10;QasrMVcH1BCgAvTRWg0SoFMAIUiR+q6mW6iA6kAxdemm1RpI1lRdAQl6JO8k3/fsxEce67bqLVJ1&#10;bACz30PpbdTbXfVgu2WsVFX6MddN7GKv5gW68oeRH23wMeNIC3y6WGIDiSFto+C8BbeNDWoYRepG&#10;EtNYYkkkDZNI/SOkbALJmk1qNhFfZghrHUqtt4icm5Tve7a9baiaQqrHksZRxDFG5xqlc4/SuUbr&#10;7KN1HaMN7aP0baN0raN1baODrKMNnWOCrA+RhrGk+nGd8T1iB5DkdecdA5i3D/Ma8EvHpGTNjABa&#10;YMmO5oKAjwLLA3sCER8sAHjGo6eSXgg98wcbz4QefC9q5zODf3rvnrO/vltZd85CO8uEnI17U3g1&#10;ZXBfJgWWoPePqxRZImPZFq7n/wRJjtbEIVcDCVhFZUwuEv5DXuWjGhFzUu6/GTySLLK0ALX/3yDp&#10;Ir3mamiVQFgPdBU5rpYAPxAbwJLAJlgAP1eBZPXfILldA8n6Su9RH8+Aj8MRJJk4wp1lqlgQUyDU&#10;Uz76wbmKuC0pH6d2Hurg/w0StHFR02v6k8rM396RcSgn+dWTb43L/+LJzn0rWeUp5qriPrPibeC+&#10;BtlpFE256rnttqQZ1bOHFT3Wu3RCWPmE0OJxQXmP9bZ89qh8YTe3G4XPxSWH6rVyd6twtrJ2M604&#10;Q/9YdXTabafnxbf8sIKXHAUHRfZYqNQuMMdVAZAElCNVtfSoLoqAYE9e5aqtrSUFvvG7iocvPjzx&#10;y5MrT1eeaVFN/J/NIykGhethqy7WIUje3jZuxfF1GdZ8BAl1CuHHk4LeUEC0EwTHAiJjF96AMDdT&#10;QK23c0+TWnyhacey7DenZE4Znh1/TfHIXmVjuhfEB2eND02b0D1lYr+MZ4bVL3zG/8dXvOAUb6/l&#10;vjbmbROt1SL7uHv/JutX71s+mV7xUkLh0/fkTroxP75PYXxkVUJwzYSgoknh+x+9JXfBTN+lP3lH&#10;HfU7uCzB6dEaqoCPhicK7lUKdFEUDSSX2tW3D1aO2ZAydlfZq5c6drThlIJc3A7y5/MuRzvAEgAJ&#10;qPUszPNTC7izSK2o9PxW1fFRa9soT2c/7onicrTw96RSX8XVV6oPcxXqqaUH7eijNEe4GkLk9kju&#10;j2ZSuOoNVdzBsre73zfU6b2z3TG2wTaltv39OteuOiWlhtaVMmsJ9eRzCZQ+ACCDY5lIlnZd4RrV&#10;Noi7Lq2rJIAQ3GXG7CyGwXkNJF07zpxmMiUT84lxfQMOczjGe2o8tWnp235YO37b7IGHX76mfPON&#10;7tJoToO4wJwrxYfZvSrVNrJkrXRO1ZK1wPyUtORREDA/NZBwD0ZWmArmaojijRLWAbyqv3wssmkl&#10;KZpNih4l5kRiHUs6Ykgn3I8mHaNIJyi40Xr7aINtNGkcTSzx4KSTwkdI8Sv6tm06OTNM1PVRW4fy&#10;hjtY9u3+LVG1z5HscaRpEmmKI81jSKtGEcBS22jSOpq0jcH3bwdKxeI/tcaRxnG68gmkYLKu+nXi&#10;+j5MzcVx+twZBV8TrxnacWLA+bWRK+dGTnv63nvmvjHkw73dv8iNWFEVmnQVSFZXkjVaTcl6I7Kk&#10;S600oFoBbYW6CdBiMSSZASQBp0TbQqkKSq7onlTYZ3nm9Z8duPOt5AdmTJzyaNi6N4jp6GBuuwsL&#10;Et3dqRsjDbI/iNNe1HcTS+/bskhf/iipSSAtiaQVPkXgE8WQjrG6jjEG26igtpFBrSP18Hmbxuqa&#10;Y0lTPGkB9yVOl/sUKf2cdPweyssGs4Y7eOZwZceAzteDauHdxpL6UcQ2Wt85Su8cobeP0IE4RuhB&#10;4MmWMfoWOHXwdYzVwclsSCQ1TxHzR8T5AxG5kdzal7mjqUszEZiW7Y25FcA/EIMK9oSWZCFjZxTM&#10;s8AdMLde9hmo0HmdhryDwbtf6bl1+vDDy6blnf6ypjm3ljpLcDUKbO7L/anMk878QIj8y9vIl/3v&#10;v0ECqx2ex0V+GSQ5GkgqmVwipINe9f0qMeq4BCAJAXdkWWFX2Hy1CUCilZRq6b8ggIorFST/o2As&#10;HWgRSNnSvl+0FQKvB5DA8/8Oki0lzx2tC4AkE68p+FAIkizOcPQDU4oFPePjH50Dj+TiJ6ntBzu4&#10;iQVG7V7lkWg3YAkobkSK5FKqclt//jJr0cyzr43LXjy9/cA6XnJEtGQIR4loL+TG8yJtj3vLm8ZX&#10;7it+vG/JxIiyxNDCxKDCh8PLZv2rdd2Las6fqsvMfR3Mb+VOs2goZEXn/Cd+dG370PpBwrlH+uXM&#10;eaB9y/sscw9ryFRd1UJqEawTFLUqJIlJEtb6UQBJ14FhnBtYIoM/AC/waCBZnOcZt6MIQDLpqxPJ&#10;56vO2pTaf9i0Eb77Sz626lL9I6v+uuPtLYkrj6zOsOZhjEQGZ0dWKFj9XaUjICqwTEvawvQEUNzw&#10;QMa+lVKHcLfytgr/0T157z51ZNIt2bEDauMH14/saR4ZXhkXVDzOUJjQrSAhKu/h/tXP3tm8eKZ6&#10;8GtmyVG8dYATteSs/ONyy4KnS2fcUzjpuqKEQRVx/WtiexvjokwJ4eZxhuqJhpLJ3c+9FFv95Qdq&#10;7lnmaKUy0EvqYhx6JAASTB5DkKiqBhKaYlPfP2aO/SZjzK6SV87btrUgSDAOQT3Ya4sreRyseHAI&#10;1Gws9AvodJbPfWW8vkY5Vtu5qKE1xtE+mHl7c6Unzh1Ro6kv0t8S5K4ktDGEOyK5O4r7IoTUQyhR&#10;1Bciu0IkVzfZ19/nu8Xpeqi9c3JT+2xj+6Ia+64qz9lqpbqcNZdQbz54IQxrtWCNggQuqoyucDr2&#10;RtXkb4oAPwI5XeCIAEVAMDivZf0GXpPJ1Ezmz+X+fMQhfpZS4TeqrQVlfx7YMXfny8N3P3Xtuc8H&#10;Nmd0o2ow46G4X+EFjwRFUfQSVrzj5jiwBP4JY6oBkMgEe2FpmV0Yg2VBnPWg3r6svj9L6e3dEVz3&#10;JimZSirH6UDrtY8kdtCMsXobqPvR6I50xMBjPTCgeTRpGaszjyXlsaTkSb3lc51rv47n9VAsN1LL&#10;Azz7Dt/WqOoXSPp4vXky7ozVjyWgSUHbtowlTfDrY3VAF3R3QGIRKvDO7eOCTOPRYK+eSTqSgujR&#10;SFrZk9t7CakvqxrScaz/+VWRSbMjnnzqnnvnvD7kgz1RX2SHr6gMTaoKWlVuWFOBZYlIkSqyrpp8&#10;Was1A9b2uEAwsUfL/0m2gIMSvBLFsLJen2zWrzbqk4FGpT1XFA1YmnHTggN3v5k8cvrDTz0a8fXr&#10;xHJ4KG+7h/pvY87u1Ikpth5Jz0VP7r+eZvdvWhZU9gSpGq9rAl7GAS3w04HX1R6rs401WEca2h7S&#10;W0fp2mMBlvqWWPjU8K+6pjG68sdJ4Xxi/lKvXujNam9n6ffSbf0AJKYp6N+YYkgTEBdcwBGk/SFi&#10;e0jneMjgHBlkHaNrjNXBmYQ/BA5Q8zhSN4lUzdCZPiX23YTlRTBrb+qMYg4MkjGOMTAVZ7oEcymE&#10;SUGqV6940NpQZQOlIYoaBM6Kxxuk+EIVRdfSqDu127D5xT7bXoy/tPW9mrx9NbbyctVdiG0ZOSxm&#10;MMtSqAYSLDwEkAg0d7QxoNq4BPS/s1EvI0i0x7jOc7ATNs2hABKlVCgHvfTdCv7QUX/fTZaQ5flk&#10;edHlOIfWCQ2b3IA1EHBHLnsbf0sAG5fJsbpeh1nd2o9YSqKNDMBwi/ZFw+vhn9Y24r8iSAqHbS5+&#10;4ZhlQ6XvmBfHcOWBq8RVoAgcXoYiZ1MAiXrWxz85XzVu0/nPUqxHO7iZ44RE7F7FUFVjq3Ye6EEC&#10;T2jtBSUfazUrmYfNmxeceHXiwZdiC1e+6PozWc38gVcc5gV/iVNb5J0ftbwzruyxQYXx4WUJYcXx&#10;ITmJ4cXTBjd8FO//ZQmvOMs8Fu5p4XYTM2XQtD/cv3xZv+KVyjkjSib1yZvYvezFO5pWPOv/c7la&#10;cohb83FOIrMx4ZKFx8+8fuoHknTF2TXUaeUb4DD5GXb/5U2CLc52j9tWOPyLww9vPLEmpep8p1z7&#10;DyckAkguAkhSmyavPQggiV95KCm9LRdjJBIY9YoGEoaZbJeFgvrG6g3ACbZopApVvSq4IzYTK77g&#10;2Jmc9nzM0ZjB6WP6VcYNNI6MrhoZVhQbkhWrzxgTlDMmrCA+Kj+xX8mLI307P+XVF1VriVp4rvWX&#10;tcYFT+Y9e3fuuP4FY7sXj46qHNOjanRkxajQstEhRbFBeeO7FTwxpHbtm86j3zJTIfe0M9lDsZ+l&#10;FqbXPKQASCjzUxWeYTiPpIN9fKohcWv26J1Fc043b2lkqQgSmkvdOGOAAUiUPK0HCaz7DC6h94rz&#10;a6VycJHYOaN9haU5sdN6I3MN5HIvKkeocjcqhagOg9JEuM3AXaHcH8aVblwJ0+LPIYonHNwR2T/E&#10;4x7W0THS2vZYs+0Vo/WLkpbNBda/yrz5Fay+lLnyqTebgtWG3SNArlBEKzYErqBcoQgIYOOKBPa1&#10;QDBMchkkcDVmcLhoQaR07Oggw0KvYZ0VlvOX/ljy8weJ2x7/1++v96w+GaTIQZyHyLhJhVtbGFmV&#10;dbLWOoWqBqo5JYF0nUAqMGZtaSF3NFFlwhQASX9W28d3ILxtua72eVL2MKmJ0YHT4BhBACGW2CBz&#10;LLGApTwG91JAG7aCIgO0jMUfa2NJ2WOk8k3Ssp3Q85G05hZeN5Jn3uHdGlE1m6SM1xsnEXM8scSQ&#10;xjjSkKCri8V9ntrRuONvjMMNH9CwtlGkYyQoX70ljtSMI1VTieVt4tqpV/K7c1d/QQfRqsHtR/pc&#10;WBW2am7UM8/cd18XSLLCV1YEJ1cGJZfp15RjLD3gjoAgSALV7FryD7ojmmJCkDQEr2gCMaxs1EBS&#10;a0iu6pZU1Ht58aAlaTcv+EsDyaRnHo345nVSf3gIb72XSgCSHswVRGWdG0PTPYRvqJrVt2FpUOkT&#10;pCJRB55BI3AC/CoNlsCSxlGkfoTOMoI0jMbnAZbwMcHxso0JahsdVDGBZDxNij8mvr968LJbecaD&#10;bEfvtrf08MHLwM+LgXOOtLCOQpa3jyD2B/XAEusYxFU9nMZY0hBHquNJ2XhS8JSu/GNi+5HQgkjW&#10;3hdrblz4zQbCZuh0at1TQFStRQ0WeIKDoobIapDfq/MrUUyK9jhJaR75eYNu/XNDdr31TPH+Da3m&#10;CyZXXbHiyUMnQ6BjDVcTl7R+cbi1FViiAZDA2gY7KbC24RKA5wOGlAYSjEDkqGqVFm//y03fLmMP&#10;HkaQhK4s0AFIugIbgcaa2nfXBZIADMC3uBokQI5AKXuAKPXak5dBsg7IAXYD/KL2XSNatF9fWhq2&#10;omD4lpI5Jxq+rpGO+TiQLx9dJQAJ7iFnKmgFokcioUcybuP5z1NsJzqFGVukaHUR2g0DEtjAER7i&#10;/hF2APR7qbOVmXNcR3dlfz7nwOzY46/E5H7+RN2GFzq/e8+65e22VXPqPni4YsbtheN6FsSFFYwL&#10;z0gIuzCxV8mcuzxbXucZP7OWAu5poFajqyy18eCOivXvZX7w9IXZo89PHpI2OihzfPf0Z25KfTOh&#10;ZM0rrUc2+SvOMGcNp1YaAAn3yRz8AiyThGNDjiDu0DEITEj0Cd4sxOcZ7oQt+bd/cWjyNyfXp1el&#10;OCTzPwRJqeaRrElrfmz94Tvf2Ra34tCKlLYcrY28UwiACMZIQGEHUhHAQVNlRfZjqgBSBUCCDQCo&#10;z0bNxcrxPa3L38h65v5z8ddmxg+uGH+tadyQ6vH9ih/pm/lIz6xx3eEElST2zBgVmfnIje5V81jB&#10;QV512vH715kfT0l7+o7UiYNzY6PLEnpUJPasHt+nKrFPSUKv/ISeeY/0z37q+pL5o70nfmA1aYrL&#10;wiW7ULy47YjZ2jj8iwsgLYJNZUAXbJHi5GqGXSw63zRpV+7onQUvnKj7pk4GkOCOkOoDkOThvBpY&#10;5drWVleibQAkcplor+HptY515sbH2pvvVu03M/8ARQ0GnUupAVuxOghz6QROC0cVrG0uG2R/qOrv&#10;rkr9ZO91rs7b25ofaGma2Gp70dT6cYE5KbNue7H9QjWrrWD2QtWdrcI1pqXYa3vKqZr2z+jyinDX&#10;K3ClgYALdYUiAX4EEIKu1WWQgGi/KGUKf6qAj6mCbVjN3CZrYcn5bw+vmLP5ift3vtAnZ1+wx24Q&#10;TGv05AfTUg8CH0rSmoQDRRhFkIBmAaGa8ECTDBkDrV4AjNKdefqykl7OncGWt4gRjGIwdUcT6wji&#10;HGWojycVE/XVjxLz43rLI3rLeFT9zQk6WzwGA8ApgRdUTdaVvUgsSUQ9HMErbhem0Sz9Ts+WAEhI&#10;7XgESV0cRkHg1+smEvNEUjMenB4M5pdPwn9qG0lsD+paHyKNY9B9MT2MTknrCiJfDFc8A4QYQisH&#10;2A5Hn18dsmZe5PQZ993/0mtDPth9BSSG5DLsJw8eSUATra0hX4J5a/o/gUS/EijSpE9q1CWbdWsA&#10;JJXdkgp7rygctDTtXwv+vPvNlSNnTHrqsfCv3ySWI0N4271cuo07u2N0RNW5FaKKKO4dKGf0bFiq&#10;L5uCyWyg1kHvt8IHiSct8XhOgIh18KnHkcbxpCkRCEoa4J9i9e2jg9tHhVTFG1InkJy5OucPUaLg&#10;VpZ5r/J998aPdMWzSN5kTHKrnUAaxula4rWoEviCI0jHQxiaao4n9eN0cCbBdSuYoM+cTFJm6vI+&#10;JS0/EVoYzuz9qNQLuwZoJgKsYbQetGbDXYLpedgRh9MgRdV7PUTlg7h0jbVOd/Eg2bJIv/LFO35c&#10;8kFNyn5nZ3m9ZC1UvEgLTHACk0jJxR0hWMboeSMtWCASid4/3F/JVAys3oD/DfcIEkqrBQO9tN9J&#10;3ywWDxz09/2mLjypUL+i+G+QrA58d5dBgk5kwPO4IkAODSTIkoAvAqJ9s4GvOOCRwINVpr8TiJON&#10;ZGlJ2PK8O7eVzDvduMmkHPODRwJaAj0SDZCAQyUHbDvBTvn5+2fLEzeeW5LRccrBzUJxaOm/oKJB&#10;BeF8C40lgRuVfcznVv0d1GFUSy7Ufb/6/IfT9z//wJ+zhp+YNTz1hXtTZ96TNv3OjCduyX54aM74&#10;vrkT++Q9MiDl4YEXn7nVtOhJenKraMpQvGbmbvRbKmrP/Hlh/ccHX578x/SRR2c8cOmZW3Kf6J83&#10;/aYLz9199OXE058+V/TdyrbMA6qtUjAr4z6AmCQkxBmjfoo7OYgTPDY43C6QgEfSKMSn6a6xW/Ju&#10;W3zgsc2nNmbUZDlli/jHW1spfr42o3XKhqN3vbM9dvmhZRdbs/wAEgVAAhY+BrGvusExqIqk0UXR&#10;CtExBZq529TydP/edZYPpqU/cdv5xGvSJt5YPv2+hpcTbO892vLpVPPCafUfPdz0VkLNiw+kjh98&#10;fvzQ1k+mqUe/Zqe2NCa9fHjG7UfG9z+Z0OtifM+MhwfkTruxdOYd1S+Nqn17oumTJ+qXPGvZ8IZt&#10;93KlNluATye3c9UlsBoRQQLM19Lr8AE+hgOk1I/9XZQMp1iWan3s+4LRO3KePVz1ldGTxkUBo/mq&#10;nE+VfIbD0UCuBkkGgkQtFY5KnlPt2GxueqG1cZyv/SHJdwMaZVSnMry0AhMauKwDJYsUwUB0CJWj&#10;uW8gdQ/xdlzf0Xh9o+n65rp7bW0TG1peLKl9N682ubLjsIWXmnhrCXXlKn64uvI4bh+D75zG1XQ8&#10;Bn/AiIOL6gpFcilWvF+RLoRcvghzBY7GAtEMPTmLSykcsCQXCFrJvA2umoayk6nfrtr2wpSvZl57&#10;bEtwc6VecRmoJ1r198BmrhKCBJN9Jawyw84cmkcSAInmkWitO/w6eFKCBwASZx8lo0d7MqmcidlH&#10;5jjSCPprDOmI1Vc/RcrfJE1Lda7kSPeiaOtr+rrpxPwYqDPSCJpxDGlMINWTSP5TpBrs61+787Lh&#10;whzL0u/ybo2s1jySuvF6yzhiTsB3tkwmHc/pXG8anO+FNL+lK59P8mYhSxrGEBuwZDRa7s1wAImk&#10;agpp/JhIJ4JUe1/BwCPp23Gsx7m1QateCXtmxr33zX118Pt/gyQouQInXK3RIu2oj2qQIus0zRLQ&#10;JiBXgQTzuDCVqxEr3QAkq8q7JedrIEn916e/3/nWshHPjn/qsdCv3iJ1Rwbz1ru47xbuiGJuA1OJ&#10;Byx9Ec69A+TMHk0rdJVTMRkXTgW4HSDgK1jG6xqeINYXiP01g/OdIPur+rZn8YwBOy2xOtsYQ2dM&#10;t9o4XWocyZ6hs28KY5nX08xh6m9hDatJwXskdw4pfY7UziTmJ0n9ZNIwAc9wC1BqNG4J1icgieE0&#10;mp4kxS+SrJdJ+gekaD1p+YvI5aHU0ZPJ0WBAwDeLnWm0NRCwHjA1S8Z1fkXgZT63jtGbmPOWpsyg&#10;I18Z1r4VvPLN+F+2fGMpz/SqLY3cU6hI4GdnYFwaVyNcWbhEOctQ1MBIaW1hg2jtfgMtUrSVHGAJ&#10;CPgloKnB3gePpEzwP+z81Txxzx/ePhvNkUlFQStL9MiM/waJCUESKCf8H0DSrN3Dj+CmwO9iiOXf&#10;v2js8Nj1I4KkCEBy147S+edbNlvUoxLGSP4GCbIEL08AyQkPe/tUyfhvLqzIcZ7z8rrAPBLkyGWQ&#10;wAMORj/oUJWpPi67VdWh+q2izeTMOmncuyHlixcOvBz769P37Bt3w2/x1xyMG3I0fujJhGtOTxh6&#10;7tGbMmbclzd/fMWKl137vmLVl5jLJMk2KrX5mo11Oedyftl8af1nGUnvl6z/yLTx/aaNbzRvec+4&#10;9ZOSnUvLft5gOvOHvSxH7Wzm1IlRdo6N4jEiAtxAwx9BogQgByChfjhwr6D1QnyY6h65ueDWxYem&#10;bj23LbOuwMkb/uGo3RJOUyS+Pqtt6tfH73p3R8yyQ0vOt2T6AllbCBLcNULnAwVOinZaMKcNPBMF&#10;iAKam1LhtipFF5w7Fle9Pi71iRvPTbzu/Iy7Kz+e4tj0Af11NT28Uz21VxzeSX9caVsxJ+/5EWcf&#10;/Vftm+PZ5neVze+ZXhl/cOLgg+P6nHh4wJnJQ88/fXvmvNHlHz/W9uWbvp+S+NFtIu0gK70k6kpV&#10;j0V4WsFTYtSFvVX+J5Dg96eBpJPLWS6RlNk+ZXfBqG3Zz/xV8lW1K5WKQjDwFYqzEbHz6P8AEljl&#10;JcJRwQuqnDtMba+3ND7psCa4vbfJLERiBkkhCm4ld20Ecb/Wp0ghjIVztb9wXaPYrnE2DGqp6lNX&#10;0b3ZOLS99d7m1slVxjmlpsV19t/beH6jaCjn7jx08/8OOWbgMpWzhA8uMzieACfgMgMBF+pqkFxN&#10;ERBACKxyELT+4CNTfxqVU7k/j0tl1N0sWZwt+aVH9+794PX1zw/bk6wvOks66/XUNVBIA2Q52A+E&#10;UHDoCAPFoWDhIdyDQgGQaFtbQEqsquvaLlcMgvag9t7S+ciWhVgdUjUa803RFo4nTQmkaj6p3k48&#10;Z7uLjBvE0Zt9m3s0vkOqniHVE4gRXjBGB6qtbDzJnkJK3yLO3ZFq8XBujqMZ9/i2RYJHkjreUA+c&#10;mEhMiaQyTl87Tef+qIfYPET8dCP/tkfDGl3ue7qiaZgfbBtLHIm6jkTSqqULVz6qa3hf5ztCqLWX&#10;kAew6r6dp6IvbQhZPT/8qRl33z13/r+DpApBggk/2GEJHZFA1lZArQQEHwNFNJAkA0X+GyT5g5am&#10;3PjZbwiSWeOfmtLty7eI+cgg3nIn997MHBHUpQck+5hOFeHC11/N7tm8Qlf9JKlJ1IOj0BpL6kfr&#10;jGPQnWqZQ9QlIWJXb7GnH93as3NRkGWWvkLL72qN0TkSw00JJD2e5E4n7euD1UsDWdZN7Gi31l2k&#10;cjUpW6SrW0Aa3zPUzSF1T2nMBpYA2scQ82hiBK/uEdLyNGl5mTQsJjXJpOxrnfkn0n6OSLXB1BHJ&#10;pAg4SFUiWpBMh+VEl3sZYJdramCKNrDES7Bw1a0T8q1yyy3G/bp9n+iT5oWuXzTt6B/7myyVXmZv&#10;EnKxrGTLNEPBIl9YlgXYx49nU5bql9IVCV0NDSS5Qsb84KtAEljM6I78G0jE7530pSx6x6+ePhuM&#10;AJKQlaUGTHbQQAJfXAAkXX6kRWudcjVL/h0kuKkFv3iloCQggXcDkBh1q42YCZZcS5YUdluRc++3&#10;5W+kWLc1smMyggTzkrVaLrhU4SDhaPMEPeymrx3Nn7D54upCzyUZQQKWd8AjgZsGElRKGGjHyUl+&#10;sH1xdJXsFJ5O0WEWVZm2w7vy171/6s2Hf5/wrz8Trjk0/uYj4285Mum2Q48OOzpjxKV3ptZ884nn&#10;/K+iJoPba4XPyhSnonZSj81rszhNRb7ybKUii9fmCHOWqE8XxmxuLqSNlbTVyNsbhaND+H1o8WNm&#10;K2614cGAPsddLW3bDbkCRwtMQZC4hWrh/J1Lrgc3Fdy65PhT29O+zWkucojmfzxql11Q2Lrclie/&#10;Pjbs/a0xX/y15ExzqldYtMFW4HEoAkciav2ycGwkamwKh4edsSQs7QeQyMxjVfKOdXz9TunsB7If&#10;v7bg+Xvqls90/ZIsLu0Wpad4Tb6oqxDVWSzvmHp0q3XFvJIXRlXOj/F8+ljnB+MKnrzx3Lh++U/f&#10;WvFOTN0X05pXz23b/oHjj2Tf+V205KSoy+Ed9cLjEBJ8DXaBY9uBsV7KfSqVtOIRLVMiUP2DI1O4&#10;wnC/zw6K1SuS82xP7i0cszXz6d9LvqxypTHwSMDGV/IpRt2BItrWloQlHbgvBKoc13qhcFWx8mr/&#10;vobOT1ta53a0TXN4hnt4iFdgDbAPu1FpG8qa8gWKqIwwtZvi66tYB/nN1zrKh1orelirwx2Nvd3t&#10;t3RaE+rrplWbPmqw/dBG0xuFuUrYirg7ncK6BIowrSejlCU8uVilKCMhMLindUtlrEDFHiqAEDhy&#10;+BEvOW1nGV+GqQF4xWrb0FrumSaYsM+UUsVhk9v9dktj2vkjq1asf3XE5g9Djv1EGguDZOdQplwL&#10;HokPFIRWhAgCOiUQY4cPhaF1dEQMWBbjDVW8WAavKGCTRvHWaOlYhOlDUgJ4eAjjHy0JpClW1wT+&#10;xELSdppQSy/ROlyU30+PXmdP7lb9PCmcqK+OQwMZjPHyRHJpEsmcT9w7wnjh3dycwDPv8myNKJsD&#10;IAmyTCKtk3TGBJIfQ2qe0snJfcSRESJjNLt0redglHmTruxNUjsZU5464g2tE4gtjphjMORe9xrx&#10;/amnLb2Z2p/V9rOdib74dWjyq2FPzrz7jnnzB374Q8TijG4aSIAiXSDBijZwOy5vgKxCTaRbBRLY&#10;RjciSMAXWdWM5e7JWkrPGpNudWnwqvzopNx+K85d/9mvw975/P7n4qZODdnwLjEdHcCsw6n/euYM&#10;YS4kMawWLroJ3yAlJ7J5GamYpq8dB9DVW+N19TGI4aqH9S1v69j2MHHqWp5xGz9zM9vd1/lZqOlp&#10;Up4QVB8HvDSY4nTZ8STnadK2Us9O9lZzr1OzIzzn9B2HdK4/wqRfonybI6wfG4zP68EzM0/A8wy/&#10;aIzBTcLmJ4hrfpC8vIfv90jvwXD78SB7KnGV6GljhHBEYC8f6X8YAo/uqYwONwhABdGCHRCChHO4&#10;VH5j4Tb97lfI+ld7/PD1+5cyLjZa6zqZu4GrJbKSK9EsiWeriJAC1LYMfJR0GT0SWKtg66AvIiSw&#10;ckCwbhHjlJhsAgYcLNrLIOHVjFcI8ZuNv5Ai3/Kjvee6moiVhQASPXb4N2ogqUSfMuBNYnGPNucK&#10;7gPxjy4JREcCXy66I4Fa9y6QwFtpBYzwTNCqWv1qk36NWZdcQ5bkhy3Puve7sjfT27e3sOOqSNds&#10;zSyGDwIsgc8CRuf+TumVgwXjt6Z+We7OUrEHu0ObrhG4aVsjmnbiMhMuyrWhVeCXqF6cRgh6291K&#10;K9McJ/c07lha/eks0/vTzO9ONb07tfqT6ZVL5lWtf7/xhzW+8/tFfQnzNlGpg6tOTgEM2nwN2cMl&#10;D5ddDERxCcXOVRtXOrniEKD8ZBkH0gaqWMDK144DBG7aA81HggPUurmrXNLaulMXFyahvHXe8+DX&#10;RbctOTZ9R8aPOe1lLrX9H6b/FgoBIPkyt23aN8fvem9b7KL9X5xsTvGgR9KhgUQrPPRpIqk4kxiO&#10;A6fm4hx2NdD+V4aTomYebF/zcvGM4flTb2j95FHl2CZec4a2pPGWQtbeoHTYVGsdbSoTNRfVA1+3&#10;fj69fv7oppfvqZtxY9HEXqVTr+tY+Kiy+wN25iuW+5NafZDXn+QtaaKjQjgbhM+JpSEYB/FR5qRC&#10;+0oocMWHsRtACMANu6PhGcNoO5PBTeuEJesTa4s6n/m1ePTW9Cd/K1hX4UihCBKcq9O1QYTYCBRP&#10;5WgUgaUMki/cZayqWjnc6kpubX+r3TrT7rrHxYI8QutwxzCzE+w4VLuKTuWEMrjSgvy2MLe5v71s&#10;YGdJf2dtbwmUmmMQ89zq7Yhpa5xirHvH0ra1yX+mkVVXi7Zi4clAj6TrL2o7Wr4C7tWuMXT8AyDJ&#10;1VhyhSJgu4Hhhh7MZYHLVbtiAS2BPbHAJ5KxdZjs6FA6/e4WW0le6radW9+duPa1oB/Wk4oLBtlx&#10;I2f/kn2hPg82xggUkaA1GnBENJAw8LpAg3jDuD9CyBEUjVb4yCGgg3wHwmrfRt+iYYyhM17XAmpr&#10;BCYFNa4n9hLC7FGq7Xpuupdn3O7b2bNqLslORH7Uj9M1jtOVJZBz40jaXOLaHs4L7mXm8TzjLveW&#10;iPI55FKivn48aR2PlXo5Y0nVUzrpy748JYZXTuCV97Oiwe7ThpYkUj+VNIzEjbJmeHEcsYwkxWNI&#10;zWzi2RfEWvteBknP818HJ70WOvW5O4e//FL/D74PW5weCiBZhVtbhmQsZMP+KEkNJKkZUQG6Zo22&#10;AYKmax1Zp22gI1QaSXIbSWpDloCduwZM1/LgVYXRK/P7rTh/3cJfb3/n83ufj5syLeTL90jtsX7c&#10;NpzKN3BXN+bG5QGrhYow4R8kZ0U2LSHF00jleGJNDGpP1DfEksrRpAxO2ntE/BAh0ocoZbfzigdY&#10;2t3qjgGN83VlE3TmWNKulWfmx5Oip4h1iY4d6qEUXMtrejNjtFrbj9X8i5UMZyf/5V0f1jAP6zQr&#10;Juhrx5O6BMxrMI3T22bo1IXR/Pub1JKbWfX18CtKXXe1sTtvj+YuAAm2lcRI+5XunPAVw7cfqCLS&#10;fNOAecGwiU6YaPyXK6VvRpL+p9lk57tDj/62uqC6qqGjrcXvMClSiSTn+5UcmedSXsh5oOECLmPw&#10;rdFiQ5DA4tRYouW54IjrQP49Lul07G/N4KIAkNRSBMk+q/rsBfd1O1sjV1WErygIWVlsAPZjojYw&#10;QNvdwpB7rSZ1Wo8TwIYmAYcy8BhBAl8rgsSQhHXvXaXvmmsCD+DHyyCp08OTS/LDV2Tf933pW5m2&#10;XW30BMWadjhsbcsOgZepCVx6v9v8c/7MmrDj0sZqNzhegS2cgEfCtZHg6JGAkYvK20eFh4H+xO60&#10;oLUAJz7qbee2WgaGcuFZevZHemyz+HMz+/Mb9dgOmvq7Wnharc7ijRXc0aLKoAA9WmvBQEwB+KBF&#10;prUut5hhJPxUS+EFRwjHlOMWUle1BormfWAbdsyxRb2NR4g5uBJASQbscEXSJiTWcuX1C64HNxYN&#10;X3zy2R3ZP+XbK9wcKPCPQFIheJbEtua1Pbvl5N0fbB/9+Z8fnmw47eImYJzAMfY44wuPEg+UInHx&#10;EAMbXXBiOMbb/dgaK+Ng85rX82ePKJw7svOrt3j5ceouk5RqJjXgJEifzD1OBrxxGmnFOc++NaZP&#10;n8p/7q7cKdeUz7i9beFU+dflIu830ZzNnRWKr4b6TVRqYLKdyl5gGZwc+Iu2yuzW8vPuhhzFYaZ+&#10;G4AdDga+Kjg/WNsScEooV7B9PQNMF0riy1LHjN+LR21JfeLnnNVl7akaSMAj0VZ2l1GvRf9gcct5&#10;QioQUiF35ki1Ra6UatdPrY7kNtt71pYXOtof8vrCMJteCZaVEA0kOiaFUF+k4u8hu/tKtgHexgFO&#10;47WOiqGOykHe+r7M3lf4+jPf9Z7O+20tE+qb5je2rW/0/FWv5lWLxhLhwfAj7qrBxQaOM7r8Wn2J&#10;DJdWACQgAccfjhkPW9txzgps1F6WfGzYoBV8BV6vxUvAzSoQSonqrQc3WHWY681nj53ftvr15Fci&#10;doEn8UuwXHcrl4ZRX5TsNaioRLR8gUCTPvhc4HloPRxxxxzn6IVyuVugtoB5u9G6CO/vIbWvk7JE&#10;0jRG70jQtcWSugdIw8OkbTtxtRBs9u7oxxtu56W3+X/tXTOf5IzHXh3N40hLor48npxPIGmziXtb&#10;JM+/n9U9zDLugcelc8nFcfoGeM14UhFPMmJJ8Szi3daL549gDXGs6R7RMlAt1Tu2kKZppO5+0vQQ&#10;xqXbYnWWh0jRCFL5PHH9ouet/TgdxGv7d5zpk/JV+OrXIp6ceded817q/+EPYUsyQpMqglZV6rGO&#10;pEoPfsnKKt3yKsOyqqDl5aEry4JXFIcuy++2LD94WY5+RTZZVYQxefRL6rWtrQZQRpj+u6o8ZGVh&#10;rxUFA1dcvH7hvmHvfHHfc7FTp4Wsf5cYjw1g7XdT+WbqiqRu7HPsQZCEC98QNTOqZbGufAqpwWpE&#10;fWeCoSmWVI0hJZNJ/ceE/Rou8gdS0y28ZRStjWF/XYux9EexUwCWksSQwgRd8VPEtpDwPyPV4qG8&#10;sa/oHCic1wj3HbxzhMi/yb0zLJCKXTZRZxxPLIm6mjhSOVHfNlenJvUQh/7FOu8UzpuYsz91gn0T&#10;xd3h3BeKtgJWs3dJINoXCJhpG5t/C6d6Trsr5Tebf4s+9b7h5+cM+5bEnk//q9TpqvGBOCoUf5Gi&#10;5Cs0h8JqxIltmAes+c3a9JGurBYsMcGlDgtbDdhzuKq7DCBYzxytK8pqOCsVYk8bnXrG23dra0hS&#10;ZcgKLUaC5NBAAo4FRs61sNbqwO4WPK7Tou6BLcoASwI4sWBo5LL/AYIg0SRolTE42RiEXMGeXQiS&#10;xQXhy7Me3F32QX7nbjs9zTjgDUy9NG1mO4AkXev3msLF3lbvC/vSHt95cYfRU8hZk7a1FfBIAiDB&#10;nRKOgQiG42X9WqwCOKAooPqpzFSJSw7mbVFdjdRaTpsLuTGP1mbThiLaUUudTcxtZT47VbwqeCHY&#10;WD2QbAUCJAgob/hLWJYB9jxoPIxX41aVliR22TECkMAdCmYjaXpbc000ZQl6UlE5iKoIDsrUzNX5&#10;5xz3fJVz65KjM77N+rnYUSXxzn8IknpByyT2U37by9tP37Vgx/2L/5h/wvynXa0UilXg0A/c4uO+&#10;rua+cNzaXEKMT+D2FnxCL1U8zGWVs46Zvv40990nij+Z0b5nrdyQwuU6xhspt6noQABHfSpzMKWd&#10;OS1K8ZmKzZ+dfCH23PT7LItnyX99zUrP0PYq1d/BZDe8Ifa2xCbJKng7uH/GhZC8hT8sL/jync79&#10;G2jZWbXTxGUcR6yBRBPt3GD1DxwXZ16hlkrim0r3c/vLRmy6+MiPqcnFbVeBBFczaN4sDitDwArO&#10;5TIo90rhqFSN2bazWcbvyixJja0Lm1vebK1/0d4yhnb2pmhpRnJPJMbblW7c31dxDpVahnvr7/Va&#10;7vdY7vE23O6z3OpvvEGxDaLuXqq/p987wNE5zNoW09jyfFP78gbvXouSUiXMpcID1xjaaFo1L6bP&#10;a0234HJCtGhsCHAO5Io7cuWZK5KvdeeGf8I9aKCOBpJcuCxxlCktE3IZ82Q5HfurLFt/3bDmzWt2&#10;v6gr3hAs59/OO+6n7h7U302zRq8CCSoX1C+gPgJxV3wgaUFXb5Bw9+DGHr5fQ42vYjOPxhHECVYz&#10;sOQBBIBtJ7HbCKMG7u7OW25QK27w/h5teoMUTCAVcaQ1nljjdNVxJDWBZMzWubb04HkP8bpHWfb9&#10;jp1RhfPI+YmGhgkYIylJJCnjSO5LxPldJC8axhvvwtLF9iil2uDYrm98ktTfQ1oewLKSjtig+pGk&#10;cBQpf57Y9+l46wAAiTAOdJwdkPlV9IZXo2c8e++9c1/p91EXSAyrKgEP+jWVIavLQ1YUBi3ODP0i&#10;JfLzCz0Xnevz2el+nx3ru+BI9CcHIhf8Fbn4bNjyrLDkUkAO1sFpCab6VSagTsjS/N5LC65ZmXrz&#10;ot/veOvz+2aMmfZ48Lr3iPH4EG67n8rDmbOX6uwm+YNcKlFFBAeQZPWwLjWYH8POMR2xels8Vt6A&#10;ri9/Qlf3GZH2hYjcftR4vWh7gFrGsmNDmhaSwidIyQSdZTyBM1aQoCt8irQu1InfI2jRYN7aWziB&#10;VRHM2487bxBF/dq/Dyl7X1f4NOYy1CVi0hfm+042mF8mntXB/ERf5u3DJXBBAiPf9fjNYsIIfrkB&#10;imCABEuIdH4vrgTm12s9ofUcFoOPMDVYsN7W1JvTvonaP1f/ywuRRzbOSTGXFHJRwtRC2VlApXym&#10;5uEyBqsIVqaaiUV88ACZAWYNsAScZjB9YNFqtg4WHoLzAUtXs+rUIsxgRJCkU1oOVqDg37bwCcel&#10;yG/aycpafVK5PrkCKbJWi7cnoTepWw1ST5LM2mCSGtytwllVgSpFIMflApGuMLu2o6U5IgG5CiQ4&#10;VxFeg1tbiwvhex+5t+qzcs+vXnZO8z/gg6TiHLxAy3B+ibPTXOxqdD7/y6Xp36XsMfvAHLcKUFv/&#10;J5DIWrdbeI6rDPu24/YSQkFVVa+iuJnk5j43dzuYqx2nr0seKvlAB1KAjdbgMBCe1giAJMABJpqj&#10;odU8yFRryg4gQZwIHDSOzAkcCWJDweJ2DRhwD8cI9jb8Mtrf8Dy6OOg4+QQ1MfrS6fZhX6bcsHT/&#10;0z+m/VzpqGDYA/4fgcQqqNHL/ihsee27c/d9tufOpX+8eNjyi00UC7UNR0eBeoYjAos/0IMEi0iw&#10;5y46WRIGI6ibqi7haffnnK7e9EX+gtnlSW93HvpBbSzmrJkJK2V2BTw7/MzoTOGUE7VT7TCaf/ny&#10;rxcnnJ45tmPbp7T0tOpsoIoTzjNWpgTACx8WPjWcFex8TJnPnbfohYuvjLaum0tT9tLmEhyRj68U&#10;PuxDjBTR0rYQJPC8JKQqv9hZK809XP3gpvPjd51dUdCYygQWA1K/BhK0+jNxrL8Mhgas8iLs/ttS&#10;rRTkNe/LqVhfVr2woem9xpbXmuqf6TDfr9ZH06Yoboukrh5M6ibk3sJ9o9oyzF87SjJOkusf9jeM&#10;9tbd7W4e5rVfp3oHqv4+sj/a6+1jc9zcaB1Z3/psk31hvf97s5JSKYwl2G4LLycQoEgWBdXf5SH9&#10;ryRADiTiVSCBz6L9CI9pllAuMHW/R/k25ejmBQ/98rQu5+Ng+5HrmWkYc/TlciSWNOOwQpxKgsBA&#10;+Rshgf0NeIDpW14dd/amtdHe34LBzyiOI/UPEUcMscfpMOU0QWfdRTodROWE+8JE61BRcY3/9/CK&#10;t0nWw6Q8TksoStRVJJAL40j6bOLaGskL7ueWR1nOg47t0QiSSVqseAJ2Hrw0UZf5Cun8oRsvuYk1&#10;30at/YQjhNYR57ekeRppvJO03R/UmqBrjw1qHEmKR5PyF0nnryFyWz+hDBK1QzynBmd/1XvDq71n&#10;PHv/vXPma1tbmSFJVYZV1QbwS5LLwlbl90jOGJiUcfPa7Pu+zhy7NTN+W8b4bdnjt2TFbUkbseXS&#10;XZvSbvg6p9fa3ODkIv3KMl1SdVCyMSTJFLKiKmRpSd+lxdevSL1p4R93vvH5A9PHTn0ieMO7xHJ8&#10;KLc9IPx3cWd/2RkpSaE+oK+IEp6BPL2Xdam+7nEsprGPwdBOYxw6DWVTsd2v77cgkddLrbue2+5j&#10;zQ+pZ4bULyZ500jRBD24F8Z4UphIip/Uty7Qs9+6i+J+vK0n94Rwl17xRwn3YF4W3bxbX/whyZ9B&#10;aiZpCXIxpDqBFIMDNJ841uvo6UguRzCuVZuCe3FVeRB+1xpIVEWPAyh9er9LL7kN4IAyORgE59Z4&#10;CVVDOB1SdmDwn592/3lG0NHXbj2/b0WGvSVDCPQzVK82qA3cjkDMHBO3tF0gbYlitwjcsM1hmNeO&#10;RhJQBKwirOhCpyRgDBVpw6yyGE2laomQiznf0sxGHpVDvrJrbdCqyeoq7LWFBe0mdBOTGnFPEvce&#10;wUGp0q2q1q+uAYEHQIguWiBRADxX5N9YEpRUG5Js6pZkDl5Ro1sJ/2pBz2ZJUeiKzFH7zEur/X/J&#10;7ILmfwD/MjSQwD0QBehyVKWbjbZZu8+/+H3W7xbJKAT2StcUOqJCqLIAtd6VK6Vpc6QL6FvkCqgn&#10;5AP3M+ZjzI/tFHFjB9vNak4HaHZUYoqMypbhaFotWI4iNF2o/Yfhaq2WUKL458DSRwHT3y80jwT/&#10;lOYFoDaF/4HbIcsYpwCR4Q+hzoR/0DKn4G+CarYI8cLRhpvXnb1u2R/Tf077rcZhZswu6D8CSatQ&#10;jX7+V4n1zR8vPrjwpzuX7p91sG53Cy8UtAU9EjhIOBpkmgYScERAgJPaEBEVToJHpS7htnqyT1R+&#10;vbD409nmtR/4j/2oWgqY3CB4O1W0wcJIBx+nbhxxqLRyp7Hlz6+PvBh3buZI9/eLhTEFu5X5bAB1&#10;bIwveYXfK3xw7xM+P5cVJvmEq718xctpb8S3rX5BPf8daywEkOAJZcIr4DtAzsJjcOtwSAqeF6Va&#10;EbstdP4J00ObzsdvO7Ukx3KJilymZFEfGOyaN41OKw4f5GoGFpd0VvLWSqW4qP1QsWVLTf3ixtb3&#10;mtvmNddPaSy/va1Q56jU07ZI4enDpO7U31+13+Cuv9Fd+wBreUR0TvG3xdhrbuysv1ZyX8+lIYov&#10;WvF1l/0DOp3DLM0jaxtmWDo+b1R+stC0cmEqYnbN/8ArDZQ+6v2r8PAPBS5LuP9vkGQxJZMqWSo8&#10;o2ixH3qO8UNlqT+veuT36YZzr5Gq73q6C6+n9v5C6QnuiKIEgWjzl3AM+N8UAZG7HnSBxPU3SIri&#10;iQVAEks643XWh4gtsQskCtcxfzi3DmHlA52/dCt4k5ybQHJiSe04Yh6vKxpHTieSM7NJ+/Zwtfhe&#10;3vAwy7nXsb1H0Uvk4kSkSNME3DRLmaDLeoU4vv8bJNwRolg0kEwlTXcS6316awIBkDSMJEUaSOwI&#10;kgFCHixqhwJIcjf0+np+zxnP3nfvnJf7f/hd+OL0bkkVIckVhpXF+qX54ctyBq7Kvntb0aN/mF+5&#10;0P5Jnv+LUrqmSllfTVdXS0vLXPPOtE/41XTDxtzw5dnwekNSVchqU7dV5rCV1WHLSvotK7p2+cWb&#10;P9t31+sLH5wRM21qyIb3ifnUNbzjQSbfSZ29FGe4LIeqYMjzHsLen17qbvtCV/cEpvzaxmAhev1o&#10;Uj2GlE/BrvL+fZdB0nEvbXlQPTvEspTkPEkKgCJaMnRxIimapvs3kLhDuSsIQeIawssRJCUfkoLp&#10;CJKmONI2VlcTT4ofR5A41wFIorgcBSDxXwYJCHyngBDwQgIeiQYScFYM2hxMA1cMAtaDRye7ieQC&#10;f6Ub59dk7I7eNV/308ywtEWxBae25LtacS4DWC2KN4f9zyCBH+H5QE+gfwMJLOC/QRLIGcFs+CyO&#10;IAErtpCJTY30oUOe4PU2ssKMIEnWAuyr4QGQw4L7jatbyBq4N+pWY+vGgAAhukASwAZuc13J9zVq&#10;Ua4uCbgjIUlAlCrc6cJwPYCkpNvK7DG/WpbXyAdkehFHqXaBJPCJAiA5LLOvKltnfH92zo/Z+xv/&#10;BonmPkiUg7JGxY2Kn2OT3isggRs8VlQFd+DBtQAB/aqNAUQ9D+L3o94DBQhqEET2CaXLNUEeaGBA&#10;PqBGlZBE6JRgo3g09tEvuRokiBwNYyq+hsPxBATLAIFkoCzhhVdAYmZi+gHLDavOXL98/7O/ZP1l&#10;clk4df7DgsRmDSQHyzve+zVj9JJ9dy3965k/zbsaGKjaRkFBR+OR4K2LJQEwah9DodiLBLwNt/Ba&#10;fXnHazYuLF3wfH3ym9KBbaoxS3gacJqht43J7UJyCKmdeluYt1711TF7uf2vDWdfGJUx8z7ftwtE&#10;5UmlrYB1lNPOWtVWTa1VV0RprVCaa2hLBbcUVH0xM/u1mNaVL9CTO5glj8sdGmqFB4GM3guChIFJ&#10;AIcKnoxqZOL3Vv7u+cYRmy6O+eb4wgzzWVXA8s2gkuZ9g3ThBC6GDNWdT+3lrL1Sril3nq9o+a62&#10;ZXGj9ZW29qdsTbFN1dc15xNrMfHWdaPtvZlrkOq4Tm69yWW80VV7F29JEPZxiu0hu2mAvamf6h8s&#10;1H5UjlL8EVQe4nDeU9cYW1n3nKUjuYnurxPZ5cJSyDsu/2ncYbt8PP8LCfwiPPgbJLgfLRAkAkGS&#10;qSrZTM7DNo4ULoD0prJTO+cdntv94Avk/Irg+jP95Q44zr6yYlBw8muwQg1Yn6i5I1hGoOmaQN4O&#10;UsQDov8bJK+SQg0knQGQjNBZE/Rt3xK7najCwKQoZhtIq/t1HgguXEQuvKADY7n2OWJ8gRTOIudn&#10;knMfEtvPwWrFMN4Yx3OHObZHlswlqeNxf6wlEWMkaeN0OS8Tx7ehAZAwAIkr1F8Pz5DWqaRZA4kt&#10;Ef66oV4DSQWA5OdguXmI8A3lVUN9JwflA0he7Tlj+j13zZnX/4OdEYtTIpJKwleXhq3MAYpcszov&#10;9ruKecdtK4rormbxp18cZuIkF6eEOC3EKca3N6sf53se/avttk0VfZPyIlaUhCVVhifXhidXRSWV&#10;9Vuaf+2SMzd/vOfu1xaMnD7myWmhX31M6k5fyztxa4u6eirOEFUOQXVMe3P7QHoxumORzgTYiMfc&#10;ZazzH0mqR5GKx4nlM6L8Firy+6qWG7gdQHKfcnaAeYUu6xmSP56Yx5F6cEdApunbPjUASHhRX9YW&#10;zd3dmBNA0gNAwsqjm37UlX5Aip4mxglYFQ+g0poI6GrnE9daHTvZHU0fGgQgwV0sTa4gJBBjZwrA&#10;IwhcUmy3JYUI1SBgMbiJ30Ekp4FiwsV1R78K3vA82Tt3YNnm2eb8v4o8tlTe5ZHkarG9/wBJFqzM&#10;q7a5odAAAP/0SURBVEACD9Bmurx6tVwSzNoKZOFrG1wik7M0RmHF5lHxpcl37x+dQWuayQqjIRmb&#10;LmPUalUlSQaWBIIfjQiStRYdZtP9DRLcyArw4z9Ew4ludZfoV+HbGpKqDVhaVKNbZ9avqdEtLglf&#10;mRX3u2W1ST5Ktdl32tYWXEFXQHJe8AMevra45amdp1/5OfdQi2QWooODHsRgNzbXwDwk0NcK3mN7&#10;EBnV6FUgkWW/ovooCPXguFxfB3W1MkcztTdRe73SYVY7zYrdoriaFE8L9Vqp30ElN5W9VAHFBiAA&#10;DSyp1E85/C0JXAt0PrSEI1CDYO/jzwgSYI5m8YPG1uTyq+BoUImDsuRAJQ0kfs7ruHh8n3Ho8jM3&#10;LD8y+/fCY/X+FgzC/7MYCYJEFkeN7o//yotbvv/OJfun7qvdbFIyqNogsPBPQaDhDQ4CRQNJV84A&#10;0BSzxwAkbUrxqaady8s/mVW76EXv3rWsNot1mpmjRbgRHsIDUifctcJRxZwV3Jrn278uZ/aoohl3&#10;yN+8IjJ3s4oDovqYqDolSo/xwr9Ezu8s/Wdx6Ud65lt+4jtxYgc9uLlk3pic5++2LXuOHtvFzHlM&#10;QpAA7AEkwGEZt/zwJF0BiRkMhw7xaap11KaLD3155KOLNadkkYVDdnFHC+x04AfmkKAhDw+8Rdxd&#10;wV2Van2FK6Oi9cfK5gX11idtnWOdHXe526/x1oXYK0lrIbGWhdKWm5Tm2+S6YYrxdqX6DrlmuFx3&#10;i9xwrb+tp+TopUjRVMZRqVyKoNIQp/0BS+PE6vrX6+1bmtjJOlFUJuoLeLs2ugrzVUDgwf8dSwIu&#10;SAAkV37EaxuuWFXNolIuk4sYBoQK7ZbcgyvOv3fjLzP1P7+rK/w92mcdLNhQSQ2VaZDEDH6qzTi6&#10;el8rsAfiI8KjB+Heq0AyH0FiHoEgwU2tEbo2DSQOu54KUKA9WedAauntTjWYvycl63R1q0hzMmlM&#10;JtUrSMFyUrSVuE8TxXQtb3qA593k3hFROhfgQVoTCfgZVbEkM1GX/xJxfRsqiv4FIOEaSDwNpPM7&#10;BEnLHaT9PtKeAH9dXzeKFI4mlS8Qx95guXGo8FzLKwf7Tw4q/LLnxld7TJ9+1x0vzu7/wY4eS1Oj&#10;V5VErSnstTJ96Nrc+O+rF6S3/9JMzzh5poLpCfna14GtXoVaBOanrB5x8q9r+ctnPQ9tr+q9NKvb&#10;ouzwZaVRqyq7JxX3W5Y79PMTN7//7X2vfTx2ZszTT4Z+8yGxnLyGt9/LpFuZM0p1GahkoB7C1X7C&#10;ez3N6Nu5xFDzKKmNI9Z40hmnaxmjqx1FKidjE372e4QoHsCa/yVc91LrPfKZvjXLSPp0UjgZ9/rM&#10;cdh8vniq7mqQMFc37grWQHLNFZAUP4VF7NjvcrTeGEPKHzUYXyFuBEk08/ekNDgAkqsRAoLt4gEt&#10;2B9FryW1B3ElmCt6+OpVN6EuPXOHcVd3xTpkzzJd0nPBv793b8OfS1tM6aWSKwCSHOr/vwEJ7Zp2&#10;FRCsgdfSfzMYJiJmympyheOOvc36pHqyzBiyqjZ0XY1+bZVudRVJqsS4CCZiNSBIMM0XfjSipxLo&#10;6tjlf2jSFXIPSCAOj7UjGEEBfwX4lFRpCIzxB4qsqiKf53VPTht/wPRVk3QKY+wcjgeuUJxHguWW&#10;KoDkLOe/22lSbtOT20+98XvBcZtiFkwDidBSf/yMe1XMpJLgRxCcudulQnFfC81f1Y9JwKqLYad3&#10;G6rHzmrRWMBrM1jVJVF+DqXyEjNn8uZC0VkpPM1grHNfJ5NcQpJx5KKMvgj8FS1ZS0Z+oQ+iUQIF&#10;NDVSBDe+sIoF0726ts20CECXoEfCVRkPT+YCPJIJu6sHLj77r2UnXv6r9FyzYhWq7x+CpEmoJlWc&#10;afB/caI8YfVRAMnjeys3VMkXFVYvuBMHr2PsGhgS2HTDw9M26XBMMM7eUij3Cp9NqbrY+dOa6k9m&#10;lrzzROf6j6SMQ7y2gJkqubGIm3OFKVXUXmTlZ1npKVZzXhQecH7/WelzD5Q+/S/f4of53g/4X8v4&#10;weXs0Ar1wDJ130K2+wN1x1vKN6/61s7xJr/gS3retXh63tTr85+6vfPzGeqhLcyYy7w2OBA4OC+c&#10;LYE5b/hFoasG358KvpRFsLNevjjXHrc5fcSqg2+drjrowfoMzAfHuBlocGz6C6u5gNNiLpdyqZL7&#10;KmlLmS+/omNvVevHZuv4Ntcwr+964IGw9/GaglrySUNukGS6Va4dLlUNZ7V3sOpbXIUDOooivKZI&#10;xdWdKdGK1E316+FqFFIP1X+N0/5QfeOUmsb3LI7vGvlFMy8rEfV5GkjgYHDvVfMYribEP5TL2MDH&#10;AZCAaPWJ2vNw0VIpR5UL8HrmVd42c/qPBasf/vm5iK1zyakd3ezGa7g8RJIjFRrqZ8EehnUPOJEb&#10;EKJ07aQLv154ASRBwhPMPcHMGQ0g8fwaVv0qKYgj5pG6tngAid76EGlL1Lfv1Dk7DIoI43JP0d5X&#10;tPSi5eGuFJ39mM5zhMgHiPsPYvuDNP1F2s/pWHGo2jiYNw3n+Td4doVVzsEs4Q4w2ONJVQzJAtU5&#10;m8DzvPhm1no7a+9LvcHuJtL5PbE+QVqHXwGJzjKKFI1BkDh/CtVAcqOoHCKfGFi8vsfm+VHTpw+7&#10;Y/Zz/T7c1nNFSu/VBb1WZg9KTn1gS9W8U+2/tvgrmNrA1SZOa7koUMVZlzjawS84RLUqWgWrYixd&#10;ZVvN7Ok/Gocuzgj78Fz4koLuAJJVRQPAp1l4+Nb3tjz0yvsJz46d9VTYNx/pLCeHctvdVLqZOiNl&#10;BImO2gn39GL2W/iFaNsiXfVkQ20CsSYS1zhszmgeRaomkcb3Cd8dLrL7qabBrGOY2nqPdLZH5XKS&#10;+iwpfow0T0IklMSS8qnEusBA9/UQRQN5ax/mDOeuEIogGcpLe7b+oCt/j5Q9pbVhHq3rGBlkHksq&#10;JutMLxP3Gj09ASCJpmo3ScZuKNg0XtUG8lMUfAxOiYT1IliCCl4UeCfAG/BHAYS+UOrvqXb26Sjv&#10;9c0H+hXzeh5NesKW9q2zs6ZM9aWjTwxeBVAEOIG943ApauYRLOwAM+D60gZI4+KE53EDVguQgAA/&#10;AmFCWK6wRMG8y9CSo7KFes7lXVJku/V7s265Ube0ptsaU/h6YygOg6nWQKL1RAGErG1AgccABuz2&#10;X6dfo3XNuiKYE3w1SC4LZnkBe8pJcoludYnWe62KJJeSxZm9V6U9erhum1W9iAfMAB4g6VxNU2km&#10;A6Iop5n4yUq/SDM9sfXYJ4fKztnVOoFpsk5Q5wgPL8MZ5T64F4gTGVS2FimhmCSlYoUCVzxCclJv&#10;C++s5S2louICzzsszn/Hjm7hB74S+9ej/LWBH9/OL+0VOQdoRQqvK2AttWpHE+tsZc52nG3FcZwg&#10;ljyAxlMVLSsJVKDA3F6MuyioF5mPUy8HHFB4Dv5BU+XwMoFZXPg7uM2GR+gTzEgFuOm9vzh1/bLT&#10;rx82ptsYfCKF/bMYSbOgdVRcaFFWnKkZt+7EHV/sn/xD+ZpS3zk/gATOBwWQ4F/HQkTQ1EiRwA08&#10;I/DNZMwZkIS/Xa1N8/yxwfjZzMw5saVvTrVt+tT7yybnLzs693zV/kOy7duFtp2f2rZ92r7lE+vO&#10;Tzu/eq35/UkVT9xS89iQjjnDHR8ltC6YVL9gYt3CSebPJpo+TjB/MKbu7VH1b4yof/VBy7z76+fe&#10;W/fCXTmT+hZNvaV9wRT5jy9ZdRb3AUhU+HaAmYqWeBcAHbpyXPZgxT9PlXhykXvC1qyRyQfmHynb&#10;165mM7AyKCzWVKxjx8TffIHjMwuZv4R6y6i3knZWqxVGzx+mjk/r28e1OW/x+69hUn/uiFZaunmM&#10;3ZzVvf3G2z0Vd/jKh9Pa4azmRmdhL2u+3mMKpr5wTiMkyaDgMKggAAmTrnMhSKZWN35U59zdwFPN&#10;oqpENOaJzuzLINGQ1sWG/5VcDRJ4qytOSdfFCZculbMUKZujYVXpb7dVnKz/8c3986/9+jn9H2sM&#10;DQX9VMcgReqhqKE+GuRRccAR6BRVuRokWmjEG8Q9Icwd8p8gGYX5qQCSNg0kHTt07na9LEJVTyS3&#10;9ebW3qy5l1rbg5VE8cLuPD+K5UYp+RH+om5yTYiwRNLWAbzpFp5/vefbblUaSNr/EyThvPi2KyBx&#10;NSNI2v4DJKOxjqTq+csgcd+AIDkJIOm+aX7k9Bm33zX3+QEfbotefrHHiuzIxalDkjMe+aXpi0Lf&#10;GTdtAENS8E4uKt3KMaNt3bnShfvztp0vK2zucGLrIVYi+EGnmHe8+YYl6eEfXohYWtJjVWXkisL+&#10;S7OvW3T4tve+efCVt+Knj5z5VMimTwIguYtKN6muCNmlWff2YGbtoVb1U343NLwPmt1Qk4hnzJGg&#10;64zB3a0acDheJc4v9fIfIXJaFK+9jtffIV/oVbWSpM7E/vxNE3TmGFIaRyqfILZP9AASXjiQt/Vj&#10;jnDh7EZ90cIxVJT2QpC82wWS1jG69pHBGkiIaR6AxECP9wCQMDUMKaIQfwAkGkX+DSTYH0UHvghu&#10;bILLAt++B7gSxdkgydq/+lzo6jd1Gz645dK3b7nKjrg8jWVUAvUKHknA27iSVXg1SNDd19pXg2Br&#10;OO3HKyABxnT9iL5IACQcs2y5fLzdviC76aZvjfoVRrK0JnhVbfDqakNypR73tWoQD+saUDCwAR5J&#10;gBMaXQLP/C1aivB/Cz5vxI2y1aW6NSDYDVqXVAwgGbA2c9qJhm87cBcLPkI6U7TGE7iNkYNJnspJ&#10;yr9tlD45VzF1y9Elp6pT3Axs1nbOHajLZYZDx0H8XHiwggQUPcYntCRcGTwJL1W8WEvob1faK2nZ&#10;eefp7xq2f9z49RuW5S/ULXqm6bNnWhc93bLwyYYFT5oXzqhbOa9x/Vut27+w7V3XceQHf/oxWlsq&#10;OhoVuUOldorV2R6sc1QUjM9jOhha/Fo4XcaaOoCWVlePHgmobtxOCoAE4xQqvIZiyys4QrC8wX4a&#10;vaOk58JjAJK3j5lz7OBj4UCqfxhspw2Mp7cray/WTfzy1LDP90/cVboy33Pag4rYA1pZm1wbAAnI&#10;FZDAY7+KA3KZkIW/g9Vly4e31H8+M2X6XRemDs+dG1/53jNlb00vfOWx/LkJ2c/fn/3c/fnPjwTJ&#10;nHVv9rRbih4ZWjapX+3EaNOE7hWTeuZO6pnxSHT6Yz0zHu+d9WjPvMndCx/tUTY5unxyz4oJvSrG&#10;9ywb37MgIbz0ieutH07w/7ySVaVzv1VlcCI4MDcAEu3g4FTBIWHrmEZQspR/Ve6ZvCN7xPL9c/8s&#10;2tOECVpg9aThXicsDszdyhdyAZfyVV+R6ilRwEp114o6i3zU7FrS0DGp1XG7x3Ot7O1FHWHUHsY7&#10;e3LrNV7Tzc7yf7lKr1dqb2TGIa6SiPZi4rXoqC+YKSGYjA/GnWxAkMjXuxwjLPVPVNV9YO7c08jS&#10;LKK2TDTnC6eWU8/+vwdJgCWAkIDA4wBI8uA1TMlUpTSGiVulktPZWuQ4+fWJhbHrX4j+bpG+6FSU&#10;u6Ef9fYBkEiyAcfkaUPxVKpVpckaS3zajha6IyHcE/r/ABJrot6xTeez6sG/kZ0RrK0v6xhAO4ZQ&#10;6xDaPJQ1XKM0DmENQ3jjQNbaW7FHifZoahvAG27iedd6d3WBxKr1iq+KJdnxGkh2RjIAScsw2t5X&#10;8QY7m0n796T130HSMAqztqqfI+49oVLDEOG6PgCSoi8jv5kfPnPG7ffOfW7wh1t7Lr8YviwjeOHF&#10;wcl50w5Y1xmVFB9v4Ti3xsNEeavv59Sqt7Yfmr78h8W7DueUmjyCtXC1XIijHvHqyebrl6aHfZwS&#10;trIianVV2IqCfkuyrl907Nb3Nz3w8hsx0+9/9mnDN5+QutODeMedTP0XdYdLbkIlA3dEqcbu0ung&#10;zg2k5mVSPllXPQ77g3XE6jpHk9aRmKprnEWaPiJta4h9t07J6MeMt6mX+tUmo0dSMBnbOFpiSUUs&#10;qXqctH+kp7/2YAWDWGs/5owAkKgIkmtESc+2KyAZ1wUSUwwpm0zMLxHPagM73vMKSPwgV1EERYuR&#10;IEW0HmtYQoQ5FwgS7tEztRenN3otA7P3Gla80W1n8sS8o185GrI6FXspV8AjAe8h7/K46MCyBOUb&#10;kCu7tfkMbbWAwCvzMECi5oIE5ntqr8lgmmgguaRIfza0vnOp9oad1WRFLVlWY0iu1idh6U9Qci12&#10;3PqynqxvQAnQAtwLAENAEBKmq0T7EaePXLXlha8E8MAz1WR1pR4cnTXVulVVhpUlusVZQ7/MnnGm&#10;ZbcDDgYwSTNUMMVwczhHu6xAaZyU+ZZa17tHC6dtOgJqM8vLGwTt4NzOASQYpOAYt4AHWC2oMhBQ&#10;2aC8VVV2M28Hd9tERz1rKpILj3h/+6omeV7K8/enTR+W+sR1aZOH5D5+TeHUawueGJr56KCUyYMv&#10;Trkh9elbs14YlffG5JLPZzdtWySf+IVXpKq2CuoyM389V1qxgkWRMaaPXeIp0+L8IDjHFnfVQFRQ&#10;2JrW7gqUYA4tkgZcGSkAErfg5Qp/aGt+j08P3bji9AcnLQVu4dHcqX8EEqtgzZzlOdSNaY2Tv74w&#10;bNFfCVuLl2S5Tzgp+GteANj/ASRAWPgjmKULEJY6WX2uenxr69JZmdNvPTN+4LnHrsuZfmfOk3dm&#10;P35r7uQb0icMSB8/IHPi0MxJ16SP658R0z0/tntVQjdTfIgxRlc2Bod754wh2XG6nHhdXqyuaKyu&#10;NEZXEaOvjDFUjQmqGBtUFhNUGKsvmzKg6b2xnp++oBWXuL8NEyQw/bcLJNqh4fHAtwggaRG8mPMd&#10;tb6pu3JGLP3zhV/yvqvzp+MGLrrPAY9EAwmu73xVLpKlYkUqZa5a0WhRz5lda83tUxo773N6bpV8&#10;A7gHDMBQ6o0Urn6++oGdFb07S6N8xmhq6u4pD+4sI546Qj0GLoeqioGicafHsa/SdY7OB03GyWWV&#10;bxibtzdJFxpZVTVvK2aeLE3v/38DkoBc7ZQEBC7OAEjATsymSgaTLzK1nCo+V6Mn56+zX72w/vWb&#10;NrxvOPN9UGN+L2YfrKqRfr/eB7YqI7KqDbzSnBIMk/gN1BdEvSHUG8oAJK6erLand9//ABJbot6+&#10;hfibgjntTt19ue1a3nEjb7+F227n1jtY253Mehe33ik6buXO66l3iADMtA3h9Tex3C6QZII1DQZ7&#10;IoAEm4IUv6iBpOh22qyBxBfs0EDS8u8gaRpJykZhJN+zJ9RfP/gKSAo3RGggufW+ObOGfrCp17Lz&#10;Ycsygxen9lqdO+436+Iyds7LWgRzC+Zlos7uP13auPZAyoe7Dm3680KZscUjMNkkm4nvWsSTB1sG&#10;LMsxfJpmWFkesqYqNLm47/K865ecvP3DHQ/Mfyf22REzpwd/8ykxnxnA7HcweiPzdgOQKFIQdfRR&#10;C8M6fiA1n+jKnyWVj2D/q5YY7DjZPgLbGDfGkbrHieV5g+l10raMyEf6qxV30pTBxtX6lBkkbxKp&#10;H4/9TipjSPVjpPNDPfslmuUPUlv6c2ekcISp3p4BkPztkYzDLsvWUcFG8GMmE8tc4l0dxI/9DZIr&#10;HskVQR9U1gJjPmwCHQif4FQrWMNeA5P7Cs8tnuJBZ78yrHy3z76drxVn77e1G5uZv1iocB3BetNA&#10;Ah7w5V1WTQKPcVle9kvytNJabLEFr2dKDsVB7oF/wgtBA0mmEPCe5/3ST9X1L58sG7K1jKyoAZZg&#10;YHw1CAbJEQDrzORLS1cDgkDY42qQBApKugQztS7Lv4dPAq9cXa3DZjm1upWVhuWlIUvzb/qm4MWL&#10;tp9dYHHKwI9A93sMBeGRY2z1pMQ3ltlf+yNr2sbDmzMa8328SVA7eCTaVHIMk6BgNECrSsA9G8p8&#10;lLqZbBPOBtZYSjOOeH/f0LrxXfOCZwpeHJU2cVBWYq/M+Ijs2G75IHGheQmhOXEhWXGhaXHd0uLD&#10;UycOzJhyY95z91e+ObFl6YuObQt9R3fRgqO8KUc4a4VkA1taQU2N8GCBBF90SjAlTFPWl29/g0RL&#10;wVX9XEGQqBz7u5TI/L6NmT0WHLgl6fQnZxtKvAAS/z8FiU3QNsGKPeq27OYpmy7dvvCvsd/kLUpx&#10;HO2gFiH8gmEw5PLWFp4mrX8L3OCoQGcDWCiTud+u1ufTU9ttSbNynr3l3LheGeOjiif3LZ/Yp2pC&#10;b+O43tUJ3avie1Ql9K5M7FUZH1UdG149NtQyRt84WteIs6Z1ljE6U4zOGG8wJgTVxgfVxAXVxAbV&#10;xgQZY0NMsaE1cd2AOoXx+oLHe5rffsj14wJafo77WvGsYbobVQWWuwRiNwBb+P48nLYKXiHYHov0&#10;zHd5Ixf/MXN31rZqTyqsVC0B4/LWlprPWSGjBQotkmmRopQwV5VoNqspJufXte3PWtrHdrju9UvX&#10;C4yfByv+YO6O8LdEdVaHdFTqfHV61hAiGfWuGuKr16kuA5dChdKNScHUH8R8UdR/bYf1vqrKxOKi&#10;2dWmDY3uU81qmZHayqkvm2JgA1zm/+sYCUiAHPDgil+ihdkVrcIRrlI0ALMwQsgqOfP5Hb6qtMy9&#10;n2/5dMyKN0L2riSlx8OVlmtVuYffq0e1wlDRgLrBoe6BBo5+g+oLBoIyXzfu7cYBJMZ/AwnGSOL1&#10;1hE6W4LesVnnrw8VUjSz92NN17GGG4TpFmYcRk13MvPdtO5+XncPa7hNbblesQ4VTUNp83W0/laW&#10;e51/J8ZIMkEJgsGeSCpjSVYXSKJY0TDWfIcGkhAAiQ1AMlWngUTXHo/B9uaRpHwU2vXe3SHSZZD4&#10;Tw4o+Cr8m/ndZs249f7ZM4e+t7nnknMRK3K6Lc+OWJ1z166G+Zf8f1mVBk7BI/FyalNojVs5Z2r7&#10;vcB8uqyxsRMHFVQxdqiTL8iVRv9giV6aRxZlkpUlhrWVoWtK+iXn37j87B2f/DDi9Y/jnhsza3rI&#10;poXEdLY/dwyj7AY4VwAS2R+kOgcqmaF1G0jOq4bSaZibWxdP2sbobA8R3AwcjVBpGE/Mk0nVE6Rp&#10;PlF/7McL76cp19atMVx6huROJJZxmDFcHUNqHyX2Dwz8514sfzCCxNFdOMIRJHbNI/n+MkjGayAZ&#10;DdcOgqRuLvGtApD00kCCMRL0SOArvixdFMESVB33GxRZL2spwnCPbgrYEJ6+ou2mzkt9Dy/Vrf/s&#10;lpN/rSyvTmt2tlgYLcL4ASZ6aMsMt30Ca/JqkGix964fwbKBaw2NNqbkUZAujwRBAoY/ZemMZgme&#10;xtlJj297cc3MA3n9NhYhSFaagtaYg9fVBa9t0K0LdECpxS5b64EEWGmoW1WrYQZ4U0NWaRUnVwR+&#10;xGcCqcBaKD4g8ItdzooRfl2XVBOUVNVtZXlkcuGd28vnp9v3eUQWdrsA50lLXKZyBqaucDjUUzJf&#10;X2ibvfvC1K8Ofp/XVuwXbdo8WScoQwQJaKNAGBuUE3JFGyPrUGUr89SL5hIp50jHts+rXn8k8+k7&#10;U6bclDthYOX4njWJkTXxkab4CFR3Y4Nq44KMCd2MiWFV8aEVsaHl8d0qEqOqJvWrfnhw7pTriqff&#10;a/xwhn33Cin7N96Yzd0NKvfLKnglgARQ/T4NJIqCtSwAjkD4/QpINJ0NmhP0toIgoQr22rILVijx&#10;uzekRi/YP3zthUUXm8ok4Rbwhv8MJJ2CtgtRJanfF7U+sy11+KJDD32Z+cGZ1r+aOXgkkgBq4dm5&#10;IvBjQABr8A9YLclU4XX5W0rYuV3WtTOzZt58JiEiLTa0YEJESWJIRVxIVUxoxZiwijER5WMiy2Mi&#10;S8eEF40KKRoZXDU6tHp0aM3o4NpRhuox+krwPMYElY0NqogJKR8bWjwmuHB0SFFMWGV8RM2kPtWT&#10;++Yldst+LKrmtXvtO99nJce5r0mjPZPATdM4F7gJOFG4KQffLq8Ryl/N6pzdhWMX/z7929Svip2X&#10;uEjVUkpScQqIlAlOidZet0RlxdhelxYzfxmz1spZ1fZtVdbXG9qm2lwTvdIwRiOpqu1XeLvJHaHu&#10;RuKxEKVZz9pDaLtBthK1XcdcBgGWO6hdCVgSoXqi3B0DmizDKstHlhbPqKpdZmn/o8FbZAS/VFXz&#10;FK0z4+WL7co+wD8XgEeAHHgxX97jQjhRLEiEJ7Xn8c3TgKlM7qTgk1QWnfp2z/rpK16L3vgWSfkh&#10;yG+8lvp7Kx6DQrH7JJii2FQcEMJw+K4sGWR/iOLvRv3gjSFIOHgkv3ar0kBiGkU64khnnME6AjwS&#10;4t0cKpujhDXEXxLiOdfDdzLCezTKfzBaOtBLPtLbd3yA/3h/9/EenSdDO1K68YJopeEGteFukX2T&#10;Z0d4+RySrlUjNo0n5fEkM0FXOIe4d0WywuG86Q5u6wd/HUBi/YE0T9U1DSe2ew3gkThjg5pHkPKR&#10;pHaWzrvHINcPEm7M2vKdHpD7dfjGV8NmTb/9gdnPXfPelp5fnIlcnh2eVBSRVDB4Xd74vcavC+1F&#10;DsWmcp82mNkGq8VLCzvkKrvSIfEWJjIcdE2ec+qv9bety4lcnEYWpZMlubpl+SHLsvuvSLtx6dm7&#10;Pvn+odc/jpk5atazhm8WEdO5Ptx5C+PXUync5wYtHKp0DpZSwmtWkaw5pOhxTKkC98I6GriLE1w6&#10;RmMqcHMsziEuH0/qZhF1e1+W85B66ZaGJF0qgGQSscA5GYuz2REk7wWzn/rw/Gtoa3/mjOLOMObt&#10;JRzXiuI+1m91le+Skqcw/bcpBptaYvrvZGKeq3OvCaInwCPpJdQgJISkTR/ROBHIAwa/E1v+yNpw&#10;GiVIkhA2XjAjVMLl7tw+gFYONe3r+dv75NvkielpP1Zbq81+ZyVj2AdFW8D/76I1XwDe5INq5qCO&#10;QTWrgTAJPA8vgCWaqfJUzfBPEfyQw7M2s/yxX7J6fVWkzdCtM6w1B62D+zo9Bs8BJFr///U4JFGf&#10;XGlIKgleWRSysjB4RYE+KY8k55OkfF0yPC4IWokSnFSkSVlwUnlwcoVhVXkQyOqK4FVVwauqQ1ZX&#10;hyaXRSQV91pTMvCrgtE/mt/Lcf/hxfKRwP5wDpezmZSqKllcAFqOyXRlduv07Senrvvjt+LOSol1&#10;YPkbhkRQC2nttuCmYt4t3BTKnZR1Mm8TM+ep53/t3PZF9VuPpT92+9kxvS6OicqN6VEZG1U1thvw&#10;o2asoXIMKYdvPI4YE/TmcUGmRENtnME41mCKCTbHhlWC5nwgOGtMj7ynhlsWTPPt+Iif+ZaZspjs&#10;kJisUo9GEWAJVpYARfzoDAgZhOO+m+YxYZwEwyjYeQVYIquqLAnWCV+NWwxfc67Pp/sf+CptWWZr&#10;mYrZAvDSfwQSh+CdQpgo/bm8c9a3WbcvOnTPmrTXjzb8Ws/qMPqhgkuinY6uG/ADEaIFdjB+g21M&#10;FO5zydYylrq3fcPszOk3nogJSo8PLng4vHhCt+KE4JKY4JKx4cWxUaVxPYrjeuSNjsweEZYzKqJg&#10;bHRxXO+iuOiCmB6FcZF5MRHZYyOzYnvkxPfKS+iTEROdOjY6I6Fv0eShlc/eVvv87XmP9El9NLr0&#10;5Xvatr+jFB3l3kZs2cKZhJkSPJCkjeF2PEDmZhxUg1kox2309V+K4hf/+sz28+vy2s93dfHsAkkG&#10;l2GVFApaCm6ZYGBkFXG5mFor/Xnl9h8rrJ/VW19rdb7gkkYoSoS256NHSLgNqp2onYQ5MBAtfMHC&#10;hxPlhAcHXlG3nvu7MaW77I5qrY+sqRhUVX6XqXKaqfaj2padZmdKrdJUqcp5CuY+Bi6k/zsBcgSw&#10;EbieA0Uk8Pg/QJKDG7uiTKjNTGqz1ZXnHt7/43vJ71yT/CI5tt7gzruWeXrjrh2QgxK/j3i92th2&#10;Fpif+N8gif5vkLQ9SDoSdcq2SG7sKZcbzPtIySpd2VJStpBUfEQqPyI1n6JULdTlfaa7uIBkrNPZ&#10;jxqY8VreOIpnDfNsjSifjSAJVLaXJZD0xKtBMox19KW+EHsLaf1B1zBV1wAguT8Y/qIzrgskNTOJ&#10;e7deaRgoPNfw6kHeM/2zN4ZvfC181rPD75/zwrVvb4r+7EzU0ryoVaVhyzOiPj0+LPn8BwfKT1a3&#10;WzzMh8nieM3YGGtjHJsxcF7m4r9U2uf9Wn538rnBn5+IXnwhbHFa0OeXQhZdCv/8wsDFZ2/64uQ9&#10;H+wYMf+9mGcfApBs/oIYz/ZiDgDJjVyKkl0G1ROq2gYol7pZ1pKCeaTkcawutMQS6xhDB5y3UcQ+&#10;mnSMQZCY43CWe+OzhG4bwHJG0Ys3168kAJKCh0nDRH39GFIBmuUx0vl+EN/bm+cPoW19qCucY4yk&#10;53+ApBZOoDamtzoAkpeIBpJo5u8h4NsEigQaal1FkatBIlGDT9V5tZFciujGaT9mHepIHZC9IXTP&#10;y2TfjrkFFSdr/NZK1VfAMDryz0EC9wGQ5DJ/Lo6a7gIJPq/ZQAGQgO6+KMQvbZ5F5wrjv0/t/mUJ&#10;DlRfVa9bZ9FjsYhZl6z1OwGQrKsBMawrD19dGpWUH7kiK2p5WlRSWlRyZtSqFJDoVakgfZLS+qzM&#10;6JuU2Tcpu3dybu9Veb1W5/dak99zbX6vtcW915f2/bJiwPqagevLr9lQfPOmkrt3lDzxh2VRoWu/&#10;j2VqXhSAJFcgSzJVbQdPsCMSX5je9Og3hx9f9/vhKketDFpYQZBo/UwCRi0FKxuMXHBPsGWvVchN&#10;orNGSfmzbsWbec/HZD5xR84jN2bFDsiN71eY0KcEFOOYsPyxIfljgwpiDcXxQaUJQZWJhqrEoBrc&#10;pNE3JIa2JIY0xxpwzMzI4IoxkYUTB5Y8fUvzK2N9a16m53cLu4UDP6gTI/xYlQhOCB4MUCRQ8Y5h&#10;d2wZz0BPAkvgGBnWlWMZPqZtCQEszHKx25KOD1h0IGZH3ur8jsr/FUjgpU7BLUw5YPLN2VM47Iuj&#10;t664+Pzvxh9rFDMeEaWYAKZ5aRpCAnLZL4GHyBPhd8sdFWrO7x2bXk2fdfvhhLCzE6Lznh5S8uy1&#10;ZTNvLHv21rKZd1W+eH/V7BE188ZWvhRT8VJs5csJta8m1r4+zvT2hLp3J1k+mFD34STzh5NxktXC&#10;Z+oXzzJ/Pqtm0bPGxS+0rJpv/eYt5+Y3696JyXlxWN78Eeav3vDnHRbeRtxV0zy0q0ECtIMDBDR3&#10;YCcx+YKdLThY+ljSH89sOr3kYt1ZNRAjucoj0eqhtA4NtIBrIOHtFVJZlftwjWOD0bbU3PGO1TXW&#10;6w+TqRaLloO4T8e8WoEFdqYK9JPQxskFIpZeHYBE+KO8trD6ckN1YY+Gmltt9Q831L1U3bjc2HnQ&#10;qJirqYw9fTm279W2mDGs13XV/WO5AhK4D/wYkABCAhc5fDpY+gBO+IA11F/nslZbcs6c2rjx8wdX&#10;zDT8toC0HhvM7f2ZL5JxQwAkHg8areCOqGDDykH/ARJWE+37Naz6tX8Die0hAIle2dpDru7pyDEU&#10;biTn3yAXwMmYRTKf1uU8TfJmYAOP7Fn60zN1fz6jO/GOzraH8LKbRH0izxru3RJVOYekTCCWiWiD&#10;l44jqeMug6Todt58K+vspchBna2k5UedZRqCpO3+IPCB7HFBTSNI6UhSPUvn/skgNfYX3iGidqD3&#10;XN/Mb8K+eiNi+rN33DNnzjXvbO/56YVey4p6gcZZdr7/ogMPrT3z6cHSM7W2Jh9cT7j14GagCIQH&#10;e7jSZsF/KWz/6Pe8R9ceG7Hi9OivsyfsMU3aVx+/p3rUt8X3bcp5YO3FexcdvO/tTSPmvhE/48Hn&#10;Zuq3LCbmc72p/WbKbmT+KL/LoLhD1I4BcmqYeT3Jm0eKn+gCCY6rGq3rHEM6tCHE8AxQpBL+6TkA&#10;SX+WPYJdvLkpSZf2NCmciDESS4wWbJ+iBdt/7skLB7O23swbxjwhqhTNnUMBJLbvdBVXQBKHTgmA&#10;pKQLJAZ6ogeTorgaQAhGQa6myGWQ6GQQVS+peq+i90g6WUQLep1suabmjx7HPtV/Nzv47MFlNS3F&#10;RiEVcTUT+4fiqvtHohlMYMtfBkmXRxJYooHckGys/sOBQGeF2NXkfuNQ1n1bzoWtKyHrWrqmqScb&#10;SZJJl4zjQ7Q9q1KyurjnV8W37qwa/VPdhN8sk/80Tf7L/PBf9Y8dqAV5PCAHjVMOmR8/CFL32MG6&#10;KYfrHz9SP+VY4+NHGx8/3vL4sbYpx9uePmqbftQ663jrnFNtr55v+DzTtr3Bd1LBHLN8sPMoHDM4&#10;UkoWxbKYLEH/lPjbZ01xa36b+uX+Cw1ei8qdmGaLiwd0N2he3GaHB7hhQxWlU3hreVuOVHLM8u2S&#10;tDnxx8Zdezp+SMYjN2c/flvB9HvKX3io8sUHy5+/t/y5e0qfvaN0xu0lz9xc9PQN+VMH5z3Wr2Bi&#10;z4JxUWWJ3asSwkyxhjoAyRhd7ZiQcrDLE3sYJ/ZtnHNP5/YP/BUXhNKh0nbGnBo1VNCEcDBAiABI&#10;fJx5gStoZgfmbmj1iUg7nKUOvLEJmtKu3Lr82NDFhybtLttY5qnCKwJp9I9AAiB1C9rE6fFG9uq+&#10;8uGLj92w+Oy0nyq2V/hNKhwEA1zBH9O6x/+NkMDjQBsudFkkN3VU88KD9u1vp86+f/+kvqem3VQw&#10;/8HaDxObFz3RsHRGY/Lc1nWv2ja81bHxI8+OJf4fkv171nbu/crxy9e+/VvkwzvlUzvpuR/oxZ9p&#10;yh8s8wjLPUMLLtCii7Q4hZem88p0UXZW/f6DqkWPZr8WV578qifrkPA2YecATKKW/xskXpU5sEpG&#10;SnPxFadrpn958JmNxz86UnpaxRk1AZCkYw2amg2GPCx0leWoNI9xAEmpcNZws4WlWjx/1rZ9V960&#10;vN462eXrJnGiUL0s64Wva7Q1NuL26nDukwf4gTFqEKoYmBTKXOHOeoOlkNQVRHbW3+prT2xpfLrC&#10;8n5N+x6jWluLdYK0WNPv+dr4EI0l/3UF/j8KMAPugSIB/yPwzBXpehlesWo69mRVi1Vvld9uctRm&#10;5/+296tpG+Z2//ltUvVtD9o2iPt7MBYELtcVj0TB1inB/xAk7Q8Re0KQsrmnWtnTlx5cvpqkztWl&#10;PUvyn8T5VxWPk4oppHQKKZpGUqeRE1PJmTcMHd8RnncHM02gmbf7tkZXzEaQ1E3CoX4l40gKgGR2&#10;ACS38uZbqD0afKOONtK8W2d5Uld/RxdIOuP/BokLQdJX+AYL4wD3+b4Zm8LWvxn51LN33jl77uD3&#10;fujzeVa/ZUX9lmX0W3nmznUnZ/ycuzW3saDd04m5GcxLabusOmXqZ4pd8FqVvftT9qQlexKX/Dhr&#10;R/qCs23rqtg39WxtrfRFgfTWWeuM7/MSlvx53+vrR744P3HmQ88/ZwCQ1J3vxR23UnaT6ovyugyy&#10;N5S6B0mZYTVfkuyXSeE0DGAANtpG6TpAxnbta+GEx4lYe2iaS5SdfVnuQ+ziLc3J+nStsr1OG81b&#10;Hq+reILYPtKpv0SLokHC2pv5QpgnSJF6sP8AyURtlG8MqYr7D5BEXA0S9TJCAh23ACRKwFmBf1UM&#10;shLk8ekV3lcoNzorBqdtC97zOtk1t3t+yq4mZ0MNmCaMpuFonP+nFftvi/Dy1pa2r4UgyYXliijS&#10;YvVCK0hEkNB0ra3AN2bHc79cvHX9iZC1JWS9laxtxtTelVqwJNkcvNaMabvLcw1JmddvK370qPXj&#10;YvnLRratnW7rZJs72DaburOdotjojzZ1dzvdbQsI+6md7e5A+bGT/dDBv+9g39nYt53q9534zI8d&#10;bE8n/dOuHpewxVYh5/ngMyn+HMWXR+UsjpsZKYLu8dB5x6pHJf361Ma/ctppMxNujiDxchljEgI1&#10;OIDEz1UccKs0i84Cnvd7055l2R88c+bJe4+Pu+7kuBtTnrwnf/64igVP1y2b27LujZb1bzSuf71u&#10;9bya5c+XLXyy6L1Jua+OyXz+7tRp/7rw8JCLiX0y47sXxXWrigsxxuqqY0OMiVF18d3No7rVju9j&#10;fv/htiNbmadBlVtUtVOboKVgjR2jskYRBIngXmzDBW4SgkS7Ya4w3GQVD76NizPNys1Lj9+w/MQT&#10;v9Vuq5ZqsfsU/6ceiZ9TcErauXqujb7xV92wpWcHLjw9cUfhN4UuIxV+oaiSGtjIQopoW1uop+EO&#10;/SKkCf4o21VXHS892b7zo/MvjT48467ij6c0bXvXvWexui/Zf3Cj59Qu39kf5PN71ZS/WOZxUZjC&#10;SjJpaRatzFFNBayxVLVWsQ4jc9QzVwv3tHOPk3udzOtmPuyLqUqdzFvPzv5oXv/mxTcmpi2b70g7&#10;yj2tCvOhEaDghC/MjEbMYkRHq3HBLjEtghZ62MY08+ztx5/a8Psrv2aeV2Fx8wyBRapgXFxZ6wHT&#10;Pgc7lfpLhaeGt1pESb1yprrtWHHddmPzNKcvXOEEbHZZDuFSUECwV66XYD8isOJ94K8YGAtlShh1&#10;BLsbddZK0lKs66yOVGw3qPYHO1tijfWzze27zKy0mvvAIynmvBj8febLg6vrfwmSKz7HFQlcuiCB&#10;Pa7Ak2BDZQb2suGSUNUS7q1T28st547+9N63b9/83cu6CysMimUwlQcpLIz6cfdckvTaCF7c15Lk&#10;UFkKVYCL2oQr4ewtaqJ8+7BFSlECgESPIIknABJ3rJ5u6sNKBvovhlWuJOnPkaxppPRRrLkzTcRh&#10;7NXjSeUkkjeZnH1Ul/4ycW3vRnPu4jXjRdo9nq1R5eCRjNdbHiZ1D5Oi8eiRFMzWuXZGYIsU683M&#10;HiUp+jYbgIQ0PkEa7uhqkWKP11u0yvaK54njZx1r6MWl/tzU136pZ/qWbmvfDH9q5l13zp036N3v&#10;+i1KG7Ay74bkjIe+SZu1v2xtdufxZqVaAf8Dri7s8+NQuQtMM0bbBa+g7J29mY8t+/HZdfs+P1K7&#10;t9Z7UUIv9rzCf29ja7Lt83/KmvT5H6PmrxrzwquTZ4x+6flu25aSugv9aOdwptxMfT28riDFG0Ld&#10;feXikLrvgso+JKXPEiNgMgZBAk4JUKRVc0dMk4lxBqmZQ1o+JspvA3jRA/z8jY3Lg9KfJgXjcH57&#10;fayuLEFX+iRpwzoSOCF91I5ewgsWjJ75I7lrsCjp0faDrux9UvwMeiRNcRgjqY7DMpSal4ljrUE9&#10;GcX9kRSWLjLj33upYbUQTmhXJG10v2TAlmtKqN8bpqj9uefm5qyBh5IM37yo+/7Nf1WWHW30t9Xi&#10;0qIpuPz+XnsYTtfC5lck0PVE21lFCTyJhSMMDHzNbNKStWBZ5nFeyEQmU9MoTweLlotVlc5Hfjw/&#10;aPlRQ1IJ+dJG1rWiR5KEiVVBq2pD1pj1ayrI0pzQlefv/rbkjXTnjnb1JM4LgStaDWTTaNkr8NfB&#10;B4IjAeH5Agt1EVqCF3AUeKxdJnCP1w5cKXix4Ew5vHzQf4JrE9wRxZ+nSvAA/imTq2eFutNOpx8o&#10;vXvZz89sOVrlldsx9w+r2bycygz7a4A7gNYJqGwuUalONJySDyRlfPH0kedGnnvqvtznRlW/+Xjj&#10;8tfsmxfZf1njPrzVf3av//yv0pmffSd/dBzaatv3ZfOeFQ07PjVveMu47MXKT56qfHN81fxRptl3&#10;mp+9ofaxPhUTImsSI8yx3eoe1FWNCimcPrx4zeu8pUj2NnKfXfi94GUE1DUqaoZeBXgDPoGjYyUN&#10;dQGW4BYcV2WcdsKaKDtWq9y25OgtSReePdD0nVE1MmAPjnb/pyDxYMcx5VI7e/tww+3Lz/ddcDJ+&#10;c86GPEcNBcYqCo7UVVRVy4QOOCWB49P0tcYSOG0u1V3Pqi+27FpwfF782bcebv9zPS8+LMrP8Moz&#10;3JxKm3NpcwFvKuKNZaylRm0DbdbMO9p4Zxu3W4Wznfk6md+uDfzyYjW9IjEFW/fD3wBUUOrn/g6e&#10;ddC09dPjbzx2ctG81pQj3GsDVwgOEPsNAEjwyDCcgwcGv8CYRzCrYGU+9l1ew+u7z01dv+/5786d&#10;UwQsKexWzZTA+GVc5Ze3g7SVJxUyVwVrrRMlDWpatfVcYd0PxsZZXl93oIiKmZHBXAIBkOipXyf7&#10;cBCpDBehHMSUbpz2EFJPT0twQwlpKCIOY6hq689d18r229qb7zM3zap3brXwkmrhzVPUQlip2DbV&#10;ncu9WoPFrqvu/1UCB3xlR+vK/ZV/vfLg78dw3WI7PKVeeM0dxSlH1+77bPS22d3+fIdINUOFfC1V&#10;wsGpohoLFQy6ajiRQkCoP4T5Q6g3RDh7aSAJ+g+Q2EYQV5xeBZCUDZVSI2qTSO4sXeETpOoRUjeB&#10;NIJCjMeaCdN4UjSRXHyYZMwj7m3hLOceUTtRpN/7N0hA1U4ixYGtrdk6944IXnQzbQOPJMqvGKxW&#10;3Npq0EDSdr++bRx2ZwmApFwDCW3sxeT+AkBysVfq1rA1b0Y8Oevu4S/NG/DWt30/vXBNUtYD3+Q9&#10;v79uY63zrJeVqryB83YhXJzDJQC6AOwvWPDg49dwtiW7ceEf6Yv3Z+/KtJ1tVUsYL0XNwv+yyssv&#10;Ns7ZcfGRhb/FvbY+7sU3Hp8x+pXnu21fTiwX+1H7MKbexLw9JFcwnC7uiqY1EfZjwc1riHGuzvQw&#10;TqlqG6NvHxtki9E1jcGGjJbppO1tnf1zvW9TKD99HSt/kJ0balmibW1ppw5gUxxPSqaR1gV6+lsY&#10;L+nN2qP/AySt/1+BBIeYqX50ShS/XsU+0GF+b3fVN1C23lxxqt+ehWT9C6H7PhlpNqdYJGsFKlww&#10;zLEEKqB8Ly+wQPoWiraLhQKrTvtXeICSh9jA9F+MPWjGEIAE/JsC8E5UJYWyFKEe5HxpmXvsjrM9&#10;Fh3SLS0k69vI+lYsX8fa9VqSXKNfZdKvqdQtzo5cfmHkd2Wf5Lj2dtIL2IcYF3ymCPSxR4QU4JY1&#10;7loXchCNH4IX8S6Bx/m44QZ4g8vwyoEBQrQBKlzKYzKwpOCyZHCeytVjgm600im/FQ9fsnfmzpMN&#10;uPMBtoiQ8R5BgjpSU9wudE18zFMtSn5v3/7G8fmj/px2Z+ZLibbVr6r7v6bZ+3nJGVGdQi1ZrLmQ&#10;Nhfz+kJWly/MOcKUyWtSWeU5VnhMzfhDurDXf+Qrae8X8jcvOxc90jDnnsLHh+TEdy8Y1c00MsQU&#10;1z1j8nUn54+jFWepy8i8HVTygOl/RVEzzT1SNISgYJthDORcAYmEk524SWF/VfpuW3z49uQLzx9s&#10;3G1WjRxUKIVf/EcggfcFcnYKOdsj3j/ZNizpYvTHJ0ZsSE/ObC9XcNcPOCJjRys8rsAGV9cNvSQN&#10;bpwL6mG+FmbJNn//xR8vTzq9YJYr8zB3GFVng+pu4N4m7CfjbxfeDuF1CK+be73CJ2nRF4QRxYks&#10;VNsyw88Mgh9SyzFQKbaNxL8Gbkd1ZvPh79PWfZy2ZWV7Xgr3ObDZl4K9WvCcaEemvRZvEoWzwEEp&#10;1Ep0f2Xbgv1pT3z565SNh05gYyWwLsH8kTOuUsQBAdsEx1txVzltNfGSejmjqv1iSfOvlpZXJFcf&#10;6jeg7ebrhhsL+Bg7G15OgOlG/T24ewBzD1Xt13QYI0x5pLGE+FsjhK8/lwZJ9iG25tvMzVMbnBss&#10;rKBauHMoVmblcTlHeHJ4YFp712H8vwocM1yE6ELhAYOp1eWCBHB45WUg2ifq8lTgnwoFqxNyg9dS&#10;mPnzsQ3Pbnt50LdzdPZCLAin/u4q9nkNBpCoavBlvyRYwVTmYOELZt5g4ewpaiN8+wwBkBhH6gAk&#10;HfHE+hBxxumVzX1YKYAksmYlyZtpKJqCCa/1iZgi3BqL+y0NiTgWN2UiyZxLPNujWO59vPYRnn6f&#10;e0tUOc5s19dPJMASAEkagORF4t4RLgpvVZtvUZ3RkmzoaCFt3+uanyDNw4n1fuw10gGK+DJIXL/o&#10;aHMfrgwQpn7OS70zNoetQ49k+B1zXxz4xrZBn5y6e0POc7/XfF3kuijRKiHXCcUiWLVfLenwFtnc&#10;5Xap3s/bOG0RqkXQCy3SwdKWgyXNKXW+cjev47RWKEWc/trof3d/1RNrj0/49JeE176On/0mgGT+&#10;C912rACQ9KX225n6L+6LVtzdcCaYqxtv606LIzw/Gxrf1hkf0QFIrDGG9pjg1rFYk28EVMwj3qQg&#10;9l2YerQXL7qVmu5Xz/azLCHpzyB0ASR1AZA8SVoW6OjvYby4F8431EACeOCuIaI02vqjvvQySBpj&#10;u0BS/NjfIGG+CACJtqn13yDRmgHDkzhVF5s2UqkH9Q+QOwZby6+59HP0xvd0a+b1O7T+2daOcqPU&#10;Ucxg1dE0TAWk4OyiLwLLDMtEunQxaGFASCFHkATmJMLrAyyB12i+CO4EZDPtutPQkg/vqaqXGDsn&#10;1L0KfzfPedemCyGfHiVLijBGAh7J2macyo79tbAnY/DamuDFOT2XX0r8qXpVue+oj2WAG6F5Etna&#10;nhuQrECgoVbAFE0C5ZA0H6DFaCEmaqLkUzWPqgUqvgCOAUvK8Be1qxK34CQ4tsAQUvgsGZydF/QP&#10;RpfVqeP3Fgxb8svcn87bOG4Zgf+B06VAR4Pahhsqa9UlhELdtCVXnP6mfukzR5677/ic+JrVb8nH&#10;d4nqVKWzgjot1NPIvS3CD+rRBkoSRQKxMn8L9zVxdz13mER7jWjMFmXH+YXvlT+SXRvn1y+aUjXv&#10;wYpp/6p+9NryR649mzho/+O3qOd+4E15OGNQcv+9gaTdQFeryBLM48JggKZgMbsVXoUBeWbnrNTN&#10;9xQ6bl986N51aa+ebPutidYBSMBC/4cg8avg8gi7kAv84uPzncNXp/b4+MT961OWpmJ+tBP+MMWN&#10;P8yLDvxtdE60PC7Q3BqvcN4uvIffSpsKa3Yn/fjS5N/en9V28aBwtcoeJ/V0Yt4pNpD3csnLQPx+&#10;7pOxRgdDLNhfDAGC9Tvw0TEEBIIfHpsto8jabhXms3XWS1X5Hemn27MvKg21HM8XZmnjLjeCBN9N&#10;4xu8AdCJw+fqFMyisLP1jpWnCp78el/i+t8PSJjVFwAJeCT/k+aVi4S3gtuqWJHJe77GdbHa8Wdr&#10;51tq+2DVHortu33RuM/j06YDSURVCVcM3NeDO4cy652+xjsdpn+1lfVuKQ/pNAVJHaHUH03lfqpr&#10;kLX5RmPjZHPHKhPNrhIuXPcoYNbJmADzvwm2B6gAEiAEyH+84IrAZRwQeJyhXeS1ABKlubr8RPre&#10;Bd+9f+/G54Mb0wexjhupJ1p16FU5hNIQ8EhwX0vSKzikBJBpED4D9Rq4I5rXRPh+0wW6/wJIbDEY&#10;JmkbSVzxBmVLX1F2nf9SRNkyLMzOmkLKJxFjAmmOx5a01ljSnKgrB5BMIBkAiS0RPPdBbnyMZzzQ&#10;5ZGM0zdOJMCSkkQta+tF4tkWLgpuoS23M0dPoLirkXTu1Lc9Rqy3E/t9Onsi6YzDxpG4tfUCcf2q&#10;py19GYDE2NdzsXfO5tANrwc9M/2mu16YMeTVr/716dFHvytam+dKcwISWCNnDYJXCXa2zbUro3rt&#10;0dyt58qPG51VCropTYJb/MLkVExOf4OXtlLeiC/mWSrfVOZ9ZkfR6EV/jv5oT9wbG2Nnvzl5xohX&#10;ZofsSiL1F3urnbdS5Qbqi5Y82G9N9QRzX3fRNICejG75VFc7WWcEdyHGYB1raBpFzGPwmeZ3iLIt&#10;SJzsreZfy+vvYo33qef6WJaSdM0jsSSSOvAtEknx06TlM536R5go6cnaIpnboIBH4otAjwRAsttQ&#10;/iGCpGY8aYghLaP/EySAHMbQI9H6oPwnSK6IFvALEXIfLl3jbRpUdq7nvi8NK18LWvv+sDP7PnOo&#10;LSbZXazKeaqSSdEjAQmARGuoBRTBAboBCehu7fm/1yH+qL0eKKJ1HMFsWgxlMz8o9EucH6Nss128&#10;eLHj5q9TgxaeIUuLdWsaydomHIQc6M+4GhtqhaypCV6S22tl6qN/WDbX0wvIJG1AHBca27BjRS4e&#10;BpAA+0VqAs90HUM+w9LIwLw4ECANuiD4W10PAEWZXMlGLmJqJf4KliKy00L9wa+8X+Yf+23eXUn7&#10;3/4zw64NAlFQ36jY+hc0FWofbP3rBiNbdvrLTsnfLqh+e+LFl8eVJr/jO7ePGjNYp4l5W4WnnUrt&#10;imTnipMrdqY4QSh1YUtguFcdVOlk/g7sBeVsYKCQLHmsNoWVHlPTf/XtW9O24pWSVyZemHbnkcSh&#10;Rx++3v3jcrnwhLBZmOQBRQ3SBRKNKHBgYPSDJg+oU/ynQP0GY17B2uE82Pm2zNZhnx+I3ZS3IMN7&#10;pFOAmQU+xj8NtvuoDES1C1akiMWZvvu/zo3+5NSdqy4uONeS6RIOgR2/AhGkgK7v6vuLe1pc7UpS&#10;BqL44TPTzoq6Y7sOfT7/6KoFzekXhMslPFR4ZVD3QAv4D84zvJEK4Ma5k1pmGTocCEakEvZXhs+F&#10;m1Tap8d8MBAZzoLApDU414rPJnvbZU+H6nczWQJvJnCa8HxpN/wBfg9+DTMWGBgFLbC8Oj2b0que&#10;2bh/dNLPe93solDSOEvHZD5YMUoGx2ntuajH1SyuwONCIVeIpnIpv9RxrMZ5wuL+zWZ/U20eojTp&#10;RUsUt/dl/ijqDWJeInxEyAahhAp3f269nVlG+svH2Ivut1Vc46mL9tvCJJdB9YUKuYfi7tXRPMTY&#10;kGjsWFpLMypEJ/x1WJoBmw4k+/8Mg/+fCFAnC9sAq+VCbpRtzc1FFWd27lv5xJdzeuUf6uervZa3&#10;95Y8PYQvQpFCFFVPFR3HTY9gEMxv9gZzt47Zu9PqSN+vBuN8DLYbRxAACU4iGUmciXq2rT8vu9ad&#10;1bPmS1L0CimYhR2iaibiBo51LE5IbBlHqidgu/gMHGwVQXPvZ6bJLP0B35YeFbPJpXG6pokgWh3J&#10;OFL0AvFujRC5t/KGYayjP/OF+RqIcwexTSYdtxLXfXoAiT1WZ36QFIwmZbOJY59eae4vfEPAI/Fe&#10;6p23Ofjr+bpnnr7+wVlP3/D6+mGLD8/+vfpQowqQaAdXldMmzkuY2FPR+taes1OTf3hx48FVZywn&#10;7awCQ4boqcMKhSUE5gj45S3op/LfO+j7590jV6cPe/+vB97fF/PG1sQX3po8fcSrc8J3JpP6S31Y&#10;581Mvol5esrucMUXDIqb8WjVM5Sl9bV+EVzzGKmN14FzZo0hzaNJ3RhSO0XX/CmhPweLnH6K+Rpu&#10;v4e2PqCe62daTjKewcmSdYnEEq8rTtSBR9L6qY79FimK+zFrT+YJ4W6D6o8UzoGivK91T1D5R6Qk&#10;4JFo0ZcqwM9j+gBI6IkoJkUKqiVrabmFwIwrg63+xgksZjdhrlAmDxG+4a7KgSk/Rmz5RPfF6xGb&#10;kiemX9qB6UeKVCT7wYTPophDD5IV2FMC/0Oz/QNaW5vKru0UXVbWIAFrBgRWe6ATIlxx+fC7TM6n&#10;YL3xNKH85hdfGMWjR21Dv8zQL7lIVlSSdU0aSLTei4H71ebg1bVBy4oGrip46pj1xw6eAb6O4OCg&#10;4yLvWvB4aWsmmowTU/CP4sTGK5J9lY2FqABrrOvwMNCSpTEyU/stPGDwV/Cf+BlOt7WLVzKdI7an&#10;P7Du2Ocnyr24g6IoMvwfe+hqaUkyGOcKWM1gf/vt0rm9bZ8/V/ZyfPkn09sPbOVNxdTXxGQH93YK&#10;yakql7FBXaDSGfdhRSGWAWKNOmWSUCXcjJF9mNAk2anUofhbFE+dYsn0nfzJ9PXCc+9OP/Lk3Rcm&#10;D7GtmMNOfcebymTFDVoRXRBtd6fLvEaywAOt1l6RtdCypKroQrmE2shEipWtPVd7x+eHJ+0qXVns&#10;OOuXG7TNXrgE/tnWFlUABg7OilWRlC/H7Czrs+jcsJVn3z1mvtTJOzFp7N9AwqgEWhq1NWhq+OiY&#10;rkABJEy1c0+9t/SC6ehu05kDPlMN9/nh37gfRwVjj3dkteZWgb+hNRGA9wgofbjhm+PnRUbCs8gD&#10;xAOKhht4AP/i0cTHFR+XJTgduDOmvUPg9YGb9n5dIHHiCExW6lO/Lax7duuhh1bs/a6TncWIHAN3&#10;BFQ5rDNtzXVJJpMyuZwvvCWqpdCVmd/2Z3HLnxVt3zW2vuQyDnVUE3u53m3pLqTe3N8dO1DhPrWB&#10;+kOoYwBtHq7Wxsjl46XyBJ/5LqV1kGLvoW0UBDEpXHFG2xoHmeoTTAASNa2CtwfWN4AkwJIre83/&#10;f5IASHK4Wsx8dXJ7u9PcUnL82I7XvnrjhqO7QhqyeqltvVWpD5W7K/7gruJ2UDEaSLBpI4AzAJKa&#10;SP++IJPmkYA30A5qETgxEhsRKlt68qqBSlmPzl90bSt0LZ/orXN1DY8T0zjSBmZyvFa1noggycKt&#10;rUie/yA3P8oyHvBu6V76AoKkeRIBgddkTSAlc4gXPJLcW1nDbdTWl3tC5Qbi3qmzP0bsAJJ7dPZ4&#10;Yh9L6kaQgrGkYg5x/qJXmwZg+q+pv/9Sn4JNId/M1z/z1PWjnpt+65tf3r/i2BuHTKdaqdZcT3QI&#10;dDvyFbY52zx9wx8j3luXsGDn3O/TvsnvSGlXrbCqQAvgdYiFXT5BGyg7bqXLsjun7Km5Y0XK7Z8c&#10;ve+D38a+sXn8nLcemznqtbnhu1bp6lP6UPstTLmJeXsBSGQ/uHQAkigqDeEZvW1LDACSGvBIYkl7&#10;HNafG8eSyik6nEeyL1jk91bqh3DnndQKHklP4zLc2ip+hDRM0JlicGurdBppW6Cn+6JEUX9m7c09&#10;3YQ7RPVHCSd4JH3adhvKwCN5GpMammMwqxhjJJdBol4Giap5JACSrmStq/KAwU3hPsK8OuYOY+q1&#10;wnVHW3a/g+sMa98gKz4YvGfnnIKCP1qEu1r2l8hSES4knPj03yCB+ysewNUgATV9ObiNehzWPGpq&#10;YAlTslUJfgtAksrVH+zKWwW+Mb/VD1yfFbQsExv9rgWPpKGrLSP21MLK9uDkmm4rSv71delzZ+17&#10;7YHKQZ5Nr65r6QJJFscUf+3PwdF22W2B11w5tsChamZllwBItF/BVpLwnoAo8JzgT5yi6tdN7IXz&#10;1ge3pI79+syK8zWgALGNruzFiX8aSEDxXAYJld22tv2bat6ZbHrzYfumT2jGQd5RQ+V2rnqp380V&#10;P+acMmzJxbAiHZsEgqUtMUlr56vpf7hpkWmNC2A6g+pzYqsVu0kYs+TUA3U/rs96b2rq49ebPpji&#10;+/MbYSmmshP1NLxaC0nALaAY8QaWN6hN7B3pA6GKAmY7gKSeilMN/iVHSu764tBj31euLvVf9NFG&#10;NKHAnPpnwXZwwxQh4L3KFPFVmfrI3qpBy87fuuz4q39Vnm5R2zBwjxoZPgRoeeAHBpCwcyTO/gAI&#10;eZjqxdJNmasuLll5u0luKFeaTdzpwjb3WnzHT5E3CqII+Yh00E7NFZDgB4Q3hKe0Yv4rIIEbnEYV&#10;MQaAAWwArvxYR0PBiUSoXvFIrr7hO2oggb8I3mWn4CbK9tW0vfD9yXuW/bKxjR7jLEVbzdp2rYzV&#10;RppkCjmd+TPAy+aeErUurzMlt+GXXPOeorrNFstz9toh7RWkNZ9Yy7oxx0Dm6E8dPRVHN9UVonrC&#10;WcdQteEutTJOKX2YVT3MGh7knddxb2+qhDBZz/1Bsj3S1tDP1BBn6vzCpF6q4Fa4iuAYAheVtr7/&#10;F1tb/9cCF0y+4q2R7Ha13dFcfPHQ6k2fjfx+hS7/YLi/rj9XrqFqb9kT5PdhMigmiWpZzti3EZAJ&#10;5uplkJhfJcUJqMQ7wCOJJ20jSGcC8W0Jo8YBvKGvmhpNf+mlbO3uWxDS8jTWTzTE6AAkTQmkAkGi&#10;y55HvNujeP5DQgOJc0tUyfPkUqKu+WECUjWeZE8kZfN0/p2RuLXVcCuoTuEOlhqJ51td5+PEfhtx&#10;3ENwphaAZBQpiCGVc4jrZ4PaMEB4Bou6gf6U/kWbu22ab5jx9L9GPz9z2Dtfj0w+9c5h09lW2YVJ&#10;jbDgeYsQBZKyLdv4/MYDo97/cuz7Wx9ff/yTo00Ha6RWuNJwDwBWp8SxApjX+MXOEt+zv1TfsSbt&#10;hiUXbvv8zN0f7x/z5sYJ896e8sKo1+aF7VytswRAot5Mvb0kzxWQRKj+/iy9h3WxrvZxUhOLIOmI&#10;17XE6WpiSMkUYlxE/H+E8KKeSuMg7riNWu9UznWvWXoZJJP0Zq2NfNkTpO3jIPprtMA6kn7cEy48&#10;oaq/h9b9t3fbj3oMtj+Fp7olBv0/YzwpfkyHIFmjR5D4Mf0XmHFla4tqIAFzAQMn2vOa6Jgngnqv&#10;Fy131B/v9/MC3cqXgr5c8sDhI8uLzReMwl0mSyWSXMIwDwoM9nSOqhbWVQAkhf/Gkv8EyWWT/2+Q&#10;YFddqmQqcMWpJYKmMLa5RZlxtuOWXVU91+QFryzQJVfqAx20Ai22QLAzvDkkqSp6VcU9O2vnp7v3&#10;OeEAMLSerWVdavEY+CtdIIGLGkACfwsONQ3Ti7uGyCHYtJgNCE6bv8ySyzjBSxI+4BWQgCufx/lx&#10;la0yKk8dsTywOX3C9vQNmY1+3EdRQCmDB4umcgAkqg/0lR9WjqPNuDspb96Y+vceVX9bL2rSmbuR&#10;qaDogT2gF3ErBm6gClH+P7T9BZxb1dbHjZ8kI22n7i5ocbg4dUeKFb+0UKBYkUtxq7cjNaBCC4Ui&#10;NWrU3WXcXZKZZCQjmZlM9OiW/1r7zJTee5/38/L8P+8TNvmkmcg5J+es7/qttfbaaOXwtFMM7DWP&#10;7bowDtM60M6hZ0OYolIlTJUWEqpjTc5g1gXnmi9yXrgt//WxLb/HMXs6U8H/B2dfV4mmo9MPsEBz&#10;SA1wvlXYLswvaCGiBgh22cLu906D7Svzf7oz7Y4F+5/Z6lhTZqRqHC6QwN9PtgNDYXNDTC82+A/l&#10;7Nl9lUPjz1+38ODM7bn7K+Qqg5jqBkGC8TQgHOy/WHEeO4LpMsfldgGkGAPTvVSup6EGFm7mKugm&#10;XHYF3gwvxfXo4QiDvDCXm0fhBQzAgTwRSXOgJPABV/9C3CCOzSEWrdR1XPjLXFcSBq5w/P8EEvMG&#10;GwybDRsPx8LN6JHawGvbzt26+I/FTmM3YefEWYLnjZhqBCxJxbNNS+JKClezeKiQVeYFk3Pr/sh2&#10;/V5QubamenrI3VeukYJ2W2NBTGNBl4Cjn1LdR6nrpjTGgPKgzYOZ+3ZaNlLPH6fmj9Bdw6lvANO6&#10;URKJy+SpUXpLh8bqns6q0ZUt8yrphVLekCQabbVR5P9ckZipFLzIdblICzbxsM9XlZ60ZdOq51bN&#10;kc78EBXMH8AVsIMD9VCUolhQlICvijUFOGn/P0HyJoLEXCGxabyl4V6paYIUWm+lNZ2Zv5te2ptd&#10;uMrYP1hb3rXmRakYkDPKUj8eFUnReOniRFQkQQxt3Y2KJO3ewA9d8l+Wzk/Aae0w4PWoSGZJ8s8x&#10;PGc4dQ+njT1oKAKOf8smXI+k6Sap+R+SZyy49hbnCCl7jFQyUwpsjSSV/XDpWdcAJbFv9vftv3sr&#10;4plnr7nvpReue2/1nYuPvru//Gw9XMSYPAPxD6LEYRiH7Q2L9ya/tHLbUwt+e2HlsU/22Pfk+91+&#10;8C7xPAfXEk7IEKe5Pi32Qs2Y7xIHfHV40Pyzw+eevPWz3Q+8++2kWe889vL9b8+KApC4LvWk/uGM&#10;XA8gUUIdVNWmwAFkMbrclyZ1/QskWJ5gqRttKRuJ093tX0nB3ZEsv7tRN5AHbiINt+qnOpXOkxKf&#10;suSIFilVY6XCsTgXx/NhBNnSjWUNwnk/oY4s0E7Hme2DUZH8Zi36EOeRoPgbg/FGB4JEKpvVChIi&#10;QGIqEgAJUgQei59YM5e3El0aDdnCAx1p81BSckPJ711+fUeKn9Vp07rHEzN+LfYWFtBgrqIUKnoB&#10;YdnIA7TO/wESkyUixvU/gwTtsmmjxTzZZLgKdA2uxAKunyd8WYU6YU91r+/y28fmRMUWR8SX2ZbZ&#10;rQkOKd7e2ikL2zI62i0t7beqfMz2qo+zlX0hnolJcpw5aPbFEic8BhtMkCQLkFwSDb9NkCBFMDVi&#10;ZuCxxjcTBsAPEyStVcuo4P8NJFhadlDjc/PDD28vuXt14pObczfkeVUOxl9nGhhCTdgiDk480cNg&#10;IYEESnNt3oYvLzx/q+uTR+jJ9bQuW5frmNYCFgzrTTHWAm9C1xnb9OJCippugKAxwMdGbmAIByGD&#10;Ukd41XAPthJMKlcUA75FU/V6t3//T5UfTMl4+b7qDV8aJYlUbQKOKLqigKuPDjpYTnC+VY6BnDAM&#10;qgaZBiPAse8v9XHdobE/Cprf23zhrgV/vrzX8Xs9zaGsHvuegBU1/hZI4IsAi8BTO+W/u9lrJ+pv&#10;WHnp2vl7//lr6rZCf5l8JUjErhq4NiQuHgVIMMWKiUyiMKMFMyV6CyBXrFyPSxAzAAeu+47HRByp&#10;sEGwTT/KtFaWwE3TQM0RBXvoY0gBXo0IQUC3ggQYA/wAkLSyBCPY8MuJomQ84OaRFjcT8vALAW0U&#10;sf5lPTcutGjv7Mu8Zcmej/LDv4bpGaEA4OxPR/0BokRN43IKV5K5ko7JdrmUV5dpmSXefYU124qq&#10;1rtrpxvePixgY03tfWVdK85Fe9J7B0sHhFy9gzWdtaYetGkwr72JOu5S8u4O5NyilA/U/T2Y3gVA&#10;QvVIprU3fDHNVd2dVSOq/HOr2LlSXptsaCkUw69wpv6vMu3//w0TJHjZ6GqRrtRyzaM05hWf2L31&#10;k7g3pD+XWD0XBvCWG4k6hISjNdUCxgXcVaKZ3ScBJBYatDBfR1oWo2yPrHjTUjBWqkaQWL2i+2/T&#10;RIvvB0lttFEjRm/oTYtuIJeG6xt6V86w5I6TKkZa6idItRMREhcnWjBH8n17I/0O5nyYpd8X/ql7&#10;/isIEmx2O1EqNHMkr0lhAEnudaRuOG3uTmRbwI3df2ufxO6/nn9grKxhnLVihJQ1Bpfa9W+JNFx9&#10;eGAAqxokJ/fP3BDzzVuRTz17zV0v//Pqd767cd7hV/8oPlylN2KZIglT7INSx0h+i3KwoO7bI5lf&#10;/n7uk98zY49XHi4K1HtBMmNrIgNOS05b4NfxhhacLX9g1dneXx7sP/fk8PlHbv8UQLJy4mtvP/7y&#10;fW+9EbVxuaUiqScJDKfkekMGkLRXTUVCOxrhvjSxu2e+VYAEcySNY6TakZayEVLBo1L5F1JodyTP&#10;70kbhvDQrUbDrdrJLsXzpAvTLJmTJNckqXqcpQR2cKrk+SCC/N6NZQym9QNZsCMDNRzqzlqGCZDY&#10;ij+UCp7G13sA7aOlivGtyXY/gOR4J6p2oIYVxQeCxAIDG8ULiqiGpBmimSMCJpIHupKa/qFLg9O+&#10;af/zLOm7dwcc2PFuoeu0Q3Nn6uEsTctXDQQJIISTxCtAAvAwQQJEEaJE+Pv/BZJUARLTc0rGZAlN&#10;RiVBc7l+yqDzCpU7NhW3W5pmXZwTFW+PXmaPji+xxpXggu0JZdjBd3m5FF8as7TomjWVjx1uWWjX&#10;DmtU1GiRNKKmUQ1ECVxNaRie0mCYIEnCaDayJKk1FIGlYnAt5MDAqi01Ewam3JEWMEB84FXDsCgg&#10;jbaWR8JX7JPpnJSGMT9l3L8u7eV9zs12GUAiFEmYGaqwQSZIwEyByWKhxpqM1R+dmHZNxceT6YUf&#10;jeZ8IruZ2mQwVcGgCjHAfsLrQYdgUEfBcJOmmuWqpt+OpU0iQIUWVAT4wT7iZAdZw+4m8IWKTFKO&#10;+ONeTpl+t+PbD7WiC1RthI9StBBYVEyJgAsO3r8BFAnycAv1N5CWWuKvRY9f9gOo/FwvUehvmQ2v&#10;/XjinkW73j3hPBjkJZzUM94COoFpfw8kYPDhaxlzMr6riX5wofmutcnD5+9++oeLP6Z78nw0iNIe&#10;gIHBJWH9gwAD0adFlLqJgBUKG9RSfmJg1QG+BsN5IvwHBwr2Fv6Ki6sAP/yEAZD9lAYIEQfTQO9P&#10;B4pQTDQhQdooYg4QO0ARHReVlDEZgyCBtwjGYlwSVx2D92BGX9wYw8giPIBNgo0IiiLg9BD95ETp&#10;nSuPvZboXdNETsDJjXKYpzMlCzPtchoPpTI5lSmgTrK5UsJqXCS/InS8tG53UeWP1XUvGIGeOH0k&#10;GCPX9m1I7+PLGRYqG9pi7+1zdVE8CBK96upgwbW+7OtDhderVQM1f1eixhA9EqNbegcj0Mlf06sa&#10;QOL93EmOlXJHhqGkESDZX2oaz93/yyEUiZFjYEv5cqa5VG9JTcap06vjX438/ROpYl9P5rqBBobQ&#10;cAdDs+mGiHvoUThJTbESDKBbmb89K+ugbotGkIyR3PdKzWMjmscCSCxNk6xNG6VAk4Wx9iTQhzpv&#10;IGnD9Y09ql6RsiZgPqB+olQ/CcNWiVMsKa8CSNoZ6bey8iks5e7gD13zX5UuTMJMu3syJtuTJkhZ&#10;r0iBje1xHkk9tkghqs1XJzX9KtVOwzXb6+7EhT0axkWWj5QyRkuFL0m+zVGaqzf39+dVg9SUgZnr&#10;O654M/LpZ667Y+aLw2avHPbF/mkbMzfl+EpCuJhVkHIvw2UQKynNDWgnXL6dhfW/5jbvrJBTmnWP&#10;BucleCtU4XqIg3ahuYqxtsj/1O6SG1YmD5x3+rov997x6a4R762c+Mobj06/6803on5aKTlSexmB&#10;6ym5Tle6q+F2moK9rSiNIaE+/FK3hgUIEsdYKxawjZaqR0igSAofkyq+lMI7I3hON+oewP03Akj0&#10;0z0ci6XEZ6WsKQgGF8iRsVLpo1LjHABJd5o+hNYOor6O3NueBHsIkPT2/BYJICkEkEzED28caYa2&#10;JMcsKbDcJtZsb09JBHa+AVrImNgzcOaTAAkoEmI2A7ZS2pmH+6olvSp3dD36ue2nmbZfv7zjwqnl&#10;zpaCcuZNNww4f/J0kmvQDIqxKTDNoCrg1AJm5FDNlCNmjOgyQv4DJJgaAUMvkhlCmoipwcL936ca&#10;H2SErluXZ5mXKi3Ki0hwRMeXto8rsi0tlmKLsd/7MuyvBY87Lc65fWPNy5eUb+uM4xTUA8ZsU4kC&#10;EgQ+FpUERqoxWC3iWqYiMS6JhbPgr3C5ZXKBPWLkEiPrMkgYy4EdAXUlAl+wjzDSYU8JfBRYDGOX&#10;n7x5uvy+tRdGb8j54FzD/jq0g5SDRZfNHAk61QaCBMwjONlBT3XaNx8ce3xI5Zxx9Nz3RmMOkauZ&#10;3qDzsMI1BewqAxiAaABbitYVZzLgyrxo/MEyYyND5AhoHUTI5cHB4GlYO6uK3AQrTtQ3fJj+ygNl&#10;Kz9Q884y2cP0kGHIOM2O62BXmRHW9SCVm7SqktrU045Te6suHfUXpZPGGnDmQZgUynR9Ut0z3x68&#10;f9GOT05Xng5zBzPqUJEA8NS/CRIgHMK0mvODfjo3zTf2h7Sb5+96fM3pVRcqkxuNAEe/HnYFTDqG&#10;i/ANonALa7cwtyT6kgAo4ZgAYMDVw9oDwkKiobFQVUjsENX8RGsxDKClm2luZni47mUG4CQsFozE&#10;rv3iLfih8GUmTmAIRYIg0RgObO4vPhZlDYgbosDxgp/wfwYJyD9cBdPIVdni5JqxG5KeOeZeWqkf&#10;MdCFycEZGHoGVVJpII0FgCVpXE1nWiYPFgFIeFmNfslef7yg4rdK9z+VIHYr4mo77h9Mqm8yXLcq&#10;zmt9Zb2byzsqDd1o04Bw+YCmzB7NWf00+zBS31/3d9bDWANK1Siux9BQF7muf331A1UN7znCW8r0&#10;1GzmzSThDOzkYxp6EyeXh/nk/5cDQYIF/iyfkkIiF8rNZd6S9Nw/V77Z46d3pJyfOivZ1/D6ISzc&#10;jRjROrHohsWsA26Nh8g26m9Py9rLW6PK/wJJpAmSxknWxh+llkaJsUga6kFd1xhpw5SNHatnSVmT&#10;sRktgMTzoOR4SEp9REqbJQXXt6cZt1PHZJp4p39dp0Ls/hvR9IjU+DCoFmviOCkd2PBje5p7PWm4&#10;gfl6gLMMIPH8hiCpuVVy3ym5J0ieCVHlIy3po6SCGZLv90itsrdQJEPUlMHpP3SKfzNi2tPX3jXz&#10;pcHvrOz78e4xKy99ebT6sIsUG9TNYPAqTlzccDBWRHi+zjIMcFRx6YEqpngIr6e8nhlNjNTiClds&#10;b5h9XRyYsrP6qsXJV3+2547P/hj1warxL7/6yAt3vDUr8pcVloqUHiRwHTOu1ZVul0HCaAcS7s2T&#10;ujQssNgfl+zjLAASECXVIwVInrBUfCVAktlZd/Vh3uG07lbjXK+qOCnjn5gjAZAAg0GilT5h9Xxs&#10;I1u60YxBRt0AiiuDtTcC3TiApLBX4+aIVpBMQIo0PYAzHwunYo7kv0GC+hJ+SgVBAqMNJBadRBu8&#10;NwsPa8rsnbwqatss6eeZ3fcufzw9/Ten4rTzQAbByX25lGUZRpqBYaL/Aon2/woSEx4whLnnuMA7&#10;Yxc5Pc2M37zs1Qstg1blWuamSYsLrQkVkXH26NjiiKWtiqQNJIVdFqeO2Oz+qID+HiRnhLjJAAlC&#10;rwSJ0cYSoIhhMi9RLCb/byARuiSdqunYIt4ECV4jYgZMa2gOPhBrzERlweYmdcaBvDtXHJ+yKW9x&#10;TvBMEJuOCN8XKIJGywQJ1RRG0RcJNdTkfPfRmSeGOGffZxyII1UXSchOGJxZAY1jvRBYRgz2gKxh&#10;pmkFOYIdeakGQwcbCy44OOWmQWu7cTMzoDPM9oF7TspS+eavc94a5/j2YyXvPA17QCGJmd0yIM3Q&#10;fEz1Ub2ZBaoa0k4eW7v4969mH1o5t/jA5kBZDggnP/x2Clt+zv1Q3J7RS3Z/fa7qosIrud6As3QV&#10;sL1/EyQcQKJT3c3ZOZWuzA89+nPmbXN3TFl2cMHR4lNu1YeKhIOpFoUASF24ASWRIiKOhPdoxkE5&#10;KFjYC/diOqDGdcxEcfiCANeauOZhSi0N2HlDBqtJNepyDJ+dqXWE+OCwwstMkGAZFh7X1oGxQyzQ&#10;FooExIeZoYF7VEV+pjcS1ct0BbYBNR/+B8g2ax1gwwzNwG3wca3I4GsLfdO2FU75o/TLvNBBDSgC&#10;pz74MjqcQ2mGnEZDGXAWMg1Zwv35vNbBnVV6bmlDWo5jb3nNTDXcmRCJGzYGdsF7DWu6Ua0d3Fza&#10;rq7EEqzrQJt7hp09PFntWvK76jUDqK+vEeqihSJ12ULVdkzrTMO91LpB9a47yiufL6mPLW3ZU0gq&#10;ckhLliFnErgUhZT+vx9whcPVkstZDlWzdb9DrS11p2/48Jb1r0WdXtTefWiAbh/C5P7gmWJXMTAx&#10;2LcRLI5YNU+x0YAAybYoxxtS/ui/FEndfRbPJGv9D5KvSWIcQNIdQELSr1J+iql8VcqcJNlH46JV&#10;ABL7g1LSgzghEWe2Z96OiiTxrsDajoUvS4kTrU0PSU0PSyUTLIkTpLSXpZYf25P84cRzM/P3JlqU&#10;AImlZppUdatUcxdql7pJbSCZLkBS1Y/7B7HqoWra0LQfusS+FfXEU9feOX360Nmr+n+677alF6Zu&#10;zP/sRPVPZb6jzeyCwsHfzGW0CFsjUxi5YD4oTVH5GR8/UEVO1PM0jZdyGNhm4xjnP4TorOTAHd8W&#10;3PDVobu//GPMh6smzHxt6gu3z54V8ftyqTK5O/UBSK7W5K5KqA0kDEDSiyd19Sy0lD6B/Rlrx2El&#10;dPUoqWSklP+EVDFXkndH8exORmVf1nwDqb+NnOldtVjKfk7Kf0iqFIcuf5xUMs3W8JnN2N6VZQ8k&#10;9f1oS1feBDK3O/cPNXMkJkgqJyBFvPdZnYCfR/5nRcLCVi5Agi22ACRiwUSQI7rRgfEhNHRT+Zk+&#10;ez6V1j0nbX33lnO/fFhUcsyp1ZVyBUiAVw2YWlDSBEGSKGaSw3n19xVJW44E8974dly8lp3hxp8K&#10;SSgnjx12916ebVmQJS0pkZZVWuMcUbGlUXF2a4Id41rxDstyuyU2r8fiSw/trkuo4fsZOS8qslLb&#10;kiLwLVdU+mI9i5mMwRwJtlG5DBKxLqogCrwrFWcg6pnoaXGTIvDXbIbdXODaxPdyfp6z9VWBaduS&#10;bl+y/5kthT87tSyDyqKmFEwNONMiJQ5gAYGCy3iEOA953KVrPkuaOtTx7A3h9e+xzD3cV2DwasZb&#10;hPeM0SuDcxAlmDwGy4a6BDxykRXHqlS0deiLixZQbQO/DyADfjT2+ALbW57Gts4r/NdDlevn6sVJ&#10;CJJAk+Kp0RuquK8B/sllD1XcrKm47PBvP3/6Suz0ib9+OCPlp4TapGNKs9fLjKQgnXvMNXr+joeW&#10;H4pPaUhTWTWabI4LW/1vQILRoTrhIGx06M9vzr39q+2jF+36ZHfG/vKAsNNYeYUFA7DRrUKhNRUB&#10;N1ybCwiMtckYbhJRL1AMYZnjnHn4ZDT34UoSchp+O3Gn6dl/tpz/1ZO8y+dINHwVFHw+7idMBQmm&#10;kbCGuSYmsi6CIiA3CCZIACTY8gsL1xTMF2lBQ/HogWrdX0dDAdge+AVB5eHEIAES3DUGuhA2C7Sb&#10;VkrY75Xa60drHvgx9V+Jnr2ynsdpHpxzVM/QgSVmqg2zJgCSVO7L5W47r6zQS4saCjLLj5fVvqHK&#10;PQjF6YdGOIb4e5LAEKO5l7dMqi6UfG4rruhe26O5uJ3f3pk29SdKH6Z0IeFoI2yhSjRTO5NAX6V2&#10;kLtseEHRhJyyd4tr1pbp+XnUk03kDIOlEgbq/rK5/78YmDykRhoWF9BsznOwhF92cZ+rpXTLgonr&#10;Xuu264OInE1dgnlDWXgQo90Vw6qgu2qBYegWpluxjjnYgdo7hLdFlcyS8kZJNfdITWNsLeNtCJKJ&#10;Fs9GKdhioTRS93ejrutY1rXqpi7OmVLqBKlstAUUScMUqXSi5cIE6dLLkm9dNMu6gzsfYkl3y+u7&#10;FL8sXRonNU2SmgA2k6TkyQIkG2No/g208Rbm70P0ds11Ut2vlponpcrbJfc91prJUv2k6MuKxL8l&#10;Wq/uz4ODWc3Vavqw9I3dlr7T7vEnr7njueevfvvbIV8evWbR+esWnxm5Mum5bY4vLuqr7XSrVzmg&#10;6CcIOUvJeaadJMZen77Bqc9P197YW/7VmerttUoy4+mUJlHjKKebCfukTB/3q+sfS07dP3fn2I+/&#10;nfzqa0+8+I/33ojcskyqTu7GfFcz4ypN7nwFSNqTcE+e1NkESRmAZDzOya8ZYwGQ5DwqOb6W5D+j&#10;eX4X3d2ftNxgNNxBTvd3zZUynpTyHsTpmY6xWP5bOM3S8IWN7ezBcwbShv7M1503x5BQDx4wQWJp&#10;Bcl4qel+yXuvBddsf9j6/wiSsI0JkBht61zJqlUBtU2GGS235B3q/fNs6ZvnI/d/PSn/wDeuymSX&#10;2lgkOi9kcQ0cEQQDLkKF69z8fZBcLv8FioBESGTkAqGphINQOMGMTV59Tlpo9B8lPVekW5fk48Ls&#10;y6sscY7I2NLoeEfEClyBCp60LCuzxeb3ibv49NGmHwL8ONcucP0SBTLB5oGO19tA8tesEdhCBAnD&#10;L/oPkMB9hoiApaITiSDBjQRni2pZVM4mClgGkDsXEVfsBOUrSuof/OnkHYv/fG13+d5GTCQASIAE&#10;oooVH2hABazfRUmCEdSmWtf6r7MfHJw/rpf700eVw2t5XZqhOykupeZHFYI5ZvCRdRXYgykN0Cdg&#10;P1vj9uZjgmt46jAwbIOpF5AqimKEZaaGwFknql5y0fj547KPH/P8GsscGSTsUd0V9VmpjVkpuquY&#10;eCtZoMYIu4g7s/iP1b+888zqFybs/2Rm7rrFxQe21JaVeTTtbDP96ED53V9ueW79ubU5viyD1XHV&#10;izUpMsFpR3/nhm48LgPlEesJ7qnTX9lTdNdX2+/7/NdZmxK3FjQ3YLIfzDw6+2Cu0fEXvj/cmzAB&#10;LWKgSlOIAcNEaIjSsM7BiGtEbaINRaTolJp10H9hR9P+leWbvsz78cuy/d83FZwgvjKDNFIACQ8Z&#10;LCQKqHHSCRxg0Iyg6IALBMWdEH249AmASWdqkLTUas68cN65QOElrb4MtgEEEXADFBN4Bkgh+I9Q&#10;UFrAI0BaBeNHverc1MCdy4+9edi+x6+Bj5kBZzPRMJNmGDloXgmcVWlcSWXBbNZUxD0OUlfkrc52&#10;Z5TWf96k9gTfTcZLrp2hxBC1mxHo6K+RGl1S2GNjwU66N0auaa/UdcMMgdaNqh2IEqWHcZ1EJvem&#10;Lf2bnP0cucOKcu4oKnq6tOpTu3y+2KjK10MZBth3MPT/56IEA9OUZVGzYx12sK9gepVSfXLtm5ve&#10;uu7Hl21HYyPqEwcweTjhfRXZJitmlxSMgWBXY9XCgh2Yo4PyR1T5m1LeaKnqvojmMZZGBIlUPzHS&#10;u8Ei11u43slo7s/Kh5O0q9WfujpnSMkTwK22eiZLnimW4gnSubFS8j8lP4Ak81ZW8SBPvFtZ19n+&#10;spQy3lonFkksFuuRZL4iBTZ1o/n/oA13seZrDG/n5iKpep3F9aSt6k6p5gGQIzgT3jFKyhwtFc+U&#10;AtutRk1fFhjIaq7SMq7K/Kl7/NuRT0wbetsLT1313rdDvj4xeEFSjy/P9fjq1HWrssZsqX7+iO+d&#10;xNBnWcq8fGVJgRJbIC/OCn9+yffK0YYHd7pu+zZ1ws+5s880LiuWV5VpsaXKIpfxRYUxIzE06qfS&#10;u5eeu3/unnFzVk155bVp/7x9zusR21ZKDYnduHcY0QbTUIwaitAUJDFjMUQeQFJiahfi9MzSCZa6&#10;8VLjeKlmrKUYQPKI5PxSIn9G8oIBhvs62nCHYb/N+LOn6yNL1mNS4RTJPVFyjJcyJ1qynpHq5trY&#10;3g6kaDBt7EX8nVhLjAGICg7lxZ3rtkgFH0uFT2FPM+/91pZ7bQiSRywIkmVWAAlTY6iB04Mug8Rs&#10;8GMWbhGgiNLOCHQOhwY32a89+2unb2dJa2YOOL/m7eq0A7VNZWWqNwerURAeghNY+5TaapRR5sKT&#10;GCmiepbI+Zn64/JoAwlcX+AtYR0U+DTJRD9H9IvYUlc/ytiKKu25w1XXr8/sGJdhjS22JDhw7kic&#10;0xbrtMVX2ZZXiyLgCim+zLIke/iapNcveXdq/AKABICEKRbRfAUjWq38MAdsHtwjtwS9YJuF+geQ&#10;KJlMAfCkIkhaQ23i9Ti/PQPECpWzcL69nsZAi1BA3c4AnZvqnPLdgRGLd3501HleZS6uhzFegiZR&#10;F012w8JqYYifUS8j3qCn6Zel9sevyh7RufDF2+tXvaMnbaF1F5nqMHQP14KEyOj9apqOIMEyIgoi&#10;hwYYDWKOgIYJpvPAPGu41gGadZnyALyAaD4Dlz4Ai+eX0w/74990zXsxtO8H7iog4SalzlmXkVh9&#10;+mD92T/VlKNGWRKpy2Y1KfXnNiev/iQx/p2KTQvrd62q2PWTIznFHlAP1JPX9pTd9Nn2139L3VoY&#10;LDJYo7lUF5pf8vcUiQAJuPQeRss4OeFj/zpUds/XW++Ys+G51cd/yKp345otTGkDCYIX43YGdgWA&#10;f4rQFgg0OBhM0yjIMQMbCmNRjN7CQw1GTaGWcbTyt9jcVXPOff3ygfem7pv90PF5Mwu3rWwpPsvD&#10;TsKbDQQJaiiRDsEMEnxjCCcVYxwQNaMohIADDY853IeaQs6C2nN77X+sKf7zB0/+RdB5ABLYDmCa&#10;CRLz3kAJZSicVoEzotBvi7VbFu99aXf2jiYVzic4by4ZGs6wpWhVQdJmCKcGWJLN/YXcW0Z9RbI/&#10;v6XC0bysLjTAH5L8si2sdqZ6DNM6GKFIwycpLTY9FIErWckdmK8LC3Rnoe5U7QhCBCdhyJFM7sJD&#10;/QxPf3dBt6Kk3qWZwyvtD7rcs8oCewqNkkIayCS4LK5Y/Acus8sDr4H/bwdcwBmUwddhXQrod26U&#10;ct2l1WfsXLr9k1HfPhe99SNLxYkB1H8TJf3BFMph0RHWXMFCFxPZQjHU1VndFe2cLeWOk1z3WRtH&#10;Sw3jrbX3geCw+r+VVIeN+7sbdUNpyW304nD9+64V06X0cZj7bX5Y8jyE80gAJKnTpeC6DixLhLYu&#10;3K6u7eB8RcqcZHWPx5VlC0dJqWOsha9a1E29WP4I2jCB1Q7Xy7vUnZUqlkrOqRjXqh0ByLHWTMJl&#10;aLPGS6WvS4EdUXpNbxroR6uHaulXZf3ULWF21LSnr7rr5eeG/2v1kLkn+y9O67Y4rfPCtO5Lsweu&#10;LBr+Xcmt3xff+UPJXRsK792Qd++G7HvXZtz1XdqN32QOWpXTKzZ1SGzybd+kPvB93sgNRffDyzba&#10;b91YesO6/OuXZ9226PS9X+0c9f6KyTNfBZB8+GbE9m+kBlAkLUMNbTAJx2hBBAmIOc46GeEBRlKM&#10;e4FU/ARG7WAfG8ZLuFzV/WJZ9c8luiOG51+nu/9BKu9jqbfpP3eqfFfKmSoVT8Q6N8cEKXW8lPq0&#10;VD1Pooc6krLBtKl3G0h6oAITIMn7CMt/XXCcH7D4HrDhKiaPSOVtIKFqDBEg0VWRbG8LbeHMEhln&#10;Cxl6Nz3Qy1vTr/hC310ro+Jfi9r00b15u5f5XOn1IXeJ0gKGFbPiIDgoyUJt0er1w3l1GSTZYkIG&#10;FkPik38NEySmoc/At5A0ZqRQ/bxGLlKc0H6A0rnF4XGbC/smXOwQmxERX2pJKAeQWOJdABJLrMuS&#10;UGldKRbZjS2yLkoduTnns/zgPsLNWqxLDK5ZBEA6zs3Cpo3mSBffDhtjRtIELa4ECRgBM49yJUgQ&#10;SJlMBL6YBjsLKuoc54eo8XO9Oud04aRVf05M2L3oXHUG5TXcCKPJEtOfBTxkjoukAUjAfHkZCwVb&#10;Qju+9bx4W+HYHilTh2W+PdG5do566Xden01kFwt7mOzDsisNpEUYywlx/rcfJ3fDPVpR9MgxGQwU&#10;AVeb+nXSQpifcXhNMyVefIHiaTm9rfjjp+sSZunntrHaEir7mL8hWFJQfnB35o8rcjcscO9dT7KP&#10;8tpUWn3JyNkr5+6mRQdI2h73gd8Kz1/Irg/+UUVe+KN4+Cfb5uzM+tMetONiTqAfuAxwoH9zHgmK&#10;DAYb2MS5ixvJCp9/xjl24Y5b31s7ddm+ZZcqqzHFQUNmCRqYdAAJZs8FS8BIm8sTm8JGMwyM7gVY&#10;wG1UZyj5Z4PndjXt2+D8af75T546+PbDe958aN97Txz98pWktfNcJ7bJNblcayA8oPOAwVRDzCPR&#10;cX1fnP8BoxUksC/wVZoqWvqq3AjwUK1Smd1wcmv+t58krfrEdWaXoQREHR6jhopBSxGFE4E4vMHb&#10;6jktIsb2Kv22+Tue++3CpspQIsXQZyIRrRr+6nptGnE4k+RcFixgcj4leUpzme/Hat9VjS3WFrm9&#10;YvRmegzOrpAlplqphlMOcdahFs21GHT9RFdHBi9QrQybi3TngYF6zcDqtC5F57tW5lzlr5rkqXvR&#10;3vxbIckspF5gGH7v/z1IMNkusouZFOtk4BIq5Ho5aSm/uP3w8pdXvdjn+zctmTv6qTU3GeEheqC9&#10;Go7UFAuWHulWsDjYMSXc0ajurh2IqZoj5U8Sa7aLDlp191vqxlkav5bCJyN4fg+acw07ezPdOiQ4&#10;r4PzGalkPHZJaZgs1U/GWevnx0tpM6Twhk4s8x+sfBK9eKuyLsb5mpQx2VIDrvoYXFk2e6yl9EVJ&#10;XdmVHb6TXhrJzg0L7+9c+b3F8a4E8KgHATQKY0TVE6SScZiUdn4ghfe1I7V9aKAvrR6ipQ/N/KlL&#10;wuyIJ58aetdLz173/ncDvj7Ra0lGx7jcqMV5tkV5kQtz2y3M6jwvtevXl7p+ebbL5yc7f3a08+eH&#10;un5+JOarU1ELLkUuzmo/P7Xj1+e7fXGs+2fHu316KubTs+2+ON9xXmq/RWk3Lzx31xd7RryLIHnq&#10;RQCJbes3Ul1SF9oyxNAHmSDRFRRzjHYyQgNJUkcASeETwFHcx9qxUtUoyTFSsj8suWdL+ncd+KGB&#10;5OJ19NS1ZPMA/9xo13Sp4GGcXVg/QSqbgJIu+TmpJtZCz3QxXENpM4CkI/eB1unBgoNYcadaAMnH&#10;OCHRBXJnpNTygBVAUvKI5HpNCiXYyPFOVIuhNErRxZIk2OLXhm2A4ZdFrki4PrTe3/APrc3reXZL&#10;h++/sC59q/e2uOfKLu4M+Fy1Rku+4s+gilC0ehbBhlQmD64ECVaWoxzBUzfVbMhoimAQMW0gSaU4&#10;ZcRshJVG9Us6O8/Iaa5v1ejsDP+t32fGLDgdtTg9Iq4UmzO2gURa4pTiXQgSECWL8qIWJz93vGJV&#10;lXxYLJudwlkSIkHDVbOw9hdDbTDgG7NEVA3cRLMq7N9BomZgRAsLutr+ZIKEtRYHM2z9iyBhBoBk&#10;l2rEl/he+TN9yso/n/v+yIb0+hLOPRzbbOB0aUxaYP5WEV07NLT9zMeYFg5oZ7eqnz/meuLa81MG&#10;nnr8uqy3xzesflc/tVEvPEjLk0hNIfNUUrmBy01Mg9HMdBxU91Ldx4wgxQUWwYDJqE6IzyBegqOJ&#10;anVcruK+cuJIrti05PTrE1t+n08KTpBm4JOfKT6jvqr+4om8Td9eiH0vI+Ff9dsSSOo2XnbYKDvC&#10;yg7xvIP8/K76g78VnL94ydmyodiY+lv+dZ/tWHC44ERVuFLMUlRxrXmsqPp7IEEwIEiaOa/mWrbO&#10;VybXPLxs7x0frJu0+I+5J0pdnGDHLZFbRx8fQ4H4FoSwUHMYPDJlCnwrVbjWpFbm1u39LjfuncwP&#10;n0l556Hzr43Z//w9h2Y9mLb4nco93weSD4eLUnV3CQm6qeEjDBSMqhliwIdg1gZDWwB2nXPgF86Q&#10;13TMweghPLJwoNVq5i3Ssw7Yv/vXma9eKt61QQ00YfkECBH4ZUVTFRMkACFGscyrmVMn0080kgcW&#10;7n5mw/FvCxpOyhoo1kQsxjDnKAlpDJqdshRK04gIkmJxMMmhoZLgZpfnnjpPr4AyRDVuNJQODJdB&#10;FNehHmnoIvijgVsXaWg2Iyzh+olh0b8oHMWD3VnzQLliQE1yN8eFrk3FV7PGUcHmR8s8K/ONRDiP&#10;sNsoMqz12vu/G/AVOQwrVTKonki0izwMbleJ4W8ouXjht3lr37p5xWu2o+u71mcMCzcMYoFuROkM&#10;IAEflmrYMhb2iMmdSV1v42iX2s+kokck5yipbqwElrF+hKVuTFTV61Ljd5K2pxPdN4htHCx/1b56&#10;plTxqFQzNso1GpsJYjxHzCNJnwkg6Yzdf8sns6Q7wus7lb0qJU20uCdKnonYMBicccc0S8t7Vnlp&#10;P7K8v7y0Y91n1pK3pdJpOHO76QEscnWPkarG4dqCxU9L7q8k9Vh7UteHBfuymsF6xtCMVpAMvv2f&#10;Tw55b0Wvr451X5LVYWkBLnGxtMCKy3fnd1xa0HFJTsyijPYLktstuBS1KLH94pTIpRlSXG5EXEG7&#10;+PyOy7O6xmZ2XpAW83VG+69z2y8oiFmU12tR5vVzz9352cGR766aPHPW09Pv+OgtBEltchcaGEoM&#10;UCQd9GCE0QqSzgIknQAk+U9IRRMQfoDAmnG4VHvVFKnuBSnwLxtZ0pkv76Eu6uJ5z1bxvGSfKpU8&#10;ZKkSICmdIKVMsqRNt9R9E8kSu5Oaq5m3D/HHcF97IndnwYG0pA0kz0jOiVLDSMn7gAVAUgpy51Up&#10;nGCjxzsZWgxhCBJcvQo27AqQsJDEgu2YMZQEhlcldt+9Uop/xxr3wfV//vRRWd6ZRsVTwQLZWiiD&#10;grEGAMB1EcoCdx5rUsAQi/OqDSTC7IIO4OY8PnPAC0yQAIRSCJhvzEyI5ISWyOgZrh1i+nde47mz&#10;nmGr0qLnnYlYlGEDkMTZpQTXXyCJrWhVJAszY2KT52R7f/EZx1COgCpiqUgFDFXBZsC3i01CiuAi&#10;pPDVWGSPW3IlSGAzcPVcrieBNmqjCAy4/EXKneASD5xkCZCc5nxzSP80rfaZzRceW3vg3e2XdhZ7&#10;yzlvxjg7GEKCK5Lrho7zyMEKYdGpwXiIaUQNavmH2Q//anpzxKXHhh57cGDStOvzX73X+fHDTctf&#10;J9tXsIu7WGki8VeQQA0u6i7XUqWeaB6qNwmWBLDyylDACIqmHgFitHC1iSp1JFTBW4pp6dmW/euS&#10;vnhx58xR6unfWX2uEQbA+EDisFAzrS2TM05mr19y8MMXzn74ROXKN9Vt89n+eLJzUeOmT+s2fVm1&#10;50d7Stppuzc2xT92Q+bwr/Z8c86R2KC6se8vfCXXMNT29xQJ3DRQSgZp4ayGkzyDr89peO77Y3d9&#10;9OPIBVs+3J/vYEYTB2OPCREzzY6FCQInGla9IUvA6IN6UJlmgKrTGvXCc+XfvXf+xbvOjutzZnTP&#10;w+P7pky/v/jrVwI719KSVOpv1FWZKWFRliC0DcJCVXVFozjbU0xXQTkCG4ZdVHAaO1Zacx0OqF/X&#10;6mjIxRtz9bQ/y5e8euqNKVm/rAi11MpYMYENzgwzK4XFXSqqGawG46AG6xhNkumU2IOPr9k3/3zp&#10;jnr1HK6WiMvdpBGMbpnnPTgvoFHg9IKRhrKXpfFQgbK/uulRT+NN/tCtYe0OI9we19kV1yFSxDBr&#10;KPEBEEVXsIuqIdsM1UrUaObrSt19w4UDPMm9GlL76M7rif9utXmsvWFBsXG6iLqz0T8SV+Bli4+P&#10;MQ7QNv7jTzCwcyoM+Cdcpeh2XfGafx/gYYmX4YVh5FMc4FTCJZ1iaGlULdYD4Xp7/rGNv301JeG1&#10;Tr8sikzd39Fr722ErmYGsKS9LuNuIhqDwM4etHEQO929ca5UNA1nvSFIxljqR9mqR0eWT7PY35da&#10;FrYncV20TzvUviA5HsQ5hhiwGoHypWosKpLEiVLqK1JofSeaDorkQZZ8p/I95kguTbDWTUKQ1E+U&#10;KidZXA9LtU9LTS/a/NNtjc9aqh7H5f/APnpGSN6ROOeuajQmoosfkSpesvjiJf1cB93Th4V6M/cQ&#10;NWtI5i8dE96xPDFtwK0vPN7/veVdvz7WdWlOu7hCa2yuFFckYfCkLCre3i6uLDquODKu0LY0zxqX&#10;b11WaFlWLCWUWJaXRa8ojVnl6Lrc0WFpacTCoojFZVGxFdFxrk6LCofOS7rts8Oj3l3z0KvvPD3j&#10;rg/fjvhtteRO7cwESFioIzbOESAhtKcRGkoTu7rnW4ofx/QPKpJxOJsSDosbDs4jkmeaxTdD8s+0&#10;NjxncTyEGss+XqoUcS1Qe2XjpdSHpdzXrC0bokj2IOa5hvt6U18HEyQ0NBAUCeZIPpVyn8OmjXWj&#10;pMYRUuVYqWiq5JolhZZZACRM72CwiBCRwsCS1rwI+gfoCYUkPdSOh4fpDTcWH+y06VProlntVi8Y&#10;e+zAakdlppsES5maYYTSsQGEkcrBuwrnUDkTe1gpKfgM0AW1SCa6Yq1nHZhmMZVP9IpvO1EBJGmG&#10;kkWDOfghcjaHT9DOUrI1xL9yaBP3VfZenmiZe962OCMCjn9cqSWuQoqvlOKqcBmSWEfEChAoFdLC&#10;rJ6rMlfV64coOcUxtJWOFAllcjlHdIo0rwizuS+AJIfA2W4IlrAUZobjADwADxWLtaiGqBNLx4M3&#10;CRc+/FOAhJufkEF5BufnKNvQYrxyyj7p++PP/HB08YmcMzXhKuwJS8HOgPeM6VldTC9Eg0XApoEX&#10;q4K9JCG1JpUdWxle8kzGczeentA3eXyfrPG9Mib2Knr2Bs9nT+hrP9T3rKJpR0hhol6WQZ35tNZO&#10;GytpUw311lFfMwkGaFjFOQ5hhYUCzO+loDnqyogzjWUd0nYtr1jwyolZE/bMnsILT7FAua41UbUF&#10;FYkepkoz9xS79/908tMXD714b+LLd5V/PNm7+Om6L6fmzHmoJP517+GtDUVFR0t9H5yovvObc9fP&#10;3fNrVn2e32jEZYOFQsBw099TJPBKcP/9omNENTcKCP+lqPHVX88/8OWmkV//MntHhh2ElgCJSCi1&#10;ggQeq1jkjF8Gb1c4F/FBOJhBpjUYRSebV/+reMZdxeN7Zo/slDahR8uyWeTojzzvFK93GGG/oWlY&#10;64tTb3A+Chx3+DVMJsGnyRja0kNchweAAtRC8B/cg2TkAa7X8eYCWnLGt3dd7ruPHZs+Jn19QmND&#10;dRAVjNCAooQOczYgOrErGAM94+e8llPQW09/c/KRb3Z/uDf1J3vjGRWddBjm9HI4mUxZAI4JnFKg&#10;VOA6AcmSxP355FhTeLrPd1+z9w5vyy2YPwdIADw0C3h5CsUhEyxw0nQJtCDV4SqVmA6ixEabOwTt&#10;MS2ZPVvSBynF19OqW1njbXLdPfbmBYXkZAGvFvPqUQzBNXD5UjQfX/lM24DtxKtFjFYV//86xIvR&#10;w8qhSi7F4C9cReCOwX2RHtSbq6oSdx1cOWPVm32Xz5b2fm+pye1E1Ks570+UaB0ElgAJdvTTemIP&#10;sXN9GxdYywAkYBDFwq71o621oyIdD0t5z0tlM9ERrn5eck2VyifhzAbQIu4ROHOibqK1dJJ0YaKU&#10;9JIUXNeZZdxDKx5hyf+Qv+9YIsp/wbDWCwtbOQHX6qh4UKp8SKp7GMu9aibhIrL1IyXfCCkwAts1&#10;4sJQY6SKqZJ7lqR8E0Uvdtcb+/Nwf1Y3WMsekrep0/J3rE88PfCW6U8MfH9l93nHu8TltEsossUX&#10;WuLL0LeNc1iWltni7BEJDmtCmSW+VEoollaUSivKcLLCcrtlmT0ywR4VVxYZ68CUb2yVLb4uIq6q&#10;w6KSIfPTb//y5Kh/rZn86ttPzrjzg1aQdGTBwYT0J+F2lxUJod0vg6TQVCRCjsCA3cFlcQHGk6S6&#10;h6R6AOfDyN3yiZhSwp0dKzWMxdBWFgiUty3y75150TWs5SYS6EdMkChdaag/K+tUt00q+FzKgYMP&#10;BwoXYcSlGEsflmpelZQECz32byBRtNZFdAzRsZHDLxuM5i0D1fIh6Vsi1r8vLX07ZvO6Z1KSdroa&#10;SiqNcDHTMkgomYnieBLMpsF8Fs7FqbsyWGRxNgqQCDlinq7ok10JEpF4EEnscAYLgtHPYHIW/tM4&#10;oxs/evS3Uuvv3pzXI/58xMLEyKU5tmV2/I3iywEklvhqS3yVFOfErElciW1J5pANOdtUdhGvTT2Z&#10;y+k8BJ8JeMtlag7WjOlXgiTPoNkGyzJYBuGprSCBCxxAgpdAK0hgs9FfvAIkosQZRirBjpBnOF/T&#10;JD/9Z8aIFXte+Pnk6jRXSotWhUF2cKgVs90Jzm3TrgQJWDfKSNhoyuHZv/LvZxXOvO3ShB45Yzo7&#10;JnQrG9+95JFBBc/dUvja6JL3Hy6Of79k3ULnlrXufb/XntpXl3qmPj+lwZ7bXFUeqPeEvQGtJai3&#10;+GVPQ9BdGSjL9KUc9xz6sXLNnNz3H7n44r1nXxudHvcKr0zhQSfRG7HeSmkBNcOUJg7CKf1ozcYF&#10;mW9PPPvQoAuTemc/OSTn2atTX/5H7YpZRsYhub7mWKnvjV3FNy89ffOCA/sqAmUaa8TCX7S9YN7/&#10;VyDBhESAs3pOSg22p7zlwz/TJyzefs9Xv/5zc2oOVRtw5TgBEsynoBzRiSFAgmgRph9fACAxeJBq&#10;9cRxlvw2v+md8e6H+hVP6Fn43I3k6HpekciaykjQQxSQTWDiMR/OAHmiyBcoAR+NHQFE2xMN64g1&#10;TVMMWTaCfuLzEm+92lBqVOfpxWe1xF3BP1dVxr2a8twtx5+9Le2bT91l2SEaNliAgJdABICQUsAq&#10;A2dDGjSAZWm0jPK3f77w+MpdMzedTEh3HQnh2YNl5ig+MLgk1uPkcDLBM3ACJXN6gdOLPFzIU1vY&#10;Z/7w056myQ2eETQ8kMqdDS1a0ax4ZQJImCRTq2xYVAOX46XExvRIrrTjgc6au2tzYafGzL7houto&#10;5W2s/lbacHXIPdzu/aLAOFbAK0HmY6pQRGbxesOzGasYRSVi65V5xWi9dC8LEdgFuDbM5/97iF4R&#10;+MD8qCymwA8KIBE1BdizMl8LB4PN7qLzZ7Z8/f1Hdyx82bLxK8lxtgMNDWf0GtoGEiMs6bLF0Lsx&#10;/yCW0se7KsIxU3I8YnGB0ReLVnlG2JzjpYIpUv6DUsFkqWyiVDFBUGScpWokgqR+lLVxcqRjCpb/&#10;XpwuBb7vwjLvZa6HSfLtwe9jisw28hOASRi8AjvrGm8pH4PRs9pRkmek1DBCanxAar5fCjwg+Ufh&#10;IijgdJeOl+zPSI1fW8jWLjSnH/P1Y0pv3jBUzx6S/3OnlbOt054ccMf0Jwe/v6rn/JPd4nLbJRTb&#10;wNUFk7QcbRO6uuDkLndJKyrxfjk8b5dWleOAx8tEi6dYMGoVlmXV0vIGaXm9Jb4yanHx4PmpAJKR&#10;H6ye9OpbT750179mR/2+WqpN6yJA0peEo7QQ5pbAsSCsi2gj37V2vqXosVZFUgMyDigyRqoBuMKR&#10;eUCqfUCqGSH6LY634IKS8FfA81gLvKz4YWv+dKlmgaQf6sKrriLh6w25rx5sR/3RhtKNhQawss71&#10;2yz5nwmQPIRCre5+qWKUVPKIpepVSY63MFAkWnuDRoQpgkTGqm7RYkuwBFeM9sew6v7Nib1OrbSs&#10;fsOy8uMhh/d8WuhIrgzWlhlKHtXSqZzMtXSipuuBTBLIZ3I+U7NFTgJPRXNQnIVz+Yw1EdLKEtP7&#10;AcUAdp+G0mg4DTQNgISzozpf7AhOPVhx9feZnROSI5ZkRsQV25Y58DcCkCS4pGXV1hW1cI8lW7Gl&#10;tticYT8X/xxipyk/i83x5DQezsAotJpLtVzcEh30x5UgySH8MkhSRK9JUdlFsP22AAlsBgzYZrjq&#10;wae8AiQ0hcLlT45zHlcZnvLLxXuW/vHmtgu7yluKVVKP5aDgU2P3WOGzYu2uSOgiSCg2TMQ+bXq4&#10;lFcfZ4eWuuZPy33uxoLJPcsndK4Z3801sUfO+J5JY/ucGN//0LQ7jr8y8cKcF1Lnv5W+8ouMjXG5&#10;29cW7f+1/NjuyjPH6i9ebLp0sfHS2fqzR6uO/1m19+eKjfHZC14/P3PUsYeGnH702sxPnqjas4L7&#10;yqlcw41mbvi55qNijRMequNVeeTCnzWr5qS8dP/pqddemnZDxkt3537yeHhHAq1MDwb9uwp9z2zK&#10;HTr3xK2Lj5/xqNWMezE/jbkf4CHsz98CCew6EfDBZvKc1hjsdHVgyfHCqSv23z5vx5SfM07rpApb&#10;DSNeceZimyJB5jKmi0wGvBdYAmabMpmqXlqTTU/+3Lz4pYInhp97/KaUuW8ZVUUkVE+UJtEpLISJ&#10;HBCDAk5wA7XB1BCueBhqpiEPvjLk5n4nr81l9iSadZxc+IMeWKv9OEf+5o3Aoud8XzzS/K/R1S9c&#10;Wzq+XdbUnqXznnVf2BXylFKlhulNlPoYCxKKHQKwQgB/UpCZ2HSrlvJFu1Ke/2bHo2sPzzlTtsWP&#10;5eGJ3IxiYWwUBuhcuBLQpRI22lwJroSXN/K9fvXbeu9Cd8MH4cYpavPdJHCdHhqsKR01PUoDhABI&#10;ACfAFSXawKWBrqP+G+Tqa70lw5qKrw46hhP3HazxZuq/zvAPCHoGlja/n6fszzMcmNaDc5ewbIIt&#10;GXAb8FzHCv1kMZ8WN0YIJrFVOlj/DKyQIXCdZJnR5zbMtL3yP0CiC5bAKzlc9uA8ZonGD9hnzFDz&#10;DLVGD5fVFl4489PP8dPmz+y0YbZUvLMbqfoHD13Pgh1pKIKBxQFRokjU6ECC3XlRV/8f1tKvpLwX&#10;LYUiFANWr/kBa/UYi32cZJ+AFavOsbi0H9h6QIJ7FMZbPACSCbaySdhT69IMKbi+E8u+i1VNoam3&#10;BjZ0KHhVujgJO9I3j7Q0P4DKA+BkjvpRUtMIqel+ixgirgWO/GQpb4qU+KCU/oZU/5OFJfemdX1o&#10;qJOhdOCeoXrusJxNHZe/aXnqsX73PP/k1e+u6vv1ie5Lc9rFF1lAdiyzoyLBWlK7lADiw4kUWVaJ&#10;C/DBk8srpBUAkjL8U7zDAsIFK4jgSSc+n1DSbmnOkAXn7/jiwOj3v3nwlTefmnHXnNntf//O6k7p&#10;Rv1DKR1E1faYaVclWQWQdCLyYJrUzT3PWjJVtJEfh+2wGmC/gCL3S3X3WbB4+l5L/X22hhG4BG/D&#10;GEvtGGRJ1USMBKY9JZV+LgU2W1hGDGnsaSh9uBajyVYSsBG1Bw8NY0XdG3635X+EORKQcdhGfoQF&#10;vij/UWv5G1JwuUUk29sTHqlwBElIE7pETB/RqYXSjtTfO1QwpPSP7rs/sX37UpefFoxNvvhrRaCy&#10;3PDnGEoGrncAohn1axpICqpmw+lH0JXJNlevEiCBk8p0blpZ0kYRMXAuDhpoOCEFRdKomilKdXcp&#10;/J1M/20/2zvH50XGFVjjQR1WCIoAxUWXxmWVtpVuGLgYSWylZUlJl9X2t4qNb31sK+VHRROtdPxk&#10;hpJIdJLHDWPMBAkuuk5R+sD5L1zD1gGPxfWio9PWChIUH/B22HicawVvpzQFawGMPRr/LE95YO3Z&#10;+xfv+np/emqT3EiYn6oyGEFuULBjYG6FGQOKoH8sErQ6tiEMGaSOhopZxcmWo+vsC2ckT7suaUyn&#10;4tFdKif2LB/btWRU5/wRHbMn9Mx9uH/+E9cWP3dT6Uv/KJl1b/ns0dUfTKn5eKr748fqPp3W+Nmz&#10;jZ893fDZE7WfPuL6aIL99ZHJL9554onrTz8yJHPmA+Xrv2wsvkSonxgtFDtU4axwysQwwlQOkNqK&#10;YPLRiq2rc9fNz1s93/Hzsrqj29WSbENuKQ+yVam+ketyen5+7Lb4c1l+4hXGnDANrDvu1t8Giah1&#10;AruOFCLNQG+PsiHJ9cL3526av++udem7W6gD66MxTQFaRyQdsC4KZZx4AAOJAh+EeRSVaS3MW0Hz&#10;T/t/+CLthbv2vjg66dd1mgFvVGGvcKlEPUAJGPoQ1ovBIBqu2eLzkMZq5i5l1TnMlUIdZ3j+Pn7h&#10;J3JwGf31Y7rqZfbVg/LTA5of7NYwpkPdqHa1Y9q5H7A13C25JnaoeG9k5baEQOF54ivlSg1hTfAr&#10;Ex7SuabhrB6C4glLA6if0Y1nC2eu3T16+a4XDuSt8ZAjnF3A/tLooWSgG0VSDPBT2iJdaLhhsFLW&#10;VENyPPJRd8uu6vrvvVWzgjVPKA2jtZZb9FBfXe2k6xE6iVCoLWREheTuWuga4nuA1I0L2sd4i+8J&#10;2e9U3P9gjXcw381UHkzkHoGW3mVNb+UF9xQopflEy4MT10ApDc4UXG9wWieBcmckCbwkwRXcHhiU&#10;pFEdLsIM7EVhwHUCpzt2BALyCW0OwMCpVf824Ppv5ZDIrLTGH2BPM3Q5y1BziFpC9aJQXUrhqT9+&#10;/TDurWHfv2LNXt1TS7ud1w5nvu6G0o6KGAhGQvQIGm7PqzqFL0bWb5Dy37ekPinlTZIqR1uaRlhq&#10;R1uqxmAipEpE/+sfxJ7wtWDaxmFTELCPdRMtxQIkF2dKgQ3tee5ttHoizbjZ92P73NelxMlACEvL&#10;CKnlAUyEuEHojMX31mJEy+J5wNL4gAWeBxMMz5Q/bEl/UrrwopSz0NJ8Ioq5+zG5p6FFaHIkbxxi&#10;5F+X/0uXFbOkaY/2u/+5J69/95v+X57ouTi7Y2yRNb4I2/+10gKIAsOBnEDjhdVBwnjBMwIkCeVo&#10;1HBadam0vERaDhDK7hCXNHTh6Tu+2DPm3W8efvXNZ2fc8/FbMZu/s9Yk9Sa+aygdTPUYTbdohhRW&#10;JJ11pupgltK5dp6lWICkTiSW6sYgXGtHWmpHWNxCkdQ+YK0faWsYZakfZXGPQalnf1DKeETKfstS&#10;s14ykiJZZSfia0fUKG5YsYo3ZCVaDxa+hhf3qPvNmjtHynkaQQIfXj/aUjxBynzCUjxbalol0RPR&#10;VItkLFJjUtiQgpolrKF6VjQAiY2x3tQ7rO7iwHMrOm96NXrtK1fvWv16Ycm5GhouBeWqK2htRW4c&#10;zTHKZUwo4gq1hORiEgLcf9QBWOOEqrr1BMsAISIGUARZQvCszgJrTuUUqqRTI5kbZzjd2MKfPd0y&#10;cFWRZX6hJbZSWlaLeRFkPIAEBjZqtK2qifimVgJdElctLXLaEpz3HAq8lKPOq+c/yWw/YWcwhMDS&#10;DFzCEj4WtgE9MwYkwBVzU5mcwlFRJXE9UWTXkxiID/NiQTcL9g6vDsYyQIjgwPw80ChHxMGOEfJT&#10;E3/9nO/u5WfGxR/69myJU8aaIFVTVUUzDSBYQkz2ottqetoYuMH2g1QxmE+nHkOvojXpTXu+zfzX&#10;g4lTh+ZM6OWc2Lt6dJe6UZ0bR7RvGGmrH2mtHxXRMDKyfmRk3YiI+lFRDaPbwagbFV03Mrp+ZAfP&#10;6PaeMe3qx0ZXTIgqGNsueXLPS49fUzjzHs+SmaHTW9VgA4gBAwP7MqYAKJhrsM9U4UQGpQTm19+s&#10;1FQ0F2V7cjL8ZcV6U6OBzVGMxBb+4Znm6xPSO398+O6VaSUKwewIWHvRoETohb8LEpQXbSABG8/L&#10;Qsb2fM9rv6TdPP/QjSsTf3PTEgIgEfVZVEcNgeQAu4xvgcdiwJP4POYnNC8LVPOKNHl7QvrM0Qdf&#10;ezB/72+wRdg2WPEztYWpPqb5RHtHmRjwwQHa4mYVOSTvvJG4Tz3xa+DPb1o2L2z+8SPvyleaFj7V&#10;+OGkptfvaX7h+obx7d0jbFV3S5Uw7peq7pXq75YqJkQXvXZr/ppPm1IPkeZCplQTCiDxES4jSMQq&#10;AeYqMTDCjO7Ld8/edPS+2C0Pb01aWqns4+QcpuzACmNACcsEKcpb0/JmYtaEpjIjT6ku8Z11NOwu&#10;r/ut0r2mufI1X+XUQPX9gfprw819NbkLMWJgqEa0Sjqqer+w99qWqtu0qnGk8Wm96XGlenTAdbNW&#10;ewP13UDlAUa4S8DXs9z7VlFoT4laWqCH84iOK0jjBdlaggxOUxKABM74tnLG1qJ4AIBofY8gEYuG&#10;orZAhMBJT4T4uJIiMHBCMuwODHPXWj8N9o7qmUTLJlo+1Us0b35d1vEjy9Z9eufamRGn5rdrODjY&#10;sA/jvn6G0QUpoiBLcOZBMIJ7uhF7j8Ch6Px50vl/ShkPWVwTLHUjsYaqbIJUNFYqBo3yqOSbERGa&#10;GdH8vFT3iFgydgwGu3ImSScnSudmSr4N7XjOzbx6DMu8wftzu6w3pHOTsUEhyBcYlWMk5ziUNZgF&#10;GS2Vj8QYV+VofKZiPLZVT5sopbwoFc2LbNjZXs/vzJq7USVGVyQ1FMGbhxqFN5T83vO7N61PPzEI&#10;QHLdO6sAJL0W53SKLbbFY/s/aUWFtPIySGAALRy46AWCxIkgQYrAPUAFGAMPwKIBS4ql5Vkd4i8O&#10;XXjm9i92j373m4deef3Z6Xd//Fanzd9JNUl9Scs1lAymakdNs+gEsxEG70yVATS1Y/VCqfBR3HLY&#10;R9gplGsmdOHxKMk1QnLeD/eW6tGW8nFS6TicppM5Wcp4SnLHS6Ejkay4I2/oxoLtsXubjk3+DRAl&#10;ejcmD2VFXWt+s2R9IKU/jUviV4yDT7bkTZCSn5Dy35LqVkrkRAQFD4DYsMsv4E2zyXqEolkVVQLv&#10;h/F+pOka+5Gef34RuX56+1/eu+f45q8dVRk1TCsFIUtUEySY0xYIgRMJzkOzjjwXA0d43mLYSuiS&#10;yyABQ9wGEpYq7uEEzgQpwFS03YycZ8Z+lcSWq1P21fVeXiAtLJFiq6WE+laW45GHHwVw7rAsr7Ss&#10;qMblrRKqpaWVljjngB+dd2+reexY03tpzcvLA1tb1FPEXLvX1N+g2jnW0zN4oKaycCqHoSYJlojW&#10;W+ifiZADvh6rBuCVFCmSI6RMugE7bmQLmXJIpQkO9Zl9rrsTTj+25tzPqdVuFCLMwE4oCBIwgzA0&#10;7NoopmkLjMANHGWwhwZ6tODXNvKgQ8s/3LJ1fvWnj+c9dX3W2J75I2IcY2LqRsU0jI4ArwL8iZoH&#10;JDeI1Pul2vuwbQTYuqp7pOp7Le57re57LJX3SI67pMK7payRkRlTB5a+McKXMJPsXUlLL1LDp2IL&#10;LgUddDEdHTx0oB2AJIxVS2DldS4HDW+j1lhPfS1M00E7eblxqpHOOlgzZMHFbp8dGfN9gUPHlXex&#10;XsmQsaUkFr7+zQmJV4BE4RTw5TboEVfg/R35ty44MmTx2XVleqHGQjhHH2N/5pEC5QZHDe4FRa7A&#10;CSgSvYWF63l9nnxoQ8a7jx2b/UTl4d81zU9DtaS5iviquK+KevEB8ZXTJjuryqX5Z8mZ7cruNS0b&#10;5tXEvlX80bTMWWNSZtyV+vyN6U9dnf3wgPwpvUsmdSsf1945Nto1KtI5ylY+NsIxOsI1ylo8sX3a&#10;89dfXPhG/ck/aGMelWuY0UQItrIRq5iYITgUT3BUFM4Ta0Of706+d+nW0RvPflrQskNnpwVI0kFo&#10;45q7aJRNswsPspElcBmo6b6ibPeWfOe3xZUJldULfFXP+JxjWspvbXYN9Nf20Xx9iNyLKD11pYth&#10;9KLGVcH6q91FVwdco5nyMjNmyPUTPMXD/BVDaMt1RO5rhDoFfT2qfG/a5V0OLa9Qa8rVw7nUED4d&#10;xqNSRHm7eboDSOCMB28uEz0mARLw/riRw2C0NqvA51vxAJtt9or49yEkfCpRU8RypPhpbT2FMkHc&#10;EKWM+Z3hirS03/9YNnXtG513fCDl/BgTyOzD/UMZ7YWlorLENFxEz/BbQaawxoF6RvfyddaUt6XM&#10;Z62lT+LafKWPSLlPSpkP4cQO96tWfW4MXdAl8K+I6n9aSh63Fj8kFT0qpT0uHX9cOvu21PxTJM27&#10;mrnvZjlDG3+PTH9fOvm4VPwg+tROuH8E+92WPCLBuwoflIon4xq95Q9Jjsdxfnjmo2gl8z6U/Fvb&#10;6XkDuLsnbelGQlEAEl2O4C1DjOIb7Ft7r3s36tmnhjzw/LTr30FFYoIkIq4EI1qYF7kMknJhs8AL&#10;dqE7DPetXAFzBlARaIF/gkbBkdceFMmCswCSUe+uehDLf+/6+O3OW1Zb3YkDSMu1xBhClU6GajOI&#10;VaVWwmOo0tfIiHEmSHnPW7JhX8QoeRAnkTimSuWPSnbYzQelgklS0RQ4hpbiR3GiYsbDEqi9gtcl&#10;dW8Uy+rCKvsALFmwA/BD1zCCSjQrJZ1ZuB8t7Vy9VUr/TEqaLmU/gQ3nSx+2ZkyVLj0nZb0nub+T&#10;jFM2AIkh8INSSY+Aoao2OWzR1EhO+ym1V2X+0emXdyzrX+q+d+Fj6cfWuhryK5laJLwrsRa1msZB&#10;RoC1hXPJDFKRbDgDiVmvJVLc/w4Sca62UgRMPM4sAR2Dp7culm1nJ6nxY538dlL93ZvLe6wokpba&#10;pbgaKb5OihMHHFNWcPDNGJf4aXCR3Rq8j6+IicvuGZ8y7Ju0+3/O/OcRx9x8/y9eelAzzlD9As4P&#10;g23G/vaJDDZAS6NyOgtncGzpKDBDUrBwi4twFlwvRjJTk3AtEwQJNn2gNE3X0xAksJ18X4h9nt74&#10;4K/ZD6w8+/KWrB2FzfVgpMH0wQ1zu63WD54xbSMM8wZ/x7QvUykPM9JMwtW6N58VHDG2Ly+f83jK&#10;1OFpE/rmTepdNqGna2JH17io8jHWctD0YyPc4yOqxtjKR1jKR1orwOJN6OCa2AGsX8nYdjljonLH&#10;dsl5ZEDBjNs9854xdi3hefuNhjwSriXhBuqvYX43C9YTDWxgSOSbkQZgq3GCnSYzJUhkP1VChq5r&#10;lDcAJt369J1lA7462Wfesamb7RUAIrSZ2NUQDCfuAvl75b+4w+IogKmVhQ5qYiTRa3x5pOKOxcf7&#10;fHU8NlPOkWlQCA5cqh2PDs4awfHvIMF0C5MNvYXKHuIrVS/szPripTNznm04sIFgwW4Br8oi5Uk0&#10;7yRN3quf264f2yjvXx3YvLjl+w/q416t+fLZ8vceLHp1RMazN198dND5h/pcnNw9cUKX9DHROaOi&#10;80ZHlY2KKhvZrmREdMGo9jmjO2SOjskdH5M2qduxh68+9M5TVX+sp5XpNASOVLOheYHJoh2zGT7D&#10;oRGicVoks9iTxSOX/Xn36tOzLjX82MKOU5KEZtpIoRqYb3F6iVCSmOueBa4NVbKCufmeNSVV8x3u&#10;z9117/trxvicNzeXXtVY2re5vF+gZmDYMzDc2D/c1EsLDqLyDXLdzQ1FN4VcE5g2kxv/lGtGNhYM&#10;DjoHM991VOlDQ13UQI/K5pklLT+VBi+UGlVFLJCHPh0usSVqjnEdBTFw2q0JCbh6zQEUMUECJ/1f&#10;F20rSP4al3HYdlUTuDYuixJzN4WPqacbShmXa0lTWdnJEz+99fO7V298zXZ0ia3mXE/qu46zwUSN&#10;wHVYdStTLUbAQoOdib83r+gZOtnO9b215Asp900p6ykp7Xkp5WUp+1XJ8S/Jv6od29aPbB3gWx7l&#10;miMVvWErel0qekvKnC2dni1dnC8175IMez/mGc6KezXus2Yvlc69I5W8JlW8Ijnh/g2p5C2p+E14&#10;o1T4ulQGn/kqPlnxrlTxkVTxheSMtXi22GhKJ+ruz1t6kEAXQ4lUiaSCZWwepBdcV/xb99VvWZ9+&#10;chCA5LorQBIZW2qJcwg7JXzeyxRBOQJGqlrYrLZn0HhVtfnIwBIYhe1jU4YuOH/7F3tGvrtqyiuz&#10;np5x9yezO29dE1GXPIj6hgNIWLgTkXF2kUws2GtL6W7kRVZulAo+lHJnSSWvS8VwKOAe9vHN1pH/&#10;hpT/ulQAO/uWeGa2VDpHqlgoNay3kYyurLI3a+rLAp0ZwFLG3EaIYN05ZR240oM4O1Tvl7JXSKmf&#10;Srnv4BGDz89+XQI2FyyS6n+TSDJol0hiYNoGi7V0m44TnqI0OUIPR9FQ38biAcfXR377qrT+zWvO&#10;/fAve9beypYKB1PgnISTEBz5VIYgMRWJGfZp9UKYKsb/DJI04AdDioA/hHKBkiwC3gx260rj/KBh&#10;LC5qeXhX0dDVuTFx+QiMBLdQJKA5XNa4Slu80xpfYcXaLaEUzV8H19ytsC3OiJx/LmbhuX7LLt6+&#10;Meuhvc7XE31zi5S1dWRbiB/j7DxKeZYEtMCEh5rFlRyuZImNBHiI+hrcJLi4xNBT0Bvj6DiKNA+u&#10;2ovdLnCa8BaP8dpR+6g15yd8n/jRUdfRKqXRZIYwspetn2lk2iwh3oSpRMODYSIiczVgyI20oYxl&#10;nfVtX+Na/I599mNF0x/Ieuy6tHFdMsYAJKILxkWXjGtXNi6ybExU4aiovDHtcsd0zBnXKWtSl4zJ&#10;PZIe7Js67eqSVx8oe2diwTuTar5+Qd+7nJed0BuyuDtbvrSv+eS25vN/avkXqcfOlSZcls0A0aSb&#10;DT5Ea2FMn4CxFzlj7mR8sz049desPl8eHhJ35sWDbicFUw9qwECQoD2HfeT/C5AwjpMKZZyEwnzc&#10;yFb40nN1d8ed7vbx4c/ONWUESECQRmyQAIlokQKbZh641sOHEzgQJERtMkIOkn2sIH7OuU//Wbs9&#10;QatN0+2nac5h48xWY8dK9btPvfNerpkzteyNsbkv3pb99FWZj/XNfrRvwaN9Ch7rXfho9+IHY0qm&#10;dLBPiiofF2EfG1U+OgqESPmoaPvIDsUjO2eP6ZE+oWfq5H5ZjwxMfmTo/knDd/1zctmGBFpyifqr&#10;mdyky15NDylUA9RhEFNILtUwACQuyr9Pq5289vQdK888dciVUKEe1IEf6J6nMrhsWi2saYhFUSMY&#10;bq1Ay6sIrKpq/KLa80F946xg7e1+5xBv6aDG4n6eksHNZUObygc3Owe0VPcNe4YY3pv0ujvD5Q9o&#10;1Q8b/n/qLY+FHXc2FwyWq4bw4LVU68PCXYxQT2fd83l1ywubD5aRklLelMfxggR/LRWX4gGEhGGA&#10;J4jOoIhK4SWBFDGVBHbHy2pLbP77uDLJCer+CtiIuEQrXdp2E6v7iVrKtVrmr3Fnpf+5ZOenI9ZM&#10;b7f1Q6lgf1ejaTgFkChRXJGIEUU1GwtLJBitBToZ3l7c2UNN7ezeYi1YYMt4w5r0lnTpY2vREovn&#10;lwjjVB+eeR1LHBT8w+ZeKVXGWqtgxFtKE6SMBCn3B2vgtETcPWjLEFre1X/OYt8k5ayIcCZYq+Ms&#10;NfGWygQJRlWCBUZlvKUqzloVJ1Uvk6pWS3WbrOF9NpbcgZV2NlCLdGAhXBhfp5LCJZlEcs8AJXtY&#10;7saOK1+zTHtswH3PPnH9u9+Az9VrcfZfIFkmZrchMNqUx2VThfdmKt70ggEkVQIq8LJyS0JR+9hU&#10;AMkdrSB5/amX7vn4nS7b1kQ1pA5jfgDJMBbqTIIRhmoJ6RKl0UTuZJRYGv60Or+RnHER7lgJ9gV2&#10;yhUnOZdKFUvg3lqxTHItj3Aus5YnSKWwm2utjVut8qlIlh5DXT2oF/RWZyZ3ZGErqC7ZkMJUFAey&#10;dlzpargjGi9Iju2WknVSxXLJtUSqXGR1LJbKlktVP1n8hy0sP4IakZSALsHgJC42o0RwvT1R25Fg&#10;O9ndrexC522xlriXI3755P68A6saq1Kr5foiGs4W3gwqEgRJa2jLBIkAhpHB5QycxnGZIn+BRFxB&#10;wliL/r5wD09m43qIShbIFM73KNr7ie7b1yZ2Xngpakku/hbL3Fgal1AVsdSFI9YZGeeMSHBZl1Va&#10;4feCHyKhxoKKpDwiPjd6aW704syOSzJ6JeQOXJkxfG3+qC01My94F1Vq2zV2gpGLTE/Cqb7APCOX&#10;AxTVXHC/RLw6FXxlInqr4DCwgqvVRcO9g33EIVaySiHs+4rQU9sy7ll+7InfchIyg5e8uOA/MgNu&#10;Blaxogk1/wm2ESyqMKr4JFhFuBHs4mgYuFwsDSuG30vrK4kjk106EPwtwbngtdxXR5+f2OfSuK4Z&#10;E7vmTelWMLFT/tjogrEdCsZ3yZ7QLW18t5Tx3S8+2Cfx0WGJz92a/96U5pWzg2s+KvvihZI5T4d/&#10;X8zzD7HKRJ512L70vQsfvZC08G33H2v00lTuryFaQFNDmg6SCJGGiRNMe6iEGWHOGzktUNianPpx&#10;6y/1/vrATd8lzb7gc3EaxEQ3mHdgDU65oMbfW7Md++y2YkB0aUdSGcUGX5XZMvK75K4fHZl9yH2u&#10;yWjm4M4j2pBRArb4D7iZ7xU3ysDpV3A2puY1QrW0NKn015UXFrxZsuwdZdei0LZF+qbPw9+87/v6&#10;BfcbYx0v3FH42ODcSd0yRtlSH5DSR0iZIy25Y2yF4yILxkfkj4ssGh9RPC6iZIytZHRE4ZiIgtHR&#10;JVP6Ox4dWvHsTeUz73a+Pabmk6mNi6dXL3gpedakwzOnliz/iqSeZo0uFm5iSoDpmk40sd47biGy&#10;BA4Oo7Wcb7eH//lH7j3fXZiwOf/j1OY//GoKzrHAcz1VTB8BU4szBMFVJ6CFWQ5X7TSvUl1b7/+4&#10;tnF2nedFxXOj6u6juPqGnFcFK27w22/x2m9oKhvmLR8Yqh5meG5mjffrNWN094Ok7jGjenyo9JaW&#10;kkFa7WBcCDbci4diWLBbXf204pqv8z2biwOnSozifB7MxisQzuCgWGjLJx4oIoaL5chwZoP1zxL5&#10;QNNvgoEkwCGuYbOC6wqQiEgxz6RcpEPxEy6DxHwXDPhnKlWLmVHF1NrmktKLWw6vmL5uRp8fZ0mX&#10;fumkVFxrqIN5qDMNRwJFKK5wZUF3O9SOhbtyf3de3UNLbd+411r9o6V8o+TaKjUekNSkKFrWm7uv&#10;4uUD9bT2/uOS/1BU+KAUOGRtOmStOSp5zklycRRt6sSCPUlDTLjY4rkgNRyzyIds4YORoQMRwf2S&#10;75AlcMQWOhIBI3jYFj4QoRyICJ+wKEkSL2rH6nuyABzJblSOMlSrZliAIjA03cIbh6oFV+Vt6rrq&#10;dctTjw+8/xkAyYr+Xx3uvTSj49KiiLhidH7BsTULt64cyJIrh6BIQk0bXRAwAJIOS9OHzU/8x+d/&#10;jnjv20mvvDHtpbs/mt1p21prfSoozhuIfhULdSXBSEORwpiEiGRaFHFHBdJtwUO24MHI8OFoeBA4&#10;YPUfsLYcsLQclGD4DkuBIxbfIanlkOQ9KoXOWozMaOroTOuAtV15uAtTOzI1ymwEqRCsONcBJIaN&#10;Ke1Zo9VfIjUnS95TUuCYNXAoouWAtXmfxXtQCp62GtlRzBXNFRvTLESTUNDIEQR7onRkpAdr6d5Y&#10;1D7xD2nDx9Zlr3fekfBsVdK+kL+62vBmk0Bm6+knsg54tuD5k4kg4RkUwGBkchmHKUfECXmZIvhi&#10;TN2BMgDFz4EcYKbzwDRreiIjxxn/sUF55rBzcPz5yHkXLUtzBLxBkWBG3Rbrsi1xRixxWpdUWGKd&#10;EXECJDjgVwOBUmaJL4tYWmRbUigtzpeWFFoW5kYuzu65Iv/u311PHW2Zk6ssrzZ+9+qHFHaRAecM&#10;+F7U8VTPpbh4RDom21shJ5IlLAORg9Xwrev1ip2Fa/+ExmKza8evPX53wpGZf1ZsqTIKdXC1wWaa&#10;hVq6MIDguRs4XY1rKEHwJpLGwjDiPDgwrFgczNGGqwZTNR4K8gYXzToZ3r+h/ocvnJ8+Zn9/bMXs&#10;Ec437nK8dHPJP28om35z+Uu3OV6+s/jVe4veGFX24UP2+S+4Vr3v3Ryrn95MT/3W8N0XxV+83Pzd&#10;5/zIz/z8Fr57ZdrMsTsfuXXHcyMzF88Onf+TNZVQuZmFZR3UBRhs3CJi4IrmusyZlzM3My42kSXn&#10;KkauOjpkwYExm7Lm5eqV3AhiCgALB2DjgZTw6G+BxBBaRFhbomqKQo0Q1x2U/1gUmrqpsPdnp17b&#10;7TpWawC+ZI4zOMU2IUzwAJmPkcF4Q0C3gYTIDaw6r/LI9qSEDy+9Myl75i35r9xdMv22omduLn3s&#10;6vJHBpU/2KdiYhfXhHYV4zC7WD4hwjEhsmR8RNG4iLwxtqwxtsxxkdnjozPHRqePjUkd2zl1Qs/i&#10;f95R/fYE79wXg99+oP2yyDi0lqRtp+e31q1flP7J6/aEr9VTB7irmIYamSYD6QiWA/wbSOBBI+NH&#10;a9WPztRN3Jh937rkV46UbvGAyw/eB1reZGIkgWFFkw1eiZ6mKylYvKHZeVkN21QfmlvZ+E6N52nN&#10;dx319qGNfWnTtUbjnar7zqDrthbHtd7ywcGqq4yGW3jTA7xhBHGPUpz3B8pu8RcPkx0DSd1A3tKX&#10;+rtRf3vm7+rzPupqmFNUE19Y+0Ney8kc2pCNAAOPKZSNbST8WTyYycPgCZogMUNSl0ECrhN6T208&#10;QPcQh7iMRZITBqgTuOaxmp5gZxSgo/nitvFXNqWAG3YSrvSV1xSeTPz9q43v3LLmlcij33XwZA6l&#10;TUO5rwcLxpBQhBECiliYauNaNBa5BqKMphhW151X9aSFXY3SGK2iA3G2I5XtaF0X0tSTentST1dS&#10;21Wv6kGcXUl5F8PZ0ajqoNW3J80dWLgT0IgFO5HmaLUmUne2J66etLw3LevJS7sa9k7weurqZlR2&#10;I66uzNGd2bsZrg7ggLOmKOJvR8LtmBwBjrlOLAqxBIgUxEkSFu67Vi8dXrKl13dvWZ+e1v/+5x+7&#10;7p34fl8d6L00rWNsPoIEM+fO1kqt/2AJDJMicSLSlVD9F0hQnbgQJEsyBUj2jnz328kz35iG5b8d&#10;f18r1QFI/DcCSGigC85sV62qLqk8grL2PNiB1XaiFd24C2RcH8PR3XB0Nso7EWdHWtmZVnWirnbE&#10;GW04o+CBXtOB1Xfgnva0KZI0R9FgJFWARhFUE3NTDEmjuIIITirEmuwIFrQYTTbdHUXgc6q60cqe&#10;1NmTlHcneAC70pqOzBNNAtgKhYYlIyjJAasRjCZGd8aGEN9A16X2e7+RVsy2fjfn2qO/flpfkhRU&#10;mhy6N031plMZEILzja4ASbphZBBxguHUkFZF0nb64Wg7qf4CCRhreACnXy76+Pppg24P8oXF4Yk7&#10;ynrHXrLNT7XGFQpOV2Nd1mInyJGo2EpgibS4XFpSLsUCvwEhAHX4CSqwewrOe7fjwPSJU/xYFZHx&#10;Jd2W5w36Nu/WTcWP7KuYk+pZW0MOq/wiim8jjbAUApuHckqk2eFJ3CpxsSNIgDdpVE0x5DTROh5U&#10;1HnGdrVon5wvGbV878hlBz89U30ywFyc+YVRFmEOXUcjYyBXRKd3ARKzdKst0oWWCItpsdUGJh0w&#10;2o51VSE/a3Kyqgyj5Cw5vVHdGxf+5TPvt280xb7oWfB848IZvtjXWpa97V39QejXuereFfq53/Sc&#10;o7wijbjzDUdK8MCv9oSPyxa951n5ubb6CxY7K+2p23aMG/zrQ8NPfvBk0671pDKThT24vFVrbB83&#10;UhMrXgVw9XFuN8h+Z+ij/bn3JRy8fsnBx3eWrnLoVdhZEbsd6qZg+Psg0XAiCIIEvknTwxoDXumV&#10;lP1Rqb28t/qaJUnP/pK/o1Su1jGmFoZD0RYswq8RNhqG+VH4DMV1Epnuo2oT81Z5spJyf4g9/+rI&#10;C/dFJo3umjy6U+rIqJwRUcVjokrHRbrGWivH4FJu9rGW0gnRRRM75EzsmD6xS9qUHhlT+2c/dXX+&#10;9FtLXrvPPntU+ZzJzs+neb77IPzzArJvHTu9hacdYhWppKWEu3PlM3srvltsX7GoYddvel4q9TUy&#10;HWQk/Hyg5XCD8TFsNq5VQn1wJYSN1UXyc3+U3rXs7JO/J62r8CdRrIxKoiyR0ktiPQM00HjNaGkU&#10;zn6jlFdWsiMueW1x41flDTP00A3c3xNzzoHBLHAD9d6q1g73Owd5Hb299j7ByqEEWNJ8N62/O+S4&#10;0ZM/sLGwd8jRg9T3Zb5e1NeFAEhauoYax7qrZ5Y73nU4vsiv3ZalVopeKYCKUC7GkcM5TMlBf0q7&#10;EiSZ/wkS86LFmJh5GYs/sdZB4ZXY7CGXatm48iO8Hl9pDpwWgDMD0FLkMqPACFQpdU21hfknNv0+&#10;7+EVr3b7fX5EzoFuaulA5h3Aw71oIFr3Y9YdW2sYNkOzqCEwTFE83JUqwwiu0duXKV1ZuItIosBu&#10;diXwJ7UnU/sy+FO4Hw/A6M3DPcC/5iqApD2TOzC5Mwt3psFOPAhvHMACg1jLQO7tS3y9WaAPzlSH&#10;EezL/P0pjGB3eAvF1X+xWxQFY2pIcKqDbQ0DSDRJVqzcd71hv7F0e7/V70Q8Pa3ffS9Mve7duP5f&#10;7++1JLlTXF4E2KyEUkyQLAeKmKVZl4f4518ReSFHrlQk2P2ppMOS7GHzk+78Yt+od76dAiB56e45&#10;73T8bZ3FnT6EBW+kxtUgN2ko2lAiUD1Qq05xrWWQoTQAPO7LcR/7UT8czx4s1JPJPTmMUBce7Mz8&#10;HfEe4Kp0oWGQrdE0ZBX93nFhMcAGgETTUYsYBv5TTO6xUjggYTiYnXmwBw/24aH+PDiI+/vByQan&#10;GfXHAIqISZGwRMI2Iwxc6UC1vpzcoNVfk7un3U+fSEveaL9x0cQLh9fV15Q204Cd+FI0Ly4+LRAC&#10;qEBbbMpZjPxgyFQ8L8qC4a/MnJwIJxhWzLcWrVwxdUPYawx8pTJ6UCbLKowZpxtv/jG/y5IU66Js&#10;C/wiy+Agu6XYGovQIgCSyKUuy9IKKRbIYf4igu4IknJrvMOWIOiCPw3oGDf+WLF2aVGWdX5StyWX&#10;rv0ufeL24tfO1S4sDK1z6zsD9JjGz2I2FBwvLEQWKkQ0tAeEoPtlFm2qibheKsYhznN2UKXryn2z&#10;9maMjN0xdc2JVVmeTJ3XcS3Isba2FSToqhICXBEzErFstY0lpqkE8wg31C8G1QyiEgQO/AFttOoj&#10;Si3mj+syeOlpnrqDnP1ZP7LGOLiGHPqeHP2BnviZnv+dp+3i9vO8Po/5XSRUz4ON3FvFsi+27NyU&#10;u3Ju0hev5/3racdb484+PGzLmP4bH7z+2JwnPX/+QGqymQwgEZ3gESSwhVSjepAZPk6qOcsJ679k&#10;e1779cJdC3beGX/kzSO1Wxp0t+j7IgrAkIX/C5CEOZaI4T5jgiVoMEPhWjWnBz3Gh+cD/1id8/C6&#10;5A1pTSU+zYtrfuHR+e96rStuOibs9QDRvUxuDlZVVO/9ufC98cX3SiVj2xVPaF86MsI5KrJqbETl&#10;eKt9nFQySsofYckeGZU2rlPS+K7nJvY+/fDg88/elPL2qLwvnrAve6Pupy+Cu1apR34yzu8i+Zd4&#10;aRqvyCXVRbS+lLa4DMXDvS6t4GLL7k32tfFFP31bf/6I1lQHAg5+LfjlZE2VMcaFy86YZA4yvZTx&#10;3Q3G7IPOe2JPPLj6eGy+57QGZ5hxgfGLjLct7CzK3oX/km3oRcxtZ1l2ZU9WwzfFde/qoVtZCAxB&#10;JxLsboT70sBQo3lQqKZbo719XVG7xrIuSu1A4r+Weq8JVvaBZ6oLIrxlHbSG7jTQi4RAkcQwb5eW&#10;mttr7OMrC6dWFb9gr/kmWy7MpBoI8GwWAgGBtZVY4IvXngkSs+AqEysv/w0kJg9MNiBIGDzfBhIC&#10;r8Q6giyRFL38YnOINepV8ZhkMSPH8DuN5lCoriL72K7vXkt4e9CqD6RDP1o9Sd2pdyjVBoIoMQAk&#10;YXSEwR3GZjCqxJQoMHmAARrsygLtiRxBlCgMvsvRLBxJwhG6DI/BjHYgckcW6sJCXQ0ZhAg46e25&#10;P4qFImk4ioBpC0eQUHsW7MiCXWmwCwnFGKGORrgjqpYQfHhHEgTYgJGNZooVa5FlrEhGr1zH1cZw&#10;zTEKjy1y0MKbrif2W8r+6P/tbMsTT/a65/mHrn9vaf+v9/VamtQpPrcVJCsqcGDyvC3fjqP0CpBU&#10;CSNV++8gqbwCJPtHXwbJe51/W29zZwyhJkgC3UignSELkKiSAkpCsVHZhgcn3I7CTmG2I4aFO8Au&#10;wzNtI9oIRcFgARset7CVYsc2iRugRXDZfBX2V0VwYnZEt2DCQ0Oo62oUYJWFbSwQxXztGJxdgc6o&#10;8/B4wldEEfh2RRRwA5D0aKoD0joSgHroZtV+9aUNtpWvSUvf7v7H2pczk/e4PVVuEiyh/lTiw7V5&#10;hKeSgdm7v0CCgVOGFfNXOCW4tsdlFQLj8mPMbGNwTARRCTxgu4LGnLSWkb+X91uR3jE2OwJXH7FL&#10;y0VcK95tW+qMXFwRvQRFSWtEy0QIEAW4Eu+0LnNFLndFJFRgM67YSmlprSj3gpc5LEtzbYvTOsRn&#10;d1ueO+Db7Gs3ZD2wKXfafvdXuepvfnKC0YtwdaOnCANzPOhFiZnwoEJSsYejligqu1I4FnNu9Snz&#10;0iqf+fXM2NgdMzZd+M0eLmGsiWlB8O0NMaEd19OluBKSAAlOJgGQtOkS8M7hFaaFhJcpGNHBxft0&#10;7CWL7Tu4HsCOv7KbhipZi4N5ylhtAa/OZpU5pDqX1uQydx6rzaeeYuZ3ErkWvXPNzxS/oTTyBodR&#10;kGTf8fPxr97dN3PSiWm373tw8OYHr/79uXsvLX7Tn/Qn9ZcRzct1GYye2AZMYmjECFHi40Y1+Mp+&#10;bfXZyme/OfKPzzaPWXb883OBYyEqmqNgB3UTJAKAfy9HojJsbQhCBFu440QLReOkhvPzIWNFrjr5&#10;V+fYuHOLD9vP1+j1BjZgwdb4uIR7a8gIBnwXaje8EeytKJaHZJqPGXJI9vuSDlZ9+WjFPZJjfDvH&#10;+Aj7CJwTYB9rLZsU5ZjSsfSRLsVP9i5+ZljZjHtKZo3Lf+/xgs+et8e+Ubnhs/odCS0nf9XSD7PS&#10;VFJXZpgrIYYCLBxkcpBjFiSEcTjFq9ZXaOmna3f/UrT5e+eFI3pjA9M0g10GiYo1AuhE4HEBGtdx&#10;/ZJCFlz0TEw4MSF+71en7X80GicJpt1aTTY6VmZmm2ZRNZMEc1igiDvz9PSc5j2lDfNCwVsNuTt4&#10;gmA0mdKBK+B6dwt7O3qrYzz26CZ7e7muuxHsS4J9g7WdPGXW+mLJWxGperqwYC8a7kF83VhzF6/9&#10;qtrc2905dzaWjK2smZ8XSEkxQimM5VJ/DtVyCTbQzKU8U1h/sPiinQNwAhWJiF/hVd1GBUUUOGpm&#10;qBokSLZBcswZjsAVDD7I6Zh3gUtFgSEue0yfZoJMwb5bYAjUDBKoZGEflSsrc47uiFv92Yi4N6J+&#10;n2cp2d/ZqLuaadfCPurBaEO2aQo2kW1tBqNjY2AjbONgBxUxUU6zMAPrTXXFooPtkyVdBjsYaWiR&#10;VGuHy7TI0WBSadhGQzYWxMFDETwcxZAokQQ78AMtoplsw6FE4H0IdA88H0F1GzjjBmAMtkFsBnrl&#10;uoTL6RNw222qH0ByDQVF8kffle9aHnuq510vTrnmg0X95+7uvTSxY3yuNSFfWlYirXDg+A+QLBeT&#10;RcCogeUCCxVXJcWBdRMgiUOQWOIrI+PKOi7JvWpeyp2fHxj79ppHXnrz6Rl3f/B+x63rrZWZIJiu&#10;Z8YQEupMAriPOJtEkRRZUmBTQUmYXUlQXkQwLZqpcCgAABYqAxctIv+EKSiMQQUkCmoPW4JKxLBi&#10;5S4cSTjOQG5N4rC/upXBcVaxwzTmrkT6Sg9JWkAiQYnj0lXYRAs/Flc6sOoGLpyMhV56O6YDY3oR&#10;7wBWfV3zpWsOL5SWzZBWfXzzsT2LCuwprpYmhxEupnIGU0SbXjh/BBXERWGOVqK0/hNJA6eWAAk8&#10;bn3exEnbwCsrEQYl5xhdX0eeOlIzdFVGzKLM6LgSjFAlOKXlNTjlcHmNNR5AUha12BG5tAJBsqIa&#10;WRLnkpaabYBdtvjqqGXuiPhyKbYcn1wqfilMn1Sgi7Cs2BZfZIvNty3Osi1K67Tk0rA1+Q/trf8k&#10;W11VTX5uZruD9AzByxzdLHP7DRiYEAVdBQ6lWJHXOE7Zd27llcN5E9bsn7rqzy/3552qVyo5bcHp&#10;aOCni8i+QAVYTsI0bJULphHvdRGdwdkS6Lzi/D5c4FXjmgICQTcUnJshNA0mAsCwtxDDC4PpPozl&#10;iGE+JoYY1A+vwUWegAK6zHH9kiBVm3lzVWP6+bSfvzkz7/VL7z988e3JZ+Y8finudeeu5Yr9Ig+X&#10;U9KErRsRJLCxYAOxKViAci/lVZxf9OjzDpVOWrDztn9temTFyW8yfOmEezmadzTsIuaEUZ2/2f0X&#10;UCmgaoBAMxh2TQSQuDlL18jPTvb87pr75h2cszVtT2FzucxaOAkxpA1qH0CImXsghrmEuwkSrLM1&#10;FIprvWsq1fWiS42Ln3XcI5WMjy4eF531gCXjXkvGiMiciV1Kpg1xvXp7/UeTfUtektd8pG+O1Q5t&#10;1M7vIOkHWeFxVn6eujNZYzFvqaGhZqKGcdUs7KCl4xAdIwmHHyNMQo2sulDOOFt/7qgnN91o8WLR&#10;AR48Am9QYXtEfBA3j+Lk9gau5xG6Pi/43LqzE5fufGN74upCz+EwRkVFaSCWSKWJViUAEjFrL4wq&#10;gTfnsfIC5WxZy0qv9z41MIjLvQy5I1HAOHZgakcSjlF8neSGjnJdjOYF37kbDXSRPVH+KilYbdHq&#10;2pHmzszfg8Jo6cY9XZpK+lVn9avPHxRy3tLQ8F5By4mksDfVIPk0aM5PBJDkGLiuuPD4zAZzCBLY&#10;sNZcCF7SrRGqdBEEQ/EhQJJrkFwdQYICBZsaAUhQfIDPBZ5XGgyKoW0UQNyAZ1LBatBwBZc9XKtp&#10;dlw898uvy5+Jfavz6g+k1F8iNee1XLmByb1BW1ANC1vBmisiUg/GEa05mC0ZDJbof2xIGt5bMEOg&#10;CeSgHx1BDBvRrES1EuCBIuL+cgQL4+ByJFejmBqpqRZNBbtpg0HADYfHqhWAZMiAK6uhWTAjIr4C&#10;y1gRYGJdJrCnwrACz/RgFG+50bDfXPRHn+XvSo891eOuFydf+8GCAV/v6r3kUsf4HFt8QZsiMfkh&#10;phzigMf2VpCAXYsFL1iIEgAJUAQMmYiuRMQDSHKunpt012f7xr29eupLbz4z484P34vZ8r3FldGP&#10;Bq9lxiASBksdTRUb0SN1Me8PpIlmWHRq0YgFjgZyBeABRFFRcxBghtgL2AXsjwlsEP+ES5gyKx5D&#10;2FnApylBdAQJzgyFlyk4swc+h+nAEqtIpFsMFShuI3DQxBxSCnLNgE+wwGbAV2sIY9BDvalnoFww&#10;pGxnj50fS9++0v7X+MnpiZvsnuKyoLdQD+RjFh3OEFCx4LPDGfJvVeP/DhJ4ACAxpclfIBF5iNaR&#10;gnMA4crCFYD2hemCwtCY7XYQiLa56balxVKcyFQtr5ZW1llW1NgSKiKXlAJLbEvs4k+idg4UyRXD&#10;Gl9pjS9HRYL/BKVYhc3Tljtb/YOEMim2WFpSYFla0D4+t/uKomGr8+/dmPfoH6Vvnq5dXhzY46Pn&#10;RLFADsMa30ycfihy7Aznb10AI8v1I5wtKWuZ+suF++N2vPTT6R/SGjICtFakEBSwJMAO4emDGTQw&#10;ZQIWBhCCjWdBlJh1W2IxV5y4rTBZ4woukYttEMHXxq7zaJTAguHrW9uZoH+OLjo2Vcd70QZSRMLA&#10;0KkGB+9YVXSFKbioO9HBn24inqpwcVrowh5l/+rgtgT//rWhxD9o6WnSUsS0Gt3wgk8v4lqwuSZI&#10;tABjjZyUc360VvlgV+4Dn22+9d0fn/r2zKaCYAHjPob9eVEeCEVi3v73IKG4yrzKST1nhYTu87B/&#10;HWv8x6fbp685sSGpKidAPBw8epxTIosYF7IE7imSxBQlIITgwOKau4qfIj05q8r3r36zdFxE/qN9&#10;Sp8aWvbc0JLpN5a+epfr3XF1854OfPumvmUBP7SeXdjHc8/xqgLeVMH94BlXMq2SGHWENosu/Cqg&#10;Eb7BHLijAHwx8QV+HkJCNFxLa0tkR4HsdhHQK0A0eAETO4V5MBwmSACEzZw4OdnnVD7dmfH4ij1P&#10;f3/ks9Ml25v0JOzYiJcBgkQ0lgeTDaY5A9cmUXOwfLCplBXZw1tqPOOC/usNdYCudtbkdrqKwQeu&#10;gSnsyEMdqS+GBjowpR0JRapei9wsaV4L87Wnvo4MtIivF/X2prXd6gq61GZ3by7urtcOaWmaWeDZ&#10;neh1psn+YtJYaISziWo2LgWFIS5RbDAHVynGtQRILl/Gf7EEY9CGKUeAIjByCIDQBAnOA8DEKch5&#10;rPfVYGQyPY+TXLQRagpRM6lSwtUKrjnDnuzS0/u2frriw2HL3pBOLbcGMq5hjcNZuB/TOjMSYQAq&#10;zE5NJjbArinCNcZe+mKIvvrmQBtKJIMhAzDEbwZYMHUMOLHRsBVjMkoEByddt5lG0/xYwBXQwpz6&#10;YN7jMCki/opTW0ISCUtMsTJADiYAIkm4HQ/colfcUriz1/L3pEef7nbPi5Ou/WD+gK939llysVN8&#10;dmRcW/dfnJEgjBQQArO48EDYoHhQJKbBAnIASAAnwpDBy5Y5LfElAJJr5yXf+/m+CW9999iM15+b&#10;fudH78ds3SA5M3qR4DBOBhIlhspRXMPGnboWoarIVEzkcEllkkxE20TRdQaOGCBEC0k6bDwcQ1we&#10;DXQG4gSUB2US4xYZqAMgIVZCkSXwFhjADHgj8htYolk4SEADJyoCLTRQMNSGIEf8YNAPRliRZAES&#10;JRxh6B25OtCoHVJ7ptfFldG/viltmD30wKY3S0tPVGp1pWoo2/CLcizwThTwOVKIlkyxb5BISv8F&#10;EhyYcseTUCDEHJcB89fANAnDlDvY6G9dysun6m/8Pq/jwkRpXpa0tAwpAj8HKI+VbuABECIirtS6&#10;tMQWWyrFws/hMBHe+jOZPw3mThwAEpAyFmzsCHJETGBcCUNgKQ7ehR1uIpeXRy4rjVyY3n7u2b5L&#10;zty3MX364aJFOVW/NfiBcHmc5ROaTcBZ1M1irWTsBclPcm2nzudkeO5fdfTeJTu/OJB13K1U6LwJ&#10;V7ICA28gIMCeYFALi5XwAdp9XCu3TZHAk2gNAR4AEjCtBAkibDRFs3nZvrdZefg0lAJtf2rtvNJm&#10;n+FzadgwQjqu+gRG0ABCkLBOQobWxH0VvDqVl53nNRmspZgpTqLXEZAjNIhu/V9fpGnY6xBwqBdy&#10;/nu5MvPXjDs//O3uOb+8sTF5ryMEdAHMyAhJXKvclCOwI/9rkIid0WWmexgtZ/RMmM+/4P3HR79M&#10;jd2z9Hhxkteo5rSJE9QlnJgJGdxKEdpqA4k4UESnehie98MRrXP4f/sq74k+2a/8o/rzJ0PrP1ZA&#10;eR3+QTu12biwn6Yfo/mXqD3XqHQYdZWGr4GEm4jiMTQPJfWUNVHmIywgwmU67CAMMb0GvgKbBIe5&#10;oXCVcBlez4LVzF9Dwl6iayg8sb+MWCgfSANgx58ZvAEGIAGt5OFGYiNZd8Ex84djE5bvmr4zda1L&#10;PgtOClwJImqE6QfwU3CaEtpiMNAYbuK+Ul5ZoR111D/f1DJKVm+T9YGq2lkV3h+uh2h0wBwyBr6j&#10;wPXWwQ2UJTks3E/ZRkIxJNiNB/vRliFKZc+avI4NRZ3k6hju7erzPlbY8GOSJzMjVFlGnSW0MYeF&#10;cg0VT3ExuUQ4hnAPW9IGEhHaEhcqXsAgpOAxUCeHGICQPDFyDbOrI5gAdC1bL3J4I2DSwBYXBYzm&#10;UyJmvKsZgC6uF3DVbgSKPPnnzn7/w6IRK2ZFH/7S6j7QT7dfZfj7Ub0LpWjuZTB/YPvA3hkSJWj1&#10;0DVGQw+iBE0YOt1mTB8sJryAgSlEpxgOiKFbOU5JiSAyRmOMsAUXf8XwPfypDRhgRsElFwNNqoar&#10;MBnghuORFM8rFjGsHKNDVhqy4D2IgHAUD9ygOm/K39lr2fvSVAGS6z6YN/DrP/ouudAlLqvd0kJb&#10;HBivKlGR1caJ1gHWCgyQSJO0gkR4u/AA/mnau4Tijkuzrp2XdO9n+ya99e3j019/fsY/Pnu/w7Yf&#10;JFdmTwQJ7UfUdgb83LBHsD1yJBwonHIPWGVCw6Flt1CCVIDTBpAgIlq48eL1QFYrh91BqYHxQyCx&#10;iWQAtghPiQFqTIAEXtYKEuyAgu2zzNcja4lEOSIcngnI+Dy2RZGjNNqN0+tU9/DC3T32fSL9MCNy&#10;86f3nt+3qLIuy839ZXDKGUGzHCuNynBuJBt/NUT4H0DSupbBZZb8DyDB5eMoTeX8HOfvXaof+Utx&#10;v2WZ7ZemWZYUoRZcUYUYwHv4LeCwl1oSitH6ozQ0uV6BAw4+9tYEDwBeg3EtsWCJ+L0uV99h/+a2&#10;xzjgxQ5sbBObbZuf2Hlp4rBvk+9Ye3rixuNvHcsCquVwItS/li0KVeAigj06xelBZmxs4S+fqf1H&#10;wqEJKw5+l1KepzIP436mAStAUWAfKlzVAvxUBAmYdoOKdoJXKBKMD+GNgp4QczjErEC4YUoFw+z4&#10;N3iRMNZgijGJ8V9DfD4OnYGlw57r+EVo3WS0sQQ8bJmpTZjf9FUYwSpDqdf1Juz7i6srKkC1fweJ&#10;4eO8Crhu8JXZ4SfXp9z16baJ8/Z8tavwTDU47zyMmgioJhRCmzz434BEyAsR3aLwWU2M1XCao/O1&#10;2S33fLhh7LxfP9mbfaJec3LqYayZYwWXmZARW4kHB919QVT8BxwqQ4YPBEXCm1zKgdUFb9yb+9m0&#10;pp/n09SDpCaPNFdqvhrma6Y+Lwv4aCBIgrIRko1wmCgBCvLL8GP5APPDYAwrmynOYwEWGKIoG/bQ&#10;APiFcT150D2aTnwE216GGP6QJm4AJHAQYSBFTI8A3AdZbJWXM0eYHrJ7P9qRMjpux5T1p+bneQ8a&#10;4DFpaYxmYXUjSddUcFJAo2CYGHUJKBK5lLsr6KVSz5zq5mebg+N8yi2K1ldRotSwDWPfGGCJogoM&#10;jMOgYw5+KHjQYAoVC5cjuNyDha+mzTf4HQOrctu1VHbWAlYejmn235dXuzzZfTIvkO+ihXZemcda&#10;sqgi2p9ghTuoCgAJZghRJHGztFdUzuCFClxJEQ8ESGi+QfM1kt8KErHxOJUMU/FpWKmCifosg8DL&#10;CggroDwD3DGhUXDqDNPzmWxX3ZmFf+5cM3396323vWPLXd+lJbWf1tyH026E2cCxDQdNkFiIbgFf&#10;GOWIMGpgv9DeCTOHuRNMmbQmMAzDAs+D3WSalevgsEe2ggQZgEuIIy1E9AZddRH9bx2qxYz5YIId&#10;ZQeCB/jBQcfIQKMoGoygAWF/4ZWh9ixwje66KWdX99gPQJF0vfPFicPfnzfo6z/6Lb7QNS6r/dLC&#10;yNgyXOICEVKFWZA4M1uLE6otcU4xACHlbSoEXgkPwCqZBqsIQHLdvKT7Pts3+c3vnpj+2j+n3wkg&#10;2fKj5MzqYYQGMtaHaO3At9BgLxASEbiPggqoDzC9ITFqZdxGDBF9gn2BHQlH43q3oUgSiGABCw9a&#10;aFCCNyKMxSE1m/WiyIADrqFWQ6CaTBUpIvw0QR1QHqB4gFgEBA3wm2K7X5+C7RoVYg0pETrtzsnw&#10;UPnwSxs6/TxLWjuj54H453Mv/NzgK63hSiH4HDSUTcJpWIuhgFpNhWuBtSJEDKAFTsVIu6KbVtup&#10;KP4kRqq4F2W1GNRKYdpFTvZT/siuskEJSR0WpkTH5UfAITWzIMvNCSJ2KbZEii+xJBRGLi+LXOaw&#10;LAOWiFI6GFhoBwOUB/w6gJDW3sxWMXCSKRJFDNSaplsAHgC8vVSKK5CW5kbGp3dbltJj3oEhc7c8&#10;9OuZU3Clc4by3dBENxQsLQPgneJsm8IW2PXHd5fdlnDsyZ+Tdtkb3UzzcRrCULmqAxhwHXWw7Qwz&#10;7GBw0J8Gq2uiAsy+aQhbfWuwjuiiozHHhS3QpAuKwA1eAf8S0xjhGVQA4oYMwifAlqGfDgONnzCw&#10;IBPAwmugSAxDplRhVGYkRFQvzgTHld7BDILBVDF3g9+KVhpMpY5dvxSD416UcrbXyz896xm/8uxd&#10;X+x67tsz687UZnrC9YzL8GLYDNhWkaEAcsFu/i+S7SZIzIgeSAkvY3WcFBP+e7H//o823PvpT29u&#10;S91dqZQyWicwAyBRBH4u17fBDR6YUMEbUcHwh+EAed303ObqeU85V81RjvzMndnUX8dDASYHmKIy&#10;RWdg4cHUA5dQM+CMGVA7ILBAPMARoRSPCy5XhQUBBu6gqUuwCRmCJMS1ME4FChnYXAuOlGpuRivh&#10;MHbZyhJ4DPuI/cQ4bWEU9E6a11h6smBM/I4RKw58kOj+I8hOw0nPcDEDFPIGljNmCjONXGFwtilF&#10;vM7BMxz+eEfDa66GyfWBO8LqMEPvRtQOIEHwwlYwtwn2Ai54BAlDDxQri8Aggu0L96Kh60jDrS0l&#10;Q6tzOwbd3TG5qrRr9t2SXz0vtXp3oT+5mmU6uCOfeTJpSFRVAswQJObaCXDFwnV7eZgXLWyhed1m&#10;EgIXxmWQ5BiYIzFdRSFohM8leJMtlmqAgbAh2L5e7CNJpXouN1zMX+Q6f+TXD39+d/hPr0aeXhxV&#10;ebK72jSAs14Gs2GQRBQUgfVvDesLioDRx2ouMwEOSgLuTWEBLBF+NB4WMJ04bFhKhCHBCLhn8E+x&#10;8qv5mitBYn7sZZCYKoSJtwA5YIClBg7xEKap8TVYD3a1BiDZ0z3+Y2nacz3unjF5+HtzB321o9/i&#10;i92XZnVYUhq5tNyChVhuKb4GEQIgwX8CRbAQyBxiVSW4B5C40LfFluamnQKQZF43L/Hez/Y++OY3&#10;j09/9TJIKjK7GaEBABJDa6coKMtwlXvMBpklvLhreDTEbqJiMITnAQdBVBPgfJFgJDzAlSjFtA84&#10;wijOACRESBNMdeDhJQAS3Urg4MOAs04Eu/Az4a9CjgB4dCF94L3wT1yDxLDIxAqKJCxHGkYPrgz3&#10;5F59aHnUdy9af37z2osbP7bn7KsJ2J08nMexVy6wJJXJaSBK8LQBHmBnKjj9MOornkmHf155HqJb&#10;I7QvCBcx0lCatI5UXFZdP8nYbyF+76a8rgsvRMxPiYoriEC5IKJSQGgEQ6m0rMyywm5dXmpNKBVL&#10;jZVh4goOO8apTEgIRYK/CLb3tyVU4MB8iQOZYbLEhM3lX20FPAPKptAan90hPq37wmPXxO55fGcq&#10;KI8sxnJ0JUfHmoJkZsBIw57E7Icm7Y0LtaM2Ztz3zdk3/iw6Vis3AEU42Cqw4DLBroiyiGKZ/ndr&#10;thhvIoSOQxCllSMUV1IE39a0Xa1D3PB18D+G6k2QmM/D2/Bflwcm5kWgyfx8sTItrmsOdhPlDoIN&#10;5zpi318RXsPNwZdh3kGDb+aGhnIEDK7WzMDX5L/WkFkHXfcsPXnv/ENv/569IzdUGjIawc8WiWjx&#10;4aB1xCKzXPtbIFGw7wpWqiFIQIARFjaMAONNnLoYP1wVmvDlprs++eXZn5I2lAQyCatitBEUCbAL&#10;57rjcaQmf9vMdytUsD0JTsQnwUaac7Tpm3dc38+Vz+zknnIt1MxCCg/J8KOg4MN+WEK5wQCzj8dV&#10;dDoTnSxFt/kwaDTcJbFQlTg+CGt4HzYHw+VlDIXLClcUrqqYm8KNaRt46BHjwg0A8gFIwqh3sJi6&#10;XGcbM12PrDl0X8KBGYfta6rVgzpNxPpakoTT2vHiQUes9foBmy7nc08ZLylXthY1zC2pfrGqcVIg&#10;fBfRr+ZaX0NuB34xLiMIphCuYbiqwQRwiyhLxeAG2D4e7kv9w/Xau5sLbqwr6KM09KC6DXzzFt+w&#10;kqp3sqvWl/oP1tCz5bywgNdlM18GxbLdLG5g7RaIBhAWAiSpBBcOwgu4DSTmPUoN0dzbhISIa8Gf&#10;rrikEUVYkJbNGLwMe9cbYk5yW8gimRq5nFUwtaw+/+K+b7d/PmHdS123v2/L3dk5XD+E0wEajcLu&#10;6KgSQH7ZcOF6UAmhVruPhUYmRcziIoEETAvDk6bjrFpAyihhkSwBM0oiYIA9xUIsEQczzSK+XbW0&#10;gQR8cKQLQqgtsWzGuOCvIhYEr8R5FeinK9E8OExz3pCzt+eyTy1Pv9Dr3hmTb3hn3pAvdwxcdKnH&#10;0pyYxaVRS1xWhIfJDwAJEMUECdij1iHsGpihNrOFVgw7PFqWAUgyrpt76d7P9gBInnzx1enT7/j8&#10;/fYIkqwrQKJiQAmjnaKIAGkB5ANVqmCRGwY8YWsBJLDvWgQBHAZxmKUHWMcVxKMKygMTS2KAtAWQ&#10;wGdi3ZduMXQrVUGBYXJIhP7wsOMBNBFFcMADRZEwxQLP8EjNsCpKpBKO0UM95Yaris/2/32uLeHF&#10;dts+G19waG21K8kZrCphoVxR15fMwtjsHbNrICkAJDjAlUk2EC1t1wVPFWejqUtEoTkGgcVEd3gN&#10;ui+gocF3AUVyjrNdGl/spNesyWo3L9E6PysirsSKBQ5weOFol7aOFQ7rN07LKjjyICNKECTLBRv+&#10;CyS2OAfwwwSJSLwLkJivWeHEfAl+rIh0rXRKq+BdZaBLouOy+y67eM/GC6+edwBIssGq6sEsXYNr&#10;/BLVL+FyDOppzpY7/I/tyL3rm3MP/pi66FJtip8BSNB1Rj8dfNywGAoaLNPctVkbVA5g61txYtYB&#10;o70ScgVFS6vCECDBAL3JFzCcYKnQACN+kBkoPHCYICEaxljgIwReTFuJzAC/WUTvweiBccMhpmAj&#10;hdBC4o0JlYRuOJaNca2Bs2SFrygKP7a58Ma5x0bEnf3qUMWZalKj02bw30krSC6PvwuSy4oERYkw&#10;tyowlzGws7WMXvKEnkrYffcXv01afW5+SuOpECtnhoezEIJEzKQXBIKDKMw/HhdxYGF3UcLJABLF&#10;T13ptavey1r8Tv2e9bymgAQbWKiFyz5cdIUqInpofv/lAT9PK1qxmEH0h0GxJBSJeWTxK8QMTPh1&#10;gWcqIkTTALxCzV0x8He9AiQE+yozXdSe6bWU73W2vLQ9eeSq41N+z/ksvWmrj1ziDNyTRKqnGthf&#10;BAZcKmC4k3Fhg1A2by7m1Q5yqjTwS7lngavh5camh8L+u2lwOA33o8EYKkciSDAbLHLOIraAsxwM&#10;MCuRzN9X9VwfqrivOe8eb+k1amNfQ8M8czg4qKp2ZkltbJn352p1TznNKOK1OcwPIMmierbo0mi6&#10;e3DpgvqGgQ1d2jrMI0LMISaXgNoQC0Wg8gD90VaCiQNQAS/DRItol22ugJKB9cQ8jXHsGAFihVMH&#10;M8q9FXkXd51Y+cbal65aN8NyZkN7r2soo8M02i4EZsuwERJhaK1TOsDqmSDBiiOBDbBuAgb4pKkq&#10;TJaAN62a1k0kVAxiNahVJ7hEMZhIJMFlkFypSAScTCChOsHqL5Ejga8WOIHn0YaCzVUieWioUXlj&#10;zr5e8Z9Izzzb877pk2+aPX/o57sGLUzstRhAUhK9pNwaV23BoJaoywKWYC4EhIhYxsqMk2ARMNyL&#10;ai40T6JP8HK7ZXlhx6Vp13x9/p7Pdj/4+oppL74yY8YdX37QYetGyZnV3Qj1p6y3rkbLABLYEdzC&#10;aCpHwVlBZFAbEaCcYGvBvsNfNbH7RIswQEuFrFgMbdawgc4AimAySUgK0RBFxoHrb6LagCGUHFeE&#10;nhO0NhEOPIZ3XR6YXQfA4OdEqirQGlfn1Zp71BX2PvdHx+/mWOJe6bd35SvV6Ye8XkeV7Ck0ArmY&#10;TtNAlKTiMpoghTE2ZQ4MrqIsRpCYisTsMgInD5bSwikHdpmRHK5lMwXENLwSKJKMHazJCcbXNdMZ&#10;F33dEjIiFmZZFhXaEhw2rLMCzQcWHyNaoprOYfmuUvoGfg6ABygS0CiXEWJW2bWCJCLWEYFNt5Al&#10;rSAx5Qi8BmcIXVaQwBKxKBlAZVFhxKKMYavTHjtU/FWp9zTsFOOZRMkwAHj0IiMXGL3AtcMa/zq9&#10;btz6M/etPPnqXvuvjnCBjuurYoURgAStY0gMc1VvkA9o8UyDY2D6XbAELKLpHYO1EjpDmHV8gLe2&#10;B2g2wTDBpyB+hAVHlgjetNk6fAAfI/6Jf0XjboJENrAYDAu64HU44QEHGEbh2SPBMI9tsgTwAH52&#10;iGu1nJ30sU8SPfeuSRvy5cGx3yStuNSQE2SNjPqwFRe8HL6slSIYyMEa879xAxJgmgRz2TjzG4hm&#10;YPEWLr4LyiMvqL3+07l752+5Z9mxN486t7v1QmoAnIEQMnj3DOfjmJsOb9cwLdEKEthhoUjgA8Os&#10;qdSV8Pbxt5/I+e5TmnuaeUqJ10nC1URrpIZXLDcVoARkBwyM+sHuIFoYfDDcYxBSRN10OJTwG5kH&#10;F6OH+GfxOvz9EDKiRgujbZdHG05wgIIBiQeSRcZ+yvA1RgNjZ5uMz8+5Hvwx6YG1l6YfKPq+Wr6A&#10;1tlA90TnqRjjwlhwKgG0yCkslMX9BdxTylIr9KPVgR8qGz5xVz/nrR2tNf6DBq5h4Z5UiQFHEq2e&#10;jrWw4EUCSBi3MAqGL0pr6hWqucZX8oAvf2zIeavROACMDtMidGVwY9MLzoYv7J4VFcFNDiOplLvz&#10;WDDD0EAxZIuJithRjuH2pCBIcIZwalvYupUibbMUQYggJIQc+Q+Q4GtaqUNwuiVwRUTAUeigUYAP&#10;x5RMKdNcQXdl0cWsrXE/vX1v/DTrrqWWyrx+hjpUox0U3UZolEojFXNhDBRbaM1xiMew+2jx2ygC&#10;oxUk8GKghZk6BqMvgjZm5yj8J9g+EyQmhMyPhWFSxBxCmsCxBSCZGXiki1BCcLR1cNvB6w8PIzU3&#10;5h3ohaGtZ7rf/89Jt7yz8CoAyYJLvRbmxiwqjF5SZsXqXrOot1LMZcNIiCXecXlgkhbNkNAiON3E&#10;LkpLAST5MbFp18w9d8+nO6fMWvbUi6+8NOOOrz5ov32j5MruAYqE0t6aGoV1WQTbydBQlDlIMIpi&#10;/sPGZdHpBEQGigYQUlgS3TZpxioGThCBgaJWHB8s9MKjZFFhiMiVptmICq/H/PzlA46iTWAGKQLH&#10;GWNomE2BgaE2EDpGJ672Dtd2KzrXYce3ltjZthX/uunE5q+8FZmy3lit+PJVfx5VRH0H6glziGlG&#10;MECUi2dQFmOOBK8OMXUXzx+UtjSXsTxOc7mew2SxohRW04JndoEZe3X6dZk8YltF1OLMyNhia6zd&#10;tqzCttJlXVkJosGSACApluAeDvI3LmlVlSABIKSsNd8O/8QESVu+Pb4icqkjMq4cdMmVCRILxsrg&#10;leZvBwMAUyFhoNJpjXNKCwoiF6Xe8lP+7PTG71sogATnt4N/BlcT54mcnGf0FDO2t5D3TpSMWL5/&#10;wprTcxM9JwKsgvNGTMeCXw+2VaGYaRUgQSfcNEdgtE2QoCBo81+xcrcVJAI4YrTaR7xDy4nAMQMn&#10;HEFg2j20qWjS24YQOeIxpmNElTBXKAtTHiIc7sFgw1vMD8Ybcgy+TBhBU9uoRFeYHuR6NWf76rVX&#10;DpZfu+T0gC8OPPRj9sYCv52yFo5ZBDC1OKdCsMpMOcD+/l2QYFBLRKXMTQWcmAj0cV6p84/+zL0n&#10;9s/hC/c/8UfBtyVyqsYAzqDr4Fiq1EACwc6Zlh70CMXPxIIFAiabh2G/DNnwuWrXfHr0tanHP3ne&#10;/dsy5fwuNec0q0gnTaUk6CKqm+mNjHgZloP5sNiXBLFnV2sYEQ5c64B/mAfr8k28AG943EzlgSwx&#10;0YLjMkXwN4ZfAEGiwFA4HFbYEZyr8X2Z/PKusnuWn3jwp1NLcuqPGjyJU1AkFygXMdPWApUU7Hml&#10;ZPBQLvMW6kUlwTOOps2V9Yvd1a81lk/yVdwecg8lLb1ZuAvXIjH8YqDDjhMj4Ko2MEyhBGxhTy+l&#10;/la96hGl7Imw6x+8aQCRO4DRNMIDWnwP1zTOLm/4orxppV0+XkHLi3kIPLts3ciiYfDyACRZaPGv&#10;qJkRVVsmGEB8mBTBB+IZkzGiih+ziObIxCw9UkTYiMv2ou3FIogHL8ijarXsba4tqzi1Y8e8abHP&#10;ddz4uZR+rLO3pocqdzCMDpoRLeuRIRGCN0R6A8uuhDm7PEyQXB74pDBqcEBwlXtwsf/ytTF0AyQw&#10;OXHlh5jPmNbQfC8CwxwiznPZ6QabCyABrcNDV+u1wwsO9lr2ofTEsz1GvjDxttkLrv1s15B5l3ot&#10;ykGQLC2zmIl0nMQO7q2Ip5vM+M8BTwotYk5QAH95eWGHuLSr5p2559M/Jr+x9MnpM16acfvcD2J2&#10;/ChVZvUiocGM9dG0KBk2iYiwWyjKHNinJBCJRQEymvhWfIq9gCFKtloPIPLA3F9wRMSBunJcBomu&#10;Iku4/NcbYcAb8RAJupuRQIFbVIEkHEFpD64P8Tm7XdwZse5raf7sdmsXTUw6tt7rsQdYqFIL5WnB&#10;PKJk4zmADdjN00PM9NbEFPe2M004KHBewTNwUsF9Jrg7OgbfcynJA5DgfEY5FU88/QxYLqKvracz&#10;znmuXpNjXZgfAfY9vtwKigTExLIKC9h9OMLLilsn8SAzKkVFrwhP4a8ARBFaZHmVUDBOwAMqklgH&#10;gOQvLWKCB2eVgnYUmXmhMnFl/oRK+C5pfkH7Jan3bS2bV6bsIvwMo0ngnFEDl7MD95EZ5zndL/Nv&#10;Sjwvbr04cunO539O2ljqh4uuGkP95tKBGuEyGm4w3wzcUeHBC0MF5gjNfKu1QUsuCnxa2zia1gmf&#10;x1KsVuoIP9h8i/knM2Zl6hgMcxHTuGIJ1JUD+3YhSHgQBibIcXvgLa032JjL0BEgEQE0zMuzACdO&#10;xrZUBJ/akjfo68OD5x55dqv9D6dczXmQ8xC8D2lmZhYw+2KOvwcSsTPmjqHTDjtksoRi05VGzpec&#10;LRu5/PCQr3aP+zFlYXrT+RBr4KBXQJTAVyFIYGBRGqIVPwc+E/fGwBmDMn6WogerPFtiT77z1NYX&#10;R51+87HCxW81/hZPzmyheSd4RRKrz+EtJTzg5KEqFqimgTrsuqiCRsHJowgS/CXMHwYPTuumihv+&#10;gOKGX97GEvMF/z1A5GkY/pLFLFNVxUmqejnjB3z889PuUSuO379y7wdnSrcH6EnOz3NyUSy0CSdZ&#10;BsfqDqzdwupAOVNryQmXptedyXP97qxb3lDznrtkfHX2NQ0lveXa7jzQjSvYSIoqXUi4ixbqpMnR&#10;mmJVQ1KgWQo39GbeB7j3BaPqxZDjTu7tz9QYuP61YE+/f2xd00uu+nddDXPLgzudJN/BW4p4ONdQ&#10;M7RAFlWycTMwpXkZIeaFbV7b/w4SEw9gAnBcBgle8KKCK0PUE6djEOOKsuA2loARyTX0SiUcCDbX&#10;5144suHDlW9du+pf1gMbLfa0doq3E6XdZb2dP2wN4bREqyaaCXID8Gm9bNH+e6DC0CwoHYSjDQMD&#10;NcKewkAMgHoT8Zkr33UlRfCNYEOFeW39BFHtqujCZwcUmSAJX6O7byg40Gv5HOnJZ3qNfGHy7W8v&#10;vO7TXUMWXOq5OKfD4rzI2FJRhSVGPFgoEQm5HEIxR+s/BV3gr2ZLlRVg9S6DZNukN5Y+MWPGjJdu&#10;/WpO+zaQDLkMEtjI/wCJHozAXIhIoZuKBDWZsPuABDD3puTCfQTRJg7O5WEGuPCx+CtQxBAgwYph&#10;872CuCaB8KDJoj4Y+C2kmwYHPxRNjD5cvdZb0OvwOmvC+9KiD/pu/WFWZuqfDd5qDw1V6EquLudi&#10;xXkrM8QpYZ5CCBLzZDOVLvzpCpCwLEJyNJqtkSxdy6E6sCQLC4jB/TKOcvaDj3yQ5Ru9w95rWYZ1&#10;SYltWaUl3jTxdrxPKLMsKwO113rMMTUFFBFzDM1KB3MgSEQWXSgSWyzWRKDguPxTmj8csqTCurIt&#10;3x5XJMWVWuOd7ZdVtF9Y0jsha8oe16oq/TCnF8BfBE8RJ40BF3EO2WnGN9XpH54qmLr24OSEXf/a&#10;nX2wXi3jvI7jDBIAiYZzA/9nkICF+TeQYIBEgARN/GXThOMySODF5mh9vs3QmQNM3+VxBUVMkGDE&#10;SYgSkyIYhtJ1FcEjrCLWCGORML4VPgk2DIAmmv6SUso2FDRP+TF1wJdHros7Petg9aF6vQE7o4DU&#10;wsSzaAmm4DwVLPRCUfX3QNJmnfGGHyNQJqqdwoz7OF2fUz9h3ekBX+66afmJ2SfKjzZqNQhnA/gG&#10;G26CxNQllz8HDyugBTYE5JGhkHCD9/CGxC9nbn/hvt1P3Hb+xXsLP360asUbdT9+4d6yuGrPysoD&#10;62pO/+Y69XvxsS2OCwd99hwWbKI69hrG+GDbDYvYxMApL6gLxReJm3mI8aDjb2b+lv85zNAW+BQa&#10;w8CiykFyabXABsLXZ3ufXHf6vtht03emrCz379L4cZTkaH/B84LLJofhWgWZnKUZapYezApWpLkv&#10;ZFZsstcuaW54vck5sr5gSF1RV68jxudq569qF6rpqnoGKg3DQnWDg57uii9GDdrCPklp6sNa7ufN&#10;T+mupwOOW1hLb6LFCEXSJRS829P8RHX99Er3u86W713K+UrdaSeefN2XqQUy9bC5ARibbqMIDKCC&#10;SG/+24Dn4TUmP8Qyi/hAvBhAoosuezg/MQ1bC8NQBHVaPxAHBYuguXS1xZAbq0vO7/vm+68nLH27&#10;/caFUvK+iFBNT0YGyUbXgGwLGjaZWhXdoqgWQ48SGeD/H2t/ARi31bQNw7vmMHMhSUNl5jYNlpmZ&#10;IWVOIWnQHGq4abBpoGFmNDN7zV4ze70sPPDNHO06bu/7ed8+7/+rk62s1UpHR9J1zZyB8zca6CqY&#10;8CF0Z9Sa/w6RhjliICCIsb+xDhu7igGjxg/hJwi4BpcIdum0SPSGayyHhiz62vz08wPvf2n6zR8v&#10;HDdzLxJJRHZoRJ6/ADDorcZICDo/hDosBlKMr3BoxSASgDD/oMrianNssZ9Itk/7KPzpN157483r&#10;f/4KiMRckz2EuEcyOkxRMB4BmACIBIvBSMHCRxKkezFNBC5N818CXj5YdXjt5i7iu1LfAGCXPY3L&#10;h28FefjkH9aMT0QENmw3At7ABuKeUOYdzm1X118cuGu+acEHgYvm3Xr0cKSlMrXe3VHHlFJNzdNU&#10;TF3CMSt4Wng6EgY8PCAYrIXPD/rVkGkMZQUeM7TaGbrlRHwHwTkTRa4rKCsiS1z/S+c/V6gP76+6&#10;4teMbhEZAVGVgYvqkEjALowoQy6JBiIpN+OElYb/owbrbsWC1ImBRxHIi9QivjWIBE0NEd37NxE7&#10;4D5W82Jh08BGrBNcGhhe3CPCMji68Kb1xe/HtW62sfNcTeQ6WCT4pug8hXF4X05SHlvkfvnPhAdj&#10;d7/52/HliVUZbtLI9Q7O2yhGbeHQFpcIlkIBdJQxUaOTSHBAqVMpF0NRQp03LAwjfNQQkZMAfxIx&#10;FI/ICetCdRec0YVIcMWwYAxwM3YwsE74MIyD4/GZqmoeHSesgp2xUUAkugr4ydBLTynAHbS/lZEs&#10;J4mKq7o39vSoWUcnrkr/JdERZweDgeDAnWFHUA2sAPg0GgmX86+IxPCQi36Ai0UiwXMjBzAvAcOJ&#10;brd6n9qaPnzWvpHzD728J2dXlbOO4cy7WFbG7yX3Ewme2OgCjFGAHoauwHIpNlfc9oJFX53+aNrZ&#10;Z25MfnR0+lNjUl6+Pu7NO868e+/xj6Ye/fSxY98+v/vL5zZ8/vyeqO/Kzx9ijmYsvAhspELX+5hA&#10;gU0YewBkAMf2EQl8At/ANrTeDAoGMjOsItjB/1sQgrYk8D/SCZhvYBmCodeKUdXkcLX08bbkSdE7&#10;nlh/6tvk6t865ONokYAWhmPBoIJhdBMm8dEMrGGl5nrrMluS8uo3ljf/YGt/0dNyh6d2lK2yb3Nh&#10;UFWmqSzVVJXZva30SnvFNe3l49qtwzytAzV3L9UTonYM1tpuJnXTvMXTXdZx1OEjEqb0lqWbbB0P&#10;1zU+U1P3dnlLdJXjYK07t1KpKlabczQ3EInBEP8gEoM5jOlGOgW2G9EymFEsahx1IRJkkUysuwUU&#10;4hbiFUaJ74Ag6VTNVqVKTWrnantHfXrC9q1LX1vwcf/FX5hObwx0lg/j+liFDvXIIUAkHmL2qAGS&#10;YlaUQABBA846xQdqsAJA5g3mMsIobEFABFgUYiCpHx9xHAZhUfap2AakGthqrOOfIpYBi3/An2DP&#10;GfsAHHchkuJDQ5d8ZX722cETX3ro1hkR42fuu3JewoDIrNCI3MBoC8bwgArsG7CCFRDh10Wl+D+J&#10;xK8LI5GU+olk29SPwp9687XX377h52/Cdq8PqM0ZStyjDCLBCGlBJEYxGEN0IBU0IPythau+RCQg&#10;PiLBLhKWWef1dhWjHzpZBAuiYMkZP5cADYtQBeAPHNxWcRoS2K5A/7vDqG2IXjG6dF+vLd+Zwj/q&#10;uX754ympf1a0V1R7XZVEtmiaIBLhijOIBON6cR0eJ8ypEoavYBqckgANdKyZraUQDYjEQpmFsQJK&#10;snQV9K0UnFqKnWHkNw95K9U5YXVu9/nxQQsyA6NqMYkHjAlBJAGCSAJigEgMkgArpM60qEkUcDTS&#10;RUFEXkjnvTBWRPUz31c+vhHrxp2C3QS7BMZUB0VXBsyHs6detTzvsaP1c0vUfRJL5Aq8Gqk45KAn&#10;aDSOAudpBzX2Y3LLQ8uPP7p434/70/eV20s1ZuMKRrEi6IFF8jci+ZtF8g8igS+4LIgE4b6TRboS&#10;iU8zvkQkcKCugvuIsfpL1HKJSFB8WwxSQSIhYFQAJCIhgFFiEAlOMyWIxMVZvaKdqXR/tyfn9vmH&#10;rpl79OU/ylYVkEyJ2wSRiJbA0fyGjM9++nczJMKJkAagTSLaTAg2VVXQtgFr6Ei78u7hkqsijw7/&#10;Zd+j6+PW5TdVaNzOFS/GMCAbws/FiJxBX75rFkQCPACHU6huUwtO1/8ZmfbDi+eevzZh6oisB6/I&#10;fOKquOeuufjSTRffuffCx9POffv0yW+fOzTz9XMrf6lLOcadTYx4MYcTDiA4AAxAkXuIIrjEZ0XC&#10;zYMTAb8QsOyEy0Z0pY88Oo3HTjG2gwkDzRJZ7hS4JM2hLr5Q9sq641NX7Xt+f8ovFR37KIcHC6tv&#10;MdCw9CyVpKnAIiyXsgJGCtSWfHdOcfuO8ubZTa1PuzpuU2xjPY392kqDa3PNVelB9ZkDbPnX2gtv&#10;t1ludVSMVVpGYEVYT3fdPkhtHOOuvMVWcJu7ehS3D9LVEIxlkvvK8jVOxwPNLQ/V1j9fW/tFdd2a&#10;muZjVldGmVReoLdmU2cGEJugECASg0sygUi4V8wspHZyiVAVBR+gqqil44TbwBNoyoCS6CcSwxwx&#10;iMSD6QJiKAwQBCSbkBxFLiNqHSeNUmtucdz+nT9Efzcq8n3zwZiA9vRh3HW1ql+hSmGSbsYcBdUs&#10;KcGSFqz6icQggE4R9ICj+YZzGNaN7f8Jjp07gHR+27lDpyDyCvBFTgJcFpiLHmYwSjCtZKzacFPJ&#10;oWHLvjY9+2z/iS8/dOvHC8b/sGfkvIsDIzJDI3ICowtMi0tQlhSblpQKASIpMy0qxRF2JBJ/gBAi&#10;l8i4BvUWqzmBlIRFZYyae+H2H3ZMnbHgyTdfee2t62d902P3+sC67KHUPZrql6tSD1nMrA4Nw2tR&#10;g8BWA4ZAywk2djEyOonEuEYdHe+BRA7GimRipAs2Qn+i7x0DCsydInaAPYPEztBdSMCwP+4sugKZ&#10;W1CyMZyo64Hc25/UD2pLHJS4InjjJ6aVX1y+b9tnBdbzlVqHhWj58GATPVczyurgY2DEKxqhvSAY&#10;4IRBHCL0QyTqwgMj5qzFVNZcqhVwWshZHqOpREtkWgJnp7m+xct+KFYm7q8buCjVPCfFvKAAvVNY&#10;GR7F3DVMDq0HMCPqsHQjCFgkvrrLYpIS5AljmAsIHj6BM0RKKTKNiLuDfWJqAxfVBMRWBcLRIirw&#10;FDG1AYtrgxdVBM9L6zfv4j2bir7K8myx09OMJxqBKiKIMZmS84QeY9qaZvrOweL7ow++sPrMutSa&#10;HIfaRKkdS6SDSk1EwoNORLgUUgLAtw/NLy3GqAwSAIM9fRaJAHoxACW2iJhdX9guEAnsiZiJh7q0&#10;wGEMEAPIAqzzJVr4zI1LInaED4RhnFgXg5UMIkFUFCwDoIhKv8wJYF2BXf0jpebtNedu/WHXvZHn&#10;PjveurtJLkFPO57FgEdj8eGk+PNfEQnsCkSEs2hhPLMvZQbQWNeIQoGE+Vmn9l1iy+1rkq6Yf3DS&#10;yhMxCeWZHaSJEien0D4gOnT0CyIxuOQfRCK6287rMlxn/8yN/OzsS7clPDqh+OXbaz6c1vDN4y3z&#10;X7et+qZj63zngaXuE795kvZ5LfGkuZhLbQQLAEDT4Jg+IjFYxG+U/D8SCdor4n4Ad8rC3INOLFXZ&#10;4Qr7T4ezHly+f9Lq45+k1WxX+AWuJ6H6r2eChiVrmQrYIqyQsSIQ4izXKyu9R8vbwqsaX2hvn6ja&#10;b9M7xkrNQ6TGQXLD5VLVBHfpHc7ie7wV92kNNzPbGOYeSL09ia2/VD3cVjTaljderrsSJxvH3DoT&#10;9fRWvBM8zom2toca65+qtb5dWfmjtWZledvuCm9KMWkoYPYsqqaJwnkGkSCXYNiV7J8028ci/41I&#10;FDF4BSqkEeAPXIIFgwWFAJ1IxmQS8HOwvdD8ohSsriKilDOlTG3Nb8o9d2HF2oh7Yt4L/etnU82x&#10;gax2HHFdocu9ZDXArQA4mmVgERKq6X8bqUck9eEjEomISvLzhH+frjwB24VmjTuAom181XWHToEt&#10;gJX/2IhEAtDsDTSIpFgQyfPPD/jvRAKcAcwBVsgSv2niG90Ci0SYI5eIRAyS4JA9aMp1YMqERWX6&#10;iWSej0i+7b5nQ2B9zrBLROJF5vATSYCmYfFdIF0Qn3fk70SC7cceQHoQ5gsYGcI06RJ6ANzQKX5G&#10;CYCO8q+jEYPfikPB/qL6L5AQEozOw7g6VK4cbNnV7eAs0/qPwv6YfcfZ45EVrblW5inEWaWxuE6W&#10;CPkz9Il0/l+IBB6SHHze4BHCUC6welNFYHqOKIAILJLNaArVEtGgZ0cJj7Bqjx9pGrUmv1d0RkhU&#10;QVBUCUI8er+tAYuqjbBdZJHIcpzAKlzYGYsaTUua8LOTSJBLBJGgO+Q/iAS5BEycGnNsbdDi2sDY&#10;GrByTAvLTJFVQEshS+q6LSrvNi9xRMS5J/eULqkhxwjoiDSBaqnwEomEmCzGzun0T4f6c7bjyQ2p&#10;90ce+mRH2rEqezUBc4S7UJ82KmIQRZRcElnPQA+ouf+dR/5GJOgj+e9EImvoqe2kEx3HrwQtdC5I&#10;LAJaMaRWCGAgjud3YRHxC0Ek0AywcjDYVccceTEeg9/BDoDriiYx7uGkldGEBk/U4Zwnw/feOnPH&#10;Y8uTw1M95zwYk9bhPxGe5R/yL4s2wimh0UAkFKftQCBG74YmSAA9MDxFIYvLpKd3W66OPHZ71N6v&#10;9qUfKXeVyawNUz0xthpOj0G3mP7vY1e8MMGICPHQj9TBnBV6UWLtrtWWBe+X//x6R8xn6m+ztG1R&#10;9PBqFreDZR2l5Wd5YxpzFFOplqnNOFmvLhGwFP2uKjDx5Essgm4S9JQIQb7RVCOCTJz6fyQSo1/g&#10;3ot7IBJvwEbVWTMlhW5tU2bdc2uO3xa59/nDhStbtGOUgtoCqnom0dIVPVtWCsB+56yIg1EilfIW&#10;q55a4vi9rOWj+tYnnB33y67rdNdVzHMFd1/J2q5W6272Vt4iV92s1oxX60eo7X2oqyezD1DrB9uL&#10;BrdnD5GrB3JHP6ICwpqYq7fqvlp2THS1TWttmFxX8bC15LXKiq8rG5dYHUfL9aJi2pSjezMpZk75&#10;eQK5BF5pZBH6z2AtIagzilkWJGALLBSPRAIqmM/ZLjbKYOiA1dWVSITiCSqqnE89+bTdItdklhzY&#10;ve7lZTMGbfrMnPN7L1f6FbRxBJUGaFoYepVBtCCNhejkb+NRnYIjNn6SAAE6MXbr5BKDCRBzhQA4&#10;wv6KcBL4FHY/W/j29P+2qyC1gLhB9R6nN94MFsnSr0zPCYvktk8WApFcOe/igPDM0MgsQSQivMfw&#10;jvg8JRgkip5eFOFgRxYxht0B3QwWaTDFVnSLzhFEsh2J5K2XXn/nutnfdQMiacgd3kkkijdIXLUw&#10;FFQxE7BucuomlwgKkOklLjEuULCIiYpK8tQbStGz4s+HF9eLlyyowpAuF37JrQICx0FCNYjEI7z9&#10;wrjReB+uXdGeP/D8r4EbPzJtnDHs8K8vZ6b+WeWqLudKrrA/REb6pafon0RCjHg/eE5ko3SbiOZC&#10;90kmPGlMVM8lqNwkMXqRkxNM29Chv5PYMv63/O7hGaGR+SGLKwKApCMB4oU/fHG1kU7o45IIq2mh&#10;FYsuA3+ARQKfnSKIxBxVHSCMGEEnsJsY+EJGEaF3UdaAmJqgWBRzONASkBPcuIbgRVU9YosHRyXd&#10;uir+kwu1O53oY09hepwORMJwwl10s7PTGl1a4X3jYOmUZWcfXX424lxFllNrQ0UTZ/NTMfBXV7Gg&#10;raIKLvErzaDGCqTzL12IRBN8I8a1xNATroiYWuAPlWO8j4j90fyjYX8TACtMevCLgV2AWv8Q/wJr&#10;0Bi0WKBJ2CqxGPtoGvEwbud6LeUHSx2fbYq7b+bmO2b++ebmrI2laraO1bCASJAmmS/k1aATXMQp&#10;/hdEAqzB0CUhi1EuLI+IldhxWI3nMb69g3x+ofauxadvmr3jlXWnfk+pz+igTYy6MJIB0xLxOtGG&#10;MVLVhaUmmoBNASagLl1ppG3lWmmWN+2sknKK5VxklhRSmkqtWaQ+X2stpvZK6qnVlSaitVLSoWMc&#10;sOxjcuNowq40WKRTjNsJZ4S/mGi5YSHCaTvvR1cxbgZcHfwIVsTdpkBNHq41E3KqyvXhtsQ7I/ZO&#10;+yNjVr79LzeLR52FZAjvSB7VCzjLZ2jdp1MplztLaFmFeqrctaKy9bP6pqdtHXernrFUHkbcvZl9&#10;MLNdoTVd7q4c1G7p0VoQ6KgI1GzduGcQ7RimVAxqTg9zFAVRZx/CQnBc291XdV2rdEz2tExqq7+1&#10;oeKWmtL7aiqfqm76vLpjXbmcVEoqCqgjl0lZf3eMG4aIP6j30nYhnUQCZocLjA9EgX+G/4LAik+M&#10;gwjFU8vBwvLufOoo57bSluRT+7797Zvxa98PPLMgpPpQP71yKJeGM9JLQU+7yauYFSJmvRVw1kkh&#10;yAGwIohE6NrIIhix6sdHY2fjV11ZRFX/RyIxUNL4bacYo1voxHYH+Ijk8HCwSP5PRII2B6jGndFZ&#10;xrC7UHt94aSGd0SYJj4WaQKNOCzKRyRTZvzyxJsvvv7Otb98H7ZvU3BD7giDSDSph+oJMi6HqmI2&#10;EWL2EpODmlzU5GE+IjEuzRDsDT+R+AK9vBgozGVBIcY1+nsVe8zfaf8U41tV5O64DSIJ0mWzTvtx&#10;eXR9+qB98wJWvh705xfXx2/5zmI5afW2FsMzQFky5q5iXp7hTkPpMrQFLAKIIx4wnKddDI0qnUSC&#10;iYdUTiUKWMyAzmCLnGVkk5vNzHdN2VszaHFW4Py8wMjSwEVVZrAnDJIW4bmGLQJ2CUggUEiEGN0C&#10;5vA528Xolp9IYIegSGugUasRiQS+qhVWozgmhoEBLVXjBO8RlebIqoCYenNsQ0BEaffI3DG/pj61&#10;t2B+ge2gxJJFsxMIplImEj0BbS92TNVmpTY/tOb8xEXH3t6evamgo0zBKXUVDtiPOKOjRot8gLYI&#10;CjHAE8AGsdbAOgE7YBEIIsGhrX8SiUjx05mROo1JeIYY0NRVDLzqBHTkJ0EMBnB1StdFnB/HgjqJ&#10;zdgHcNnNMA+mTOdbcttf/fXkLV/8dt9P27/YXXSwQSvFWu+aTRAJCJxU4+jpgTN2mkn/bmhLLEAk&#10;yCW6gokWBgHjIBcODlYBe2vaogLbw2su3jhz44MRe2YfLThbr9QSbmfMJbxOeLVIfQoG/QoigU6G&#10;jdAg0X1eRpxMcTPJwzxu6nbBJ4rspYqbqg6idRhCdTslDkbdRtf7boAId4OD4b0RzIH3lWIdRhCD&#10;5OGkeF4hcDlwXdj50Cb8Fn9laAqip7FzRfYPmHN4Boz2xpQXJcdB5p0pe2TF6Ukr4t4+VvirVTtN&#10;WQ5qWzhnYg4WnUZVXWS5w0a5gDeW8kKrerzYtryk4ZMG28Ne7026MkT39iCeHtzTlzh6u+uCWiym&#10;hlxTe4lJawnmnoG6d7je0Kctx9ReaNI9IZz1IDRQkwap9lvl1unu+kkdtTe0lo9rrhzfXHdbQ8vT&#10;de1zKpx7yqXsItZg4Y48qojqWyyL81yKow3Ga29wAL7qRtUsbKHxFXAGvPYO4VRHOwa+MtjCyNsX&#10;+wgDxVdDCQ4CG4FB1RTuzWLeSu6uVkqS45bvnD919bt9dn4WkPlbdyl3BJeu0ng/o1qJKiHoa12Q&#10;EQTUbZ9L2UA3wRDAE4iwfi27EyUNzRr4o1Mk3YQicvHg4L6DdCGSzi0+FhFYrHpMDIik6Yayw8N/&#10;BYvkuX4PvDztlk/njvtx18j5cUgkETkBUYX+whvAGSLgBxTeyJrAiAZzpEhORJ1XEAmsIN8A6gFm&#10;GVP4VfUMzx/zS9ztM7dO/WjuU2++8PrbV/8ys8e+LSENeZdhUioQiben5jVcF0AkWA4Zp5QHFiEm&#10;N0cigSsyAn+N9oOg8YHmWhCWDpPCuDcE52iRsEgMXO+lKxXMKsPP/R1ibO/8CvtcdDv2rQxdEYQB&#10;Dl4zkQdo7VcVnuy38Rvz0tf77JvzWMGJ9dX1uVWKvRieEw2eaiNYHIN6BT0YD4/QKjBSiwKRwJ+w&#10;TwZOWyCnMTkVDFxMkkUiSaFKMlNSMYiLn+N8l6rMLlUeP1w7elVR94hc00ILDl4JVjYvrkK/Ohp8&#10;lVhDHgO3KoKirCFR1cFRtQHoMO8csAKbwzBK6sAcARbBJMSICuASvEewHccb4QaVYQJ8TKk5CmPA&#10;gEWAcgKjaoNi6gNgt3m5PSNSbtto+SKpaWOzG95oQSQaVtai/CKhZzg9x/XtrdrHRwrvjtr38IoL&#10;8+ObTjeROkJAvyQctH3QaDGQVyA3IgwyhVgATgBVugoshrsAx4q4jNNEIXxhkiJgIXyBqIORuPgd&#10;7KHhoBmGSxnMIb5F1RzLsYgDYdAW0Q3UMsRYuhIGcpkBbtAe4ZtAgUWM/EucORiv4UqyxKLjWh4K&#10;P3jD52sfidi34Iw13q5XcR1z2hkWIfRXCcFPhG5Y/ldEgvuLxYBsTNfEsGN0TngZrQUdhLFN1dKL&#10;W5Jv/O7327/b/NEfKfvKXVbKWxigPvOIDsJrEGiOfe0nEugXgGqiu4FICPHdkkTEAAD/9ElEQVRS&#10;HcucUFXDklnokoEz6nCTRFktFFjxDSYaGC8EbRohSMcYRQAdhLYE3Fq8uwaRCN+M/zb7GAO3iG/F&#10;znA52LN4vbDZIFvR4+hfwTunlCtsS4nzg92F9y05M23dyR9Sao9JRmgKS+MEC14RKYMomOiOTngt&#10;l3YUs9pKNafMtb+8NaK2/fUO561e73DV2wvz2709mKe73hHsbQx0VplcVSa9JZA7elLXQNbax1sa&#10;YAdqcQRyPRRLJ3mGqO13eBqm2yrvb6u4uq1ytKP2SlfL9TbbQ3Utn5e0rSx1nSxnRUW8Po85szDb&#10;iwCRZGN1Ct8L/38jEjf6Qv5OJDhYgXPxUt9Ily+fGX4CkAFXDe+bkgXdwj01alVh7rZTq99aP+PK&#10;9e+Yz0UHOtJHcO94xgZRnFvXbBBJV3QD6aQQ35+CSHziI49/CBounfI3i8Q4gtjNgEjdH/vU1Vli&#10;EAk0TG++odRPJBNf+RuRhEXmB0YX+0aucCzLRyTIJRFN5khQfv1cgnQCFCIGvmKrRTRqvTkKiWSs&#10;IJLpH8556s3n33jn6jkzu+//I7ghHyySq5h+WVeLBH3dYLTpZg8xOanJyZBLwDoxLqqz2X4iCSQS&#10;FnBEAsDyxji0BTt0Xr6x0tkhXQU2YpKjoCijW7DCP8Ycm6kUrDr6tZQOuvBn4PKPTb++e/npXz+q&#10;TTvaYrNWK+4CStJ1AhYJhjB1IRKDS4xHBYgEHhX4U9gfqpikWU6CdwGzrHD+c/hJCsNA83iuHqF8&#10;VYv6+tnG61dn94vM6hZZGICudejqGuCSgCXVSCTA04j7ZabwUkOCwstDoqsCDXeUcVOQVIBLcAir&#10;k0gwCVG4WPwREHBrfERiikYiMUWCfVMVHF0bElMbCCw1O71/VOKDu62R5dJBWb/IWRIWgKGpQotK&#10;4PQUJ/u8ZHFB8wubLt6z4K83t+b8aZVzNdqKSQ6AJoARsqZ7VV0CDBHYDnYCYItvQUj5u8A+AFY+&#10;IvHpwcgEuFwiEhTYQ0hnrBd+C+uwBRVnQ0FHLkDl+P+0iJ+jrmz8ZZxLWBVwNInr7ZyVEP1gk/bN&#10;oer75uy79ZtNr646vSa9NcND67gO5ohTWCRGS6C5OMaFY2UCJP/90BYs4sxAc8LP7icD6DCJ4qRg&#10;JZwdaVU/259150+br/vst2d+Pbc225GjcuAYjIrDoAG8EuxBAd9CRJugZaDwq6KCL7C6cJpAG2Fv&#10;EGH++QakRJy1YTqI+DNfoS2US8eExvrvluGe8m/3+Yjg2y4XhV8hFfloCY6JV2RcaOcCDQIjDO6f&#10;zNV6Ss930Kjk5gdXnrslcts7B7L+bJLjKZjqHAeCmZKue0FSGShugM4kh0oFxFFKrOVqYqVrs9X+&#10;bZNtWofzGkW6nKgDCGYahnElmHkC9Q6z1hJA28zUHsJcvXhHD1Jv9tQAkWCpYIRC9zCl+V6X9bG2&#10;osktJeMdVaOU5mHEMVZy3t3U/FJJw5yK9q1VekoFr8hnzVnMAfSGTkJshsEW/jEuIT5GEUSSLnzs&#10;6GBnmAeAOxuUQ0iexnJ0TCWDr0TgFhZH8nMJCFZCzeZKKZertMaKirMZexZs/+HeFa+H7f0poO7c&#10;cNpxNZOHck+oLodoigB9P9J1igGUhgBc/ucQzT/28Y/4G9aJkC77wM8NIwaIRJPFdoGYnVwCp9CA&#10;SKQJSCRHcGjr2f8gku4R+ZhHEms1R1sDooyK8QKzQCIbMPhHiMh0MwZhynEuRcy1Rq8vEEnvhflj&#10;Z8fd+f3W6R/NeebN5956Z8LcH7od2BrUWDCcekZzMkKTumteIBJ0kACRiGI5WHoLiMTFUIBIjIvC&#10;KwLrynCn+7kEbAhRNlg4ycV1de0EQ4xfGdK5A3CJIWiRUDNOhCUFqO4AKveS6voVnu+2c7Ep5sPQ&#10;NV/fnbwjuq0iu0Nqr5blfEIyiOEtAEE66RTgEnxUwCjpQiRpIlIDiCRFl1Ev4dxPJIDR5CRT1zvY&#10;V5meu7eVD4hIDZ6bExpdHhTbYMbAKnRpYIYHhueK7kV/SalpYRGYLEHhJSHRFcGxlWb4CngCg3rB&#10;7PA70qOwSmNQZHlQZFkAFmcEgjcCsmFFREmAAJHAV5FYfSs42hoWXR4ant9jfuqYlWlvnWva3MHi&#10;kOpoEg7EsTSRuh/P2UGqrWxQPztleXTZ4Ydj9s8+YY130xouObgmAYKA/koVTZdUHec3NEAGwE0g&#10;jFj8iGQIqs6CSEAbFiyiwDYAnr8TicjmxgpPuJ/4ie9gsMA6MpXvgAa++TDZL7j4dvb9gUcGFO3k&#10;EqEs+8KLvZwAhid7+a/58gt/WG6afeC+Bfu+3ZOxr8JdprEWTnCiDmwPEglYAEg/OOqPpzCw9H8x&#10;tAWLaBY2tJNLoCkKJW0cupUmOrWF54sfjdl//debJkee+eVc+5kOVobT1lIvdgcWaTGIBH6In4Lc&#10;sHFYjlgUywSqgy/xe7hM7B/gFY3ALVK8KnAMAj1uhc3IJZdsEWiGX0Tn4k7Yd7inaCeswM0AYwS+&#10;FbfZ6E5xCXgQFMEounHP8FI7zwVdp6nwncRQBykg/K9qzxvbUm5f8MdzGy9E57fv8+gnGU+C14kr&#10;mcybTqUUdDMiQGczJVt35moNxdRSqZ4qdyypanqrsXWq13U7VcfoygBN7kGUYCKZdLdJd5iYI4C5&#10;goknhLhCWYdJswcC3Ojw2oN+6h4hNUxxlrzYnv94e/H17urRpO1K7r5K8dzQ1vpwecP7Vc3hNdKu&#10;SpZSyCtzWDsaED6sR9CHV+K/EImPD3DwodOPauyM4ieSLMARPzQAl8CRxdXB9WJASw4nxVQtl9sa&#10;GvNKL247GPvqsrcHb/jKlLW7v7tqNLEP5U64xu5Uw1mV/gF2/5BOxwYgnQF8hnQd7jfA1xBNxcAn&#10;If5vhSDmCocz/vbvRKIDuwCRyBP0lhtLjo5Y+g0SyX2CSMb/tNtPJAVBOHVSlTm6OjCyOqCTSNBt&#10;KwT+jKrGYlxIJABShk9euNyjawMjq3ovyB8/C4nkwQ9mPfPGs2+9PW7uzG77twY0Fgyl3pGcDtOk&#10;MNUbIFBe5AOCUYKkaPLoJrBLcFwLG4yXZlyp4VT3cwlO7sKwugleUWcvGfKPTgBCBTHWgXKQdfx0&#10;gvUrYcVrkt1BTB3sLB5wcVvA6p9MkTOGbgp/IeP01tZma4vqtEqSRVNz8fGGZ8NXBMH4BPMCPn0P&#10;TBciEVnu6CPJYPD4iUKfYuwXMDqOsx1e9l2+58E9VZcvz+0RkR0UbgnESllikApdUEDJ/jwPZAuw&#10;S0rNEUUBCwuDwwuDYAUr/oJ5AV/BDoLdffPEiHK/UWUgOMElGCK+WgNGuF2ZL+JOOEsCYioDI0rD&#10;wvN7RWZdsTT7gV3FP+Q5DyhAHvCoYwXJFKKn6TjP9HnOtmpkZr7j6T/jHlq0+93fT/+eVVeosTac&#10;nwILvCKRYBlbMEow4cMPIAJgDDQ3tvgFdkAH7CUiQXPEGPkwfgA7oLNF2CJg4Bg2Dn7TdeRKHArR&#10;CZVtY9ylEwMBtf7LAvtj8wQGwlnwh+ifwJnJPZxVc/1AM/vynO2e5UnjZx99ZMX5RfGVCe2kDgN/&#10;NQBwIBJZRCv5fi4uDdjBOPi/IhIxpvW3xglaM9Aci7bbOWthLE/WN+Y2v7cx8Y7Zu2+fc/Ldv2r+&#10;KNOzZNqELhroF3TRiAYgNKMAkXAgErgS0PclkbyjYrf4+0t0GYG745E8Hsmrw47IDnByIAC4eSh+&#10;IvHdJIOoDQbw3Uz/KKFBWj4ugYOgZQbdAseUsdozWjZAJ2iRGAI31BA8EeZxYj1jG1AmKCku8vOZ&#10;skeWHHj814OfniheXu3cp6IJLPR6bwaXUxB2MVIlh6mZmiddbbfQxmqaa3XtrGz4tq7pZZf9QV2+&#10;RZOHK3JvVQ5QJZy6Q8MSuQFUCtC8OLU4kwBoQjU1UKUBCoO3/XJ3zcOOwjdsec85Su+QG65jHWOY&#10;Z4zqvc5mu7+26Yma5k+rXUvK9YNFvCCXNQPuA5+JjCowIMDU0LKpITpIlqAKIAPkA6AQCgJ6JY6D&#10;oYEiSAVrteJUvrAdjgBXhBFcaWiXIEUBggiLhwPEFOp6meRst1e3FF68sHnmms/Gr/gk4OjabtaU&#10;AZ663sTVj2q9GA3B+oMi+qhTDMjrFAQ+AfcIiP/gEoMGYDehYhtCfbkUIJeOhqAJn2IdPfB+IgGB&#10;P5Fd3EAk4/WW60uPDV/2LRBJn/tfmXrrZ3MnCCIZGJ7ZI7wwOBJrZoBtASzis0hwulYAOPQAA4oF&#10;RAJhGEQCmFUs8kuEmyS6Jiiysu+CvHGz4u75duuD789+9rXn3n57/Pwfww5tNTcVDKbeyznFCQU0&#10;H5GYRLF95BI02vwkiv1jJIIoYC5gdJZRq1EQCSYSGsQAexpDVV07CvsBiUcEdAkiAeIBwZ6BLf4e&#10;hhNJGs7OKXtCqX5Zc1qf/WCOfGqK+WbcnvVfWbJO2pytTbpcJnksmmzhFKcuR2sDeEJPEZ/JuAJc&#10;goFYWVTPQYUDnzd4/lNFBGA2UA4jCZqaSIF1cD724ypbbJWfOlQ1eml6z4iMHjHFwdEVZhxuAlsE&#10;7DlghQqkB0w5BLsEuLnCHFsWuqS8+5KybrElQdFFpkgLTreO3CNsDhGRBXcKJboyIAoECKMMbUSf&#10;+IkESxJUgH4g/PAV5oWW0PkZg6Izbv2j7K2k9l/r6XEsqAWvLdhPFOMCdCmLy8c5W+bSXz9XN2nF&#10;4aeWH5h/NPdkja2acrtRkZZpYsp09B7jmIaADB9KiQVhCMdWQBvFQREkCfyELVh+EcAZ09UAlgBm&#10;ANWEkm/sY2QvwK/w54CW/oEYnGXRoBw8OKAofIFEIgbnDYEmXFoMtRkOIjLksZ1+voET4RwkMtOc&#10;jJQS+nup57m/yseGnx477/TLfxZsK7UX6awdw6mwmjEWe8FEeDidT0XH68Q1/OPfWSSY7yGQGbkI&#10;8xM19N0DjhsXoLs4bWesgpBjdfLsoxWTIk9e/9OxR9fkRyY5zrfhPFdicA3ajldodAEswkbBgDkV&#10;w66B84QlhxAPdoKPTmCBUyuaKquKDj1oEAzShMElPosEetyQTtsE6cLYC28PHAbryUMz4BNJAokZ&#10;BIgEbqTIPoVegk+8B3BpKPB8GKLDNVI0vJyi2nE917N1vrbI+d6fKQ8u2fPk+tMz0xp2eHkcojao&#10;6o4MUV47TcxonQ3vElGASyzEXk2La+XjTbbFja0ft7c86ey4WfZcpqm9xfgM6IlmdIEKBNHE+D5q&#10;qVqQggWUAmRu8jovc1Y+6sh5y5X7irdiotZ0G7ePYe5Ruudaj/3O1rbHa5vfLW+fUyLtKGLZebwl&#10;jXviuTsBW4XGRCaX4a0QOSUqiggF9hkW6AsRteJFGS54l0SwrzEFFlgk+C1ol6ncm8LB2EJ+AsXT&#10;cKWAANkUqHqNV/J4O7w1+bkHF/3x091LZoRuXmhOPhjUYe2uqyMY7avrwrQSeXCCA3yFew10+wfG&#10;oYjhFwMiDeeKwSWIkn51G6cu92MrbsEVXwkWPJThYBecZAgcBIkELBJlnN56XcmJYUAkzzzXe+Ir&#10;U279dO7VP+4aNS9uUHhWj3BLaERpELKIFeBJmCNCO46tNC2xGjN+B0bWBEUAxwCRlJoWFwupRIsk&#10;piY4srL//Pxxs+Pu+2bbQ+/98uyrz73z9vgFP4Yc2WpqKhxEvJczP5FAO9HJ4W8/Dsf57QYwUAhm&#10;ivgz0nH2zEvBvviQgIA9IeprIff4uQS+QgtGCuDeQO7Feb1wXkg/kWDP+6wfTBQFA8gL63J3ol1R&#10;cbLnlh9MC98NWD3v3nOHF9dUptu97mail8luiyoXEEwEAVsWeMIgEpAEo4IIDurqOVTLIzjsmcq1&#10;JMwJxwrzWDGIkiRVTRUlVS7o2qa6jk/PVdz+W9aAhfGh83JDsTRvtZhfHY05n1cDiaTetKQOS7tH&#10;lQfEVvRb0zBsQ+vgtTXdFhebIwpN4cAllXhT0FlSZ/a5rMRtwshswRlLKsT07FVIJCBYjwDoBO4d&#10;HBxOUWEKLwiamzx8ccYjR1vm1+o7ZX6KU1AHUznYJXoGUXMoPPPSDpV/WylP2ll016L9b/55cbul&#10;tdCjNnMOoAdgAtAM+AOqPUC/gnPCIh4B+GAFELEIxEVMEqgC+jQO5sMKbEeE4pKYBQMsEgOpEJXB&#10;BIGjiUEk4+fIHsAfAupEXJiAR/gBjqNg3omsY40RTKcXtXhhI2J1lwWND5GPYiA2Yp2olI61oLxc&#10;tXGlUGWLstsnrssc9PPxMeFx7x+qO9aqVGNZXuo2kFOo3gjBcFEGDkNzBciSf1m0UTQaF7hMEAB7&#10;DLEVvgqDAMHg6OBaI2eZHroy3fbUytQJM0/eFp7y2YHa/dUaGEde7D5g7b8RiWFVwaFkHKeDi4d+&#10;AnBHvr00UxjeCWFqwBdwJh+lCYrw2RDYu4LAUdCe8Yu4xTiYJ64Xp2v0ilAHuIvQz8Lt4o8agBVB&#10;itAGuOV4HtEkEOBL0fvQSCASLJfSwPUiRo+16xEXrY+tOHpn5I5XD1vWttGzoHlxJZl15DApiypp&#10;zCOwG7kkh9J83VNOrHU0tUPe3maf09TwUnPLnR73SFUdLKshMrAINesMP0FtV+BVl7CIHuinotSg&#10;WaImt+MyZ/mTruyPlfyPSNVDtPkO7hhDPZfr7tG662ana3pj6wulTZ9ZXOtKWEYBbwHcv8hcCTgB&#10;kZImxqN8Ke5IJ0qWcKf7iIRdcr/DOg5eobNEVJvXRXIAEokKLJLMJMCIJDyaSFIxzH+V5staraQp&#10;qqK11pTFb9uz+MXFnw4EjD6ywdRs6U20qzQ+wMgfhCsyBmqwELoQQLdO6WQRQEYER9C1hfj+FF91&#10;sgggIyrynT9HtAXYFbMNwlkE8RgWSVci0VSz4jFzZbzWhkSyVBDJ/a8Ckcy7+sfdo+bFDwrP7gm6&#10;qiASUfUPFV5fjNaiStNSEEClCnN0VUiECE41iASzF4W/PaYaLBJBJPETv9n2yHs/P/fqswaRHNpm&#10;arQM/k8iwSQhY0oVrHzV9XLQHWKYIz4RLIIcadgioiiyTLBuPHItGHzYvUDPZpzIC6c2CRSfQcYp&#10;iOQbKINOACLxqCY3HEQPIkpveJBydoT9/rkp8r1u21c8n5W6s6m1rF2VGiktV9z5spynqjk6PMnw&#10;JOBjgw4PUVkHPg0iwVR2hmmt6QyIBJ4WDfgG9szQeRrOCqUnMr6nQ/opqWz6hqSRsQl9w1ODF5YG&#10;RFRhXgh+inGqRUAedQj0GG2FAVfmiJKwpdbRO+y3HJNu2me/bF1Vj8VFITHFgTEVAegsgVsjXFY+&#10;sgdrxrA8gEi6Dm0JIsEC8qANwFmASMrM4bmhC+LHrMl8P9m9SWLHuX6O8ouUJeFkXKBRqRauxav6&#10;8gb6YpzzujXp9y479tPp4mQnaaa6XQQZCaMBEAOHlVCLFTmJiPNCkTVQDvnBQBWBPAhIwBsI9ALE&#10;jBF1JBK/nYFYJXRiICTEKUQqLFgIQAvngd2BOIzkBPgVYqAMFILTvzK3oBOsuSKO39UZDMc03CGY&#10;7ahRzG9XxJxXChKJ1gI2pZfNjq+7cWl835+OTVic9tVFW4IXnd8erIbvy9+ABRvoZxHBZHBpoGqD&#10;nvIvFoNIBIQDJmN0s4Q2Ef4pugOsDd3Ncc7EKqLtsypv7Sgd+/OpET+eeWpDwTqLp5RwHGUDIhFs&#10;1rmIKGkAaGglGCMI/nC0S33q71lsPrQBXTXIMAZzYDU0nDQGk0KhAT6mgfYIS8NomTiJsBiFlQIM&#10;LzQI3Gr0CH7bKbgbGh8q3BtxCkHdPoEtcBskpnswmhk9JSUaPVbp/nhb/O0L/pq0MXtmobrTyxMw&#10;UMpbiCNFujELKY4p4UgRz6FqEWu1sopmcr7Ju7nBNr+h/f0WxyPtzrvtrgluz3BFGazr/YnWl6i9&#10;NLkb84TiBBVyMPCKpJjdXpO7bZRa+7ZWtlAt+Vm2Pq0036u5xurSUE0axORRmnRjR9OdFVWPFbfO&#10;rdTOlfB6sEIScSY7LYWpICKoTMsxEtepCtwAtAHvOb7qgj86iUQM0OHk7cYU7ihogijCKFHxgMIi&#10;QQFYwQQaniuTcllro7TD5SgrSjy+c8GvP9z6y3umrXNNDYmDmecmSkfqUqhRPBFVaUPpBu37PywS&#10;n64tgFIMhaFbBV30gmYMUwakU8XuFNCyNSVAhHuBJec7Av62C4ugAIZ6Arg6QWu7ofjEsCXfmZ5+&#10;oc/9r0299dMFV/+4Z9S8xEELc7pFWAwfiS8uC0WEAgMYgZ67rAwz3mNxlgsELBzaMlLfgUhAqgKi&#10;S/svyB4/+8LEb7Y8/t6PL7z2zLvvTIiY3ePIzsCG4iG6hERC5G6KhJFp2AN+kjBEVMHCjQTrOcLn&#10;pWtEEhWXZghQLHCJqgGRmCX01SM9+NwqyEydFIUhwiA4zAXHEWfUsfQZ0A/Ywd25e5DWMDJuadCq&#10;98yLPx9xdO93xdUpdUp7JSWllBYq3lxFycYSWzjvbBYGlHMjd8SIyDLi99IYxmIYwb6giGC+CNFS&#10;dXgXOFDLBc7+dPGfCryP7im9aklKzwVpYZGFPhYBDsC0D5Bq0+Ja05IGxPrIcnN4YWhU/sBlhTds&#10;r3suyf1ZmfplofZKfPuDB+vu3Fl1zcbCK1am91+cEhyeHTC/IHC+uGXRpVgkGNgFw4iFmx0EY+rE&#10;ncIpFIVFEl1tjijuFpFx5dKkB3cXRJR5jzEK5JfMeCLRU0DBAnWKkFzOjjr0mSntk7eW3bYs7tXN&#10;KRvzbBWEe7iKnl0d4UITwA34AMAIqGMo1wJ8uhAJQBJiFGxDhkB6QLzCfY0fin0EfHV+i3sK/Rfo&#10;yah5K4hEQJFgEIBGQ1NGewjpwRD4WkhXIoETGwdC5RiOgkkRRIEjwp8errVzXsn4kXr3JwcLrw0/&#10;MeKXE5M3WaLzvLkaBfNAgDMo7EgkxmERPPH00AhD81b/d0RiXCqcW8UyJOhbgIsQx0Wuk7B2Cm/j&#10;0gUb++x449iF53p9e+SuZYkRaS3ZCmvmilMEIeDenU4LNJfgUDhBFoYSY+fCd38LiBa/6Oxc6CmZ&#10;ouBsLShYIRmJBFuIP/Vbf9BtjMMfGpdULincK+FPxF0UjIqfuOCtEitwfBzLAhZRsKqLOIphqQiT&#10;BfsLLlDTcD5LBdiMAJ2U2Nni05apy07fuDzr6eO2yGo9XiH5nBbim8PTKJjzgOCYfgVgncn1PO6y&#10;sOYqraJRS2+TTjY7/6hpm1fd9Glj03P21kmK/U7qHc+9o5l3OHEPYPbezN6Lu3sxJcjjMtvaTJ6m&#10;Mbz1S960TrXGdFhftDfd73WPk5WBmtqTkf7cM8xTP6qq+OaSuhm16iErr8nlajqWo+BJBKMwU7HC&#10;PMmBlgCF6ID+WBxbuEwFixhDVYIeRKEt5BLMQ0YulDJFfpkonSIIxh+1lYVz/lBAiiyNFGhqOWXV&#10;slbaaI2P2/V71HM/vRm6doap6shQ1nwH9Y7TXT0NWAfsQ/gDOwNg3UA3PyUA2DE/aFLVzLQAEMA+&#10;TTLrXgRWLgXCzj589Pr3FIIHRxFTBIq0R6QNYdB0WiQoWpAiBXHtGq39xk4iuQ8tEiCSvaPmJQGR&#10;BEdZcDJwxCMBcEYeO3KGn0iWluKwO6yjjx3EoBNhsiyuDowtHrAwY8IvZx74euMT78586dWnP3z/&#10;mph5fY/uCakvGaIZFona3WskVIpqiSBgPEGD8ap1MU0kkAHAvShhAleHthd8a3h6gFHEIBjSCV5R&#10;gAzahjHjuh6k6kGwBelEULUG3WtMQykoCg8Cb71HzK4IX+mBjPRltmHu/JGHfwhb8Wb/3+ZMiovf&#10;bPXUV3ApV8RiZWlylq5mM7zdWZznE56rYe5hhqLnEprHeCZHFE6gUjLGguMzBnyTrmnJspqiammc&#10;JXB1t6R/X6xOOdI2cm1xn+j8wPBioGef8wn7WVgPsOIjkmrTgsLQeWkDI1Pv21Dy0XnHqlp6QGUn&#10;FO0vm7S6yjE/u/GT0yXPbI27fdmpEfPP9P0lqeec9B4L80KiSgLhHoFZg6FcRuBvJdwX86KKwJjy&#10;oOiKwGhrUCxmnATMswyIzrxvS9aXiVUbW70JnOUiR9I0oqBRzlgyZiPybXXuN3fn3B5z8eGViQtP&#10;1Z6tJW2CAwBAAA50NAXcOKaE4UJiSguhyPrGQsQitovQJMAdPxYLLEL/CiCnUHPFzkLfBRGgBNsx&#10;AghHy3DsSxOk06m8o00DIGfAs/Erg5ngq04xkE0QCYAhoh80CrYbp8MIAU7bOavhPN2pr8uoeWl9&#10;3HVzDt8ae+G9o41/1vAyUTRF59AOYAwkEiOJxDiIaKFgESxSCY/Xv1iwb/y8KsZ8dIXhLO6GOwia&#10;hcaKjjWznABDCpuX6bx7TX7/WceviTzxxfGKI+16hZiXFzoGrwFzZ6AxcBsw4wZYRLjiAcdFF0ML&#10;uxAJXrQP5YFFJCEeIW4gEmGXIAdhp6LpiB1tEBUeBb0viheJRGgNwqjCs8O1wM7wJ5yO4d1Ac0f0&#10;NuZbUhzIQtNHsAjYlWIQTDwg8ENd1UEd0TBHsUnn+4ra391dfPvy/Lt/L/30YsvBDimD8xxQ2ylJ&#10;xvIk6HLHcQAGWhvLoXKu0l7kqip1ZVY5L9Z07KpsXFxe901N9RvNNQ+3197kbhytt4xgrcNB9NZh&#10;pLk/sffl3l6qx+RsM0ntl7HWH1jT71JlRFv5U2B/SNJYSe+vklCmdifePlJTv9bKMTX1b9XIf1ay&#10;/DxqyyDuXIB+oDRdTacYCgxYAASQBrqkMTYlxGCFTsF6KsgZoGDKotAWCFZJMVhEyN/2hz9xEniN&#10;WHRWpPJylzu3JG33pm8j3xu2/C1T3rpBau51pH08cQ9UjME6MSCDQ3ZAKsLUAKRDXdsgEkEqvi0I&#10;rOhw1jF5Al3NhnJtEInQtVGM/TVhcIAFoxN06QPIwrmQq/zjYyBonWgBChCSfo3afn3hyYEx35me&#10;ea7fpFem3f7Jgmuw1lZCv4ic0MhiDPsBXMPp8yp85gigEvIEsIgY3Vpa7C+gglaITzDcqCow1jIg&#10;PPXq2acnfQVE8sOrrzzz8bvXRs/rfWRvSFXpIM17GadDVbWbogQK95iRXIkFHIEkOrsCL0pYbIYA&#10;wRhEglwCrOMXwZfBiooiq6IsJhJJoFG5C3tAiHFMo7tQxDS92KVaMCdDecfotuThmz8IWfvOqL1L&#10;38rLP1anO8owbQjUIDAvVIz0w9I4LJtyrE+qk2yN5mgAviQPFRSawUgq5ht6QMnAmXSJlqXq6TpN&#10;JTSB88MKi6xUHztmG7m2ultMiRksA+Bm9DnVih6Dji03ow8DbD4xsW5MRdDCnP7hiTesyX71ZNvS&#10;GnJc4aDx5Anj/rzK9jiUdZUt8zOKPzqd/+jusrs2VV63pviKpfn9YvODo3MxXDiyzHfjosoDo8uC&#10;o4pDogtDooqCoypCY6oCI0pDF+SOWp778vHKX6vdJ1V4znkOwzoo2QRsKXS2J3NyhvHI7IYnV1+4&#10;f8HpD/4s2lksF3u4GyGbooecIgRR4eTAGlYAFL5xFMAZAEpAC1RwARl9yiiOxxiqNzIHwJsIFhKw&#10;juTkW8HhfVRkFV/xYDGYZRACLkIJxv2FiP0FqAKGofMbyQO//RuRiC2CRYzT4UKgQRishfMtcX6w&#10;Rv7hcO6kqP3Xzdr9yPrMiFzXBY9WDy0AihILoiGwiGA2WEf4RPbyGUOw+X9NJEY1SsxrFzFXXYkE&#10;LAE36OMaW1OpvbS/dmxM/NXhR1/9M31dQWuWl7aI6oeaiAGjoqI7HBTYSDJGnLBZCOvQQKPp/sUg&#10;EugXMdYkjBKgE4zFFZ4tQSR4wwzp/Dl2FTpgVBlL1hgmBZwaLgLurQYnQx0BbUZBUpi3AjyIHQRX&#10;5+N2UeBMCDwDl+gEqEgcQW8hPKVDW5LjfGJLyU2xic9tz15f3nSR8gROLhKcjxbnK0QFHwstpFOS&#10;qXkyXI3pzQXpDefz6vYX16+pqJ9bVT+jtvqp2tI7qwsuq83r1VYU4rV2V+r6a3WD1Jp+ektvMErg&#10;zVcdAXrHlbzpE1oT6Sn5zlb2kKvpDlUZpbMBOgklcgh1huqtA9zN17Xa3q31rC6Xz+ZJpVlqQz5z&#10;gWmCc+ViURMfDYiwXfgEFtFB4OX3M8QlEdHDSppf0rsQieGo7xT4M4fSPMLydZqn6pWyq6zRcvZI&#10;zG8zb17xtvnM/ID644OVqsupdxjo3ZIsLBLAdEB2QHkxRGPgI+jLoNl0sohwOJsIWCRqENGCKc5A&#10;brgKRKVbQwANRWACqt4Gi+iBSCRCbYfTyTh64xNVR1+CDggLRKKN19qvLjzef5GI2pryytQ7Pllw&#10;3cw9o+caRCIsEozOqgiIKsekBBzFApiziiggY8xEWCE4wy4AogjoAsFAo5qg6JIBC9O7EMnTM969&#10;BogELJLqkkGaZzjTB6tKGBAJtlYPFhJIdMwWwpmmJDQjsEP0AMwvAcKAa4SuECXx0fcDFwWULAS5&#10;REMqUpQAWcZJXxRR/xFFjOYZRII+fCFo/PlpGGeAl8Iov5y7rq0+P3z1myEbP7vx9JbvSiov1BFn&#10;CddSiZrG9Bx8jDEKQ0yRQNNVsEVINqH5jOVhzB4oKGhwCy+aJ5UogMXZGsvR9BwGcEyPamxtrfL+&#10;ubbrf8vvE5UZFF4YhAVLrKIso6ANQSQ+4w95pdocXdIjKmfU0szpf1nnFut7VHaRY5J5uog2hmNe&#10;YPSkyg95tS02LaaWfpWvv3C2/Z5tlVcsy+sZnh40PyNwYXZQdHFAtEV45gvM4YUhkZbuMWXdoivC&#10;osqDFlp6ROTcuLHqyyzndkmNF6oeXCAQSQ6haWBsMT2Zq0dU9tHhrGmLjjy+5Nz8c00XnbyG6S4A&#10;DEQqTBnUqUQ6PbUADqimaji3B2APQpkfbYiHEi/DUGFUmMUWULuBbi7xByCLnxg6iQQL3govyCUi&#10;wWPCIvbEnZFHDGbABb/y04bxbecCJwIIw40C0gGE3RpxcN5KtRLCNxW2v7n+7E0/bLl+1q7Xdhdv&#10;bSB5ODksILbIxxA6t4bqvohIRnUdEPLS4D80+F8SCXSToE9Ms0CL5B9Egu2HLmTczbRKyg472exU&#10;16Tf0q6du3v60qOzTllONMo1jHcI1w1Ss2Ae+AfX5rOVsPuAqLAfjCvH5mO3YH/gKbB3kAsoGoM4&#10;Doi2FfwUuug/iEQcAP7G6jdY8gz5BuwfOLRBHooOt0d1EVe76rBRj5srMsbvGbdf3FQ05UScHfS7&#10;OBAuokWw4Aa4CjByKxg91kq/OWKdGH1m+vITP8SX/mnXj1F2kbEUSgC4cw0zHweUSZbqyXQ1prXk&#10;p9adybTuKKyOtjZ8Wd/8cnPDAy2V1zRYBtRnBzfnmNrzgxwlvaTy4d7Ky9X6QXrrIOo2MWcP1jGS&#10;1T+nlb7rynu+o+hmb+M1RMZoKEKCqRLIXEHE1lfpmNBhe7be9ktF2+aC1rM59pwCuc7CvWiXMKAT&#10;NYOIIr4+IgF7AuM1QYQVAiRhfKLVAhtFZhmOfYkVTcQQY9xONo54YAlYQ4SuSnOBTjQ9V9OqqFzv&#10;bshK3rY79ok17/fZ/pkpdW2wPWcIka8A6ERkN5zegkUMnRpA01CZMTXP0MQR+wJ8Pg90ewRpaqCu&#10;4si+2M03IOYTQTnimEAhQZoOMIpavMElAKOCQnyiKWYVne1X6W3ji0/0X/Kd6fnn+059ecpdM+Zf&#10;P3PPmLkJAxYCkRQKIgGtuTwwqkwkuIlaKQB8WAelDsfZcS5YUKJFLCk6h/0SUx0cXTYoPPOaWacn&#10;f7XxyXdnvvbq05+8f03M/F7H9obUlA7SPSM4Ekmo8JFgor5hkWDxAiAPcUU46ASX0OnXEQJ/ItPA&#10;OlCLIBuDG7C+r2zWZLMKAj0GVo7mS9I0WAQFfiI4GxkXDi4YRfcGMW9PRkaqrddk7x+w9I0+++c9&#10;kXtqZXVTTi11FTE1RVfA1ACbA9NaKUknFF0jOs/AHFWay2gOATsbFBRiEAnG9elyFtFydZaPObnA&#10;IvzXRvZxXMt9m4qHRKUGzU83hxcFAFsAZ6BFIgKrfOG5QMkVOHtVbHlIVP5ly/On7iz/Kt212c7P&#10;YmyYmkxZCkaCYGJjItdBErh2huv7Gd3oplFW+mWa64WjzZO2W29YXzh2Td6AxVndo9OCFyYHzk8P&#10;WJAdElnQI6ake2RR9/D8XlF5o9eWPnnStqiOHGV6Cqp6cHUa8CWoXClAllwHdtnSoT+87vQjSw58&#10;vTN1Z4mrkLBGrrjECA/gFfAHDlsJFALG8GuZqHECsiEAAXgj3spE7lAdTcTRCr+mBGdxN7gEdkM4&#10;McyFTvT3EQmgs8Eihjfeh4qGqeH7g6G/HUT8FM9oHMr4Gw/VueBpLtkoCHGUOAkFqqiBnvTy+XG1&#10;02MPTvj693vD9848U3XGw6u4jhVJBJGAIA+hCO8Aqt6dLAJQjND6L4nEF9cEV4jaOwYA/AeRYEYG&#10;9zC1AUdO+Ppy/cVt2TfO+fOOX/5498/EP0scpYS3Mg1vA14U/gSr4BMVjiboARhYQc7Dlolj+o9s&#10;sAcI2iuiF3x/dfYPdq/vRhrEY7Qa3fPYQrQ4cB9oPJUo9VLqIcSuOxrc1RaHtUhpa+YeD1dUjLIT&#10;Q144sRUyJ9pM4hYhgRsPh1hgIwFVxMZZLddyNb4mveWVNRenRe959q/0X4pad2ksjtMEpoOxL/zV&#10;oLZjwatcXSpQbPnu8ty2hNyanUX1C+tb3m/reMJpu0NqGS/VD3GX9bLlBbVkhrbl9HcVXyXX3KTU&#10;jfZYL1PaTMzej9muJDX3SQVTOzLvbCsY4a4bSjyDqNab6MFcA9USjJK+UttlHU331je+Vln3k6V2&#10;dW7L3gJXUhHvKODebO7JIkAkSiZOFGEYJQZhIKNgZCdVhWhGfS1AARyU4zwV87MwMwBDvzAyRwfs&#10;AMEpScQKXFqmWBdbiJXrTYqjpODUyd9n/P7JmFVvmQ8vMDfED9blUYoSBETig0WhXCNhdCGSSyyC&#10;RBKEIKsEKDKIT9HGCRaF+QJoiEgK+jsYMeJoBjOBYo7MAUwjwpNgf6IHaiRQ1QOARdDV7zUrDhOX&#10;R9G2cWUnByyfaXr5xb7TX55y90fzb/hu99g5CYOQSApAKTY8tIFRpcGRpYFYfdYqBvTrTNGNpqh6&#10;c1R1YBRwSTWOxWPQql9iakOiKgaFZwki2SCI5KlP379m0cI+pw+ENVQMpRIQyUBVDlG8AWBq4BTL&#10;0GagN8GpxtATwj3y36VBOY2YCAhsEayATAMXLrJPKPSM4fAQl2zQJxJ2J4uIQ4GBYlAR0AyOKKJl&#10;E6Z7+xDnZW3FV5xeH7b8vVHxv31Rn3O4yV5p1Z2FWGMRK0nnouaBRAJGLT7JQjdCf7tCMhSsrwVE&#10;AkpGGoaGe+CZByKxcFrAtfOEr2xi7ydq92zMGxET13NhRlCkmHdycY3fqgMiAQsPhw2BPwJjy4Ix&#10;U8TSIzzjpo2WT1Ptv7fz45THY5I5PIpiSFbUjkzk8MmwhDAjJzk5wvRDGtnloevb6KJq7zfZ3ldO&#10;109YnTYw+kK3uaeD51wMnpcaGp7bPaogbEF22NykIUtyphxq+7ZY+cPNzoKehwO8ehpFHSuFavFE&#10;S2bkFOHRVeotUfve2HByfUpJpk2pxbKGuoOrYqJAHKtALBBQhotv0AKgEr5ChvATiaS21nQU5zjK&#10;CpBOmJshkRg+FUN5RXQGOP0PIsFBLUEkAEw+DjDw1lgAqi7hHpxUfAU7+DD50m6oVOMRhE8FGyYU&#10;ZRfTGzixMLKnnX18rOrOhfuvn7n5mZUnlqY1pqu8iWkexHPEWuPnBpdAI6GFGD1mDPP4ofhfEYn/&#10;YrDjfJUMMZEQczIutVuMo4mIJr2Ck1Nt+tdHiu6ev/uG7zY+tuxUdEpLigwsp9hxmi38CY4m6jLR&#10;MdOF+/znbiRh7HtoKLTPR7+d0rmI/rm0iG14X8Vvob98bg9YfHuIhXOJERFcpnXoaiutK2pIOlZ+&#10;8YijMJu1NDCPiygaXiJB882IVcBwBWHNwTOBHSYEeAW2uHHCK97GSC2j56u90Qeznll6+J6VJ54/&#10;Vbq8lZ7Cx52kEQLPZbYObyMHZSefKWAcFOmN+Z7Mwrb9FS3RDa1v2RzTvM6bdOcEartcqx8olfV0&#10;5Pd2FAx3ll2nNNwnWcfZiru7qkKIrR/rGK3VX+ctnNCeOaI9t7dc24d4enE1jKkBXAvgajfiDfO2&#10;9muvGddgnVxd+XpF1UxL4/LC9gMlenURb7VwTx51Z1Gc6xBHqNBxyrAelxi7yGNqDvHmEDVHR5dJ&#10;p+ME3ts0QSrAJSKGWPAQxaIpOCOkMcYFB/SV4aI5XC/ntF73VFUnZ+yP2fnT/SteDN3yjangcD/N&#10;PkZWwwDgcAxK+ANQBxf8YYgwL4RHBOwPEXwF8AqYKOGAGKwAkeDQP9YP1n34aJgjAK84y4gOGGpW&#10;JTPB6UZE+oUYE9P1YEJCdD1IVc0yquFmzWFmymi9fXz56e6rvwt87YVuD7340D0fLrzh+31j5yQN&#10;WJgXGpVvjrEIF3ppYHRRcCRIeVBEdVBEnSmq0RzRFBhRHxRRExQpqAWn5xNZ2dENBsd0iywbMj/r&#10;up/PTvty4xPvffPa64999uG4ZeG9zh7q3lY+kMnDGB2kYdRWkCKZZa9Jgk8Jx6800Q9AJGByoT2B&#10;JpSPTjSK14gieg95V1TKQs88mDViQMxHw8IUE/zkN0TEMBf8FguiCFry6iaZmkELoe7B9tqheRf6&#10;/Blt/u37BwoOrXbU5zTLDaWaM5/IGVRNw9I4GLaHjwQaBHq2j0houqylKDpaKhjIJyVzVzLGmqPF&#10;kA02hKZvaSYfpqt3bWscGpkW9ktC8MKcQHR94+AVcIl5SS1GKywFFikzRZcGLioOibWEReb1XJgz&#10;frXlpRPta+r104wlcp4Ep8B4SLB+0KoGowfrP1KajEWxaJLIixQxIzyJ8dOU/Okiiyrdzx6tuW9H&#10;/nW/Z41emTtiSeagRdl9IrN7zk3qNz/uxg0l72V617i1o4xdwIMACyKRgGRTMHe0k5RutrEZCa03&#10;LD76y9G01FpHA9GbcU4OxFYAEeQSJAFBFwi1wANAJEYZQBwmAWMDLA6u6Zrm8ZZlVZzeV3H2gKsy&#10;j3vbdOJWgW9wQj8DVNGPfYlI0G4A5AY0Rc+KwUwAh0gamKqCtgtiN5KHwVt+QaMETikAWYysCBQ1&#10;OAk+jQKPeFIVR48Aq9EcuSCzaIv2+JaSa+ccvmfhga/3ZO8vdVYSnH9e4ljd3QB/cXC4WgNJkeR8&#10;hxUnheP+b4kEGopEArZIV4sE9xFADmxr46SGk1Qvj4qvemTJkRu/3zIx4vi3J2qPtNJirrfiDCWi&#10;29G6AmZGLkErgbkpd4r0HPR1dxLJ/2ER14SnFv8X1wMtFL1lCCy+XY2FeyixM93GtFZNblBKU/P3&#10;/Ja4eVnVmSNKRTHpaCMyxmPB/UeaFBfYKdAa1C0wMhkah/cS6NDJORglzZyWuelRS/MX2xNvij1y&#10;x6aE73Ps+7wc3ij0joAqp4Oyz3NRR1OLuFTCW0qppUI5W+X6ta713ca26U77LZr9ama/At3sjUNp&#10;0yit8Tqt4U7SNNFRNqolP8xWFqi29OL2y3jrONk6ypbXv6UwSGrsTuWeVA1RvQgfTAml7lBPU8/W&#10;ystqS66tL3+oofaD6uZ55a3rCuXkIl5cxJsLuTOHeY2gXjREMORXB2KAtuWDaUUlg0jEdvwESSNI&#10;KoJIMFcZve4imTFXzL+dpwuLBBMYfTW4QF0tZqxSdVU35hXHbT2x+LU1bwxe/YkpeVuYp/ZyXemO&#10;ijagG+CdZiY6mBeY1M0UrGTuS5tQg0AMLjG0dVkFIyNAjP8gr6AqLWARPtEWMcwXOKzIDMd5n6QA&#10;6gnQPBjrhVUDhDfbICEQOLjmDuLqVXrbuNKT3VZ+bXrludAHX5h+70fzb/xu37g5ImorMs8UXegj&#10;kqiSoEiQcqwXC0QS2eAjksiq4AgrJrdjVQ8wRC4RSUhk6eB5mdf8fGryl78Dkbz+2qOffXjV0oU9&#10;Tx8IbS0dQLxDGBmoKd1kOdjwbegyiIjKhfb7hvgMIsFgBEk1ybDuYwK0S8CwgB26CPqNsMoOiBeJ&#10;RJA09k+n+MwaESwnE5NLN0k0gNHBxHVlfd7A09sCV/5k2hn7ujX5oOKsaVLaLbI9l0iZIrswBeN6&#10;cdL+dJx/U4JPcaMx8judiIcE5wn1JnEPEIl4VLQkme1r8PyUZrt3R92wpcW9w7O6R+YGRZcGGNPa&#10;G1EJYJcsrTQtE0QSZQmKsYRGFwTPTQn7Jf65k7Zwq7ZX4hcYx3EnMQN8HrxBWAVVyyZAJ2joQxvQ&#10;z4c0oKWK5KdErGiin2L8gMSWt+i/VHpnZHc8c779vt11o1dl9Vtwvs/s41fGnp++v3Kele6m/Czn&#10;CWCFiCBmOCA86gVohdN9LvmXjMZpWzOm/ZG7Ja+xVtEcjLWDiFnZPVx3ExWQy9DUDXBB/DP8GT4i&#10;EbM1qaqmORxZZ1M3Lk7asLg++ThtraCKjWCZRMwKNByxwlnwn0TiYxEUQSTwLewGkCuMEXQPdxUf&#10;Bhro99+IBL4FdAQAk3UNOKqD01JK/2pUZpxquTUmccLsQ0+svvhrUl2KjYHtBRo/WF3oNxbg7zu4&#10;QF3jMoVcOun/mkiMhsLFGGIAt7HAeWRKnRyLa5US/kdh8wd/Jt4zb/ctc4+9uKN8bYmSrPB64XLX&#10;EZahjcDhChAJCoZAuIBIjAsWrPR/WYyT+poo6AS3iuYhA2Fviv3EAt8S7tKpjWrNTGnQPRVy5sm0&#10;X38+Mvfj3PVLnClnSYOVeeDxwKrDeA//TiRwYwwiQS4RRCLSG5kLy8NgAk2FU/01vvy+1XFjl555&#10;5kDJknJPKgcrBIv2pBGeSVguWCRczedeC7cV86pynlGpbq9w/GK1vdHcMd1lv0t1XEPsY7ljFHeN&#10;Y65rqe022nZrR8VQW3GowxqotIVx1yDuvIy0DHNWdrdZTYoNg7WoEqQgYgYwOUx3hDnrujWX9Guw&#10;jGorm+isf7Wj9cu6hjnFzj2lJKGMVhbztgImGS+Mz+wQk+8CkeQBkXAZXlGsz9hVfAFaegpXACxS&#10;uSeDyfACA5EU6MglOOuqQSSYP4/ZKvmMWFRHtb2yvjguZef8dZ/fGPth0OFVgbUZ/bBsvhZqcIkg&#10;kkCqBzHhSMfpYOVgoBNkFMElYJogDciA/v4wJBz9v0QkCKywIjR0EBzjEpwEbARcAkQCFIseaRzk&#10;CVR1HN3SSADVQ3QphKtjSNuE0uPdl39pevHZwOkvTr1nxvwbv98zdm7CgPCc4KgCU0wxpobElgVE&#10;lwZFlgVGYeFxc2SNGYgkskHUR6kSVWatsFEU9qgTk7k2IJFElA+al331zycnf7Xuqfe+fv21R4BI&#10;li3sfmp/SEtpfyASog9Q5TBFCYFLAy6hYtZ0BraIMNTQxhJEglwiDC9jPNC4ahzgIv9BJMBAYqAP&#10;Y4VVMzCNsZvBOiBGuIEhsm5yYTJjMKcjVdt15RcG7Ig1RX0eeGLb3IbSNEmxNeiuAtmZS2WAaWQF&#10;hiV/AKwxkYi5khk8BsArWB9eQDngOD4bQpQ4Tk7q2o4W77yMmsd2FQxemmVeUBAUWRi2qCwAUzqE&#10;OdIZ4QZbllaaF5WZowqDInO7R2b0XRB3RXTc3GJtjwK2AkliDGPQMclcTNPLtHyKU/bmMb2A6vnw&#10;HCKlIc8Bw6UQKYFI8VxLQCcKO8npfsY3elhEPf0kw/3Uoeq712Xctir5oW25n6Y6N3SwE5zEM5Ys&#10;6qsK6xwns8phsJH/bnW8ujPtpsUnPo/rSOzQnOhqpS4cDgINkstU92iKogEqArAYAAMIBCABW3xE&#10;gtswycSrSW22czvPLPj0yKwPLH+t0IsTuaNW10CdRQ88Egkmo2BGnaGUG0Qianx0YRFj8XEDwcEl&#10;QR4+KvITiYBoYzFAGcfz/WNQxjAUURjxwomxSIeerbGlBY6HNlhG/XTy2jknPthVcMDqrtBBP8Zg&#10;WmN/cXAfkYhjwmn+X4nEIDSDSOBA4nqQRcR4mWgxGnkMuBnOCS2wMb2e0XNN7gVnSh5eeuKaX47c&#10;syL3uwsd+5t4JWMujmYfcAj0ERzGsEtERogo7Sj6sZNI8Mh+8W3xL77G+RdjIxzUEGzkP4kE6MrJ&#10;1BYm1TN7gXrhr/Q5H+15//GE2R817VtPSjOZs4XKLqqqGOQr8i5BFLEiCB0FLlAwKFotyCU4cxeY&#10;oKpN0/dWuF8/WHXDqvg7Vyd8crIkGYmEJDOSrHPQ64USp2RydxZzZPOGAl5ewi+WadtKvZFWx4wm&#10;+7N290TVe6PmvlJ3Daeey4nrKtZxpdTSR20Hhggl3jAq96bSIOYcqLb38NqAP0J1pYcmh6pSmK70&#10;Yt7eSls3R2W3lqI+baVXuqvuUpof87S/2Nr0VnlbeLn0RxVJLuGNhdyLCWJUeEe6EAlYJHlMhlc0&#10;1+/5MATeLmG+6KBsAlKk4My7SCSGUYKCFgmiichYlGC3DCrl6rY6vcneXpwft3nj3IfnfdRz/XxT&#10;+pFg7h7GSH/gD4NFkEhUYA6sJQXQTyTfnO1+LkHHOzKEhrFY6EIXpbq6IiyIwSKAvExEcxmRXTjl&#10;Hw71+FK4FS1Q0Xw+EjBuZAktEto6ofJEz1XfmF96PnjaS5Pv+HjutTN3jZqX0CcyKyi6APPVRTp0&#10;QFR5UCSwCNYAFvOR1AkuqTVHieQSzFX0j25FGUTSEBxZOWB+9tWzTkz6eu1T7371xmsPf/HB6OXh&#10;Pc8cDDMsEiASRQ6TpCAwtlQ9SHRFgJE+gs4McTkGbXRer0GicL3oAjGCtUTnoAgLD60xYCMx5NVJ&#10;riDw1T8EDgJWjqqFcGWc0nBb4b5Bv/9oivis14Vjq+pq8m26o5Z5LJo7T6SpG0SShBW0sOQBTr1M&#10;PWnUk0FlnDQBRzWVNKyag+VzwCw4Tvkmt/5DTsdju/LGrEjvFpVniig1RRQBH4s8G79Fgp52XDcv&#10;tgYvKguNLAyem9hz7vmrFl98fFfR5jZ6RkdrPp3pcBbMn6VyFpyRerPBbmZKLtMLCckjerbIbcoQ&#10;DjwwnuAnqYwmcpRznJ3l9BgjuxSyoY0uKvfMyWn9OaNxYUH76nptr8zO4aVhNclkoBCCgVvwqwTK&#10;9rvJ7ITKqcuO3hx7eF0DLdU1wDSNa7KoyAsAjxgvwq4EEhpQAyAJKwAPSCSGmcIlnXpcVGpqP7Tm&#10;9Hcv7fnwsdQl3zgu/sUbConczDQnIS4DjkVyni6CiQCoDCJBeDRYpCv0CWBEFhFQ5AuaMnjC9xMB&#10;/nAgsb+PSIgvDxFLScmcuYkO2nwrjhuxWfGNt8cmDvv6yC3hcT+eqk206c2iJooKICp+LsRAfgR/&#10;WP6TSACL/x2R4LX5RPSdEPzDtw2gG4d/MD0ER/EkhvWASyT1z0Lb61tzrv7l+Jh5F1/YVrHWwgo1&#10;5sCJsaiEKC+aZdSlxxtgkKrRbb7OM/rREN8WX0ug9XANuC5a6Fs6iQQEdxa/wi84x3hn4iRaC/XU&#10;8PpU+dCatK+e2fHMLUfemV654hc94wzvqKWSjSpA2JoqUtxBjHBncffwxgrzEz7hluBXMsZia4R5&#10;JNBr3HRBnjJ9W95NUUee+f38aZUno2akxVOeTOCVAIUODH9PCnem87YcXlfIi0t5fIm+r8izuNL5&#10;Wb3neZtyp9N9pdc5RPX2Z9Jg7u5PPKFcC2UklJJQooUxpSeX+jK5t650V0EwF6GbpvQh6mDmHuJt&#10;6m8r69Nq6d9RdqVSdyNpu0/tmOpse7C65b1yd0SFdqiYlxUik2GV+CzGMinB4CvC8hgDMyKP67lE&#10;z9f1fELz/AKEAUyTwTRAimTuTuYu0EbTAEGAZoByRG2uXEZy0OkCgCIlU1cysWfr7Y3c4dVt5cVn&#10;tq35YO7nw6K+CTjyWyDrGEvpleixED5wqgUzNRRoAyhEF0KlYBQ5RFdCDOsEKxViTUOxJ4gWStVg&#10;Hf3wAZps1jEaOIApQD8BTIKdca4OipYN/Bz0dLOuYnwt2CKSFiBhURCzSw3weM1cGUVaxlWd6Lf6&#10;e/MrL/WY+tokUUb+r8sXxPWJyg6MtogEaYwsMkdXmqOxnrwolFIFtkgA2CVRmGKCfmP8xCLBAVG1&#10;5kggkiZTdBPW2pqXPWHWiclfr33mvS/ffO3Brz4cvSqi54XD3dtKBxLPUKIPlqTubjlYAiIREQSC&#10;WdF0wIArY4BLC2RaEHxS/DZI1+CqQ3Q5WPMGad5gDAjGub+CsSQXzm+IA2JUN1MwVjQwSjASAZ0u&#10;/vEupFUUM4iuCGe7Esrt1yoFd6etG7ziU1PUF0PT0g/WNJU3ae4qrhQyL1ioYHaAkp6MEbdikBZp&#10;AxQFTzpxp1NvlqjdkM5wpAv4JhlMAUY3uPjPZdLjh2pHLUnpPj85MKIQ+w1npoL+FMn/mHgoQrZi&#10;qgNiK4NiK7rFlPSIzOsz98KIqPhJf+T/mGk7oWOdErAShNGDXAVEkq57Mok3iyhgncAjVwBWvg7P&#10;JxjNBKcoxTEuEHi2cU6HeErBNgL+S8TpT+hFQk5r5IisHfSqB2XtsEZOMXIR9DzO0oE/GE3W1RRR&#10;6He/hy4raX/7r6R7w/96aPX58zqpB4VSZDcTwCoAPvgQqIIgIwb5cYQfYQiRAXPaAJRgBwAnWWcO&#10;h+60tm+dd2bGtJ0v3Hbm6xeadixhJQnEU0fVVqY7KfMA0Ksig03YN8aCxxcYCCfB4+HBAcdwo7BF&#10;RA6gmI4XazjhHvAd/g7PL3R+o03wExxA8Q+mgPqLCruL4CxVdYydaFBm7Cu+es6JK78/9tCarGUZ&#10;HYUSd2LxQdDuRVwVMpZogXFxvhMhh+EYlVhBpmH/m/lIjMVgEd86HBMgHq8WjoWUCO0HVR0Bm/MG&#10;Qs42618crr5hwbmh3x2/b1navCR3hpeJIGDqpTpcMt4XPIzPUhNE4rNF/nPBDgUiw7PDXcIOEyuk&#10;awPx7voFL9lPJLgFq225da2F2EppwTHPloWZH03966Exfz11Q8Ev76sX99H2Mt3TSGU7I6AjdE67&#10;j4Zn5zGNx0XcSAlvJMM8FcKcGlPKKdvewWacb5y49Oz0xYc213lPqfAc40uYQmkqutxRZxfltR2Z&#10;rCWH11pYcRFJL9H2l0rRpfYZVfZpTY7r3N5xsjaCyP2otweRzYQEajRQIaC6BuiIoaEKABCIFirr&#10;3RSth6YOJOoVzHWl3HSZrXxYa+GQjuLLpaoJtPk22nGPYr+3vu3RcscnpdL6IpptYe25TMlhgP4M&#10;wzcpRt3kUswsy+Ekl8L7SfLFmBWwCA5bGRofk1OYO5m5krmzk0iykYSQSHJwNkZ82+GrZOJK1juy&#10;9Y467nEwd1V91oE9c6N/vm72jIDN8020+TpKrtKUYMULOGgmcgiRw4gcCp9U7iakBwhTe1GlN1H7&#10;+6Uf1QZQfRDVB1M6jLHhlA0jdIhOBxEykOgguA+TezGpO/V2o95QJoVwUaXKyEEBrR+MEq8a4FbM&#10;biXI7QnkylW0ZXzViUGrvze9/FKvKa89cPNnc8b89NdlC+L6IpEU+iptIN79XaKrRfUtQEMMDsbk&#10;EpxRvDoQjZV6UyQQSbMgkiywSIBInn73i7def+jrGaNXRnU/f7hHe/kgKg0nZIis9PSooYqOjh9j&#10;LAtExPKiYPyVHMKk3kzqA5YoU/szdQihQykZRslwSkYQchmlVzA2krIRlAzVtT5E60V1FK70YHI3&#10;6FWfz0kIU4BcgaGxCiRDcgWmCWP1VzvO33omvN+Sd0zLZo63VKRW2+urZE8ZV/KYlM1kUCDAEMEH&#10;GD0HoAnBjVaz0bCGr4BFcLqEFDRThOHC9bOEzsx3Pn6oavzq7L6RScHhWSYMfqs2gfUWBeadkdHp&#10;IxJzTHVwTGVwdFnI/Jzuc1Iui0y+d0vxjISWdQ0qnFFYzHo6zvWpZHM1BwSfWxVskRwqBPUYETEo&#10;Rl+N0VpDUjhPBjtD8EqniAshQHVxGOvFgF2SsDgjhoElgjlClBROzjH+W530+fG8x5YfemjxoY/3&#10;F4E9BJo7FghBgEIXuhjdRlhBqBIGCiAefPrwAbVNATtgGygaczlIs6V5+afn3r5z52NjD745sXzF&#10;9yzrGLALURup5sAIUlRVcZDDQDNDxOFxMWDNIBJxXoBHtD+w3iJXFKHOwreA0rCvaJMhSCTo0UVo&#10;1YWHF4PIvMJ54ARzhJFcL9uQ0/TcusSxPx66Mfzi+4dqdlQpVp15xPCXhBiIyR4G2uMZ/MNliNUi&#10;TMBPJIjb/2sigb4zDg0LXqeIcYPOFEdEJznYJjpBY9DGaa6XRya3378sZfC3R6+df+6TI/Wnm/UG&#10;Su2A6BQ6Av324mjYOIOKsAfxVmC//WMxTuojEsPm8vX7pcW4nYbg3+KH2EQKDYNTyDi01ZDDzqx3&#10;xMzIf+O2Q5OG7p5yWe6nj0mHV7OGTN1VxbytQMnUqFqDZI73AG8kiHFHsXlIJKAUiKwaIBKXzuRG&#10;0GuYvrpceWtrzsOLDsxKqt/apl+gDIxusJ1TiZZOsPQI6FlYkp250nl7Dm0q5NVFPLVI25bTMTe/&#10;7RWra1q7cqdbH6cqQzWwPERxKq9ucutiyjzhfcW6W5JJAgyiYareS1OG6PJV1HGN2nydq/Lq9qKR&#10;7ZbL3OWjSeO11HGj7r6hueOOStsLZc6IIvV0kV6RzzoKuFrI0a+Yi3yAgnFcGBgDW0ie8Hwgx6A5&#10;AgyhZuKoBdhSIO5UtDzQdwLWDAiu+IYXcKg6lXlSiSuHuKq43MRka0fZufhNaxY/PHtG2MqvTKTi&#10;NuYdp0khijtA94bo7u66p7cu9SZSP+IdQD0DQZhrMHUMYR1DQWj7MNo+grSO0FqGK60jpNbLpLYr&#10;pY5xkn2M5Bgt2UepHSMV2xVax3DdNoS2D2S2QaxjIHP0Za5exNudSt2oEkbVMJ2EqDqq/x7oTCXI&#10;6w7k8njSck3l8UGrvje99FKvya9N/juRFPgsEoQ8kYN9iUgqxaCW/ysxuhUQVRkUWRUYAZYK+tu7&#10;Eskz7wCRPPjVjNErorufPdqzrWIwVYYRNljVuksqmkqa8HD4K2sFEjlIx/lpulNnPwYX1TaUtA0m&#10;bSP0tiu1jlG6faxmH6d2TNDsV6sdVyu2Cap9jA7bbdADg0nHIAKXb+vP7P2oqx939WWePlTqTeU+&#10;YMUi0co9qdSDaz04C2Pe3lrhuOo/rj74Zb9lb3TfEP5Ald1qlW0WxVtAlWwGCI7ua4BgY1pDozij&#10;MBHgeQArRE3D8p2g9SOFxHF6mvCdTvLI/qorl6R3X5gSGpkdFFsivCDVoqOAOSqx07DYPo5umWOq&#10;wqKtYeFF3eakDJ6fcMc6y3sXW1fWSkcV4yx6CpWTiCeTqrmg4jCSj8VXsP4KmMiZVEclRugxSCQY&#10;vyviBn3ZtVxEt6OxIuISKTzYeExBNiIcQJSYE3SVTvV0QtKYnsj5YZnNyWx4Yt3pydF73tucuDqj&#10;vZxroPgqTNEovOZE5CILD6/AecMiMYgEvsHBLiQQxAwAJ11TqdvGy5Lr5jwX/9K1+6YOO/T0hOJ5&#10;r5G4P2hbIZHrdK2DwmERQ/4vRAKLiPMR5wWARAjyJcn5nStgMIgfYBOI4BJDy8dRKaH7AmYyl0bd&#10;nLdxbiX6sTr556MFEyMPXf3j3kfW5URmuy+4WANG1eoKUI6YpEvkTiDodSUCH4vgCZBLDBz+XxCJ&#10;sdIJqbjug2g4Lw6ZCXDHdhMdVHVktkrCN5Z4X95WPGbu2XGzj724JXdToafQyxo5d4hajXAP4Gii&#10;73wNQmYVpzDIwEcqQsQ5oRmwAvv7LBK8c/Bt52I0TwjuLH4Ci5idH9hOo1ITK4nX/5zX/M3jBc9f&#10;dfaBvofv75//5p3S5tms8ARvKeLuJoq8CAc3yB3vqHEQ4wziqmEHJBK4txrTFLBOmNrBqZWp52xs&#10;8QXrm7+deXlH5sIiz0GNJ3IVdB/UmIgGL4BhsIOelUG9WbQ9hzUV8NIidsGi7ij0LCx0vl/peLLJ&#10;fbdHvlpTRuhqiKIFeXWzB+M1fSPmsmLySvipaYG6Cog5grgmENvdauNEb9X99tIb7cVjvJVjScsE&#10;5h5PlXHtjhuq7I+UdnxvcW2xSMkWUl3IbRamFFAtj2KKcgbB+XxwbmBomzBTQOAVRRGvIgAH2lI4&#10;eapXBO0I34l4jfFVFLqqQSQooMwSbxGTy5hc6q1PLTm7a/snEV8NW/6BSUm+g7depytgQPQlSn8q&#10;DWXy5RTMKXk081xFnVfx1pGs7nJSNlzOG+JO79+R2KftYr+Wc/0bTg2oPNa/+FC/vAN9svYPzDnU&#10;P/9of8vJAWWn+1rP9W2I621P7avmDmGlo1jNGN42ijsvZ96hDMtZ9mFKL10P07RgRQtAH4liVjwB&#10;gkiurTg+eOV3phde6jXpP4gEne2gPseKMhtGPQ+flImKKSKMNUbo2pHlYmK+SlFVvs4UjT4SIJIJ&#10;P5+Y/NXaZ9/58s3XH/pixuhfY3qcPt6r2TqYqEN1NkBRQ7wKVjHBsAKMLAhlak+q9KXaQKoNoe7L&#10;ecMoWjpayhlmS+3fGNev6kxf68kB5ScGFR0dVHBoUP6B/nn7+uXv72M50rviWP/GCwNbE/rZUvrZ&#10;s/p58wfoZUN53QjWMpLbRzP3aCqP5tLlTBrBpGHUO4jpgxjrx9yDOxLG5kRc9dfrA9e8fcWeVa/W&#10;6/ZyKmfpCuYbiRQo9KL5kBfn1gVSwfsuwBpIBWwUeLATODnL2QGdr2tn3+d7xqws6LUwJXBeVnBE&#10;QRBabGCCiG6EroMew0kkhZ23CHilImRhcbf52cMjU+76Pe/9s40rqtUjsg4WA3AAvCNpeHxVPH4Y&#10;pI7vDn5qvidTuMe7SmeoYTZjIL6d0cviqzEBx4QnHEwT9Itg+8U0KowCRcE1HlHYkkrPq/vy7ll0&#10;6IlVJxZdLLvYojVzDZBX4aqGhQ7hP7RIjPBN/MuopNTVIoENgOOgzeMXsu5s5mnHyj++J/mJy05M&#10;7H38waFFX03TDyyi1kTmrgTMoARUUqYaRIL42SkAa11xDUAbi/7iyBn6UhCO4HTAQHB2EAVhEz01&#10;8CMUDEqG74WXRewtjqE7Nd3BSR1nuZK+Lrvtzd/P3fLDltt/2fXxntJddXoBIS04WxdVQOOGC4Uf&#10;Y8PghAL9xSIOhagIi8BhaDa26V8RCfzc9z/ReuwvWBONMyKv/ERikIFONRlgXsIcC36kmc280H7v&#10;iswJsw5PX3pu7pna0w3uMp21YSEXI0cULh8apGHuvWhZVzLoKsbia4X/AnD/Lgt+DVTj39/fcI6l&#10;Oim6m6inSc8+Zl/yUdkbt+Q9MTR5cu8zD/TNf/HajkXvq+f/YNZM5gAiQQoRHIlTZ6KIBY6Pxi3e&#10;ISASjBkXRIJT8ytMx2hgxkpVfrzKOftg3sRlpz6Ma9xgZyepkoj6EcuioloiIdlMzwPRlUzdk6U7&#10;82hTMSut4BnldF+eMyavcYa19Vmn5y5dvUbX+qEjRA2RMasuQMyNih5UBYe/0UOge7sT52XMdq3a&#10;MllreFSre9JrneiquMFbfTVpv5pKE3RtlN07psZ5X7Ht7Xzb0kLXMYuWX0TrLdRVSOV8ApodTcdZ&#10;VOG9QsiAdqIhAoqe4WmnHPU7BsCB43IgYqCcI5eI9xZWRElgYBqsx5VljH4QOVeXczVvsdpqacs/&#10;fz5m7fxbVr0X2LbvBlJ+jabgEI2uDNc9I4nnKs1zFXGO09snyA1jtZKRnsyhtnN9a/cGF2wNTf/N&#10;nLQiIH5p0LmY0CMLQnf+HLDxW9Par8zrvzNv+cm8fa55T7jpaKzpwgpT9uaQhn19XOeukLMnaFXj&#10;SSvQ0pXEOZS4BjJPP03tpqL6j0US0f3uMXMZiPY6H5G82OuBVyff/GknkWQFRucLIsFc6y5EAp+A&#10;iaIqFGjWi0UeuyCSoMiy4Ijy4IiqAJwptt5PJMcnfbnGRySfXPVrbM9TJ3s3Vw3RkUj6KXIQaAMK&#10;RvqG6EqYLvfUvQN0zxDFe5nqHam3jlXyr3KcHl23Z3Dhxh5JSwNOLjTtn2v6a5bpzx/MG74zr//c&#10;tO5T0/rPTFu/M++dbT6/NDRxVWjm+jDLH91q9/dtOzNUSr9KKRtH6q7W2q5RO64hjtG6/UrNfrlq&#10;H6ZJIygbLncMrTx4+enPh219dsiOL247v/O7BoxNB/UcBKxn4BKMEReKgkgGhBUG+jt8aqC/pzAN&#10;JInT85wcJmxtB/sm3ztlb02vhek9IjJ6RBaHRhQHY3UZo6h7BbLI0jrTknosJANW3WKwSMqC5+X2&#10;WpB249r8N880/2rVjqigdbFEhqFioNkg4otTw8OJtYR1LVWVUjVgOGAFtDmweWhtsGyhAMHTKLQ0&#10;Q+BPUc5HcBKqbnghwCIsifMEzs5zOYEpcC25nFq4lkjJ2jr3O6fKJ644f/eiozP2ZR+qc1kZtzPd&#10;i/quDkSi6RoObQGgA5CoGqjsmCWCgTmYCGJgDs78pKq6JGOxd8mjO+ro2Z25L41LfWjAxft7nJ3W&#10;z/Lh7dKmmUr2YdZWxGUboClAGKjd/xORIGAjK+DoFApQB475IAQboAksAvgjqugCxaEZApAowF8Q&#10;CbYYd4YjgXLs0kHf1aycxdm1eSdLH1y44/ovVk2P2B11ri7Bxapw5nbdg+VZMH8OiKSTS4yrAyAF&#10;TBVAK2AQF4HA/5pI0KENCxzFRyTGofFaMQ3nb0TCNSBO+NbLaAPn6TJbZ9Ve/qvq5tlHb/xl21tb&#10;UjYWduRKvIEzJ1gt8BufowR+a2RLYq67huYeisGHsAeeylgxmgILMoZwBQkLDqEf+/uSwC/gV7gj&#10;3Ccd9Aeswk8dDWrctpqZT+Y+NqJweq/8yd0zJ4blPjmy4dtH5e0LWf455qyFi4D+h4MJIxHvIrQP&#10;G4B3DwT+Qo4x+AYoxUhdlDEgjds5L3HTTTkt98SeePjPnJ8y23d28HiOeSSYwKGxbI3maawAa0vo&#10;mZhiouQyewGaQjUlPL1IPmhpj62wzWh0POV03aZ4h8lqf0Xrq+o9NBKq4dxQRrBTAKZtSyFE6kmc&#10;Vyj1N9hr7tebX6DOd/SWZ6SKOz2VY2nrBOYdr2rD3eoVjd67ytufy2+ZZWnfVCafL9MKSrSaYr3F&#10;QqU8QA1dTaYACvjqZjAOxpMh8KKmCc4QGihG9+LoASZ/YakMgBWxAzCQIBIc4IJXGpPkc3QtU1cz&#10;dLmIeavU+syC7Tt+fXrt+30sS8Y1x4+zN4xwNY9oLR9Yl9vfmjagPLFP6bl+JccGWPb1ydjWK2ld&#10;2MVlIacjAo7+Yjrwo3n/zJA93/Xc9W3fP7/ut/6zfms/GbTs48ErPxm85otBv33Vd+M3vbd+32Pn&#10;j0GH5gWfiQpJWton+7fBhbsHVJ7uX5vUpzmnr628r9Q4SHMNIPIALNFPe2p6d+buTr3XssabrMeH&#10;r/7e9NKLfSe/Ou3mT2eP+Wnn5QsuApEEReaZYi1YSiumzGwU2kIrRLiLcZS/RIzPNOCMfjj6j/HB&#10;QVGlwVEVItG9Dtb7z8u4+qfjU/0WyeefjFmyqNfx070bqoYSZTihA3WpuybDDe1OlAHUNUBtHeSu&#10;GtSS168mpX/ZhZ4FR/pkbhyQuGTAmfBeh+aE7fo+ZNvXYX983n3T533XfzJw7ceDVn0waOW7g9a+&#10;P2j9RwM2f95/58zee37qvu/nkENzg09EhlxYGpryW6+cP/oV7hpQcmRAxekB5Rf7Vaf0r83uV5c/&#10;qNU61GMf3lQxPPm3oTteHrD5uWuOz3865+zKGq5ZMC9PqOpY4BlNkFSGleJ8RIJcQpIZTcLcchSA&#10;4/0yW9ZIPsl0TdvfNHJFUeD87NDwwrDI0pCICtEhpegmga5bVIUssrgeq8tEgulmDYou6xldNHZt&#10;yXPHmmMq1QMy5h4KxOcA8QkM7Hj0loPRg3nswGFoOsNDpWeAHcx4KhcpJvi80XxKcgk6TgxLJQuP&#10;A/YKWjB+FvGZVoKcSCLXLzI1gWmpaJHAPvSEm85Orn5k/cW7Fh1/bkvG0szWHA8FVJV1fM8RvXER&#10;miXgjJhHyRABADgADqiFgolxMlFkqipMcpDWMmXvyvRHBmZP7Zn1QGjK5F4FL41vC39RPbma1mQT&#10;yYbjYQAigE7GkEynAHobyCakyzcI8IImkB3g/9AgGZMHNRBFlBNGs8XYG3fC4yOQgelDFcDbViRO&#10;tr1ae29b5p0/brnt23Vv/HZ6c35Hgc4bcRyPOQ1a8g/ZwWdXEDZgEFkEjg1NELAM/fMvh7YEywlE&#10;BhAFMTBdHOa/EIlxdDcFQwnnbD/tYT+cb7x//tExX/42JfLIvHM1cS5ayUkbow5hQOEFQ4eIIDZD&#10;jLA2DFnrQgwGMV4iEtEePBcuiOmCPLoKNtC/A9wyiSpO3lLhPrym+MN70+/rVfxAcMWU7sWTw/If&#10;HlTx9i3tyz5mKQe4ux64DO6IQSGG+C65C5EY1IV3SHQI9jj0AmbFq61cjWvTH/0t/vYlp57enh5T&#10;7D5HwCLhqYDCKs0CCtFZnkYAbbPABkeO0XKYK5va8mhtCc+tJkesUqy1/f3almku5zWqdKUmX67J&#10;gzW5jyZ1B+2Vqd240o3JYdzbk0kDdfsoV9UEW9HdStuLOvuEe19TrXe7SkaSpnHMPUZTBkt0qE29&#10;qdY2vaThg/KW6BrP7ir5YrmSU6qVlPD6AmbLpPZUnGceiISniVG4TiLpFKPilsAXVFQzsewSWCSo&#10;9AlzRBVD0mjKZIvIYPjMJHoRV2uovaD6zKE/Pt/w6fUnv70y448ripKHFyYNiT8UdmSTeedy0+YI&#10;09rZJrAMln1hWvyxafFHpqUfmlbOCFz3MeDmgD++Hrnjuxt2/nTHrrkP7Fn40P7oZ/YtfWHfkhd2&#10;xz6xPWLK9rl3b51106bvRq//esjaj7uteC9o6bvmFZ+ZNv1i2rPUdHpLYPaJbvW5g6X6y5lzDJdG&#10;MfVyJg/lHQOY60Zef3vl8VGrZwa9/NKAKa9Ou+XjWeN+2HHF/Iv9IrNCIvPMYJEY9WiRSIRTBIwS&#10;9JqAOQJSY4ppwVrlSCQlgInB0SXB0WUiuKvmP4jk4S8/Hrc8tv/JE/0aKi9T5dFEHUldQ4l7KJMv&#10;012jlMYxzfkjLGf7XfwzcOdS02+zTMs+Ny35wLT8vdDVM/qs+3zQ5u9Hb//5+t1z7tq3cOrBqEcP&#10;xTx9OPaFI7EvHY5+/mDk43sWTN3yw43rvx2z9ovhqz7ps/yjbkvfNy1+17T4fdOvn5hWfmna8JNp&#10;a6Rp/yrz8c3mi7tDM8/1Lcsflhc3Yv/8IaueGLr1zfuSf/u6LHt/qXBli7wKgGMU0OLTqAgVQVLB&#10;2RBAUhjOu5PASRzXDxD2a736XkLTnVstI5bm94jKC4woCVhYjCZaFBIJdAVQsjkWqBc4GMy4Wqzx&#10;Hl1jCi8PiCkfsrpm8uGOmRbyl8TiwFag6OdI5zyZKIlUSRAzMBqMhem9jGOlYYY8AU1KwO3YpFxK&#10;C7DOgpZNxKgXWv8+IjESocQWYb6I9oPA5ST7JubCeN/TXrax2v3egZy7Fx2etvrirKTGY+20QtOd&#10;YBbA+y7cDj5IAaYAPVkMbTEc2AJqIRrYIIjgKrz7GBoKlKBLTHXrko1VZTk2z0uf1L1wSkjplOC8&#10;KaH5Twyp+vQ+5x+zaXEc87YDKsEpsI6fMEu6YBeID7hwMcaoBEGItsAmbBnFmDEdzitxxSASaImP&#10;SMRBYD8BWbA7ADWW+63j/KKbR2Z0PLY6/uYftk5dsPPn/RnHqz2VlNlw7j7uEs52g0UM6bRIRFP+&#10;vojt/5pIkB6Mi4R/iJuGAE4jmPooRJgUflcHNN5NqJ0RYLlssHzzbC+tibv22403zdr39u6SrTV6&#10;JmUNXLeLhgqSwNACEBwZ68IocDSkE5zMCz6x3QaRGL0Mn+IvDj835iIWdhjs6OsBf2+KCGPFyRx1&#10;rDjFtmle0as35NwVUnmvqX5yaO2UsKIpvSxPXFkz82lyYjO3WbmuUE2GH3VyCZ7XOCPeEjBuMFcI&#10;rx1FLNhu0C6AynQ318o0/vUxy8Qlh+9ZdPCTk+V/tmoXKI8DLKYEy6Xg/LX46OdgISMqAlGULF3K&#10;o+5S3lTN8qrVPdXOeTUd79jtE+WOW6T266TWq+SWEUrbYNU+CEdsHEPUtgFa20DiuJw5rpXqrnOU&#10;3a60PkrJ69z9tGa93Vs6mjSOZ86rdKWfRPu61bGtHXfX179a1/BDXduv1e1/lNkOlHvOlJOcYlaT&#10;y1ozMBxLAxUPXrOuRCJeSJrGmKH9GaPkoOLlAgUSnI40gxosIoYRkDxoFvrq4VsG6xZOqrla0pp7&#10;7uji7XMe3/DW5X/+3H/Pyj771vbdsjhszfzQZbNCo78Pifi6+4Kv+4R/N3DR95ct++mqNfNu2Bh1&#10;55/LHtqz9rlDG98+/senJ7Z/d3rP7AuHoxJOLEs/vTr15MrEw4suHFh4eu+s4zu/ObT5g12rnvsj&#10;+oE1s25d+vW4pV8OXvF1j1U/hGyYG7h7ScDpzd1zDve1xg1pzhrqLB6qVFzGrSOZczJrnFp98ro1&#10;M7u98uLAKS9Pv+3j2RN+2DlyftyA8MzQiIKAKNCjBZHgZCRVIlkEyKNW+Nir0RaJacSNSDMlATFF&#10;gdGWoJgSMwZxVQdHlQ2YnwlEMuWL1c+9/cXbrz369YyrV0cNPnd0aFvlBOK+mTlv5vVjWfllSsHw&#10;6vODcg8OvvBH3/2/9tw0L3TxdwGRn4VEfjEwduZVq+feuzn60b+WP3fk93fPbv/q/L6fEw4tSD4a&#10;m3piWdrJFWknVyafXBZ/NDpu//xjf3x2cMO7e1a/vG3ZExujpqyZc/vSmddGfTsy/OshEV/3i/62&#10;95KZvVfO7rluQdjm6G47V3Y/tLn37uW9f53RL/zpq3Z8/7rl+PqGuvQ8HTOEUhkOb+YxrP8KWk66&#10;IBLhQuvU6OlFTk4wtlPi0bXkvUTbXdtLBi1JD5qfaV6Yh/MTh5cHR1QGRVqDIgWRxBSZjaQc9LHX&#10;iGJltaZIKxDJgJWV9+5vm1lIdylITljshGlwliQiJ4AYU/mCASSewCzK8+BlEROqw0aDYGDnHIwz&#10;1PPAKGEEaAbaDK9YBsPZd7LBvEaNhwk7W0R2CcmCdfgtnpEfU9mGWv278xVP/HZm2uIDH+/N3VEr&#10;5xPWwqkH4AUHlFBFFLCGoG+MRAhcMdAQUy7QNhFhVBqW7JW47mSKjXRUsvSjzYs/yrwzqGxiYN2U&#10;4MrJoUXTepW8OLY18i097RB1NwEBAXAgzhjHR30dHec42CIWgBYwhQwsugRHXbhNBH2pyj+IxId7&#10;8Fs0HhC3cNEcnFhUuqWSvr2/8tbIM7f8sveN389vzKjLtmuNYgZYUV8LWQRgFAAUr8/PIsaCjTEW&#10;gcaItsJP86+IBOhBEKZot59FRPPg338hEszpFOmFbk5sTC2nfH+VPPNA8eToQ9f+cmD6upx56Y7j&#10;LlbNFLvRDpyrS0QIiE71HwqtHEJlncoqlRSs2GwQCV4PcLiK80zBzjg0hpYk3FAceIO7jvV90cCE&#10;+4u9KTQHeBqkNtpQ6I3f2xA7o/j58SX3htbcY2p+ILB5UljZfT3zJg0qfX+S8tcq3lBEwaLFdEMg&#10;C/8t7EokOEoGp/CHLgiqxxWjTjRjHsIbGN1aZn9z68V7wnc8/fu52WlNO9rVkwz0IB2e6SzqI5J8&#10;JudROZdIuVTJw9xduZh1WEllHYlr1Xa2yLH29lc8TdM6qu9qL7vGUX6Vq3qk1DxSbh7prb/cXjnE&#10;WTFEbR7LHTfT9lvdTTfrjXfRjsl6891a5Q165TjeeDV3jCZKX0nr6ZaudDju6Gh6oqn2neqaz0qr&#10;Z1pq55XallcqB8p5poVZM3lHJ5Gg4iamt4MXD95MYA6AkiQc34B3GAegczjNZxzan6FKGbqR5Ixj&#10;CLAzXFoW0iR+ZujUwjjOsmevTEvccXjFNzHPXD33hf4L3g2N+qTX4q+H/vrjuFXzbl4Xfe/mlY9v&#10;3/T6/l2fHj428/T5iItJK5IyNmbkby8o3V9SfbKs5mxJTVxJbVJZfXpFY05pY35pfUFpXW5ZfWZ5&#10;XXplXXJF1dkCy76ktG2nz284cihm/9ZPdi5/ZP2c8cu+HBjzYdCSGQHrvjL/NSfgzJKAnM3Bdcf6&#10;quljqOtZ2vxszelb1/7Q+9UXBk99efrtM2Zf8+NfV82PHxiRFbowzxReJErHW804pg+EIbIOYxvM&#10;0fUmzBfBWfaEANMUm6ILA6IKAmIswlipDompGLgw+5qfTkz+fPUzb37+9quPfvvRdetiRqQcvcpd&#10;eTu338ea7lPyrms6NbxwS69dPwas/8y84qPg2I/6xX525Zofb9oWO+ng5jdPHI06m7AlMXtXesH+&#10;/PJTZbWJVY1ptY1ZNQ3ZNXW5VfWZ1obsiobM8sbUooakwrqzBTUncioPZZTsSszZdCFl1YlzsccO&#10;z9n/15d/bX57y6qnN8ROWzH31mU/jYv9+rLoT/vHfhIW/k7oD88Nmf/aA/t+/bk651SrozJLlkAV&#10;yOAcrMl8QgooQ9SmrLNMDijywmzVznG6Q+ZzytSXzjTdvqlk+LLMsJj0wKhCc3QxEElwpDUsvCok&#10;vNocASyLVRqRX7HMPnRgHU7GHlMfgHZJBVh+I1eVvHrasaqJnNa1eM4B2QHi44gUR2TBK3BGVGLS&#10;oGGE5uJcv8gBKWCU+JQbnI0UHkUgkjyOPnbjcU3VNGG+8DSdgCC1gKlNSTo8tLqeJVyVoPrAGfd4&#10;yY+pHY//fmFqzJ63N51endaU4mXVIlgLXmTxvssEazgpGIODr77IRQSsBlBAxEEGwMxlLss4jZ6X&#10;cBfTO4i3SatOIUfW1c56Iff24Iq7A1oeCGqcHFb2QFjhQ4Pqvn1UOb+NOuopGjOIMIDbAk8AYxFW&#10;QcThBVWB+BfkF6QYQCSAPiQM0LZFQgkWMIdmwOHQE4yHQkMHp+LDv2FXbL2da0kOaU6cfeLKtFGz&#10;jt8dfeaHo8VnGtQawm1c9TIq0sIv1b7qFIMI8MR+IjHQ+H9LJEYxMh3X4ZeC5OAT4wTgStFuMIgE&#10;DQjYAvgOQCsxo4iI1gTgYqNbstpe35J+3bzj10TFv7S/Zk0FAb0VK7qIphvGFDYL4VpYcRRr1VMm&#10;6cSrU0mHNmC0AjAyEpUo+AhsAT9C2xMnj8SBJQVjweDMuheFSLCnThR4FHBQy1VDC8/at8aUfveU&#10;5ckryieGttxtsk0M7pjYreqe0Jy7euW+eKvjtx95URxX7YSAhYfF2XCmK7hcoQgYAncdiR+sVxBN&#10;IZqMhTJFtQPoaOgCNwMjkSe5tci4sudXn5iybO8rO7Pn5Tt3eflFUUQkk4mKhwSedbUAuESXcnAe&#10;U1QDC5hUQhtLlKJy74lq18b2pk8dtS92lE225d/emn91e+lIe8VIR/lIe9mV9uLL7aVXeqrGao1X&#10;09br9PYb1LZrlKaxHusod/FlSvko1jiGua4gykBV763KIzTXNd6mSW2VD1kLnywrfqai+o2q1u8r&#10;PUvK9X2lNLOA12ZRnAYxh2JGSBqRU4kCIGIMC8DrKgp3Y+iOIBIOXJKL1cLVHMw3BtNKy8bofpID&#10;KiE66sUUvFjEghYxWu5szS9KTTrw26+fPbn4g4lLv7l73Zypf8Y+s2vtewe3fX/0YPiZMysvpm5L&#10;LTyaU3XR0pJpsReUeMvL1Gora6rh7TW8o4bbhTitDGxwEC9IFZPqudzIpQbmqtXby11VeW3lqTXZ&#10;aVn7Ek7EHP/jk+2xT6//+c6VX1214uOBqz7uueXLwH0/m+IXBVm2DJTTHpCSJxX8cd2KLwe//MLI&#10;qS8+dsdH8679YfuYBecHhWeFhOeawwuFa8SoDF+DzBHVYIppMUc3myJbTBENYqC/JiDaaooqMkXn&#10;mWIKcdp2Ma9GQHRZv/Csa386fv9Xq55988v3Xn165vu3rp5z+cmtQyvOX2tPvan17LUl265IXTrw&#10;2Oyev7/Tc+V7l63+9KZ1Pz68NfqNg+u/Tzq8ODt1Z051elZHeYG3rkxtqqW2ZuZsYlIjl+u4uwaE&#10;OaqovZo5qqFPeEcVt9UwWzVrq6R1xXKlxVFc0JSXVZuUWnwyIe2vM6fXntgXsW/LzF1rP9y6+IXN&#10;cx/8/bu7l31x24JPH1gy991jh7bU1Oe16O1ZsoqGJsM5OTCXCNQdBro8SaVoFqSIyu3xlB6jbLOD&#10;zCqWnjlWe/XvxQNiskIW5gSADWcYZNHWoKia0IjqoPBKc0SZOdLvI4mtEqWRG7CQTGxdwOL6AOjb&#10;+fn9IrPv21LydYprU5N6WuNg8SRzEk91MFDA4MBESIzuBXpgQCTZok5oBpj1mAWCw1PpSCSiFgMO&#10;eWHYoUF4qej5wGm40jV8FOGNE+mK4rHUNLjAPIzLJ0cVvqhCfuGvkjui9j++4tCi82UXm9xVFFBV&#10;93JQXYEnAOXBwvBwBAQv00BlxRlHKE46gpAK/2APHbPNgEXchAIB2YnWzOzlNONIy5pZRR9NKr47&#10;qPoeU9tEEHPNXab8+7tXfHifvHsFq8vjHjsmzquAlzLTgQs0OJjBHobKLM4gMldgB+ab/kQo2T6H&#10;gkgoUWVogKAcbJYwXLBZAEnYUiyoAnqxh9NazvdVKu/sKp0w/+TIWUcf+T1reU57vkI6cAZx5hW+&#10;XtCLBd6JGDBkESAMXEc6gTMgBiK/4eX7WeTfEgm68QVPwPr/RCSGS0MMT+G3cFUyxQoiHqwOxmsI&#10;iWvTfjxec0vk6aE/HrlrRdqsJFuyW2sDtMY0GWCRS/YUmA848IjRzD67BC5Q1PGCaxSsoHng7hKs&#10;7C8+MU0ezuMhuoPpbqq5QJjmxiIEmlNTnUy1U6mF2Yu01L9qF32R8e5dhQ8PsU7q1nKvqf3+INv9&#10;Yda7g3Pu7Jbz1NVNUe/TxL1MbiFaB1VtuoJRGxiih6TlE6AWJG8FrFcQN1XcTHEw1YmFXsRTIHHq&#10;4ryEsqNNMhaJ+fXQvTEH3zxkWVWvniCgc+Gzji4+rE2i5zE1V5cyNSVDxWjaAk4teltme05y9cGs&#10;qrWNtV/aq150lU93We6y5V/TmDe8PndwQ97QtqLLPdZxStXVQCfNhQNcVcOJbZzeMdpbP6zd0rs1&#10;u5fLMojWX8kdI6jUXyc9qDacuMYrDXe2FN5pzbirquiBpqYnGmxvVnR8VuxaXKofL+al+dyWw11G&#10;3Qsx5zZOuw36nTGyDC8tCLyi+Brr6NgsZLQIK1GSLKal60oGEcUcxZSlOQwuEAVe7zxVK3Xby5ut&#10;xTlxhzfFnNoemX10bdnFPyvT9lrzTllL4yuqUkpqswqaCgttFXmu5kLFVqC78qgnl9nymD2POfOZ&#10;p4B5Cpm3gCv5SL1aPlFB8ogKxmMJ1UqZWkblIl3KVZRcp7OksaKqPKmm4Jg1fXfx+TVp++aeXfvG&#10;3vApW74Zs/GT3hs+Ctz0selMeP+Li4ftnTU44p0Br7wwftrLT93xwfyrv9921byzQ8IzQiPyAiIs&#10;YlBLsAhaJLXCEGnE3PWIRlNkHRBJQCzmZpvAEInJM8UWmJaUisl3K00RxT3np4/74dg9X6557r1v&#10;33v9ha/fuSviyxHr5vTaFdX7QGS3nT8Hbfgs4PcZoRs/G7JvzsNnl83I2BldeHp7efrxqvzzdaXJ&#10;FTV5uba6dMmdqal5ul5EKTxOpUwvJqqFyhYiFRKXhbotzGPh3nzuyefQOV7oKOiubK0jF/pQai92&#10;t5d0NJQ0lhdZ80tL0sqLEqryz9RkHbbGby87tTZt/+JD2xbv2bU+PvVMdbu1ETpc0+HeZRKSjfPK&#10;kFyKpJJOaQpgOiXxmPhNTxG+sVn/Orlh+g7L2OUZ/WMyu0dkh0YVi+gsYJEqc0xtcHQdGCUBERjP&#10;hkN/xgghupfAKAGLpE7M6VILRBIcVdY7On/UotSpfxT8nN66100TuAp0hYWFMCsLnjoQdPvncFbA&#10;OdgcWUJBgS0pGDmmg6mEhME5PJYpupqoY14hqD5IKjifNMUZ5vFP2A1DvHCjqmIpB87iNbq2yvPu&#10;kfLbF5+8I/LYZ3vzTtS7KzScpcOJ7mscpcKQVEASpQOTB2FFlagqU1kIoD/ivsoQ4j2YMM7tRGlk&#10;aqOmVFNbvnJqfcms1zNfvK5uUo/m+wJt95lAc62+zVR4d0jZ6zc71s4i2adoay2R7EzxUlUiqsRU&#10;mYBuqmu6phKs0gvrohShLumamxAAGTfOzIgTYcAn2Ek49yvWhkRHgLAexIJEglQCqI0WgMI5sAiw&#10;RaFM12W1PbUuY+TPR8eFX3xtX8XOaqWScQeWM2dY0kPYQIjq/1UMFR/+D2f4/51I4DidArQhnBkG&#10;kcCK/+iAvmjIYBoPcLuDyxWE/5bjfGht8tCZB8fMOf7WntKDtRIwJHAJ5pQwHewpwjn8EDgEwxiM&#10;AAk4GxAVVTgBupaZ6qWKCyeAV11MdVDFRpV2EK60gjClicqtKBIKk5uY0syUFiaDzlrFmhLlE0vK&#10;vn0i8cmRhVP61Ezq1nyvufX+wLb7QqvvDSq6Oyzv0SurvnvM+1cMdVVQbw0BkeoYHFbtIAoKRbEz&#10;2caVNpFv18iAn+BE3mYgKgrtwaJheFOB/5s5LSZsf6Xrw50p90bse/D3uG8S6+ElPK1jFEo6vB4U&#10;QxIxxonImbqSBkY3xVclT+9Iacm7WHYkqWR9Xc2XHVXPeqsnK5W3OovHNlsG1eX3aS7qb68crjeP&#10;JY1jO0oG1OcHO6p6Uddl1D3c29K7rSSoOc/sKAqjjUO4azD19iJ6N6YOZe5xev1N7TkTqhOvaii8&#10;xt36gMPxeI3t2eK2r8o8G8vJ+XJeaOG1AElZwuGBbk8U1P6EUYJ0An+CTpeqYfBMAWMWaC0aWHqa&#10;rsBGYB0kEhG7Zby6WPZYVYplr9XrrGusz0lNqChKsTcVqG6rItV5tTYXdbXr7lrNXa4DPiolwA1c&#10;L+RYj0/MlSQm6aOYGYeTbgmMyBQD3yBYwYzQTDG3EqrSnAKg5DFq1d0tSotHqZelOldHUb01rjhp&#10;Q/zeeUd/e2dH5LQNP16/7OMhqz7s9vunfZd/OHzW6yNfffXOqa+/dsuHC8Z9v23knNODFqSGReYH&#10;4ZgMes5NWETrUh0tLPGL5kitKcoauKgKRFgkheicX1JpWiKKEkaWdp+XMeaHk3d+9ftT7//01huv&#10;f/LmlJnvjVvwcc+Yz7st/jwkZkb3xTMGr/vu2l2RjyT/FVV04a+W4lRXa40sdXgkj9Ptrvd4CzSM&#10;KQLmRr+UQEa48AzdiCBXsbwmzkJmpILiNJfwRIHGncYxMBd0FADKUk4qmFatSXWKu0Xu6NDsst6h&#10;K83EVaW0FjRXp+Za4hItSRl1lgpPSzXT8nSsVgDHByLJUkmmjt6FVEy5YHGMHNfJLomvblS/SGme&#10;ui3zitizPRacC1mQERJREBxd4Y9HAJujRhQlM0LdRNg02iIgsGLET1dhBBcWCKgOia7sFlnUc27i&#10;ldGJz+yzxlTKB1SsU4ImhaCKJKpiKglOc0ALKc7pmwUsIspXp/tHX+GxTBPVUYFF4jU5WdgiBpGA&#10;OZKNMzgAl8ADibED8NKl66DDsXTG97Yq35+3Prgy/s6og8+tT1mb1V6sUYAjF2cS1UBpxcApHVik&#10;nXkbibeFetuY1MEkB/PaUSRANSdXHFyxcax30kT1BiZVUalS9xbSuovS9jnZ79yT/OCQ1ql9bBND&#10;Ou4xtdxlqrrVBAZKyfNjWue9qR1ZSyqziaOWulvxyLIDhMgOCqLYuYpHZnI7U9ooiNoKIkJ5Wplm&#10;YwTQxglcQlDDxoEsMF+EBeNbYB2nW8cZMXAucydn9Zwfq1N/OFJ0b/Spsb8cv/+33NmptvMO2iBq&#10;mYPSLxMwXeCH8GuEX3HYv4lwHKCjCJb/vxEJrAirB4lEsCI6OdCegFOJE4Cdgn5zMfykcL2Z8f01&#10;7g8OlFy78NSoHw8+8Vvy6pyOTJlWcQzugsuA3YyfwxHx+NgXaNzgBQAyax4mO1G8duqxMXcbh953&#10;NXJ3HffUCqnhnmrmtBrCXVXcXclx/KMGVkhHIbceU3fMLHnr9qTJ/Uon9a6f0rPpvpDmewPb7g+p&#10;vz+48v5ulgcHW96+pT32PdKWxjryuMvC3CXcXQ6H9Z9CiLuGuSuYp1RIOfFUIvHAqUEZ0cFAlHSK&#10;k2Q5MfpZTXfqv2bUvbwp/t7FRx/bEP9zUu1el3KRw8upJmM+LcURXkybAjhA3T8blC/VluUszWg+&#10;m1W7tbb+Y2fzY0rLHXrzeG/9Zc76Pp6mPkpbf2IbzOxD9faBzrowW02Q3NZDVwZRfYDi6elqDOqo&#10;Mrlqgkhbb+bpRZUwLEDiBVKZQBtudGRfVXNxSF3eMLltgua5vc15r9X2UlnHnHL3hmr1WBnLLGRN&#10;mIkGIgK0fEQiHLAg2EhKgPNSMLkS87wQ3BmSIry68MYau/mGF9BY0QuoWkLVUqKUub2Wxvry9to6&#10;paGZtDTT9kbqrqVypS6Vad5CXSnQtQJK8hnNw3lNhONUKMiACFkUoRNIF7YISMUmIShA83DCJfTE&#10;itxJmk1JEZWs1NlIHA2qo9bdXNlWXlqbZSlLKLIcz8vclnZu8bHtX2yYPXH117cuev+m71699cXX&#10;pt//xvvXfzR/5LdbR8w9MSA8pVsUgGOJSJ0zRmMafRLTJHzswChAMMZYTY0JlPHIEvxcVGNe0mha&#10;3ABmSs/w3Kt+OnvrVxumvzvn+Vffef2lRz565Zbv3xsd8e01q8Pv3rbquYPbvjp/KjYz48+CstTy&#10;+qJaW1OTx9uqaU2q2iyptTIpxEQ8X7cbF2ukU6Rjz6OrwOgfBE0x2mPcKRBYgW/zCSsAk5HRUk2t&#10;AA1Zl+qI1EQ9zbq9SW5ucFbX2CqL28tzndX5cmMJcRZT2SAS6PAcnWTpFL0LFFkE9J7TnO308nkl&#10;3peP192+KWf00uQhMWl9onN6xBR2wzL75ebwClMkkAQYcBVYWQt6A2gDOaMGw7TABAEKiYJegl4V&#10;4VvAMRFotQRFloUuyB4cnX3j75aXTrXHWPVDqgH6cHY1WZNSKWg2wJpKLpZLwSuFFsIl+65ahPMa&#10;gcJAIbAuvDjwZuHDAEoGTg8swguBZdGIwW/xJ0ecNCar+aXNSZOiDr66IXlJekuCi9cxDP8B+wLn&#10;DQebhLi5aiPuBuIEYKkB4a5a7qwHYa567m6gngbqhvVa4qmhXiuRy7i3lLoKqC2VFh3yrvgg7akx&#10;CXd3a5ncq+3+4A6wSO4z1dxlKpsYbHl6RN2XD8mbZrP806ytgNurxGEb8dNVx9x1zFvHpDrqrQYB&#10;hOHeCkMYgI+3nsqNVG2nugPsEjBWhIsd41sNiIcFWcSvyksU9qDtjJVwvji1/ZmV526YtfvWiDPv&#10;Hq75o5bkaRgQDESiAPYirgNbAAajp/l/FiCV/0ci8Tk/0F3yzwVNHoJh1AZ5XCISOA0sOgFyg9bx&#10;ds7THN5FabbHf8+57pfDD0Qe/vaQZb9VytZ5DcacAevAleOoGZxM5IcYQ3RweMo0BQwR5nZSRxtt&#10;r+X1pbwqn5dl8uIUXprISuN4SRIrS6TlsHIBpfQiL4vjZRdoRYJmTaZl57jlID8f4415pui5ERn3&#10;9ih/oEf91F7194c03h/QPCmkcXJo1eSw4ml9LE9cXvfpVJaxQys9ykoOs+KjrOwsLb/I8RRwzAu8&#10;/Dwrh8PCylmUyjhWcZGVnmOlCXp9NrM3KGC7oP9G1jFFkVgZP9vijrhY+8TqE/dE73plW8qvxY5D&#10;Cj8LljUqj+gARDc12iiAvzyNyTl6W4FSVeRNs7Tvr2v6xGF7WHHeQhwjNfsQzdGburtTLEU1EEwN&#10;1Rnq7QiU7AG6J1TXenDSi6k9VFewx2by2ky6O5hKYVhe3tNNdwxhzvGs4TZn7ti6C32acnqrLSO4&#10;NEbyXtPkmGxte62yfW6tZ02tdriQ1KQxBeADA7HQbMKJH0CyuCZGvbBiPOyAPMEoFs/AchTGNFk8&#10;A33yNJ6ROKIk4RAE8mIe5wWc5TNSoJMiVSkiUjHrKOb2Yu4qYt4CKucKjMgRWnYnRoDkcA5AiYhJ&#10;SK6u5+k4FwVORyEA1BCjbYAUBr4gCAIVUUBhvZgqFl0ulDz5XnehbK/UPI3U1ao1N9kthaVnDm39&#10;ZceyTzfMfzfmx7c//PrT6Z/9cMOni8Z+v3n4nCP9FyaGReaFxBSbYyrNwBPIJXWm2EZTbFNADI7v&#10;I3+ApRJVjV+JFXN4pWlhpSmyxhzTELC4IWRpdd/wwtE/nbjp6w3TZkS+8PEPH3/+0U9fvxEx5+X1&#10;Kz7Yv+vHC3HrM4pPlbQVWpVmK/GU6nqJppXqpJSQCo1UKvBJgQaEVYdRDDgsA/yNLCI4W1hg0LGG&#10;5ADsCnaBT1/XCQFiyNdpoU4thJXqWhlwOfGW6M4irb1Ibi2RbbBezLxF3F3IvHlUyqIMD0I1nI6Q&#10;8QRKL3L9JGUHVb7exeeUe546XjV+RWqP8MRuEak9ogv7xBb3ji3vFlUWGF5iCi8zRVQgrcYCiwBb&#10;VJiWWoV9Bj3WgJ2GVkuxKcpiiinBjE7DiIkqC4isCI0s6xVdNDi24LqNljfOta1tQXd6LkA/IzjN&#10;qI4zF6RTCT4N5QZYAQRsFLh2ePASMIoMo4SBHpBKmZ5MtWRdRS0H9DN09Sm+omFYgFKJ4/SITJeX&#10;2D/an/HIkoPPLDs273TVOZtaxXgbY25OZBy2UXE8XG4irQXMmsZLUrglCaUkmZfG0/IEDlKawEri&#10;aUk8K4pnxQACFxjCwjlWfJzn7CRHojw/PZQ6vW/yHaamSSHNEwNaHjC3PGBqnGiqmGy2PNyv7PXr&#10;HfNeUg8u51n7adEFUpLGilMB0FhJEi1LYBXxrDKBV16kFWd4+SkOCFZxkVfGIxBVpvDGAuaoxsEY&#10;3UV1mSkK96o4gKWJqiXo4EAW8VIOLCITFXC1nmuJnHywr+TO2btv+Hbr46uSojM74iRSxWm7mNpD&#10;A7jF/D2FwQEp0MrfheEMhP4/gUvQYGOIzojzgPb/ikiwci6YIkAo8K/LIv5CIgE2NHjJkE4iAUFv&#10;B1V0pro4bYLbrPGVuW3Prj1/0/cb7pqz9aM9eVsbMQS2HXnEq3ENg8A6SzSDOQLWFhwAA4BlJttJ&#10;fVXz2eNJq2P3zJyx44MXdr312JE3Hzr1xtSzr9x37vnbLz57U8JL1ye+fEPcS9eff/Ha0y9OOPHy&#10;9adfvTXhlesznhtd+kiv2ikh1qkhZQ+Eld4fZL03sP6B4MYpIEENkwOrJppLJgYWTelR/MgAywuj&#10;cp4flfLMmISnxyQ8Mz7phWuTXrox7oVrzzw7/uSz4868ePX5V68789oNR1679cCb9+x5Z+redx8+&#10;/sXrF5bNST97sLa+WAVrV/foGvESYuesgWu5Olmf1/bO1qQpi/96+LeTX12s2Nymn6PAJQw0KVT8&#10;OVjxWiJRk6mSxd0W3lHBaqxqZlVHRE3bGw22pzpc0yX5RlUZpCvBqmKSvUGSF2u7UjWAaYFE5Lpj&#10;ujtWXA8wPgkJJDQQPrm3B7OPoC1XU+tt3vzrbRlXuor6qq3dmac7VfpL8tUOz/1N9kfqbU9WOb+z&#10;aOdyMIMdkEjKxkpHOCUiQDbGg1KSQ0AXximG0LfJMKQnWSdJGo5WJzByXKM7OtQNTd4NzdIOh3ZE&#10;ZecZv4CFmHRAJYCnXGHBpHNQM0GUNKqlCzeMyCADkwKZA3DQoAQfaKLHRbj3gTNgf6KmY+kOoC5Q&#10;2H2C1f0E7ggRA2IIHLCC3lcRDMozCActOwfsHtVdortavC3tjvoOe21VvfVgauaPW/Y/tujPuyK2&#10;XRtx8Mr5x/uFn+8VmdwtOjckqjAssiQkqiIAaCOyCpXuqApfPgQI2iXWgEXVgYurzVHl5oVFQeGF&#10;3SIsfcJzhsxLGvP93ju+2/x25J/L9pw7m5lbWlfV3F5ncza2eJusqr0Q+hZLYWppqED4gmtTqJ5B&#10;oNuxTGE6V1KYIVggHfZB40PQZy70BsEgckNA7zZU70xdDPEJga5LoWoqxchs6HPsB+R+NYXI6VgG&#10;Uc8RikIq+iRwwkHobex8MZJ2gdKzVDtByHY3m1euvHyy9pbfMoZFxfVYmBwWmQ0dEgC0sbDcNL/E&#10;tLDEBOaIcI2YcRgQ7I8KdBQtKzMtK8dCW8C16FsCMraKKdnLhO+9FLgkAP6MEXHVscA3wMSWkIUZ&#10;Y34teP5w7S4vj/fxKNxQnBIxjWBNe2ibzz5maA1nEhzgSuJY6Neo9Qv6jfE2ZQgjJgfUMizEAJcJ&#10;gnknZxn7y0nnZtY/8tvJ+yP++uCPuE15LdluWscovKqYHw2ar6iIyLwd9rriQyvm7P329YPvPrbv&#10;rekH35p+7I1JJ16+7cTz15967rrzz18f//JNya/dmvLqrUmv3BL34o2wJeGZCanPjMt96srSJ4dW&#10;PNq38sEeVZOCGu4zNd1vAiJpnWRunmSqecAEUJM3uXv29P6WRy8veGpc5tM3Jj1xS9wzt8S9cEvC&#10;K7clvHbr+ZdvPPnitadeAKi5/sIr15988ZrDb9178N2p22Y8uWvmW2fWLCyJO+KsL2GKAyNUQZHX&#10;OE7xrhJES3TUIn4CJ2hYM9CtMr2E0k0d7OaYi9fO/OvRxccWXKy72EGsnAF3OpAisKYW01WqoT8G&#10;XdFYr6SrFWJQiCHGFiNmTID8vyYSH4vA4gu/FUsnkVD/oNY/LBIUsDFwwFH1Cm+PFRQcq+uLnan3&#10;z9p007frnliTvKBQPaPwBg7HccJlQ+swyA6PiR4djKw10hMVlclu3dFsL8upuXAoe8uK0+Ff7p7x&#10;5M5nb9/z8IRD00efnXxl4qQRqQ8NTXt4WNJDQxKmDbw4tf/ZaYPPPjQi6cFBmdO6Wx4w1dxvqp5k&#10;rr0/oPr+oPr7g5onhjQ9EFz3gLn2AROIdVJAxaRQMFZyp/TOnNondUqflCl9k6f1T5o+IHVa/8Sp&#10;/eKnD4h7cFD8o0PPPzr06MMj/np0zJ9PXr/zzclnvn+9YFVExcm9taV5rfYmBYO4JFBq4DIkzhxc&#10;awSM6FBXpde9uuHsXbH7HtmS/FNuxw4Xgcc6AZ9+PU1E0Ceh6Q0qv5RDnRbaWkarK+U9FfaFJW3f&#10;V7TOaHQ87FauAsuDKiGaN0xVAnUtgJJASgLE/BNmIBKcqVszKcSkUJPKTBozg1ClJ7NfoTVdp5ff&#10;7y64z5F3o7f8MrW1J3OFMDlUV4fKynin59p2x/ga+zMF0p9ZelsmOm8dBdyZCyyIFeY5Bulj2XnA&#10;fXiHcVwlQ2QYJFCSTDkogxc429hCvk9rffuE9Z3TNd9mtC2p1XbI/Bjn5zhN4BwuUyAa4j6OholR&#10;KeGQR1rKpiwL0VAkkQm7BFghQxgcAuDAQgJFFQAXGAIFeqxLgiSwiJgyD/YXUIKIKQLkBIAihmZg&#10;2A9L07VsTc1nejWT6qm3gXmqVG9Cc8umrMKfjyW9tvXk1JVHbly497I5+wbMPtzrl3M95yb0mp/R&#10;Izw/OBK0aSExpWKacSMmGEyQKgDEgJiigMiC0IWZ3ecm95odN3jW6dFzjt29cP8ry48u3Bu/P7si&#10;p6mtyuOpUzxNqrdWl0qxBCH6ycCAgzsOTTUuClcY1ocWJaLlDAaqtOEfEnRrsIhhpflZRBAJWCHI&#10;JVmE5ohqmwJqwarAER7sRrBmsMc0OKNYAbbAUcoU1FKxowTpAkYDpenxnJ7gfIfCFjdon2Y5HjrS&#10;cO2G4gGxySELEszz08wReUGRglZBwAgDqyIWyKPevKgRnUnAtYsrTL9WmpZZTIuLREYnWGxN6GGC&#10;lUVWM9AMFisrBTFjKBf8CVxSiVsWlgZG5veLzr/h94JFdVh2xUgTgXsn4j40vImXiAREz9C1NIJ9&#10;KJITcTQVvs3CUmDQaVI29eRyCSgZLgod+JwkcLZfogvzW17amT5pyYHnVp9ecrE82aY2EAovqUfH&#10;gt6qht4BDogl2aWOutyze1LWzT//02t735627Znbdj08/sj0K85MG3puyqCEqYOTpw9Je2hI2vQh&#10;yVOHxE8eFD9pUNKUfulT+uZM6p4/ObB0sqlqakDdZDOwSKc0P2BumhRQC99ODLJMDM6d1C1nct+M&#10;SYOSJw5PnjI8eTqA1bD4Bwednz7g7IMDLj4yJPHxEQmPDDsxZfC2p67f+8FDJxd8lPFHTGncgaaK&#10;HG9HE8AqwbBSDOviqiKCSGELYC1YI740ScqASEi6l/1SrI6effL2uQc+2Z6yvdRRrLJmMSmfF73x&#10;QEZoxoisCfnvLGK4RkC6EgnCvAB/H87/SyLxsUjX5b8RiY9OMDxMuFLgBHgmShWMoaNuxloZS21R&#10;F50tem7xgdtmbrgn6uxbp21bmkglgC5zqFwShWsMpz0YJ2CZ4MTGmJ2CXCLrultVWpm9Wi1Nazr+&#10;R0b0V6fennr80esTp12ZN2l4yQMDq6b1qXqwb+XU3uWTe5Q8EGZ5oEfBpH4lU3pWTglqAo1goqlu&#10;InJG08Sg1omhbQ+ENd0fhOwy0VQ/ydQw9f8j7z8A46rOdWF4iiR3bHoJEEoSSiihhGJbkhu9EyAB&#10;UggkoSUhEHpzUS+uuGAwNhgXjG3cuy1bsnoddY26RnU0atN3W2v977P2yDg559yb898/97/3+3be&#10;DOOtPbuv53n7srXPtDfH25tjx7TGTWiZOb5l9qSWOZOcs8Y3xsY0xY1tnnNG071nOe87t+Kes3Pv&#10;Pe/IAz86/NTtOW/91rV2oV6QJXo6dDUQ4Mjn0HSyBOmOozSIDMURwbs4yx1hHx9uil2y9+aFh36x&#10;uyGxaWRbQD0uoQSeIgxswkpOCmOxFqjQvLV8uIUXNoe+q/R8Vda9qN79h8HAzzX9XKZN1pSzDW0y&#10;N2I4i4HlYURjTnLFGgxbg/SpW8OMuMQKOmFWQ5/MvFco3TcEG+YEqu8N1MerbVdr/WeykRgesjJt&#10;oqGfH9bO9gXGd3lvLvelFgUaS9lQrXDXCw8qXbiGDH2EtQ1SAE0roYzGLWO5DI6sXC4IfXYp4iPH&#10;yD3ra69Jy7l2YcGMDTXP5boXdChfhsQexrLk3NpIm0FaF4NfAsKrYOug5XAZUYiqFqlqsS79M5I8&#10;AByoIyOB2k53ibDPxFwpKqmrpqCWRRaaIVICXlGKOGGxamq1sgMY0KdIV8tU+NCqebiOBet4qNZQ&#10;yzT1hD/wTVt/4smaF77NvX/F/lvSdvxk/s5L5x28aN7xcxfkTUkqHZdSaUuptiTXWNLrLIukrp3U&#10;ZE9pi05vsaXW2pMd41JLz0otOj8p96IFR69KPHDHooPPrj0x/0DN5ipXXn+gPqQ2K6pTCTpDwXol&#10;XEO2nQxmkEVSyMPyVBVT5LwvQfrETJRcLZORcymRoAhsDsMo10WZRkaJFOxNCt0BScPAWRAVYLdY&#10;xrQKGZETWTkygQKYS0oA6fLaSckrpBwQTNM/jxnaXsPYpLDELvZMdv/NX9VdsKR8YnpZdIrDnlxr&#10;S3JaE5usKa02BIfIICNLotOysMe2sM+a0Qe2SGwhi8S6uMWyqNaSXoUKmzRiXDfCS+kua0ablSyP&#10;1CZLihMZCil11oxGa6Zck9xAJl1MunNsUuVZybmvlPg/G9TJJCIzly6BbFkSqBGSGkfjRnqRoRUa&#10;WgHZXnQ5uGS6RWST0QZkYAUqeKBSBMtxS/XjKBnRjxhsVaf3N9+VTMvcc+/yfe8ecO53hTuY8Aka&#10;pLqicEAx3OuEYhqSelS/NtgeKt/fuzGx6MOn9/126v6Hf5xz/8WOu8+tnXVm46zJTTMnNs8YT8jQ&#10;OH2cc9p4Z9zExlnjW2eNa5thb423tJBuGm/pnGEhK6SXEGaqpfNOcIlnVlT/nDGumbaWOGvrTGvb&#10;zJiWeEKYKc0zzmydfaZzxsTquJjK+Jgagp37pjQ/cJ7znnOK7rnw4HPTChKeb9vzudKcx/ydmjZM&#10;IKNqtBCRyDoWTCQfMLQRQ/eSfUVKbJgUcISbg6TV7u9Wf33Yc/F7e+9ZfGxRdkvesN7LmUxO4wq6&#10;HCJfWII3EY/JE6eE1pt/0gDkESIxWYQB3aWD618kkv98kTsCkZAg0i5088gmR9HB8QVHQhJXCNOQ&#10;GEOCt4TZTmfvm5uLp83ffNX7O+9c0/xxSaBsWCOLRBFKkIdVmRwtr4eME5w/bggesCbDKAGhDzFv&#10;u+Y8OXx4fdvyt51vPFnzq5/X3f3D6vjJLbEx7fFjO2eM7YyPaY+zt8VFt8WOa4+Lcc0iuxKp3H3T&#10;Ld1xlv44qzs+qi82qjsWvOKaYemaaemdaemOt3ZMt7liozvjxnTGj+ukXcWPdcXFtE+PdsVHd8we&#10;55w1oXLGxKK7ppQ8cXntK3OaUl/ybFmpFBzinc0iQBYVHmkYCczy5DmdOk6aSNQrtCZDbGnx/2lP&#10;XdzK7DtWZf9mX/Wi5qE9KhklsLsLUWAFOoF/Bk15tSpDc7LmBiOvJpBfMnygZnhez/BdXt+PAsFL&#10;yDTRQpehga52hpyF4gxNHaeEx4SVMSF1TFCLDhnRCovSjCgFvbnOMnw/CXTdPFJ/r1L3mNb+MO+5&#10;VXefo4+MNcI2Q4sytHG6NlZRLe7AZY6Bd/MGTpSGGxsFSWut3ldlDFSLQIWhlxhwHxGRkBZMn4Vo&#10;9Ui2CMviYluQJTV4n9jZctXC4ikfZE3+KPvShcW3ra9/9HDXnx2+dFdoQ8A4RD8BZqH/fLl04mMe&#10;FPpCSrSOlNMyTSMQxJ+kO4vAgkCE7gniqDKIasopFik0mw1DUF1PXCKtE/qkf9LKYLEIlUrPBuEv&#10;/EIgaZw/FHykOKMsn74T09BZZfmVb1yDyyo7559sevVgw7PbHPd/WXbnquJrFxZempx/1oL8sQsK&#10;bPOLLMnllowqVGsn1o5JaBiTVB2dVDQuKf+chTk/WVF8x7qq+7dWP7ff+XZOy+Kyzg2NQ0fdQYfC&#10;nIw3Cl6nsSpFd6g6JtKA+s/pQgowRY2PpFj4SfKFLx+TnwcIDaU5qJXLFrYQGf8wXX+IIUuBISL9&#10;PDLxQb48EnzNuwciQYhey2dhumPSjIPzSvp5ZDRLoE8ituHaYYN9MyyWuNS3HL5fHHLftK72vEUl&#10;0UkllmSHLLpstaS0WVJarWkdESIhEyS9Cz3HyBxJ70bBZlKrJbURxTSZtbhLGXXYDL1keuUXZHYR&#10;D8n2ZQ2WlFprer0lU26PRstN1rQma0Ll+PnFM7Z2vVERXD+kZ2FGNaIKs98XerdIlct8kaQxKikQ&#10;1irygM1qdvon5v6pwJQqoSKOXvekx+zRjdXdw385Wjl72a74zB2v7HJsaAlWhTGtbJjAigk5ay2Z&#10;I1K713UEHuAj8oq+SqNs68COzKbFr1b/9W7HU1cTkdTHTmqIHdsYG0UgA8SYandNje6cPqYrPqZ7&#10;RlQX8QehSqylM9bSPcPiJuSJB/L0TrP0TbN4Ym2eGfY+qLNSf423dhLgTB/bFTe+a8a4jrhoZ6y1&#10;Pt7aMDu6dvaY6tln1Nx1buNTP+1Y8rpn96pwI70gLmZ4UbnCjZCOTGEYEBpRoZ9pXm6MIKGLDxsi&#10;HEKTecIftccXXF0+EL+u6fKPDv9ug2N741CzTvQpY+wM/h8Zn0csmqAW3aoAuxDcmNMX/FUiMzRk&#10;2Aj4FUjlXyMS+Zv/1Cj5nkjIgEBd+iiFmHI6kWCyFFTh834hKvzaysLOB5Yfu+TtbRcuyH36u7aD&#10;HSNkWYY485FtpodRpi6vhJ4rRE4uJS9ZM5CJ4ENO3ki77q40qvap3y5yf/irll/dUjPnfOftUe3T&#10;x3TGRfXMsPWRxNvdcdH9sdbBeMsQyXSLZyqeKJ5rnLV7mqWLeIW+z7a4iUiw0tIz3UIc446z95Ep&#10;Ot3Scyc9e2tvXHT3jJj22eOqZowviB9f+MCFLS/F+1e8Y5zcxNsrRW8zH/bwUIhuvIoXEhkG5pOg&#10;cyZSUdBUX+0iLFONNe3q73fW3Zq+b9rSvX89Xr/WrR5mNJhhl5wk0IQJD5QhI6BCYw7VXc9dDby7&#10;hjXVBDe2DLzQ7Z7eP3z7QHCa33tTyHelFvwhU39ghC/Qw2epobO08NkkYfXMsHamop8VVicHlXGa&#10;er4RvM7XfftQ/X1K85Nq3xO8f5rRe4E+OIEFrVy1yln2LFy3eMPn1rh/l+vaXDaS26rntej5NX5H&#10;Xai+kXVXsWC5gbSZYsaRASzdDvmCn+Riq8qTG4Ye/67+hmVlF6ZWnLGgctz8yklJjrPTSn+4rOTW&#10;r6qfPNg2tyG4fpjGs0Y/KZKZu2YKb7GZz4q8LEBkJWaPZ1W4fKlTQ2fXzWycUwgS8WXBUWMSBiiE&#10;FO0iRoiJXGG5nrR7fzELYGYkppbLXuKSMABGhKeE4HlczRHKSQIaruQzLVfTclTtRFg7FlB3DrM1&#10;7aEF5UMv7O+8d13NLUsKLk8+fs6CY5PmHolJyh2bWjQutXxCUvkZC8rPSCicknzywoUnrl59Ys63&#10;jj9l9yY3+jYO6gdDIkdhJ4NqftBwaKyO8zqOdgBmfi2R2SmsR+YC95pcQlIAFgkRR5YJvRJpr4aD&#10;6aRVmPlUpwRtP6QgJ5jsOUmTJCZ5jIqEWrpXiBhFvGd0A6W/iHBZZDP9mGDHuZot6AtfP8xTnfrv&#10;jnXevs5xcWbBlOS8CWkVUel1VrjyiDNkzDy9w05WCH1J6wKRnJK0Lmu6rDFMaYSFkVljXVhvXdiK&#10;XxGLgGY6LMmt8H2ltlvTiG+cluQ6SyoZLk7rolbr4g5rBtkuLZbE+rHJdT/IrL53uyutRdljoLFQ&#10;DlPlCxBpJ1qgq2biL10avKx4smZKgrwzZNricdPt1YqMcK4eOinYUSHWeoJ/yaqcs3zbtOT1z351&#10;7LMGL3Fwl9D8KFEgjEQzRBKEdGnwIucHirnB/TzYjpmDOk5qxd/41r7X/dpddY9eXhN/Zu30MQ2x&#10;1o5Ye3dcVH9s9MB0e/8020CsdSDO6iGzIxaGSA9prjMt/fFWD9whVk+czU10QpAylTYgULINxGPL&#10;/umWgdiYgVjaj72HmGlGVNPsaOfdYx0zogvjJ9Q8csXAWw/ohduNzkqkjakDdMocOa5GSIaTSWdF&#10;Vyd92NCGDGIRlLGFSPUmC4W+DZLa1+n5YF/tdRn5N2cUfHi4o8Cj92PyeSPItJCmwu1joJUigRVq&#10;9VDxHVlM5D9tQTEGiARJvKZR8t8nEloi//5+oXWniMQUEAktdBLIDzMXgXp1ojlC2AAmOedtjO3q&#10;CD6/peZHH+2Z/MHR+E/LV5V0e5k+gnlK6NGhJge/I/IwiWS0jlRHGwBFF2HGg5xunOJm3kZWe0L9&#10;7hNf+l87/3JvxYyzHNMmNMSOcc0Y0x1n66GHFGcZjLMMx4JFhqdZUBZEEgtL03WHhSyS/pmWgdmW&#10;AVIcaL2pMsRFkQxMt+KpT7d3To9umjGhLn5ixV1nlz52Zd0LU7s/fsa/boHI/k64ypm/jwcGeMjP&#10;FZWuH8WZ0gwxOx+ACw0yl4lE+YBg7ULPC7NlZb1PfX4iPn3rY+uy3s1rXye55CSBMgM603gAggiA&#10;TpnhqxL+SuEvE4NVelGT/5OO4dc6Bp9vG/x1z8BDHs/0ocFb/MNXh4avCA9fqXl/LAJXM/9P1MHL&#10;Q/1XBN2X+9wXjfSfY4SuNHy3eF13DNfdpbY/YQw9xQdjta4faH0TuS9aKNE8HE1EYhiWYHhKc/+j&#10;jrZPqvu+bR/Z1Da0sc79XePA/o5QST0bqGL+EqbDckKjRpEvtOOCbwvzpFbtl3tbfrqs9NyEovGJ&#10;FWMS660LGizzq23zS+0Lsqdk5P90Tdn9u5tfLR3+dJDvUoFfecgykC0u4Lb6Xol2SNeNKbTG/BPk&#10;H/DRFFMhVWFzyKDL6MYmeqI+n1ikWCcrZ7TkXmZ5Sa0cKnk+p3MgxRxElW9OsgKfCfAoT4SPqOpm&#10;t7G0XvugYOjlIx1P7Wycvan2ps9Lrl6ec9nCrEtSsi5JzLpuSdGdn5ff/U31E3uaXzje8l5Z/7I2&#10;9Vs/P46WyYKwDKdtCFn+Rg8UviniYMg/GQ2jppWc8UUxQZ/w0YFWbEYZQ9wI3HO6fH8fJLXLdlKI&#10;A51GHtI4i4hJIRDcAfPewiF5SBj7ONuuic+G+J9Lhx7b133ruvLz047HfHw8am5edEoVohpomE98&#10;QGYHUYhZFEIyWvMP8oBYU112mCntkdwtNEimL2SIyMw3bOYyxQp/lwyWpNTCx2VujCoTdMa0pTWN&#10;WVB29Yqa32f1L+3iu3RxApYoKRNC6goQk0gkYegVQq2UpCuz12RDFHRkoEeAu3SSa4e4+HrYeLvI&#10;de+aQ1NTNz7z+b5F+S25XhQeDKMwjTAGYEhDF58yiZbUYKiAGMYhbgwypYcFXcJToxXvDGxI6kn6&#10;TetLM6oe/1HJrElV06Ob42J6ZowhDiC4IBaRAm4g5CEhnbVfUgWYIy7aM93ec4eFpJ+wCGuIQiye&#10;aRZCG2Kj3thoV9xY58yx1bMnVt5zbu1jVza9NNOd9ELou4XCXWMEUKzGtRCK1wE1cDMhL0laJGSO&#10;GLrfQD2+QlYVKe4DHFOPlHr1Nfn1T68+cuXcvc9uaVrv9DerMEdMQFZ1IksijAjISy6ha0dhh1wJ&#10;15gpJrAD6mVdvfxEKq+59l8iEskGWMzfnLZ8b5GMChb6Cf4mF/MMzE+65hDsKa1b6NnDxrtHe6Yu&#10;OXnu/OxbFp58Z1dNe0DpI/5EjSVqxBH9ofMECKM0hswd2omKWaQ0JHeJMDhVC+jhfn2kQ28rFPnb&#10;QptTy35xTc7MsyviJzXFj2+LJasT9iMeLTHEVHDJUJyNFIReYpHbLR23WbqnWwdnW4fnWEg1gKZw&#10;J9GJjZ5o//QxQ1Px2T1jQnPcuPLZ5+TPPCfnwSsrX73X/9mH/OTXevMJo69GD7qYOozUZKJ/NUyn&#10;SEQCOiXmJEuZmEWWVRpwwophLtzCaOLa8X51SV73r9ccmpG65dE1WR+VdG/2GocZz5MDoFqIWrh6&#10;WZlBKOktg5cDHo9K0dzBT/QoW5oHltb2zG/uer2z+zddXQ92u6YPdN8edP+Mj9wuRm43PLeo7dcF&#10;nD8dqbtmyHn5cMtFbPhaPnybv/1OX91sveNRNvKY4ZmqdVwUdo1nQ2NEYDwPjdcUu05EokzuGHy4&#10;yfWBsyezrWeu0/VBdeuCpu6FXd7NjbytmntLZe8jAt8CCcE7NWIR/y8Pdt60svSCxPwJ8wrGJFZE&#10;pzTYUprtKU57So0tpWpcWvVZ6SU/XFR03ReOF4u1ZX3hI7KrUg4SN1GmEAE4KaUEkTJfi0SGyk1w&#10;/14AnRJJ6UzAH5JFpDb6/QZmKhdSZnVWrLEyXcCNZhIJAQ2sFoJaUSq7+xXDZ0IXpdERZTwGbHSS&#10;8xNMHNHEPsXY69d3DBnreo3UhtBfcrqe2FEV/8WJmxbu+1nynkc3Vv75eHdKQ3BVD1s/on8bZLtV&#10;dpArBNAE5XT+uZzML445jKUxZNpe35MBLgEZa2aCgDSqYE4R1cHdDxONNkZiG51S0aksZxlqlnbV&#10;qNAlMMwai23w28jepGVmevw0c0tkbMtK9WIcnXQXtl/o23S+tF/9a7nvxs/rL1tUfX5K4RkJ+RMS&#10;SsYlV8Sk1yOqASboQj0N0quakG5Aki4DRaeCJUltZG3Y013RC6XhYjJHahvKSszUrFTa0izHgXVi&#10;zeywL2qPSmuwJNZakupQekL7xHSKLjpiVGL5eellU9dVv5zTv9bDstAxXs9lRoGmyjPHrQAZIzdd&#10;cyCMp1TKKXjxxHUBMUSRfMT0LDYH1Pcq+x5Yn3dr8tYHV+zNyG3N8fEWxGsJagRpeAQ1pjlyikgA&#10;P7JsnQuFMZSUo1Qw1M88TtF4kuWs86/9sPGNB3Ifviw/bmL1zHHtsyd0zoh2meF0M65OzDHNNhhr&#10;H4yzE4sQ+PRPs5LN4SELZpql+w65ZpRsSHklROqMi2mPG9c444yK2VPy7j4374lrGt96yP9NEi/Z&#10;zjuKjGCPQKEi4YxuEA4asAs0VE3oOrGhGkLeMkNvEV2wgMF83OgTRoMQ29q8r28+PnXu+p98sDW5&#10;PJgdEJ2Y8AJ6PzJiCaqQSwXOkJdNF063ANUX2IIY5bQ4hVzor8QiIflpNmDE8q9ZJHRDSeSCncqk&#10;LA2ftHcc7hSRSO74h8X8FS3m2cgiH61H8AqVfdIWfHpH76VL6i5LPPrkJwcKe/x0hYMclaVkuKhk&#10;X2rEm/LiUC6uhNBzH/4xYiN6/OjziIB2EK1Qwr3MUy8qDw4mPt/6p7iWxy9rufvMxrjo1mlwVeGB&#10;0XO9wzJ0Z9RQbEx/vI0METP2RUrE0AzLMBklsRb3VCnTbe7YmKHptkHSEaZZO6aPcc6aUvn4lQ3P&#10;3db6wVOeL+fpxd9xdzUL9ujqMCfL2PAx0gLQXJKsS7MXjRQVTd5w2xjqSwMoLhVezj1Cd6nieJe2&#10;4HDDg0v3TV+498nvqhZUDn7Tr2VrrJIZtUK2TmGKA7mbNFRQ3HsS+SdDjaLTpVW2eLPqPFsb+z5p&#10;632/vfP57tYnPK13e9unBtvvCLfcFm64M1g1LVgRF66ID1bf4Wu8Ren+abj7lkDbtFDLbNb9iHA/&#10;qLluCdSfF2qewgbO5MHJRni8odo0IhJ1yvDAPT1df+nseLuj/c8tLX9ytr7U2v6+y7OsUautZEOE&#10;VghXMHacs20hI7099JvDrptXV1yQnDtuflH0/MqoJGcUKtHgDbckNyM5J7k+KrEyekHRpAWlt387&#10;+EKOO62ub03v4JYRZa9Cyjumzs6HzUHYR4YOaeUy8d8gMXE24rQpIxqIZAabeUoQwo5TbitiDoTo&#10;T/1Eboy4tJzc2yE7R5krTU8a8QoJEQ8hrIy+kIVkfokIrSeTwiSnHG7sDvG1XUpilfuNE41/2lPx&#10;ws6KhOK+Na7ADjJB0MwDBhZ8fbKygS6KTLcizGGM84HBZMgSfYawPxIHpAlFO5dnK2lvlF3M86eD&#10;mqwG7pRiksGp0yP+Mw01MIT8p0m9xdIaK+HBEgRd6FORa4hu5ZnQHSDzRWO5ivZdgC3vZx81aH88&#10;OThnS+uUxJIxHxdHzS8fm1AxLrlyXEptdEqTHUnPRBVkkRCXEHMQhciMA/qSSVxCNookkhTarN2e&#10;2mlP7wNhJHdDyFIhIsmQ3VNguxCL9GNa+5TOqHRXTGYn7d+aWG9JqkfIBFti5kR6eWyJ1RMWFF6W&#10;nnvXhroPKka+9RrZhsjnxCJIyirnKuqZYIpppGxV8XA1D1cZSoURMd0KQSR4FvQUdoWMhFrP41sr&#10;b1uSFbci568HW/b0hlvgHiCcQbMq4BcBk0S4iEDTVs0mjBqSfNDoCj4k0vrDwzzUpfdX8JLdwY2J&#10;XXMfb/zDz5yPXNg2Z6IzztYWa+2KI8PCShTSP9XqnhbtgcMqemCqtf8OeDs8cVH98VHEHN3TLUQn&#10;WBNLtojFI5mmbVp0U/y4hnvPbnzq6rY/xXXP+3VgYzKrOWiM1DClm+sBojaT7eB4w0nCuwQiQSNJ&#10;0r2J82Be0BUFdDFEOqvQTygiubjn/mX7r3nzi1vnb9vUy2uF0c+5F7QhDbHTqgNhhUGBH82WkkIH&#10;PCWjvBJkhNCcPgngsJLo4F8kEpy+SQxyRyASKd8TiXla5iagtVG/lnmKtMgfEqQSGerdAn1h96rG&#10;+3XiZxv7z/vo6M3vrNtf29HOmBtxaR7A7+VDRVgHlpvZJzmENAPTrCF7hKwSOjONnjrTBoxgJ++v&#10;Etlr2Np3wn+b3fPIRS3x0R3TYHzQoyKLZGCanYwM+nSTvhAPD2ZfvMVN9sp0y+A06fiKtRB59MVG&#10;u6fbPdOscH/dYWmdam+55+z+l6eHlr2kHlnFa4+ILgcfbjXCHkP2CZMt7tEYTVb0jLII7q7p2kJh&#10;JZ0zvbV0XT40RxPEJY0G+64z9LeDbbNXnrx96eFfbS3KrOk5GqJBIip0GhJh9JYnXJCVBARMpFiV&#10;cqVKG2kO97jCbe3hsk7vLtfAsi73e32dL3nanupvmNldfnNH7tW9J24YyY3TSh/gNY+xxge0ttnD&#10;9T8drv9ZqDWOdT3Muh9VWmcMV17pKTsj4JzMB84VwXNZ4AwtYNd0S1g9wz8009Pzp76OV3van+9p&#10;/11P22+7W//a2jm/MlhSavTRyeQJPU+I3aqR2eT+3YHaqZ/lXpyWN2lBXnRCJeFCVGqbPUPOOUH4&#10;gna57ba09ui0pqjkmjGJNRcuqrth2YkHPzvwx90nE8vavuxV9mt0acQfwE1ChyKESZGqVAGfleQG&#10;U8ABQlIIR3dLJkwhJjBncpQACiEwJSmmW0eUwxC6J1uk2uAOHVF92CV0LAnZtFtS/JFdClxG4vXp&#10;GB1JnIXAIVYo9JMGPxrmu/z69iFlS39oizu816sfCbMTOs8DEcIeKiLwIoOG6XkEZ5wXoz4GP0f5&#10;C1rumxMHyFQF6aKJ5EDLrvvlkuowiz7BpUkkoxRiirw6sifgi8sbTUAAheDo5uUTkWjFPEwsUipC&#10;0pYN0j8LuUK3tDzi/9HpEKVhY787nFk98vtDHXd9XX/T8tLLMssmJFTSM4pJbhiXWj8utTY6udae&#10;1GhFyyziCTmLF7C+1rKw0rKwBrN7EZGgfRaxhXRnpbVjXq+ULktyjyWpTxIGraRtGmUsXZo1xCXJ&#10;tIGLtrTSq5LSbJWThllBIbQrOQtvOq1vGDO/+Nz5x29cnP/0dmd6zcDeYU62Y5XgVXQPDQSQJMFD&#10;jSB9i1ikWlcr5Sw4ZXQ3DF7CtVxuHAyHP2nqfmZHyQ2ZB25dVvyHo/1re7QSzegCCgFD4DIAbpmI&#10;FVkIwGhEy97sIYIdGtfQ8w3SW0mhDXF1wPC38R4Hr9snDi/Rl78w+NJN7fdPqY+1dEyFITIQSwoo&#10;GRk2z/Qxg3HjBqfHeIhIiDamW91kncyI6Uf4FoYL8Qfpr8MEPmTHTLe2SC7pffhS79/vNz5/S+R8&#10;yRoPs4Eq7mthoX5pcCC7ioQWQhbiEjojuLYEnaBCmE9XQpdCK0NQWFmVzje6lFf21E5P23HtBxvm&#10;LDt8MCAahN7PyV4hZDIRG1xC+Ew4T2BLKA3OIAVemgokCuA3Iih2BKKh8yFm46UjEqqjm+9/h0jM&#10;u3yKFaRdchqR0BX910SCb5J7VCH8iLezDoRV1S3D/I8Hem6ev//y1z5Nz+7IC4pWKAs8KO0rsJO8&#10;sDCUAbRJQb8tdN2CRUJ0Ql9kzp5KtqeuDRmKm/eV89LdbP0C74eP9j5/g+uxC9rnjHHFWbrwqGz9&#10;00ESPXGW3hmIrrtnSNPyTovnThDJSJxlOM7aF2fvirW3xyFxq/uuM92/utb7xv3K6jf5iXW8q4T5&#10;2nmwhykDhuaTXsKQivxtVTZeppsSYRFTzMun/yvIWNP93AiiYwGduUJcUqOJrxqVV3fWzVpycPay&#10;va/uKVvdNLjXz0+q0LnKZRSxmAXzePgk+s9jvttyzV8f7G8JtreEil2+Ld1Dqe6h14Y8vxnpuXuw&#10;5aauyss6Cs/rLbzEX36D3hBrtM1iXbFGz88H6i4aaLhE6fqpGJjKBu4Iua4ZqjnLUxnlbx3LhqaI&#10;4JlGcKIStGM2eHVScCRupO85j+u5/o7HBzruH3Y9POh6urfrj/VDX9cET1SqdRXCU8qNHf7AxyXN&#10;D36dd1XKvjPnHh/zca6NiCS12Z7WbDNBARoo/Bu2tC57ustG65Ob7PMdEz7c/8OPN9+ybNej28te&#10;ye+d3+xb6dY3+sUuhR0VBvElQaT07WhmNo68D2h8Umbo+MRceFolQ/dWIhIYGQjaE3ZI6JdEghZV&#10;BNMGGXMRs6NqtMACkRLcSWkoYMoKsBR8QWQfRCotJCJLFpHKOzoZ0/WS0SB/BYfJKZHAbVIRdkgH&#10;InQr4EaeoaP/jdwGBMDhTysGlBsOgXZktLFpkRCRFOlaKfxvZj0NbaBXyMZikNEYMo4udXBcnRS6&#10;S+YX82wjTIP4EN035CyVIvVZoe9IKxBaASbwMLI4aehss0dZ3TL0cUnXk7ucN35afH7qiUnzDo+Z&#10;mx2V2BidSqzfPiatNYZ0gmSnNcmJevXkVhn5ICFWqLNkVlsW1lsWNkk3l2yfRX9CyIQed5uMl0gL&#10;Rqb8ShaRTjDES4hLOmWwpB37TGkzWcSS0WZFDbzsx0WfGW221CZ7QuX4uQUXJOTfvLzo13udnzT7&#10;Dmu6LFmlT5XuOV04PTi6paiQNbQqXa8wBCxOPClOV70jyJY0ul86UD57xYHpi/Y8t7X+8xZ6K3iH&#10;0IYIUmTpNGBKKnxyrBJ+EcAB0EjAJXCEkMjgsk6DnGm6ohs+Qx/SQ716oFF054rcdcqa19xvz27/&#10;9ZVd95/TNSu6O87ePd3aTXRC5khcjCfWTpYH4YwbIVsCn+i+eJt7po3WDJLyOh3I0zPD3nTPmc5H&#10;L+x77obgB7/Qvp7Pi7YKd4UaaNLUHhHsN8J+WUkuNfbRhb4SzJCyTXYKLCeQHWaWDzPCWL2H80P9&#10;7IPcoZmflV+1YP+daftf315ax0SXQCg6JOHaNADoM4LzKBiUFoLU4U2L5FSZOQmsNTAHGSJoE4yf&#10;S7uC2OVfIhK5wwiFRFbI38uQTIRIRuWfF/Oa8YXOD1EhHmCkDiB3mwijIRDamlPz4ic7r/1wwyPb&#10;B1a283IV9koAc1URGZqWmnzABjJrRy+JrpaOq5DoIB0IGiZqQR4c0Ya7WUuJOLFRXfNm3/t31z99&#10;SeVd0VXxlvZ4a3d8dFec3WVmUxCdgF1kXORO2CVD8ZZBslFmWJpnxDjixjnuOa/zxanhVW+ww2v1&#10;uoO8yyH8bqYNG8xLB5WpC2gyRiawLB/FE6Yb+72YhC/vDzoPyDM3wN6wlOnHA1zUBvnWuoG/fVPy&#10;QMbOBxbt+cOOukUtwf064thSE6f33p8vQqQsSxgKVrKB2qCz0nOirO+Levf73YO/GRy5K+i9TR2+&#10;XBk8N+ieEOyLVvon6MNna74LQ8MXhQfP0QeneLuihruiwgNjuf9sHjxXHZkc6LOPuCz+XovqsxtK&#10;tKJEhVRryLAEtTMCvniv53eD3c96Omd5un4+3H9d0HNbaOjOnv5nugbf6AisaOFZTtF+0OtOKXE+&#10;tqHwmuQDZ39waOz7WVHziqOTq6NTa6Iy66wLG60EOsnNtqR2W3JnVFqnDeHZVgtxSWLppAXF56QV&#10;XfpJ3TVr2n/+bff9hwIvOniym3/B+D7ODwtxHGEYoCSBI+nmMCMYsQjm7yOduox0bdRYoHDEYZAB&#10;x0tVg0Sm62B7OMFktENCv3RwEb5Ipwf908RcQnwyTWjPYBdptVSgFlojripnyIPCxkh2INHK0DhE&#10;7up7oV0hpi0DEmA+oiIJ9/heZCCZ+5+IhDYmkawQsS1ovVnkUWyYzc0I/cMlAsaEQ4QqeZh0bTPe&#10;TkJwScelnxADIdnBNGhGr4guR2ro9F2elbwP9E8y9XIFzxbigBDbOFvp5++2sGcLgjN3uq7/qubi&#10;FRWTF5dEpZVEJRXbkxyWpA5rarc1rdue5opKbSXityY1jjbOckZaLqY1Ep1Y05vtGS22tCZ7SqMN&#10;VgXxh4yCEEmAVIgMTAuDpFl6wFotCzvAJWi6RduQkiG9YWj12ALyoL8ulCXxJItk+4DkZrKHxibU&#10;nZVUeeNq58u5vrWDnIhQ5migNzDmdcf9xLQFSKaAt1POnkKDRYgTnKV3ac/uc05dtO+eRTvf/i5v&#10;a01ntU/rhycDDXvhqAGAIRpwaqgSwhAiE4XIiCwYhgY1fUGOD2En5tolvA5oiFWTHjlsEFwPNvCG&#10;HP3wqsDyl/r/PKP1oQuc8WObp1s7CGRm2Hri4fxwk7YabyH+6IyNcsVGd8fGdBO7xFoGp1q8ZLvE&#10;WmtnTyz45TXN7z0a+vJd48QX6LbSX88VN9OHmOFD1y+kVtGJRvxREZGBklNdRaSSLTsDCzEkiw2+&#10;aAg98Y3rgoSK8z7Ke3xN+baSlhHOfZgEWBgC5guY4D8QCYm5mCvNNaeE1mJ7/ARV6rSY6/81Ivkv&#10;F9rP6SwSkcgf5UL/BsXJIyMJGF2oNJmrjPiWovg76ss+3XU4fvGRq1Z3vpo98k0fmosNSZMqDNsK&#10;948uFoUq5nOPXBJmkJJxMB99IvBOyA6A5ga9JJoq+pv1nPVDy/5Y+4cb8u+fUjzD2jzD2jHT7pqJ&#10;EqFu2fSmj+zNqVb3nTbPVDJW4K/0SCJxzo4ujo3Oe/Bi14dPGsfWiZ5KNdTN1EGyhTDBiTRBVEwm&#10;Q19QCIsjgq3pFL8X8100iYSMFboDeAZ0P2hLad2RceYVWotX35jf89LaE3elfXv3J9kvHxlc2ct3&#10;GyKb0EfwfBaGv1soZSJcJXy1osehOIoH9pV0LXH0vOLy3D3guyEQvEwLn2UExzE1ytAtTFgNYde5&#10;PaxYg0FLiGTEEhqyaD6LplpoA0O3hUMWZdgSHrFoQXRVIVE0S9Cw+NVJAd90IpKB7t+4e2YO9Fzj&#10;HbxY8V1ihC4NDF4z7J7RP/RCj7qi08jO9bs+q+95/UDz/V/V3PJJ8RUpJeem5E9KLYxJK4tOL49J&#10;r4xJa7AnoZdfdGJHVEqHFSBCKm2r7IrRBoU0odGywBmV0nj2qq6f7Qw/WmT8rYOnDvHVYf6NKvYY&#10;+hGAhVEBgCZ8JLyWqCE0NOaKRI/0SnQ9Mco0VqyhaxnBPViHzBSEGYgPRhuu0PYyPgEglhEFAlky&#10;RwigK7lezdBZsooFMMkY0ypk70Ip6AdTQdYhD5fykKwwx4QZsv6DdoIgNpKjONiCBMQgjQPzyz+J&#10;uc3pQisjOUjgD0Q1wJHCXyoCZSJQxdEOuYbMLwNzvZQymbnLZNKXFFwXnaRkzRLo4Ii308mYpFLM&#10;kM5wmPMdhtio8pXDfH6n8XyNMeOY9/KvXeMW11pSHZC0SkhqLWLdphmR0mlL6bKSYZHcZkmSnRYx&#10;1Uo1ikLSUdhvS66zI3aCfovjEhvHJBHiEx+QotCJghJwhmyRstCJ6EgklEJmRzMSwIhgMiXBIPw+&#10;KmmSdfBXYh3aADUlREvWtF5LYqflo4Yzk2vmfNPxfqW6fkQ/ZKDuKpcsV4YMArwS8onjZgohCYbM&#10;NX2PLv6UMzh9TcEt6Qee//LkdxXtXT4iADOqTCAV0W7NhcAUzTMwooPoWsVDZuQdcWs5smnoytZN&#10;cLBLxRGtyIMCMxFpXNG0Qa23XNu/dPjjx1ueuLJ2xjjndEvrbEvnLEANnB9kjsRbe2GpRHVPjybp&#10;mmbrm24diLWEp1k806wFc6Ycfu6O7qVv8uKtxnAlU7u4MWCIEKY4Ivwg+ACKQEhzP01ogcuN+C8k&#10;tCDCzwQpkD6u5w7xBcf7fp5ZOf5dx2Wp3X/fM+js9hh6KKQpdE0mB9Bi3gcTq2kxV0b+8d9Z/o1E&#10;Iq8T1EnnTYLsK/kp6YS+SJWeK+Eh96GK1mc2VZ+7oPSBtY7FjsEKBVMC0H2B54q0eOwF8SUQiTSj&#10;ANDwWwYQVSLVgL6guAS1NTpqOXWDEN7TZOSs933yR+efbii8f0rZTHv7THvnTBvcXFJNgEUyFTGu&#10;4VgbUrmmyqwtUhDiLU2zY0qmR+U/cGHPx78QJ9YJj8MIgkiI2ujRqoYSNsIKC6n0DpF5MWokylMz&#10;jULIKOFB8CaYRGJug0uCcTgseI8higf1T4t7/7C+cFbmoTnLTr50oHGly3cc9boiz8D8g1LhVSq4&#10;r5q7a42G6lBu7fDXVe53m3ue7BmI83pvCvsuV4NnG8pkZkxgbIxm2FXdpoIhbKpqVQIWxWdRAxZd&#10;sTDNYigWNYg1WsBiaGjJpRt2TRbD+5QzhoemD/YSkfzO0z3b033tkPsHwZEf6IHL1MCNI4PTO/uf&#10;aBz5qFnZXsoa9nmH1rm8Sc7AiwW++7f3XrOq6qz0wpgFuVEJJ6OTi6NTauxJTltioz2xzZZMYCFz&#10;Rkn9TG+zE3AkN1vm11nm10YnN05a1HHBiq6r1rTdvqntoT2tLxX0pjarXw2LvYyTaSK7d0DrhzeD&#10;MeR9ogcfWvLBU8TMMm/ZaQr+cWm+SBcTQaqkE0NW88FTJLV+IoAIkRA/EZHA7Y5yDd3BguVoL4ZZ&#10;VWCLmHFdHIVsQRC5pC4iEuQaoCIdQWxZtiLjHKdE2ivfy3+kDfqCn4waTHSSpj9KRshDJcKPODkP&#10;VjDp99dV2c5SKzFwIJLIr+j0pJFERyRSyWdGLtrVQGHPQ6avXiD4Eca3BozlnaGPqgZfON7z4HfN&#10;N69v/MHKhkmLyWqsROV5eqUlg7ikShJJoyW1E/M/pnRaEjuQhZVEj4mI32lLr7Fk1ljSq63JlZbE&#10;Csv8EsvHZZaPq2IS6ickOMcmNkYlE+7Ltlrp3dKL1SQtGJJGSSHSJ0aElEprTC6RRokpsFpMC4Z+&#10;RfuRU5hktlkRZuuy0MuzoOmMhIqrF+U9/E3lgoqenX7DbIiS/49EUiq5hNiFaCaHiw2D4Zmf59/x&#10;yfFnttUsr/CUDSpDpO5FMIlAGHBJ/zVBk0alDIKASCCSSKDr6ro5mgE+tD0iB5iOUIZPUDqtoHSa&#10;+GVQ9JazPYu8Hz3e/uTlzlnjm+Ms7ZJFOglkCG1iZb1arLVnRgxk2pguGYIdjrMocfCr58aOP/zM&#10;Ta5P3uAV29lIlQEiGZJ1BKosfgBf0DmauHHaArAlpdUkEj+mQWIj+KXhVPi3Dd7nvyy66oOj582t&#10;iV0fXFxquLwBTvBFIInLj+zCvAPmcmotfTl9/b+y/BuJxDwbQlmTPEwiMQM4hPokIVpJ1GCoNR79&#10;gxzP2R8c/3nygdd2V+/t8rUyMSB0P+LqsiwDj1OadsRPYBF6zERDipnRLL8gQQoezxAjw1QLh0R3&#10;rXFw9VDKM42/vari3im1M6ydM6xdKCJFQrBZ5e6W0RFvnMUnH2ffbZbe2/HUW2fHlE+LKr7vvL53&#10;7hP7lzJXPh/pwWwB9FSJqnQ1pIfDBr1wZvN8UAWXl0vnYArdhFMsApGGFM7dvD/0KZB3SIZXvzDa&#10;uHFyiC3L6/v15zkzE3fdt+zgm1kt33iUI8hUQUVentR/SzFt0VAt72zg9Y3hrNrh1fXu11o9v+of&#10;vt87fHtg5Jpw8EpDu0hXzgqHxobDVp3ZDGEjklAVi6ZY9LCFKRau4lMPwRbRVSszbJxF6XoUU626&#10;bgmEJg0MxPV2v+jueWnA/chAzy0DPZd4PT/Q/D/UwjcOe+/s9DxQP/CK07+yluWV8j4azPs08dkw&#10;f69aefyA69Yvay5fUnhe6okzUnLHpZTFJFVHJTVYE5qg2xKREH9IIolJb4sisFhQZ02oi0lpGJNW&#10;F5NUOXZ+/hnzcy7OyL3tq/JfHup6p9a/pDe8boR962d7NeOY9HedYJg7rwBZrTJ8wjEprAmpJOWc&#10;1HPkgCJFyoxbRAIMqDaQ4VnwxykiIbIpJ+KJtKzXSsn4k1YL/hSBePPnESIhk4igCrFuQ5eNFBV4&#10;t2h7yD8TiflFkgR8TWBBOb8LEY8pZnaWnCoDbAdzR9JJsQjKin0FrjyYR2oZRC/V4d5EnEwyKJ25&#10;eSAwE1EI3RzOjnLjINf3Mb5bE98GjU/79QSn/6WT/Q9ubb55dckPM3LOSMy2z8u1JpRYU6utixoQ&#10;MycuAaPUSwR3gUWSCL7pU2b0prTY05xR6dX2tMqY1LJJGWXnLKo4b2nF+RkVZyeWT1rgGD+/enxi&#10;fUxyoz1VzkmMjvFEG82ycF3SxqJ2a1qnLEWUnVHMpOFMqVWYFAKRRSREPERmyXCmWRd22DK7LOkd&#10;1iSyeJyTFhReOHfP7csOvXasccuAmmv2gEAONz1E3GSkUEsiyeZsn6ZtHNATK3qnpu/+xbrChY7h&#10;E17WwUhPh/9HYpIckqOIaSIV3AaY/YGsjZAmwmikARc0QYqpFkrWkXAHu4CrmhEOs5AOGAuzcD9v&#10;K1S/WTD4xpy2xy5qnjWmQzbL6IlFyigq2KcjR5S4xD0zqm9mjHt6FKmw/dMsI7EgkoE7Lfl3xhx5&#10;/Jq2zBdZ4QbmLtODneg9bCh0YLkw1I38JwvAhCCILCQiEjJERoQBPGH6oR5t7qHGe5N3XfXm9luW&#10;NL2co+3oFgMEV3Tm+AkhUmQX5h0wF9yH0eX09f/K8u93bclouSl0AabAqWWwICZGJ4hVXWGxsln9&#10;SWru9R99+4tPj2QWduR6dZcgLmFkrIXgB5KETJeP/4BFIKPTMpLAzsOx6ebTAYijwqK1MrwpzfW3&#10;u+ofuah29sQWUgri4M6ih0qW5uAMVCkOTLMM3mkZmWrxmrWK9HTvQIp3x6xx1dOjy+ac2ffSneyr&#10;D3jFAaOvQwS8SIjAMZhmqBpeI0X6T3FF9GrK5dQdwHt3utDfQCWRDbA9caRXYLJht+BNush2h5fl&#10;tf525f7ZiZsf//To+7ldXw1oKLbg/ASaDulFPFTGAxViuEp0N7B6p3a0MfBly0hyh+e1HvcvB913&#10;eQenKr6r1cBFSnCSokTpzKJzS9iwqLpFNyyGbtU1C0S1Eq8oZJeoFg1rrGrYaoQtQrGEQ1M8A7M7&#10;ev/e53lncPi3Hnecp+vykf5LVN8PQsFLvP6r+/1T231POEf+Xh1cXcPzq0VHkfAdMPSNQzyzLfR6&#10;meepfW3T1hVfmnl8cmLO+MSSsUn18LOnyEoCEzXSWu0prbbkFmtykyw3abIT6CQ5rAuKxiQUTUrN&#10;v2hZ4TWf107d0vjgftdvcof/XhlMd2lf+Pi3utgvG4YTfMC5xEngxiEcwby/KN+T3Qxlt0eCe5Ii&#10;6X0igDaJBHg9SiS0DWG9qdTLODaJBHqkkEWMhmLEw2UnFRgKBO5akUSr4kjd36lGXtJ8MX1opilz&#10;2neTP7CfSKJRxDoxj14+6ogDCYH8YOgUCIW+gP/QKFMzy9rLzBiP3KdJn/In8OTQ3chBZ0y+n7NN&#10;mljuER816y+Xj/zySN/srS03r6u7crnjvIyyycnFMYnF1gUlloRKTKACVxIhex26K2Y2otocVgjx&#10;h5wIEtUenWiIklxrSSy1zT05cUHOZUuK79jgfHBP38O73Hd80XxuQlHUe/lj51WMT2mKTm21wUkl&#10;YyRowkjmRStmkMxwWZOJmWR0nQiGDJSFdFzaQE57Re8D2SJgETO5S/4JVovLilkU6SWpj06sHD8v&#10;54J5u29ffuj1nMZvh1WkVtM9lFQdeVLyPiBNyxBrB7W3Cj1PbCr65edHE040HxzQnIbhkRPNmkRC&#10;KEmD+NSCUSvHo4EWh2RtgEhkpISGNsE3ptvDgDYNAolFwszsIuox7YFgP6/P9q56o/V3N9TfM6ll&#10;hp0Mka74SIEzWR799GWqdKTHWQdm2Afjrf2xmORq8Harf5pl6E5L6Z1jsh74UfuHv2L7V7DmXDbc&#10;IUhtRYMWnCE8MXIhSkGYRvKHKXROKK3jWpCrI8jUQkPfAsVYUjL0+PJjN7++5ub3tv3ym85lbXqJ&#10;ygL0Cwa/Fgmy1eRC1x5B6lEfEi2nr/wXl387keAJjQpDG4IInSiGEdDR0JBI0sPFHi+bvbbqpo+2&#10;xCZueHFL0YZGX40mugTasPuYpiNDgLQC3ASTRWD3yZiYLoWsHByC/qyiH4sWDPKa/JGlb1Y/fWPV&#10;zInN8WM6Y23dpB3Q8yNBdhaIxDMdhgg9zuE7rd5YKykI9M+u2y1dMyc0TB9TPXNy+zPXBFKeZwe/&#10;MtqdIhBAfEveZTquxsMqk/MkRy4NQn+VjAbSiKzEOqwwF9rEkG8mWdlEefRy+6RdQlzSwfST/eG0&#10;/ZW/XLzj7tRtT64v/aB88CA3soSRhd6IcKcUS421XIzUir4G0dTCCltCO1oHPmnvfbev5zlP38Mj&#10;g9OCIz8O+89RlYmqYQ8zS1C3qMxiCDJQrAZYZJQ8VBKbqtjVkFUNWIygjZPhEp7i7r+vpfedvuEF&#10;I8GXhwbv8XT+ZNh9keq/wO8/wxc816df5Q7Htgw9UjP09/rwWifPcfDmfDGSy8RBTWzy8eSWwAvH&#10;XTPWO65YVnh2Rtn4tHromEQkph88vcOsL7Emt5AOa09vs6e22+CLd1pT6qLSGmIyq8aml5I1MzGl&#10;+JyFZT/6rC52W/vTOf1vNQTS+9R1fmOnitSj4yTMIDEzXyWXSBcHmuCiGftJruajKgW5WITgmBnJ&#10;JBLEwGWEA5ld0tcUIQzaDyGymQoVyQNGNbicfKWEhcEl6A5p+qk4KcJk35RH/Cpk00g+QKAeE6LQ&#10;JyYIMfRSMhe+rwrECZjBeaRX0TajVguIBDWGOHQRNAb6FY5C68FzREtgJiIbaSdB4MmhM8+nF4Ox&#10;E7qxT+fbNL7OZyR1sxfL/fce6Lvh68ZLlznOTCselwiGjkmoHZvijE5tthGCJ7fARkRUg5C9wZrZ&#10;aFvUaiUrAbOqEJ24rKm9lgy37GvSYk+pGpNaMiUl/4olxbM2Nfwhe2h+vZHQwF7IGrp+ee2kj/Mn&#10;ziublNI4BsF5aXcicauF+MCaKVkktcOa0G1JJFsHQTIcBSxC1kmjjNsjRwuEQWcFP1iLdVG7LKSH&#10;2mFNp7eiamxS2VkpJ69ZcuzBbyvmVvVuDxm5SLOme4KsCrqN9CgLODvJ2WGdbfKKedWBRzY7pmYe&#10;nHu4bleXr84QfUIncyRk2hUYj/9hMcdtJNKO3BmZrEUUATjDb4BqSLY1NJQpIkOKNFtCeUzernBf&#10;j16ypzvhNxUPXVoda2tH5qcsLYiVzbWIRaZb3dNkBvA0iyfeNjwTpe/u2y3uWyz+2y1DU63V08bk&#10;3HNpw6t3Bdd+ZBTuYu4WFvaLiCUkw6p0JnQwXSEdmQBOgqF5aqTMamFDDTFtRIgeoVdx/k2v+qdt&#10;zlve3Xzdq5/em35w7smhfQHeigRX2lymL9HVkLUFWqKv/wmRRP7931n+7URC2GmCrCmmg4vuC30G&#10;yZSg+2PAKCtl4k8HOmKTdt349qp7F+6cl9VxbJA1cmMA+V1ku6HRvqQQuLNkpxezQ7B0l9HdlJ1y&#10;iFJU4hdMb+xlJUfcCc8XP3SZY1q0Kz6qZ2a02aiAnmt3HHpnueKs7dMsbbdZ2n8uKxNnWAZmWz0z&#10;bGSyuOLGNk2LqY+f2PDIxT2v3RvalG60VPOAAsecTu8O3X6VrGCF0duGKLp5RSR42+SDoSulf0au&#10;WjKJ+UmLuaWZaBGSU8rQWz6M6WWMNo0faRtJO1bz7OoTc5Yee3RD1RcelbgkRxYN5JHOhW7YSokI&#10;VQlvjfA0sJYmpbTNv9s1vMbdv6Cv/9X+vqeGBqb5vD8Jhi4JaWcGtYkBbYLCJmhsnKrFqCGiDZum&#10;ROvqBF0/w9DP1JUz9dBEIxCjh+yMiCR4Vnffvc7ut/tGFoT01/zeBwc6rxvuu4CIJBgcH1Am+Y2L&#10;htQber2xzUO/ahx+pzb4WZV+okJ0O6BK86NCfBNkK3vU92u9jx7pueqLtgkZdSASmCOkeEbSdazo&#10;Q05c0ow+sqltsosf6acmsmDaWktylSXBYUksn5BWcdEnlTd8WT/ju9bHDnf+scD9XvUQqZxbQ3yf&#10;bhxDeY1ZTkH2AdRziPR75EJMbZ3W018VWCQE3zKZSloz6M5CfyUxtVqTPE6JySiwUWCRRILtp45C&#10;toVpDBF/mIISENl6FrO2IMsL1TDgntPKy+kcTEYxmyibEiESmcdFB6VPkgLOETdmaNSPehQuZOE6&#10;WJPOgWiMaCYfbbL43jDbOKKntAb/XjXyu9ze+/d1/XxT6xWrG89ZWDsutdyWUG5JqLbMr7EkNVlT&#10;CK9lcJswPbULQuyOSEYzmmIR9Ce22pLa7SkdUWmdVuL7xAZ7gmNKRtkVq6unb+14JmvgvUr/Upex&#10;2Ss2+0Rmq/brIyM3f9F4QVrJ+PmltgWVNnTabwKRpIFI6ImjFQpZOYnd1pRuW1qnzABuxTZkpBKX&#10;0DaIsbfCOkl2WlIakOlH31NMnYNOuNqWWHRGauFPVlY8tKvprZqhzwaVPQaZX/RoWImBTIoyxNjx&#10;rI9o7Ks+5f2i/qe+rYn75MT9n+ZubfVXh/Ue2P16pDshMp8kUv7HBWCiS2c1QiAqYiFcAbvIkWua&#10;I/B1cV0l00XmcyFCr7JwiHk61OOb299+pOiuc6pJE42zDczANFaENt3TLK6plrY4e8t0a9NUS/Od&#10;lrZYa088soE9Uy0Dd1j8d8Av4owdW3zXDyp/fbs76QX14Feip8lQAqQha4pEezqmoKOFDSNkIOkV&#10;hYcwiWT4WWEGsUiY66Rzt3L90KAxN3/o7uX51721efrcba9ucXzVHCo1iGNoY1yDiULYqU47iOAV&#10;gFpilLmYa/5by789RkJnGsFTAlCZtUVcEgFTxMfpbqkBIVqEvqh84IkVWde//cUtH2z49Yayz+p8&#10;BWHezZEoDAPSQCa36ciSCV9mQpSJy5JYDEHmCO1dhAO8r8vI2tr57i8K55xTfYeld4Z9YE7MYLy9&#10;T/bpbI2LbpoxrmnWBOes8c748Q3x0c4ZtrZZ1u7Z0e45Y3tmj2mbbm+bZm+KG1c954z6p382+Mm7&#10;emM5C4ZJY2GqrmnSnWqEiEiQeybNC5MY4MOSi3likQs/jUjoT5Frl9uHpWD2ADjx2DATLl3PHggm&#10;He18aEX2HamH3s7v/8YHvCgQoWyhn0CNAuGa7hCKg3mrNbdT62jXK13qiV7vxs7BdFffm92eZ/pH&#10;Zg0GbhsOXeVVLvMpPwxqF4W184LhKaHAGeHAJGILI3Shof7QUC83Qj/U/RcavrNZcKKhjtN8l/T0&#10;zGx0verxvqexV4L++wc7bxjpvVj3XaSqMWHVHtAnePVLRpTre4dnNfY+WdX/dm1gYw2vrRHeUqFl&#10;C07G0xHOt+j8vXY2dZt3Yqa0SBCG/T6+imkHUUnQYkkiLmmxp7Ui/A4EkTAED5js65dGUFIXnVQ+&#10;gayT9MJLFhVcu7I49mvH38pG0jr0tcNsq8J36JyQ5RDjxzg7gTIUoluNGDcHE71EUkVlsASRjFKz&#10;7FmuIQtAWgMQwmUyTWShJWatIJEsIhkIViCycsvQSJi+wJ74XkAYsjWvzBarxESQrArZulo50UYk&#10;7PG9SB8a4hwlpxEJnYYZKSFmIp6QdIJgcjbTsw0d073gWlCRelwYJzhmncqi6zXEfp1tCbEVPcrH&#10;Db7H9jTfttZx2eL8s1Nyz0gpGpfiiEqusRExg79lZSimnSehL/TPTvQ7SeuRNR90n02XY3NUctOY&#10;1ObxaU0T051jkqvGJZefnVZ27We19+3v+3tNePmA2KqI/SodHRS+PSwWdrPfZwduXl175oL8qLn5&#10;0UkV1uQaenBWIpLUFuyZbJREMje7bGndUZldNjoZUheSGySRtJDlYV3UgXgJkUpivSWhHmUriZiY&#10;hM7HnlY/Jrlkcmrej5YV3rej6/360JdhtlewQ1zL5irxa5FB2ifckieFcQjTVWlzi90Pf1lwe8au&#10;Ocuz3zjQVKMKD6qAjSDXw8gCBZGc7tT6hwVDlbRS1YylyyZMUPsjI/cfiQSJwOASDcXvvmHeUh3c&#10;udL5SnzhzAl1d1j7ZsQMzYxyE5eQSjrV0jI9unH2pIa7JtfPnlQXH1M/3dYYZ+uIt7vjo4Zi7SNT&#10;0WirNTam+q4LKh64svnluwObFon2aj08xLWwGgppmuxZC1MipJPIbow611QDjdAJQ4jtguiHy4aE&#10;URHin1T6frGh4abEQzfP3fPsF4UrStwnhtQmoQ9KnfsUkdAF47rkQqAk13y/SAz77y3/XiKhc4KX&#10;T+IpDLR/JBIwLad/a/SY+4V2sDs0f1/93em7r3tn021ph17Z17S5S21kfBBxaSPAFAVOTFIDzBQp&#10;7FYafciOk8RC+yJzJMRGenhtaWjTwuZX4kpnTqy/A3H1oVk2T5yta3p0w7SYsjtjiuMn1D16We+L&#10;tw/8eVr38z9reOzimrsm1MWPaZoxpuOusR1xls5Ya3v8mMrpUeX3XdI5/3m94gQfGYY1gn6SZBcq&#10;Og+D1Ln03UmfI33ihZMLraQLNC8c/5QLfaHbQuvpiZpEYuYgmALNAgaK3s71ve3+9w80Pro868n1&#10;JfNKPF8NsX2cn5AqNrFIOcGWoTu0ULU25DQ8raKzldU0h443+bc2j3zWMpLQNvJq+8izrpF7u4an&#10;9w5PGwzcGAj9NBy6WglepQV/ovmvNYZvUAdvCrp/Fuy5PtjzY633SjZwme69gA1dN9IX39Xzq6GR&#10;F9TwL4ODMwdcV/t6LzZ8l+rqGCSAafaQNiWgXDrsvcXVd7fT/adG36dOUVQj+opFmHDc7CP7LRfv&#10;d7LbtnrGpFRhElZ01+iymnUGhGsZsh0s+mqQftqMcoQI+tA/zVoEU+ifDZbEasu8kqiP88fNzTkz&#10;KfeSxUV3bul48JD7d/lDr1UHP2gOJ3ZqS/rY5yN8syr2cHFE6FmYZUsQq0ValUiV37QeCLUlkSBR&#10;GK1TWKS9CnGGSR6mSMWfBHF7mU8VKkN5h5ykbzTmgbAHXFiRoIUDBZKsChP9Es2r5VLkT0Ahpl0C&#10;0wTtPYzIXF7whp3KEIOPy7RyJJeIk6BGugSRywV9OSTYTiE2h/kXw3xZH0tr0z+q9/+lfOiZrN4H&#10;dzb/dFXphWl54+cdt3183Dov30KGCFl1dAMx062cciql2ywpR1V5crtNForKUvN2fKK8oylmQeXY&#10;+WUT5xecn1pw6ZLSG75omPNdx+/zPB+1qOt8fCcnixMVowTcuUI9JvTtGl/Uzp8/0nvb57XnphSN&#10;nZ9vTyjDo0RlCTK+ZMSFrJ9ue3qXPaPDSuRBVkui7KxFzzqz05JJ50Bkhjxj1KuifKSJxJbaMDa5&#10;7Py0kzesLHx0p/P9Ku+XXraXSFSox4UGMxQeP2JfGhFsDxOfDhrvl/c9/U3RnMU771226687KtY3&#10;DvWiSTgKgcMyvIxBKuU/W+A+kmMWzg/4P6Cn4ie0nMYiIBJAMWE7QZceQiSjv0MrOeL+9IPqX99c&#10;HDvOeYfdPWPM4IyoXgKQWGtDbFRZ3ETnr37a+0qc+8+z239zfe2D55fMmOCYPrY1dox7xviBaTH9&#10;U609sVFNM88onTGl+omfDi17SzScNAK9XPXr4RDw0iynIx0aJCcNJk6IITteIbsVDaVIDe2nl79H&#10;//v+jjsyTlz5wfbYzKz3DrYd7go369wtq6ElhwCc8d+Ixvv9QqvkrYjA1H93+bcQCc5TnpaB2BAQ&#10;1nxO9Hk6kciUO1pLSj1mKKsNi+2NoVe/rfzZ3J2XvP3tjGVHkwp7y8IKGaf0QowIxeQS0glwCFh2&#10;BgG7GXanN4BWQkcIjKhuZzBrZ1/6X2t/e2PFzPFkTpKNOYi5ZextsdHVsePzpo49NOeympfuCS9/&#10;U2z8WF3+Stsbs4ufuCR71rjC+Jjm2WO6Zth6Z1hd8VGOOyzFM89t/PuT4azvhLvb0EIoe8QLBfca&#10;EQksELrz8lWLvG3yqun8TicSczHvl0kk0o6RlyHvDO2DTC5MjYnJ7XUnY7u7tI8P1M9I/uaxNflv&#10;FHs+9ZLSTQCE1imVjDs0tVJV6hS1yVBbuK/Z6KnXGuuV4qZQdnPgO+fQigbPgvq+Pzu7f93U+cs+&#10;z32+kbu14D1G6C7df7cxdG+4+x5v8z0DNTM8VdOGam4POm83XNdr/VeKvp8rffGDnvtGBh71D80e&#10;6bq1v+Myb++FzEvmy3hNiVJVm6JMCocv9Pl/3Dt0Z9vIs22hxQ1GToXRmaMHjjP9EFd3GnzlEHuu&#10;fPjKtU7r/FLLggYov2k9kkhkYk+m27LQbUknammX/pZGW2qLDVaIrC9BnVqzBMEmSwb9iRTVSkti&#10;lS25NiatZvzC2olpJWcuLP3Bispr1jVN3db04OHe3+b1v1EbTO1RvwwbO5i2X6iHiM8Y9PccsuEA&#10;0IK0/lEiIc7QygytQtcwD7ysWpemCUCcNiAxnV2RjCxUiQdlu5EQKGE080rSDKLlIBLdcBis0jCq&#10;DFRZV6AlCQSTjUv+KOJKgREqRKxFJQsGlMMx3TrZMaWaZnZypL3RCWAN6t55LjfIEgUdEkBwY5dQ&#10;vwyx9N7w3+uCT+e4793Zdfv66ms/Lbl8cfF5GYVnpJeNS68Ym1Y5Nqk2OtkZldoSld5hp1tKd5tY&#10;hAA9sRPNr5I6bElt9qTm6ORmtHwHqZNN0EeATubC2I8Lxn+Yfda8Y1dkZs/4svyPx7uTm8Nf+RlR&#10;yAHBD4vwMRidxGqYBzeHa8QrOzWxrDP0/ImeG1aXTk44Hr2gKDpNVjImNlthjpCu4LJm9FgzaP8d&#10;8F+hP2M9EYYNpie9D0RvsJbQpCutPTqjPXphByS5akpy4dVL8x7eXr+gPrgpLA4IdozxXIZZDolc&#10;QSRI7yZj3fjca7xWOXL/12XTF37zwCdb3tpdsbl5qFQTI0BPEUAVtzAQK/8viYSGKwLaEpRMIiFE&#10;oaGKv0n+oIU+IxshyKnouh+Rl1C/3l7p2fdF7dznSh69qiz2jJY7o/vjxvRPt3VNtTTPGFMz+4y8&#10;Oee0vPWQ9tmb/KsPRtJ/V//S7YX3X1wYO7l22oSumZM9sWf0T4vui7O2xEUVTrUW33ted8Lv9NI9&#10;3NsuVK+hBKF+MwXnJq0ls3wNLhAuwnR1XAQBj9zLWGuQba72/ebL0us//Pbqj757eG3ZCoe3Lsw9&#10;splISEIUfCX/xSIhKrJEVv13ln+PRSIF3I27AGw1T44+Te3bJBJTgKoyXjJEQOk1FhZ47lly8pK3&#10;t/50/q4/fOv41uWvZ7yXazKDi4UYGQFQIBDrwv9P/UPDI1fDarBHNJUObsqsf+Ohiscur5kzvl0m&#10;a3XGWZ0zxlfPPq/mgR9WPvPzhrd+ObhmvpG9RTh28Zx1gU3zOpOernnxtuLHLy69d3LTzKiu2fb2&#10;GVHVd1ryZ02qeHnG4MalvLaI+QcM1P0EDebXjTCZJ0RmJoWYEnlTJX+cfo3mIu8AXsVTgltDi+RE&#10;mKrS5AoIMsK4U+O7m32/WL539sK9j6x3vF7k/aJPz9IYadDomGSgP3m1rtcyrUEodcxfzQeqmLuW&#10;t9XrJXWh/XW+zY1Dy1v7F7T3vdPf9/TIwGO+4YeVofuVgbuUnrtDrfd76x8arnlguOYeX/3MUON0&#10;o+nnhvM6peW6YNfNIc+d2sid4YGbPe1XuhvOG3adr/ouNrSJmmJTFasajtLCY5XABSPDP+0efrTN&#10;l9QQPlCsNRbqAVIPj3K2zs/frPXdtbPjgiU1tvmVlgVNwAvTCjG1YEK3Rb2WRT1AMbjFG6zpTfb0&#10;ZjsZJUkuFDEktllTm20L20mQ0oPYrNNKkgpPumVelWV+mSWhcEx68dnLHJd9XnvTpobZe9t+ecL9&#10;Ypn/rYbggtbwok5tVY/+uUdsGma7Q/yoTgAEn5UMisDaIPKgO1mBWYRxS2FqoOWJaYhEJEIn8q//&#10;ILKwUdoNJt+YpSqniYyK0x5oAxS6y4MS9iHsYQaKQVomgeG3Ml8Zm+UJPUc3slRjnyI2B8jM0lcO&#10;qEt6wolt4bfq/C+X+J465p692/WzDc7LVladnV4wNuGkfW6OZW6ePbEiOrkmJrVetjtrIZi2pbus&#10;qUTVsi4EvizMPWVNc9lSpO5PZJPiBJrD30U2QUN0StUli8uuW101a0P9M/sa3yzuW9oZ3h6CVSSD&#10;c6jeIFYmECdik9Ye3IbZgu1SeXqH8mxW763rai5cVByTUGlPkE26kunB0eOTXdfAGS1W9Fypp0dJ&#10;eoMM1biQIZbUZU3pJJohBopKbbKTVpHWcO7Cmhs+rXxqZ/PcCt+2EUZHJG0gR/BsjnBIvuw/Tbfx&#10;hG6s71feKht5aFvj1BVH71m1741d+Zsa3JUho1f24gsJdIgiwIkMtNMWDFW5GoNQUgUACz5nnQTB&#10;dIlgMjsIFo0JNXLY0h/9QvPp+iAPurSaYy2ffVT0p7uK7r2sasY5rXFndMROaJ0+tm7a2Lq7z3I+&#10;9ePaP8X7N6fxk5tY8Tb90Grf5++1f/hk9e9vq3nohw2zzm6Mm9Q6bWJXvK0j1lJ9u6V4zuSWNx8I&#10;7VnNW4tYsFulA+mkPAdI/ZZV97piXhH8GTwsuJ8hYWdYaK4QO9wc+nhn7eyU/de+tz3+kxPvnOjb&#10;38u7YaygpTzcKHTu/8MlglP/5xCJSSEROpG8Tktka7lWGohMI/iUIArRNb8wWnWxqcn//GbnTQlH&#10;rvlo54Mrs+afbDgwEGpmrF+QUcLIiKMnCwjGbhELI6FnjMCFqrFwQPW3iuqsrk/+Xvzb24ofvKD+&#10;3vGdcyztMyz1M2wFs6fkP3hF/Z/iPAtfDR35WtRk884K1ucwuot401Ej54vhL96sfX12/qOXOOaM&#10;bbg7pmnW2Pq4qLK7zir93c8bM/7mO/qt0dfClGFu0DvkU9WApimYnkzqLCaRnGIIklMsQkI3gUQa&#10;L/+wDe4LLl1hagiOXCRWEJfQ62P0cdag6QuOtT326fFpaYfu/bz079ndG3rVPFj0XPbgk80zmO4g&#10;RZgZFUIr52ol99ay9gajskXP69L2edT1g8Flw/0vDXU/Odj5wGD7zMHWaSPN0/1Nc4LNj6jtT+gd&#10;j7POh4z22Zrz1uHSKzyOi70tV4YGrzb812nDP+lvO8dVM76/dZI2cj5TJxhhWQkftLCwXQ2f4fNd&#10;0TU8xzn4lmNke3G4rpz5SUM8IsSi3vAvDjRf9UnJpGSHLaEeM3sTnJHau1hOaIEOgGSXdIFIFpNG&#10;bLYlbyS7BDGSxDaZONQGKET/JZkbit6x7Qi0mM3JAUxkrzit6bUx6Y5xGWVnLSq+8JPiK5eXXrWq&#10;9MbPSmZsrH5yX8cLJzyvlfg+qgkt7eAbB4zdYXHYECcwCQe6hkhwN11YgiApFyo2pv6OhO5RIg4p&#10;QqxbJhOP+r6KEOpAj5N8+M3gWpHN208T+ifnxdKlhg04Nssl/MVchIBjklwyOGQbGNn2GHlH9M/j&#10;QuzX+U6f2Oxhn3fpC+q8rxT1P3Os7aEdtdPXl1//acGPluVftrTowqVl5yytnLiodkx6lR2z/2IC&#10;YHtaU1RKs930DqWarbGIHuhuy6AIyLvPvrDPTpZBaos9yRmV6IxKco5JaYpJcloTHLb5RRMS82Z+&#10;2/5Cvj+xRfliWN0R0g7piMcQguczI4+ruUzNQ883RJ5MnyG6HTNxnKtbFSWjR/9DwfAtX1ZZPzph&#10;W1BgT6qLSm2U8450yPB7myW12ZrSZANPNCEABneW9GSCRbrIeAK7JNZb5pXZE0qvXdPy1MGBlMbA&#10;1oCei0QDOHXlPcQtJSFGydH5d0PBeSXtD28ovXVJzuzP8l8/0rClfdihcjcmPWIoQUOEWXKGdBPQ&#10;aANMykUCCJbIyJXUQkP1dCIhhsHoliBj/oR0R5VUX8PLtSFN6+W+BrV4e3XiC8ef+FnhnEvq776o&#10;bfb5rfFn1cad4Zh5Vsnjl7e9dpfviw+M5hy9s1TtKeOufF6zXzm6euST15tenJH/0KU58WeVxE9x&#10;zkTfpubplqr7Jte/HNv72Yfh0r1sqEWVs4/oildVQqZXH8m+dA6SSEKCew0+IngPQcGgsfRI5+MZ&#10;B254a8PPE/c8v6vly06lQtcHJKxA+TbIkvpXGcK8RZF//GvL/yKRRA4pl++JRBIEqFzq3JLtR5/i&#10;6TCKBzwquqEECD3pHfXqC4sHf7G27Ob5u2+bv/WXX2YvqujJDbF22ZvLi1QK1KZIgjqNSEjrCKs8&#10;OKIPVovcbzvmP5v96JXZd51Zdc+EltlRdXNiqh45u/T5qbXv/sq96h392NdGd5XwdRphtx7q4YFO&#10;4W0R3cW88NvBDYlNH/+y6qkfOR44r2LOhIqZMaV3T8l/4qrSN3/R83U6ayrmgT5dGzY0r64FyQxC&#10;5sO/QiSRacVkbF7eNLy5dEMQNiIKDMGG1UMyJRj2FX2jkeARyu628HsH6h//JGt22uHH1xa+d7Lj&#10;y17loA5Ikk0GkcNabE6Th6IKQQRTxQdrjdZ6paolkNXl39TnXT7Y9cJg+wMDrfGDLTcPNP10sOla&#10;b8tNgY5pWs8s4Z4j+uN4721qy1WeyvP7KiePtJwVHDyfBy7WvRf4eib1tUYPusZoI5OFMlaErTxk&#10;IRGKTVcnhoKXdQ/H1fS+Uty3vthf5eBBQpmtivh7tffWdZVTEk5GJVREIyGHQIQIo8uykPRiZG2B&#10;SIgMFtKaNhBJKmqeiUgivvWkNmtyux2JoYSG9FsiEqITGR9GopGc2JX2lkk002xJqbIkV1gTiqMS&#10;8mPmn4iaezhm3qFzUo9fvaLsznV1s75peXRXx/PH3K8VDn9Q7U9u8i9qDy3vVla7tU2D+tYRtsPP&#10;94YFccwOle8y2AHOjwiWBcsAai9hpeQAWDOm0HeZ0AXDAhq6zBeiLYlOSJBVLPnD/C399YSAe+qY&#10;oN2Kg0LsE3wP5zt1vj0stgT5Zj/bNMK/7mdr3caKbj2zXZ9bH3ynwv9awdDzWZ6HdrdP21R34+fF&#10;P16cfX7SkYkfHbB/eNT2cbZtQbEtqcKS1mASMEy6tGZbeisBMUpzkpusBNyA7w5LshQyONI6rRk9&#10;tsweGahosiU12BMbx6Y0nrew7oqllVevqLnxs/r4jY1vV4ws7TW2KXS2dF2qnB4fTjbUYHKFRLKp&#10;mVQN+oSBxdEXLkuo3xlicTd7/kT/OSlF0fPzbYmOqNR6G+JesqzE7KlFZ5jaKqPxZsUJ1AJrWqed&#10;7CR6TxLqbPPKxy0ovGhR+S+P9ic1qd+F6B6i+EZadXSH6Vimx0/sDIk13crcko5ntxTMXnbgvhVZ&#10;r+1v+LrNX62JXiGC0MhIPYWqauIMDTMAEA3Q0QWDVA7DyMjF3zBUMTctIcopIsFuCKAkXuFPRCQK&#10;YyNc9+jhVtFdoOxf4fjb/Ufuubxw5gW1d/+gYdaFNXMurnrsmto/zGib+xvfl4micI/wdglfDyOc&#10;8beJ4UbRUSByvhn+7IPad3+R/1xs/qPXVN890RVraZ1mqbxvUtlvrq9f8PzwvrWiu0YLe7gaMMJe&#10;XVEJ9ACyTFeR76uRyhnkbIixLsEdqtjcEP7Dl46fv7v5hre/enR1VkbZUI4q2oXiRaNb6O50tf/X&#10;EwmhLeao1wC7eGT0I/ohhL5ACFBVpvo4QadRz8SBIeODLNfMjINXv77mjvnfvbyr9psepUbQK2IM&#10;o3U8qQRoOUY7MgXQq5Glp/LAkO7K1fcsJ/PwyAMXHJ49pXD2JEdsTNm9Z9X/6ea65a8NHFitV+7V&#10;u8t5wMXUAV0boU+h9DOlRw808/4K1nRCyfm65q0H8n51be5dE/Pi7QV3TTz+8MXZz8e2LXvTcBxl&#10;vk5VHTTUEaYjMR1+u1EWwbX+l0RyWuLyKIvQQnuA5a2GmIrUEuwQeeo8xODbDXBer/Ad7WrKweZf&#10;Lz8+J+27+z8/9mpO26r+MKESaWdwNTA9zyyYQG4rK+OqwxhwKE2lg0Ulrh2VrUsbXXN72x7ztEwd&#10;br8x0Pljf+fF3o7zfa6LA92Xhd0/1geu5kM/4kM/VPvO93acNdQ23ts5NuCZqHnPZN4p+vDk8ND4&#10;8PAY1RctwmO4EkVGCQlXbEw9Qwlf2TM80+F6Kd+1utjnKGfaYSaW9BhPHeu/7JPKMfPzLUmOqMxm&#10;RNGRFyShxKxJTJfN+2TFGdpmpNSbREJoAjREU1jEToA+JMnEFrQZabXSFoGiLaP0aS3W9GZbRoMt&#10;vdaeUknYak8stSWVRCWXTkgtn5zqODOz8twlVZd84rh6lePGz2p/vq5m+tfVd3/TcP/OlicPuv5W&#10;PPJRVTjFqS1xGSv6jU/97KuwsYWUXMb2co7aHWRJQU5w0n85iTkTVx64xOQJTKZi2jcEcKckj6OG&#10;NJuzLG4c5fpBgU6UuzjbyvSvDb42zD71sSUeI61Ln9ukvlUV/l32yJOHPA/s7Jr1TfudXzXd9Hnd&#10;dSurfry84uJlpecsLj1nUek5mSWT0+miysYmlUYnlluTqixJNbhvZMZhnnNZgZHqtKU02JMbopMb&#10;o3AbW2VHd8kisOFkFyz6xP10WhIx89gZGS3XrKq5e1PVcweb3igZTmlRvgmwXZp+yNCOc7KZzE71&#10;xIsE4mqRCNMnqmqQO6CXC1bK6UpRH3oSGwtiym8VfVm3etO6ujMSsy3zC6NSaqLSW2Tcq0nWEtFD&#10;lBlioBapSWR2Whd22dI7wXyJdZaPysbMK7pkUVn85tbF3cZ21TiOEwA952FqZzPpmY5l7FbFsm79&#10;D9m9s9fmTFv43eMr9310oHJbh7dcFd3QNfUgSgAIN6G5EkaZ+hqQhwbo6AL8+VeIBMMbmi7BjBmK&#10;V9ChlYjEbfjqRO3+0Pp5jj9NPzb7osL48ypmnl8Sd27pAz92/vWRgdXz9KObMXmru4EHh3logIfd&#10;htJtKF2Gt9HoKWY1+wJH1tSvfCfv9QcKnriwLt7qnGYpvXvCySd+XPT6o70bF4nWUiPkFoqPhb1w&#10;ouN86YwxSXtIU4MEQIINCt6gs63d4bcOD8xcdOL69zbPSP3u9d2O7Z3+OpSVwItDtErmC125ecn/&#10;tERuxz8u/4M//VfL/xKRmMcbXf6BSACRESLRSXOHF0gKgf5pZ2h6e7CNxrURoXmE3sv1RiY2NQb/&#10;8HXJbe9tuPbNr+5anje3cOiwjzcx4UYIAdlNIU6kRL+URELQq3GuKHrQJ8p3hb+cW/3HOw/OueDA&#10;XecXPHpp41M/bv/LLNeqP7vztgb6qli4lelu3Rg20CgzzBgZFj5mjDBtkCt9PNTFBxr7v05u+vjZ&#10;ut/fVvqLS3MfOPvgXeft/sU1tfN+o5/8lnmcWrifq34c1CDjCI145GuId82kEGhA8qUkY5LODgJq&#10;8DHhl6kWkgRx5vSaKpFENroBtBVuH1K5aBVZOiocetxpaPvb/Bl7a3+98vD0JXvnfF3wSqF7hVvf&#10;qRj7ofAiqycX803RgBfFhl5mjJSHu4qGi/Nd20ubVtS3zu1svq+vaeqw62da308Uz4UBzxmBgUn+&#10;oTOCI2eo/kmab4runayNjFeGxoYGoknCgzbVazeCMUwZy/QxRjhKD9p4yM7CNhamTytTLIY6Nqxc&#10;2eebWev6U1H7Z+XehhKufz3EXikK3v51y5T0CsuCcmtyVdTCFhvZDegETFAyOnkRKs6Q3QudWpoj&#10;kkictrTG6PTWKJS+t2AaDOTwEAy1yfD7qJZNktCK0rnkZkRWMolLpE2TXGdJrLEn19vTGqzETKjH&#10;rrIsqLAvKIuZXzJmQeG4BfmTE/POTSm4cFHJj1ZWzdjc8tBO168O9D1/fPjFgtBfKvXXG7R3m4y5&#10;bXpKp7G0R1/uNla6jU/7jc/62Zp+Y63H+HKAfTXINg2xzfQ5yNYPsXXDfMMI3zjMvybDYoStJxk2&#10;vhzU1g5oq/vVlf36J3364j4js89I6DHea9feaNT+Uq++VKU/V6I8fTL42GHv3bs9161tuXJ57QWL&#10;Ks9IrYhOKLXOL7LOLbJ8TJ+ltvkVUYlV0am1Mel1MRn1hMt2UC/RBhkidANJiEXQhRdxppQ6uvwo&#10;RNqRBWcjyI7cNzLdpP1H/J3SZE1usCU5o9I6zl/Vd8921/t5HZ82j2weNvbriEMQKZIhBUsLGeck&#10;hOBEHooZzjGzD8zUMoL1PKaRKiPrdeiH7DjXdhv6b7IHrl9TfWZGwbjU0uiU2iiykIjMpDYw6unC&#10;py2tMyqzx7a4zZrRaE2qtiY4JiYXXLm84a5ve/5a7NtjwBZEWjY3CpgoQk9+4m9UHe7xsxWtyuvH&#10;e+7+quKWxSfmfJr9/p7Svc7eFoUUTe5DjpaOjCrS4E0dHIQC15Y5RE2kAuwIc5pYORbNRWruZhYo&#10;VHjTagGEYQwTomkoNAmrmNYpaOj9vKeUH/tiKP3FsqdvOTrzgoI5F9c8ck3DMz9ve/NJ35pUvWCv&#10;2tckAh4e8nIlQIYF073oP294uN7PtB4ebNHdVd0le+q/Smx67+H2Zy9uvH9S0T1n7rv/0oO/nd62&#10;9D1Wl2sEScel3wZBhHSqdBFkIWkoggxpUDTpko+PiIQC332fVl8978BNSbue21TwReVgaTjUKZiX&#10;6QEYLoip0KUS4MrL/4fFBOJ/Wv4Hf/qvln8LkZhYSgLTRLL6aSIfWWQBkZhcogoQySB6xTAXqX5D&#10;YnG++1crc3724dYb5u17amPt8lqfI4zSTZ9swBWG9xNeQ00jM09H2xT6FvQZR9d1p/wx9+nrdsw6&#10;9/ADl9W9PD2Q+luxLdWo/M7w1OpaHzf6yTLFzMaRbHAyVGW9KN1zOgVlSIT6RM0x9dg67+d/aX/7&#10;roKnLt88+6yNsy8u/ttD/r2reGcZC/RwUhMQoCNdBZSJJ2zajqNEQp9EJCbNod+YtDEizSVPJxIe&#10;SUqP3Bn5W9qjTEkAkQySWsF5Q5jn9vgX57U/ur7opiUH7vz0+O+P1C12+XYZ/Khg2YLGMxzHNJ6J&#10;SMpZoMYYqVFaarx5dX2bG7oWupqe6Wu+z9sdqw3dqHuvVL3nqL7JWuhMLTzJCI/Tg2P0AMlYPRhj&#10;hMbowWg9ZCfyMFS7oUUZup2Eq0QkFk50EowyvVtqaExQucwduKuh769lfV9VKG0nDbawOXT/tvZL&#10;F5aNSaywJddFpTYQ0BPcS6og9ZngrxFWSKZEQKChbL5Eeit9poFLTtklEnpIyBAhK4TQUPr9TUlq&#10;l+4yxE5on9gt2Ii4RDrHyFKBDSSFDgrcrI9Jqh2bVD0uidDKMTG9/MxMx2VLKn6yrOLa5eU3rKq4&#10;cbXjxrVVt37pvP2rhrgNDXM2O+/aUnPf1oYHtjsf3dX01L7WZw62/u6o6w8nul7M7vlLTu9r2X1/&#10;ye79c777pcL+V/Pdr+b10cq/nOh9NavrpSMdLxxs/fXBlqf2NT6yu+H+7+ru3l4/c1vd9G/rb/2m&#10;7pYN9T/7qu66tQ3XfNZw1aq6n6ysuYIoZEnNlIya8ak1UUnVlsRqa3IdUQKdtgXdZTAjiA0c3GhN&#10;JeNDuvtQ9d0ug0Z0T+RNwJ0kIiE7o56MEiIS3EDkUksiIRsusxN+RSISGaggmole3PujjYGXi5Ut&#10;A/pJhR9T+XEDRZqSPGBX4ZMb+VxDVzEOIiErhD5LMb0xurMUGZrskCiNBugxjEgoi/OULvZsnu/G&#10;LxvOTM6zzSu0JtXa08i+lPOOpHdYySqiJ0gGZXqbbWGHPbMJKXkf55P9euWqugcPDH9Qz9YM0VvN&#10;pW5EIgplc+VinJLYH2KrmgZf2Vcz+5PjNy8qvH9Dw4d5/Qc6fS0htZ/zQRQeSsCVMVhoZlI5o4GF&#10;lfgv/Oz4M4Yk8j1NvMIfaJGD11QB6QvhqIlrtNDfVENXmBI2Qhry/r1C7ePNOf4tafVvPXrssav2&#10;zz4/9+Eftb8yW/3kDf3walF9XPQ6mb9fKH5MFq6oTFUY5loPMMPPjSFGdKL1snCHMdASrD+u7Msw&#10;0h51/em6449c9NWs89Y/emNZwita0UE+4mJhv26ETCYkvKNzJ04jNTPEUMXcavAtLeHfbHJe9f7h&#10;i9/ZNWdlUVpBb65Pb2Xcg2n0jIBgmP1PXhEBrnk5JvievvxX6//15d/i2pLU/r2D6/Q/mZvSU6PP&#10;UyxCoqF7pT6CNF/Mgtmmi4Nd2ryDrbMWHfvR+7tuST/+6p72nR1hJ8OkWF7ZNT5MdKIbiqKpYbJn&#10;6BaHWcjr2Zha/vojR35906Hf3FL62oM9K980jnwuGnOYr5mLEQWOMZgFsrCRqSgtxNFHmQ/GADPC&#10;ItBj9FWLom+UjfNaPnhi/7M3bXnkuuMv3927IVGvOcqHWoRCZA+XncwDNmvsI1YICe0L10gPDxdq&#10;vrJkDhOLyMkp/5FITr3N5k/ot9B95KnQZ0BwP3qxiUFSxzzqhzmuez4/fmvaztmrj7x0rHFFV3i7&#10;xg5y/bisWcuTPT/KmVbDtXox3Gi0NocKG4e+bet8s6vrD/2eR73eewL+aUHf1XroUqZcyNSzmEIG&#10;h90IWfVQFNeihREt0MDRJvnDpulW1UCfLmZYYYgEbCIULYhjApZQMMYburg3OLtx6J2y4W0FSveu&#10;Ye213L6fLneMm5trWVBJaBWV3mbNJKQz+aMRpgO+yKbiJruQKo2u49LxZW5m+v3NwDvIRvpACDfh&#10;FTGVWUIl+iR8lCo5bfa90E6AUJBMl2wg2ClrIV1RKR32ZDJ0mjF3bCqhbe2YhPJx84vHz8sf+1HO&#10;mI9PRM07EfPxsbFzj02cm3XGvKxz5x46f/6RHyQe+2Fq9pWZuVcvyb9+RfEtn5bdvsYx/TNH3GcV&#10;sWsq4r6svPOryjvXVUz7ovzOL8rvWFP289XFt6wqvGHpyWsX5V2ZceKS1KMXJB05e8GRyfMPnTH/&#10;yIQFR2MSjkXNO2r7+Kidjjj3ZMy8gjEJpWOTq4jqkM6E6m66P7KVOkq+ZXIBXSxaYEkhdR7J02Rb&#10;SBcf7oa02+ja5f20JcO7JaPZ0otoEgnxB4iErEC6aS229FZ7Rod9Uc9PNofeq0cKVqPAnFr5SB6D&#10;70jGJOBQQliCiEQPF+rhMszXyUiQ4ca1Il0pUEN5iJogIY1+hdARktz4Ni4yesTvj3l+vrr0nNT8&#10;mJRKIjYyRkmloIdCRAJHFl1pmtOeUR+TVjk+qeiclJPXrix7dG/v3Ga2MSwOwl1m5BhIysrhaENQ&#10;RGuY2DmsL3WO/O1gzYNkmqfuvn9N5bu5Q7s93AU0IOUSLEKjRvIH4IdGtBmaxdiWA9NM7aGxFhmS&#10;cvTRMKStIdKEIbRG7i/0Pyz0c/ML3Cp6SNUwhEEkod5w+YHmZW8UvDQ75+mbi39zh/ONR5RP3xMn&#10;t7DeUs3v0lVSjIkANPhgECGl40jFGt8wCbxuDCFSTiqs2ifaT4oDCwMrX3G88cD2J27Z+PhteW//&#10;bnjfetFdL4JDZAYRlNDFgEjI0EKcWB8ihZvxHI8+75hramrWD/6247rEwy/t6dzRY7RwfZCjX0ZA&#10;qLgnUHEljfyfTCSnllE0hEQejJTT158SqRT840qh0WOWnibhR5WmWqfwr2q9T6+v+um8PVfN2/Pw&#10;muJFRSMnRlgrQil4AuAS+XRIp6f/GPTrkLdw8Vu7XrznyOsP1Cz66+B3K5TSPay9iHtaNG3QEGEF&#10;74c5bT1ZIWYKgGknmSI1F3p1VL8RcLOear32WOj4V86Vbx1647F9f72/fPGf+49t0l01IjxM74S0&#10;N1WyeknI7NXQnCeSJULvpGQRvMMk8q0dnS5fpqjTU6OrNn8bcX/hZtGmGAwQmWuhIPmEDFn03enQ&#10;jH39elpR53NfZ89ZtOOe5Xt/va8qwRnYFKKxZ5wUIk8IZKMaepmuVzB/NRt06p2N4fIO35bOkU/b&#10;Bz9sc7/o6vtVv2eOb/g2zf9jPXixEZxshMYyJUbXo3XdjrbzmkVT8IVE0Swhw6LIno9Ms3F1DJxd&#10;SrQetoSDMR7/eR3+mc3+j8uCR44Md62o73tqp/OHi0qiiUgSquByQcMlUqKbI/NSpNXLEDFIRbIF&#10;wR/9SfZWkhFj0y6BbZHSgPgH+naQ9koACgeOVMalIULGCn0CFsk0aY5ISgtaraS12Yh1TLUdmi9t&#10;j+I7cA+MmHb8FQjbSIA7FlVvVTHzy2zzi60JJbaEYvuCIntCUVRC8biEgvEJBRMTCyYnF05JLT4r&#10;vfycjPLzFzouWFR58cKqSxY6Ll1cfsknFRctLb1occnFJItKSS7KLL4wo+j81ILzUgvPSsmfnJI3&#10;MSVnXGJ+dEJudFK+PbnAmlRoSyqyJZTYF5Ta55dFJTiiEyujU2TlRwrRAAwyaaLBSpPkSjaHFHQB&#10;IGmPFHWSSIIESWAbwmjavsmW4rQjSZrurSzEkbwbIRL03AXLWhe6AOVJ7Res7n+9NJSr8xYwBC8A&#10;iyC52WxbWWhOXoD8ZtThE5EgWzpCJKxI1wp1WCQFMmRCGxQylYTslWNcbAsay5vDf8nquHNdzaRU&#10;h2V+lSWpyoYZq4jPuvB0kuvtSZVRCWXj5+f8ID039ivHH3L601rC6318P9OzkRuGlvgnNLTHL0bu&#10;A9/u50mVw89urbh76d77F+15aXPJwhL3zn692iBDhAYd4JKUNU0OK8klUpEdZRFoZggV0HepuUaG&#10;ZIRL5FCT45QEXTLQzEpuSH+hjc1xaXqhCdNVnZgr4O49vvXYvN/tfnFG8bu/6Pv0neC+T43y3byr&#10;Uvd3sPCAoQcEfAq0EImhzytgD7SEUQ+owJwUpNES7IXI8hBtuUbpjqG9q8vTXtv36uNHX/9V3WeJ&#10;vvKjYrBbTuZNwAG0UgzkNJPt1UnjfYgvzut7fEXede9tv37+rl9urF5WN1IYZG6OEkWiEFl1B5ST&#10;gPO/xBP/0+XfQiT/X4gJ68QGKhkZ9ISF1it4zlBobrbn7pX5183bd2fy/hc316ypGSkJsG7Oh4QR&#10;4GSU0AshWV8n01PjweGsJe/ufPPZ8qV/Hzq+QW8vZd52TpQQJgPCD12DjoU2NWbXGRL58uCdwwlg&#10;V6bQ/1RFU4aNQJ/odwZKDtR9OS835cXixX9r3v15qLVMKIOcTEZDFsHKCayQay59kfJlBYvgsiJE&#10;giOeEsmvMFfoC+kYZpNR5KmTNkTvL1LA6K2Tbb0g9EU2rOQ68WsrN04Mq8vyXM+vPTIj/dsZyw/9&#10;en9zcrOycYQfCHNS4jCqDV6oY6LZSqbX8lAD97SxqjYtq8G3odadXNf3Rof7ucGBBwPDU8O+qxTv&#10;har/PF05SzMmqIY9pNtC6pigGk2fIT0mqFsCqjVM1KLZwtqEsDolqE5R1ImaOiYcnNDrvaDVe1d9&#10;MCk3kP1VW90bR+umfVFMSqh9XoElqRb2hDnt7kLiAMLHektqHbjE5A8S03ogFkHIBC4afGYSkdQR&#10;0Fgzm6OR00WggyaPdlTYYSITa3KTJYGU9yY0gyK9GyyCAIwVjYRbo1LaoohL0Im21YYQC+nCCDtb&#10;kbxEunm7FblepM4j2XRsRtvYtOaolAZbUp01pd5GGn1qgylRqXVRqbWm2FNrbfLTnlpjT6mNSaqN&#10;Sa4ek1I5Jt1hTy63J5VFJ1WMSa4cS2uSHfSFJCa5Kjqlyp7qsKU6rGm16B5GklaD5u20t7R6ayqZ&#10;DvVRSQ0kxCLRqY0kUWlOEjl51GhGVipdJopCMAVhIl27JBL6DoKEdWKFdQLjzJrRZgXLNsMDRgYK&#10;iIToFpcsU6XpTprSTkQCz9K8pkkLW587MZQ1whtQ8y8KMZkjQhEkZJ3kozcMrBPYKKj+M8rQm5IE&#10;vfpLMAuLWoCOliAb+iu9byTSNOEnmX4wwNa2KH885r5yTWtMWrU1uTwqo8a2sElan/S8ascnl52T&#10;Vnz54rz49XWvnuxb3qfsU41jMqNBJkZj6vsTDD2BchjfGeAZdYHffVcXu+RAbOqe36/L/7y0r3Ak&#10;2MSFW854qPGwZoR1wg+CbYQk6ZtKME36GSLksjefAkVejk1QBI01hahnVIho8HdCFFnhFwb1EP6a&#10;EAE2QtQFvfxQD60ZmipG3B1Hth1OeuXIR8+2fPmhUrqN91YYvnYR7kP+ju7D/OBSK5WjGvuRRCKx&#10;jsCSzgIRfXnGhByKnwcGDH+31l3rOb6t6pMPCxe8XLbiw96srUZfK2NhDWWVOPkAR6FlFz0FTayr&#10;D/3+y4pbP9z607c3PLAiJ6Fo6JBPbYaLD2evQcems8cBITiPfyOX/B9DJPSQAMgAUbrTBMpDQjRo&#10;+pYe/fVDXbGZJ695a1N84s7Xd9TsdAWbDN7HjRFp0gKC6bdqCB0wff0NOz+t27ho8Phmo62Y+Vxc&#10;HeZaiBAes6J8n9JH9/mUFiLXjS4E/MQEQHq676RQaEHh9/Du+oDjQN+htS1bl3Qe3qC0l3ONbMcw&#10;qRUoNOVILTcpZBT96ZLMh2cSCQ5tCl3hqUsmocuUyhSi7XhjwUDyrSOR+4F9gxed3iKFdJhBbjQb&#10;4oRbWVPe9fL2ins+PTnj05wntzk+KOha3xXIUmnYIyiKKCVjJZh8VKtg4Qbe22jUN4TzG33bG70r&#10;2ocS+gb+NOh5fGRgun/g+tDIVeHAZUH1oqB2dkCdElDOCajnBNVz6ZP+GdTPDOtnKuo5AyPne4Yv&#10;HvJdFghdooTPDwcv6vNd2zLyZIVv6S531vyivEe+zvnJ4hNTUgtiksql28qMgkhHViaZGmRn1FmJ&#10;UVAaYrr4pZef4M8EOPhzSJy0GRpppDdFLaSVkgCSUaeGUjVan1BjmV9pTawj3McaQsykRksiarnH&#10;pLWjmbnssQGnvPxC6jyskLSuyESwpMVnyIrIFJSqYBYNOgeIZLJTQrv9Jxl1oFmTmlBYR1RH54ky&#10;jhpLcp01qd50T5mfVrKoUhussMAwpaC0wODMicRyTIbAJINSaJ+oriBxWukupRLXyl8hKYuIgY7e&#10;CgdXcocdE0/RVUg7I2008y1y/sQiEfMFKdRgWSl0e2HMySlApKC9FRHM/OaJmS2/POze3cccBi9i&#10;Ih+98eGkKhSom5EVM6cTCVoOwyjBjC9aKWZNJ6ZBYaa5QbGhyzmDiVdkxzCdHRgUmc3qo7mBH33d&#10;Nzal2DI/H7SaUW1JKrXOzz87Ne/6zyse29v5drl3VU94W4ihjxySxESurBRBspZs3balPzy/yPX0&#10;pqLZSw/ftSL7xe11K8r6cwfVDkPrlxMxSIAPwuLHYKaFBh7hCA06UvJUjQYpTHzwBpQ8OcpoMW0R&#10;Wofhie9k9oNFpKDDLjRL2g1+QDuE7QJqoV2GFDbiZ72dA0XHGrevbNux2F/0De8pEOEOpg0ww8sM&#10;P8KuNI4ljGCROEO7Mf8ROQF8JZWV1pOxQrAfYjoZOh6jrTJQsLd31+cd25Z7sr/T3IR2QSISMjKI&#10;3wLI1GK1Kt/WZbx7qOuehcevf+/bqQm7X93evKkTMyl0o0sIIvJSLZeOMGAedGM6aASs/w3L/w+J&#10;hE70P5XvcfN/IEzTiO0BtqATeuCMuLeXi1JDfNmk/vbrmhve+frqv31x3+KjaQV9OX7WIgS9RkGo&#10;GPB7CtVvKD7m7fPX5gTr81h3rfD1MsWLnFp5D+l5mUQCob2bj1YKbrRcIqhvWhVQGej56nrILwID&#10;iHp1V3nLDg6WHjJ6GrjhpUPStgoPB4nEkKyN9osRFjGJBGrO6AHge40IPVspUEjMYyncCDOddoc3&#10;jBQqyT94C2lvpK4Y9IYRkYR1Ogozhjjv4kZNiG2oD76yo372kiOxmXufWp87v9C10a0fVXmBbFJb&#10;xFmhwQp0XmDwKhaoZb31vLnZKG/SDzUHN7aNpHX2v97j/rWn/4HBwfgh3y1DgRtGQld5wz/yhq8c&#10;Ua4YDl0xHLxyJPxjr/oTv3q1N3x9u+fmds+d3cPxA/7bvYHrvcEbeoIzGrx/OuZZtaz+8DN7Dv90&#10;8d6zEg9PSi0el1FHCAg4TpYZWSAS+qdM84WbixBQQjnKCBB3hT8qo82e0Srzu2gzGSogTTyTiER6&#10;bwhqYTHURKdWjkutnJjuGJ9aPjbVMTatbizRSWKdNaE2OrVpXGZLDPFWYj2E2AUxahCJ9HT1yjIU&#10;OQMgAgay01diCz5Jr6d/gmBMXJYMd8p9FPEgyZiEKSaOExanEkBLKwokFAHxiGAnhOCE49JDBf+e&#10;BPQILcHJJqGf1phCK2UACVkJ8OxJFmnC3LR0RYhU5/hFYQAA//RJREFUt9vSXLa0Tqt507B/Ohnp&#10;pvsPR/8viCQi6NNOKxNaJ2Q2P7i3c12zPzugn9RYHlxbKOMvRIBdM4nEpBawCENzMAemRtcrDI2M&#10;EtmFDH4w+kRlvqEW6WqRppLhUi54laEVhPm2AJvfyx7OUa5YUTZpwbEJSbkTU4vGJeaflZx//crS&#10;Jw90pjSq3waMI4Z2wkBgnxioWCaA5aBmnh81xLceZV5h11Nf5cSlfjcnc+/L2+vXNgSKg9zFESTw&#10;kzmCsIcie+KG5eimkUMjjkYzotIGV1SUYJCiRjwAtYwGpEQl+kR+zmli9hwJmUQCaokAP3ZIRGII&#10;hRAfafx+hQ96jZ5upbUm1FigtOcbAxVMaTGY22Be2QsLQEbHwhDGmWAHEOwPThFzaJt/kuYT/Um6&#10;SehgqkKaqxho1VpLA8UHRhzH9cF2nftoe7+83mGhdHBxuJ/NPzn0yOcVty44cHvC/l+vLV1W7M0P&#10;8DaZEOzHVaPvBnEJDgI6hNPl/xYi+a+W/zmX0LVKNw9BK5QJeohIS4ARx1yC5Y8Ymfldj63IuuGD&#10;TTfP2/urjXWfVPnyAqwLTWZAJLLWlDA2YISGjEGXPtLDgsOozNDCpJHIdwcxC5NIcKx/JhL54smF&#10;EJyQHXYA2UVwtNErBHOHbE/hd2t9zlB3A/P20ourRogkFDLQAQz/ME0ZySK00AopYBaTYE4XOoQU&#10;eHVNjYhe/NP5xnzbQCrQWuim0NuJeFAYWhjzcFYxwjfVDL63u/qpz7IeWL7/iQ25f81qyWz0bvPr&#10;JxjK4lC5zXkpEw4erGQD1byzTrTUCkedcbJR+a458EWLN7V96N32gRdbPY+3DdzbMTira2haz/Dt&#10;7pFb+4Zv7R26rW9wes/QrJ6Bu7r6H24bebHV+1rbyN86hp7r8DzQ5b3PFf5tpe/DTa61fzu55451&#10;u85O3BUz/+jY1LJxmYhwABlBJA0oOUR0Xa4BqLlQ5Z7eQ1aCNbXDloIYOEmkAwpBKuwSAjspAHdC&#10;7UZbSs2YtMqzFldf+VnjdV81X7q89Ky0vIkJBWMWlETPK7UvKLcnVtqTqm0ptbBa6LgIXMtwvYmn&#10;qZ2wSAh8iRIISaGVm1GT08LX5hEJ3wHxUszvJIDjUQFwjwocZfSrUY4x+Yb2fOoLfFAS6PHbUXCP&#10;cNVpgqPQepNOaHs67VNGjHkhbdZ0F6YaBLdJWwQ7oZ+YG59iETqcmYwgD0HrcVxJZqBwKQslvSW3&#10;js9snbmtJdPRt3sgnKWhFSMysrheBLcVal1PJ5IKgwwXtAqtMtBJwQEDBR4tcwOzlXIxMwrlZJFk&#10;u9SgC5nIEvp6jX/UZTyT1XbHmqJLU46cn3D4x4sLZ250/uFYd4oz9K0X/dCIimRKmFohp2whc+SY&#10;ENvCbFGr/6/Hmh9emzN78b4nVx59d1ft+prBohG9i9QpTFGuhzD2aXwQkQQN5PHT+JBoA3SmsQgC&#10;QPd1aRxIrJEGgJQINtF6QJeBKCQcYKZREiJrxnQpYBgitZKohSwe6WYO6cKrEpfwwX5jqMvwdzGN&#10;AMFDaw0RCguVBEaSHMI4BC0RIgGTSLiROmLE3zC6gE6If8iUCrLwsOHtUbrqSQy/m66OfkW215Dg&#10;XXSvwuLTGv+zG+p+Nv/gNR/ufnBlfvrJriy33sRYr9C9aC+mgVzJ0iJ0g7lD//2/xyI5fcH9+375&#10;nxAJrhZfRu8nvQ6qRvhPpiYx8CATrQY/0Buad6zz3pXZ13y092cJWc9vqd3U7G9iYphMUNmMRobZ&#10;SGUIijB8XFBBMC1/GFWK8pXAk0SUmw4k2QNWQ0TgMjVPVBJJ5D0jHpEtIdHADWdDe/aK8CAmItOh&#10;/qCzG+kPPEQqj4ZQWgT6IXIZdb/SCxMhEk2KGhGTsehlwqlLkUeVSSPyVCMLMt4F+lrCbwZqEgGD&#10;+Qy1T7DmMD/kCiafaH3qi6w7MrdPXXbwV7trExuGd/j1kwZyXcqFTmO+gpEW6a3Q3Q7hrhSuWt7S&#10;wKqbjLwmZV+Tb2O9Z3F1z1u13X+s7/pdc+8vW/se7ei7r733Plffwx09T7Z2/b65/Q+Nba93hb/o&#10;0r9pC6x3etLqOv/S2P9iS+CDQu/yRTXrH93+zWVLvx2zYK91wYno1IqYTFkvgswr6etPd0rN/RSM&#10;dloyPJZ0N5kIRCT2lLaoxCYrOqmgnZ+VNlvSaVnSDbuB0BCBYkLkhqjkyimZVT/5om32nqEnskdi&#10;v63/8fKCC1LzJycXT0ktPyPNEZNYZksosyVXRqXX29Lp0E4r2THmQUmjT6RP+X1hm2Vxs2URQSoh&#10;bLs1rQNtDYHLBMF0zhFBpAHpto0kEtNPidNq4jukEalQRCQmi5CAjWhX9NkpnVGtlsQmaRshHxcp&#10;uQgO0SdBOZ0MQD8iAH3JJUB8Ml/oi3QGws0lXWH4E20gvXMgVzJN6OcyaY1OmOjkf0okdE9on0Tq&#10;eBZkirWRAXf717XvnWze1Ok9pKFov9Sc2R5uK1SSF6LbGHgC5ohuVGi6Q9criUsYrxSiArPbotUY&#10;vFuSSEoQsTeKGP6J3saomdX2CGM9E8s82ovZHXeuzL4uc/8935S9VT74GQqheJYgS4iXc1YtWJVQ&#10;Kzl68hOloX9Xm/eZfQ23Ljl6Y+L2h1ZmJx51HejU61TRjXwkohAeFpoi20/paKse0oyQpqnIo5Qq&#10;IAkNPdMlJb0cwGlzYJpaGkaWHJUYn3AP0H7I7AgzsAim2pUroRoSKOsoxgigHlGOQHS5wlYKV0JM&#10;88M/wX2aCGo8HCIi4YoG+wZnEFm+JxIT9HACdNxREMBfaPwTVEC1RUFD0FB9LDQoSFQvw0wk6ojg&#10;/ZzXM7a3J/jmgabYjCOXv/nNjQsOvLKzeV+v1sxZj5zTyAeHP522zOLB7iJcAvl/NpGYYj5dgDjd&#10;bJTAY/4YJHHJ5NcGjW9sUp7/rulnyUcue3/3zMXZc7M6sga1NoNsPbRR1GDLkPqvRG4Z7YWeI2Gz&#10;1PYjtg40DjNwTUf8zxf52HEqpt9SchztnWHmEVgdETqgXZktnVGgJGMkpoUxuhN5CEa2dgiGiiQS&#10;emOU0QlI6Iv5AplvkikK3iCcrkk0uCcwzPDbiN/MPDvdoPFC29GdISWlVeV7XMH5Oe1PbsyLXXEk&#10;7rPsZ3aUJZV2b3Yrx3VeDC7B5IClPFTMfMXcWyqGHcJTLXrqeVeN0VijFNT6dtUPf1E3uKhxIKVl&#10;4L1Wz19b+//YPvBS1+DfuwY/bOtPau7JaOz5vFPN7eSOZrW4wbezxrOqbiSzJrBiR9/Xf8v56sbP&#10;N52ZusOanGVJLbGmVFnT6uCbMqfAw7xJkkgwqRFp6CTdljS3JbXPktxDsBiV3haT3Bi1oN6yQE6B&#10;ldFiWWRWz3UDDTPpe4slqXJsUsmVq533H/b+tYEt6NT+XjX066yuB/e6Zu3ov/Pbnps2dF/xeesF&#10;y+rOXOSYkFEak+awJVXakmpQAZ5EuyWKciLuQtCc0Wghnkuvlac0ajoQ5pq+OPAfxMwVloIAhkkh&#10;MuBRb0+tR/ycrhHhH5NIZMt0OlsQSSe6GmeQveVCOnKK03Sy0U6wH8RO4LMiKIdDDw1CiCbbIo44&#10;iHRt0YGSaxCASa2RsfdR08p0uKFMnY4iiQcWDE7bmmZOEUZEIreJCDEKbUbMcVomWHobsrZS2qMy&#10;Gq//rOyP+yuWN/Xt1XSijRIeLBOhMq5Ic0SYNSUljJfrvFIzwCVocsxrDF7FRTnIQ84sOWqXFGOe&#10;R2Tr0q9MXslH8wV+ULDdmljW6v3LMecf9jW8X+pe61aPGLR/oxiNzohI9Fpu1AjhkMc9qPOkmv7f&#10;7auPX51/2+Kch9aWfXCiZ2e75tSYF3FwQK5sPIVPshFIpVPh9SX9k/gDaheGChiF1DsMKFolc67M&#10;jHqAugQcqdtJp4EKJzPtymwgT/YNvtDOsRIb0P4D4BiiJUOnXULdJ5GJWFA74cvSVKGGBKmuOqqJ&#10;iaRIQTUXABF9mkSC88P5gKXoBIQ5Ix+wT9oP4D7AF9CHrgltkwyytAKEDCiK4MaRAZ6c0/LQymPX&#10;fLDt+nl7nvq68pNav0NDpfYIWMSQc5PQ5ah0SpE9ShqF/L+BSCIYDtOP/oUvBKKIlHGNXh3SvvNG&#10;+Nw8790rS6+ae/CmxH3Prs9fVebKHQ53ICyvhYDLqkHUTWbE6I2Tt1G+UnjrIo9w9HBY5AEj6E+L&#10;+d1ciUWyiEkk9FjxTzwI+qDnjpY7EDm3M945+ZLK3dBGuGSpDZHQEb/XPohCTBYhwUst32bzhQ7r&#10;qqIFSf2JvGocZKrRSzn6W7oU+R7TqCGzjdObTG/MAGdOQ+T49U+a/S/sq56+4sBtmVsfX3f0o9zm&#10;zX2hbCbykJCjy3lk9QL0P0dT9Arud7BghTFcoXfU6tUtRlGncaxL3+dSNrT5l3d4U7sCi93KF57w&#10;Nz2hHV3+/S5/bovqamKeet7n5PVONa9WPXByZNeqht1PbN/0g0XfjE8+HLOk3LaYKETCN5xaErwQ&#10;XZfeLYRGOiJEktoLFkmE2h6d0T42vTk6GcmvwGvSxwmdTzmLiEgyG22JxWemFU3b2vZ2k7ZWEVsN&#10;8Y3C1nqNpf16gov/vV59rlh56Kg/dnv3tWuqL1qUf1Z63uS0wvHJBdELcm3z86KSiqOSq6JTq8le&#10;sadVRaVV2FPLid6Q6UR6PUo0CPFHcda0SOSkjRCwiER24h4pMr/WhHs6W6ndk6lhdr+HUdJpzey2&#10;Zfai+W5aC/3cntIYne6MTq2no1sTKu3JNVEp9dFpzpj05pi0pug01LXYkmotCVXWRIctsSIqqYjE&#10;nlxqT620pldbM2psmfLOIORD5oU0esgoMYkEJIHTlg2siEX+x0RiXqO5WacttemKJQWPb85Lre3Z&#10;ozO0C+NKsQiXIvHXbLGFblrFSNkQmLtFN8o19N6vZkaVzOAi8ihE57GIE6xUzqdixuoLuJbPdbJy&#10;cmSDxaOGsSdkbB4MbewPbvfqhzQkd2EPXBQZ6KaM9qNILBbHdbFxQHtiffYdmbunLjv8zE7nImfg&#10;cMho0EkfR49wOZQxouF8JhQHaJJpoobNqjA5yjFUaAOEHfENGTmayjRFR2eNiHpI0E1C25LI8QVz&#10;QwbTIZKfQCTyTzTkghqMFdmBAp0owFims+jU8KTBaM59QlBBsEFIYaKIxCIckI4rtVpToDqbEylF&#10;lOhRIsHV0UmiPWOYNGPCEBroiqF0CVbJ2IrawJNrsq979+tr39306JrSdIf3aFBv5doQAsacWIQI&#10;NWwomnToAYgiSAhDTULTv2v530AkkcW8racvJuCan+YtNFUGPFBNMj89OKTxofNBkyG2dBlvHmqd&#10;teT49R99Mz1t2x+3Fq9pGinTRSdayogQJ3zFD0git08SkvyP3Dm9M5KxTp2h+Wfz+6nF/Kv5p1ML&#10;vYr0dsBSQXUR0YYKQ0S+agis/WdEIvkAhgXt0FR/Tr1z5utLb5u50NZ0CLI0wqR94D02zxZCd+TU&#10;6073CEQirXlsLQcK2dsesksEz1bYZw19f9lT9uCKfXct2vnk2uNvHW1c0ezdPMSOIxMGKiepe0Wo&#10;SVZKuFohwg4RcHBPrehoFo3toqZDlHewnFb9QIv+XYu+u50d6RIFnaKs06hq05wNRn8t91YJX63w&#10;OIWrwmjY0Z3/wcmDM9d8OzllV3RiftSiBhtZDykNYBEzPmHWjpBODbukFRYJoRuIpM+S0mtJoi8d&#10;trS2aPREIfgmjGsF2cAnA1vECrukyZZSMTnl5A2flv8up3fVkH4A/a/QDPGIMPYJtlUX63zGoj42&#10;t0V7vTL8Qp7nycMd9+9pm7WtZdqmpp9/6bzhi4affl7/o9U1P1xecdGS0nMzC89MzZ2YkG1NdljS&#10;iQzg5JHGhIxI0zn/J0RC5y8TlyGo0sB6eL3qbRnSvEADK7kfkB+MEhkSR7UK3QpbcnVUSnV0UnkU&#10;Jk4vGpNYMiaxdGxCWUQSS8YnFU9OKTono+SixSWXLa+45rPyG9dW/nRt7Q/XNJ6zyjlhcU1UWjU6&#10;viQRN9N5SnMEQt/b5Gy1slNAxFd2GpHgHL4nEoTu5dUhS43Wp/VYU1rOS86J//zoB6WdO1RMDXkS&#10;TY5RPkKvCgF9nsyeKsKEKwJzrhh6ua5W6IqDKQ5MGwxDRDZLllOBceQKlkXmDCYuUfOZmo8ZJyUn&#10;4Q3kRCpyXiy5W7kx/amY8WJswLINvn1I/cQ59GaW856lex5YeeDFHWVLa4aOhViD0PtkO3TJIlxI&#10;F5B0VNPohV1CwxA1EzRkdFm1J4nEhBT8AJAiR+2oRYL1AAIIDUOpYNLgxvgm6KEBSPskPogMVRBJ&#10;gIgE/i4MPDksgTEYwtACZWIxUQiBOH3BUP1HIpFARJCkE4WQxaNy2pWsHsPAx1FHT9M8O6JADG5U&#10;C3BVRxIz4r0OXWzu0v6wt/XWxJ3XvLXursw9Hxxt3T/AmoTuFuERwho6YexAAzZIvpRHj+zz/0oi&#10;+ZcXAK75icuWmj9xPukWcCURbWv0B9I8REBonfDVis3t/pe2VdyRsOmat1fHLz741knXAR9vwOxg&#10;cGHSjugHpwThFoJemKD0CCO2CB0V79Bpi3kqtNB6uWAz8zHQYq5CzWvEdCCuV0jkhO303kSIBG/o&#10;qR1II0yGOvC60NMDt5hzI46yAr0zeI9POxHoIXjJFJywfPgQ6e6j+0KDgLaRJ0anQG8J9qBKr9eI&#10;YH0CZWUOje3tU5NONP9i5eGp87fMSN/3zJbyD8sH9jEawFophjqNW61ACxUZ4SquVwujRoTq2UCD&#10;3tWgtTvVjia9uYU1NoraelZZb9Q4WVML721h7ia9v8YYrmT+Uq5UcLWGK4c135LG2mf25vx05cEz&#10;ko9GJVSgoJrIAE4tsj/aAXCEvKmkxdfBLgFkE951WlJ7QCSpfdbUXgm4rbaUdntyBxJb07tggoBI&#10;OqxLuqIXuyzJVfb5OVcsyXt0Z/O8usCWEJJ5CmBjGUSNxCiHhbGfsR262BLCROKbvHy9l61y62mt&#10;oQ+cob9X+/9cOvLrrO4H93TM2lJ/x5eOn67Ivyzz+HkLDkUnFljTapAFgFOVCv5pRCLjDeYXGauA&#10;SLMA/yQiIZppokuzptXCOkGesYnOMkBCIJ7cLksI6y0JZGqUWRNKohbkj0nIG5uYMzYhZ+z8nLEf&#10;Z4/96MS4j45P+DiL0PyyhTnXf1oydX3Vvd81PXOk/Y+57udyB+89PHTd5u5zl9XGJFdYF1RGwWKT&#10;+z9FJGS6LWyDRIiERFK1ySI4k1EigWuOTv7UpdGp9lqT2ybPO3bT0r1/y2vbFtZyhXqCEZdohUIz&#10;nVoyDZcXC1FmCtcrDKVCI0OWLFqVDBfzKZCQCSIjJWbqORGMnKIYs7agTzBRhekokx0tMefKSRlR&#10;J4vnJLqwyDRfbnzjNZKr+57ZUhCfvu1XXxybn92ypT2YF+L1Qu8WnIAyJN1Z5iAmVMRwIt2OFDsg&#10;PqAfNIC4piZRFMBiojSKFDHUvodqKXKRXILmWnKAS2CnkQu90Ryt9KkiFOrTBcKiYdTPQ7mDrkv7&#10;wgb0iTx+qHgmkUhy+h5PaMhi7NIvCNHI1gmpIgS/E+0D+CQ1RHlq+FkEewCG+EYIg6YsCo3xXT3a&#10;64f7pi4+cfUHW6Yn7/jz1rINDYPVCpJXfSjQBheaGjQBA8Ee3QrsSiKIXA0oM4Hu37H8/5dIvl9Q&#10;PURCpE7mJwISCEPTkxSkYTAR5EiOpvepIsxWlnX88osjN3687up5W+79qiLJ4ds3wls5okx4M/Aw&#10;SMjuxTuFiT7gvoTr0byP9InNTlukqyqC+/CQYlZk+EnlSqm20Bb0LOQTx1MyMH8I4iLy9Q0DzdHc&#10;XjV3Ln9CD9VUZ+i7fHqm+YVFvnxSFcKJyDfbID6SOcCofgeR0Cq6EuwN28mXICKgDzJeyXSVc6Xp&#10;6BEmIhkdA5x3cLG/K/TxkdYnVufGpR+YufTI01scy7vCW4Oo9iLVD5nBLFyohTF5idCqhVojgtXc&#10;V6UPV2tDNfpIrfDXieFqPujQ+6sMT53w13I/UUi58JeIQB5XaNjnCmNTQPlrbuu0L05eknJsQkJp&#10;TGK1DbWBbSakov4jg7RjAq9aoDCp7SZGE5GkEZGQLdJtRUpuj5yRQtoEJBG/Tadlocu+pCMms8WW&#10;UHhWYt6Mr6veqvB8PcSPMgbTSteLGTzySHGW6jC0acATpqIq40YON/YyfatifO1jnw3wzDblozrv&#10;G6Xul3O6fnuw9YndLQ9823jFivpJmbWY1ZxYZCHhMtFeB+iETBPAruk4oi8E36eIxIyjyJMEL6LV&#10;ih3ESZcmT55wnMgyucWa3Do2o33SouYpSxrOXlJ57uKKCxeX/nBZ2WUrS360qvzHKyuuWVV1w2fV&#10;t66puvOr6nu2N/5iT8tzRzv/mtf7kWN4Yat/dZextEt9vcG475j/R6ud4xNyrPNzolMaokGxdAO7&#10;0NMXTj868zbLIrJI6PaSSCKhqwBPSCKB0EURzdBFybA8jC0SOtt+a2LHuPeOXpW64/eHW7/y8QNC&#10;PW6gVyNZCXRLyc5ANYkMgUhTQ5QjGh8qJ2WCeUu4r0AE5ZuA6eXzsSUxh1rGVbMlV7H0ppZyVinT&#10;vcrI7GBonJUHCkGfRznRIQyULMZ3hNiqHuWDUvfvdzju/eTArIzv5mW37OwJ1hqoiuiHqsSDsOYx&#10;DiGAejl0wBIEEtJIhzdYZVqAKT6O3rikyCu0IWgEmhwNJvAPtD4o7ooU5HyNjsvIQgPudCGSUNBo&#10;JKxguGlkdsjZbQ3UjUuykVwFbdWUUe85Dov/mvvERrSKyA3xfEIYGuYAOBrRkkLM9FAO11RAViyA&#10;pOhc6Vg+TBjMO7mRXDh47+rSKz7Yf+383U9/lbe6pKdsSO3FzRF0MoRyp0Ix2C3tD/oznQhuE07n&#10;37z8n0IknIjfCKN4EJOiw0SVGIvQOGkfRDIBiZXtnB/1KIm5bQ9+dvRHH397xce7H1lXvKhyuDLE&#10;PbAPwjKgBSOBc3RMkEAPy5duKj1ReSDz0UYW/AOvApIcTj3mfyISaB/S2gT0g6foBZRFiBEuIR1E&#10;0obct/mTfyIS+UpF3ip6+YjpsBk9c3oDoT4oXJYjGXpAJhriLcBrBxM14qaLiCQyXQspWpDebCnE&#10;lCpZbH6u+7lGo65B48dG9M/qvX/Z237fqpN3Ltzx3P7SDGffdj+gFqk4xCU6K9S0YkNzCKNK6FVC&#10;q2Bqpa44dIUIJjLfOAuXGqFSTS3TMWtsqVCKhZrL1SzByAhY3Ks+tqP+ktRDkz7OmpBUE5PciMyo&#10;ZJmtBFe+GYUm/GqQdEKILMPFgDYySgC71gyZdEsbo/mHtFdIfSZwXNxlWdRmy2yITq4YsyD7x8tK&#10;fnvU9WmfkmUg2FMk9FJDLWNaGfIIImHeIlQ/6ARnpAs78Ek4JY5yftDgezT+XZhtDfDNXmPDkLGu&#10;X1/jUVb1a/cdHrlgZRMq8Om4yIOSwQMInaRJKsRtJqmYRHLqEjolHRL5Oe0psEhkwYeMANH2SU5L&#10;Yl1MZuO5K11Xruu+doPrlo2u2ze1Td/cPGdb8/07Wx/b73r6SPcLuZ5XS32v16gfNGoLu/mKPn3N&#10;APt6mG3x8X1Bdjgkdips2bB4oUq/+evmifOO2T7KGpdSR+QEDsC09iaLnCISeYfBE9K9dopIYJ3Q&#10;dzrn040S0yJxE5FEv3P0h4k7n9rbsLyf7RYaWXgE8SaLmD4r021VhAxgXorJH4kqQqU8UAwiCeWb&#10;8xVKOkcnFSNczkLlSOGVhojgRCrVxCVMFGtGgcZOGvyktEKI6eHmwhzsfE+YLXEO/Glf1T2fHpm5&#10;aO8Tn2W/fbDpyJBWpYsu2WLOK73/xCLQrk5zXNN4otFBdrwciapMeA0xjVhkmNNoIEYxaI05HmnY&#10;0C9Nw17yh4w90EAzkcAcmOZijt/ThJhHo4GGQDpisQD3SL6MHI0mkZwSOiSNT4BXZMibLhAJDbCj&#10;VF2MBkGhQRLqIL1L+txUwwhqWkDTgvgTYi2cDucTbIAZFQHjhW11P0s8cvkHB+KWFH9wpOdYr+JC&#10;30bU0pESSggCv4u0feiwYDN5r+Dj+t9AI/8ikcg7HFkiq/6by//8h3QXSInARIERXkXmFv1XFrwT&#10;soaFINV7SBhNjO/uUd853Dg188iFf//m+nl7nv+2dktTuE7DTFBwU+oKoTMStoDyeOr0Se8EHeTU&#10;S4PX59T3iA+KtjfNEZlFbioW9EcyiohI5GQqke1NtyymKoPFYxKDKfQT832S/q4IkZBgPd4tedzI&#10;GiwgDHqniUGJSDQf07wC/UEDxJv0YmEk0HEiw0YKvSiGYhKJmdpsBvzxne6dofiFPiBYu9DKVbG+&#10;UXl9b93Dq/bf/emeP+wpSajoXe8O7lMxS2CuwXJ1vYAzczLzCiHKuCjX4Q0vkY4IkmI0XuUFqlGE&#10;zisA6xKpq+5n/LOh8Eslgzd9VjF+7mH7R3ljEuujCcKSXZYkIhIZUQdUSSc+AJfAS1ok9E9aDzHD&#10;IRK4Ab7NliQZaSDuWdhhXeyyZjZYk0rGJ+ResiTvnm2NC+p9uzXUSxO9lRDnGWoFQ00cYVbJaOl1&#10;CbJO9TJDqWDEhUQwOFXT8SKNFTJZMHdItsxJPSbY70tCP1zVZJ1fgQxdEIlZESJPGyxiorA8vYhd&#10;IlV+bNCDuT1om5QmW0o9KtIzmq2Z7Ta6nJQGS0K1LbH63E86btrive9w+Fd56nPF4T+Uhl8u9f3N&#10;EXinJvSxU0lpN5b2ic+9bIPGt2M6dP2IEMeEIFTNkdP90rPIEzr9aW43v2dn+/lJJ8Z+eHRSSs24&#10;9FbkZdEdRgr1qEUC79xouQmdbeQOj3q3TlkkiFdJLsRFERe6LYnttvezL0o4cN/Wunlt+iYNt6hA&#10;Pmhia/kJtcMUeZMNSd56qQgXGv58FkRQXTrB6JxLyHBhSoURpm1K6efotAjTpBohYh4hEkYsImCF&#10;COOAwXeGxYYhdWGD5+V9VQ+uOjQ7Y8cTKw9/dKB+W7vSismH+LBgftIu4WJCle4oJmDBOJKRAAJL&#10;Gok64qM0iPxCGeJKP/P2suEuppFaaWpvpAMquhEyWJjT0JYUEvk0kXd0kUiEwYn9y4XQmWwdTWZk&#10;kZB2qAvkAJNE1EFs+z1tQOPUiRKkZSIxRHoj5G6xPWwic71EOcSD4X1H8yT6YVhRA6qGEn263hB8&#10;VozuQ52qbWkOzV549PqP9t2Rkf3yjs7NTuZUiWU1olgQo+n6JuTByciTg4Bn6UzI8NHBdv9eNvm3&#10;E4n5K1yfXCJr/8NCaE46hUbgLJ8Krl9T6f+4I5K2YfhhuidSulVHWHxV7//j1tpbUw5d88H2mamH&#10;/r6ncYcr3IwZZ7iXgNZQCGSlHQsiocdPD+b006Av338HkRBzkJjmSIRIvn8DYLN8v5AmZFrTppgn&#10;LDemP0q9IEIkEReWfIR0LLzT8udyL3R0epeISGS/YTSxV31c85IQnTB92NAxdY1B5PoPWhj8YOAS&#10;Js2RSA96HJSEXiZSl4iC5OybvCJs7OsJfVra+8DyHfEZW+5bsf9PB9oXOgM7goRZaESRL2OqhYwV&#10;GZh43ME5GAW5myhMIxQwA6oyG0cQEFSQWirYd372Zln39E2lF2ecnJCUY19QbE+qs6e1SQujG8oy&#10;EYnskAg4JuUdniuCY1KKTX8RacSSV0wx84hMyWxHDw/C5cQyy0dZZycen7qp5rUy3xeD7CCjUxWE&#10;VgReFQyVDaVyXnQJc5GTdHCjkhOLBEu4QraLVKgBc3ky10AyCiK9hZy4RP993vClS2qsH5VYkhpt&#10;ZscqEpNFgL9dFtQwEiLTSjpbqcvj/AmX3ZaMfktGNwG0NQXNIiXBtNgzWmxJdZZ55WOSHVet6Xjs&#10;hPJGI0/qE5969XUBtt7PN3rZZi/b6ocnZ6/C9+vGYW4cE/oJrh8XmtTQjZNgcUJksr20A4ItGxHP&#10;ZvVcvbhw8twTZyRWjCWiItMNwSRZZ0M2EPrKEBHKchOUzvxnRAIDi8hGpjzQd/pTiiSS5Hb7xwXn&#10;JR6L/bruzw71Mx/dYXkn0QFFL2NwTJEQSUiDAwG2MskNxOVFPFRgRIiEdA7zTxVMr9Z1dJhHD0de&#10;SOzONYehOgz0fKQ9k5WDhGDBDgq2IchT2/wvHm548IusWYu+e2zFnte3Fq0o7j7cFawKGv2CezmU&#10;KVLJpQ+Ixph8yeUSGT6wKmic6gSUGB5GiKkjItxv+F2ip5Z3VsIoIexASEPV9JBuoGgRHiRZBmCO&#10;cWlPmDDw/WLuf3QBLpkpmjKhlsbg92hAYxmHlgiAsU88ArOA/kmj/3suiewXUCPRQAKPqXGa1EJw&#10;AYrCsdDMi0RFc0A4q51CHBzRPjzWe8Pbm6Yt2PvHLc4v6sIlft7LOdGMGdun3xLKYefyekxAGj1D&#10;qKLYuQRAE9D+Hcv/JiI5tUTW/oeF9HeyzsgkgX5BKgALqlpApxWEnib+kuEn3YektLsEz/Wqyxwj&#10;v9rQ9PMFB29+5+t7lh6cn92VNSz6hBgyjJCcBh2GJDQaemVokVrMKHnIN0BiOh7t90RCRol8vfCA&#10;gf+SAkjM3xKKm+bxKWuD9gBLmd5kKCiaIYLEQ6S/kApgKizmQhdofqGd4KByZzQ68BYhW9wrdL9O&#10;n4pHeHuVwWbNU68Od+jBfq77YPaS7R4ZP3R82UIYlKKhUSUpW6NaFX0aSNkA+Ujrjbm4cASVP2+t&#10;mrNw38+Td87+tPB3B3rm1+tfD4u9mjiGKR/UfKYVMFbMwBxVgldC9zQbYEAPJXuFpIyIRCWm0cqE&#10;stXHns9yXbvyxJnpOePSSmKSylA3lynrPxZ1ozAiucOSJN0vGS6U+8EVQ6QiS+1AHtLHApeXTOhC&#10;frDMO1ooBUlQ9fb5ReM/OnrV4qJnsnqW9mu7GM9mPF9nBZpRpOI8iVEIpwrJZhotdyAsqxSCTr6c&#10;h4uYkg+Mg05NUoxwriCMljOAyRnahfFcdv+lC8usH+ZbkhrsC3tw2hEWIf7oQUsV+kzptKW0RKU0&#10;oLEj9H1JjUQhRCSZbpk4IP14YMrW6LS2qKR668dFE5OKbl7f8YrDWOnTt3F2hGvQ9JFNy+msiuXU&#10;yDKRKRKKMBmOeD0PF0Knp5XrZFfB7fOlIv5WPjJtXd1FqbmTMT1iNfyHOL0eVOOTUZImySwDbcei&#10;k5uiklrsybSGiITODXfeilKVVlm5YhIJ3X/aA1FRH21gm1d6VmLOzWsafnPCt6QTBYZoy2ioVYZW&#10;yY1yk7Dly1BqgFfkfFZkApItq+YZKoIo0nilP8kGKmR8GGUaK9TlbFTMnGYtUMGVKpnlJUvW+W5N&#10;rB0Q8+qU3x52zViTc0fmgfuWHvjb9pL1jt7SEb2XM/RjlcE/Gmg0SBR0ysMXvOEYqoBsaU9AtxQY&#10;bpqKcHfACA+I/gbdmRM+uS1wfKsRxITlNMqQRg+nMSEzDU9Z/oWgN/Q8cxSbixxf/7QQ+qiaEVZY&#10;WAOemIlXBBLAFBruMppJ2wC5TReCdH8QeYyyiCQSAnWcfkQXlDuWCKMjek+iSd8UnC6SdnSNoQH9&#10;EOdtTBwLiPTK0GNrKm55Z+fTqwpXFHsKfKITkKHKHoIIzUoiQaYytG7CIqSuwUNCl6YiO0APSWWa&#10;rtEE23/H8n8KkdB1YkYBjttqJm6rPERYKe86FiISemqkg/s46xaimovdw+yDPO/dqyque3/XLR/v&#10;efYLx/KioT5u+MkaIEIySGFXybjF3COjTECLeRqSP/Dw5RdTPTGLWskioS+0RobC/lHMhZ6WfFki&#10;PAQiMVmBzAsULiHEQlxourzMA9EFRo77z0RCxIApGg0W0OnEQ4ODzmpH9sHCfdsdeUc9Hc3yFPGu&#10;0pGkEB2avl28iPTmEpfId3l0iThGMfACgrkFb2ZsvSv0bkHnU9uapq+uvm15xT1fVb94uHlRo+c7&#10;n5ZHeIF+rqSHGsW6gvADypvNVhnwb0hnN6GJKNZI5SdQ1r7xitfLvLdtaZ6ytAJJtAkO2RuxDSlY&#10;BHCIH3SiTCSZrBPSfLvhC4JqTCxi+likgk+foBAncnAzmlF1uKgFn6lOS1JtdELx+YsKpn3T+EZt&#10;aENYHCGQ5SwfXY0NlDUQljEklYJIMGc4ATTC7OVMdzDVwcOlXC2WOUWmKk10iKwh2gMz8g1cEanG&#10;z59wX5pZCiJJbrBlSv6DIk/nSadNJ0ws0k1EQjp+VAp6vAOvTSKha4RF0i/NL/oVxJrWHpPRHpNc&#10;b/84f1JS/u0bOt6oZWvDxi45Ha+Z7UqnQTRczlWZ8oRgj3mGxCV0CZIO6Z+kxSvleohUeMLcrwz+&#10;YWP4we86frSkdPKCkqi5lSCSzD7rQreFBExGd6zRll4bneqMTmmMSWqKSm61J5vdjiWX4KFIekYG&#10;NgmZgGQUkl2FalBrgmNyYv61yyse3dud5MSMIw5iYl2p1MmM0BwwUnFX6WRMIsGUVvJaRt1fJIJ4&#10;EUWLTFQwTkRSavAigy4Z95l+W8WCNUa4lmvENPlC7Anqy1uGXs5qnr2h5IZV2bevLf7lrqaPC3s2&#10;tvuKR4w2QwyCRZAljwCCxN9TRGIOJQjwPeKhUEWI9EsyxMky4L4BX3l2/aalxxL/kp32pj7kYmSC&#10;GIqqBdFDBR2r/DS64ZSW+iVUTKiw34/N/7DQgWRZCVekqYHxJb1icAWgnIsgiRY6NACCcIDOVGYM&#10;0fdIwxX5hS7jNAiiMU0inRa6jL5g1hC6ap8QmM2QKZpsrEdrGkJstWPwmfW1N83PeuiTkrlZvft6&#10;1BpD9CK/Rg+iMhJYQLcLItVcWugkJZHgjv1/2PsL8LqOZG0UNtvhDGYylGHIZDLJZMIGGRMHHI4T&#10;hxOH4zCaWZY5ppiZ2bIlS5ZsMTMzM21p86LuvvXW2pKdOef77n2e/8+9OXdupyJvWHuthqp6q6q7&#10;q20gIbNSg9H6PxlI7EI/pB783/xcx8wSMYTBmWoMzn2GHRX2D9E9WF1NX1huCzsnauFKi4MN1odn&#10;W8asTLllxsl7F52bui+32Kd3YlkFjkEn3Uzkt1mSHw9iXqR+7qNej4R8EYIQXlNxCZDYqtn2S/B7&#10;GBiBH0LJo34XF4EgcxwmWjC+tslzqV9i18JmI0ACjTsOaqQ6dgu9w/I2GY0F1WH7z6yedWDuh2fW&#10;LSg/d1g42xXyhrmRMggCBY8o4EHzuhHYMvBZuGb0CDsOhhUfJHtktshWLPmVJ9xWSKH+wonmEV+n&#10;/2tJzNj1CW+czl1R1HGs04jVBXkkRMkmTjHKYDVHgJFCngrb9VDHpL5NlU3q2xLHPWp5rflsive2&#10;w3XXf1Ny1arCYcuLBxMeEAYQVIB4QhgT77zEKKQF0ILJEo5i0QVLCEUq+xNsLCcFV8obNUqRQJ5o&#10;YXH/ebk/WJp5656iFxPbVrZZYeRJ8M6GZCGQ0phsXgISckckx+UkryuV9JWZgbkTf67w5ShbU4tU&#10;gWWpbEcrTPCQpWwg9kItmhrbfsOyzH4zbI/EBhKbGvsFk5Kt7xdMLxCXQ6qVvukHTPw0IS5EFj3C&#10;X4EIEgHJ0OW1Q4OLB86Kv3p+7PADVTMqzAOGdVaJWCxVouoZGcrIVd5c6cnBwidPuiDPCcuiqGmM&#10;1gR4Zia5I8KbY7qzlE4IdFTKlS3W1PjO27YWXjsvfcDM3H6LqgesaO2/ijySFjudJcHDwBACktLB&#10;BHjklHwLSKjzCcupzoQf9kknfbFEGpHa/guLLl+c/esVGUEHqr7K9ecjT4nMMvy5RJaWR8BMPgp1&#10;OEcRbQ+VIMQOJ/ZWGIeRpJsGIU22QHSRgCRVyCQ+pySHKcvSkjQzyiOPY5tI5wfnSu/fGnfLijO3&#10;rIt+KrRySakW5iZvRjYh/7mFqWOOEZPQ2hKH0A1zOEy3gDQRi3ulciLplXIZWo/ldZg9Te7CxJI9&#10;K8K+eGHP82NPfPiM0V6DeBcDiZA+qTwk3djQi6CY4jnz/1MgoYJ5b5I1QAXVieSL6gH5pjpZMOHo&#10;d6ze4EsIw0I4mhdlXYxwEOYFxJMK7kjfsefCWV4ISDQCEiRkpCbh3D3Ni7TyRospI+o87xzKv21u&#10;5O+/iPgkrPFQrVGoI/0gOW1uKUl30PNQEYZeUg2wKbmwFwQ9Q1jlBSaRXiX1GYjVfxfl/xKQ/P9e&#10;7E4MvPnvClkcemAfECEnNDt5hTA+Lik0mKTdNd7HTn5JhxIlHnGyyv/FieIRC8/8+fND9y6JOtro&#10;zxeqSVmdyuoR5O6aJnmNdHvcE1xo63Ebw+FYQNfb5j5dQETeKLEpYlU2kNgElmZUsFGEfsUIxGxN&#10;bEmGD9s+mNzBEVv0PzxNOwJGt0Lle90G+60NJJblNS2X1NtUd4lZFmWGrWlc+GLq1LviJt+SNvXu&#10;uhmPm3G7ZX2K6im2fPUENpJcXkRSbacahowd7qNnBUpfnYmvsGUSDNqsZAVBQpd5sLgnOLLirZ0p&#10;j6459+DayGd2p394vmFVue9AjwgjJ1rKOAkDmVRAKk6bAIrYHgkBCZmZ2CIgLWwcc2rrGn2zCjqm&#10;JjQ8cKLwn9szfr0y9ooFMQPnJfVfkDlgceGA4HI+pK8Kxi+UcjWShSwmXUaal4jV2TKiSsS4gvP7&#10;B+cPWFIweEnRoPl5w+ak/XFV5uQz9SurfSf9MpEgrXe2g/RXBnYq6BlKT1V6CrkdDCSYIrYXqkqT&#10;TH6OfcFH4U/Yg+EJ4VRqEWk9uAjWKzGtv1yW0W9GEgGJ7ZEMCK4cEFw1YHHtAGhhVsTQxeSm9Kaa&#10;x2vGEjguZOnTa8LFAA1ZVj10Uf6A6dHXzI8ee7RySZM8IS0+CJl8JnhymUrLkv4cIqFlCo23WaCG&#10;BHgw9jEpZWRLf65051muPEzziChpHnSK2YWuMYfLfrQord/s9H6Ly/pjXUDFAORcQdp5+stnqADt&#10;yH8aEFzdPwBvhCLkWvVOpQBCiNgdRP9TK2r6LyobtKj42uDcW7ZVvJ/kLpSiSMkcnYBEywYea5g5&#10;5z7sRRFASBKQmxjDQIWVN0t4001fhkWtgweTKWWalOlwX2jUTOqB00Lt6LQWFbk+uFA95WDqgxvP&#10;PbI+8rU9CXPPl+0rccQ7THJEHJhXJ6uIZ0JIpBCvhbyQrJC82ChCTI7lk2TkkQpV3UL10F+pN6jG&#10;dJlxwhf6dc3q95I+ePDsSyPOT51QsPxD4WiGmsUWDzID6a6YvaB3pGEgmDwzQbIPI/GSYovRJQW/&#10;gvLHjSBZpBpsQ9K2T+kngDwUqinJPdl1CHtxU3hzMWbXA7rCRhtqpga7GWdPITkgz+HTb9zI+yg6&#10;lWgkzWaJ0Eb/zOiqcatjbpxx/M5Fkdvznble2aZkD7sX2L9CzbHgKnF16OaogU0BcMND4feQX2Kw&#10;dRnQtt9B+b8PSAKv/hcFg0BqGKoc4E/DYI+cXTDC9Clghix96jvN4Alnn7QaDHUkr+X5zVl/++rU&#10;n6eHzUlxhHarAikagCXSA4WLgJWUZB0wDGBHHxvyvMCOBgDwgKM1mW2ppvTWfhXQyPBF7CuJ/2jI&#10;iQnst7yojy7wS3oOgIScZhgG5DaZpOZ7p8KoJYwv8ILpvtwqJks3TZeld0pnpaqM1sNW6gue6nzm&#10;D9Wjh1XfO6R+zOVN913tW/a8cWGTqgw1O1ItdzW5JgAgrFsh79pPjhefpgnQIrmDecSdRy+pyvDA&#10;2Sv3S7JKNJcwWjQzr821P732k/2pDy47d8/CiDHr018Ka5xXom12WgcNGWZZsZh+0FnnMqhImP/k&#10;CiRbpApJcUB9JAst0fSe17TDXZ4lhTVvhOeO33b+byvO/WLxhWsWJ1+xJGvoksJBy8oGLLeXCVUx&#10;ihT3W1zafxnpX95iglVbAJL+S0sHBucNXJg7ZGHOsEV5VyzM+Mni9OFbC2dk9IQ6qSYqC0fvYf4g&#10;GUBCqEbV8GRIT5rypSrNBhiiNKpk7/Ih+kuvbWihytMnNpCQNU3oSC8SlfVCTMv1S9P6TWcgWdFI&#10;LgVCWIvLBy2uJEIm9sBCW1LKZNHb+AHifRiMK8vsSB1hIeFl1aClVYMX5gz8MvJH86MePF2z1iHD&#10;4Y6AqNrUdYR/9Je0LRHjHFUMfUv1yRZWtjRyATPePOHOt1yFeI01zdGm3NBoPH629mfL0/rNTe8X&#10;XNR/aVn/4KLBwflDlhQNDuGwG3l46GSqM7lNDN5wOMhzIq+Fp1KwOpkrjIUD9koHwkW6vrL/ovLB&#10;8wt+t6ZkapSjiIEkW/fnmFqG9HOFsaKanQ/Uk4CEWILGAoc6I7ejnqOcWdKZbrkyhC8TU2hoVLpS&#10;mTzlfk6IPaa1skd9Vux/Nqx2zDeJdy0NHbfy9LT9qfsyGrI7zFZN9piwrElAiF9JO0Ia6YUtLyQl&#10;LIiwMln0TOZqKdyW6LCEwzLbZFu2TNpubpnW89m4jCd+f3bcdXGP/7lm1hQtdK1wdvHWXla6uBHk&#10;DzY75idIqknoOaEKJiZgKPbRfy0sslwfFBsTcE8U+E+B3/DEJYcE6DW0CuxRIqgJ/hH0Dx/R6sUJ&#10;hjaReBKI0HXKq6sekxSXyFPqTI+Yntg0fkPMzfOO377o9NM7UhPbRRv9FiqFakJKCDEtznxscBeh&#10;DngwP8jWTQxg1Fi6gLAUGVMC2vY7KP83Acn/abEjhgEAx7hB7V7aNURAeHIVMc9GvEdj4RNC7xIq&#10;s1Nbltjx6MbMm2ZHTN6etzyr57xTVEirFWYOQbHPUB4pPIj4QK2TtWC7lpjWoNvSXzAwD7ldmT7v&#10;wS40Inx9bywSL+BC0ZV8P6oGoYifqswRUfI0oNMJRXjlMdiMtTwUPHQ8+IDaR3/9ltGt3I2yLsWM&#10;2exYMbXm5ZvLx15Rdnu/sn/1L7mrX/Hd/QpevrUmeGrX8flG9kHZkmf5e9gVsSzNIyy3X3k9yk9Y&#10;giXtxNksF0AqXpYeyBpJXpnymJiT1Midd1gip8O3L69rRkTNszvyxq/LmrApc/KhondimmYVOze2&#10;ek9rMhFnFslUAAl5AzD54QrApiZj35eFXWn+XIWFnglCHutxrq7s+CKt+oXIsvGHSm/cmn/d6qzL&#10;FqcPWJjVf3E2FF9wSX8CkiUgpAuEgczLbclMRqKR4kHB+UOD84ctzBw6L+2Hwal/21zybETz2jo9&#10;xrSylcqDzjKT+CBh8jwISDKUO1O6GEvIKQGKJHOYi2P3AaIK26uWicg05ili+Cj4nCe3p1xo+xl5&#10;JDNTycYfsAJ5sQbyObUDg8vtRI2BSREoZSY4UuRd1fJsNtWcPSosmuJVWyHVA5dWDVqYPeiryOsW&#10;RT8WXrvZKSJ5IVY86mOSOwIsweQTqpTOG/RsorfYNI65E1+u9OTjjGR3AXUy9LJJ8HmgW7yW0Pm7&#10;9bn9F2b0W1LQL6R4wKKCIYsLhi0pHbqkYiASPhJ+MDAARagyVOFG7PrElFUTAwnht+0g2kux7egW&#10;EVIU959bcP3ygiln2nKElU+VMbC6mieZyGdChIqcEqokdR27huyRIMBFTqE3S/Vkqh4aC7qekRus&#10;QvCfIUSMX+xqM2eWel+I7Xr4aOX4rZn3b0yevCf9k7Nl23PaM9v0Np60JpmA7EELszDBrIMA2gXi&#10;x+IZkD7SnpZPmU5hdkpfs7Mhvyf+oHfDNNeHI2qf/l3s6B8cv2tY/KO/7lj6ukjaJ9ydJmZDYH6S&#10;D993QyhYFPqXHk5KHDOOl1Cg4NGo1UUKlF51ZJfAfVjqCEI4nIGr0JpexULFvthui23F2oTt0lim&#10;RfCgSEN1SqtcigiXWF7geGJvxk3zDt8489CDGxJnxDZU6sqJ2XhCKr+ycMwVdA3Vn2MtXPWAtqQu&#10;pMItxMeBCRt68ndZvkdAwjm2/h1I7DGzycDuTaxTsHuQRsq0DIcQNZaIcpjz4tonfJ12++xDr+wr&#10;2FaqZ+iiDruZpF8a5D9yuk6sLeYoFg9w722ZdTEMUPA8H0XWEPEcDz0K1QL6mX9lE6/2ZVuEGCgw&#10;w6ahyn1sBPeEnR6MJYYXRNdC1wPRsDvecEp/q2ot1pOP1H/zSc5bo+Mf+nlS0NVZY67OHveDnAk/&#10;zpz409BJfzjx3J3J05/s2r9E5Eapzjrldkqvy/R0Kc1hKsISnxdrEwNAQq3E/LtBVaLPiHsISLCg&#10;2eQ5Jw/W5stGoYpNdc5prst3vnm0Zvzq6HuWHBi1/OSTu9O/TKjb2uSN0mQCp7JIwpYxbC9Iltje&#10;TKowXXjSLXeaQYrDn441tTJaynBDHvHKte3Wp0XeR6M6btlRfN3ylMsXxA9bmHRZcPZlS/KHLi0Z&#10;trR8yFI+spBM+xUNSO/BQNJvSfGgkKIrlxdfviD18jnxv1yZdf/p5hkl/r1OK9akh2JDNXkSyQgQ&#10;8YpSZRKYZUtPJgMJ1FYvkclM+s4mRI0sO2SEFas2kBDxQiMzXslnz7f+bFlWv1lk41dwUq8aRIoQ&#10;L6pgCCECPLBSJo/EVrtYnQUUoa8QmuOlt9DO9Enl4KXlwxbnXD4r6tdLYydH1u1wq/PICALvB7oY&#10;QKJdCiSkbbFegPdbIK6FDOqEJVqu8OULX67QCF0IS0iVn/CrD/I8t+yuvGpZ9sBl+f1DighIBi8p&#10;Hrq0YnBIZf+FlbwmmDEPta3hF7xqDtEtjs5xDTGhQrSYlzJjmTWn0CeXa07hj0LyHj7emGhZWUrl&#10;YP0eViHDjOCU8vAzCEgsg7xSuHQAP2qUkSq8aZaTBoIYA3MnEqsY4qS4YKlovzjYqs9La31qX97d&#10;K8/duST84Q0J00LL1xd1n3VYuYaqE6KDt0GQNLEMBswsBLWIqLA88gHal4ie5bVMNxLdam16a2l5&#10;3NGMNZ/lvDUq75HfZj50Q8x9vzw54tr4x3/Ts/wNkbHfdLWaOB1VkKrWNFPXASa2tiGR5L8MYvBI&#10;oHPYYA9o/L6CmlxSbE1tV4ZeULkIJKgvEtvTCxJ/vLevhA3JLQKc4EEcwO8jnf76sURIdSMZjEj3&#10;yU0lrteO5t+1NOyvMw7fE3z6neMlB2r9zcrvUkpHcmGfsrw8HQt3CnJPupFtSCJbrXHF6B/WpRxn&#10;oxfc9O+qfF+ABMFKbu0lhGIPhs1MhDEAEhtgEfSkN8ic3C6tYss6Xq99cqbib1/tu2vJ+ddP1uyq&#10;8mfpshnDg5yPBuaeMfOGneRQ+SgYY+IMthToBd2Nhh+V6bVcLimXVox9kUBhAbAhgn2NwD3heWLr&#10;O32GezNH0pUWYrxUFz/2HnoaZWu2kX68etPnF6aNP/nYX08/9Ov4p2/Mf3NExacT67+cXDf7hayP&#10;n4l+99HoD5/Im/92/dYlnvNHVFGyaq1U7ialdViyx1BeTerUKcBAYiLbHwInU58RlmhwmOw010im&#10;InsU5pZalKgg07Lb2JnXOeNM/is7I55Yd+TRtcef3xP9QWTekpy2bc3mUbeKtAK75MgITYem1lOF&#10;O81ypwsfoQj0MsJE5MFIUpqnlNrqFPPKzbeTHY+H1o7cW/6PTQW//zr9J8HJVy9Mu2xh5pDFuQOR&#10;y520GHsksOVJqZUNWFJ2+dLCqxck/2hh3C1bct/OcGx1YMNavGXvUQCQ8PJZMu15zgP5vnzZyseT&#10;JQHkILJhw6YMXj6USZpRCOT26L2GIQfzFpOjW3+6LLvfrAyEg3BCIulfqkxFAEICKMJk71UkYiDp&#10;/bwS9Q/Y+NUDgiuGhJRetijzmrlRf1yV8FJMwz6vQlBLiCSE2mxP7iKQZEiVfgmQkLJmwx8E7wQH&#10;JGMGJRuBLyPMFPOqjfvDWn61Ln9oSHb/xeSa5A9YWjZwacWApVTVWiQwRgjuUuKgHGEJ/lLTsErY&#10;JqSsp78Ix9VhZyU5LnOKr1yUNXJv9SkPmQ4KM0w87WT7H8A5hmECklRDT7ewjycH68KtdKERloAr&#10;4DlZxAaxSh32yG8afIvymj6IKnxhX/yTa0Kf/PrUmzvjFpwr3lfcldBtlElVj5MziBvJHifVDiEi&#10;0YYOZywhQoEE2SFoyBFJL8Sf5Fd3Wt31rsqMouj9YRtmHfns6TMv3HXhiRujH78x7IHfHRv9o9hH&#10;f906/ykZvd7yNpgEOVLH8l9DN3C+UEA2iVjr0LMDyt0mmIa8MPcikVzzV1Qj+i3VFvr6EiwhYuGG&#10;EWcTpsBhQQaABE8MxL7oGjY6WYnZZCfgIMFsV7JBWfmm2lPle+tE2T1LI/8y48jdwWffOpi9s7Ar&#10;22M5ld9ey4x86PZNOGZFj0CIRSp7wxw945LW2e26WOzPv4vyfQES7PkLNLuPUOzBuARITAAs+g0b&#10;BuEPMlQ0kMbxid0V7ruWRt/w5bFbFp99+2T5kSZfGW+R7VI0vHS1Rxgcg7I0i4880Qyc52wjhg0k&#10;RFT4g38rl1aMjAA4I1wIP6hmdHfgkp3PkUwMqiqxvv0CZg5mCHVqB9tYPsN0Sa1ddZTI7BOd22el&#10;vXPfkYf/eOjB30e9dHvJjKe7N30mjoeIqB0y/pAZtrdn19fpwR+Fv/dUxOuPZs94zXFwhVl4QXRX&#10;WP5GcvBNPquR+oGDsvDs6C+xPIdnqdvA2QwkeOPmDI9dnGyG0LdRWqWGSOy2DpQ4F0UVv77r1KRV&#10;h8eFnJm4JXHq2cbFJb4DHn+MacZLpEVKVGYK8MObhaAWaUaVxSo7DXn3yMbXzysjXMojmtzjluvb&#10;zXll+uuxHeMOlP5pVfIP58dePit2yILkwcEFvEarFkEYzC5gKdGAkMrLggt+sCjxhlWp9x8vWVTr&#10;C7VUHEIoKgkrrOyFvLbCxRNJyeYKfy+QQAUHFDGvL7IJi4hMmU1/LSuH3ak+IElSVoyUT51jIJmd&#10;2QskpHztyQPbw+AZEdsLWcZZEcn/INjAtsReICFC/nacLDIwuHxoSMmVizN/tCDmpvXJbyQ0H/Rj&#10;CzeBQaLU0wlCBLlQvgCQELQIzEjbcTlW1gF3KlNKqjz5BJkC01QAG2VFCrG6Xb6U7P777qoryYua&#10;n9l/AfklZTiGEvhnex42sYcBsje44DVVD4G7kGqiAUuqgCXkF8I7oda19Atp7Te3bOiC9Fs2F+9o&#10;1WIsRT2ZpgwMd6+rZxM7eWaGaeYJqwC7diRhXhrVk68kUyNWWmeFCClzv3WudsKW9DuXho1devSt&#10;LadXnssMLetK77FKDFUjVJskgRXYkk18yXqcLS1SzsSxzL621iZpUZJVpk4yBUschh8Z4i5PbV7J&#10;6R3hIZ/t+PCZfW8/fP7dh9M/eCj2zVFhk/9++oFfxT7y69IPh3t3fml5KkyrQwgX8vjx+l36PU9f&#10;EkKQRON/KpDbXqLKIDXRJRSAExAww9ZFdojbrmsASGzUkz40CxF4EjeGHDvcxOqC3pH+gTOB3fq4&#10;Hi9MryUNF7Z8GSVCRnQY0y/UD19x/lcfH/jzzOPP7SnYVezN86kmAlTcBLmj7Lx8HOfHfA9VQ1dY&#10;HEa3Js/mUiBhB4s6Ex+hAv8ZQIKRxYveYrecXTaQ2Quw9udUaGwJ031KkX50KLORBMAtnzlU+JcF&#10;4b/66sTo1dGzLtScaTHzTatBaT5ydwjJNbclyNtFkkRBrIkFuOhnsiCYb7BmnM0EuIE0Qkw0VOT/&#10;2vE0e4aGdyDCdAIr2fWBEAisoSIjyz7bwMTyZdt54iAspEbH6euGU/gdsqNSywpr3DE744vHY168&#10;8/xLd6d+MqlmzbSeE6uN1BOyNF40FqnWCqsmT6VH9xxcnztrWvQrDyS+NKrqi8me7XOs5KOyOs10&#10;1VkmOcR+ZBkiN4RqQDWmrqN+wuwagZwhLTydGA4ZHnHys3SyGLthEmJ9MDltBZpxuq5zY1LBF4di&#10;H9sYP2ZNyoObsl4+VvZVcuvXFa7dXeYJjfwS0hdYn0oWK59HFAiaE4okYzMH7+fg6Dlp6vNSHPHK&#10;r+v9n2V2TAmvGnuo7B/bSn6/If/aJWkDg/P4pCkiJKoaGFIxYGH+ZQvSf700Y9zBgo9zOve5jThs&#10;G6Sby2TLIuMd8x+9q7BI22bDKEYsiOeuYcL3kpENMrPoW/JFbOLDxm3MI8ua7kCVPC+sR881/WhF&#10;dr85NpC0YIMIWeiBKBZhiR3LYp8DiwI4kGXjig0hAbLX1FYNXFw+dFHp1YuyfxEcc+fW1A9S24/7&#10;7cVaOH2WICRHuLEuGdUmLKFGWQTA1HusrAMgFyCp4K8EZlYQ0yPYO+CVX1Xq4081X7cso/+c2H4L&#10;snF0I9V2WRPwAzMivMYssDqACGhHmMFnc5UPJoeJ/w6CU8Knpyyq7r+wGlt/iOYVDZ6b8dc1GSur&#10;XOE69baeiET9ZD1gEyWjCLxP6sBsgQyM+RaynnAeBEJo+taIlSLUJ3d3GCsr3S+eKn1gR+rda+NH&#10;b0h6fV/KluiclIq6Wp/eLpGh1o09hCSzJIGkiGGTIWwckBEyeuBQs0xhiRHHfHSP8vkE2V4IEkMR&#10;+N1aXVFDxKGUTXMuhLyftvzjyi1zmnYvbNj8VfniVws/mpD12j/TX/tX2dzHRFOK9DcYVrsiu034&#10;SF+TfMBYtI+JYwyA+JPc97pBEGRkP8KmRZus3tRY0FCsE2wUIWEO3IEFji7AKgCs9/Xykl/SBtQ8&#10;LM8FbgFN4I4glyBpADsSDiJ71msKvV0Rl6qjnWJhUv1jm2JvnHnsD7NC79uavTijO9WNVZcks3QP&#10;NhPJGCWtZftJgFu7ObwATJEy1FhrsU5FQeV6C70OfPodlO9PaItH5ZJmU6GW28OGkaM+QTjLZj6Y&#10;JnySMutEsrWlIDOnWqr5Gc5Hduf/feG5f8w5MWnN+bmRtadbzFKpnIpX5Po8ZAVgAh4WARsgbInw&#10;mhF4OfS3F0jAKEz/HZDAEbH5j+qICsHugAFF1gI9Bsl5AuKBMwx4bga8R+6IX3o7rW7yldIr9n8d&#10;+eHjJ56/J/WDBxq/+dgbsV7kh6qaJNmcKzrLRU+r6GlXnXV6Y4nKidaPbm6Z93bZi3flPPL73Bdu&#10;q170sh62QdZmWt46oXUKpFfxWDom/FEdrptAPA+SSdUDxLAl5QPbsXPECVOJBcldaxBGuWnle4yo&#10;Zs/K7M5Xjzfctyb5rsVnhi899cSu+E/iK9fXuy4gswimuwlCyFFItOgvKXqZZFqJpoVNHkAXJBhO&#10;54mBc0Ke9IuDLrGlw1pcb72T63okvPU3KxKvWpQycGEu0YAFuYMWFwwOLuw3L3no7As3r895J7Vr&#10;Z7eIkjKJ9Zd9bqu9eNdegmUDCeCBkYOB5L8SgCSwgQ5xMIYQDigRkNBtybuKtMSkiKYfLicgycJi&#10;JwKSZWTOswq2sYQUcR+Q2KtmA697fZEA2Z9X919UPmhRydWLcm5Yljhyd85nWV0n/YgOYeYAQKLl&#10;WF4CktwABP7vgOTiDDyIgUSZZ6S1psd6Lq7rNyvTB86OHrAwcyDO1KIaMoTYMyIBslvBmLe4ov/i&#10;igGLywYFl9vbKgctLh+wqLz/ojKqcP9FFViiTa2Ymzl0TtIfViQEF7WHenF4O9JhSaSTwfor7MJB&#10;19FA2GnZsi2ZYRjYom/3p5RnfHJzvWdGUu1zB9PuCQ4d+/W5p45Xz8x0H2vUSpyedp/msKxuzraA&#10;xUbgPZIfTIbYMsViAvOcpAMpKTBHAj1MLKqx9YcsFfaiKWJv3Wt1NxrVuXreOV9GmJ4dYZXEyuok&#10;q+yCmXrQf2RB3cKnE165LWrqXd7s46oz39LqhN5FVhPn34OSgT7hBWJQOJCNfwMSsrx0e3UoEfLA&#10;Ip2rQTqqD0hsVyNwBxtI6PeY/NRM5YcFGQgKYO0Zx8l7gQQpZANKglCAPieVo0mtmoa4R81J6Xjk&#10;m9ibp++/afaxh3blLczxnvOoKtJs6KDANAdBD3ZBUoX5qXZ9SIoxbcILSsmKpafzl4EIPBrGhV6z&#10;rv1Oyv/zQGI3j4Ckb2AC7eZC+IGBZ+oDEvSqgCfp5YQ8vIKBLB3RqeTxVjE3sfHRbSn/mnPk9pn7&#10;n/gmfl6a46xbVQucN6Z0JGknrmQmpvvQ3YAiiL0CQmycsG0QsBqTDSSwSgJIg7mHi1hiFxtI+LA2&#10;8B/xk5D2hBjxAPs9UOak2TXp7ba6GnsKknJ3rQr9/MXwTyZXbJqppxxWDWnSVS599Za/1TQcwvBZ&#10;ule4Gn3dVao0TpzY6Jz9cvVTf80YfmXivVdmPXNry8JXjFPrRUGYrM8mvJG+DqE5sdEEuMWbbk3E&#10;7xCqswhZqAIBzuOFZOhC6k8DW2qtHk712K5UvVQXesTaPM9HJ4uf+ubC+JDj41eGPrkr/r1zRZvq&#10;PAccZqimoi1JFijp+mQiSyYjHx/yurPGgbph1Y+9GnEgcV6pU1Jt7TFnlZuTTlbdua/yL9uqfruh&#10;5PqVOT9aknr1wqQrFkT/elnspGPlS+v0SIsMedP2eNKEiYg88s72KlnGEs5ESwhhw8lFCCFcAbHJ&#10;b4NHH9k/xz0xQSLCDflQeDOAZG42Ijwr2ti0Z/MccMJAYsevCCeQzMr2PPitDSGYTaFPCG94lptU&#10;9oLiqxbl/GF1+v2HS+cUuM7o1BCARKqwsxl6cyzNBpJsTmNFcMvGPiYh7OrZDUwlJCYgQQPNPOQW&#10;I4VuxCjjmCk/znbdsiHz8nnRgwJA0uuR9OEHUeAFAwmm1rHjZNCSisH0N7hs4KKSAQuL+i8oHLCw&#10;hF4PC86/KiTzJ8tS/7AmPWhX5tqKjjA/8CMR2S3NJNRHZWIJlp1NC3nYiNKkijeN87oV5pZHHfr2&#10;eteyvLZPokqf35v44Jqwpzece/9Y9tJc5ymHKpaqB1rbllNTAzYgYEUCZdtVDCRMHFfmTRhQ0bbR&#10;TWDDe8sIQ0jcuVj03o/DzF3NsrtKOCqks9r01Rn+BtNTIzsLVGG489Tq7NmTw14fXbtrnpl5UrTn&#10;CH+TQgo7kgsobzyYzUTILIkCo8ilQEIAxkACLNEZGIigqXqBBL8NQAh9hh8R7PEPcVYjuf5oIF0T&#10;WMRMz6G70wsEQhB/IqmEYQeLle7VaZkxPcb8HO2hnYU3zTx285f7Jn1zYV5KW6RT4aQlpXmgpDhS&#10;RmBEUEpaB0ACnWkrRoS6eHMJPZo8KrtLIeBs5+LxrJ2+Qxj5/gAJFBy3FnRJuTRMyf1ChPGmi304&#10;WhIeCeKtTE4l8y0V2uT+6mzBQ6tO3Tl7792Lox7d3zA/zx/rJJ6mXyLuRMDD5yrTcAIYyA7C7LdF&#10;njURh1NJF2MHBpsezBYXUeQikASwpLeeNpBouvQbymdS1SynIJeJN3OwNqdLWEJ0n9bd2lmRWRFz&#10;LPf45pqwnVpulGwpstyNlr+FrCdL6yb3gu/vU+462ZYrUg51rvmkaurIygd+UjVqSPmoYUUPXF88&#10;5R81Hz/Ute5DM3KHVZFkueqV1qXwQz+CwtQ0sC8VmH9E4H0SSaw7BksCl7nb/ZyJmrrOTWIvjQqp&#10;0nxGdLu2r6R7yfnyqXuSH1wdOmr5iWcPZn6a2LSqRjvik1HIhEjWNG8DxMyEwmmskixWciDIjkZu&#10;LtKPCdKMl1gCG0O627SOecSmZmNemf5GmvHE2Y6Ru4r/vCz2+tlnbgiOGL0v++OMzi0Og9yRFGUi&#10;vKOsdEvPtPRcBgxeJgQ9C4UL7Ya5BGCJoBcBAoRcAiTpMKgDhN8yipBmp8qc0sTE0KYfLiMgycEh&#10;VMtbOZVLL5DYy5z6gAQQUoad4SFE9jxKH5Htz1nlg6v6LSi5clHuX9bmPHKyenEpsiwDSLA7T2Rh&#10;UkfLFXq+ZTKWIOCG3Tm92GajiN1AG0h4o7iZb+kZFmEnfWVFmXJBqSdod/5Pl8QNW5Q1ALWimjfD&#10;I8F0Dq/xJYJ30lt/nIdYNXBpJdGQkIpBwSUDFxYMmJfbf25O/3n5Q+ZnXbMg9tdLo2/fmvpYaMVH&#10;yS1HOrRoHRaAXSt6bhr5muRxUh0s6lsYClTDeF6qd9wjNtQY05NaXjqc/fDaqPEhRx9aeezl7dH7&#10;ih3R7UaaRxZZohHsSLABNYzZAw68kDYle6svjAxXAwVTfGBTkE7Gnmnau/lIsvBFoJCSJDzQXJbm&#10;MH3dyKblJ3e8Q5htptZi+JpEe5lZmtJ5bE3ynKmxHzzctXOhKI0WPdWEPZi+hGGFtbbE9gADvu1/&#10;ARKCuotYgn3pdmjrEiCx1ZRdeoEkYPLC3aDf2rP6cLqYYMphiQ1OzzV9pAWoQ0hQ3fRXmGVetSHP&#10;/dCeqj/Mjfzjl4cf/jpy4fnyMy16qVCtWB1jkn4jIQ30je2X4O4wq21gtuGEqg0HB5YrdSz8PJ4j&#10;sX0TrjDU7XdVvhdAQoXnpqhroN/6htYeXbAP9R+NJUKCQBT4vFjygYMKiDgyqPyMK93KX2qoYyVt&#10;Xx7PmLQy8tZ5kX9bkfXUobr1BaLEI7uRGdHssSTyt2EAGL3hU/sQ8gKQICqKnF4wAi4S1ZCraleG&#10;FDFdCSABNzKj29ypY7sGk/AKw9VrJSA/LxxSuhNVn3xzd5erqaq1ItdRmqk3l0t3m6k7LcOt/B7L&#10;7xG6V5InLj2YyOgqVDknvYfmlH5yf9YjvykPGto8qn9z0MDyoCvTR/0geeJvil8b0RLyrh66RRTF&#10;y7Yy09duWT0CbgbZKAAM7j+YNLACma2pJuhYZiyIDfCSao7UQ/RIp7I6pGhVVpVQMW3elckNb+1N&#10;fWDFuaCvLzy2N/etqMb5Be4trcgBfFaTF3RBfkmWRLbEHGGkcRbF9EBqPytZ6fFCJ2CwTW9ONmye&#10;0qwNHXJxmfZRYtdjh4uCtiQ8tC/j/ZTWb5r0M5qMw3Z6ODdsuXtxJorSM6WRHsjsxPY7m8nZlswx&#10;6bLe2XVGDlsD2tSrnZHuBX/tpCnwSLTjHjk+tO6Hy/L6zc1H9nskzmphFWzvaScs4QVaWMFFaGFD&#10;CG+uBJX1ruwi9d2IhU/k0NAP55cOW5T/t01Fz55rX1ZjhFkyEb1BcEsIp3IFmTiEIiLP5IOegA3k&#10;diBxCztM9qoBTMJzvAtYkmsaBYaWa/izBXlaKkFa3zT4XzxTfdO6vGuXZAwILoU/tJIqz07SsmrO&#10;nVxrT63bK30HLC4etKRkSEjxkOCCoYsLhi7Ku2JR7g+W5P50eckv1tb8cVPlHdvzHj6S+/qFkjkF&#10;ji0tRoxhJlpIKkMeIcJWtsepWzhKwDRSlHHelKfc6qBDbmoSiwq19883P7Mn/76v48ctOfvoylPv&#10;7I5Zfr68SpftSjg4BbULxyGQMgYjwnDmIExAJGw1DSAh75lsHlLPkHdyP6Qk74XExwvbDoYf2BhC&#10;Rl/belnXpKZZPr+l+Sxy3LFFzGUQ2+s9ytslnE1mUUrt/rWhL44s/nKyOL1WlccLZ6MO+NGQJMUE&#10;VBC8Qf1jIro3rsDalj4nYukgDQyFYws3ve8j+0pbJ6DQTVihU+tQV7oJORzUJPam0CK+A4xIIhPi&#10;TaZblxLNShb65OFy19QjxX9ZFPeLz8/csyz6s9P5Z2odFaZ08OyvF1qOwAHKI+DeoNpMjBBUCbaz&#10;yb0jS5csYJ8ASNmRFRjBABuoVoBKoMLfQfn+AAnGAL1Eb74FJNB/ASCxmYmBhPjrUiCBY8zTaF7L&#10;alGq0GccLHO8d7T4zpC4X8yO+eeKtDeP1x7L7yjtNlqk6CRnAdwK5sbN4YLAEbGJbaWLbpD9mirF&#10;VeXr4cfAZQGfYUDBa7ZGJo/EDq1i4yQmwAlvwECIM+EEUF50QYiluy1vl+FsNXqahadTGTi0HxPj&#10;vNDRMnUTh9u4TemUFfH+IyENc5/Kf+7m3HE/qrx7QOu9/dpHDKgddVn+yKuTR/wo7v4b4l+8O3vG&#10;C1X7lnkywlVXldDbhdkDKAJA6nw4AiCEO/NiQaeTLNleF/MnCQB1sQ9ZVTCD36ZkuaViHdbhavey&#10;9I5n9heM/Sb53lXnxq+PnHIg+avYkg1l7accWoKJiEcOHBHowWRsaYZyJDBIk0aS9CcLfxpP0ZOb&#10;Qu5LlCmOa/KIW+3rVOtq/QuLOhaX9WxotY74VBTH5QlvMuxUkny4VjqyiWjY7wZ4wILgPiDJxgEq&#10;ART53wMJEVWGPiQguaD0oy419nj1D5fm9JuXC48EQNL8bSAhnOgDEvJCLvVFyvkrQhoy/BsQWVrR&#10;gnOCF5Rctij3H1tLXonr/rpJhFlWApYJmCmACrhr7IsARYgYPAhIEANkR8rerohk/gBd+rwPSHSN&#10;XBO6OFGK/Q7rywzHqH2VP1qS2m9ONvLG22dbIeB2aeSNalvWL6RkwOL8AQtz+s/N6Dc7qd+scwPn&#10;nL86OPE36/Nv29887qzvuRTjy2LfqjrX1nb/nh55yqeSsSgZPh9VAEE5Ds0hLSO7mMlKnXSKb8pc&#10;X8RXvnA444FN8UErIsevPTdlT+YXEQ2bst2hNUZil9mKcBaMIJJKHySCjDXIpoaoLiSUUcT0Ew4g&#10;GR7JHQkU3HUACqlZ4ljhkiYRDqfCjIjmxVE7mFRgjWyLiaYJv4kzuclKg56EDa4Mv/B0C1enam+w&#10;cuNS33845oV7C7963nlyi2gsIifG0shQ0wFFDBj0D72AOmZx4A9tILEVNH0IsbApIDJc8KtLgMT+&#10;hO1IVmK93+JXDB78hEChpnphzuK81xLTOlnW9dHh1LsWnPrl9LO3LE+ferp+R5k7x0PShzgB+TcM&#10;wLgzJJjpUiDBOwAbNaUPSIio46GgBCZroSqpVv/vBxK72L1PbaW+tiHEJtgL+AeuA/qNCH1IQE+9&#10;DCPaJg4doZPJu3Mi662W4xfrcxzP7s2/aVHcn+dEjV6Z8OXxwkMlrnSfrOO9FC5GL8aJACMGCO4h&#10;PYVZ4dtdD4bB0+2LsR8FdeOa20CiIbTF5xbQPeHHAALRBp4iCxCNMQCGkMPP8xkkIazlmUvoRnS1&#10;obuF7hD+FjN6W/2CKTkv3pT+wE/zRl9Wc3e/1jv7td3bv3b05aUTf5Y76fdpz9wS/+rwuLfvz5j7&#10;St2uhb60UKs+S3RXC0+LpffAZPMh3RCEh4vdqIsv8GzwO/MnYyHhDyeSI2uoQ6k6aZVaKsEtFya3&#10;vnIo977VEfcuPDx+6bFnt8d8Gl6wOrtlX73/TLce5ZPndXFBN2KFlRTItgSdmCK1ZNObzvmv8pXK&#10;JPVqiVhpxCszUcpYoc4a8rQuwy1k+orHeiFsfkwTyBWfAywx0yzCEh9SSX578sOGkD4UIfV3KYoQ&#10;/RuQ9HkkMco67JTjjpT/KCQLcySLquFVIKcIB7WY+FT2wN4L3gpuo4gdL+JrAnhD2NOAuXp6Pbfo&#10;ssXZt+8pfzfDtalDnhUGAQmfTA7PI0vCx7KBhP5ShXtryOE4AIndQOyAITxOp8ssM98yck09yzLo&#10;k0TTDPeK9XXG5LPNv1ye2m9Gar8FBYNW1AxcWYfdJOSgBJcgM39I2cAlhYOW5FwWknXN0swfhKT9&#10;dGnq9cuSfr0q+c8bMu/cXfzQmeaXU3yflMml7eqQZidYw8KwOIkjAzAFgsl2TINdQEzSirLkWU2F&#10;9Rj7W7yr8to/Plv29I648avCRi45+cCq8Jd3Zs2LaT5Sa+RoilzYJjgiOMwUnsclE9om8MEgnUqf&#10;cGCG3vp8fpdpesFxWIRComNaumYYLsvfJv0t0t8qtQ7hbxf+TktD3lJ7HxgDiSn8Oo4XQQSXGReF&#10;PADTcnukxyV8btVe2/D1xzFTR597ZkTJ/Gne5DPkrytXi6k5gWhkO7HbYUtu7wsOsLMTwaoZasfW&#10;QhBPLvQY0gMBpLFL78+pInZd+r6i6wNqyX7bay67LPL4ZYGlTjT7Pj9TNCbk1B8+23frwrPPH65a&#10;V2IkeZC/kpCGUIScNh0J0ek1CSnvmr8USAKFXsAaDiglJupV4Ap2j9k58w0TjtZ3WL4vQGL3DPQy&#10;a9VLxo/BAzPDpO6BvralwMu9iaHIzkfeLQt78NDPOg4swR7ROikvOKx1WZ0v7iu4e0H4zV/sD1p2&#10;7v0zNTvr9SxDNhOQIN8A+Q6mCS+E8IMA3KaAVv3vCtgP8IDLsNmQGQ6sYwOJX2BZscGmgz3IgcK1&#10;CxD7TmBlMFVgxh6X2y0gG4IcFL1b+JtVY2Hn2veLXrkja+JPc0ZfXTn6ypYRA1vu6Vd1d//8cT8o&#10;evbv1V893rnx046dcypXvJ/8yRNJHz5etPS9tuPrjYILqr1E+potzSlwQig9BI0KtMsWIfuJVFB5&#10;BFj7CGn8edeTS5Frg+WTNVLEtGtHyh2rk+q/PFnwxs6Ep9dHPbHu3OTNca8ezP38fP2yQs/2dnnc&#10;ryKlxKlZ2OSMTRIZysgQoCwcgisyhUwRZgIwxk7CgSRaCTzdYm85TJYiCTuo9QyJk3RxHp+08z75&#10;sX8FR70SIV0VUR+u2JiBJVK98f3/DZBcUOJgtxx7uPSnIZn952Zhg17fkq3/HkhsR6QXRYLrAyhC&#10;tIjfLmseEFzbb27BlYuzhh+s+KxA2+WSUdIgpKTWYc5DYY6acIJgj1AkW6Bi9syNDST2dkV7yRlh&#10;Lbkj5AHkSVGI4wWtbAtJM1NNkSjEwR75borjz+syB8xI6jcna0BIxcBlmAXpv6io34K8fvOz+89L&#10;Hzw38Yo5MT9YcP7XIdF/X5c0anfOYyfKXjrf/EFm94xiV0i9b12XtcUjD5jiHHeIvYSXnCeqJNWH&#10;PMIoJc9IGarEMSG3dVnBJc7P4munHst6clvMw2vDHlsf+uKOmE9P5axKqjlc2H2+Scvzmo3S6lCG&#10;A9HY3gOp7Elp0p/EZbY0QH7oPawrEwu0YDgTWRY5HB6cr0Fo4e9QjkrVWaTcFVKrFnqt1Bqk3iKN&#10;TmJGO9hFcs+SCpVAYsQBH7aIyHLTiXl9lu4U3g4t7lDx0vdPvDTuzBsPl6yb5Us6qZoLLF+zYXZL&#10;y4VkdJhUgCeBWvELA4KgsyHIon2JUcttAAEg+PqARgCCBe5w8XP+IX4TWLhFl7G24Z0mDqUqhDrc&#10;4Hs/suaetTF/nn3szgWhr+9M+yatNc4hKiXyNnpgH6Op1CkcpyZl8X8RSBB/gGKhGgBI/HaY5D8C&#10;SDAcmK6Ak8t0sfBI9YIHeg8eCSJ+cFCw+tcy3RbOpiW3ju5g+exkA1K1KBoSK7FHbkhtf2lz3K3T&#10;d/9m+vHhG9K+iGs60WyV6KKD94LSLfykvCVn8cK6PZOX7rHOvaTgLY8gGyB9QAJeZMZBLan25F8g&#10;RwnXhoc8QGCBi4SsnTZ3Br4GczI8kQniJ85xSU+b1VEs0k+Xvzs2Z+Kv8oZfUTX8stagq9pHX1Y3&#10;cmjZiMsLH/lt9WePug+HGPmnRfE5/5lNZbNfjp5yb9jz92ROf85xcLXMPSub8y1nk+F3MpCAudCJ&#10;jHkkesTfzOLUk6gEfQuD0WZAICsOpySp9SLSZTmU2SJkvSkLPCq8Vl+b0PjBvtynvr4wdnH46JCo&#10;Rzamv3Kq/stM95o6HDx+3CvDNRltinilSFci8Z8kkjmk/TEJbyVjR7dIw+G4pLkkXYDN53BiFHkz&#10;CZaRZOmpWIVlW+tEBB7+bKSfor99cMIU8Eiw7Jhx4iKW2JPDmHigpyOLu0XPoudGK7mvyxx7qPC6&#10;kLQBczP7E5BgEwlvDmd46B9cNyC4mslOpksoQh5JVeCaxU182kojIATHTNURDvUngJmTc9WSrNFH&#10;a+aUmYd8KkbpCbyxBkCC6BaH+3qXI3OuRsumDCTZ9WUpL2OJmUluliVyhcyTkny4XPqhwKQ3Mr4o&#10;cdZQsws9d24vuHJe6sDZ6YMWFQ1YXDJoSdnQkOLLQgqvCMn7wdLsny1L/d2KxJvXpYzakfTUicJp&#10;cXWLS9yb23wHfeqUqSKkjJBWOB9TGMcQm82QxlMj5E2Kc5Y4qomdXrHJZS1v1b7M63rxTPmD25NG&#10;rQgfteTYQ1+ffmNPwuILZUcrHZkeq9Y0m4XoJEeED+zz2FuUpD1Hh/ln+OP/VnjmmeWXVB7Jq0ea&#10;TmH0GP5uq6dJ1OeZudFW9klRGika4mVHquzKlj3F0lUrPM2mp9P0ko3lZfYkiTeJwMUw6jiIhDkV&#10;v9AcWBPfnOc+s+PCrFcPvjr+7LTHazbNE1lnZVeJpQGWMJeA4A+jXcAXIfEjjPKbUAUQbaqs7ZmQ&#10;3NtV5zAahJt1UUCabCBBgSpjsac/LEhAN87ORK3VEPFTTiXrLXm+U58ZUzl8TcLP5oT+PjjimW3p&#10;W+Jr05s9daZqQwYYdKMPi3oNAlhOzIouY5VChSU2UCUq9IKqSt0RQJHAp6ikbkifqbwmDkki4MX2&#10;uO+ofE+AhOCBnTIykjH1FihQ0PYg9fqhrLh5DRXBryD8IBRxB044J8yG4sOeO7KMOpRsUmaFpRJb&#10;9XUJNU9uTvzNvHO/mh/9wMbkueebzta5K/wIgnl5zLAiT2om1o9jbor0aWDIeguyejJQMVsBSC6Z&#10;SglUkn5CbQDT8JACKWjo+IXtbQQIgkR0ETGZLXENcbLQvKa/U3ZUW4XnnfuXpj/6x7wx11aOurx5&#10;+ODmkZfVBF1eNOaaogd/Wf3eSNfO2TI3TLYXyPZ8WXDWeyik7POnoyb/8+yzdxR8NqVl21zPhQOi&#10;LEM4GiHNZMtwuzhIjfgVKoGutlkQLNoX4GJRsdfVYDmjn2w8Tkfvwn54VUxastnYn+9ZFtP28cn6&#10;F3aXP7Y5d+KmnAd25D13JH9aVPmcjKa1FV37272RuiI/g5CDIYG0JzLv0lvyVIgCGhbzK1aewhIs&#10;+jZFqWTeKp+CSREdDg1jSRbnYO8let1HgXhXBuL70IZYNMyB/l4g4bVeABJSl3joOSX3dJpjDuZf&#10;tyRl4Nz0/otKOS1jb8wK7kifR0JE4GFPPNgXENI09wtuCZxZsqgSq4eXk0NDHknmNSHp40/WBdeY&#10;J00Vz0DSu7HGBhJUxiaqMGltnoGgt4QiDCRwudAW7Ma3Lkbt2JvBX9L4500VUuGZeKjs+mUpl8+L&#10;Hzg3qf/spCFz0n62svD3Gytu3l1/15HmiWeaXrjQOC2ldVZe27Ly7k313v0O67RuRCsVi1OHVQLn&#10;JI5DbhuqBuZm7PsTykZp5t4O//IKx6dZda/GFD9xKuuBfSn3b0+atD312QNZ758uCE6s3lHQHt7o&#10;zfWYDZIEDekSCDM4/GLqRLzYF7usecIATHWJREMV4x3pO5Jfv2W4hd4j9C5TaxftZZ68qNYT6yvX&#10;f1W75qOmbdObDs5rPR3SHbvem3FAL4yUFclWU6norJeeLkvzGLqGqI/fjwPwkEuPVw+bhDFuC0DS&#10;IZ1VsiSu4fj6+Jkvn5g6Ie7Tya0HlhtF0aKn0jJapeBFldgjEpgXsef/2aAk057RggrLLL9kfQ3J&#10;pprbgs/z6iz4kBq7EIDYbQSQsOWL3OMEsSYMMimbTCu2ybM0vvqJLTF/XnD6uoUxd2zPnRvXklbv&#10;bfGKbqW6ECyRvLuQ/iJvNydmJYTDY1CliwWPuUjQnzaQcHWpEvQrAAmy7cGDQ0O/q/L9ARJ2zQKd&#10;ghIYF9bRNpCgKwOambrM3sHUt9qKBhhA4sdqD4NsIkL+DmW1KdksrJR2bUl8+4gt+b+Yc/7GmScf&#10;2xC/NKYqqtmoMVUPAjg0YHQLHYvWyUziIBXs92+VwGhheOBWQMkykPDgBghDR98ZBDt0bS/AkCz1&#10;sSMRFWoXxCsgYHxb+gtJ9Fua03TVWhWJxqn1dTOfSxx1VemoYR1jhjmG96+5d1B+0NXZD/6+7I2R&#10;neumyeSjsqtYeRqFs0Z05KvCUO/22Vkvjzh232/CH7kx+e1xFcvfdYXvFNXZdFtbgtnDMAkVyGyz&#10;u5ddIfQnNwcePdJrY4KImkL2mt9QXkP5yDsmTcEb460OJeqFLNFluludalRrsrRpoQ2PbEodviT8&#10;ngVHxq46/eSuuPfP5ofkNu1u8oe6rPOGijFlvLBiJPkomHy2gSQFh1ORkiWNb+RKbDBEGIqJs24g&#10;Y2Aqn4/E8R+dU7NcGuACYR87iM18PvbKJqhg3neNewZCW6Q0ASSRytrVaQUdKPxpCAFJav9FJZxH&#10;i6Cihn0Om2xQIfAgoq/srIjkuDRwGhI+iJeAZHE1Tr5a1oBNG3MzfrA07YHTdasazQjMjuhJDGMM&#10;G6yp7VpdDMQhUxn1Q7pC4C6TM77YVxKQZFlWmmWmWlRzagUiY0Q5BACm2FDveSWi+vYtub9ZnvTT&#10;RfE/mh9z/ZKU23dXTTjV9kyc9+1cbV6NuanTPOwVYbo8Z6jzhnXesmItpKokCEni1ANISyzJI7EI&#10;7ZKkkWiJBFOddVu7G5yLc+rejcydtPf8vWuO3bZ03/DlRx/dGvv+mcpVuT2n2sxUnywyRbWUzVJy&#10;phMyvIihwfUQCjj0ZHpjgRZmM8jHvRRFiAvpHcwV+sYnDJd0dwp3s+qpEW1FVvaZhj2LUr54OuK5&#10;u2On/CPx1Tvi3ror8eOg/EVPNWz6wHFgkX7mGyPxhCyIk7V5orVCdNTKzjrV1SgdHbKnR7l7hNdh&#10;ejssb5vl77D0duFtMF3lVkVy0/7V5z584sSrYzLmvNwTulHUpRt6gzI6LKsbScTB9iStpIJInMnh&#10;4JAZG19UYVtmSUr4LSlrAhg2FC8BkoCko2Wwx2CV4VqSocB9PUiWapKrUSNUcqd/aWzNkxsv3LHg&#10;0F8Xn/nHlrIXYjuO1usdOkxp8pKciKlgbwPVg/qQFJpfkvRhk+N/KVylPvoWkMDgJnFG8N8GSDTz&#10;/+0eCcEEzrjF0ik4JVBvvUBiD9UlA8YdxGMJ8MCsNc8swXfE0GG/IR+lia2e7KCQBmwxRESz8Uli&#10;+/Bvcv46/dg/Zx2avCVxcUrb2Q4sTGqHV47pQXuKin5oY8ml5eJTiAIQQuMEY4Q9YhDm6OCCkBkA&#10;1OA6E6uhloG7cKFGcYNRMLWDNVWEoD7LdCmtS/raVUOGHrmlZdGLhc/cnDV8YNXwwT3DBzjv7V8+&#10;cljqAzdkTr2vec2nVsxeVVcgfC0WufD+NtNVJZsyjNCNBe8/GHr/DacmXBf++A1Jr99ZvPTt1nO7&#10;pKcTITccgo1FMD44XgQYqEYASGwutHsVUkQF7WAg8ejKq+H4HSyTo7/2BsYu5W9WeqkhkjqM/aXO&#10;FfHVn57Mem1P/DNbzj21+ezkbVEv7k98Jyz/y4Ta4ALHulpte6fY71HhmMhFCkgkU5E4ljGV9L7S&#10;CUhyARVwMjKUxml9EbUnREkLAMlFunQTIn7IS7wIS2DCW1aAeB7CdkrgpgQSdkFxRypjV6ccubf4&#10;J0vSB8zJ6LeojJGAt2Jgyr0eS7CC7fkSRpElvUu2gCV1/XBxCy8XboQ7Qh7McnJTKvrPTvnxspTH&#10;Iuu/aRcX8FB6okKF4TNh8gPETkYfitjTSKnKnyE5NzCABK0AkCBTgO2ZwbsCkHCqxBRhHerUFuR2&#10;vHS29uGDRRP2FT58pOzZiIYPsl0zSo0l9WJDh3HAIyKkJIeDfmuvZLOXFNvHwhNyECViaYOIViJM&#10;iiM+ubPN2lDtmxFX825ozvP7Y57aEfH45lNPbw19ZW/k56dSViWWHyzpjOk0yyzVSNKkMF/hghdC&#10;mEEaioQCUx048oeYnXifpZVEA6b6twsBCRHUIxlM5Hm7mlUrdhEaEd90fPNx8eePJE2++dyEG+LH&#10;/zRx4s/iHvpp3OM/z3zl7yXTgqq/eKxxzvOdy95xffOle/cCz9FVWvhG68JOlXJU5kapslRVn6fa&#10;S1V3pXLVSm+D8Dda/gZLqye/xJcVXrFpbtSHT55955HskGkdMftkc47y1UmrzRJOSdYbotFsI7JJ&#10;dykF6o0CHU3X2ETiD9nni2wgoUIX4QPchgxHfAEp4nyAnUqUWzKyUyzL6HxqR9ptC47fNnvf2A1x&#10;r0e3rmsw8jRMgdBv6XnoRJizWGpFqgyz5diaBuiiJ7Js9nXrRbHtlVwbVLghgUoC6elWUGiXpE75&#10;/3v5HgGJIEZEj0CRUSfZXdaHIkSXAAliLxhm9LY95AEgQVgGbiC6Dx4G3cZUbiWLlTrcqd6P7Rq5&#10;MupPn2z9x6yDT+7JWprXFesRdZYglxMmgOL96NhM++9AQohlEwkMsVQfkFANNIGpaRtICCOoJfZy&#10;b3rLfICv7LYEbsUOVq+YsY2D5Vsey3BIT5PpqNRzTrWvnpby/N9Txv2wcszQmuEDu+7o13N3v/Lx&#10;P0h+4fbskPe98QdVY5bublf+Ls3faekdyl2vOkr1mIP5s549/9Tf4h64Pvr+a6MfuC7utRG5qz+1&#10;2mqFiVxDuqF5TZ+PT1XrrZLNc4QrxIiggF9IA8E9qSufT/m9IDI/kUiIyClMN06ns0g8WoSqtGSx&#10;rhJ7rMM1nuXJFe8djn107fF7F+27fdGBEavOPrwr58XIho9z3SsarMNSO8dpYqHUJFKtJFtmutDJ&#10;acrDqVn+bOHNEL406Scg4cgPOS7ko2A2JZNX/RIFlDJTHsJilp2MNhvnAZsBAj5dBBLAEu9QIfSK&#10;VPrODnXvnuIfL04fMDtrwKLqATi2llCkmeGBaWkj+x/VvJS2FCcBLy0Dliyt6re8fgBSqrTiGvyq&#10;Hg7NwuL+sxKvW578zIWmHU5Ftj/hB1IXSz2DSOiZOEyeaqsID6g+pNmTWa0nYa+JPwNLD/zpOP8D&#10;WIgJed7RSa4DXUmIAjfLJMjElFKkpna2iODi9hnZjbMKOlY1GLud4oSuThnqjCnChXWOXA12Ptif&#10;A5bQg1KwAkLFSxkDohciVhlhwtjn11Y0mV9lO18JqxuxIuLuxUdHhex/fMOx9w9FL0soOFTZmtxt&#10;0OCS714vVQe2Gfl7OHrsV1iPb8eCSHok8jiQu4ut6RCNXvmlwkyPwu94h6Hus/wOy9uuO6r00mjv&#10;0eDGLyblP//XnMd/mffAj/LHX1sy5rqysT8uGv+DvPuuLnj42sJJP82b9MucSTfkPP7XvKf/nvPM&#10;zUWv3t44bZxz9jPamvf1vYvM8E1G6hGzNNpszJAdhbKnzPJUWL5a5akzvTVmS45MPlG5ZtbxNycd&#10;fuehzPXTtbQwq7NI6E2m6RC6W9c8CIuxMrGDByQWrFXQkEAJqKYAkJAE0aVkI/63QMIEVUA6gn7m&#10;lqpFymSnsSSz65FdBTcvPnPj7GPjlp9+J7Rye51GI0LwjJ+bfu46vpe9ZxMbCXwWTiqxgeTbmsSW&#10;016C6vt3IKG6YqaKNBuq/h8BJOiLwPI1qHGMFobnUiChfuSuRDdRZ/G/gXhRYAMs8zbGQGgm5yqg&#10;7wgXiEc6FGL0u+v1D0MrRy07/afp+28NPjv5UNHK3J6YLq3KUj2SxANxTHZiGMOxI5fGhx8HXe8G&#10;WT5G94CTSM9nBwhkM0FgiAWhERn+ZE0gwXAf4bbEMAFQpKZS/al2TtNyWP420VFsZJ1q2zG38N1x&#10;iff9KP3egXVjLq8LGtx8V7+Ou/pVPPm74gVTG8P3+usLENHSupXmkj630nosf7skBEo6mj9/asyU&#10;f8Q9dl3MfZdHjb8y5rU7Szd+aXU0gEel35IuU/QQX4LnYBwyDlp+siWxcgGfEyuTQ2W3wiBHxA7R&#10;ejHdh8kkglvb8sSCORowzhPnVIgQtkqrkHRZi39zbuOcqPzXD6c8tj1+wjcJ475Jvn9X1mNHC1+M&#10;qv28pGdVbc/u1u4jLk+YrscIpB9ni1tlYY0W4vXpOAODtKey8cY+tIotd+hWwANsfDNTGCBe3EWa&#10;t29lrZ2oEQEiaa+VguLmhcjIUJugVKSytreJu3dk/3h+3MDpCf3n5g5aXNFvYXm/BSX9FpWCFhOV&#10;429wcb8lRf1C8gO0pKDf0iLQsjIkTQmp7L+kckBI+eClZf0X5PafHf2blQlT45r2+ZCBimqVIvxZ&#10;wk/N4TkeqidWZFHdej0SXquG9GVwv4AWaB2iYXRNNqduDDRcYn+ifU4X/TCBoMKjH+7W9rdrR7qt&#10;cAv56qmvbD+PMSNA3GP0lxw77BUlWIpVMkyzjnYb+1q9m2q6FxZ2v5/U8WJ44xNHSiduz7h/Q+JT&#10;21LeOZQ+PzJ/e3ZtVIOzxGcSeHTz4dZw2VkuOFcbGWossNBxXixYIbON90wQR5EMsoQSXSz0Q/o5&#10;x2dMoXlVV5NRme9LDO3cE1I+/Ymkp/8cP+6qlFGX5QddUTL6yuoRV1eMuLx01LCi0UMLRw3NG3l5&#10;zvDLsu+5PPueK7PuvSpj5JXZY68tfOinNc/+oeGtu5q+mNS2+EXn+mme7TPcRxb7wtb6Ew6a2afM&#10;8guiNkk154muYlWT5Avfnr9o2tl3H4n5Ykr19rl65gnZXiS0Nqn1CL8PHjvVjyQTIsqqmAusPRbV&#10;vhf2ayaGE+TWg16ii21dxOoIuh6f4q6qybJSHdq67I5n9+XdGnzud3PD710T/+7p0p2lvmS/UcXn&#10;XGBK3vKyY0eqjAw7O8hma0V7Tamt42ygoX8JwuhiD3aNMJwDbFi7AP/oflRYbdqbtXk7N7JvfUfl&#10;+wgkgR4M+BYXgcSOIEFfY9gCEBIgmDvUcdzVGGA4DXQFZj00v2nSEKkKqZI1caDa99GZihGrov44&#10;/dCt80Jf3JO5MduZ2K1qBY4ncyG9I6a5MJGAGCUmBC3ofxpmt2W5LNPLi3cJzwThOw+VZe+xYsm5&#10;CCQC1oTfIjhB2iwQ6WwNdWNWwIVkziCTimk4LL1FOWtU2XnH9rlZb45LePS3uROuKhk1sGrssJqJ&#10;V9QGDaoPGtjwzj2OE2uNhkLpaVe+TqF5hN8vyGHQPdLfKbtrfPEHc2e/eOHZmxOf+HnqpB+kPfaz&#10;4i8f1sO/kb4u03QLs5tIml3Kor/Euh5puCwCId0pLdIFpBHcnLiUeJArh9Qxmlv6PIrk3uDtUUAR&#10;npkkYaILOOJte3LSckitSVlllsjTzBSvFd5tbalyz0jsfPFoyX2bk+5aHXHb12fGbIt+9nDiF+fT&#10;lxdW7WrvCTdwNEgylKlKwfkcCGQRJSszQcp4RPBJRfaFgKCgCRXs9cQZSB+ip/NfstZtQz5PIist&#10;QUi2FOSvEMz0zpGYtkdCd4uQxpZm/6jt6b9ccP6yGVFD5yQNWZA5aG7GwLmpA+alDVyQPnBhxoAF&#10;WYMWZg1alDF4cfqg4LSBSFqcPoBoSWa/YKLsfsF5/RfmDl6cP3RJ/mUhhYMXZQ2ZG/XnNQnTEhuO&#10;abzeV5oJpjfV9BDaAeqw8x852AnY4CRxW+w5kmSlpfOyAt6zyY4U5nuwLRGtts8sISxR2C2YIgxy&#10;4xIsEW9aCaZKsFSSJA9PJBJMAnGxbo0giidCCIZNfIXZdUIRpKuJNNSBDn1NUdusuOKpRxMf3Bhx&#10;V8ip24LPDF95/uGtWXMSureUmmdarFS3KNZEraXapHKx9UAGGg207VMwe8P0Jsa3BCeUs/UXsQNs&#10;eUAGBPlSfYw3LDaw7XTld8q6ss7Y0/krZkS+8WDYkzdFPPbr1Ad+kD72qvzRVxKQ1Nx9WdXdQ6uD&#10;Lq8Yc1nF6GFlo4aVjbisYtSVVaOvrhxzVeXYK6rGX1457rLK8VeUPvijwqd+k/vMX7KfuTH92ZvT&#10;Xrkj58NxpXOfqV79VuPBRe6zm1VmqFkdb9XFi6yTxtGva+dMvTB1XMwnk5p2zRH5EcpRY/odQnNj&#10;fRNsevKWSA+x/mCtYktrHzF+gPMRFaZ3cAJ0rMRBjPriPChdQ+11W7pbGOTA5fZYW9PqX9qV9K/g&#10;8N/POXXzyrhXTzfsqTVyTKsOC1iEx/4l/UsGK+tAqgRjSYBYGeK2VHgQ6CWpILqGLD/ADDZB80wn&#10;ayG+Gf7BwHBaGgAJqceAuv0Oyv/zQGL3i913difaKIL9RaBLgSTwItCh1Fm9I0e34JFGZ9lwgg4l&#10;s4nMBd4WS3q9XckaZeX55MEK1wehJWOXhf39i/33zg+duq9odbY7vF0UGdgK1MkzXWR993okmMbg&#10;iFYASJAzB5E0MBN4q9cM4CrhPQhAQjY+xMzCBlyeeAxcBk7ES9NvCCdWj+gdylEuii64T66o+nRS&#10;0kO/Sxh7WemYwTVj+heMHZJ//zU1k37W/cYt3o0fmUUxSncI8pq0bmH4qfmWpknNLfwdoqvCc35n&#10;xhdPn37sxnOP3pA+5c8VHwZ175wp8yPJeSdpka4G0VFmNOYaDTn0QngbFfZ8tUvdgbRgQBHOZ0F9&#10;KLmLTWTR8wrNj7VbMH4QPURQDh5yn5cFXqVhkrpPGU5ldCizVZkN0ipXKsOQp5qM9VntMyJL3jyU&#10;/NSOqIc2hE7adHrKrsjXjyd+HJO/MKd+XVXX1gb37mb9QJd1yivPWfICzkcSZDvHQUWSNgzY2owl&#10;ASDp80jsABciP72T2Jnwb0iPy97JbVLNWDbGc/g4wu+CMI926+/GVjx6uGT07pJ7d1fdubfutp2V&#10;/9hWftOW0hu3lP51c8mfNxb8YUPO79dn/H5D2m83pN2wPvXX61N/uS71F2tTr1uT+ZPVGT9blfHz&#10;lRk/X5H+8xVpv1yd+ctV6b9ZFTtyR+r0zMbTBqCCapVo+VItTzoqyfklhZFmmVTPQMANczaoUory&#10;ZUgc8UIOWQ5dhvke4CKBTZpUaYJnkrD4DWup6S0osPNfEJGvg9VuCJdhUwihCIEH9V6UsMIscdyj&#10;9jvUjlZ9S617bWl3cEbb9AvV007mvLYv7pnN4Y99ffLxVSef+ebcOwfT50XXnm7S03yiUlnNSOJp&#10;9WBFFod8JUd6SVJt3g4QdhZCYKEzSdqwUxDyyHKHxNz4ivUZ/RMQIewjRizX1enMSS7csyFq3rSw&#10;aU8lffR4yexnGuZNbv7qkYbX7656+Del915dNe6njY/cUP/4b8oe/FnBmB8UjLqmMOjaEtCVpUFD&#10;y4MGlo3oVzqiX8moAfljhmWMuTJx5FWxw6+6EPTD+Ad+kf70X7JeuT3/y0crVrzk3vqpfmiBPLZM&#10;Hg6W27/qmjk5ecot4U/fWPL5w95DSxSO9qmTJB26j3cSszsCbYyak1ahtmHKx8aPXqI2kgSgV9BG&#10;O8uL0dstgXAWWV0uaXUpUSXk5tyON/am3Lvo6N9nH7hn1dkXThRvLPVna6pJaQ6FvQuknriv2CMh&#10;geKwCpl0lxD6nx6Nx6LQkzgqDlMbKMJEQEJXsjHNHU/XU4OgxLgJpK8COvc7KN87IGEEhk3chx99&#10;hLgVEY0laXD7R71Euo86mi+jHqcvoa2hrC1NYGUXsQYSkXYo0SxUnt88WqXNCC2+P+T0TZ/s/uec&#10;E0/sKliQ4Q1zyCIlWglIeKEFGdp2aAv3YSCxQ1s8U2JbL5Zp52onewTWCw0u6Vob2+gVXe+0rQwS&#10;w4uE4TUtzWvpHsNyCdMlfS2yJsV5eHXt548XP31T4f0/Lxs1uHJU/4ZxA1JHDYq678fFr99mbnlT&#10;ZB0ynJVCuAT2KrmwiZKKoQt/j+Vrlu0FrrMbEz6ctGvC7w7e/7vMt8e4t3wm0o7JliKheyx3u9FU&#10;5Mk72xy1sz5sszPzhN6eL1w1BCcEQpbuMMlfUW4GEqojGgKko3+B5ex2EB4idAxnigovjgeBUTkg&#10;RiaPD6qHbFhBLk+7shqFWauZhR6R1m2ea3LvL+uYF5k19dD5R785O2bFsRHLjgStOj5xc+QTh9Je&#10;jyibntG5stba4TSPmTJc4ESTeAW6FEguDW3ZEML6FOua6HPSpGSJJ+MwXShr8kvsFVz0FVv65OvY&#10;8+1WnKX2O7WNzeaKGnNhtTWz0vq82P9xnv5uhvv1ZMeL8a3PRDU/EV7zSGjpQycLJh7Pn3Asf9zR&#10;/NGHc0ceyLl7X+Gde/Lu2Z07cmfu3VvSb9+UesfWjHu3ZwXtSn42NH9paUc4TggGkCQrPU354CJQ&#10;lcjZssyLS5MJ9rAEAFteUrEUDSfh50gtR+iENzmmkWNZVP9MJJWBR0JtJ6IfIj0XZn30DMGdACcG&#10;ETxumkUwST5cjFIRUp0yrR1uuarempHnffNC7ZOHUidsODd62fHxyw4+svr4lM3n3juQEHw2e2dy&#10;5amSrtgmf4bDrPDLOsNok0YPEggBQngrA3F872QAlUuEDpxMn5umoXH2d16nRZ8DSBBy8bNyJLhB&#10;sYGEGIl+o3W0lkWejF8bnL5ybu2+da6Y/VbeaaswXKUf9Gz/qvKNoNwJv6x5+qb2N4a3vjOq9KXb&#10;0h7+beL4nyeN+3nqqJ+kjrwmffjQzOH9c4L6F48dUDlucMW4y8rGXlY+enD56CGl464ovu+qgvuu&#10;zZ34o7ynb8h/4a+1L95c/dLNtS//s/P1e73TxnS/cVf5k3/KuO8X6U/8pWH6U9qZjbI2w/S2Sb8L&#10;p5DYe4k5UMUSgJUy0Dy9EALpIHXMMmyHhXsnV3p1t0naHYuvqAOdnE0rvtt8enfavUtO/HP2nrHL&#10;D799PHVbmSvVJ+ql6BCWU5FZCnRl3CVFQc9krcgP+jeipwZ6nutIxJPByDjuR4o/QhSCFh6YbwMJ&#10;TxX8vx9IyLSnVpNPZwMJgWoAOexidyIDCRJaEtEL0tOBPmXq+4lN+Ak6nXShAVVr6ApJGMiSF91K&#10;dkhRpIvQEs9XB0rHLDr5p8/33TQ/4pH9FcHZnrNdslTi+B0XJ/LyYKkSYT6kgAjLGpEUC1VlwIOz&#10;QoVkCeNG7GAbE6gSWSYebKAl3x9LWQL1ZIyjy3yc9cEh9C7prTWbsrTzu+vnPJf7xF8KR19bP/qK&#10;uqDBTSP61Yztn/rgdTGv/LN+5WsiaZfoyjOsTkt4LSxMp5pQd1FrDeXvFq5aWRXXsW9J1Otjtt33&#10;p6PP3lW1+D0z9pDRVih7moXhRV7Ihnxv8tHK/cFp6z6q2DbXeX6HlXNaViZYbUWmq1GSbWT40F2Y&#10;ONEBH5xMzy5Uc5PPQbDHAjOmbIURkASwH4OIL8hfIbtIM4E6vKAHeX8424pZY8jTFY2rkmvePV08&#10;eVfyxPXRQavODF99ZuSGqPt3pDx1rPi1c02fpPYsKNJWVeubmoy9nebRHuuM24rWRJxlJQqoXcKD&#10;PCFyed8DkndxmkiiZN4YEcPeDPKfIx+wPdkARIFfgjAXb29kBCKdG6vMSGGeFvKoKfdpcpfH2uaw&#10;NrZZa+r1FVXa4lL3/MLuWXkdM3Lavspu/Tyz9ZP0jo9T299L7XgvuXVaUsu0pOZ3zte8ea7qzZi6&#10;d+IaP0hsmpvTurPFc8EKRK6IqMJYeYWTBBHUAhLwvhZ6m4YsKQQVBAb+TOnLwCoDULalZyMahvl2&#10;OC4c2sL2GhBvTCFEoRYJbFREAxldzusyzCeOOc19nfrmFm1FrTa3xP1JpvuNmNZnTlU9uCd/zPqY&#10;EcvPjF0W+uTaiDd3J08/XbQmuf5MeVdRh9ZmmQ6lHOSFS4UtIDCUSJPCayZeJkYnu4pAhcQKhXgY&#10;ixEx4MQSmiV9htB0E2czwEHFRcQYuvLqvJsa11uwComh/BZEmATT191alRCRc3Brw6k9voIE1Vlp&#10;+ZuIpLPKyDrd8/XHmY/fWPrcbW2fPOQLfsWx6KWm6U/XfjSp4t3xZa8NL37hX4VP/TnvkZ8XPnxl&#10;4YOXlU68rHLMkMqRA6tGDawZPaRuzLBqgpMRgwvuHZAfNCh/9ODcEQNy7hqQfeeA0qCrWh76eecj&#10;v2p+4KelQZdnjby24Om/Nwe/aUXusmqzhLtVIkpMXE6ox7F1ngcySMZ5lhv2IcsDm6eI4FE/WaaP&#10;dyBwrBstJXnAb70Cp3jVCivVZX6d13nrolN/nXNk5IqwaUdTd+U3ZflEk1JOKTyaIAwmF45+S3dg&#10;UaMHwFQjTUHPtWGAlR5Qgb6xfTwaCywmYlcDe3c43b0uEUhnFQN9SgXXX1L4xt9V+d4ACVSzHRn8&#10;XwIJ9aZNiHF9u4/oAnigvYS3gBL6A0fbJp5+N8jCIr3WIlWRyzpW6v70VMWIZRd+88WJv8w/9/ju&#10;3KUZjphu2a405C6FfW0SkPC8IsfcMKNIdhe0J97S+PPwE+vZtUAlGEXwRNNlmk5MoJGZwNdAE2PX&#10;IYmpYRlYpmX6O1RTgX7hcPPKT4tfG154//UVIy9vHDGkMWhgVVD/7FH9sl77R8PX04zoTaImTrpr&#10;hNVD8kgcY8K8Y4/ENKXHIdpLrcxTVas/OTnl7gNP3ZH11aueo9/IsmSrp0G5OoXuF95O0V5m5J5q&#10;3L8kcd5LZz98OPGLySXL3u849LWVHqEai6Wnxe/v0JGjQmfEZmOMGkI+PvtYABJqJfqWupWgE+6I&#10;PWr2wCHChzGB2QZi+aMXJF8a8pjKLqkqfP50lwjtUvsazHUl3vnpjg8ia184nPfY9uSxX0ePWBZx&#10;z8pz4zfEP7k77ZUT2Z+crZif1LSusPtAs3HWo2KFSuJ0ubkKC2EzsR7J5FOYzFhlXVDWeV7Peh6f&#10;YGqdFLdtrcNgJ8UtdCLGEkxFkF8SL60LUpDrE0kkrHBThRkyTJen/fKUVx3zyKNucchpEB10mvt7&#10;zH3dYi9I7e0R+7qtfd2ktc097frOTmtXp7GnyzzUY4UT5vEe+3SerqAX9CByF+Cj8MFQ9vwHzqzl&#10;5VsEb5lKz5BGutBtsudU6GLyPOzjeJOwVFfFYC2Wmaiwhi2LV6nR3wwCUakShDrU0rOxrHlJesUX&#10;UTmvHk+etPPCqA1n71kTfs/XEWM3xjy8K+2F4yUfRtUtzWjdXd5zssl3rstIdpoVPqvTxBoKwg+S&#10;C9JNEB/b+maNZcmAX24vP4EwgsnB9WTAaJr0G1KzB9oWBQQEqJjEojiYh8SEmIcYieSPBcYk04fu&#10;4e/xt1R6q3LNmkLZXqW8bcJwCLPb1FpVa55KPJD84p0Xnvp75VePiT2z1Ln1VsJ2EgHz+Apj5yzv&#10;2g+cC55t+XBk8et/z5zy27SHfpI66vL0u4dk3TM0b/jlhSOuICobMbRsxODSkQNLRvQvHT6wcsTg&#10;mpFD64KuaBx9VfOoK1qCrqgbMbhkxJW5E36e+dK9NcumeRNOyK4KbK3XfNIgeCANTgYh1suQMNjt&#10;YyBBAWYEtArLIMSQWh7QAB4ctYdD9pqFSujwr02pfHFf0p/nHLlj+dnXT+XtrerK0kQjcjhhR5cf&#10;CVrp15CvfwMSBl8bSIQf2c3xVKg1VjU0TL1AQn8RvgeWAEgCQTC72PfrK/RJQOd+B+V7ASQgmD5s&#10;B0DzBPDALqy88NaebCci+ybgvPUW+7I+LMFrdGOAu23zGb41z0fRBfYWoTJDHa4w3j9VNWJp9B++&#10;PHHr/LApe/NWZjlKpNXAkyWEJSxgkAYIBGSBo2vABtzWfrQ9uvZf/oRe6aYNJBwshqDR1QYSAGMy&#10;G3rYJT2teke5mR7asuazvDfGZj98Q8WYa+rvHdIwYmDtyIFlo4ZkjbusYdFzevQeVZOouSv53AWc&#10;0M5nZ5kGogkmQZJydljlKY4T69O/ev7ESyOjPnq6ffcalZdgdTVIT4/yechclLpTOOusqtieqB2F&#10;6z6JmnbfqSm3Rb14b8Fnkzu3zjfPHxAFF8yqVKO+RLa1SLdP+jSBg+nI70FDqVEsK/ZYUG+S5YZT&#10;T3jIaODgoiGTK7idWo+RgInGCE6vaURtfeRRZosSZUoVkqIUKsot99bqSzN6PgmveWFP9oNrY8eE&#10;hI5Zcmb88rMPr4+esiV26r6Uj0Kz5yVUrC5o2Vzp2NvgOtLmifSKc5qI1K2zuhkqjTPKPKusCGWd&#10;U1YUsMSKk2YSKVzeysdGPU5apL/2zkTyaXgVE0JhHDGD05CsdF4eRgCDfOn0guerrUQQqW+EjDjU&#10;hm3hCTj0ib6ly6DoEwIfYt84vUjhjS99xF4UIC1byjylsLTXsrJMM9PE1A7P4qCqfUQ/oTpz9SS5&#10;VgkKk0YEdWeFGar0M4YK19VZv3XWY5xxGkc7/XuaPJsqOxcklX5+NuutQzHPbw17dM2xscuOjFhy&#10;cOyyMw+vi35pT8bn4VUrsrsONJgJXhw2Va5UlVKNSMVBLgQhPnwMhHOIq4nJ2bgOiBezO9nmxHWQ&#10;AjtCD84HkPgRTyFNiDHHtcwqNPz0D9LzBoCEVDHnKmWdSPYJ3USQn693S61T+bqkH6fv8CSzT7fc&#10;wt+mWnOL574S/9rYwk8f9W+fqZL3isYLsjVVVcSr3DCVeEicWeffM9P59VtN8ydXfzS+6rW7Kp/7&#10;R9mzfyt76i9lj/2hfNJvyh66ofT+nxUFXV40kuBkSHXQZQ2jL68LuqyWhOuuQU33DGi8tx9BS8GI&#10;y5LG/SzzlXs7v5kpcsNEW5lF9pbmQsAKS/zhWlNDILxoHClp7pRLIASqwLafqJcQj8DaBNIbFULF&#10;95irM1qf3xFzd/Dh4avCXjqStbm4I99QTRz+JUcG2wbohhAT7nAGEnQv3BFSYjZCYLEc56UFkNPn&#10;dmFliP6EVYu0MFg5RsDDogYhpWLfDRXuLfQ2oHO/g/K9AZJe2/Z/CyTEzSCEXdhx6aO+K+0f0gsa&#10;fvrAZusAQUhI9ZMUYMcKeettUuV61NFqY+bZivtWRNz85b7bZx99ekf2qU6ZK1QbNr1ThYj7sRcE&#10;AIZZA6oe7mmauqZphA2BUWIgYSzhB4G8QnkEzx9QZRArsBBQhsxYful1qLZymRHu3T2v/P37Mh/+&#10;fX7QNbVjrmgKGlY7anDR8IHZY67OefJ3rsMhRkWC6qkyzE7TcnLCYGo4GBob6Ol21LLO5q7Y41lL&#10;3g1//b7T7z1YuH6mlhZhtldanh7p9prkesMN8gitRTlKzIZ0X97J9t0z8z9+OPmZf+U8fXvha0Hl&#10;nz/VvuQda+t868xOlZ+kCIFc7ZanS3ndkrQBQlpgQ3siivuWsMUeL6AIvQBYooDZ+4je2ohCyoOB&#10;BLjUzd3erIwGpVdZVr5PpHbL6Bb9VJ1vX1HXhtTWxZFVnx8teH9fxus7Y5/fHPnEmtOTVp2Y9PWp&#10;xzZETNkZ99rxrC9TGhcUdy+v863rEJv9cr9QJ5Q6q0zyLeyJ+iQOAZEutok9AwTBMH1NKGJpSVKj&#10;z+1p+YDW7t0Vz5o9EIMK3IGDSxxfgh/D4MHTHthsaPGGD5XCR0byASTkSQAJ+jAslZwh+B8W4Ucu&#10;55C3KcdC9sYsrFTGsuY+SmWiJiTxaqsYhZwuYco6Ic2dulrXpkKqxNwC15fpHR/G1k89VTh5T/Kk&#10;jdGPrj39+NqTz64/+eqWsGn7Lsw8lRocXbAhrW5vUcepGldMm5baoxVoosoSTcpq58nCbmXgfGYO&#10;W5HLSHxuSq8hfDARaOQwlDTo9OHFPXHwNySGlbiOmIKIBh7iRsW2GojoF4AfZE8kOYW2RbwUl/uF&#10;7kEyUDbLcAy7W+p87ogZCNUSU5H5pdz1Ped2lYS8m/DG2Jxp93u2falyjouWLKuz1GorE+Q9V2Za&#10;RXEyO8pIDTXi9psRm7QjK5xbZ7Uun1Y366Wyj5/Ie21s+tP/jB93XUrQVamjrsgadXnu8MsINspG&#10;DKkZMbh2xID6oAF1Y/pXBg0tGPfDgsf/1PD+Q54tM1RKqHJUC3+nJBPQIvtP4w25OrwPNl3RTG5p&#10;b0SLgIQ+hTAShJBk+qTqlrJWqrB2fV5a+5N7Uu9ecuK2efumnUrbVtKa4cYZFk47yGGRTEE9sYBc&#10;9EigxRhI6GPCBkxQ8YYEL0N+n0pkZcjAzGRPHtOHZMLZEkqF6/qtQh8GdO53UP6fBxKCEo6uw8wn&#10;QhCVEYA7lZUX3GH0AakjXlDr5X06ht1lfRfYnWUvTrXJvoNdSDYQ/QeX08iT+4oZc7fCITzllh5W&#10;6/3qZPn44NCbPtv993mh8zN7znTKYiG6sPcKx8vwJl44kjR+GC1iHUP3+/1wMuiGbLOA1Vh/klaF&#10;96M4ISQmfrCmFvtVLZ80PVL0mKZbdzerghixJ6TpsycLH/lT/oirS+4ZUjt6SOO4YaVjrsgMuiZt&#10;0m8rPrzfyjxldlVLvYsEr/fcQ3o6WAYTN8zjsq2+7uSuiC9fOf3mgzmL33ac22O1lglft9Q1S0N8&#10;ChOD0sN7rxqFXq26C1Ts1vYZk/MeuTEn6Oepw3+WPPqXhY/c1DF1nLbodevoWjMrXFVlyqYiy9Eo&#10;Xd2G7kPvAZLhbrPVQ3/taDAIuEIEEKWriKNZPMDOVE/gNlWTDV2Cf7LCdJdluSW8PSdOQLI6JUGL&#10;aBFWs2mV+WRCvedofufmpIblESVfHkx/ecP5h5ecCZp/cPj8A0EhZ8aviXv0UMEzZ6peiWt+L8f9&#10;eYVvYZNa26m2dcsDbvOITx7TkRokUpNROpEVbVgXBEJDpJp5rsJIkFYCjrnFDIQ9V5+F2W/s8GC1&#10;jlQrrNOBEEySNXvANUmWKgGnyqtUwbsjgU/AoWSBBMZYXsUTMzjbXOKgw2RhINMJL1Am/Mi3ZKFQ&#10;RVLR33xLZZlUK7qhwJnEljhnCoTX/OK0Vxz3S2rOfrfY0SM3OeSqVmtmhTktvfuV883U/KeOF03a&#10;nTv+m9R7Qs7dvuD0gyvDpmyMeHdP7PzQzE3JZSdLmpNaPaV+vZaQQ4g2IbswC0JEQI7DMLwSy4qQ&#10;pEDSW2w1JX9Rky7yCUiH8rkh8CtJZZFyNyy/Ib2k/Wn0SawMkh8wHoQAvE2/g21EuhXTKzApyMiG&#10;+0I8QzxKUuBBViupkZ/rwrYkOCnQvaaGnISBw0nhDBGHIwGr7hBNeV2hm5M+eezsc/+s+PJJ62iI&#10;KooSjhrD2y7JvvF0CW+bcLdb7jbL1SC6ykRTjpkf44s54T66rWvLirrlX5bNfC3/1VEFz/+j4Jkb&#10;C578Y/4jvy5+8OcV9/+kasI1laMHV47qVzN2SM3YyyrGXlM8/qfZj/yh6t37vXtDVEWKdNYprcu0&#10;eFkzWo1Qhh9ZIUjuSHkQF2vSxAFCYGoE60jUIe0enGYoGk0V1yWC09sf3pX1t+CIvyw8HPT10X2F&#10;jbk+8sWxDoVuZVherIiEncWajXUXsMQuUGsAa3ouDYOvd/8WB7gUCbOt9yBnvQRN8L/AEpbaQAmo&#10;2++mfB+ABCUAJFCQ6NBA06mwFYzuBV7QyJGBT1YUtBhUtt1r3wKSi/1rdytrNpx4gJTzMK45tAQr&#10;GYYYDW2rMou86liV98vwsgkrLvzhy8NP7M5aktoe1eavN0ySQJI0ghxiFLbd6BFUQ/ItdAN4FPA2&#10;bAONq0qak9xe3uWHLC1uS2LTliXIZXZiJ4fuUJ4OqzbHOr2tZcZz+ZNvLRj709IRl5ffO6hqRP+q&#10;oEH5Y6/OmPjz7Nfvbl//odWcLbwd8P3ptsxr4A1odTwVHKQborW+JnR/3Pxp6Yvec5z8RpQlC3cL&#10;Nn4Qq5qs3zF76rXg0HQYol66ilXUpsb3x+dO+GXhPdcW3fujvOE/KRrzi5oH/1j93B0Fnzybs+Kz&#10;0l1fd0QeNApTVVerpbmFjrRm2AxD0m77H4BzH/tb5PvDSQoMAUe08JdZnj6gf1FZVJzwBmnybDw3&#10;4c5gZQ95h16JQSXXhvrZoct6p5Xfpsc1eE+XOnZmt66Kr5sdUf3Rqao3j5U9dyT/oe1J921NGLs1&#10;buzOhKB9yfcfynjiaNZLYbnvRRd/El8xI7UqJLtufXHrzuquA02uo53+Uy4rQpMXLAAAIQF5EunK&#10;xMYOXj7bS73b4+GmWOmXEAMJdrqQi0DEsSx4DIQZ5NMwWb2E17yZ3ORkw/ZrfMX3twqkUaTMEiVK&#10;lFVMb/nRCZZFsHfabR7q1HY1ejZWudeVOJbntc1Or/skvvjtc9kvns6cfDz9scNp9+9OG78lZcLm&#10;tAe2Z0/aW/jUocpnD9e8cLzqzdCapaltW3I7DpZ0na1xJDa7C51arUHggSlfXsKL2AgTErpp5NaT&#10;k0GDijS9WFxEphKHcD3YR00DQrY22AZ8bc+EWTwtx1PmxHRYmEQDC/CwPEzIncrpU72EEFCCcN9Z&#10;zWK7In1F1/g0SShiQ4eBkJgJjQxJgWODlawIlmJVi1e6G8yC863b5+Z8NClp6pjieS91nd0hm0os&#10;hMI80u/DmbXEkwbSPiJE5m2yuqpEQ6EoTjez4vWEcO3cIff+pb7Nn/asertn4ZSOLx5ofHdU+Qu3&#10;5Dzyy7QxV6aMHJQ1amDu6MFZo4aljLg8PuiH6U/+vWz+ax2Ru73V2dLZgtQNaIuLQ0zUbwR+HNoi&#10;8OB098gxTBIPISfBNqkbu5RosvT4Bs+K+JqndqTdEhzx23lnbv/6/Fun8zNdWiMfX8/eGeEljlKx&#10;yLK0pYTl5hIgIbnhZUIc2iKFQxCCF8AVdhR7oeJSIv3Yp/Eufoib8T25BFTtd1O+P0AC3QKvjrqg&#10;t1Dj7X6hf1nzBICE7SCM7Lf6iYvdm/9GpG81CwtLTJhSCLhAlcFWpnFCWLNdqhJTHG/0fnq6+p6Q&#10;8FsXnH52d8bqlNbYVk+ZLsig68ScCmeGAPjTQ3EHm2hoyVHFwhXS7FCm9AjYaFJzao4md1uVz8Gr&#10;bH1NQmuy/I2ap0HU5xoJBztXTCt+9pbM0T8uHXlF3egrakYOKRs+oDBoSPaD1+e/dHt18Gv+c9sM&#10;byNPyxPXoguoN6gAG4CG9gnNpmhvbY49W7xtaePxTVZxguiuE3q3xGYXML5Jep1sRpJnAEmXqVeL&#10;xhR978KqF27NHXlN9T2XN426tmbkD6tG/LBy+LXZY34W/sTtB96cdOLLqRlfT28P3eUrSrdaKlVH&#10;veVqRwTZxPGpRJbooYEgB9HkCAbgHn6lDaoE1OgX6g/0ch/r29gBT4o+AyzSRZht0UldkbxayuMV&#10;nm7pckiPV/OZXZZsMVWlrvJ8Ms4hTjaK7eVGcKbz1eN5T+xKmvBN9PDVZ+5YfuxfSw7fteRI0Mpj&#10;96079cjGsGd3RLxxIPbz0xnzL5QsT6tfndf6TWn31hrXnmbfwS7/CY8e5jMjNHHOZ0V7iczzPitG&#10;E7G6jNdFnCFjDRljiPOmvEBkiQuWecFC0sPzgjwbfmGJaNOKFiJaylgLWRTpbxxIxglJL2LoW5Ou&#10;IZLnLQBYrEm3FXGalehTRMk+meQV8R7rgtuKdFqHW/zb67zrSxxLs9vmJNR+daHso7P575zKeGFf&#10;zGObzty3+tiopYfuWrz/ruCDdy89GrQybOI3cc/szXvjZO3nMV2LMnxrSo09TVqypvJNUWGJOks1&#10;WZzXHQoIdg+6295bQD1uz4JIQgu3aZKfgQClDSRkd5iwDCBZWIZkkMajgaRLCDgQrbUPF2AsocEz&#10;hOFWrmblbJbeVsvotKxuIZxswkMiAoYEfggnw8J5ncAhqo+PnBTL0MgOMzGvBtyyw9qIPLNxT4hl&#10;9JgdJSL1RMfGmXHvPBD22n35a2d506NkW61wdZrk21D1IMuQYbJv4OVqPdLrkD3toqtFdjaq1mpR&#10;naFyw0TiARG+wdy/wLfhg9Z5z5S+F5T13E1pT/4h48nf5T3525xJv0697+cXxv0i5rG/JX3yZPGu&#10;pZ3ZMZIccXKMyP4TTmgPdCP8EmJZntrAuY3UHOJZqrdbYiNzq1KVmF33LI+tnbwx9rb5p/4278wd&#10;q8+/cLxsc4mnkTxvgnNy6agTTGoy+WdoNfVqQECIejUeiRIjMVYGcUSd1xb1El3Rp/L4VzSs9mck&#10;ZYHIM1EfnFxabE37HZXvD5DYvI6C7oGSR49xd9DnYGWFuW4fH5LLlgs8GIKfwK/sQlxOZJDHwCFF&#10;6lCbDExNwBhg05hZnNSdRcaR6UVmFMyI5GvWwQrPJ2dKb5l57K4Fx6dsS18UU3+4zszxIxlOmyLh&#10;VPR4AAmsJxY5CBgrT1adqDPdFmnX/Xp3Q03mhYzQHTmnt3eknBJ1ZN0XWN0FZkOaFbunc+204jeG&#10;F9z/88Lhl1cNH9oQhBTxxaMuzxp7bdZzt9QveNkdvl1WpBIkkCsgDWIqqixpAfANsTOraoAiPVs6&#10;ne6Kwq6Uc57CJNlRLbQuDjIgCEaNRZABxihOfZBau2rK0uMPtAdPLXnijwXDr6i/d2jz6CtrR19V&#10;MfzKiruG5k/8edLbE88ufDss5KOoRW8lh3xcuH5+1YGvHZH7ZXOpwirhdkvvklYPttQgQzXxOqkM&#10;eCQYRIwdVAhIAOdt7scQ0DcWjSANHEGfZrF+o/8Qq0MI3VLOTllb7M+O7o491pUU5i3LNV3dwtDI&#10;s+tWqkFaxbqR7lTnWsSu4o712Y3LU2vmx5TOiMj96Fjqe/sT39gV9er2sNe2nnl9S9hrW8Jf3RYx&#10;dVv01F2xr+6Jf21/0tTDqW+cyHwnLOf96MIP4ys+Saqelda4IKtlWV77yiLH16XOteXutVXe9bXa&#10;xiZrc4vY2qG2dakdDrWzW+1wip1Oi2iX09rjFPucYr9L7nOrPT76Su50yN0OtQdLuUD0eken3NQu&#10;N7RY65utdU3G1/X+VVXu5aXdy4rJz+hemtW5OK11fmLD7As1X0VWfhpW+s6J3KlH0l86kPTC3vgp&#10;uy88tztyyu7wF3aFv7Yj/M3tEW/tOPfWruj39sV8cjR55tmcxbGlq1JrN+W27i3uOVajRbaa8U4z&#10;S9erldmk9HZF3q6FyBU8D+puRIpJDUGt0ICAIEdQYdhsCi0GEwMuAJwVA3Fj0uMwuBCwJGgHT9Ov&#10;6UISHQISfErjLi2X1VltFieLwhjVmC3d1ZbWitQJ2GtFTIkIDP9FCJT0Juwqjm6SxMLBAVxgtlqH&#10;JtURXQBj4DOIFXE2MbCvTTXkeRJP5K/8POzdxyM/nlKyaZ6WfEa1lZr+diAHjqOm5tDziAfJufFj&#10;/Tr5Kz6P5e8R3i7hahIdZVZjnqhItPIjRPJh/dxW94nVXbvnt2+d0bz+8+alb9XPmlI07cGEV0ZH&#10;vX5fwoJ3y0/u6inLVK42RK7gLXuIewNAYq9HoM91cqvQHOJgDxLpyyYlCk11vEmfG9/w2ObE2xec&#10;+Oe8YxM3xH0QUbmtwp3Yg/O+sMEZSgjgB/erl+gmASzhAgmC9FBHkcxjXwihL3QgBAvESq634Hf0&#10;6z49xwLIr2y5+48EEgZVam2gR7ngLTt6pLhJAMD2MGgAJGBF2y9h3codhcIYTtrNHgD7KxD9j5yD&#10;dAvmDBhWgiSJDF/yVLEnyIXUaSLfkMfrrHHLzt70+e5/zjr2yPr0ry50HW3SSi2zAWYFPR5AAvwQ&#10;/sCMHN2cBo8ehjAcsYpuaVja52ktzTq57cjCaQdnvZq/fqY3fp+qirbqY2TyAd+Gzyqm3p113y+K&#10;gq6pGn1V7aihtaOGVY6+qmj8D/MeuaH044e0w8tEbaZ0NePwdmxl0aSfvHh6OIkcFuICJ8jZIOam&#10;hpHt4uqSXY2yp0mS729g2QlVhL4BpiLCheO+pNFj9TRaWZFtm+cXvDM2/4FfFo+4om7EkLrRw6rG&#10;Xlk+6srqMZc3vXJLy/pPG85sKTm2PmXlJxEfTY549b7Itx/KnfumkRMtW0qs7hrD00xYBeXD9hTv&#10;OUA0gwcx0Nf0F2MWWKpASMEuCllzZItZml8gykF1oyqSLAB1DE21VnqSTjZv+ypv/vPZwa/XHV7r&#10;LcxRnW3S5zXIppWyS8pWIRuEVWuKakOWG7LYL9Lc8nyL70RZ9/aM2jUxxcvC8xccy/l0X9prW2Kf&#10;/frMI8tO3L/0WNDiQyMWHRm+6MhdwcfuCDlx18qTw9eceWhb7JN70547UvDyydLXTldMDauaeq7+&#10;rbjWaandH2f7Ps03vig2vyo1p5fr08uNGWXWrDJzdpk5r9xaXO4PqdSDa4x5tfpX5f6vin0zi7Q5&#10;JfrcUn1uiT6ryPdlvvejHN+0dOc7KV2vx7e9dKFxSnjVM6Flz5woefZozuP70h7aljB+Q/ToFWdH&#10;Bofes/DYXYsO3r3o8Ijgg2NXHJq47ugjG09P3hExdV/srBOZqyILtyRW7MtqOFXWGdPsz+sWZT5V&#10;pckaXVabqtZSDUI1YSO67CC45SVD9tFSNCism2F2kV+C2Ah7gmRgGZgppwK5Ih4iicLFEBySKL9B&#10;XI2gEzu75GfSCNmDBJVNMkjcTnd1Sn+LrySp9eQmx/GvjbSjsinTctYKjfwSclhpWOnmVIgN6CXd&#10;hU1A6FBiWUyGkIXB2plsQ4YsXrJBHhTCp8TYxBiaV/qc0t1iNJd0Rx9MXfzhiakPRLz3SNO2+ark&#10;vHBWIO+13k2iQRVHpA04Z0dfccA7VoJpDunvIDQS3mblqlM9VaKr3Oosl+0lsqVANuTI4jgz5bgW&#10;vqV995LSpZ9kLPm4YPfa9sx4vb1e6dQK28AhZMW0KAEJcTL8MJIs0w2YwVmokpCzVcpyU0a061/F&#10;1AetS/rL7GM3zT1x//rzX5yrONKg50rVoEwnlvaQvmeTl3uedD4kBRIKApCw5qPPSBoQ1woACSE3&#10;QjWAzABdLIBpMpiBo5wsmASJdVGfB0OvL8USW9N+R+X7AySBEugk9Cm/RV/AA2Dn14csAmRCQUBI&#10;ibMeJ0wOXIa+497XDDjpPBUM+GFTCEfEYJ4DYkZmGj4lO1gH0UW8/bBDiQZl5enq07OVE9ak/GXW&#10;6T/Njbh/U/b0qKajlc5ct9VF3AoVSaJA8uYk+4vtOTj7GDYyBbCxlfxXTRo+vbOiOfFE+sbZYTNf&#10;TJj+TMPqd70HZlkH5vnWvd3+0f35D/8yZ8Sw8uGDG4KGNI4eUD1qQGnQsLKHrmt7917X5s9F5knL&#10;1aB0J8SKhA/T5mQKwbIzlb1Cn3oIreApEFiOfA4LiI+2JjUCaLMjrWRAmaaLpMtsr+2KOJg78424&#10;p27OHX9dZdDljSP61Y3oVzlySO2EK1zPXi/nPmZErjPLYzz5Z1vCNtVs+Kxs1jO5703Mfmdi46Z5&#10;zrCd/pwLRmOR8rcKbC+zlycSF1/0SOCKQEBgFgFF7JWLXD+2QUE650umYSVssetv+d1mRUrbltmp&#10;7wVdeP7GuNfvTJ71XNXu1Z78BMvZJpGlDLEFnni0ejjMSFZel5KtStRaotAjU9vN83Xus2U9Jwoc&#10;27M6ViQ3Ljhf/0V4xfsny14/WvTSocKn9+VO2ps3fmfWqJ0ZQTszJ+zOu29Pwf17ih7cWzxxf8mE&#10;AyUTDpVOOFw17njduBPNY080jzvZPOZkI+hE/dgTteNO1Ew8UfvgyZpJJ+oeO9nwcGjDhDP1407V&#10;jj9ZM/549cRj1Q8eq3noWO0Dx2onHK8de7x+zLGaMceqg45UjjhcPvJg2egDZWMOlE7YXzB+T+G4&#10;HYVjtuWN35p3/9b8B7blPrYn/6lD2S+eyH8nvOjTC2XTE8vnplatzq7fX9geUdUT3+jN7NBKPGa9&#10;hdlyajuHoXAUax+5McNEjIizpIio24EZcADx2l4hynF2hgZiX7Z6qNBLkgIeIJYd8A0NRm/UFCoa&#10;A0mcRh/SKxjpymnobd7GgoazuzND3iuY+WLjhs/cUdu1ihSLPADMKxDHknaDmoO/TENvp4HiGwNJ&#10;6B8SSFjoVDcDHgmAj8bWg6VQtq4kO5DMI79buNqs8uz20O0pXz4f+crI3C+fcB1fbpVcEJ4mHXl9&#10;fBwYQEPwQ0uDzsfSLydDGmRBmp7AmdFmtzQcRELvwkZgd5NoLlFlaVbmOfeFA52RB3tSLmh1ZcLd&#10;E9goBs+MLEysrOXVU9RFxIf2mn7yn8iZAAeWePUzdZ7ZcQ2jN6f+an7YLxedu3drzrToxt01WpYh&#10;65VyUCWIzbm37YIX3OHUAzRAZI1B0/GIQGaxUx2nydFzqd9g+hKeIVIN5wODcJFwjz6xwvwLRg7x&#10;THvooR964YTI1rTfUfm+Awkv82UUUaTDPew724S0l2wiIcZFPYpOBQFFLOURdjgeg4X+JV1GEuiy&#10;l0DAXmOB4sgYwzpZbaJbWa3KqFHqSIf5Vazrno1FN8yM+tOsiAmrYqcfzTpe6KjyIPMB6UrYdmBQ&#10;zC7CzIJaZGVqEJH3bkjdJ3yNZkeunnWqZvu81C8mpbwxPHfqnRUv/atkyt8rJ/22ZPwPy4Murxk5&#10;tClocGsQgKQkaGjDs38wVr+qEvbIpizha6dHmARzBile3tJBpqLl05XPq/yEl+A5hNTwH/EP+yj0&#10;WoNLRE1GowLmimn5dZIlb6dVXdS49+vY1x+KuO+G3LHX1o69omlkv6p7+pUOH9D6yI/EZ3fKA5+q&#10;kpPSWaKcRVZDgig6ISPWeze8V/XBuIgXxyR89lzZ1oWO9LPKUUUNJ6+OkI2UlEIQK7DcjtgbUsIh&#10;RPqKxI+Ixg9jaUsCxoLAnmwuQkWCOMRYlNfhywnPmfFM6MSfhN9/bdSTvz7+1F9PfzS59thG2VQq&#10;/C6sszM1EiMaKVtIeFkktUqQc9QusTap3hLVuijXZZ6hUnQZ51dRXhXmVCe71d5O9U2TXFItZpaK&#10;j4v19/O0VxK8z0Q6Hgttm3Ss6YEj9eMO1Yw6VHX33op/7iz92+ai320o+OXqjJ+vSLt+edL1y+J+&#10;sSz2l8tif70s9oalcb8Nif/DkrhfhcT8ZNn5n61O/PWqpN8uT7wh5MJvll74bUjs71ck/f7r9D9s&#10;yL9xS8lN20pu2VVx54HqUccbxp9ueSCs7ZGzXU9HuV+84H8rSfsww/oyX84rleuaxbYuccCtTnpV&#10;hF9FGuKCKVJNVWKoekM1m6rVhDfWQ1DBWzvB09ALQANiYHIH2a6nniG/kENPDAL0guNatl+oEGzt&#10;Uy4wZiFifRqNhpA0jl1gttEo0p1I/wMCiLUDQCIBCT1ad1VjRkTWpnnhbz8Y9thNUc/flb3glabw&#10;bVpdjvR3sezCgKc6USWgK7GAGBMaYNL/AiTYqIHwF8mRnUyIgAQMRRUwvS7h67a66lVJUtvuhRkf&#10;Tox9+Y786ZO7Tm+0ukpM0U1i7rcIS6gZtq6kOyN2x7cC39m9BD2AiBnmY2wy6Vd+p+VqU44G1V4p&#10;2oplS7nqbBJuh9JID8PuoZpQG4hRfXzerReIYhuv9ETqEs2ntCZDRlU4Z5/MHb08/FezT12/5Pw/&#10;dlW/kuTc1ipSLFkjkd/PhfkcqDXqc6Aq3Rs9hDAZeFpacNZsp8T+nHsu4I5gygpGMyCW0QLdCfTv&#10;BQ9oMmwnYAoACVWdkQ+WBN2ZiDvnPwlIuC9R7LdUmBWg7uHfMWwwctgvyJZhlx3ChZ5CJ0KXE2si&#10;tTJP4NMAwcah3iQg6nVHSOsDSOhb6DxiOGGQ6qNRInDoVqJEitAGa3pMx6SNqbfPPfPPGSceXB72&#10;wfHirXnOJIdeK00yDDUabPgISMBi0b1RJZhypCrxTBpms1Nqjaot35V2pmrnkrR5b5ybdl/40zfF&#10;jbsuc8QP8oOurBpzee3Yy2pGDawePazwoetKXvlnW8grRsxW0ZwtfK3IwUVtIdaiemEJPlscxNm8&#10;qYVEmx5DBTtJeGkWmkkuFsAG/ETfUn2AkWQ6kRnlb1L1WVbUrsaFLyc9/teEUVcVjR1WO35o7dgh&#10;uUHD0ib8uOa128SWaUbWftGZL8xWYTVLf61ylqnqFDPpYPvW6aGP//PkozenvPNg7TczfLGHVHWW&#10;cjUhqTDcfMQLqbbg44DtBXkmSYBrhkgjjyXEHB4L/WO/QnWBf6byuXzFsTlL3zr91F9PPnB96P0/&#10;3T/6x6eeurVm5TSRekq2lQufQxjkZdKvmD/4GURssMFN8SgDZidO3DLblNmojHql1SqjSpkVyixU&#10;ZrZlxfvNSLd1qkcc6xA7q8XmEn1tjntVmmNpSsei5NZ5Sa0z4xo/j6r78GzlW6Glr58oev1I3tRD&#10;2VMPpL1xIPWNA+lv4EXG1P1Zr+/LfGV/6jMHk184nvbqiYypR9NfPZw89XDKm4fS3zqS+86JovdD&#10;Kz4Oq/ossvar8w2z4hsXpnWE5DhW5DtX57s2FPu3l5v766zjrSKsW0R7rDRp5SmzSJllqK1eqcxq&#10;ZTYrnPViOx+kEaiN1IckCXbbwWHcm9zhpHSI4W3wQATYBhJGazvqASuK9SJUDBFGiLV5X7HFxya7&#10;Y6GaCfQD96OhAndJzJx3mx3lbYknc1d8cO7ZW0+N+HHk6Oszp9xeMeflrn1LjeTTprtLx3IsP8kT&#10;tsvy3cCp9EQYAt8CEuIN0piklE1CSVuiWYIg0EgiQfaTT/idytGoZ4ZXb5lx4YNJZ1+/L3fZB57k&#10;Y1ZDhnJWmf4OC+nubHZnrsctCJnIpYDGJawlHcJWDn2AatgvwEEkpLrb0rotvVPo5Ky4hYn1WXav&#10;UpsxMUl9AAwms5EQxc5MSioCk3YZbvNwpW9GWPUDy87d9MWBW+edfHhnxmeJ3XsarSyTfBGTI42k&#10;Gnr7GlUMEN7Z/Yw+h45HzwfgkIiDDFi2AP1GPcNTRyRf9qhgYDA29vAQcHLWO6o22s9q8NsQwgtf&#10;A4r2uyrfFyCxC+sblMD7QBcHCnEAE30Gsov92v5DBfMUAQPZ/gg9SZehTzH3i++oa/EpCo8KvEIQ&#10;sQ59QhLjlP4600zpEhtTm17ZnnzP3FM3zjp925LUx/fWLc7xnfNYZZh7t7pJqrCAldQ9WUDk1NPv&#10;YQXRX8zQSHLVu4XeqXua/I1VHYnR+RuD4959KuLh38eO+knWmGurxl1RM3ZYyYiBmaOvTHvxluqv&#10;33ElHjLb802zk5CJ+ANoQTXl6iEDr4mdGMx9qDzMr0sK+/jwx9lghTeC5pACMDVhdKjuAiN1n3/1&#10;q3VTbyqYeE1B0ICK0QNqxw+qmHhV0oM/P/f034tmPCuidhit+cLbLoQLJ8dZbgkxc1g9rVZpeuab&#10;Iy6M/2HahJ+UvXJ7+8LnjNANsjweOb58nRxPwyw62XEswJjKEspjKLfG52KRREL3AbVJsUHLwRIl&#10;+YJco5VC08zmkqbT3yTPffn0i3cfue+Xx0Zfl/j4H5qnP6ofXGoVXZDuZmGSRQ7FhEHjTmCRBKJS&#10;gwnKyEQgK9SP/qIHYGUC5AxVMcmTdQkaL7PLNDsMrV3Xmv1Wo080uEW906xzmVUuo9plVvaYFT1m&#10;ebdR2u0vc/jL290Vbc7q1u7a1p7qVmdVq6uq1VPWppW3+Yo6PDndrrweR353V0FPV4Gjo7jLUd7h&#10;KuvwlXVoVR1GTadR06XXOvQap1brNmq9ep3PaPD5Gn16k99o0fU2Q2/n1GkOgaVOpEexnAlTTzwx&#10;zRgJP8NWj5h9A98yyxM/k54jhQd3lTiNgIRtC4E5M9I+jBwwdHBGMsgkb561jE3MPhAK5htWWfRZ&#10;b7zedvjwGp4J7ogOx2EIujS9ptEl28u96acb1r6f+exfUkcMKx45rG7M1VUTr2988Rb/wudVVbJ0&#10;V0u9VWhdpkZ2BskT35otDWbgi0BCCtofyO1hx6LJVMKyWNh6WK5EA0w877N0j+yq9+Wez9sw/8i0&#10;p06991jV6s+0C1tVxQXhqLT8blvtE+tBvJlF6BHII2FpJk/yQ/qprVheAxuS1AQ1mC/jSSKEFjx4&#10;Qc/uRRoYbBoqD4sH9hCCih3SqpeyXOkJXrGuVHvhZO2/lsX95Ytj98w59ebWpI0JjcnNZp1OwmNA&#10;8ZO/yGodvcijh16mwpJL/9L/8FFsPmZXkHUYCgYcwm9fRWOHa1mf8XVMfDv7H5D9nc0m9Dgq9o1s&#10;Jdh35++ofL+A5Lsr6HK24DCGfSPBQwhghwPhsyOqlukn6fUr0S7MrA5zQ2rjC7uybluS+NvZMX9d&#10;lvnoobqF2d5Qh8g1ZRMO4VDkxBCzs2WMrUpY7YGN3CSQPk04WULIhfXpHa1d8VG13wSXfvR47uR/&#10;ZD90ffHYHxaNvjZr3NW5j/2mfPoTzsiNsr1Aqm5NabxxCc4pVRrWB6pHJp5p26DspOEvcQ03hwq+&#10;syN1uAKmGFv6WLLvNM1m2ZjmPzKv4b1/Fj90ZfXofrVB/WqC+hWPGZw74eqUJ/6c8eET9buWa6Xp&#10;ytluWk6yg3Sh6fRj7BkjxtQtX2fdZ/el33d1zj3988ZfU/DMTe0Lpurnd6jaTMtZr/w91GH0XMgh&#10;r3URyi0Utd1pCKeGw3r9UBPU2wbmkFj7BeQHhZ5AyrC72VeU0HLym+wl7154bXTYQ39MfPC3pVPv&#10;8K5+RyQfN7trCA5ICRGYspaxFSPLDReMLDreaym3hZQtfIU9sqA+959sauTLwfVs0FGdESLg9UIB&#10;yw54jK9wMaGX5sW5L8imjyAE7kq/hb1PAOkisLRXzfKEHBvG/FjcgGoIwn2EdFuITrmkdNupdWGA&#10;415M3BXoDdjjpMJMsoW5a/69UEttZmb3nAaIbGS/D0BCypINb9YjtpomRuId6VQ9ctCpXVgY0XcH&#10;KnRDWOjACgAMQTr9ilCEBt2Os6Ot9FBUSZfkXupeqTlEd7mZHe5Y/3H+M38uuGtQzV39W+8eUHtH&#10;/+oRV3Q+e6NxcoUsDJMdWZa/VvgdQDRePcYsSa0LDDqGkvodCS3oCk1DZ3IcDVY4hsUeQHAx2Rok&#10;ArrH6mrqij2TuGr2qfeejHvv0Z4V78nzW436dOHutuFA+ThdqEHQCNsLgkxWFOZ9gDMwXNh1JwL3&#10;UdPQDWg4+XMmrx8zMPpgLOoQ4CuvKaOiI4iKmbk6pWULeapbLS9wPX+84tblSb+bFXnLotgXdhRu&#10;jG/MqPe5qMJ0X4Al4ROsKxYKDJzd4VT6hpuoTwroW1ZU/1PLfxCQQP1g0DBueNs7rgGdglglzFl6&#10;QcrKJ2W7lFWWTPSYm4p9zx+tvWN54l/mR/9rceQjG5NmRFWfbvJWYdEw9gn7YQKTeYgwAqkiAiJi&#10;YV5MiRQpkGHhtzxO1VhpZZ/3nlzesfClguf/njTmhxkjr8x76Kf179zt2vyJzDupPNWmdFiWRxc+&#10;Vj92zIqEztaGJHp2fSESlwAJvaL3mNgkTQFFiYiRba0SkLikt1aWRrVumJb19K9TRw0oH92vfkL/&#10;2jEDcoYPTBo5LOvFWxrXfmYkn5HN5crtsEwPlufyj9kKpT7TLHdbx7wnSyf/tuS+K7PHXBk/7ieZ&#10;rwY5tsxR6RFGR6XydzOQUFVJ85BfwnFkKHS3JuGU2LEXdDjAjkWUm8CVh6IySeT8XbKrwipLdF3Y&#10;W/31RwmvDA+77zfnn7yxdsHLWtwh0VmNzWs0NuSTsGdDbbeVAm6AoSSIIeXuM5QXliT3Dl2P3kCV&#10;LsEJDDcTizKpKZi91LfoRhArF7on3RpcQSBHFgL9RbgDP8STyTcykXacHocsGljASta0/S3uzXhg&#10;6wjcmb7l/U9IC0udQ7hCCsu+G9QWrGVmRqoN+ZDAWiTmIGPnUi69WHAV2xf0aKR95fbC5uUfQI8x&#10;kNgLTzBFbKOIHen9NpBQ4VHjamCiBUEw8vDYq8WtcAVUL2Y6FHZsdEtXrVUY7dj0Zf7kG7PvGFh2&#10;R7/WEYNbgi6rG3NN1f0/L/r88eZts7Wck6Kn0NJaSJsrqGNsZ7RbjD5BD5m6iRN1ME2CVpDhQrXl&#10;1Lt0Da5kjQ8JAEtj94anw2ou6Yk/nbnkk2MvjUt9a6xj20yZHaEc9BQMFITG47Z8TktH2hVW5T4m&#10;Mgg0ZJzDk2FzYVaR+rcXSEgzEHZZvMnDJEFD/3E9aRzJpLKwgayLnCylyqQ81yOXpbU+uyPx1nnH&#10;/jTjyN3LYl85XL0+25vQbtXoFnnNJIf0IGA2owga0wskVLgKFwsGn+h/OIpQ+Q8DEsYSIuIUGmfW&#10;SBh0HlNiLYYToZMIeQVSErUoq1xpaZpan+95+2jB/WvO3zHn6G0zDz+0Jm5WTO2pJn+WX9Rhstfq&#10;wWQ+sQwDCRk2JAG27rBtT9Kz5Bx7u1RXjSqJkqEb20PeLJg6POvxv2RN/nPl+6Nc279SuSeVq8I0&#10;WpEiwuhh0cAUCCJArArZymUtSjXnuNClQIIs3dAX0Hc4HYKVkSJRJfemIdMbuaVs+qTE+69Juqcf&#10;AUnd/UOrxgzNGH5Z0vgfl3z8gD9sq6rLlz3t0u1G9lPYhBBly0QqMVIflrvFsXBy+ZQ/lE28Kido&#10;SMzdQ+Mf/kPdl5P1oxutqizp6yIw5S6Eakc+cboDz1SRW0YmMxnzpPVs8xaFbUP7JcsYNdJnmt2m&#10;3ibd9bIhyxu/r/rrT5LefuDsq6PSvnqh7fQO0ValsG8A+xdJ7gOE5tvzwFSggexDfuDv0AfQE+gf&#10;vIJ/HyCIud2HQA9UF3dAZ9qcAEbhewcsU9SWrgDA4D0HDen+BGjUv2Q9IALJFcGDqNC/+Ke3sN4k&#10;VWHPWxD26PRbZjZ7BMGEcGahOQHFmOXC1BICMhyqCtzk0ttSdXjyg8Bep042MEXHLeba4wU3kJ5F&#10;HADYA4eA7e1vWRrst/Q5PRbYAcVnW1o2JtlkN4kKIReWpHqJM6W3RZQld++Yn/f03zNvG1T6r/5t&#10;I4e0j7uqduzV+WOujnns97kfjHPu/EJk7JH1yaa7CWfZai5L8yE2S9CJRpOMGZqBNSQ8hUM9g8Oq&#10;6TUqQN1C7MHjwvzPHiQ5Q36H6WtXjcUtJ7ae+3RKxCsjimZOcR3+2ixNF84OHCjic1judulps/yd&#10;Uu8SpkMZ3cp0kS1lGB5D9wHHSIqAYTTkNFR2P9BDdZJdstUsy498MBaNEfUDNR/zn91CNmO/oUh3&#10;yeNN2pK0zik70++ac+TmL3aNDTn57tH8LfmuxB5ZK2UHFoBAy6CJNprbLerrTya7oBd6C70N6Kn/&#10;seU/Ckg4+Mquq+3701+YXRzosoeWJcoHSx6zaqJLEg+Z1VKmu9XR8u6Z4UWPr4u+e+6Rf849Pmrl&#10;hdePFX9T7E/2WZVKNUnMjsLWCTjOdFsACZa/klbFAg1sZcLmcEe1qs4000849y4o/2py3At3xE35&#10;Z+nsF7yRW1VjjvA1SG+HMJwkb72alySbzGrMmpA6sWsOjQMxR7W5dST8yG/BQQGoRSx68elS81t+&#10;l5Z4qGrluxkv35w24fL8oAHVowfXjL28dOxlmWN/lD355oaQd2XqOeloMP0e4SH7kaM6ZEmRQ6IT&#10;IJJF6xXelrZZjxQ8dn3RuEFFowbkjLws84Hri16/p23N52ZGhPB0SNMPbcwRFlaP0EoEbBoCL0jd&#10;T91qV5s0KDY126EbyBV9SI/zKsstTZeld5nuetGYa+Wccx/8On7u6+Gfvlyyd73ZWImTLsmzMxGt&#10;9uNukFjuHNZM6C1bJyIAxcrejp+xmr9EjG1CTYAHvMzJpt5CXWqjMn1FL20Fjg7nnof5DJcB48za&#10;GQXDzT+kv4ztcDV6iT7A4+jnmMkF2vFv6HI2RXVeLBBYYwPdBa+AiAaddBsRDQGrd1u1so7CtBBQ&#10;017VExh3+jWbt4GCZmKe2X7T20so/HigCGqAZ9qGM/6C+GF8DYotPnwZmfE+U3dYvg5Vk+PcuzR/&#10;8m2Z/xhSftvAjhHDWkddXj/y8qqRw1Lvuzbnid/Uv/kPZ/ATInSFaExBxmejw9IcMnDgDQo1ClhC&#10;RpfdWkgcPAjqVTzNvob+QZM4KEayozux1KqnXi+Nbz64KnX6lIg3xybNmNJ8YrOszFLd1dJdq9wN&#10;IG+D9DUof6PSWpVOzOnkLbqBdU3UAzQcNhvYnYDVlswJRPQkzfD7TRplQmLhwX5DVapkhMtald3x&#10;xvGCcWuT/zbjxM3Tjzy8JmrO2dKj5c5st2jA4mLTybsISMtgTqv35mC2Sxjv3wj6h/nB7uf/ueU/&#10;aY7Ejj+wjUbjR3JLvGuviYQMB8abJFlXvA+I0xAh84ODF5hW6+pEeef08JInNsf/a1Hob6af+Mei&#10;iFeOlmwoNiI8yCxbLw03CQNuoTCdh7WapPT4oRAGMrkQ07b8PYbWIV01Zkmc89Dy3LkvRr93f8In&#10;k6s3zPfHHVOVGcrRQGIDviclgiqRCoFKIaYku76vtkTgUjyIWkSWnYfXPSOCQaqIDGXLq1l+r3S2&#10;t+6YnTZ1VMKDPy8cN6xm3JC6sUNKR1+ZN/aHpQ//seWjJ92H14qqDOEhBWFgdbGOWR6Ed3Wf8pHe&#10;9pLukB3V9R+MyppwZdHIfpWj+5WP6V807pq8SX+q+epZLea46e7EujKSURJSqCbWWaw6ST9iMT8r&#10;SvSFIvUsvLpB8srCDIKywP4DL7wuw8n6osN018rS1KrD3ySvmFl6arfWXEtAQvBGNqyf9BkvZCLd&#10;9q0CS58IT6e7k7lOPhF228FItK1u9Bv6M0A0LtRdgCTWL/RDsAl/gugT/ZqUNW8SwqQXsQoZ1eRX&#10;2rM+9AR2D0GIxnCjqUAr2KVXrQNF+NE2s9EvwJB0IX9Ln/CR+EiLi4GjTxG4AlAZ9oQx5r94oQg+&#10;pu/RBtsdYZbGjAu+wOPwO/yUH91XDfqEQNUeF/oAD+ceABYCM3oRhfuBXtKzAk1j/YYfkGKkW5h+&#10;U3PDw2gp8R5cU/DsPRl3X908/Fpt/I87xlxdN2Jo5YjBRaMH543pXx40sOHxH3bMf9hzYZtVmy27&#10;ykycxekkPkErwc7ka2C+iipA+tqekiEKDBOhDLav0tAxGFtYvmWRQaN5Ta1bdVeJkvPV22acfG/i&#10;kTfHpQe/2XNqPTLMVyaoxjTRkCYbk636ZG9JvNGYpTz1puFAWjDEqODZQ8DZJGDrAT1Axg8hGcks&#10;4Fn6PKbPyajgU6pd+XOFPONVy/J9zx/IuW3h6d9+ceovX52bsD5l5rmms3VatWGRuUm6gncXEJCg&#10;LXRDu1fRsehIfNJHjB+88Ifnosi5pDpgeut/cvmPAhIbRWzWAZAQ2XaQzb5sIwBICANITXiU6eYM&#10;wcRSPcrsUDLfK081+Bcltzyxp/DvwRf+OOPUbQvOTNmduiil/VibWWKS/QIdBybFrUgM/BLTd2zx&#10;EZDwQl7eHuhRWofqKJPF571R2xs2z0qc/eqpj5+NXvxx1ZndWl2R8HJmFP4ZZg9ZsxBTkqIhk5bX&#10;6CNojYWPqC01StOVW+e8yKRySHdhbttnml6nbK+vCn79wmN/jR9zTfmEy5smXtYwdljB8KGZY37U&#10;8PLd5vovZcop0VIs3F3Cr5t+cmJ8wsAxwETQGj6P6m6URcmlL/0tbfTg0lH96scNrBo9qHDk5ZkT&#10;flX2/iRf5H7D1WEDCZLqs+EMBclAQj1M3Ut0qZpgCWYBo9ZZJNt+JMjD8ny/JD9QcyqfQ7mbVXuF&#10;rzDJkRLpLsqwuluU7kbkgXSJNNmE5yH7VmGlEwASKE96EDwhVhs2/RcgsZ1UqFEbSPAX2A9jH5Er&#10;BK/oh9wQcAuNr1+z808zkNCwMDEacmFOgwJH4VsCSGBQAE1tZsNX9A3/hN72AgnmpfAbUmv0l7Ub&#10;9DpfyXhnPwt3RPQUcy1YHYdFg0BQqjtqYlcGhIfwU2wU6QUS8mPp5oQiNpDYRK/tfgj8lutmX89y&#10;wRMJpIuJLXWnaC93HVmX/+KonAnXdz36B33yH5sm/qDk7v7FwwdVjB1cNqZf/Yh+deMHFbzw+/TF&#10;z1ecXOYrDZWOXEtrxHZ0w2ch7R1LBLwB8MalQEJf6JaGo9sA8xddRiTsJm9B75HeRtWarcXvzFz9&#10;3pkPH4p4b3zG9Mdr1r7TfXyJfmGzGb/dHb2j6vCq6PVzSs8fEN2V0nRQF2HvCDFjoB+x2VCHJNL9&#10;wRX4iMYXUyuGRxo9vO/VKWWtkMcbzVnJnc/sy713acSfvjzy19lRk3ZWzc/sOU0i71OdjCJeXuZu&#10;b5jVoF4CcUJ0KWAj0LreNqIS9FBbCzFP/n8eyf+c0ocisIJ5FO1JRXtekXQCBIYkhziZlAi2LZDQ&#10;kOLA7hOSc7cyW5Uss1RYq7EgpfuZfUV3Lz3/l68O3zr3yGNb8uYk94Q2G1U+s90SPRLp62B3kWnP&#10;QMI+OkkymZZkkcBrNwy39LebnlrZlGeknsnfumj/5y/u+/y1jAPr3NW5ytvRByS6iRzD0B8sdaRc&#10;2HpigCFphCok29mHHOCs4NgwBydbmmH1NIuylJL3xsaOvS51+JCa8UPb7r+sceywnLsHpY3+SePb&#10;Y+TeRTI30mgplN31wtsl/WRvUsXcwtdj+btMX4fZ06wqU33hW3If/1nWyP6VI/s1k08z5rLCEZdn&#10;jf9V+QcP+yP3mi7ySKiSloHdBrYmh05jEbpI9Ja6nf7yLjl+TboNMTE3zGqzR/q6TG+T6Wo03c2m&#10;t83ytklns+xukT0dhKycfh7ph0lWiWzr/r8UqEImoBnJsW0D8owCiES6T3VifQ6k3VagNkFtkvIi&#10;ILFRhGEb4R4aALvneWab16rS9QEUgfru07x0D7uZgcIuF3GXzp6ZDSTEZPhDv2IgYR2E9d2MGHQL&#10;qjjuyhWGJqJH0U2hAPlx4CbOdQj0lXae2v8GSOwSeP0tIKELL0UR+IUBogrhGXQjuiExsC0y9sWw&#10;w2CpmB7LUeU4sTn9tbHFk/6kvT1afj6x+/Xbqx/6dd59P60Yd1ntmP4dxCcj+2WPGxrx7O+SZk3q&#10;PDLPyjkqW7KFs1b42g2tBxFKy0f9z7YRYpXoGeYTRhiCSQCJwOkJLEHoHFOSKwsTp0O4q1RNQmP4&#10;N8nzX4h49m+RD/8i4fmbir96tHHVOy3rPyxdNS167su7576ZE7oDIS+rW0i3YSKhJI81OtE0NL/f&#10;yzFWGh2Mrx+7kch2xDHbncpqkaJeyrMt7hlxNfdvzfhXcNit80/dtSjiiW1580kgvLJEmh1IKE/o&#10;REzs80tEcXsNAlsw2UbptVkvIXsk0fMcfGUn8X84lPxHAYktNhByoj4sscWeJQxiBO2NHb2Ig5NZ&#10;TwoDqyFJZJG00WpRslC3Itr8mwu7Pw2vfujr8/+YceTW2RETN+V9drZpX4EzqdOqE6oFhgmxPpYl&#10;YvUIdDvJMySU9C1b7YYwXJbRjbnBlrL2zKjsY5tTD35Tmxyut1crrdsObTEE8XwjrxoicMIMam88&#10;Fy4/rDYseyWPxA5tYX0MENAQfo9qLtGi9pRO/lv26B8WDB9YO7p/69iB9UEDs+4clDD82rLnb/N8&#10;/b6I2SUr41RXvnKVS2+98rUiYZenTTnrZXelqk0X0Vs7lr5RcN9VZSP71Y/s1zhmcNXYywvG/Shn&#10;0p+rvnrWH3PY8nQFPJKAAc0FKvnbhdUhdQBmjaDL6CLSbpqJZPsu5W6SzYWiKtmqSDLrc01HDVVD&#10;+HuE5qaGCJyA5EOIjx0LDgjwqH2r2G+hKVix2vYgPBMbA4hYLwcIypFRB1XjwsJM/0MR9KII2ctU&#10;WygaAgPgN/U8KVPSBrAMApr934CE+OoilkBBwwKgR9vgB0xlIIF+JlZAc3gjHLsj+CHuQZyJZ2DC&#10;x64do579OKo61R3+KNY1EK/y+RZoOFrcR3b5t0+4SlQ3bj73A9UHgoAGcpciLEOPwZ1ZG5ISZ/bl&#10;pYk6lnd7hau+7fTW86+OyX/6Fm3hy2rPTGPTJx1fPJ075c6sUZdXjR7cNap/56h+5aP7J0+8Iva5&#10;35d9Nrbrm/eN85tleYxylAl/s2V2SeQ4IRuIgQTL2ugFBhc1Id6Ge+qRmgvrtQIJQqgJnLuBnBJf&#10;i+qqcOWeq9zwedqUG5NGD0uf+JPcl27JentkyttBke+ODf34kbTDa1sKEpSvHUc5mIQZhEkBL4HG&#10;h3iJCq9l4egwH/DlhowjIXyjMsqUSvKJj85kTdwQdcuCU7fOP3H/2gvvHS9cl+M412kVSbNZGWQv&#10;gpmpsxAIxu53BhJYIRDMXo8EDcRkaYBIn3Bvk0bgy7Bw/H92XIvKfxSQ2GaXLS0gMFTfW0gY8SrJ&#10;Naaaed0ODElwtsI0vQ9+htkBLLFqhZWrqeN15szwqvtXJv5tZuiNM8PGLEuadrhoY053rMMqMy0P&#10;K00SAIIDAhLIJrQHwQKAxNahUncjx6LmkK5mf2OJsyZPa6+U/g7eIYXL6OlcKTKgyBmnT0j3sJ1o&#10;E9UOVSMg8ZnKY5JHIv2Y6DBc2BPj6ZSlCW0bZxVO/EXFmGurRw6uHd6vftSA2qCBBaOvyp14Q+kL&#10;/2qe/5x773wRu0uWnhZ10aIlVbUXio462V6hmvJkZaKK3a1983H1a3eXBA2tCxrUOHJgVdDQ4jFX&#10;5D9wQ8VLwztWfmSmhVvkypgBIGFdZasr+oe1em8hTW7rd+pJ7Gig60wscxOGR/i7ZFOBnnHad2aL&#10;N3STkXhCwS3rFIbb0rwmVnPCYAWqQgfzqPU94mLBW9Y49BSsnsNCZLIBkOseGMwEPMc9cAf8gO5h&#10;3wkElULMYLt9BCF2RI6tDb4IWAiO4IlYNtNtuggkdMd/5ytcZwNJ361wIfEXfovfETjxYm24R6gE&#10;14pNdYOTi9ADwEp0G3YswBociyGnlHiVfqhpCPoBEakF3BRUxC72a7t9/MoGElsWQH1AQn+p2twJ&#10;9DDSbqTjWM1RH1KXojJ+Dc6DT/qaWyJ2h706IfmFu72bP5Op+0XKYW3/8uoZL6VN+FnZ+Gtaxw5p&#10;H9O/YWz/wvGDE+4fkvbQNUWv3dy68kU9Yo0qj7YchZa/ybI6kMsEreIF0XzWHLoAdSBTwSfJB/X2&#10;IEEOssxRBanwinTNi8Xi5LPW5XcdWF7xyj+LRgwsHj0k55GfxT3x28gn/hD28h2JM5/zl6VZnmbM&#10;tAu/YWi6Sf2F1qNPemEVBdOMAEwvgtiEImaTtMjbiPPLrRWee5ec/Nv0fbfMPTphTfSHp0r3lbkz&#10;fapWyRZldlmCkNCLunJ14dAgSnkRSGDKAJ4ZSECEVUQMJDQENNZ0DblA9hoZM6Cn/meW/ygg6ZVt&#10;21T87wvJGo0uDD+MNLAkIGbk+ZIbSzaLW2FrWbMSOX51vFabdb7lwW05/5wbefP0U2NDTr+yJysk&#10;ofFMvasLTEM3sqBcSQESMQcHphDoMxRSBKQiSU48Uu8WnlahdRKKEFuypqHn0i1s9cEgAk1KyASp&#10;xwv6C4ORzDoiL45B5IOGDNMpfd2itVKLPVg988WCUdc2jrmyKWhYw/B+JXf3Kxs1sGHKnzu/eLR7&#10;0UtNwa9ULX6tetnbDVs+6jg61xP9jT/+gDfxtCfumCdiu/dwiGvNu3WfTCx44vdFo4dWjhtaTuI6&#10;YnDy8GGpj/yp6aun/SfWWRVpltaJvkFL2aDu7WE0kjWsTaQYgakk1pg4oX9Jh/iFjlWbsqvayj3X&#10;ujekcP5r+TNfqPlmlj/trHS2mqbbnljCKjK0OqCvAzfv1Qi9BOlkRU1A4kfMR7qxdQOEaFXAjeOf&#10;Ez/wTQKsQNxBY9033IwfAbL7OnAhPYV7PtD/Nn7Yo2OPKl/5bYLtT94t+0O4Oa7BZ9haoxBxw8QD&#10;OaBYA235sFgJ2+gIBWlM/SZ5G6bXMrAdkq7EjhbNL/1+gdksQhnETulGfkl+KjQR1dFuoP3CLvQa&#10;3NdbJWpt4AJ+S9hGhMZyFweuIYhjCEGOO156QB0IIEHKO6/SWlvOHz71xoOxL47wbpsu88OsqlSV&#10;edYbuqX4tRE5D/ysbNSQ6qD+tWP6VQb1Kwjqlz9mUM6k6wre/Fd98BTHkfl61nHVVmhqLYbhADuQ&#10;v03NxnSf7fxRoRHHbIWluzkPkS2SVIC5yu9DXhO/S7bV+E5+0/jabUV39Mu8fUDyhB/FP/2X7LeD&#10;ykJeaT22XGATaw+SwiHXHHn0NFrcOhY93MyWS2o7dmxKPm7dbFJGgSbPtPtX5bW/cbTsz1/uv23+&#10;kce2xn8VXbOn0pPpxlJgkk9CHQ9VEXkTCEICCEH6AXm/EQDE0IJb2OixGYnYnsgLL5O+I7QmIKFm&#10;Il8f+yV2Mo7/qeU/CEjAn/9dsVmqtxBrkb0JZY1QLeLC0C82K5D6I2JJwpHXDUqUmirSYS5J6352&#10;a/4dc0/+/at9d8w58tiayIVRlRVCNUmjW5qkzIh1wMKs7/AMLngFqSa5hW2CJCtmj2m6+AA1Ykvo&#10;ZFizfLAj/RCGEwNJH/UBCS9QIjXkMYweduQdsrvByIvv2rm4aOq4knuHtI4d1jZuWP2I/vl39i+e&#10;cLXrq0nasWXq9AbHltkZXzx15tURp1/8V9wHQQWLplSsfr9szczSFZ8Wz3254OMHsl+7I33yX7If&#10;/nnRhKuKxl+RP/7KhJFXRIy6Ovm5f3Vt/tLKDTO7KoThCACJrSgDmsgWfAY/brgNJPQZphegTslu&#10;cwtfh+iul+XJ+plNRTNeCH/ibycm/j5+2kMdpzaRY0TNoVHAbrKAlkM/9GkBKvadA4RC40wvuD+V&#10;B1MvikzGS4EEsN53HRwQsAZ99i27wZZ5mziMxiNFhZ5ySf/3PboPSAKq6hLikUcX8ITHt4AE0VMY&#10;EjRqTgvL1boxF611Y4OnzyH0HmE6hNEFh9XvVJpL+N3K45TdnaKzTXZ24DVBLNSgQTen5qBJ3O1c&#10;117GpgfS629VyW4MXttVIqLOJbLrj6/Y97JjL0x4CmGXZkd59Y62uGOh7zwW9fLI7o2fiewzRlOh&#10;aimX9YVty98rfO7WtAk/yR53VdmYQfUj+zUH9WsYM6Rk/JVpD/049ZnfFn46rnv7dJkdJroLhbfe&#10;IF71+8i9o5rS0zHG9Ggs1QVxmiuWR5YaugIV8fuVr8f0OkVDmevImrrX/pVzZ/+kOwalP/Sr4vfG&#10;Ode8L2L3iNp48uxNHKhFCO2HV2e33e6f3sGihpNcu/ms9VYl6qRVYMozzcaipLqndyTfMT/i9gWn&#10;J+9IXpDQENpm5lqiUelOGm2Dfs/LD3g5DT2DiFCEI1eY2SIHlNebBXqeeIXa1Qcn9hwJAwkNvxeQ&#10;CY+EfvL/Acn3u/wf7b0HYFxFkgZsko3Ju3tsADYQlryY7KzknBPGAWywMQYbY7BNcM45G0ecc5Rs&#10;yQqWlXPO0ihLo1EcaXJ880J3/1X9RrJhub3//mNvj39VFPLMmxf6dVfVV1WdUHxAfdAtA8nBv+oR&#10;lVCmbiPVWIDJA+PoFWjMPKAoIIrwvncnxf5eC9/tqpqSuFbx+9SWz85nDtp54/UV595ceW7s/piT&#10;VUKslZYqOA4dd9lE+4Gy+yPmAqnmv1WNRQY3DaekgZ92G5D8PaP5wywzeN/wlydzRCuAF3HrWV2x&#10;M/h4zYoP8sf3qOp3V7Pf3Q0Dulb6dysa+Jvq6T1c33/lyQtl5UnOlKvVJ9amrpwa/km/a++9HDW7&#10;V/rXI/NXzshfMi19zrCYqW9Gjf5LxJA/RA3+bcbA32YO/F3WsD+njn8pZ5Z/3db5Qvx51lTEXK18&#10;RyMw1thZiuiHpspbt7wm4dVUy8sNEzYAx2mPA2fMWOtYVboYfKB13cy8aW9H+DwS9Pa9sZNfbz6x&#10;VtYWE6G1fV1IBBKiYD2oN8Mncai99QiMRaBe2v1ovmwqMGg3GEHOPObAOlfVGzxxjFO5iOBP+Cs3&#10;qWAROtxMdUARPAbfC6UF8budvcTbwktwf/7mXlKfpeITlhK+wn/4FhxIcHa8BV6TuFuoo4E565mt&#10;lpmrmUXL7DrqbMARSq4W6tRTZxsz1JOaUntOclPCDVtuCmmtpYIZoxnMbvFq5zKmkvrojpft+ICs&#10;lgzr69ZB+KwyXnvrdUDAuHDy+oEICMJD8KaIZGhLCYlYNDly1gDDvgU0O1hqLafWRggipbiLhn3f&#10;5i8ak/Rej+yh/1Hd946WPl2afO+p8u+W7981a+B9uZP+rP1qiO3YUk/qSVaeSKzVUAO4HCI0HS8z&#10;PgpjMs7QmryeQROwWxyToxL1uJijjTXWmZJvaHZ+lf7+G6lDHi1896/1S8daTq0gSSdZXS5x1RHF&#10;hlEddhnyVQmw7ZDg/sBwQ67kmJKyMNbMiEZhNw30aLlzWXTTO4fT3l59uce3lz+5UrQ3sz6q0Vkp&#10;0xbcNMwDgqh2bgFBdaHe8gAK/nKEwOFYPGcI0uh9Ykfdwk/A8FC4issqlMo7Hgcl8ZdM/y4RCTRn&#10;h8VBrbmN1MbuoHbzhEBCwaOR+RrOIMA4uga74yzg82NQgu6uDUea00ZCKlz0eo3wbWT12AM3e667&#10;8Mry0++eKt6a64qyysXM1Yx75eCzwSp1SBVwuzDhQGEUaXw2JuchnJcFNy7KB74NJskVHo6g9VEZ&#10;r0NlgC8CAok6ZZoIsseCS3lbG6S8xPrdK7M+9Esf/hedb9d637urfO8sHvxQ1eQXTCsniqH7+ISV&#10;GsVYTisSpKhj2p2fxc3oE/7u35I/CahYOqZyybiCuQHJ01+PHPds8PA/XRv6WMyIJ2NGP5c09e28&#10;rye2Hlslp15jjXmKqwE3TCRWzPPeBiSqqcJ6RwPFDT9XInxZxHWFSILitBB7k6LXeOIvNK77qPjd&#10;Htkj/5QS8HBU727J777cePAbqTSV2Otk0cBULGkHEvQD27nj5sCgjbwqXAqzK8yBCg4qiusdQXTi&#10;RRHVYqp/oTl4IgUbHQ7wGAEqGo8A+OA2aJxVLMHT/g5I+Fvi9dg07YT3v43gq8r4OC4D3F7y5hMl&#10;4nYr9lbFXkcsVdRUqrQVKS3Zcn2mVJcpN+cphjLFXA1YS6w6YtbJVXmm2Ou5B7ZGb1pccvaAWJPH&#10;nC1UssmSB97f+1bthA9pf1mVseY5cHacdfuv8Fk9jo4/BljwRT2vHaFvAxJFMhrSQqMWT4+cM7R1&#10;93ySeknRl1B3oyIaqL5EKY02XN6dtfy91HeeL/O5T9vrDp3PPbUDulcNuq96wH3lI/6j5J1nKmb2&#10;bV0zzRP6vVKbQSwNRAAHiPsKICcQueEmA3xCOzyd160kKYJHkj0C5vcEG7U2sKzE4oNbrn827urE&#10;15Jn9GnYOlu6cZhWJYsmDXE2KR4DHxuNJeezUgBLEJDgbvxVeP2r+WqmmJhUS0lEm2dNsuG9M0UD&#10;tiW/tjTw1W9PDNkecbZGznFSnQLn4HLcfAkBXkXtt0IF5jNCQIcRDXiMy6tUbWd+cjvqqP4E+iW8&#10;YPh2qpTCgV84/TsACbYs1wc3SA5qNBgN1A0k0CRs5NuIqxMuBcTXcOTT6WRwpdExc+MOQsAUt9bi&#10;7iqEtGB0+EqrpFoi5+uF5cm1753K6L0x6G/ro8acrVqdYT2v9aQZFZ1CrbgYNa5U7+TrS4PYYTHU&#10;CBc73PjuHihbMoKHB/tfUdi4LKplBVOMoQuqNggj/AAIh2NnVQMKBhfNur2J1uR7Qs9ULXo/ddiz&#10;2b6/afLrWtP/7vz+92SNeqLpyyHSufVyYSS11FGPBYHHVqfUpLgCd+Z/Piho9NNxE54tm9+/df0E&#10;07bprVtnaNdMKlv2TvHiiVUrplSvnaHb/bUxcB/JDqP6MiboZRxYCeGWQ/X6VYfrNobaVUMBZOzo&#10;hlfAsUnwalbZ2UYbiuWkC9bvvi2f3i9jwKPFPo8U+9yX2rdr1vhn63d9JmddJ2BbJQPFTDdiCW87&#10;rn3tjMqMn8BvxVG5MnUq1MYXXbbgoC/MDtkxvwFHZIBy7LTHtbOwQrliewUAPkLNYyVjSoLPROMM&#10;iAK2BiwFwWWgAHcQxaHwIBvoRfLwEY0dZyiZF+ChSPwI3pcfV7/iWAm8BKI3SWAegTisSmu9WJTi&#10;ygy3JVy2RB63hB20XNtju7rTGrTTFHzAHH7KGXdJzg5llSlKTZaSHl59bFvYgmkXPhmTu+NruTBO&#10;dgKQW3HFBBQOeJa3GNwj5tDdzmDavMSLyd/ay+phbBosabunov6FI3AcCa0v7+nGUR7wUHNmVNKq&#10;WcmfDtPt+FxOPEebC6nYSsHeCi3UXucpT9YHH29e97F5eg/DsN/U+d1f7Xuv1q+rzu+uGv97NP73&#10;5wz6femU11vXfSgF7aEFsURfiTOZJLuMQ3C5xnG/AR/P3wc7i7DiZcAyWTCx1ip79OWkDYuuzn0n&#10;7tv3tN8vFWJPUW06LrEjmCjf3g0CU95w8Ca4rgQO/QIo5O0Cbw0K62GY0aqXxRwruVbrXB3XMPZI&#10;9mvrbr68PLTPuvApB5NX39TlC7jfnYCDL7DxOHCAGOD2EYh0UGGYtMQa5uKEt+bVxUkVhnb2Ujty&#10;A8E3VY7x8C+c/m2ABBUet63lRge8Ki+WYFPe1vTwEZsZdAjMDQQiACRov7yOqqDg5rq4CiPvLHHj&#10;OBMAGFnmo90NjObJNMIqf1dgmXW59K8rwp9fEz1gX/LHV4sO5erTbDgsHbxrK06alewY74BlxWJg&#10;2SA4RqcbzBnKOrKq0l6th4KBCHPnBr6DhuM30AUAMivYTQU0EPeDc8oeE9NX0rRQ+8F1pdMDMnx/&#10;V9TnAX3AfRU+3dJ9umeO+2vb5o9o8iXSWkZdbXCVItkouG9NeVLUkeql74aO+mvUwN+VzXhV2DWN&#10;hW2U0o6x5BMk6ZSScFZOOidnXKUlsbQulxkqmNCM67JTO4EgDRFWBZIfGC/4qkCc1M58xBRgIc52&#10;JEIrtWlJVkTrnq+LPxpQMOKZ4oH/UeP7UEX/bnk+XQsnPN2weYaQcJ7o8xVRj1vEUwASFzfp3urx&#10;MpKKxB6FuiXqlGSr7GiR22pJi5a26ai5ntoamK0J8dWhx2Sa20ZxijXuI+lFJrRZHrAyeCv+Cqp3&#10;CR9UZOBjuZ1UcuJ+3YKTuRwM99oCZHLIAN44VgLkBBcH5PdExlvxtoLGg/95WSHWdMkEbKWVgCm0&#10;6WlzlacopeLkrsytS6KXfBzx5aTQz8aEfT7mxhfjbn4xPmL+OxFfTk1YOqti7zJPxHGWGiSEHi1Y&#10;Ny9o2oBL03yLt3ymZIdSuxbkThEcqiOMsqQSlPwHDeE1Xqqke8/hdMvAqZ9VqetgOAIX4LWY9/fw&#10;lQUgnCSSzZ4dk7luTspnw+q2zRVjT5KmPCK1gTRKLj0DeDM3SPVFNO4U3TZDnvmKdsh/lPXpVtvn&#10;7ob+99T53F3Rv2vZgF+XDn1CM7FHzcIJplNbaM5NYqqlbr0sgRMAVY2mGwqAOoqFgEdCtWLRcWCB&#10;s5U2FBqCjydvWJS8cWHD1cNKSRxrLqY2HY5VAanGgZGgs2rGU42w+DQVfitRwXFTDkYgyNARlmmQ&#10;j+YYFlzOHbEr8vVV155fGtRnc/zHFyuPFloTLUQHLozqCYH2y3xOMbiOOMdewJqA/9qBBHQZGKux&#10;vYa57NxifojrMmf1NJTATiD5hZAXSDD9guMsABgAC+Arqjo2Z3vT3mKu9nyuHJyPUQLOTQVjw5ED&#10;roTGB4YjwNjXjetEuSFGbmJSKWMJZnqkyD78UEaPtTdeXBHcZ+uNDy/mbcs2humVbDfOldXz/hU7&#10;z6iCjKmPwwgXPVw+pgP9G5QyRA2OYeqzQJzV8xF1MFqyUNFAxDYqmqloVTxWxdXMylKks9uaFkws&#10;GflcUb8Ha/t0a/Ltpgl4MH34YwVzBlgvbKbaDMXdgouRIIPn3kTaNErK+fo1M26Meu5m/wdLJ/zR&#10;uXoEDV6tlF4jLZnEkEcMxbSlmJmqqKNBEVoJDraxEr58Oo4swngIJ14AVNyOJWCkZT4QgDOcwKdE&#10;SGbqaqZthUQTbT2zpXTOsPShz0DYpAl4uN7nwdp+XUt8uxaPe1K7ZrI9/KBcl0KFRqrA42wKVDLm&#10;orxev9fSIWESH4GEuDzEaXXoDRU59XHBuutnmyLOGWMu2BIueRIuSSmBnrSrYmawlBNFCmJpG5gt&#10;M3d+wWMA6wCWCwQDKl/tcoeaBxMEB53EY1KczcRSR8x1srWBmBuouUGxNUjuJupuJp4W4mmFVsBV&#10;AsEIYhYOxAwbEUvJE+XYmiA4GBjBOW2AoFSbLWaFWyOON57alLT8k/BvZl3/ZkbI4pnXl30Usfrj&#10;yLVzbq7+NGrFxxFLPgxbPD157Wztvm9NR1fots1L+3RY0KgXA8e9VLJyMk06TY1FVGhWRDuXW3jW&#10;rTQUHycGwIuJFGA0V1D5qAs8S4ridcvG/SSrhGe2wxL2WmA4DxGJTciNL9ryZfrnw7WbPvZEHCK6&#10;TAKQL1tkl57a64mlibZoaPJ5ac9c2+xeFaP+VOT364r+92t97tP2v7emf9cq3/s1Pg9k+z2UPfqZ&#10;8kVjrMdXiimBtDqNmqoJhKqSHQekYVYA09HY2LikI3aP4NqdbgNtKbMkR5RePFRz/bS7PIfa9USw&#10;KB4b7rYAsQKPOKHAWCMI5yguvFoQQuyUmSjTKjTbIYY0CjvTWmecKwjYFPrm8gt91geP2hv3WWDp&#10;0UJ7joPpcOl48NfgHlASB0oIVoCAEY/owXJB/fCROFi97UDSQZjnwrq+rT55ZaqMlqcdSOCzaqp+&#10;ufRvldq61QHLfVh1pMStpu1gPI5CCCfgZpbwmU8skFU1RfG47WQFR17i+vMidoSQJkZqZZLrojuy&#10;jdPOFPRaF/HykqAeG0IHHEifG1p7oNSd6iQ1lLVRxYbzHHG5OHCZQOtBRsEa8jGXOHZQvTkog2oI&#10;vOaAH8FQXXESCRzbNsXdpLgaqRPcQL3sbCW2GpoW1Lr6g6KxLxf5/7Ym4AF9/666vneXDPpN0fTX&#10;tFs/dSefI0aN4mnxbl4t6KmzHo+kXKpf9dHN0c/H+T1YNOyh+mnPGDe9K8Yekg0aYqsltnpm0VF7&#10;s+wxKrjxNZh1J3aAY7XgqFB1XVs+UeMHQAIHOxgUEgcXwROtJbQ4xHh+o2bxlMwpb2YO+XN+wKOa&#10;AY80+DxS269biW+3wtF/Ll8ywXx5q1gVQ906KhsBt34SSMBeYNc9n3GtEKdTcjQ01eRFXIpYt/Da&#10;3AkRc8cmzR+X8eXY0i+Hly0cUbFwRNVXo6qXTNZtmuXOu0nNOiZCcMg3w1fTmADPGNngUCoZAg7B&#10;SJwtxFhN6vJoaTItSqKaNFKRQ6tyWH0+1RcRcym1llN7leKsA8AjHgjyzArm0PhgKnCj0U+AUoLp&#10;ActohmonDh3Rprkjvq/d+mn2lyOSZ/tFfTEpc/M31Wf2tsZcteTEmTRxRk2yuTjJkhtljLtYe+m7&#10;vF3fpi9+P/mTIUnTeie80+P64D+FDP9T8aIhYvgepTFNcWgVCEr4sD2eIIVHY7cZyKQqM2D5gNEL&#10;gboC2cZtS6CNEG/Q2OJUHt491G7vvNXLiVfvrQblRhScAwQST15C+favsuePqF093RO0h9ak4n6g&#10;EJY7GhVTNdVly6nXHEdW1s8fVjzxb3mjny0Y8VTRwN+WBfy6yvfhGp/7qny6l/fvXuHfvWTQo/mj&#10;nymd2b9t46dy6AFSlcisNUSCwAJCdwxNMInE14PxKE4Xw8GyEsie2yi31XvqNJKuTDa3Kh6w7G4U&#10;MTTL4AWgjwiGHJXfq614WGDMglNASB1VEm3S/kLz3NCqoQfj/rY6+OVlF/03X599PmdXSvP1eiHf&#10;LTUS3OHYyVOxcEPMIGDMCrUDfh72auCoLZRIL5CodXU7dVSmF1E4cqh6Dax+RRTpBJJfEKFjwHA8&#10;KJ9VoO6GhqN7wWXpsH2qpvGTeTNj3yzXN7xWZa8cqAfBqKFdw8lHasYLVzCFkNnMcAn6FKt4MNs+&#10;83y5z+64l9dHPLkq9K1tcTMvVewvsN9oJUUu2iiLVlwmgisyT69AEUBPcL0TXDsLJzrxTD0UDJ+N&#10;j8GOGbDOEo4rdjTS5gpSkaYUxynlaVJ9AasvpmWJ0rnNVR/1yfJ9uKpv1za/bga/e8p631ky+vd1&#10;y95xBu+Xq1MYdkUaCTEy8LU9uEwLa8lX4s7VLP0gevizGeAqDrynaPADZR/3dF3azFpKZFeLjFsl&#10;GnHaoAxFdoJNl1UriYOgwGlEFOFlBiy5ZXcQG+EgRaMGBhrAFl6SWrW05oZ0ZWPx0knpnwysne3f&#10;8MFb1SOe0AQ8pPV7qNbnfk3/e3NGPVH45dDmU2sUTSR1afmK/hZ4KNwVa75dP4G9zQHGEZVddgqe&#10;pnptafiFpPWfJ3wyKmHmgLjpPWPHPJcS8NsMv19l+D6cOuBXaUMeS3/nWdv5zUpZIrPgrlyyxybL&#10;FgBmBRfIgDDLoVA78/C1Na21rC7LnRqsDzzUfGaXcG6vfGU/uXqYhB0l0UeVpDNi2kUxK8hTeEMu&#10;TyKNJdTWxBdqEnABGx5cctS3UslABLCw5aQ81nN9t27j+xkfvBEz7PHoUX8u3TC/9dIxT16Koq+D&#10;Gsa+HNwm0YaIa6wSihMbgg8Vbfk065OBiZN6xI96Mtz/0fDBvy+Y09t9ZikrvE7NVbJo5EEhCDaE&#10;Jk6+DrRLxMUlPR7sHgdY45NNQEB5vg6aCX6CJgNriOCO6X+oPrB2PBRGVuXfy6pqqJgE4geGT5Ec&#10;nuLk2r1fFS0aVbtssvvCFrkiWQa5sjeQinQlM0wKO2E5tlG7enbBvNGaeYN1C8cav55gnDuoedpb&#10;NaOfrRrw+8r+D1b63F/jf1+lb/f8vt1y/X5VOrmHec1UKWiHUhypOHWS0MxsrdTSRu1m6rHLik1U&#10;bDJx8vVpBPBjFMWOf2UBF7XEjhueKOAvhPaaW3oejOCYDK5K1MSUWsqyRBpqFLfltX4QWNhrZ9Qz&#10;K6/+dfW1/ntTP75a+X2eMdUo8O5MlDY7Q6WDG/EwVbX43A4gLuBoD1BSoX0sxu0ogmeCmkJsyhPj&#10;UIf4a3t9tpMquFyM4UeEvV8wnPwbAYk6tUplEAD+AXxqr+3DPADK4S39UQ0lb2BoZ6/d5Mfhqxdg&#10;2oEEDSWoHvh9IK+AJVZGqwhNsbPTOrI8zTDmXOXLW+L/suRaj1XB7x5IWB5Sdi6vNadNbKGKWZ2j&#10;pHrrYGpxppmA+49yMeXIgSl7MAEgsg5cShLcf4GJJk9rpTk9rPjE1owdSzXHd1puXnRFXzZc3Nm8&#10;clrVuy+W+T/U0K+r0eduo+9dxb3uKnv3Gdu+BQA51FJNPSYcIgzKAqZTNCqOGqpNF8O+L10wIXLo&#10;k9m+D1QMuKco4N7C914xHl8l1xVR3C8dcBe3I+X1Bu8LbjvqFhYYcRD3LfLwOXI/BBIIofjsDUAa&#10;CYwjLvTCGgo88Qdq101KmPZWycKRyr7P5W2zmqe9ntf/gap+D2p97y/z6Z49/Hc5c/zqvl8sFYRR&#10;Ry1PvptxciIorOrWtRMmMbDLE/090FWXJNmsJre2UMgMl26cFC9ss2ydXfdB76LBvyvyua/cv3vZ&#10;oAdKBvwqY8h/1Kz7yB5xnNXkKa42EeISwUpwPUE7lR2ybFVwlU4LE9uouVoojKk4vT3y6w+ufTQ8&#10;fuaovDnvaj57r/TLKSWLJuZ+OzF58ZTopdNubpyfdWJrXVKIo7ECF87AcWJQMygYMnFIilkRmhGT&#10;CuP0pzYXLhyd9X6P9HeeSh31+/zJL5OEi0yTw5rqZAu44bj8FAob+LxQDHcTaytXKlPE5PP20+tq&#10;vx2fOuH5ML9f3xzyaMFHr5l2zxLjj9OWIuIxA1Tjdr0IgVaZWCVil6kDV7znw0D46GloEUQRaBRE&#10;FwAS7lajA4MWEqqwYyl17tj8XaQO12LnD5hQXGnTTjRpLYeXl389Trv0XffZdaw8ltlrlZay8lM7&#10;czZ+mfrVBxlfTCn8Zppuy1z3mY1K2D4WdZAFbpF2fqr7uF/ekMdyfB8oHvhAtW/3Gp9u1X7dqwIe&#10;qRjyWNWkl6sXjW46vpLpc5itgrRUOuvK3U21sq1NEi0ybkkM+MddE8wf4swN3nuCxYWAVAT5wg5x&#10;BBIQBj7DEzVIXSjPxOQGStPMnqNFTQuuZ084Ev325mvPrLzy/PqwYWdKv8k0nG0SMhysVmYGHN+P&#10;AIw9oFhD2GGpOi5gScAiYMYA1IBrKMTIHRFJB2GF8kGaaBL+UyDBCxBysPahcTqB5BdAaqoS+4Rv&#10;Z44imLsHUVAZvZn29lZuAxIuOaDefOAGD1w6BIJPZENAwvAZezLQ9LsYiKOiY3IBZWFmuiHPPflS&#10;ec8tUS8sufjGkgvDt9xYcCH/SLYxodVTLLA6woy4/YkE8QdHFFx0qF1MsWMfrQCWmNqp6MAdAN1M&#10;Mgkt5fXxl2J3Lbm6eEbU2nklB5ZV7fk2e8nE/A/fLBv+O63//fr+d7f269Lo00Uz+Dfa+X7itT2y&#10;vkoUTLgcpOwkUEYcxWSmtmpaEuU+v7nkk8Gxg54o8r2/zv/uon735Ex4oeXgUk9NEREcqCWYPAGG&#10;18SqgDr1vj8S+t24Kjju8oT5t3aGeoMKhVrxKFBwj0uxtokZIS0HPs+e0yvto7dbv5vHbu6lV7a2&#10;zB2S1ffhsv4PawMerPDtnjvkPzI/eLNm+1wp4zKzVClSqyJbZAmQDJMAqH63wYkKJPgBl2yCcniY&#10;y8iM1UxfyCoSSNgex8pJjROfqR34SL1/t4YB3er9uhf4dC38sE/zji+V2PNic5Ek6JmAEwApPEKy&#10;A5DIDKJK8EpNzFLrLkkoO7fnxuIZF6cPCBnXO3TU26GDXwkb+GzowD9dG/3UxXdfOTmt//kFU+K+&#10;W1kWfcXaUIZT1qDFuE+Auw4rgNYGaqqgmljl0o6iReNuDP9TxMCHksf/oXj6s/plo1ljPjO3UqdN&#10;BiyWZdVCoWEiblkBZ7yVOepZayHNjXSe3ahZODpx/LOxIx/PnvzXum+HOy5vodosCsGT7MYEGnMp&#10;xAJAIuMez04134jirabvVakGNMa5GBLGTLw3GjxuHiqquqBeAhLozdignPO2hg+qdQQ/X/bYaWmm&#10;5fg63eJ3674ZY933pZxwGrdNTLkWvWJu+PzJNz59J+mrD0t3LbZcP0TzY1l9NmnLYzVJJOqkdfeC&#10;qjkDNROe14x6rGzAw9V+99UPuK8+4L5Sv665ft3SRj+W94W/M+F7d3agPjGwJvZqU3aCs6FKdpnR&#10;feHaAYWXJI8MoItRB3bCg2rgqD7uVUDogP+AS6coUAsWpuiZWEdIkYfFtYkH8wyfXMj233L17VXn&#10;31x7pff2sAnnctZkO67aaAFVGrDJqRO0DwMcuAc4SFA3OHgSGIkjMfihHeqpAomKIt5zvPAAJ4Li&#10;Yv78R6jMdQfOwkEiHWDDzdQvmP6dUlveHgiV0e/jQ9aBvR70j1j1uNHT5deidVDFAsQEYQZlgisY&#10;nAZ3Q78DRArsvgokDhRKuZEpFbIYZ5JPlTtXxuimHEnqvzbo7aUXAzaFvns05euw6gNFthgzKSc4&#10;JcqiboyDrh/mtdCggHMoKrgiH25UCgdlCFbAl6SyTbI1u6ryaqMu5xzbHL/ty+iV02I+Hxnx3quJ&#10;ox4vCngQHL0mn7t1PndU+d3ZMOs1266PlaRLxKiTRAdYKxHniqMEK7KVGkqVtKvuA4tLP/RJGfBE&#10;df/7m/rfUdLzzuwxzzbvWyJWA5DYUC8hEiJOSXbiipBgs7gqgMKCTiuiW5H5kDPsq8DKAR0CBmUC&#10;I4Tj3yQXbkkkWIXywqqja5I/G5o0t2/jztlK3EmiiVAijzXMH5/m89s831/VDfhVTcAD+UP/I2PK&#10;K2Wrp7sSTlFzuSLqZdkiSWCUwXfD3ApUNfwFRtUFu8Gn2uBHLBF8duG6xc4Gaq5U8kPkE8tcC4fW&#10;j38a7lzlc4+2X9di33uyR/yxbK6//fvFNC+cmiqJ0AT4AXZfoU6Z2hVmY/jXTt0tpK3KVZramnCp&#10;9szm4hUfx34w6PrwV0L8/xQR8LuY8c/FzfZPXvtp3sntuvggU2WO29SkeJzgsaNUYJ8CQL+JOOpJ&#10;Rbzr4ubGb8fmTu0RP/R34X4PJo77k3bpME/QGmLREYcNwjk05lB6aHQeOuDAQMXORKvsMcmuZtpS&#10;ruRFW89vK/tmfNz45+OGP675uI/1+AqlKgMaiM+T8PDYAwNHtaeEbwMMMSLOe28PNbDS0CqiycMK&#10;w7ZCSwcNh1v2qlveAvM55V6/CoGEm0heueib4/4CJZmOk5salkyu/nxozddjKjbMLti6IH71p1Fr&#10;FuTu31B7fn/bjQuO7GipNpcaqhVbg2xvJKYaRZsjZYa6z29rXDopb1KPzCG/Kxz4YKV/txr/uyr9&#10;umj87sgb+mDO1Kdzlo1IXDH5xtKZkVu+zg88ZijJFM2t8FS0zTzDhsWBYAHVErHaBQ4EaCCXBkQW&#10;HEyF07KslLYwqZyxGDM7WiYsj25672ie74bwN5ad91kbNOlw0tLI8hNl1jizp5gwQBEzphPgxQHI&#10;UbzxOTybhTfGQAcTA6CVXMGpCifgMKGt8J6PtYQfsBg8DQuHoPJ/EkgwUue9tjjKBkNt1VL9Qunf&#10;B0jAO0b84CNbcIKfavI6GLNUnDuOcD9ClRAQS9U2cvPII5KO03gyBxm0zsMzUbjkDu+mhw82lE6x&#10;RSGVEotpUXanNn9wMst/c+gba6/2WB3Yd2vs+5fKthfYw4xKrofWyeBAERfONQFEwXHuqDGgK2oH&#10;MGYnwCXE/APKn2Sn1hZZW2JNDas8tz19/czYz4bETns1beyfi4Y8UuXfXed3b7nPXfn+d9mWj1aC&#10;ttCSGMXcRAUnOJaSDDECvJWswE0aCknkEdv6WWWT38wb8Ghdv+4tfbuU9Lwjb8xz+v1L5dpiKtrg&#10;XIm6JcUhgsMuOXmfK1YkH9omYVcnLocFDiNOFpH4qslYU1CHYK0EuNSluC3EUq8POx+3fHrgR/3z&#10;lk/0RO5TdIlSY5YUd1H71dSkQU/l+f5H7cBfawc+VDj4Nynjnsn9eoL9xmFi0iiCHpxuMNBo+rAS&#10;uELyhgH8AMbl+DA5g+jC0UQAvFQ8RtnZRLXZNPyQuOHDxvdeKwt4WNPnror+Xcv9u2f6PJAz8o/1&#10;X42gV7ZTTYLHUYeDF6iD8iw8nyyEnQ1EsRDRSNx6AnFbdYrt6vcVKz5MeLdn6MAnYwb/vvKzgOZt&#10;88zBhx0FCUpzOXG0KoJDktweMOtYVg/cE0cxNRUJsce1Kyflj34qd/Dvcof8Njrg16lTXm49MI8U&#10;BxGHnjrd6LyqHovaL6viEHET2QlxkuyxUadJMepYYaLp2NrM2X43h/w5ZdIrTTu+kDSpxGXjszug&#10;7iGQ4EOruC/MwUMdeA1/0XXAyINXE4bWXKy5RMGVeIKIPSuCh+FOv4AiIMBY1TyVjwCExpRfA+xy&#10;yOVZwrlt+mXvls/2zfugd8LMATdmjwieMzb76DZTQohUXUhbtcTWynOGNgrlF6zMZVIcLcSkJZUp&#10;jsvbGr96J3/qq3kj/pA/8N4Kvzu1vl20/l3Kh9yTM/LBqIlPXZ386oWPBl1fMSv/4gFDYYZobMPd&#10;C8HoYp8ElgqqCcqD+7cpuAQFGHRO8GIIjQqFoJLoCC0SyI02tjtP/PRqy5DdOW+uvPHmspABm6Om&#10;H8veHK+7We+u9IAPh7sNWcB3wOAGQjF8cZQ1ta44kMAjoV3gKbj2Ii4VjLEIaD2CBP7CpRErlf/D&#10;L8N+es4AQBBLcZ8VlQKbGNwhNSVOQORwmN8vOa2F9O8DJNB84NOrbgI254/Y6y+AJP7wiCoiiB8d&#10;DAfaz2nP4SDzfJQaT4AN4GaWp8vUOetmxqpkFtcqHSw0LQyvHoU7HEQ+vyr4jc1R75zMWxpdfbzY&#10;kNLsqRcJKIAVd1uTAUvAPgB4YaakfawhLs+kRsSKm3rM1NxIdAWO/Ahj5IGGsyvqt31Q96Vv+aRn&#10;ioc8WujzUGrvrjF977btmkGTT9HmXOIwgNEHcZYlsC5gECRcM7Eyy3V+U+PCMaVjXygZ8KuG/vfp&#10;+9yh6XlX0bgX2w4ul+s0TLKBFUFbQ9VVBXnwAVjKC8ZBDiwPDgvC8AmnGoDn6F2gEDUaTnA50cjW&#10;5CavnR/8+bjElVPbLqwnmlBiKMCJ0ClXG9Z+mj7h9YIBv6sKeKQ64IGCgQ/HD308bd5Qx/XvqKFQ&#10;cbegPXI7wCVGVf1hu6BninACz8IUA3rNECahMQWbbiBNxSTmuLBpVu2UV3N9Hsh/+45Sn7trBt5f&#10;7PdAfsCvyt59wbhyqhJ6hDYXyYJZhgBCtssUB2XIuA2iQ8KVH+2EWBRJT80aUhBlObk2Z87g0CF/&#10;jRnyuHPfZ3L0MVIcrzSVMlszlZzYG6SIHlmScBqEi3iMBPzxrAjT4WWVs3zyB/y60OfBvAGPJAz7&#10;fc4nfa0X1rKGVOY2U5dHAexF4eJ4CIS99NjxhjOXZDcRXLggldvJmmvk2Au6DTOTJr4WPvaF4hUz&#10;PLnxCgAJ+AUCT03xqXxYLV7mPR/qCGwCjJ4vmEWcpQd1xoUWx0Vh1AIXuyCIwa54HCzF7SmeC/WM&#10;GoOWFbsKwLlRGABJTZ58dW/ryimF03tmTn4j94vRFdvm15/caM24SQBFzM2YLcQFqEBsQHZRYkGi&#10;Ud5cbdRYpRRFyMF7WtdPr5jyt/whDxUF3F3if2eRb5cs3y7Jg7rnfPpG8fJ3yvd+rbuy15gd5Wms&#10;ku0Allg5UDBQKBAAbsDhJdAlQuQEG434CT4O7xaiVCeTpFbPqbyWZRHa90+V+2/PfGV5zJur48ce&#10;zFsY3niwwBLZJFa4qYExJ0YhyDhgnbuJcP92IPEyh3dUPFRndBMhFoEzASTQN+VV3UEcRTAbjUlg&#10;YJ6xgBpGLAFDwQUYgASUG2IRB8/MdQLJL4RQCtpRBD6qZu52vmWe2j+r8oRHUGRVTwwtKh7gP6kX&#10;wmkqox3gUuhl75kojHAZiKkRJ0CRTIEE1ctrksyTzuX33B75wqqgHiuDhmy/MedC7oH0lvhGucxF&#10;6hXaQokBE1k8LEK3BvUYvC2wC+hscscTd6IGC+tsVqxVRJ9FKm8q8YeE41+1LBtdNuPN/HF/TRj0&#10;+3D/X7XtmaWknCaN2czSTJ12QCfMNKPke4hgpsXxxn2LKj/srRn6WGXAA80+3Vt631Xa+57Sia+Y&#10;jqwW60sJsfMZIaAMPCWIiSswK2qpuKZg7yy8IkETDtEBz9GAFwsHsLMS9NpuVJrLHAmXgmYMCf96&#10;iu7CNrEwlLTlUXMlbauQs8Kadn+V9aFvwdAnSv0eqvS7L9/vgRj/3yTN6ucI3Mb0eYqriQkWWXCA&#10;CYOKxcrHVlGNHKi2Wh5VqdEUg/WFo5jbkc2kqVS5edy6YUbF5NezAn6T53N/6aAHaoc9UjXooRL/&#10;+3P9Hy6c9LJh5xc0P5xYGkTRqOBOMFaJOT3M6WRONzjpgCu46bdBdtWwlnxP/EnN8qnhY1+NGfs8&#10;uXmANWRSYzWxNlKwm2A0MTDlmUPJTUULTvKoSTdf3lP1zQTN+BcqfR8o69etMOCh9AlPab4d4wo7&#10;wPRFzAM4IcJLSFh4CV4R5Y0P9+JAIhAZYEbE3c3hrZxmWp7huvxdwcIJge+8mbDwPWvqTcVpVQRZ&#10;dgOI874P3hacVNuPMsP7qBFIoMpQoPExCDh8eAgEMsBevIHHoF+AVhUtIr8NSP4tIIG/AGmKrohE&#10;HGlZ80HGe29nTe/TuOMzJeEkq44nFi1O/HRbcNiCIngoLk4FrYatpfD4wWWm9hbZWCRXRwlnVtTO&#10;6p878vdZwx/JHf6rnKEPZQ7/Vfo7T5j2fCyG7SYF15kuk5m0EI2Bf4I3gBAEio3lAlYT1Fg4sM4Q&#10;KIA9tlNiYoqBsHqFJLaJ32U0zj6RPGRTeJ81kW+uDO+1Jm7CofI1CZZLjSRPoDWEtVEGhhxqDWoJ&#10;TT9a/3at5/jRQXgEfScEEngWYBU0NGoE+o3gTwEDXoJSYTXhLYG9QOJNpKMXyBPp3Hqo4gvNIfDQ&#10;BDsdf9H07wQk7SiCkNIOAx3MWxd/Uz+oDDLqFaN2x8TL7adxDfGS99R24mkEuDFXQlRB2YMduLhm&#10;sEagNxqFg4WGr25WjDsS+9bai68tO+e/OXza8eyl4fXf59oiWpQ8D63hu/yC7PLbcTHl0ikr3nXo&#10;0PlWRIATGSyg0EjsVbQuXckOcYXtNZ5Y3rTj0+KvRiV82DN3yci6I4stUaeEojTaVEsdVhmH50NI&#10;4qLuNpIV1rz+w6Jxz5X5PaD1u7fN597Gvt1K+t+rmfKq6dQ6SV8pEzuaFR6ho/QDYXcmvha8v1dZ&#10;OINCyVA6xDxUJ3gKXzTMylqrnOkh1QeWxMwdmndwmS03RjJVEGcDtetka41cHNN4eHnW3CF5I5/S&#10;+D1S6Xd/gc99cT6PJH/whv3MGqZLlZ31aKZFFz4Tqp2TtyHQGUV/lId/8EZYLRLfyhVLKVqprkQM&#10;PqhfO6P2I9+KKS/Xvvtc7btP1ox5rHLgg+UAJD7dMob+tmLeEOfFzbQwnlpqqWAkikWmNoHZHYgl&#10;gsAEqGEqmSVPA7WWenIul7Sla8gAAG7kSURBVG+ZHfGBf9SsASQngphrZIee4GK9TrTQKBVQDg+R&#10;HEwwyNZqKe+aduf87Olv5g55tLJ/18r+3TSDHs2b+lrN2hme2LPMWIF9Tx4oL6Y/vCiCYgrGBYAE&#10;t7LHXmQAGO71KqKbtmql/Liag6sufjI6ZNHM+rhw0W7mp0Ow2p6+QmBVpRLkD2UPOz9wyBNYTHSI&#10;gOBmiMBe+cdgVz0TGhqZJycRdYBvAxKUZUmGEFNp0JDoU42bP0790Ddn3kjDpe2kNpE6K0XFICk2&#10;HjagxwOYhPfBVgOEg2oBkbMSRwtpLSCFoeZ9C3Le63lz+B8Txj6V+97LZXP61CwZ1fjdpyTxglKZ&#10;KJlKFXcD8wCKQFiGrj9aYoQTzGZKxM6nxIKNxreAoN+BI1xYPaMFAgtrllfE1k4+nuGzLuitJef8&#10;1gVP3J+wIKh8b6Y1vFEs8DBQw1bsgwJUgAoTJIBinglUs0+3/JV2UpUd3gUgRB0RA7jL+6L41DSv&#10;EAJjBamfeQsiq+qB3WZQfPXO7XaDNzTAiapLv2D6NwIS1B6upfi5vTn/jrmKcVZVTmWv2WpntKPt&#10;xAUMGbUSLgI1w2w1N7j4ODhXorjhhAc9VrBxEAhgVzwzMlrOSEybuDe78bNrhWOPZPbdFv/iypjX&#10;1saOPZzzVWT9viJ7nl1qwrkb6NVwnUZhxDQG3ATjYZRZL2GyAlwrgUlOnGcnmKipmpYnOuJP5e34&#10;OGnt9KjVH6UfWKmPDyItFbgIlehQRDttq/ZEHCn/YkiG/4OlPbu0+NzV4n9Pg+9DpYN+q/u4ryto&#10;u2yppooJzBBoL24nBy4p6jFuds1rCUmFEGD4gF9Bx0W3KDkVwU4s9Up5ckPw3pQVH8Z/5q+Eb1Rq&#10;kxQooSJQj5V5jMTVKGszjVf2aL59J2fCi4V+D1X53gsmPsXnoaRJL5i/+5wWXpcBICUjJW7whuGV&#10;oZr5EhjgmIKW8tVZ+F++EBp8wEpGPAMSnKwy13B2l2759KZvxng2v88Of8m+n9u2cECGX7fKgPuq&#10;B9xfFPBgysDfZUz6W+OGuZ7ky7SxmDobFckgUaubCS6ccgGvKsiSjYl6aq+WcgOLd30W/tXExPXf&#10;kJpiZm9VRBvlK2yqDcT/CopkotY6WhbjPLum4ON+8QGP5PXtBjhd43d/+YgnyucMbN37rZgWoZjq&#10;AfgQmAF7QdKwbrEO0e5gR5sDwkG+zDhUMYI4w91ZoGJNnuqSihtXi0IuNuene2wGrA0w9VgzgDuY&#10;/sRG4TLoNWy86lTGTnn+AS1mu/xwWVbTKyi0P8mI07jdhgBxsNxWztKvGfZ+FT9/RPqqGZa0QOqu&#10;pYqe8vmYfIcVaB0UC3gXjK7Ug26b3KpzFSS3Xdlfsfmz3K/eyV8wXrP8g7rvvrJc2ismBrGaHGZv&#10;VGSbiqBgoPE+INhqEhXjLRB0SVDcDuZwMVyA3s13lGrxkGKrcqNZPKQxLYisG3kk7blVQW9sDBt3&#10;PGNhmAZULLLRUSmh0tn4qBYAHqgECHM4cHoEiD4p3NDt5i0OXglUmlo/HGh/wO2JKQiBnHx0Ay4F&#10;3+HQ8L845qYdYHie+/ZqbA9N1Hx4+z07O9t/CQRKcrvC/BA8bmNUZhwWiXwbkPyI0KDeonb5AJEQ&#10;cWFwBSdUgCFAguMS6A+OKwVph5gEtAIUEtXLzlgLY9WE5UhSqMmzq8Ax85rOZ1fGiyvCXloW1G9j&#10;xITDqRdKHUUOUo+uFri4uLQLSKXKInbI4wQx8NbAesDDwWZgPhxMEZgT2a24TdRWx1qLpMJrLTcO&#10;ZB1ckrB7WVXYaamhlIgmKloUj0luKLIF7Sr51C+t/71lCCR3NPndoQt4oHrk44YvAzyhuzzWMiY2&#10;46xslx20DJ02NE8ItPyV+TvyNBeCKYZeBFxsyeOSAMwcbVRXpAvaH7fivRufBJQuGc3KzsvmYtxj&#10;WLQq4PsLbThcqjHHHnGkes2UnInPFfS/v8a3e43/g2n9Hkoe+5R12yyWeZmaS6nYRokD3g0UDy2m&#10;F0jAy+vYcYSvpYl6i3YZhxMgkDhoRXbbme2lS99rXDRW3vuZEvcdSdln+m52nO99BQPurx38cMWA&#10;h7J9H8wY/IfSTwPcJ9ew7AhiKmdiC6FmnNOHLqosSS4FYa+V2mvdOcF52+aGfDUlbvtKub6KOKEm&#10;XURwKyLYTfAyQIQQSHDVgNZyJeOKZc+8gik9kvvfX8yBpNrvvtLhj5fPHWQ+tFzJjCamJqgxrEgw&#10;NmCngRADuQOLfbAORcEp/Ti8Rx1yDUZKchOPnVlNiqFJaq2XLM2y24T78uGCitj3hdYW+w0QT7mk&#10;oqmCi4H5cFXsJYZqRNCH+/2QQJrbgeQHtk9lKCA36xxITJWsIMJwcFnUvJEJi99vi7/Ip47qFWIB&#10;8KM4RcmGveDcH+elwdXkFLvRVJZfEng6Zu2XNxZOLlj7qfHcVin+glJwU6nJovpy4tDLkkOUBVFS&#10;NxHhWT5ZxAgEQy4UP3grCCPsTLIw0czkNkabCC22kCCNaWlYybiD0W9uDHpx1ZU3t918L7Bse4kr&#10;3ETyPaRWwXmtuHUodnLwaAIHFMq81iRwlQTqBqDjnVESKCpWEQ9B8G+HfeAM3oKaYQZF5CiCI+Xa&#10;kUONS9SIhDPcgE8h6EBoNTRR8UOFK/W2qqX6hdK/C5AAqVb/dmo/7m1gbzN3WMnbRYfjEL/IS+3X&#10;At26lmLsj2E36jCeD3/AkffIOBGXj5rFbmpwRzBnAHEJRNZGSuuZWE6VRAs7UupccrNuyvEs302h&#10;r68499bqi/OCcvdltVypl+LttERirQg/OOEW2ImMqwijbwXYhlE/SKWatuNYJ4uKZJc8bcxS6alJ&#10;rYu7UHT9ZEN6pNxWC8CAnqNokRtLrFd25c/qm9y3W2mvLs1+d9X736kdeH/9hL84lw5XYvaKxjym&#10;z3eXpTaXZDoaaonDhuEAdp+qhoZXC4/SMISDv+g8CpLHTuxNTJvvirmQv3r2tem9bn7Qq2ntRFoV&#10;REx5zN1CBT1xNxN3o+LS0ZZ8MeFM646PNJOfL/bpXufTVevXPatP94xRf7KumspijyvNOVRoosSu&#10;gIbjM5AQJxSwwTjOFcwCmFq+3ST44fAbnzcBMCMCkGQ1Hd+Yv/gd7dejpBNfS4WXmTZKijyYPu65&#10;nEG/LQ14pGbAIxrfBwp8Hywa+7T+qzHS2U20PJo6tUzW4zwE8IihBUU3EexMaJXtWldaYPaaWVe/&#10;mBi/c7XSXEtxVJKbenBBX6gF9BGgXsDuiwZSlytGHDKsnlI8/tkswOm+d1f7dSvv3610xOOVnw+1&#10;HFlJsqKICaIfPliAAwnICphMLDkYKXy0C1Gk3Rxj+h6qXRaIx8W3m3XiaCjJSCQjE03MY2aClQoO&#10;/BX3UvT2l6AUIsQriL8Ud9UHMYWidgitWp8qdcizauxU5lEWP5m72+CjULdFNlaz4hjT0dU354yI&#10;WTCxJeIEs1ZQqZlIbRDPAegSjxEHl1MovAghLL4OxEpOs7laU3EzJO3ortSD6+uDjooFMbSpkFq1&#10;iluv4AI8LuxVkxQR8BReF7UPGhqwBBOW+HCFgs02MwKo0MBosUxjLfRynfRddtvCoIJh20N7LD3d&#10;Y8Vpv51hX0SU7C8zRzloGcP9TK04egU1EGoW52Zi3xHGcZikQrRALHHjVpQ4YgFV1Gv40dB32Pp2&#10;VuutI4sF7gtEJwgkvGcLAEbVDvWvWqu3k1qx3PXif+EzkGpSfqH0bwQkf0+8UYHa9eSHrAoNSJIq&#10;0O1ifavV+bUoVbcYr+TnA6OxA78YE6AgoxJ2dYKNAHPBx4aA04yDCD12ikv6tPJ++CKRJBqUsxrn&#10;0utlo7+L7rk68M21VwbtjXkvsHpVthDYqpRzr8qIC5cicxTBXZxQeEHzcPwSlAD8HFwPCXtPcZKH&#10;k4HHamuWW6ucrWUeUy0TzExx4iq8ECfpq+zBB/Jm+yX0vU/T9+6GAd2rA7pWD+rePPkpZd04mniA&#10;NaaQwjDt+d1pFw9qs2JFYyNVXLhqPbwXPoy/ZwehIcVFq3AVd32pK/5K7Y6FidP9Qif0SJvtZ9z6&#10;vpJ6RKm6qRjLmL2G2apxlSpbFWsuZCkXHPs/0077W6l/17r+XXS+d+X1vSd7xOPmb8fJ1/fKdanU&#10;VU+JBV5JQJi/nRC78MEImxikQJmgxsEHxuKJDqU8Q3toVfaiEdWLhwtnviVFwZK5iNUklHw9JnPE&#10;M9k+D1f4PVw38Dc1A3+tGfDbwvHP6pa/K0Z/7zGU4GKRuPg8X4YWd7e1U3ebbKt1xZ7N+mZq0OyR&#10;CTtWsuZq6kLbh6OfZYFnXqBaoDQCBUtamS5e3qb/ZnTpuKfz/LuX9b+r0uceABLNiMfK5w0xH1lO&#10;siKIWYtTcNrNPRDcBMMRBBJgeCH8y+dTY9oMUQ3XUefQ5YHQxEY9ekVsAkim7kbialKcrYrLyBd9&#10;caKFhDsDcICs8hwLJkTVoA1Ms7cFQdSRsC7/3wEJE13UZqSGWqaJt51YGzVnaPRno5uv7af6QuLU&#10;YRlcTfBBcTfh9o4A/3yyKsYxwNAiVoNYX+uoLHBV5yr1ZcxUQ5yNuH2IaCaSDQJ3jDcxg+p9KK8W&#10;1WrLEK85ZWJmrIkq9YwUy0pQi2dlhm1qkG7gobRe64N7LD7x1qrTEw/cXBpVHmORckW5AudyAcwC&#10;/KhDh3G0FWggt99cwbHbBb4DooDa4A9YM9zbwwQ1FOXvSPWYsLrwSvQfOhBFRRH1V9UU8HfoqFuV&#10;vO/VwSqpRukXSv+mQMIbDhoXlbadQalQr3iXMogCHAGZUMXoB53zIIE/ZKWdwd1DsPESCj8GKKiG&#10;OIYDxRcFk5MqWCIiAe7A4MS1fWTw9vVMKfDQy9WWxXFN754teGlN5NMrr/91W5bfueaFCbYz5Y70&#10;ZqHMKpSL7kbcrw2gCB7AY38PH9ujLucg8Yn2/LUwqQCmCswHjt8F99CFy5wQtyyDM2snljop4Yz2&#10;2/F5I54oC+heNaBrTb+uFYPu0Y9/zPXNIHr2K3Zzl3BmVf7yGQWn9xhz4mVTE+YGKK56gsNUMMbn&#10;lg/Hb0EgD4rjZpJNttS7ciN0+5akzR2RNeWNwplv6RYMsW6YKh3+0nNlvT32hCf9ipQXrmjiaEUy&#10;KYuXk84JB+c3zPhbNYRE/bro+t9R1Ldb4bDHWxaMJee2MDjNCXYDgcSNUQhXS68OIwNBHOjBPY9w&#10;eCUmFKAgcI7sFMtSyvd+nTF/cPXSsZ5L66TySNlRyWxV5gOLS2f0zB/waE3/R+oH/Kol4KGaPt0K&#10;+99f+P6r+v1fitnXWVu5LNrhlgxq1S0Qt5s424ilWok8mb5gXOBHI9N3rVBaK4nQinNxFJ7cwLni&#10;8FgwVB7iNiolqe5jyxvn+ZaN/mOF3wO1vt2q/O7Q9L87f/gfiuf4t+5fpGSFYPc+ju8C4w7iAHIJ&#10;kiZSnETkwoFAUJ9Yse2M/XEgm+CDiIrHg3vN2ltx2ytjkdSQJdemShWJQlGsUBwvN5VRtw07d1S8&#10;QEvnzUrx9Asudcz4dBNwOtqhAmsMq03N53AGeVaPAIhB2dDygm8kObEqjA2sIs19dnPipyPDPxhQ&#10;vmeplBZKa7PkxkJFmyVrEuWyJLlJI3vMgB4YkeA8VuySwFlGuAGikyh2CrAhw18oqpUvn4VrZ2HG&#10;Eokbcuyj5rNcuXKCdFtkViPRLJccaRROlrV9G1sfcLriyd05f9wQ/8KGaJ9d0VPOZqxJrruiczYw&#10;ycCXIIIg3sGjdngdVEW4MTYTKrtqCvjj+E9AIFGgQfwc+AuqCse8VeQ9GfH8pwiMBqId3gPrkHl4&#10;RxRUI9ShyirB7x3Mv3pJNU2/UPq3BRKwR2hwEC2wnxbtLNhDlFo8iC4hT5t4eHtjkhQtVHt3pVfN&#10;OK7wzjpkEbST75oEBxFOQEjagQSOqBci0nBSsYTLHc+n8v5Pl3ddOZrvoSFWulfrGXK54bndOY9s&#10;LvjNVs0bO9PfP3Bz88XkoIzqrBZHs8hcUAwUcb7IC+8FpR4RCw6qB89tZ4yLQDnR54KwHeIUUGy3&#10;JOMGG8zWyPLDnfu/bPmwR4PfA5W976jo1aXc747aYfc1Tv2L9cv+rSvGVc4blP7RQHtKMG2pwI11&#10;AX6IU022cCBB1cFgCx6MaWVJFsyWquzS89vj5o9Lee/tpi8Gu9e/61432fTNkOJP+qfM9Y9dMCZ1&#10;+bSC7Quqj23UBx2yRZ2VQg+J382p/+DFCh8EkkafO0r7di0c/KeGuSPF42to4U1i11EFbAgCCeo4&#10;+o38wViLSPBNxKkPUJNoMgA94SAAiVCaVLzry9R5AbUrJ8jBm5WqGIbOsk4JO2BZPql+3LN1/R7S&#10;9btH3/cOXb87y/zuyxz7dM6isTVndkpl6cxlxqUmBVG2C4rDTewGxVwr3jyb/uX44I9H5+1fz9qq&#10;idAGkIyJcngsjqmGBzPcuAIilfxE176v6z/qVTbisZqA+3UB3WoGdNP4dssa/NusmX3qdn7mSQvC&#10;lA5YWNzKWc2RQ2viQp0U186S4SgKG8qYOokaPoOzAuEWdg+L1lZnU6WxMqu58GZN5NGKwF05x1bF&#10;7V4Uv39FbUKoYoYoF7wKkEtMtgKK8FgE4B8MOq52jM9F98IDIoKG8odAAkawww6iPHMzhxWNUY4H&#10;YlxiaWLVGe5LOxPmjj4/9q3QueNL9q81hJ0S08LNN85VndpUfHyjNi5IMDeJ2FwQLuIGMBgxekUe&#10;NAvXNORdQfC+TrV3Xe1ax0FkXLdwFAemowD2cOQg/GQRaa7efTpHtzw4edrhG7223fzdxtQHtxQ+&#10;sa884HL9ogzToUYxzK5kSgxidwdFncJ1FfFG+HZosNuBhDMSHoTDnPAFVe8Eswl4AscOuAaABE/7&#10;z4CEGwpVKL1Agv2XANdc6+EHrFtOcF8O794C4E05Yfv/YunfFkjQ/nIG2EB1+hGQ4Gdc0xdiVRz+&#10;cjuQgJiDjP89g8hjjpV45+KpKIJSi7fwWgSQsHZhQllGR1D9inIG9wfhw4Hw9UwqYUoyZauLyKTQ&#10;xt7Hyl7YnvXCirC3Fp8Yt/bMwpNxB1JrIivtuQaxXCCNMrHiOrsSzgZQZNR0uCG/raoSOJcDnsfL&#10;AOeAbfEQQeL7KzCXgTXkylHHhF1z9Z8MLp/0ctHYPxaN+X3++McK3nmyYsorhR/55M8aWLxkOtXm&#10;MncLk6y4kQn4koi+UF2AVHBnWQIbgQbcLnlaXNVZNcGH4tZ9EvrJiMKF492HvmFB2+n5zbbd83O/&#10;ejf681FBnw+99sWoG0umJG74NG/PNzWH17QdWm5YMbFq8pNl/e8EIGnp16W6b9eyAY83zvDz7F0o&#10;Z15TrHVUsYMNBfsHbYP1qmIJJ/hXrWHO2AHaASRuTWLB9s8T5vjVrJ9Mbuwh2mR4C0k2sMJo5ewm&#10;86JxVSOeKunXTdf3jgb/O2oDuuYM+nXSOy9kLJtqDT9KGwolu4HvhisodhexgRteI904mf758Guz&#10;RhQc3c5MDQRMqsTXeULLiIlLxBLV1OYlOvcs1M7oWTrsDzX+9+v879EF3Fvev1vOgF+nTnmlYt10&#10;R/xpaq6UsbMKXALun+KsbZylgDEV2BrRJTutoqXN1dpgb6pz6KrdteVipUbQFLhyUtrirzeEnaq5&#10;8l3xyVUp2z9O2DrrxoZZgStmhmz+uvRmiGJsQ1nGYbwgE9wcq0DiNdbQWOgnAUPzAYMhU2vydiDx&#10;ijr+gqDNSwjfXFRqU2x1rCpBOrcx85PBlwc9c2lUj5jPRhes/6Tm2LrCfctT13+Ssm1BWfgZp7ER&#10;PCTQKRlXA4P3QolXbwXAxB+NGqeAAnqLh2MlsCJR6RDxQEwtRGrxyLV2pdjoiamxHkjRzjuTMXLr&#10;5bdXnH5hZeBLWxNBQcaHGZYWSlesLJ2yMka02K+OLwIMb8T1C0UFCE023N1rzfGrSvBZ1UqV4DMf&#10;pshhh6ccuLri7bxntJN6Ob4UZi7g1RA5OoAEFV99OocxfgVCiFoJ6pVeq/RLpn/rPhJOhC+tC3+9&#10;zel1DfE7IAoqGP+MDD8Bg2OinvAjgjNViVF/Vo04MLoy7Zd3EJcnfJT3K78zMsofteE6XUoDE/Ms&#10;JKLGei6tfOvV5Jl7b/ZbE/LK0utvrIsesD/zvVPFn0fpt5V6gh0shynVvO/RwL0wdUsgDigg0vAB&#10;ngRxEnq4EDEQHNnjUggulQ3etOLSK/XFQm5ic/iV0uNbc9bMTpo3POqjAVGfjIz66r20zd9Undpl&#10;TriuOFoJ5t7QHrWvnezdCx1RE5TFY2TOWqqLs4bsylg+NeTzsSkbvmgMPqYUJxNdCa3WCEU5loyk&#10;loTQ6hvHii7tyDiyKm3ftyk7FySvnZ0wf0za5Feyh/+63O+upv5dWvt20fW5WzvwNy1TXhM2zpAS&#10;LhCTDlABHGyX7O0LVc0f1CG8nddeqFUJ2skNEZoAyeEsis/ZPCfu04CaTR8qUYeJNpu49WC7WWud&#10;UpjYenJrzpyhCcOfyA94pHZg1zr/Oyp87ygI6F4+9QXnlpk06gStLaRWE3E4cJSBvYWYKuWwfSmf&#10;9r/80cDsk7sVu1nxuPjaVHxuODwSh1whkGBEUpTs/H5xzSf+xSP/VOl7f13/ri397m7w6aYJeCR9&#10;3NOab0fbbhxkxkK+25WF4tx03tcOhBgJ9Wml+lpPaVZb/LW6wO8rTm4r+e5bzcY5Nas/rF86qXXR&#10;mKZ5g5o+6dP88ZvVM17KnN0zY+X72ftX5Z4/VHLjWkuphjhd4A6B+4NWC5ADXHNcPxqjX6gtsNdo&#10;RrmJVFmtOlUIoTKxTVEaUVDhtcDsgyzh0gbUTpiRKnXUWsIKrtCDX5R98Ea8329iB/w+edwLyZN7&#10;hH82PGLJtJRd35Zf2ddWlOQSrCDP2F4YDIGZ9ko+ECoSJx4yQ5G84Qh6YHw0XhujOiaXMymHsSAL&#10;21kuLYgzTb1QErA77rU1gS+tvPzWpqvvHo5aH5p5MaMyttqYZXTXSbiEBEo2OhZ4f1A9kBBkLiBc&#10;NZF+0o6rXztILSceh7fHWuKK3F7sDuKXAmH3PGfG4ynMK6NYqjXJWT1ZfXTHyf//oE4g+Qd0S8L+&#10;PxCXsf+CfvJMkHjUclAvEESFuCViMNSXFOUdu5n3wcnyN3eVPb0x6+k1yU+vS3zlu4JRwa3fFsvH&#10;jPSmLCZTqmG0kQIO4Rh50F4wB+ChczXACV3YBY8JKHAM3XwWsF3BcUG4CIckeCwGe0NRUWno5aKD&#10;6zJ2LE3Zszb18O6i4IumwkxqaVOHo+AAZ0yGwGc3QB5hfLwjTsj2SPYGWpvAonY3bpma9OGbMfNH&#10;lV/cJ9SV4SAiQC4IXXB3IklxmYlJYy1PaEi6VB18sPjUpsKdX+QtHJc9vWfemN9V+t/T4HdHi0+X&#10;xv73NPk90DD+r87FE0j4cdKmBVQA/YSIBFEQt2WUoH4A00QeyYEDiLqq/ocDGng46LE58uLT1312&#10;45NBdZtnK/GnlMZi6rbjVAHBzsxNrvRoza6vk2f1zRnz59LB3asD7qr16VLVt0v9gO7GD18iO+fS&#10;5EDaWsdsNmqzMFuDYiyQr22Ln/X25Y98M84fIoKAuIZ5UO5VqwlRjNNEKpiksjTHybU1XwwuGPsX&#10;jW93bZ879X3vaPPtVu3/UNqwJ/I+87cEbWItWUxuorKRMpesAIqIskQEHFklUaeB6DTO5BDtqe1F&#10;O74uWvuh5puRRR/3Ln3n6bLBv67t07Wh9936nne19rmzruedxeP+Ur1mpj7kpDU/y67VChYbdmBB&#10;DSAmgBXF9iJ8nDQPteFHb74FKs2LGVwM1Q/oV6tHwPaC/cQEKVhUWWJOgRoV2qooNbQ5jt3cI6+f&#10;UPXuM7m+D+QOfKRgzB+zJjwZ/emQ9A1zqi/utWXfFNtq3ApUNwRo8Cx09tHj57lW1ccCg8rRBVCE&#10;T46CIAR7dKiHKgYmV1CaqdBQgR4ysIVF4ujwltcOaZ7anPjkmrCXN4S8tS/1nUvFWxKqMsu0trYm&#10;WbDhUC/MRuESp3x5hVtmmiPCD4Dkv0//vWv/4dnw4/+kJP8XqRNI/lmEevlf0Y/OVNUYNfm2dDLE&#10;KKJosxibshush8uEL9Jc468a++/VPL8+9snVkS9uTRhwLGvG9dJ16Q3Hqu3xVqmaSG1MBO1148wC&#10;GbxQ9Ca5Cy9iMt6jYgllDoLLQ6hzL0R4jOiBoMLoqCx25t60ZISZM6LMean2ikJZr2MuK2o7joxE&#10;IOELANs4DtllxU1FgQgOqi+XEk617Po45/O+OZ/2qd4535kRyiwt6J6rk+PUAAlcY0FHzOWehhxn&#10;RaItP9KZdtEZuc92eGH9x69XBNyv9blL73t3U/97dP27VQx/vG3+EPHqfqKvxDXesesAsBD8Yhdu&#10;y8ghhKe/ocbQzeOmSnVwceQr81it2dGJK2aHfxSg2zJHTj6ntGiY4GCiQD0O6jTSOo0j6qx284z8&#10;ic/m+t5T5ntn/cC7dAPvqvLrWjLs19o5AxwXdyvV+czUSqxt1KqV9NnChXWxM964Mss369IhIgoy&#10;zt4Aw8WbCgfY8neUeGqrLEM4t0n79cj8CU8X+91X3eeulv53GvzvrfK/P3ngbzNm9jKcW00bUxlO&#10;OQUgcUMAhYYWTCA68Ap1mWhjuS3pWuWJbSX7VtQf+Np86GvL9lmt8/2qR/6hqu89Db3vMvS5s7VX&#10;l5o3u1S+94L5yFKpKJa06IjVqrglqPN2IIECgZl2KbhuGNQhVJgXQjqAxAsb7RIIR9SDSF4gwfaT&#10;qVNkZsL0VKqQykIMx5eUzQlIGv5kkt9vs0f+pWLmm83fDtdf2mpKPC+UxJPGQsXRjJKhAgncGe6P&#10;z0Ds4J/wWVgGjCHBLcDAB34Dp8PBiE6hiSZyutK1Jr3to9C6gSdKXtmR9pe1MX/dENvvYNq0kPKv&#10;s9t2VrvDmt31FrvsMmO/vVfCEI8lCTONqn7BAzHMg9v/j4Ckk/4RdQLJP4tQUf4r8p7KT0Y1awcS&#10;9CH5GBdgnncANfC0KjRLolccZHsZWRDROvZoep8toa+sutxj1fneGy+NPRg9P7hof15rVLNU5KLV&#10;ImtUqJFIHFF4xymF0APUSx3mCFiCO83xjg0cusr9RLDTbmYzEGs1NVUxs5bi2lyt1G2kbitch+Ya&#10;/VkBlx5xtTJHIzrp1ibZVE+aK0jejdYDX2XM6pk49bnqb4e4A7ezmgyGo2M9GItg7oIbeAAeyUA8&#10;LTg1xFlPrLXMVKq0ZrG0c7alYzWDH63w6dYS0L2hf7eaPncVDvi17uN+zks7lOZSJtmgAB7Ms7tl&#10;4pQU+EuwLwuNEFhgni8AEwnvgcOgccANE22mjMiYxTOuf+hbt/1zOeOKYijDlJHsJqJDFqzU2kKr&#10;Mp1BW6rm+GQN/lWR/73aId3rh99bPqB7Rr+7c0c+3bT+EzHhCqvNV9qgTirkhnTX8WVx016/9smA&#10;vGtHMNuG+3jD49EKqsuMoJFWBCYYWXW2fPW7xpXv5k9+ocDv/oq+dzX53tka0LXKr1uC74Mp773a&#10;cnQxrY0hkp7KZj4/H65EMwsthDXtsTKTzp4bXRt8vCbosCPqJEm9QKIOe/bOa/jgtYqBv9IF3G/w&#10;64r9ST27aD96zRW4lTXlUmcbLt4FQSNgLAAJTlOFuhAASGRAfWIHbwBljVtylDSegWkHEsAVZHWZ&#10;EGAsDmYIMfOENYvbd1opbRLNha1Jp/M3fhr/vk/s+NezpvYsnz+sbess6cJ6qk1XTOXUVscXCDDj&#10;YGGmLn3GH/FDtYAjEu/ZggDayXdesDLSLJNiJ43WywfynItCdOMOZfTZGPnqqpA31gb33hI1+mjG&#10;whjt0VohzK0kyayUMCuUT8LVIeHmGHYgakiShJmtDuVCkcAidALJP4s6geSfRVxT/gvynsoJI3ye&#10;VFW5vesYvTeu0sxGqZYpeZTEOJQgnftgQcvKm5qPTsUP3xHYd/XpXmuPDdh+dfKJ9AUhNZtT2o6X&#10;uaONtERm9dh7j8kudeqiF1T4GDPsP8Q0kExwZVL0hRFRBLviaaO4crtBwU0DcRlwnHGCPSxwPlzn&#10;pIKFmOpoTR4tTqD5sSTtqhhx1LD/a81c/9QxT+W+97xx40QSc5jqi8Ct5h0GgF/oIWIOCGcV2HEN&#10;DOxkthHBIrtbRXsdK4q2bpxVPPavxQEPawPu1/neV933zmzfByqnv2E/v4m2lDDRTBSPIEIUhbvj&#10;4X3QtUXbjb4m7wlFRkOMLim60qKtLTX8xqL3r0/rX79nEc0LJeZKRTBSxYlL6uLTTdRUK2cHGXbN&#10;Lf7w9eyhjwKWVA3qrg3oXuh7T27ArzUf9G3btRA3MazPYq15cm2c+/uvE6e9cX3ukOKwY4TaZFzg&#10;FuoQkUyN+9BeyRB1GWljkRR/rG3LjLypL2f53l/a7+4G/7ua/e8q73dnQv/u6ZNebN03j5ZcpVIz&#10;Vcw4RxrtNhhysNpo3anoUlxGoanUUpphKsmQq9KV+ixSHidd29H2zYjKsX+uGPBgve9dDf27VPfu&#10;op3ew31pK23MJy49EZ0KxklqJAFYAWW6PSLhVh1aEp7E0QLb1QskWJ3AEBGBfcexIfATD5J4pAUv&#10;CTVvFezVTUUxued33lw6K3reu4XLP27Zt8J6ZZ87/hIpiqP2RuIG+bFQDwiPE4QXZRibBf9CvIDm&#10;vJ3goSKXTCujRkaaGCmnLNJINqcbvoyom3y6eNDO5J6rQ95eFTRsR8TMU6krw8v2Z+tDdM4cF5xJ&#10;axlt48Oi+L1BuvAT7/5B8uoV10R8i04g+WdSJ5D8bxDXmv+U1HPQSPOMFm7m0e4SInsX9GZOvsyc&#10;jpIKJlVSWijRJLNyorDh2+CMdw+G+Wy8+PrKcz1WXXpj3VX/nQkfXKrZmusO1pMsD60nVE+JkSl2&#10;iis54GhIHBDJfVa+eBe4dNx7lQhftpZINipbcclbsJI4sxqn5YOjjzgCpZOcEKMoTeXutAhL0CH7&#10;+Z3SoeVtK6aXvNczbdAfMgb/vmLG31w73iexR+SWAtkNQCICkBDZBQ9UcP92MGoezIlLOEObCG5c&#10;YsRpoCUp1p1faqa+XjT4txUBD9T431fje09m33tLJr9oObOaNhcwyQTFcLktmI7DZY7AXoD1QPMN&#10;Bgl7SHg1o5ML7qgHYzkAEn1y6PX5k0Pe79d8YDHTRFNbtSIYcPgyhHyynQJSOluYLk2OONC8bmre&#10;u89n+t2v8e3eOOC+ukH3afwfTBv0WNGHPrajK2jxddaYJFVFuPcvTHnvjRvzhpVFnaLMKivq9BE0&#10;1yqjwZLd1GOkxjI5L9B+aEH+B6+n+D5Q3P+e+gH31PveUdK7S1K/rpnvPNOydbqccZwIDVSx4ugp&#10;tIJo99GEA+zKEEY4qWhk7jbFZaDOZupuoEYNTb3g2DZT+/7fSgY+XNnvrnrfO7X97qx+90XnibWs&#10;Op05G4nHwrcaU10FzOzgQDaoNFxIBueZQwiFA5UBHlSX5RaQQByE4MPHsuNwI7T7QIAguGgAjnUg&#10;ssXeUlaacC3h8OYb6xZm7VrbevUcyUllukpqaGQQ4eEcSSfDufcOCIbBhiOWwT0QjOA23H3BSEgV&#10;b9x9x0CURlmpVqQCSQ41kI35Nv8Dua9uiX9lzY3X10T0WXdz1N6URVfLj+baklqkEoHVUarnS0KY&#10;UZ6hkF5CKYBb46N+nMVST/B+6aR/AnUCyT+dVCH+SQIl9X7iBKbaAw48+vAKaDhoGvyVuMX34IIo&#10;uBU86I8RHTFgUkdZltl1qaJ1e1rlZ+EF404k990R/bfV119cEdJrc9LEExVfhTfuyGyNb5ZKHEoj&#10;LpqtWMB8MsIDFLghzk6E+6O7BgrOl5VCfcdxz26i4F68FBekwIUfVDOHeXLRJbtapcq8xstH8jcv&#10;KFzyQeXnY/Kn9koY8NjNPt2T/B/Om/hkw5LhzgubSHEMtTQpokCBcaUsh4e5JewdB2vJM1CiBMgF&#10;zyUum1KR4z60qvKj/iVD/1g64MG6AffXDrg3p3fX/LF/aTm0iGiTqdQqE6csmvmQHAENLhhCsCJq&#10;QgktCP6HywYoooQLlohMMDfFB1+bN+n6+75th5ey6kRir4NIC7cqwaFrAkRFzG1k5gqqiXZf3li+&#10;YGjaqCdyfR+qDejeMKB7lf99Gf3uzx3xZOvisUrQepZ7zlN0Rdr/RfbU12M+G1oVe05hgG1WMI+K&#10;muDHuARfDOcYApDYK0ltkuvyxvxP+8cN+E2+X7e6gd0aBt5T1v+O9L5ds8f8sW7FKCF8myzUIWzj&#10;Gm1Qx+qEEUzF8K4sN2FObv3hdaAVLMypVYpuuL9fVP9xr6Ihvy3v17XR/16dzz2l4581fbeA5ocz&#10;UzWBN/JA8+H8VwwCoY5wiJ2D97RjjxJWEi4CIGH9ecdlgBUGzMHBeNAefBTabUCilgVdDQQS0VjX&#10;UpJaHXu1OvSyIe6GVFLI9C24PYHoxvU6ES/UxUMxjQp3UDtr4Fkg1RAQY5zNp3fYUQgVkMlyl5jc&#10;7Lhcbdyb17gwumbCueIn10cCv7UzedzJkjnXdetTmi9V2tINpB6rAC5U13TA2BrRCB0cb7QBf9XP&#10;6tdO+l+jTiD5p5Mq1n9Pqi2Fvx1qAMZQUmTswEVdvAUkoP0uvqWogxAHX2jLhmMcmYHJzUSpISzH&#10;Ta62KjsKjbPDqoZ+n/nWxsiXl4e+vDS01+qw4Ttubo/XXatxZ9tZJSO1OKSSNDFZj4CEt4LoBKwN&#10;mmJQdzTMOLILN0FSBJyQjN3yYEUAXbiXh+NqnJJN7yjOLDy8I2zB1IjpA+Pf6Zkw5pXYIX+OGvib&#10;uMGPxox6LP2DN8rWf2S5eZzWFjKHgXnshOIu4h7c/BWABOoETRc8Dd4Tbk9cdrm6SDi1Rff50NJR&#10;T2oGPlQ/6MGGQd1y+9ydOex3uu0fk5Jo5m6WAUIUG27ci739WB5AEbgJutdgTjBokj1EXUsdp0ow&#10;l7khOvDq3Ikh0waYjq5mtWmyvZ56cP1HKAaBCElyyW6r7GpixjJPfqj+u6+LPuyVMfTRcr/uWr97&#10;df7dSny7Fw3+tW7y88KKsezKKpK4n+2ZVTj15fi5g7Tx5xVmBMtGZSeu4MsbEdpSglcS3cRtloV6&#10;aiwUoo8UfDM6ZvifINbRDr6vaci9tf535/XvmjP0P6o+6+k4vohYKxnm63CFG4QinkSSwf9HU67a&#10;dAwuwP7imFhPs1KW4D69sulz/+Lhj5X379YEmOfbtWjUn5rWz5QSz9LGfNy+BXeThMgD7TeYVmhQ&#10;nNCOqU0cWAGMKIJjp0C6kFUg4Xgj4OhwZAjoMEyB94KK5fUMhYOKdTDRLDtaFEszNbYxQxs1W6jT&#10;g54GDnjgzQGRJ/glUB9qoAs34ALEU1jMwpiJUmiDVkYgVi5xKTcbnIfS674MSh37XXDvTVdfWX/9&#10;uU03+h5KnxGm21QkXDWwVA8rV2gLoRa+PD0vG3oO+G6YygKFgdfx5rLgoPqhk/43qRNI/vdIlXsU&#10;f06qinYcUU8ArQPGIVuoMDyFzZ1UwBKcBMwNJPp0fG0VN/ZX8KWHGNEQmmAWT1XYt6Q2L7xWMvVI&#10;2uAtUb2XXX37m4vvHohbEFK6OaPtaKXjSjOLsrIskZQzpgMowlHAaGDgnlAYCEeAuXFBowwlQbxD&#10;Q41Dh9EaKLjPneIy2Gs1tbEhmce3Z25bqlk7v3TZrLJFE4vnDc6Y1Sf6g9ejPng74fNROTu+qAr8&#10;3pAd49GVyq4WhboEKmDyno+uAQYLBk9lHg91WRVdsXxtr2X5+OoJz2gC7gMjXj/wzty+XbKHP1q/&#10;cbqcFcKs9RIOHXDwha3Q3caqg3BEwoJiWcGk4FwZnjqTXLiUi0VfH3Hh2rx3wmcMMp9Yw7RpuLWJ&#10;x4ATJzEiAavqIpJNBjAQWmlziRRzsWXL3KIprxX6/7rC577GgO61/veWBHQvH/xQ6/vPKJvfoWe+&#10;YCtGVEz4S9YXg5tTLssMIgkrICsF7xsxGGMkDxo2NxUdstRKHFopL7Rq12ep03pmDP5tTQDc895m&#10;/3sqfe4p8X+4YtKzhjWTmKGCCQCQ4FWgTcQwTRGhlgA8PHhfDE+h6UEAsNI8RqUqS7qy3fDtKM2Y&#10;P5f061rn17W+X9eCEY/rlk10h+1lNcmKs46Kdm70oaqxdw37bvigbS/jaGW08FBadCBUwGDgTvBI&#10;FPNgADwcpzukFPvP4GwQDxeVnHz9ZrviEYggoMuB2TI4DW/oPR+bAg+JOEoMrD+KGSBHA5OrmZyv&#10;kASbHNrkPFVu3ZnRsjiifMbp1EFbA99Ydvy15ScCdoV9fK1iVbL+eKUQaaEllNXhpnDY9h7MjiLQ&#10;csnxRj9YKgiwMJr7Aanl937hpB4B8n7vpJ+POoHk5ySvnHLyHvoheX+7jdAacur4VVXs9nAE4AQX&#10;AOfzmxi6kaCfoKs8oodgwcOnbpkx0+XWUaVUZjkOerNJOVlgXRle+cH3qUPWhLyx9HrPdbG+u7LG&#10;naz6NMK4uVC42CqlSWIpow1wIVUsmMzm2smtGM4wxsmVFE0j4BkuHQV+sQeYO/tgRyzgcSvmRk9L&#10;pVxZKBUkSKmhQvhxw5n1NTs/zV45Kf7LUaGzBl2YPSToq/cT966riw4Rmipk4gLD48bUP7f12FOC&#10;G/sRwSbb2+SGAnLjgLhxUuPkv5b63KXt16XOr0tevy65Ix9tXPeelHSJ6Kskj4WCPfEmkrDHuANI&#10;wIyAlwrhkrpzBREBIRzU0KgNORMy/93I2UPMp1ZSbbLk1CKQKCqQgH1zMgKhkp2JVtnTxJryXVGH&#10;q74emzvwsaL+D9QH3F8/4L4a3/ur+3VtGPyA6+NX6JIh0kc9tCN/p/lqhCH7msJcimKjIgAJX1WW&#10;D03D1Q1khDFZMTOhidakGC9uKl00Nm/MU1X9ujX0u8vgc0+jT7dK34dKhz1eNyeANZZTF6Aj70PA&#10;DSbdHsnlBiOtBiJ8IV8MUgELwJS7zEp1Lgneb1s5UTP+maK+Xav73dHQt2vRyMfqvh7luryJlUVR&#10;Rw0RLQrWLVwE4oU97rgTOxMF3HhD8OA2iN6+CmCv1IEA4BAGF1p+3m/CQeF2gigA7qcuvo6LrOBb&#10;I+ThJCEIpD2yU4RrcQ4vvAychusxSwwzpA5GDIwAHpQSKU0kF1uVLUXCZ+FNY07k+e1M6LMxrOf6&#10;y2+uPNd77bmx+64vCs0Na5MyXKxEIZVUbGJQj5hjdaMKiIhWqBXcC1EZOxB/jCJAUGJ4L+8Xrlzc&#10;VUL/w3uok34+6gSSn5NUzVTZe+jviKttB8FXTPEDd8i8+oM3HGlPPqg+GOgrd8HAkqIZVb/jT9jb&#10;gYs/2vkKKw2EFlql8CrHvpS2b65VDNiZ+fqG1BdXxrywIbnnd/njL9R8EWfaXWi5WCfEGaQCm1Tr&#10;IW2MWlDhASVwmxMXH+LFu+WxVxoMM+a7cENvt5u6XWA/0LFFJKDg+7vMpE3HtPmkIMYZd6oteHft&#10;qbUFu75IXftRwto5uQfX1scEiY2VcG8PGAC+RAtcpdjNbn29TVsh1pWSuiJWGCUFrnetGN3w7p/L&#10;/O6q6tel0r9LcZ87Ckc+Wr/qXSXyJKsrkR0WBdx/ntzndg4THOj+onXg90UTycd0eaxUMNKmKu3V&#10;I9fnj4udM9RxYTPTZSiOauwjkW0QXWFODWfVCDhPkoLVszFXm1KR5Di6ona2f/mwx8t8H6r1ubeh&#10;/x3aPl2q+96pH/lr9/SnLGN+XT/kwYbFw6z50fA4Ho7YcM1jQC8ckwYWX/QogLgCZiIlqJlKMT1Y&#10;v39hyfS3CnzvK+99t75/91b/B+p8Hijp93DZ+B60MIla2ghObcE10ERm91BgTAOqSTtsZZ4CxWHO&#10;TodUk0UDdxmWjS8d+2zRwF/XDX1UO+JXuSN+V/SZj+HIApp3hdrKqGDCGpbgP0xNQnSL8Q2fWuRk&#10;IrCLSRDOyjihHcVHZR6pQJ0gq3KHiTr+Uu2wjcz74/nED+/kP2gMuBjiRMGF9Q+Ih/0zcFjAdUXl&#10;VkZrPXKenUQZ5LM69/Yi+5exbRMuVPfem/H8+ujnVke+viFq8O6kd45nzb1SsCW26mK5pY5SA2V8&#10;iWvctAp7VngRsaxQEdDcahkw2/YTgYj309995pfepmmd9PNRJ5D8nPTfBxI0hxInMBbw1XsSX2VB&#10;ZVBoXCAdjQk6fjyQ59syoGvFCW7pXZUBJ+iB99dG5AaJVLhptoOB9i5PtU2+ou2/P+vZDSlProx+&#10;blVkz82Ro/cmzz5bsD6y5nRuW1y9p9TFGnCjLdxY3or6j7uQwq2AcTtDHMkjSWgmAEvAC1U83Fjw&#10;QoANcRO3hVobqaGSNufR+gxanaSURIs5YULaVXd6mFiaSQ06Jgvo6CLwuRW32dZUU5udlB8epI24&#10;4ogPkcNOWHfM0X7Sp2r04xWD7q31vavKp0txry4FI35Tv2yMFHKQVebKNiNxg3XGZQg5rGIJoAJ4&#10;RSoyTsD0ACQQ4lQEI3M20/riusv7r88bHT93pCtwJ23Kkxxa3E1LsnJzKEnE41bA/XcDJBAKLrad&#10;GspoeqD43aKaaa/n9H+oqOed9T5dGvp3qe/bpWngPYYxjzQPuLt+QLfWpcMdRXFuuArDEZzlx+0v&#10;mF1oRQwjwP7iiADJ7hFamS7XEb637Muhmb4P5ffsVt//vlb/hxp9HtL0frB48FP05nnawDfIEuxU&#10;sSoMGAIm8O7dCG8YuklEkhW05xJ1WJWSFNvJDRULh+aPf1Yz/s9t018wfvBS8tDfJ01/rXLLh0Ly&#10;aWrRUMEApZIkD6ZDsRsMgaQDSzicwAccT8UHTXuBhEehEk7N57M7vL0p/L3UKvaKG8cSFUhAHuEA&#10;Fzx4kOziroyd511djFgo1VNaLrKERtep/JZVN8tmnksfsS+256YbL6wJf3p1xEsbkvrtzZ16qXpx&#10;kulgpT20Tc5wKKUi9t450Y/BFeTAMwDB84o7BE68GPiNexD4+NtI/dX75YdAAoQXcvJ+76SfjzqB&#10;5Oek/w9AAuYQEOJ2IPEeV51uwBLwDDmKAPEOFIkArIAat3uISKg+oM6YrBDQ+gMS4LYljYxWMyXE&#10;RHaXiIuiTJPPlw7cl95z4403Vlx+e/lFn7WBY/fcmHM+Y31M9dFiS0gLibfRbDdqfh2jTUxp5Tex&#10;4A3BUiiYDkKW4Cl8bBFTZwKiXmOpXDLuuqhXhCbqaGC2OmappcZyoi+RjDWyywCmDK4CTQcLKzmN&#10;Fm1paWxo3Il9yQc3lx7ZUv3dsoKFIzPe/VvOsMcLhzxUGXBPef8uRX3uyB/6YM08H+HoKpp9kxgb&#10;wOAS0aOuZwvWDCqIvz8QTpbEvZzA6kEo4G5h5hpallx1dE3wrEHJc4a7r+6kLfmyo44IrQAk4JfC&#10;W+AeyLIHGEIk1fRLgp42FdCbp5tWvZ897rlc/4er/bs2+N7R3K9Lk88d9QF36/p00Qd0tS4f7SlN&#10;A3wlmNTCEWLYgYSmWc1Gws2x3TDDJtqZpZEW3DDt/6p0Rs+coU+U+P1K6/erBp9Hyno/UOjzqG3/&#10;EpIWpug1OMBXaqUEfHGzwhwSc8m4Mi43px4Pc7skl5W2NUiJIZVb5+fN9q+Y2c+4ZCTZ8b64ccqN&#10;MU8Fv/ty3vLJ9sjviaGYuvVMskiyGwrHI0tsJcAKKBtGkRBA8TmAIG0Ue8iREVGwXwS+8GSRGpFA&#10;ZTIcGy7hG3HQUY0492OwR0dBqIFHgITwLWxJE2N1hNZ4iMZBMs00stFzUuPeHFs370L2qD0RfdZd&#10;eWPF+ddWXeq9JWLQgeRpF8q/vdn8XYHjSgvJkmgFY41MBkEBEOJDBaAkECQ51dVT4IDa0reTqixA&#10;qnIBwUHvp7+j20/rpJ+XOoHk5ySwTR3sPfQPiSsm5nl5vygOOwFZx0O4ehXiBqp6uyfF9Vg1CLdQ&#10;BLWa6xcPXfBWHopZaXDowDFsQ8VWNArJEGisUQ7SeQ7mm5ZGVs48kTJ8y7U+K868sfTU26sv+u24&#10;MfxY5pSrVV/Gtm7PF4OaSJrIyhjVMtLM4cSCC/7hgC1MfaDryhfCQ5cQH40HsBiSjFvS2hSPRRFM&#10;itugCG2Ku5U6WsD6yzjBWeFAAleJxGVz1ldrE6ISj++P3LQ4ZtknkV9MDn2/V+io528OeiJh0CN5&#10;AV2Lfbrk9emSO6Bb6dSXrGtngnEnDRpiayYC+OlgV8DUYWoLno8lwVw5rovCRzzZFKeONRV60oNL&#10;ts2/+l6ftNkBQuBm2pxN7LXU00olG7eEau2rIR7AEkQkDlky4ZL1Zenm81vKFo3OnfDX0kEP1fne&#10;pffp0uJ3R53/PfU9u5j8u7tWTJRK81zQ0FgQsKVo9fgYNO8QCZQBRcYUoOQkLiNp1ZDUi859Cwo+&#10;6p8U8Lu8fo/U+D5a7ftIid9vKj8b5j6zllRFU1sl7qYlNuHMCmaXmRstKcYSLibYqMMoWZtIbaHp&#10;zJ64eSOjP/SpWztdDt7EUr6n17ZcnvTqmfGvpH090RZ6gLYVUlcTFU2K7IJYBgf8cnuriiVCBGYs&#10;cQQHIgl3P4Dhi4xA2ME8s6rmNjHa8I4GxhthZWNyCT7A+zqJbCWKCRcMxe70csayJSmihRwrsq2M&#10;aZh5uXTM4awB26L6rrny5vKTvdecG74rZObZpBXRVQfy7Vd1rgQDybVTjaQ0UIiGcblSB+4hDeEh&#10;DjnBlvUGSfA8FHtQCzzK6xmicGhD/ArlaQcVVbNU+vsjnfRPok4g+TlJ1VWVvYf+Iak+4I8Yx01J&#10;Hu7pd5zmJTR9cHPuFXozDO1wojJaVW4pwEl03holTFo5HjQwudwlRzc4v89u+up63ntH4wZuj3h7&#10;fejfVoc+vTb26S2Zb+8tmnSh4ds4w/5SEqRncQ6WIzINYbUM+/Nd7X3+aIP4g/gzcQUXBBPuoiqi&#10;iIN5RDeRXERy4mIqslPd+gKKju+k2m23U2lttRbk1gRfzDu0OXPToozlM1MWTEz5dGjGRz4503oU&#10;TX22YtzvSoc/WDD0oZzxz1TOGe7Yt4ImBrOaIirasZLQ9EGFYzYJCgOmj8B7Q/kAUIQ21lpCC8Ot&#10;F7amLhp3bezr2R/42U+uZGUR1FxO3a3grcsylAdKz60jJxn7h3HZcuKxUrOO5cSZj6yumDe4aPTj&#10;pQPu1Q24G1Ckyq9bY68u9iEPuDZ8IJYXgBuOBeFrmoCdRRSBOuE2DpoJDRxAG45qchEA1JYylhTY&#10;vHNR8Qf9c0f8tWjwn6oG/KHM/7eZI/+iXT5BCdvKysKpPpdYNaJQ62GAJQ7w9WXZKsPrWOpxMxhN&#10;qifyYunGhVGzRiYuecdxaSupuqmYcqgmLPLrySen+9/4aqIx6DvWVEwczcxjUhSHRD2IkVAoNU/K&#10;4QSKh6XlXgAXGxWPcXcyCdOYGKwIGMcwN9p0HM0Bf9u7zQAsQQYoDsfgv5opaSJKpUhLRJYjsRAD&#10;PVImrklq+/iyZtDepFfX3nhu2c2XV0b22nBj2M7Q6ccSloRpvs9ujG50lbhZE5VAOC186KATAbP9&#10;6YQPgkd8wHLzekXmcI1DNVACOc7hi3T0If0dZnClwfb1fu+kfxp1AsnPSWjl/8dAAox2uZ0wo9Xu&#10;bXUACR7hsNFBHV85kKA2guZDXKJOPLThZEbsvWylrNJD063yjRb3mSrLpuy2uZG6UWeKX92T/qcN&#10;8X9Zc7PHxuhBOxImHs745ELOiijN4dyakDpzltXTir3xOMjJTUUnjuBScx9opFRThSYVgA1X5gCW&#10;KeaZPDiwh0/Yx4HNmP3BYIuIfE67w6LodWJNkaso2ZUV6Um96og6ZQ3aaTm+zLLzI+PK0S2f96/5&#10;8KXcCU8mjHo2dtybSTNG5KxbWHP1DPHYwaZgSgZtBDwS64TJosQTIDgz39lA6tI94YfL1s4Kndrz&#10;6vDnM6b3NO+eyxJPkZZc0dNMZJOMmxATdX/0dkKjj6kgySF5jLSl1JN+sXnbzKJ3cKPcKr97tH5d&#10;K/3vbe53h3vEI57NM+XKQhxAhiZMQm+dh4QdrQ+lwgqBAzjH1EU8Rsz16TKFxHOmA19VzB2cOfKZ&#10;dL//yPD7TcKwJ3Im9yhbPKb59ApP+mXSmM0clYrURHEnASuDC81aWpvvyopqPL47fdm8G19MSlg1&#10;o+n0RpoXQkzZzFnG9Lmlp7dcXTTp6vwJtWe2saYi4mphokGW7RATcVRDh0Ml1SpDgbHegLgvohI2&#10;KE9acgiBKARcB4rzlii1em09HuF15N3W00KJgbFaQjOs4nWt6VBW1dxL2VOOpA7bFdNrfejLK8Oe&#10;Wx351q7YkafyP7uh25ppPlPmiGgSMqwIPE04pwTiD7wn4BZKFAc5tSYxHOGoDMUDlwHKiTjCq1Qt&#10;PzCESiDnIO1e9WgHkts/q6QeUcl7qJN+VuoEkp+TOuwIsPfQP6Qf4cft3H7Cj4Ck3UhxmwUahZ+5&#10;FfgBkOBYVD4LAbtYFTTnhA/q5R6fjdEWRnSElio0SaCnGpWVWbYPQhoGHSnotTPl7Q2xvVeEvL0k&#10;qPeyK8O3hX58OnF1VOmR/OZUk6fQJZeLTCsrTUQ0MqJuYuqkmIsAowMePsAJPt7rPqoMkQovLANj&#10;xhBycA1il4I7VDlxqSuXntgamUXLjJVUX0JrU2n+dRJ3RA5a7zky37B1Wu3SMQXzhid+NDx02vDQ&#10;z97PPbwLIwZ0TFVHm9cARDkOs2xqpG1NpKmGVqTIUSeMO+dnfuh/ddjTYYP/kjblb3WLRjiPLRWz&#10;g6TWfGKpUhxO4sY5lzwvBYYKzSrWPMFZijjE2dVGm/M8gdu0XwzNG/tk0aCHNQEPlAx8uCHgXmHc&#10;b6Xts0l1sR1CQoQS7xYpYK/RZHMDrRYPxQCbAmIdmyK2EIeONheRlKvm/ctKPxudO7ln7oRXkkY+&#10;fWPYE+Hjn038ckjN0cWWhDNCYYS7Osmly3bocuyV6dbcKFtcYP3Z71JXf3597uToxR/VnN4mZUXS&#10;tkLJXUPc9URoMufHph3ZHLXla23ISaKvwGVgZLMsObFDHEulDlFD2MQoiY/ZaJeXdslBmVPTWTjQ&#10;C4DExYdacP8D01ZG+EuJkZI2JjfISq3ESgWlyEUyrHJEs+tIcfOKm4UfHo/ut+pirxVBPVcG9l4b&#10;1n9b3PAj2TOv1azJtJ3SiYkuqpFpHWEtlJgY7lilzk4H/FAfzTEP5Vz9gHLDi4clhBJj5hKOIRTA&#10;CQAkEB6BPEMU+iNlQ03hIqcS3vE28h7tpJ+VOoHk5ySQ/g72HvqH1AEbP8WIGqpVAvIqAT8EysQV&#10;HpUQ1AnMNZ7AzQH6bGjAwX6DK+qRccULYJy3gcECV0pw98ANBGPcRuU6RvLcLEqvXKh2HSwwb0lu&#10;++Zq1QeHU0dsDOu39EKvxaf6r74wfGfolONJ30RWbEhpOlTsvNogJ9uZhtIaxuoZa8a8GVoZCHrA&#10;UQXDjjYKsI8DCVoILDtmocCiiTihDDtxcPEu4lJkKxHNimCUhTZF0FN3C/ZhtGlofYZSEUvygz0Z&#10;lxwxJ8whhxvP7Ss5sCVn3/by65eoZKPUw+cgwqvA+4rUYxPqNM0pEdXXL2jOH6jYt7Rm+XtFs/on&#10;jHohdNAfYwc+njT8qcx3XtTMH9R24CtX9FGSE0r09dTpoh4FbKzq7YLlwRrETx7c+VW0EauO5IbZ&#10;ji4vmz80beSfkvweSRv8aO3QB12TnxC/mytrEUh4jeNMinYUQeb3QaTnbw8hj4gD1QB5ZSP2qDdq&#10;pMwIW+Chlr0ralbMiJ3y9rVRT10a+qcr7/wtbN6QlFXTs7fOzd6zKPPgsuSDS+P2fhuzY1HS1q/S&#10;t36bun1x/v4Nuqun3XmJtLlacjXjCDTRCCglttXpC9LqU2Os5XnUqSeSlSm4cy0UDEAO5/Az3MQF&#10;sATeFt+Rk1pM7oqgvGGqFHvCsDuExxzYpoAibYzoceAGqWPQ6LSA0HgLvVJPDpbYNmW2LInWzrmm&#10;mXgyeeCu6z1Xn++38syo7eHTjqUuuFq2KaHpaInhcq0r2khyXERLRQOV+NgNxAAQYG8Iwv0h/pVn&#10;slQN8oo+/sIZ41o+aEAtKv6DR/HzTxDInPcTJ9QcfuRHxzvp56JOIPk5qQNFgL2H/iFxXLidvZbo&#10;h4zesnoCKj2iCLK6GhLXPYQRcPxB67yMCSY+W5G6cdALfkCHFLxkHHqPf3ChElBmMIVGSpsVUqco&#10;NSIpsLGwKueeJP3XFwun7Ysfuv5qz1WX3lp5+a11V/tuuzHkQNr7F8uXxrUdKpODWz1xTpolsgKF&#10;VhBaQ3HpVnAzcX0leAzv/uRF4cYVCwk+O+54IuOOWGDROBMnXznRRkRAFAsYGdxLRWrFFeZdDdRV&#10;j/3eplraWkPrSt0FWab0JFNRLoRAEFwpRJTBFmEfrMjcJmdRatmVQ3E7loct+yRyzvDEKW+kvPNc&#10;ypjnUsc+nzHmmbShT8UP/VPyhJfK5o9s3DXfdGmbUl3MbFbENSgfertYN1i/+AfK7lRkh+Q2EH2x&#10;knZF/93CzOl9bg75c9ywxyuG/8Yx/Wnp+y9lncaBPTM4AIGDNDLcC28ALYAWC5sG4BPBCgM2ByEW&#10;WTErHgM115G6Iik7xnb1cPbS6UmzB918r0/YlJ7X3u8d/GGf6x/5hXwy8Ornwy9/OfLc/FHnv5xw&#10;bcmM5O3f1lw86EiPknVlsrWZuq0KAKrHTmSoQ4GJLuq2U6cNxxDDEQw+cYKkAs2BLoVbog4ZF23k&#10;M02hWRDxUbTwjVUZg89YVFy6ABwUCEcg3DQxpYXRBkKqFQWCiRwPTXDIV/TK3hLn4vi29y9XDj6S&#10;3Xtnwhsbb/ZYG/K31ZdfW3N5yqGYb66WfJfWGlTjybDSKpnqqNJIiZ5id50bl/rCauKPVMe4Y+3A&#10;QZwGidWFQAJCrhKXd/hF4Mx3UeNjyfjIE15o/NOJDf966gSSn5P++0ByO6kq/WNGteLM9Rw1TWX0&#10;pPkHdNJQ5XgIwJlrGgAJMC72p85yAEcbPU40vJjqgPvBhXATgBOwGjz9TdoUprHRuEY5qMx2JLtt&#10;Q0zt3Gulk0/lDj6Q9uq68FfWRry1KWbw3tT3zhR9cb1ydXz97uyWUxXW0EZHolkudNN6QqwU552A&#10;P8unx2MKG1caxr9wBHtTISjx7rGolhADFAGtocIZnWAb5azgzWy4yKRoYy4rNeilxjpJDw/B/bhw&#10;ijU+BOy4xDwWsSqr5cbp4hNb87Z/U7h8WtmiEbXzA2o/G1gzx79ydl/NjJ6FH7yVPaN33ufDihZP&#10;Kdgy156dxCwmnAnBe3bQgqL1wlYAh53Jgiw7FI+JOXS0Lstx43Dpmpk3pva8PvyJ9GGPtn78snB6&#10;qdxchnP6ANJwiSp8F17P2OXiBRLeZHz+DX9lnBfi5HtKunC8gNNEW2ppSYYp9LjxzLamwyt13y2s&#10;2T6nYvOs8g0flW76uHj33KIDXxYfWVx6an315b36m+dcBfG0sZw5jbhEmCyAh47Le2IiExq9w4e4&#10;jeE74roHkFZiTom5ebXztsffAAWxU0hUbTcmixQBUIiPHedrJZBGSktdJK1ViNDazmtMe7Pa1sTo&#10;vgiunnamcOiB9Le3xj6/MeKFDTde2xrjdyB57Nm8j66XHchrvlzljNWTPBdACI7R4KOwMPmJD8JH&#10;Y0gEzOtHfS6uSYprA4BjBG8C6sOJvwSIKTgcLs7ODmEGVeM17CWvOnXSv446geTnpP8ZkADdwo8O&#10;Ru3jDFYJsy/t9we7J6M+4SHOXv1ERu9YBRJgXDAewxGMSHA5EYXv6Me1VFVYzBLAN0nB9aEMstJI&#10;FK1Ey0SW4aJBLXRPsXNhTMuQg1m9tkS9sjrk5eWXX11xvteaKwO2BL+zP/qzS3lr4qr25RkCa90p&#10;ZqVchOCGNRKmJ6wVl1cCr1ayMYg7MLNjxSXgJQ/x8DUTcY4Cw5XsobRgHYDVtZ5wxy2FuXE/Ryw5&#10;Nz2yqAhO4nQQAReuBJYVMCsC+LJoxyWToi+Vi+McKVdtEcddl3d4Tq2Sjnwj7PvKsedz09aPWrfM&#10;AG7cPKNs3YyCFTMTV85qS73JbAYwwWCDBUATHACG9gsqFUcpy3yFFdmBa3BZtLImsfni7sRvpl6d&#10;9GrM+OfqFwz0BG2XWyr5ElNqyVUU4ZMH24GEt5cEwMmngSALFNesxNZRRCK6FaeNWdsAkFhtFqtI&#10;oMXhSk4gST5H4k7LcSfkzHNyURCtiqR1Kay5kBmrmK0e19sXndiI+BivJPAWRPvL3QsACngGHzvL&#10;hzip8/ZVFOFOBJciDJ1wFJaNKhAoQGgFsamZeVoheiBMS1ilQktEmm4lITXuw1nNa8M1885kTNwT&#10;M3Dddd9Vwb1XBb+++lqP1SGvbr7hsy9lwvmSz+Oatpa6z7eSPIWVEVJLcSMcI2ImBs0IdBD3Icri&#10;8HFgBQc5eLEEIxJEGgiGvEEJb4i/BxIcxqbWdieQ/F+jTiD5V5JXD36a/g5IMI2jJlK8VhiMAh7n&#10;UYh6jvdMNBY4QY+z6ixjROKNVzC7ha5hB3M4givRP3VR2cokC1PAIW1gchFh8Rblota9ObV+cWTp&#10;rEuZEw5FDtl80WfNsV7Lj/RdfXLA1sujD8ROPZ31WUjlqoSmPXmm4xWuKzo5Qk8TrSxbYGWMaZnc&#10;xGgj3pM5cQFK73wLbgfBImA3gwp1PHeBLwgG142rOWJfMdQF2BUMGzAD5VFkN7BquHH5Mdz616LY&#10;mkhzhVRbIJWnyYXRcnYYybympF0Tky664k56Yk6I0SfcN4+bwo81XT1WdvWItaJAcVuh6kTvGpDc&#10;EYa6ACTA/JydA4lTkSxEMLHWak9ubOXp71JXz85d/L5h50ISe5m2NqJxRFiGioViw181PuC3QVvN&#10;M0sM30WdWO7G6ATTixzRJVkSFNEpC0aPq0Fy6hRrtWTQSE0Fsi5HaciRW3Ilc6HiLJddtbK7UfK0&#10;YQIQFz6B+sPwqYMxJ4Wi4B2cDe8iweMooLWnI/iDuuKSI2MIy7siwBgDhLQx2owdXQrY/QKJQZOF&#10;6dnZOvlghWNbrnFVQvMX18o/OJ4+elf4wPWX+y091X/Z6YGrrozZHj7lUNzs85kLQ0rWxjfsz7de&#10;rJOirbSQMJAZPYS2DIdjQCwCKKJWCJc9jqC47qhaY8Aqlng7z7Hk3jdCwmrEQRUIJHz1YlcnkPyf&#10;pU4g+T9KKiQA/xBIwCKgz+5d8Vv1gjG9DGYCfvV2+aqfO1CnIyJB318NWbgPqxL8iy4gzkHDcZ9O&#10;othwEy3wUqmFyTomV1FSorB8maa66PUW9+H8xtXXsz4+GjVuR6D/ugtvrjjzyvLzPVYH9Vgf/vaW&#10;aP99aWNPFs8K1i5JMO4qUs43y3FuOU+RKhirYeDtUtwLkC9mDAWC8mHPDpQUisRBguHOtQKmrdCF&#10;x43Z+WJRUGxAGjA6YIxEWQIsgat5KIODozyS7MCV6h1WCkGGtZla6rGf3KKlplqGewZrqKmUthWR&#10;tiJqqqSGWtlUQ902PgBBFIgI2Ml7m9RgDlcSaQcSN8Q9HuIkEJeYtPaSjMbIs82B+6UbZ2hRimg3&#10;YqOoQAIlxwFEuHAMtABaQCRsDjTsmFJEEwm3hqcAHGLPBeABn22Dy9p6TMhuI3MZiMvE7G3M3sKw&#10;L72Fetpw117BjOyxUygsjqhWG7Hdr8e25FGpGlehDECg5uaLiwgE80aI07IserDuMCgAc+7iY7EA&#10;P7SEVlGxiMgXm5U9xe7FifZp1+qGni7uuzfjrc1xb64OfWP55dcWX+215NLg1YGTd0R8dip5TXjp&#10;kazmUK2YZhYLwVeQaA2R65nYwhQTYxbKLHy4l5O/PBdhRGkkqB9cqAW7cLAXB7AESo+/Y8mBUCC9&#10;taciELwbCAuugY/RLM8iqkDiPYeTV2c66V9HnUDyf5RU8OhgFR74WCxM++AmRRRsvqAyKJsXJziQ&#10;oO93G6sHObcnQ1SlRYzynsOzIvgBTAwYdYAmdRqBHfxWvhVdG1OaGa0mLN0qXqvWf59duSm28Ovr&#10;+R+ezxl1NMf3u7Q3diS9tDHq+XU34O/bu5IGH86bcr56XkTj6hTD3jzzmUrHtQZXnMldYJF0dlEv&#10;KBYJl3TF0Z/4dK9lxMw9Ghsw65TPhoO/2OPC1/VC0MPBRursDziCZhs9br6EhkABhHCcs5svTML7&#10;IXA6JNo0hbQqxECohXfiYHVh7zfPO6lrT2HnDcEqQoADJFPsCm596FJPxsX7ZTc168XaMrkkm1bm&#10;kuYa3MoJ6O/CO+AOwnbk5l2tf+8HeE2OJfh8NKneRlSZ21l4F1xel+D2lA6iQEPDZwHjGb4hVTuQ&#10;8CfxNWHgENQPlIMPjQOHANpO5COzsQMMYFJ9UyejZpm0CqTBIVdaxXSjGK73BNa7TlXavsu3zgut&#10;n3q+cuDhotf3ZD23OfHpdXHPr4t/e3PSoN3pEw/lzDqTuyREsz1edzJHH1ZtzTUIOhGgCJADV0ax&#10;81VSoL2gJoEdDBdA5suc8IrgFh9qg5e5o60BtjGmVOFDPa2d4FdvkHrLW+IuxS0hZ+hWwP07YeT/&#10;AnUCyf9R+kkgUXtueZABpr4jd4yBPwKJNyLBkcHcdiDDZ1Xx1J86+EdAAoZbPRk+cGuOSQd4DFgl&#10;cGg5oiCctDKqI7RSkjWCku2U42zKZb24u4wsSXfMuKEfelbTa2/KS5tvPLsu+MU113qsDe69Jixg&#10;U/iYnZEfHE2afyl7Z0Lt+RxjVIU9W69UulgTwdSKOh7UxcB2SmDdwed04Zx8XJfFwnfztnNrCEYd&#10;N7Tydg8g8vF8CO9HQWOEthTtFIca+J+vUMZn0eMgX7vCnDJ1yhDroHXDYQtgyz04sxIzTmD1oELh&#10;IIVawkn4LnVBX4wiMCcDBGjiZC4LtbZRayt1WfgeGDxJhPyfAolKWN1I3tbEisd0Hf6B0vKhzAhH&#10;iEhoevmLgCX1ZswQOdQfMQjBIA4xQ20jMLdQXHVIk8DnDDoQ+2Uzk9oI1WOfOTNBiIDzG2kLZbUC&#10;yzcqiXWuq8WG71K034QVfHIhc+rhhFE7ot9cdfXVlaEvr7r54vqEV7am9t6bO/xk6cfXG1amWr8v&#10;Fa81kwQzLgOqEUi1SJplxQQQx6e7g4RAeIjNgVNmBGBoTVzoE16l49V/Gkh4RPIjEPGSt6uvg3+E&#10;IiCoqujCfTux5F9OnUDyc5JXY/6bsfY/vkQ1Pe36gxkB7DYAFx716FbGGRSPn4bwoBpZ1DQVGNrZ&#10;a/Q4A4ElugUk7QwXch8bMEm9FVdfvksjWCs+KhTXBjZS0sKUWkZKGE32yMEG+ftKeUOma9HNho+D&#10;NJNOZY0+mDhke6T/2qt9l53vu+Sc34pLQzZcfv9QzOfnMpddr9oS33Q4z3Sx0h7WIMTq5RQDybLQ&#10;QjutcJIaiego5kl02K1C+TwVYgQYw55haoeSeI0IMna3YM2gSeZeLdhXMPnImEXCsQVgoyWcQsG7&#10;mtFko0FWX0oRqUfdQkrgjjzcFq67ZbzUWkXbhxYRPuM2Gwr20MAHglUED4Vf8Y63s0q8VTHZhFkb&#10;jiBoHIExvsIQi59xC+cxcuFf8S3gtngjPJ+PrlKJvyDP8QG+QT0IfEAUIAcgLtQPn/PBmjCLSMsI&#10;yZFIiktOsEmxRim2WY5skK5Wu08UmL9L0m0M13x9KfvDw9Gjdl7x2Xi2z6rTvZae9Ft9ZciWyHH7&#10;U98/VTDrWs2XMa1rM+3fV8nBrTTLQ8pxHonczCQjbhAiQ6zDKw0FBl8DN0SAVwToFiSCW56IvEMI&#10;Xv128r7HLeKAqv50m6DyN/W+Ph8W4OV2LeBiyV0fFFd4hFdXOulfRp1A8nOSVyW4EfEe+oeknq+S&#10;99DfEaonWA+uQgAMmPBG64SahjYOE1GqsQNN40rIh+dzZUOGzx362XEQGOgngQShiZtXmXvbHEjQ&#10;rKL9wxQ/GnEwYeCK2plkYlIzk2sVuVQi+QLLciopVjm6VQjSOk4WGXbF1ywOyp91JH7CtutD11zy&#10;XX6h94qLvdYG9tp8o//26EG7k8Z9nz3tXNnckPolccatGc4DRcr5GiW8jaW5WQEhGrCGjFTxtSMb&#10;MLGmGDB8UfNdACFUwJFbvOtZzbCDj45j0iRcbh0HOkOhwX0XJMklyU7syeB9Kmi9wDbjy2KPtAok&#10;/KUAahQR+zxU6ORGH2sZR7nhvBhZxE5+GUJAPqiaORCc+JwYfHQ7igB3EK9l3gacFbg53ET0ENGj&#10;4HJqKvx3NDRKDg+nJPiJBxsixEF8fypeEj6CQkU5gS+BgxBCsasD4BaqqJ6RWkqKKUmR6XWbfLKJ&#10;7KrwrMlyfh1jnRNS/8H5inePFYz6LnXgtti+GyPeXn3tjZUX3lp5steq4wM2XBq/I3RFYMGeuIZT&#10;+dZrte4ovZhkJll2VipQrUSaMBjFNVsgUlQX3eGLmqgL1GOKiQueKlGA1AAhODAPPB5sl9uI18rt&#10;5D0OpIqolzlE859B+G8RqACXyY5Ho58EX39yTmIn/W9SJ5D8nMTl3sveQ/+QvPrByXvoJwjV6QdA&#10;gofgWsaPebmD4FaqNqoqx9WMf+U40fFVfSL+g8UFnQTvUvaOVSVusLB82iM+2JtzgZP4ZfwR2D8B&#10;ZsLNdyvB1SEpuMO45jywgcmNVCpzk/RmKURjPpKs23i9dOGZ7BmH00fuiu2zPebFzVHPrr/x1zUR&#10;f11z4+WNsW9tTxl4oHj8ieqZV5o/u2FenuLZXiAdqZbON0Ggo0SalQS7kuok2QIp8ZAaUdFL1KBQ&#10;o6JYiGzDOY1o1Lh/iuEaoJ2MRVZhAMy/JMkCZomg1Fg3+BbwUthJgmkjQE10q4Exs08lYPigmies&#10;QA7RGN/gqGnVwIOJxI1PkDGxxkd8AbdXMoeoW4xDhPmDsc3wO+IR7neIoIZWUsb5hLiSDfjvvJrh&#10;Byy/h3cOAWQiakKBkYkL+3mYQaYtiqSTpGpRKfeQAjdJtSrxRiVar1yvU85Uy7uLPSsz7fOj294P&#10;1o08W+X3fWnPbTk91iW9tDru5ZXRr6yJfG19VK8t8YN3x0w4HDX9RPLnV7LXRWpCS62ZernCSZsJ&#10;gBOBBrXyKBDaF2oYBA8CIPgAGAasVlrHZ5BMqDF4P1W6oI4xOvGuHOOVNyAuod6m4XxLXOHy2xkP&#10;qg12G3WcprYXMMAJaNo/UJ5O+t+hTiD5OUmFEJW9h/4hefWDk/fQTxCokxcueGoLTZVXM/8zL5hT&#10;h9ahTrYDiWrvVIJbd3yCOwOrY1Xb3ckfAAk+FXx89XHwhWerZcwsgfnArhRuZcBXZXxGtNxCiE5k&#10;FQ6WZ1aS20h4vXClRt6R51yYbJ10o3H4lTK/EwVv701/eXPCC2sTXlyV0GNtwlsbE/tuTvbbnjJk&#10;d+LYQwlTj6d+fD5n4bWi1ZHlO5O0R3P1gRpLVLW7xMCqnKxBZi3ta0DxMUIAA9SBgxAwZBEodvwK&#10;BFNaIq4cJbczWHYMN9QCq2ZaZScldqIAYyd7x3FFgXAGpz5iby8eAePF1ytExn4dbu7VvhTwzflf&#10;YLy/yrfm2XErCsGQxEMbvlMI9v3gwukUBzjhrD1M3GGBodhwBF7KwmQLro1IkZlkoKTBQ6psUpGJ&#10;ZetpXL14rdxyLLdhXWjJkkuFC0/lzv4+e9Le9BG70ny3JL21KeaVjTEvboh/cX3i82vjXtqQ+OaO&#10;1IDv88deqJ0eYVyQZN9c5DimdV9qcoe1iglGsdpJG0RmJDi8Qp1VisKmAipHaBUYsMXb31StQwG7&#10;lTBOUoGEEwIJYCScr4qfSiCeXEhvER7kJ6g3VFkVWqgx9aoOwoNcpOFBas3DyRCOdALJv5w6geTn&#10;JBVCVG4/covUI7eT94d28h79MXmBBHxaNPeqSeKa5tXF28h7o3byntault4Lf+pMnpyHpwA84MwM&#10;Pm4Y4QNTPO1Agj2qXjiDUuDYTbwrsIouvPxwClhVASexE76/FjMy3HuxhrJySlPc7IKBbNfSVcXS&#10;V2n2T260TD5XMepQwcDdWb7bUvpuiumzNuLtlddeW3rh1aVn31p2ot/qcwM2Xhq1K+S976PmnE35&#10;9lrB2pvlR9LbLpRYgmttUa1CkkVMsykZDjnHrhQ5icZNyjxKpShXSXIlEbVUbqBKE5FaiWyg2DkM&#10;RlntS7C0s5VPpwDuOAJsbj8CJtUK6ILDn3C4gRX9dAZspBQZRwTgHeA1ge2c4QPegeJPnBW+4yQA&#10;xi2G++BffpMmgomjBkbqqFJLZa2i1IpStQdDjRIPK3DRXKeS7SBpFjmxVYlqkK9WuM/m247nGPel&#10;Nm2Jq156PXfO+fhxW4OGrb44YMk5n2/P9fr63NuLL761NPDNNeFvb4rqvytx0P6M4UeKJ5ypmHmt&#10;/ut4y/oCzz4duWhmcTLLZbSUsUpsI2gv70LuYJ0BMxQuDNxoY74T92AH+IPPYN/bZ36g64CjzXDg&#10;Bw6kazf9qoyp8qaiC8iG+hOQ+isnHpdgwuoH+KQCCfDfExzswBJgr2PE9aST/oXUCSQ/J3WgCOf/&#10;EXnviITdtSqQ4F9+c270f/AIr2JyhMAsSjtSqAqJ6sf12XtOewTjPQkJDgEK8Lw888jEI8oijntC&#10;mMD7cajpeArEJnzAMeoynIImA24BZe24EY434nl8sJgmnIootzFFR+VCSUoUaYyTRJrI9SbpcrXr&#10;dLHtUIZpR3zrmrCaRYEFH59OnHooYtSOq4M3XvBZearP0mN9lh/vu/KU3/oLA7cGDd4eNnrvzXeO&#10;JL13JmtWUMmc0KovImu+itItT2zelGnZXSAcKpOO1yhn6sllAwuzsVgHTXKSXBctVdBc1jKlipFq&#10;RrS44iRpZEoHt9zGer5MYRuPeAB12lN22E+g/uQ9k1J+GvyEZwLDJXBEvWET7ioGn1kHNzAKDM/V&#10;MaWOlwGKVEBYhkQTBXrTzkKM5IqenK8TT1UJB0tduwscmzJMKxObv47RfXmj+tPgqhkXiyefzh1/&#10;FMcyjNgXPXR3RMDWQL8N5/ovO+q39OjA5cdHrDk3ftu1aQdi5pzJ+Cq4fEW0blNK074c05ESy/lq&#10;d0iDGG1QEq0k3U0LFKWayo1M1hPcqwbaiOcG0Y4LGI1hklPigw5AKsB0Q1sTnOsDZ3E54KZc4GPe&#10;PLyfSQ0+oPlV9tJthl4VMx4QtrOqKVxe+aAE7w7TKvbghe2KwK9tF7/2n1TquH8n/QupE0h+TvIq&#10;hpd/gkALvJ/+K/LeEQk+wwG4EBQUB2thCoGP2uJ4gWqEjMac23D4wIe48AgCe5zhen7xbUCAxYAD&#10;cCZ8QOZAg8YCx8ZQj6wIoihIEnxQYw0sElyFo4mAcb6CR2aiRD24B583w6CiDT8T7sK9S94hjD3z&#10;OJ2MZ73AHEOUANzIaCNhjQqpl0ilg+YYSGyd62Kp4XC2dnti2YqwvHkX0qcfjR+/5+bQbREBm8P7&#10;bwrvtTHstXUhz6++9vza689viHxpa+zL2xNf25X21t4sn+8Lh52onHCh6f1g44wb5k/irQsyXKuK&#10;lG0lZJ+GHi4H60yDW2i4iUTYyU0HTXSxNIFmuWmOm+a5aL6LFgi0yEM1ItV4aKlEymRWLrFKYJEC&#10;V4i0XCTlEq2QlUqJVEikXKZlEp4Dn/mv/ByJlsq0UKGF8Fei+R6aL7A8gWW7WZaLZTpZuoulummS&#10;i8Y6SbidXjPRU43y91q6u5xsLlZWZAuL0pzzYttm32iZdq1p4kXdiBNlfgdz3v4u5bVdCX/bFv/8&#10;5qhnN0b8dX3Y8+sjX1wf0WND6JvrQ/psuj5qd9iUveGzDsd8eSpj5bXiHfHao/mmwBrHTb2UbpFL&#10;BKVWpjqobUKbcf1E2kqpgWLgZaO4yT+wG+IAPuIYAkoXrvsouagoMAmn+LS7LDiCTJKJyKUA21fx&#10;MDhHTYSKOBQAfsD+Hf5XRRQu8CjEqqShTAIytTNIMooxSqlXzPEkiE542MsjlQ75R3FV78n1i0sx&#10;lza8fSf9i6kTSH5OUkW8nX+C2kX/vybvHduJX8o1vX1yFvzlOSd4EFdRnmvycrsjCYy5a66gXO9u&#10;JywkvycyGAnub2KEAVfh2rrqYCHu/QFjPoE7pWBZgCWGvc18XgufFs5xDKhdwTHnAEXh3QCYLYET&#10;eH8sHrHwKWw2niwCmMEp9IQ1y6zKTfIccorZc7PVfa3Bfq7GfKTMsKeobVNu29JU/by4pukR9eOC&#10;dX7nyt88UfrCYc2f9xU/vrvwDzvy/7A9/7FtBX/cVvT0zrLnd5U/v7fkpUPFrx8v8TlbOexs9diT&#10;Fe+eLP3wXPmcwIp5IeWfR5Z9ebN8aWT5mqiqrbHaPYkN+1OaDqe1HM9oPpXdci636UJ+48UC3cVC&#10;3ZXC+qCixuCSluAS/bXilhBNa2iZMazcEF5mCCszhpSbQkrNIRpzSInherEppMgQVNR6uaj5YmHT&#10;2aLG0wWNx/Maj+Q0HM6uP5TVsDe9cWdi/eYY7fqY2lXRtUtu1iy8UTkvrHJ2SPV7gTXvXqwefa5i&#10;8Klyn2Olbx8ufv1g7t/25r6wO/+v2wv+sjnniS0Zj21Le3xXxuN7sv9yoOCvh0tePlXZ81y9X2Dj&#10;iGDdpHDdJ7ENm3ONB4qMJzSmixXWEK0zusWTYiFZLloiMy2lLZhhU5NvUNsIG07EeJx9gowjOFAC&#10;sNV4jAkN6sRJmjhVE0INsOa3RAhBgnssmInC0RkiLuTlUVAgcZiACjbevUO43VfJqxQokyC9tzPK&#10;Ku9egVPhBLhM7ahDBnxq1yaUVfWG3ONRdQFwCBXKqySd9K+jTiD5OalD6Dn/j8h7x1sEyoixgncB&#10;ds6gvXxyIs8SoCvZwajSajHwKvTp8PofkvdX7P3FXnPvSGL8DG4j/sQxDxMOXiBBE0MUEQd34nNx&#10;fBGaGMxoI+PgJviPM1yLMQ5EKh7wWD08V6bgRD80DTwfoq7QB3eDRyLkONBBVsBf1lFSyaiG0SJC&#10;8ghJJzRBZmECPW8n+/Vko44sKJE+zBDGxrp8r9vevtz26pnGl47V/fVg1ZN7yp/aoXlyS/4TmzN+&#10;tyX5sS0JT25NfH5j3Euro15Zfv31FSG9Vof03nC99+bAvpuv+K29PHhd0JhN1yftiJy+N+6jgylz&#10;DiXMOxw//3jsl6djvjobvehMFPDiC/HLLyUtv5gMvPJyypqgjLVXs9cF5a4Jyl15NXdFYP7Ky7kr&#10;LuWsvpC18nzGkvOpX59PWngu4cszsfNOxcw5GfPxiZszj0d9eCRq2oGYd3ZGjtkcOmxjyMCNIT7r&#10;gnutvvrWmmtvrAnpsS68x9qbL62Lfm5D7NMb4p7cmPCXzUl/2pL25NbMZ7blPLsz//m9hS8e1rx2&#10;pqZXYKN/uHF4nOOdTHlWIV1QyVbVke165ZSVxkksg9B8hZYQVkFYLSE6Qupxy33MyAGE8GFXKpar&#10;feaYieIIgf1f6ASggcYWx4bG7Jbi5pMK+XAyhA0gbFZsWy5L2OiqP4Hr2eCwZGAQJ44iPwISvFhV&#10;CkQOXN3nNlb76UWUL5RkzKyiYHNW76leix9uBxKeXEXZgSJzCe+kfyF1AsnPSV5t8fKPyXsSJ++h&#10;nyLvGT8m+AV0Cb0wlTFthRoOWsoZrQEyt/m3itEBJOrNgdoVG/7eOk1NfgHz3BQcUc+57Sqev0YN&#10;9rqoKnvjFeBb9ghVHU7n0IchC670DgXGnbYh4sFsCeYu1MLD2RzDMNDhS5XINiYBohiZbMB95pUm&#10;JtczpYZJpVTIlcQUl3LDSIIapbO10uFS93eFth3Zpq2p+nXxDctvaleEVS29ppkXWDjtQs6UM9mT&#10;TqVPOpz4zp7IsdtCRm8MHL3xyoiNl4ZuOjNo3en+y472W3K4/+IjfkuP+y87NWDFmUGrzg5cfWbw&#10;ujODN5wdsuEs/B284czgzeeGbr00dOsVlYdvDxq+/dqIbdeGbQsevCN4yPbgoduCh2y9OnRL0JAt&#10;gYM3Xx605eKgzRcGbDo7YMNp/3WnAtad9Ft70nf1Sb9Vp3xXnvZbfhJ5xQm/lSf8V50auPbMsA0X&#10;xm2/+s7OiEl7o6ceSnj/WNqHp7I+PJ/3yZXCRcFFK0I1ayLL18XWbEqp35Gj31doPlLuPK0VLzbT&#10;YIMUaZUTXXKWJGuYVMfEZuZpY7gFupmPYcMVl/kYWYAEb8CBzYQuPx8yAe2LDMc6yJuWVN0CzI1y&#10;g81FCg6qBOeAjwANzT0MaDXeuAgAeMUtW38bq+SVNHw6ooXKHAngK8obPEQ9gY/44LLB2Xuhyuo9&#10;vUDCFQH9IRS2TvrXUieQ/Lykdhmq/PMS19x2z6tdrW/zxP6TJ6un3U7tB/DUdhVFhUX23vFHV9xO&#10;8NOPn6ReBHzLM2w/xA/y58Ht4Q9YBm+HKv6Eh9GCgF1CtAPPF5xlnHDOU2wqWmIenc8+c1HZhctO&#10;UYcs2yXJJkkWUbJ4RIPL3WZzNZts9QZLQ4uxtqEtR9sWXtYSWNB6JrvuWEr5/ps520PTNl5JWnch&#10;btnZqG9Oxn9xNOb9PdcnbgsaA7iy9vygVecGrDjns+pCv5UX+6663GfVlbdXBr61KvCNlVdeW3Xl&#10;1VVBr6y6+reVQS+vCIS/L8EHzi+uuvrSqqCXVl15edWVF9cEvrw68JXVga+tvvLG6itvrrnSc/Wl&#10;Pqsv+6y60m/VJZ9VF/1XXxy+6er4bcGTdl2ftjt41r6Qz76PWHAiZtmZhO2BWXtCM7+PLjyVWHE5&#10;Uxec1xiqaYutaitqMDS0GpuM5maLtclub3V7zG7R6hGtIr67XVZwJX2+WbAbVy9WuzK8Y46hxrAy&#10;wepiY0Olw0dvhfOKv00kVF+hvY3wK29X/M5Pwl/xhHbin9XzQXLQ/PPP7b/xVWY6BMl7KtIPxcbL&#10;XPY6ru74F366nW67xHtz1VVSb9tJ/yeoE0g66V9LXhPTDmlIXicW0KWD0f1UHVjxh0k8LxNcM9iF&#10;u/B67DbBU2eXNRaloE3IbnKkao1RlU1hJXXBhbrA/LqLuXVnMmv3J1ftjC/bHF2y5kbx8vCib0IL&#10;Fl4vXnC96IvQknkhxXOuls2+WjozSDM9sHj65ZL3LxVPvVg8+XzRu+eK37lQCDzxYhHwhAvFEy+W&#10;TLpUOulK8ZTAomlBxTODSj6+Vjo7WPNpiObz68VfhhYvDC35KrR4aVjR2ptlW+OqdsRX7UusPpJS&#10;czKj9nyONjC//qZGn1DZlq415zZZi1udpRah0kqaXdSJU9/dfBmtH7/sj/gHFcX59spUyVvZndRJ&#10;/xzqBJJO+j9H7bbvdoBRmVtJHGHg5Q50AZaJIElOj8fhUKQ2vrNWC2HNCm2UlDpR1npIjUCqPKRS&#10;VCpEUuQhBR6SJ5AcgWS4aaqLpLhokpPGO2i0nUbZaISVhlpIsIkEGZQrbcpFPTA52yyfblY6+Awc&#10;aSHn9PRSmxJopMEmGmbGCyPtNNpBYp1KvIskuSjcOdNNswWa56EFHlosUI2Ao7wqRVoj0joPafDQ&#10;Jom2yLRVoa1EaSPEpjA3LhMmqYujALYi3/biapJH9dB/WEXIatV5a7OTOumfT51A0km/AFKhhZtU&#10;JPWI+gv/qJpanDYuK7hfhzrpr4P5QsK47avRO9sDe6H5JA/kes46pmgZqWW0Gqd3eCqZWMmkCiaV&#10;M6mMyRomlzC56IdczA+WUhlOAK5gciWTa5hSQ0kHa3HKCK6C1cCfCNzCuRVKglMaqTqGTZ2iaOdD&#10;qtT12LFXg78vf80fExz+T37ppE76F1AnkHTSL4baTaeKHOh3I4y0M0+SwS846ZpvRI/mWGW+tAku&#10;+6FOtueTzzm0UGbiU9ABY8yUwuc2vj1wKzf0uFUwgb8EWE8pcDMy6WD1JwP+xamIcC0wwIMJVx7j&#10;U98pMzICt4WvwPAU76R3Sm2U2YH5GpR8vTJkvv8JLpTi5itm4mt6IQP5tneFn5DU6uikTvqXUyeQ&#10;dFIndVInddL/iDqBpJM6qZM6qZP+B8TY/wPzbAi3YPA9bAAAAABJRU5ErkJggg=="/>
  <p:tag name="ISPRING_COMPANY_LOGO" val="ISPRING_PRESENTER_PHOTO_1"/>
  <p:tag name="ISPRING_LMS_API_VERSION" val="SCORM 1.2"/>
  <p:tag name="ISPRING_ULTRA_SCORM_COURCE_TITLE" val="Bai 35 Ech dong chuan"/>
  <p:tag name="ISPRING_ULTRA_SCORM_COURSE_ID" val="9315D4FF-8F1E-410E-9877-2EC76CC50D2D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J\t\uFFFD\u0010{C0E96A4A-E562-4004-AB00-DAC25B537E88}&quot;,&quot;C:\\Users\\admin\\Desktop\\le nga learning&quot;]]"/>
  <p:tag name="ISPRING_SCORM_RATE_SLIDES" val="0"/>
  <p:tag name="ISPRING_SCORM_PASSING_SCORE" val="0.000000"/>
  <p:tag name="ISPRING_CURRENT_PLAYER_ID" val="universal"/>
  <p:tag name="ISPRING_PRESENTATION_TITLE" val="Bai 35 Ech dong chuan"/>
  <p:tag name="ISPRING_PRESENTATION_INFO_2" val="&lt;?xml version=&quot;1.0&quot; encoding=&quot;UTF-8&quot; standalone=&quot;no&quot; ?&gt;&#10;&lt;presentation2&gt;&#10;&#10;  &lt;slides&gt;&#10;    &lt;slide id=&quot;{685FA9E6-EF11-443D-B157-918B61652A5E}&quot; pptId=&quot;402&quot;/&gt;&#10;    &lt;slide id=&quot;{FB79D4D4-B906-4D1F-B6C1-17D309993115}&quot; pptId=&quot;408&quot;/&gt;&#10;    &lt;slide id=&quot;{22B21F99-6C4A-4F7E-B173-233EBBD12DB4}&quot; pptId=&quot;381&quot;/&gt;&#10;    &lt;slide id=&quot;{C81AA882-90C8-4994-98EE-4864D422D412}&quot; pptId=&quot;259&quot;/&gt;&#10;    &lt;slide id=&quot;{EC6D4275-CA65-4587-B421-81DC88C1455B}&quot; pptId=&quot;384&quot;/&gt;&#10;    &lt;slide id=&quot;{429F3EA4-A825-48C1-909B-67CDAE750583}&quot; pptId=&quot;385&quot;/&gt;&#10;    &lt;slide id=&quot;{E1DE4EBE-0548-451C-9EB3-EAD9CE9C17DB}&quot; pptId=&quot;386&quot;/&gt;&#10;    &lt;slide id=&quot;{040B01FA-9B9F-4774-A534-A48440B86321}&quot; pptId=&quot;387&quot;/&gt;&#10;    &lt;slide id=&quot;{0E02497E-5631-4C39-8A3A-F8BBA49969AF}&quot; pptId=&quot;400&quot;/&gt;&#10;    &lt;slide id=&quot;{D3F5716F-369A-4C91-BCA2-936EC9CA3C65}&quot; pptId=&quot;388&quot;/&gt;&#10;    &lt;slide id=&quot;{B5C59D9D-3E5B-4790-8B78-E3585200E556}&quot; pptId=&quot;415&quot;/&gt;&#10;    &lt;slide id=&quot;{01F39BC5-A08D-4B80-9644-38A74D0D1B9F}&quot; pptId=&quot;417&quot;/&gt;&#10;    &lt;slide id=&quot;{A3B3F07C-36C4-4854-B8C6-DCC4C780B54A}&quot; pptId=&quot;389&quot;/&gt;&#10;    &lt;slide id=&quot;{9AE6545C-40C6-450C-8DC3-5FA467416F91}&quot; pptId=&quot;392&quot;/&gt;&#10;    &lt;slide id=&quot;{237481CE-CE5F-417E-B6FB-E4F53DE55901}&quot; pptId=&quot;401&quot;/&gt;&#10;    &lt;slide id=&quot;{3CDED0B3-EA4B-462D-9144-75755FFA02D6}&quot; pptId=&quot;412&quot;/&gt;&#10;    &lt;slide id=&quot;{038957D6-ED79-4436-84A5-8B8EABFD4E96}&quot; pptId=&quot;394&quot;/&gt;&#10;    &lt;slide id=&quot;{7C587388-C7F0-4455-962B-6CC6AF935B8B}&quot; pptId=&quot;395&quot;/&gt;&#10;    &lt;slide id=&quot;{3373495F-80F2-4F43-BA7B-F947D4620AF8}&quot; pptId=&quot;396&quot;/&gt;&#10;    &lt;slide id=&quot;{53BD0C36-CC69-478C-91AF-7AEC094118E1}&quot; pptId=&quot;393&quot;/&gt;&#10;    &lt;slide id=&quot;{B2B5261F-14AE-4B2E-B042-4F11BB0C95F0}&quot; pptId=&quot;397&quot;/&gt;&#10;    &lt;slide id=&quot;{3E6C646D-EB4A-4B0F-B738-9008770665EE}&quot; pptId=&quot;398&quot;/&gt;&#10;    &lt;slide id=&quot;{FDBE970A-4F0C-47ED-853B-41608885F37C}&quot; pptId=&quot;303&quot;/&gt;&#10;  &lt;/slides&gt;&#10;&#10;  &lt;narration&gt;&#10;    &lt;audioTracks&gt;&#10;      &lt;audioTrack muted=&quot;false&quot; name=&quot;Audio 3&quot; resource=&quot;1884f6e4&quot; slideId=&quot;&quot; startTime=&quot;0&quot; volume=&quot;1&quot;&gt;&#10;        &lt;audio channels=&quot;1&quot; format=&quot;s16&quot; sampleRate=&quot;44100&quot;/&gt;&#10;      &lt;/audioTrack&gt;&#10;      &lt;audioTrack muted=&quot;false&quot; name=&quot;Audio 10&quot; resource=&quot;531e0bfa&quot; slideId=&quot;{0E02497E-5631-4C39-8A3A-F8BBA49969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7c41126a&quot; slideId=&quot;{B5C59D9D-3E5B-4790-8B78-E3585200E55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97fcc977&quot; slideId=&quot;{3CDED0B3-EA4B-462D-9144-75755FFA02D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7da80e7e&quot; slideId=&quot;{038957D6-ED79-4436-84A5-8B8EABFD4E9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9&quot; resource=&quot;9126bd4f&quot; slideId=&quot;{7C587388-C7F0-4455-962B-6CC6AF935B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0&quot; resource=&quot;910c63ea&quot; slideId=&quot;{3373495F-80F2-4F43-BA7B-F947D4620AF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1&quot; resource=&quot;462a1f48&quot; slideId=&quot;{53BD0C36-CC69-478C-91AF-7AEC094118E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2&quot; resource=&quot;34068eb2&quot; slideId=&quot;{B2B5261F-14AE-4B2E-B042-4F11BB0C95F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3&quot; resource=&quot;b602fb20&quot; slideId=&quot;{3E6C646D-EB4A-4B0F-B738-9008770665E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4&quot; resource=&quot;0a924e21&quot; slideId=&quot;{FDBE970A-4F0C-47ED-853B-41608885F37C}&quot; startTime=&quot;0&quot; volume=&quot;1&quot;&gt;&#10;        &lt;audio channels=&quot;1&quot; format=&quot;s16&quot; sampleRate=&quot;44100&quot;/&gt;&#10;      &lt;/audioTrack&gt;&#10;      &lt;audioTrack muted=&quot;false&quot; name=&quot;Audio 26&quot; resource=&quot;fab15473&quot; slideId=&quot;{FB79D4D4-B906-4D1F-B6C1-17D30999311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7&quot; resource=&quot;8631fb53&quot; slideId=&quot;{22B21F99-6C4A-4F7E-B173-233EBBD12DB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8&quot; resource=&quot;5a34dd86&quot; slideId=&quot;{C81AA882-90C8-4994-98EE-4864D422D412}&quot; startTime=&quot;0&quot; volume=&quot;1&quot;&gt;&#10;        &lt;audio channels=&quot;1&quot; format=&quot;s16&quot; sampleRate=&quot;44100&quot;/&gt;&#10;      &lt;/audioTrack&gt;&#10;      &lt;audioTrack muted=&quot;false&quot; name=&quot;Audio 29&quot; resource=&quot;c7f71431&quot; slideId=&quot;{EC6D4275-CA65-4587-B421-81DC88C1455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0&quot; resource=&quot;5c9b0d8d&quot; slideId=&quot;{429F3EA4-A825-48C1-909B-67CDAE75058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1&quot; resource=&quot;8486c81e&quot; slideId=&quot;{E1DE4EBE-0548-451C-9EB3-EAD9CE9C17D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2&quot; resource=&quot;ac2ca200&quot; slideId=&quot;{040B01FA-9B9F-4774-A534-A48440B8632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3&quot; resource=&quot;98538bb4&quot; slideId=&quot;{D3F5716F-369A-4C91-BCA2-936EC9CA3C6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6&quot; resource=&quot;20c536c0&quot; slideId=&quot;{01F39BC5-A08D-4B80-9644-38A74D0D1B9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7&quot; resource=&quot;8da00ecd&quot; slideId=&quot;{A3B3F07C-36C4-4854-B8C6-DCC4C780B54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8&quot; resource=&quot;14b1f3bb&quot; slideId=&quot;{9AE6545C-40C6-450C-8DC3-5FA467416F9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9&quot; resource=&quot;2a47d639&quot; slideId=&quot;{237481CE-CE5F-417E-B6FB-E4F53DE5590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0&quot; resource=&quot;8bb7fa40&quot; slideId=&quot;{685FA9E6-EF11-443D-B157-918B61652A5E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RATE_QUIZZE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9.661"/>
  <p:tag name="ISPRING_SLIDE_INDENT_LEVEL" val="0"/>
  <p:tag name="ISPRING_SLIDE_ID_2" val="{0E02497E-5631-4C39-8A3A-F8BBA49969AF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8.985"/>
  <p:tag name="TIMING" val="|12.982|5.656"/>
  <p:tag name="ISPRING_SLIDE_INDENT_LEVEL" val="0"/>
  <p:tag name="ISPRING_SLIDE_ID_2" val="{D3F5716F-369A-4C91-BCA2-936EC9CA3C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23.800"/>
  <p:tag name="ISPRING_SLIDE_INDENT_LEVEL" val="0"/>
  <p:tag name="ISPRING_SLIDE_ID_2" val="{B5C59D9D-3E5B-4790-8B78-E3585200E5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572"/>
  <p:tag name="ISPRING_SLIDE_INDENT_LEVEL" val="0"/>
  <p:tag name="ISPRING_SLIDE_ID_2" val="{01F39BC5-A08D-4B80-9644-38A74D0D1B9F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8.921"/>
  <p:tag name="ISPRING_SLIDE_INDENT_LEVEL" val="0"/>
  <p:tag name="ISPRING_SLIDE_ID_2" val="{A3B3F07C-36C4-4854-B8C6-DCC4C780B54A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9.922"/>
  <p:tag name="TIMING" val="|2.86|0.119|8.001|4.13|5.65|2.564|6.656|2.656|1.346|2.887"/>
  <p:tag name="ISPRING_SLIDE_INDENT_LEVEL" val="0"/>
  <p:tag name="ISPRING_SLIDE_ID_2" val="{9AE6545C-40C6-450C-8DC3-5FA467416F9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34.064"/>
  <p:tag name="ISPRING_SLIDE_INDENT_LEVEL" val="0"/>
  <p:tag name="ISPRING_SLIDE_ID_2" val="{237481CE-CE5F-417E-B6FB-E4F53DE5590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31.321"/>
  <p:tag name="ISPRING_SLIDE_INDENT_LEVEL" val="0"/>
  <p:tag name="ISPRING_SLIDE_ID_2" val="{3CDED0B3-EA4B-462D-9144-75755FFA02D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7.982"/>
  <p:tag name="TIMING" val="|8.98|0.001|16.469|7.218|13.2|8.118|13.557|3.44|9.998"/>
  <p:tag name="ISPRING_SLIDE_INDENT_LEVEL" val="0"/>
  <p:tag name="ISPRING_SLIDE_ID_2" val="{038957D6-ED79-4436-84A5-8B8EABFD4E96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2.995"/>
  <p:tag name="TIMING" val="|6.992|2.003|3.001|1.757|2.189|2.656"/>
  <p:tag name="ISPRING_SLIDE_INDENT_LEVEL" val="0"/>
  <p:tag name="ISPRING_SLIDE_ID_2" val="{7C587388-C7F0-4455-962B-6CC6AF935B8B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679"/>
  <p:tag name="ISPRING_SLIDE_INDENT_LEVEL" val="0"/>
  <p:tag name="ISPRING_SLIDE_ID_2" val="{685FA9E6-EF11-443D-B157-918B61652A5E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22.550"/>
  <p:tag name="TIMING" val="|13.443|2.657|3.328|3.12|0.001"/>
  <p:tag name="ISPRING_SLIDE_INDENT_LEVEL" val="0"/>
  <p:tag name="ISPRING_SLIDE_ID_2" val="{3373495F-80F2-4F43-BA7B-F947D4620AF8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545"/>
  <p:tag name="TIMING" val="|1.494|3.488|8.009"/>
  <p:tag name="ISPRING_SLIDE_INDENT_LEVEL" val="0"/>
  <p:tag name="ISPRING_SLIDE_ID_2" val="{53BD0C36-CC69-478C-91AF-7AEC094118E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1.922"/>
  <p:tag name="TIMING" val="|1.475|14.971|13.877|6.618"/>
  <p:tag name="ISPRING_SLIDE_INDENT_LEVEL" val="0"/>
  <p:tag name="ISPRING_SLIDE_ID_2" val="{B2B5261F-14AE-4B2E-B042-4F11BB0C95F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1.851"/>
  <p:tag name="TIMING" val="|1.972|9.999|2.926|0.78|11.296|2.998|3.33|8.671|4.001|3.999|2.626"/>
  <p:tag name="ISPRING_SLIDE_INDENT_LEVEL" val="0"/>
  <p:tag name="ISPRING_SLIDE_ID_2" val="{3E6C646D-EB4A-4B0F-B738-9008770665EE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1.309"/>
  <p:tag name="TIMING" val="|9.134"/>
  <p:tag name="ISPRING_SLIDE_INDENT_LEVEL" val="0"/>
  <p:tag name="ISPRING_SLIDE_ID_2" val="{FDBE970A-4F0C-47ED-853B-41608885F37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3.990"/>
  <p:tag name="ISPRING_SLIDE_INDENT_LEVEL" val="0"/>
  <p:tag name="ISPRING_SLIDE_ID_2" val="{FB79D4D4-B906-4D1F-B6C1-17D30999311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7.513"/>
  <p:tag name="TIMING" val="|5.488|1.219|1.188|0.876|2.217|2|2.125|1.437|2.965|0.001|6.441|1.46|2.289"/>
  <p:tag name="ISPRING_SLIDE_INDENT_LEVEL" val="0"/>
  <p:tag name="ISPRING_SLIDE_ID_2" val="{22B21F99-6C4A-4F7E-B173-233EBBD12DB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539"/>
  <p:tag name="ISPRING_SLIDE_INDENT_LEVEL" val="0"/>
  <p:tag name="ISPRING_SLIDE_ID_2" val="{C81AA882-90C8-4994-98EE-4864D422D41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9.997"/>
  <p:tag name="TIMING" val="|16.959|4.906"/>
  <p:tag name="ISPRING_SLIDE_INDENT_LEVEL" val="0"/>
  <p:tag name="ISPRING_SLIDE_ID_2" val="{EC6D4275-CA65-4587-B421-81DC88C1455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991"/>
  <p:tag name="TIMING" val="|1.754|13.231|2.351"/>
  <p:tag name="ISPRING_SLIDE_INDENT_LEVEL" val="0"/>
  <p:tag name="ISPRING_SLIDE_ID_2" val="{429F3EA4-A825-48C1-909B-67CDAE75058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495"/>
  <p:tag name="TIMING" val="|14.482|10.383"/>
  <p:tag name="ISPRING_SLIDE_INDENT_LEVEL" val="0"/>
  <p:tag name="ISPRING_SLIDE_ID_2" val="{E1DE4EBE-0548-451C-9EB3-EAD9CE9C17DB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1.399"/>
  <p:tag name="TIMING" val="|3.359|19.624|9.309|13.681"/>
  <p:tag name="ISPRING_SLIDE_INDENT_LEVEL" val="0"/>
  <p:tag name="ISPRING_SLIDE_ID_2" val="{040B01FA-9B9F-4774-A534-A48440B86321}"/>
</p:tagLst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1180</Words>
  <Application>Microsoft Office PowerPoint</Application>
  <PresentationFormat>On-screen Show (4:3)</PresentationFormat>
  <Paragraphs>224</Paragraphs>
  <Slides>25</Slides>
  <Notes>23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Slide</vt:lpstr>
      <vt:lpstr>Photo Editor Photo</vt:lpstr>
      <vt:lpstr>Slide 1</vt:lpstr>
      <vt:lpstr> LỚP LƯỠNG CƯ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35 Ech dong chuan</dc:title>
  <dc:creator>Windows</dc:creator>
  <cp:lastModifiedBy>Computer Long Hai</cp:lastModifiedBy>
  <cp:revision>233</cp:revision>
  <dcterms:created xsi:type="dcterms:W3CDTF">2014-08-03T09:50:14Z</dcterms:created>
  <dcterms:modified xsi:type="dcterms:W3CDTF">2021-01-18T14:31:23Z</dcterms:modified>
</cp:coreProperties>
</file>