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7" r:id="rId2"/>
    <p:sldId id="256" r:id="rId3"/>
    <p:sldId id="280" r:id="rId4"/>
    <p:sldId id="267" r:id="rId5"/>
    <p:sldId id="283" r:id="rId6"/>
    <p:sldId id="282" r:id="rId7"/>
    <p:sldId id="271" r:id="rId8"/>
    <p:sldId id="272" r:id="rId9"/>
    <p:sldId id="281" r:id="rId10"/>
    <p:sldId id="285" r:id="rId11"/>
    <p:sldId id="284" r:id="rId12"/>
    <p:sldId id="276" r:id="rId13"/>
    <p:sldId id="278" r:id="rId14"/>
    <p:sldId id="279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66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62" autoAdjust="0"/>
    <p:restoredTop sz="94660"/>
  </p:normalViewPr>
  <p:slideViewPr>
    <p:cSldViewPr>
      <p:cViewPr varScale="1">
        <p:scale>
          <a:sx n="68" d="100"/>
          <a:sy n="68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5F679-8026-4FE4-9A1A-3C15998DFFF5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00D66-5BB0-4B49-A4B4-0DAEA21074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022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05130-F43A-412F-8518-BEEB573E5897}" type="datetimeFigureOut">
              <a:rPr lang="en-US" smtClean="0"/>
              <a:pPr/>
              <a:t>3/28/2021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0AAB0-5822-414A-9F13-EC97B8C89E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usic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Music/mix_1m38s%20(audio-joiner.com)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welcome to our c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" y="-19744"/>
            <a:ext cx="9110522" cy="687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391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115" y="116632"/>
            <a:ext cx="9561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Rearrange the following sentences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312428" y="2564904"/>
            <a:ext cx="8153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14350" indent="-5143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 smtClean="0">
                <a:latin typeface="Times New Roman" pitchFamily="18" charset="0"/>
              </a:rPr>
              <a:t>And we </a:t>
            </a:r>
            <a:r>
              <a:rPr lang="en-US" sz="3600" dirty="0">
                <a:latin typeface="Times New Roman" pitchFamily="18" charset="0"/>
              </a:rPr>
              <a:t>should cook the food that they like best</a:t>
            </a:r>
            <a:r>
              <a:rPr lang="en-US" sz="3600" dirty="0" smtClean="0">
                <a:latin typeface="Times New Roman" pitchFamily="18" charset="0"/>
              </a:rPr>
              <a:t>.</a:t>
            </a:r>
          </a:p>
          <a:p>
            <a:pPr marL="514350" indent="-5143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 smtClean="0">
                <a:latin typeface="Times New Roman" pitchFamily="18" charset="0"/>
              </a:rPr>
              <a:t>It </a:t>
            </a:r>
            <a:r>
              <a:rPr lang="en-US" sz="3600" dirty="0">
                <a:latin typeface="Times New Roman" pitchFamily="18" charset="0"/>
              </a:rPr>
              <a:t>is a good idea to have lunch or dinner with all members of the family. </a:t>
            </a:r>
            <a:endParaRPr lang="en-US" sz="3600" dirty="0" smtClean="0">
              <a:latin typeface="Times New Roman" pitchFamily="18" charset="0"/>
            </a:endParaRPr>
          </a:p>
          <a:p>
            <a:pPr marL="514350" indent="-5143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 smtClean="0">
                <a:latin typeface="Times New Roman" pitchFamily="18" charset="0"/>
              </a:rPr>
              <a:t>I </a:t>
            </a:r>
            <a:r>
              <a:rPr lang="en-US" sz="3600" dirty="0">
                <a:latin typeface="Times New Roman" pitchFamily="18" charset="0"/>
              </a:rPr>
              <a:t>think the first Sunday of August is suitable because Sunday is a day off, everyone is free.</a:t>
            </a:r>
          </a:p>
          <a:p>
            <a:pPr marL="514350" indent="-5143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>
                <a:latin typeface="Times New Roman" pitchFamily="18" charset="0"/>
              </a:rPr>
              <a:t>We should give our fathers greeting cards and special gifts.</a:t>
            </a:r>
          </a:p>
          <a:p>
            <a:pPr marL="514350" indent="-514350" algn="just" eaLnBrk="0" hangingPunct="0">
              <a:buFont typeface="+mj-lt"/>
              <a:buAutoNum type="arabicPeriod"/>
              <a:tabLst>
                <a:tab pos="160338" algn="l"/>
              </a:tabLst>
            </a:pPr>
            <a:endParaRPr lang="en-US" sz="3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34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2" action="ppaction://hlinksldjump"/>
          </p:cNvPr>
          <p:cNvSpPr/>
          <p:nvPr/>
        </p:nvSpPr>
        <p:spPr>
          <a:xfrm rot="10800000">
            <a:off x="7596336" y="608110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3115" y="116632"/>
            <a:ext cx="9561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Rearrange the following sentences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363718" y="2852936"/>
            <a:ext cx="8153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I think the first Sunday of August is suitable because Sunday is a day off, everyone is free.</a:t>
            </a:r>
          </a:p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</a:rPr>
              <a:t>It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is a good idea to have lunch or dinner with all members of the family. 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</a:rPr>
              <a:t>We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should give our fathers greeting cards and special gifts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And we should cook the food that they like best.</a:t>
            </a:r>
          </a:p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endParaRPr lang="en-US" sz="3600" dirty="0">
              <a:solidFill>
                <a:srgbClr val="FF0000"/>
              </a:solidFill>
              <a:latin typeface="Times New Roman" pitchFamily="18" charset="0"/>
            </a:endParaRPr>
          </a:p>
          <a:p>
            <a:pPr marL="742950" indent="-742950" algn="just" eaLnBrk="0" hangingPunct="0">
              <a:buFont typeface="+mj-lt"/>
              <a:buAutoNum type="arabicPeriod"/>
              <a:tabLst>
                <a:tab pos="160338" algn="l"/>
              </a:tabLst>
            </a:pPr>
            <a:endParaRPr lang="en-US" sz="36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23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381000" y="228600"/>
            <a:ext cx="8534400" cy="6096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4800" dirty="0" smtClean="0">
                <a:solidFill>
                  <a:srgbClr val="0000CC"/>
                </a:solidFill>
                <a:latin typeface=".VnBlack" pitchFamily="34" charset="0"/>
              </a:rPr>
              <a:t> </a:t>
            </a:r>
            <a:r>
              <a:rPr lang="en-US" sz="4800" u="sng" dirty="0">
                <a:solidFill>
                  <a:srgbClr val="009900"/>
                </a:solidFill>
                <a:latin typeface=".VnBlack" pitchFamily="34" charset="0"/>
              </a:rPr>
              <a:t>OUTLINE</a:t>
            </a:r>
            <a:endParaRPr lang="en-US" sz="4800" i="1" u="sng" dirty="0">
              <a:solidFill>
                <a:srgbClr val="009900"/>
              </a:solidFill>
              <a:latin typeface=".VnBlack" pitchFamily="34" charset="0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304800" y="87630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FF33CC"/>
                </a:solidFill>
                <a:latin typeface="Times New Roman" pitchFamily="18" charset="0"/>
              </a:rPr>
              <a:t>First paragraph</a:t>
            </a:r>
            <a:r>
              <a:rPr lang="en-US" sz="240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04800" y="243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FF33CC"/>
                </a:solidFill>
                <a:latin typeface="Times New Roman" pitchFamily="18" charset="0"/>
              </a:rPr>
              <a:t>Second paragraph</a:t>
            </a:r>
            <a:r>
              <a:rPr lang="en-US" sz="240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04800" y="51816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FF33CC"/>
                </a:solidFill>
                <a:latin typeface="Times New Roman" pitchFamily="18" charset="0"/>
              </a:rPr>
              <a:t>Third paragraph</a:t>
            </a:r>
            <a:r>
              <a:rPr lang="en-US" sz="240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2933700" y="876300"/>
            <a:ext cx="594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</a:rPr>
              <a:t>Tell your friend the reason(s) for celebrating this day 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971800" y="2565400"/>
            <a:ext cx="594360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2575" indent="-2825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65000"/>
              </a:lnSpc>
              <a:spcBef>
                <a:spcPct val="50000"/>
              </a:spcBef>
              <a:buSzPct val="70000"/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</a:rPr>
              <a:t>Give details about :</a:t>
            </a:r>
          </a:p>
          <a:p>
            <a:pPr>
              <a:lnSpc>
                <a:spcPct val="90000"/>
              </a:lnSpc>
              <a:buSzPct val="70000"/>
              <a:buFontTx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When to celebrate : what day of the week…(why?)</a:t>
            </a:r>
          </a:p>
          <a:p>
            <a:pPr>
              <a:lnSpc>
                <a:spcPct val="90000"/>
              </a:lnSpc>
              <a:buSzPct val="70000"/>
              <a:buFontTx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How to celebrate : having parties, sending cards…</a:t>
            </a:r>
          </a:p>
          <a:p>
            <a:pPr>
              <a:lnSpc>
                <a:spcPct val="90000"/>
              </a:lnSpc>
              <a:buSzPct val="70000"/>
              <a:buFontTx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What special gifts to give to dads and moms.</a:t>
            </a:r>
          </a:p>
          <a:p>
            <a:pPr>
              <a:lnSpc>
                <a:spcPct val="90000"/>
              </a:lnSpc>
              <a:buSzPct val="70000"/>
              <a:buFontTx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What special food to offer.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2844800" y="5013176"/>
            <a:ext cx="5867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 dirty="0">
                <a:solidFill>
                  <a:srgbClr val="6600CC"/>
                </a:solidFill>
                <a:latin typeface="Times New Roman" pitchFamily="18" charset="0"/>
              </a:rPr>
              <a:t>State you think your idea will be supported and you hope the day will be celebrated nationwide.</a:t>
            </a:r>
          </a:p>
        </p:txBody>
      </p:sp>
    </p:spTree>
    <p:extLst>
      <p:ext uri="{BB962C8B-B14F-4D97-AF65-F5344CB8AC3E}">
        <p14:creationId xmlns:p14="http://schemas.microsoft.com/office/powerpoint/2010/main" xmlns="" val="299111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504" y="260648"/>
            <a:ext cx="8856984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(1)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my opinion I think it’s important for us to have a day to celebrate for our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parents  because ………………..</a:t>
            </a:r>
          </a:p>
          <a:p>
            <a:pPr algn="just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(2) We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should celebrate it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on …………….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ecause ………………………………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It’s a good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idea to ...........…………… (3) Our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parents should be given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……………………………………………..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we should cook………………………………………….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(4) I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hope that my idea will be supported and the day will be celebrated nationwide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because………………….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eart 3">
            <a:hlinkClick r:id="rId2" action="ppaction://hlinkfile"/>
          </p:cNvPr>
          <p:cNvSpPr/>
          <p:nvPr/>
        </p:nvSpPr>
        <p:spPr>
          <a:xfrm>
            <a:off x="8100392" y="6165304"/>
            <a:ext cx="548456" cy="604987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065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04799" y="1720982"/>
            <a:ext cx="8191281" cy="491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spAutoFit/>
          </a:bodyPr>
          <a:lstStyle/>
          <a:p>
            <a:pPr>
              <a:lnSpc>
                <a:spcPct val="280000"/>
              </a:lnSpc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Learn new words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80000"/>
              </a:lnSpc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Write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letter to an American friend to tell what you should do to express your feelings on Women’s Day 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Kết quả hình ảnh cho home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3456384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701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ết quả hình ảnh cho firework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2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0" cy="686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" y="1700808"/>
            <a:ext cx="9253046" cy="1862048"/>
          </a:xfrm>
          <a:prstGeom prst="rect">
            <a:avLst/>
          </a:prstGeom>
          <a:solidFill>
            <a:schemeClr val="bg1"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115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11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sz="115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115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sz="115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11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15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115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sz="115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US" sz="115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 descr="Kết quả hình ảnh cho music icon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2325" y="3309305"/>
            <a:ext cx="3528392" cy="35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917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ết quả hình ảnh cho powerpoint background cu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247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120892">
            <a:off x="2485247" y="759267"/>
            <a:ext cx="333905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/>
              <a:t>Birthday</a:t>
            </a:r>
          </a:p>
          <a:p>
            <a:pPr algn="ctr"/>
            <a:r>
              <a:rPr lang="en-US" sz="4000" dirty="0" smtClean="0"/>
              <a:t>Easter</a:t>
            </a:r>
          </a:p>
          <a:p>
            <a:pPr algn="ctr"/>
            <a:r>
              <a:rPr lang="en-US" sz="4000" dirty="0" smtClean="0"/>
              <a:t>New Year</a:t>
            </a:r>
          </a:p>
          <a:p>
            <a:pPr algn="ctr"/>
            <a:r>
              <a:rPr lang="en-US" sz="4000" dirty="0" smtClean="0"/>
              <a:t>Christmas</a:t>
            </a:r>
          </a:p>
          <a:p>
            <a:pPr algn="ctr"/>
            <a:r>
              <a:rPr lang="en-US" sz="4000" dirty="0"/>
              <a:t>Valentine’s Day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Father’s Day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Mother’s Day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157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ết quả hình ảnh cho happy father's d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happy mother's d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33376"/>
            <a:ext cx="4422304" cy="44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6486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powerpoint background cu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0091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71700" y="1772816"/>
            <a:ext cx="540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You think it is necessary to have a day to celebrate for your mom and another for your dad. Write to a friend to share this idea.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322977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381000" y="228600"/>
            <a:ext cx="8534400" cy="6096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4800" dirty="0" smtClean="0">
                <a:solidFill>
                  <a:srgbClr val="0000CC"/>
                </a:solidFill>
                <a:latin typeface=".VnBlack" pitchFamily="34" charset="0"/>
              </a:rPr>
              <a:t> </a:t>
            </a:r>
            <a:r>
              <a:rPr lang="en-US" sz="4800" u="sng" dirty="0">
                <a:solidFill>
                  <a:srgbClr val="009900"/>
                </a:solidFill>
                <a:latin typeface=".VnBlack" pitchFamily="34" charset="0"/>
              </a:rPr>
              <a:t>OUTLINE</a:t>
            </a:r>
            <a:endParaRPr lang="en-US" sz="4800" i="1" u="sng" dirty="0">
              <a:solidFill>
                <a:srgbClr val="009900"/>
              </a:solidFill>
              <a:latin typeface=".VnBlack" pitchFamily="34" charset="0"/>
            </a:endParaRP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3124199" y="4472970"/>
            <a:ext cx="5867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 dirty="0">
                <a:solidFill>
                  <a:srgbClr val="6600CC"/>
                </a:solidFill>
                <a:latin typeface="Times New Roman" pitchFamily="18" charset="0"/>
              </a:rPr>
              <a:t>State you think your idea will be supported and you hope the day will be celebrated nationwide.</a:t>
            </a:r>
          </a:p>
        </p:txBody>
      </p:sp>
      <p:sp>
        <p:nvSpPr>
          <p:cNvPr id="9" name="Text 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13956" y="1222124"/>
            <a:ext cx="2910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u="sng" dirty="0">
                <a:solidFill>
                  <a:srgbClr val="FF33CC"/>
                </a:solidFill>
                <a:latin typeface="Times New Roman" pitchFamily="18" charset="0"/>
              </a:rPr>
              <a:t>First paragraph</a:t>
            </a:r>
            <a:r>
              <a:rPr lang="en-US" sz="3200" dirty="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-71264" y="2929503"/>
            <a:ext cx="3419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u="sng" dirty="0">
                <a:solidFill>
                  <a:srgbClr val="FF33CC"/>
                </a:solidFill>
                <a:latin typeface="Times New Roman" pitchFamily="18" charset="0"/>
              </a:rPr>
              <a:t>Second paragraph</a:t>
            </a:r>
            <a:r>
              <a:rPr lang="en-US" sz="3200" dirty="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4965412"/>
            <a:ext cx="32306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u="sng" dirty="0">
                <a:solidFill>
                  <a:srgbClr val="FF33CC"/>
                </a:solidFill>
                <a:latin typeface="Times New Roman" pitchFamily="18" charset="0"/>
              </a:rPr>
              <a:t>Third paragraph</a:t>
            </a:r>
            <a:r>
              <a:rPr lang="en-US" sz="3200" dirty="0">
                <a:solidFill>
                  <a:srgbClr val="FF33CC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200400" y="1207142"/>
            <a:ext cx="5943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 dirty="0">
                <a:solidFill>
                  <a:srgbClr val="6600CC"/>
                </a:solidFill>
                <a:latin typeface="Times New Roman" pitchFamily="18" charset="0"/>
              </a:rPr>
              <a:t>Tell your friend the reason(s) for celebrating this day </a:t>
            </a:r>
          </a:p>
        </p:txBody>
      </p:sp>
      <p:sp>
        <p:nvSpPr>
          <p:cNvPr id="13" name="Text Box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923928" y="3039533"/>
            <a:ext cx="5943600" cy="4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2575" indent="-2825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65000"/>
              </a:lnSpc>
              <a:spcBef>
                <a:spcPct val="50000"/>
              </a:spcBef>
              <a:buSzPct val="70000"/>
            </a:pPr>
            <a:r>
              <a:rPr lang="en-US" sz="3200" dirty="0">
                <a:solidFill>
                  <a:srgbClr val="6600CC"/>
                </a:solidFill>
                <a:latin typeface="Times New Roman" pitchFamily="18" charset="0"/>
              </a:rPr>
              <a:t>Give </a:t>
            </a:r>
            <a:r>
              <a:rPr lang="en-US" sz="3200" dirty="0" smtClean="0">
                <a:solidFill>
                  <a:srgbClr val="6600CC"/>
                </a:solidFill>
                <a:latin typeface="Times New Roman" pitchFamily="18" charset="0"/>
              </a:rPr>
              <a:t>more details</a:t>
            </a:r>
            <a:endParaRPr lang="en-US" sz="3200" dirty="0">
              <a:solidFill>
                <a:srgbClr val="6600C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43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  <p:bldP spid="44045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115" y="116632"/>
            <a:ext cx="92890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Choose the right options to tell the reasons for celebrating “Father’s Day” and “Mother’s Day”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384" y="967597"/>
            <a:ext cx="871296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will be a day for us to express our feelings, memories and love for our fathers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(or mothers)</a:t>
            </a:r>
          </a:p>
          <a:p>
            <a:pPr marL="342900" indent="-342900" algn="just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is a good time for families to clean and decorate their home and enjoy special food such as sticky rice</a:t>
            </a:r>
          </a:p>
          <a:p>
            <a:pPr marL="342900" indent="-342900" algn="just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will be a great chance to enhance family traditions</a:t>
            </a:r>
          </a:p>
          <a:p>
            <a:pPr marL="342900" indent="-342900" algn="just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One of the reasons that we should celebrate “Father’s Day” and “Mother’s Day is that it brings family member closer</a:t>
            </a:r>
          </a:p>
          <a:p>
            <a:pPr marL="342900" indent="-342900" algn="just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Christian believe that Jesus is the light of the world so the early Christians thought that this was the right time to celebrate the birth of Jesus</a:t>
            </a:r>
          </a:p>
          <a:p>
            <a:pPr marL="342900" indent="-342900" algn="just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On this festival, people celebrate freedom from slavery. It’s a very important nationwide celebration of Jewish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77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763" y="1556792"/>
            <a:ext cx="87129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will be a day for us to express our feelings, memories and love for our fathers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(or mothers)</a:t>
            </a:r>
          </a:p>
          <a:p>
            <a:pPr algn="just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3. This will be a great chance to enhance family traditions</a:t>
            </a:r>
          </a:p>
          <a:p>
            <a:pPr algn="just"/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4. One of the reasons that we should celebrate “Father’s Day” and “Mother’s Day is that it brings family member closer.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3115" y="116632"/>
            <a:ext cx="9561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Choose the right options to tell the reasons for celebrating “Father’s Day” and “Mother’s Day”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rot="10800000">
            <a:off x="7596336" y="608110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4978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123728" y="2132856"/>
            <a:ext cx="4824536" cy="237626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PARAGRAPH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328687" y="1412776"/>
            <a:ext cx="1251425" cy="72008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4328687" y="457300"/>
            <a:ext cx="2808312" cy="9361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Arrow Connector 6"/>
          <p:cNvCxnSpPr>
            <a:stCxn id="5" idx="3"/>
            <a:endCxn id="10" idx="2"/>
          </p:cNvCxnSpPr>
          <p:nvPr/>
        </p:nvCxnSpPr>
        <p:spPr>
          <a:xfrm flipV="1">
            <a:off x="7136999" y="743493"/>
            <a:ext cx="197308" cy="181859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3"/>
          </p:cNvCxnSpPr>
          <p:nvPr/>
        </p:nvCxnSpPr>
        <p:spPr>
          <a:xfrm>
            <a:off x="7136999" y="925352"/>
            <a:ext cx="378615" cy="188603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7334307" y="-12591"/>
            <a:ext cx="1812173" cy="1512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Day of the week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7334307" y="2564904"/>
            <a:ext cx="1812173" cy="1512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Why?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>
            <a:endCxn id="22" idx="0"/>
          </p:cNvCxnSpPr>
          <p:nvPr/>
        </p:nvCxnSpPr>
        <p:spPr>
          <a:xfrm>
            <a:off x="4121378" y="4509120"/>
            <a:ext cx="1458734" cy="985182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4175956" y="5494302"/>
            <a:ext cx="2808312" cy="9361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>
            <a:stCxn id="22" idx="1"/>
          </p:cNvCxnSpPr>
          <p:nvPr/>
        </p:nvCxnSpPr>
        <p:spPr>
          <a:xfrm flipH="1" flipV="1">
            <a:off x="2306629" y="4923167"/>
            <a:ext cx="1869327" cy="1039187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14672" y="4166592"/>
            <a:ext cx="1812173" cy="151216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Having parties</a:t>
            </a:r>
            <a:endParaRPr lang="en-US" sz="2800" dirty="0"/>
          </a:p>
        </p:txBody>
      </p:sp>
      <p:cxnSp>
        <p:nvCxnSpPr>
          <p:cNvPr id="30" name="Straight Arrow Connector 29"/>
          <p:cNvCxnSpPr>
            <a:stCxn id="22" idx="1"/>
          </p:cNvCxnSpPr>
          <p:nvPr/>
        </p:nvCxnSpPr>
        <p:spPr>
          <a:xfrm flipH="1">
            <a:off x="3178164" y="5962354"/>
            <a:ext cx="997792" cy="261015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989043" y="5853093"/>
            <a:ext cx="2189121" cy="9721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Sending cards</a:t>
            </a:r>
            <a:endParaRPr lang="en-US" sz="2800" dirty="0"/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1511660" y="2564904"/>
            <a:ext cx="612068" cy="54006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16603" y="1628800"/>
            <a:ext cx="2808312" cy="9361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755576" y="1221335"/>
            <a:ext cx="565224" cy="407465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8" idx="0"/>
          </p:cNvCxnSpPr>
          <p:nvPr/>
        </p:nvCxnSpPr>
        <p:spPr>
          <a:xfrm flipV="1">
            <a:off x="1420759" y="1362944"/>
            <a:ext cx="558953" cy="26585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-150511" y="199728"/>
            <a:ext cx="1850746" cy="102160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Special gifts</a:t>
            </a:r>
            <a:endParaRPr lang="en-US" sz="2800" dirty="0"/>
          </a:p>
        </p:txBody>
      </p:sp>
      <p:sp>
        <p:nvSpPr>
          <p:cNvPr id="49" name="Oval 48"/>
          <p:cNvSpPr/>
          <p:nvPr/>
        </p:nvSpPr>
        <p:spPr>
          <a:xfrm>
            <a:off x="1700235" y="414549"/>
            <a:ext cx="1850746" cy="102160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Special foods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33462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2" grpId="0" animBg="1"/>
      <p:bldP spid="28" grpId="0" animBg="1"/>
      <p:bldP spid="33" grpId="0" animBg="1"/>
      <p:bldP spid="38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80&quot;/&gt;&lt;/object&gt;&lt;object type=&quot;3&quot; unique_id=&quot;10006&quot;&gt;&lt;property id=&quot;20148&quot; value=&quot;5&quot;/&gt;&lt;property id=&quot;20300&quot; value=&quot;Slide 4&quot;/&gt;&lt;property id=&quot;20307&quot; value=&quot;267&quot;/&gt;&lt;/object&gt;&lt;object type=&quot;3&quot; unique_id=&quot;10007&quot;&gt;&lt;property id=&quot;20148&quot; value=&quot;5&quot;/&gt;&lt;property id=&quot;20300&quot; value=&quot;Slide 5&quot;/&gt;&lt;property id=&quot;20307&quot; value=&quot;283&quot;/&gt;&lt;/object&gt;&lt;object type=&quot;3&quot; unique_id=&quot;10008&quot;&gt;&lt;property id=&quot;20148&quot; value=&quot;5&quot;/&gt;&lt;property id=&quot;20300&quot; value=&quot;Slide 6&quot;/&gt;&lt;property id=&quot;20307&quot; value=&quot;282&quot;/&gt;&lt;/object&gt;&lt;object type=&quot;3&quot; unique_id=&quot;10009&quot;&gt;&lt;property id=&quot;20148&quot; value=&quot;5&quot;/&gt;&lt;property id=&quot;20300&quot; value=&quot;Slide 7&quot;/&gt;&lt;property id=&quot;20307&quot; value=&quot;271&quot;/&gt;&lt;/object&gt;&lt;object type=&quot;3&quot; unique_id=&quot;10010&quot;&gt;&lt;property id=&quot;20148&quot; value=&quot;5&quot;/&gt;&lt;property id=&quot;20300&quot; value=&quot;Slide 8&quot;/&gt;&lt;property id=&quot;20307&quot; value=&quot;272&quot;/&gt;&lt;/object&gt;&lt;object type=&quot;3&quot; unique_id=&quot;10011&quot;&gt;&lt;property id=&quot;20148&quot; value=&quot;5&quot;/&gt;&lt;property id=&quot;20300&quot; value=&quot;Slide 9&quot;/&gt;&lt;property id=&quot;20307&quot; value=&quot;281&quot;/&gt;&lt;/object&gt;&lt;object type=&quot;3&quot; unique_id=&quot;10012&quot;&gt;&lt;property id=&quot;20148&quot; value=&quot;5&quot;/&gt;&lt;property id=&quot;20300&quot; value=&quot;Slide 10&quot;/&gt;&lt;property id=&quot;20307&quot; value=&quot;285&quot;/&gt;&lt;/object&gt;&lt;object type=&quot;3&quot; unique_id=&quot;10013&quot;&gt;&lt;property id=&quot;20148&quot; value=&quot;5&quot;/&gt;&lt;property id=&quot;20300&quot; value=&quot;Slide 11&quot;/&gt;&lt;property id=&quot;20307&quot; value=&quot;284&quot;/&gt;&lt;/object&gt;&lt;object type=&quot;3&quot; unique_id=&quot;10014&quot;&gt;&lt;property id=&quot;20148&quot; value=&quot;5&quot;/&gt;&lt;property id=&quot;20300&quot; value=&quot;Slide 12&quot;/&gt;&lt;property id=&quot;20307&quot; value=&quot;276&quot;/&gt;&lt;/object&gt;&lt;object type=&quot;3&quot; unique_id=&quot;10015&quot;&gt;&lt;property id=&quot;20148&quot; value=&quot;5&quot;/&gt;&lt;property id=&quot;20300&quot; value=&quot;Slide 13&quot;/&gt;&lt;property id=&quot;20307&quot; value=&quot;278&quot;/&gt;&lt;/object&gt;&lt;object type=&quot;3&quot; unique_id=&quot;10016&quot;&gt;&lt;property id=&quot;20148&quot; value=&quot;5&quot;/&gt;&lt;property id=&quot;20300&quot; value=&quot;Slide 14&quot;/&gt;&lt;property id=&quot;20307&quot; value=&quot;279&quot;/&gt;&lt;/object&gt;&lt;/object&gt;&lt;object type=&quot;8&quot; unique_id=&quot;10032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1378</TotalTime>
  <Words>556</Words>
  <Application>Microsoft Office PowerPoint</Application>
  <PresentationFormat>On-screen Show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Welcome</cp:lastModifiedBy>
  <cp:revision>33</cp:revision>
  <dcterms:created xsi:type="dcterms:W3CDTF">2018-03-06T22:37:29Z</dcterms:created>
  <dcterms:modified xsi:type="dcterms:W3CDTF">2021-03-28T15:51:45Z</dcterms:modified>
</cp:coreProperties>
</file>