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notesMasterIdLst>
    <p:notesMasterId r:id="rId17"/>
  </p:notesMasterIdLst>
  <p:sldIdLst>
    <p:sldId id="311" r:id="rId2"/>
    <p:sldId id="310" r:id="rId3"/>
    <p:sldId id="332" r:id="rId4"/>
    <p:sldId id="312" r:id="rId5"/>
    <p:sldId id="314" r:id="rId6"/>
    <p:sldId id="325" r:id="rId7"/>
    <p:sldId id="317" r:id="rId8"/>
    <p:sldId id="318" r:id="rId9"/>
    <p:sldId id="321" r:id="rId10"/>
    <p:sldId id="285" r:id="rId11"/>
    <p:sldId id="286" r:id="rId12"/>
    <p:sldId id="328" r:id="rId13"/>
    <p:sldId id="329" r:id="rId14"/>
    <p:sldId id="305" r:id="rId15"/>
    <p:sldId id="323" r:id="rId16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6D5F"/>
    <a:srgbClr val="0000FF"/>
    <a:srgbClr val="00FF00"/>
    <a:srgbClr val="EFBDAF"/>
    <a:srgbClr val="F8E2DC"/>
    <a:srgbClr val="E1F2F3"/>
    <a:srgbClr val="FFFF66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35" autoAdjust="0"/>
    <p:restoredTop sz="94609" autoAdjust="0"/>
  </p:normalViewPr>
  <p:slideViewPr>
    <p:cSldViewPr>
      <p:cViewPr varScale="1">
        <p:scale>
          <a:sx n="110" d="100"/>
          <a:sy n="110" d="100"/>
        </p:scale>
        <p:origin x="1872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4" Type="http://schemas.openxmlformats.org/officeDocument/2006/relationships/image" Target="../media/image5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2.wmf"/><Relationship Id="rId7" Type="http://schemas.openxmlformats.org/officeDocument/2006/relationships/image" Target="../media/image15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2.wmf"/><Relationship Id="rId9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image" Target="../media/image30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12" Type="http://schemas.openxmlformats.org/officeDocument/2006/relationships/image" Target="../media/image29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11" Type="http://schemas.openxmlformats.org/officeDocument/2006/relationships/image" Target="../media/image28.wmf"/><Relationship Id="rId5" Type="http://schemas.openxmlformats.org/officeDocument/2006/relationships/image" Target="../media/image22.wmf"/><Relationship Id="rId10" Type="http://schemas.openxmlformats.org/officeDocument/2006/relationships/image" Target="../media/image27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4.wmf"/><Relationship Id="rId7" Type="http://schemas.openxmlformats.org/officeDocument/2006/relationships/image" Target="../media/image36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5.wmf"/><Relationship Id="rId5" Type="http://schemas.openxmlformats.org/officeDocument/2006/relationships/image" Target="../media/image2.wmf"/><Relationship Id="rId10" Type="http://schemas.openxmlformats.org/officeDocument/2006/relationships/image" Target="../media/image39.wmf"/><Relationship Id="rId4" Type="http://schemas.openxmlformats.org/officeDocument/2006/relationships/image" Target="../media/image4.wmf"/><Relationship Id="rId9" Type="http://schemas.openxmlformats.org/officeDocument/2006/relationships/image" Target="../media/image3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4" Type="http://schemas.openxmlformats.org/officeDocument/2006/relationships/image" Target="../media/image46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4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C74F173-7F98-43E3-AF5D-6C1B5CA4D7BD}" type="datetimeFigureOut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A40DCE5-92D2-4C0C-9B49-B7CEFE6B0C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29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rang chiếu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ctrTitle"/>
          </p:nvPr>
        </p:nvSpPr>
        <p:spPr>
          <a:xfrm>
            <a:off x="800100" y="4245434"/>
            <a:ext cx="6515100" cy="1464906"/>
          </a:xfrm>
        </p:spPr>
        <p:txBody>
          <a:bodyPr rtlCol="0">
            <a:normAutofit/>
          </a:bodyPr>
          <a:lstStyle>
            <a:lvl1pPr algn="l">
              <a:lnSpc>
                <a:spcPct val="80000"/>
              </a:lnSpc>
              <a:defRPr sz="48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vi"/>
          </a:p>
        </p:txBody>
      </p:sp>
      <p:sp>
        <p:nvSpPr>
          <p:cNvPr id="3" name="Phụ đề 2"/>
          <p:cNvSpPr>
            <a:spLocks noGrp="1"/>
          </p:cNvSpPr>
          <p:nvPr>
            <p:ph type="subTitle" idx="1"/>
          </p:nvPr>
        </p:nvSpPr>
        <p:spPr>
          <a:xfrm>
            <a:off x="800100" y="5731796"/>
            <a:ext cx="6515100" cy="440405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"/>
          </a:p>
        </p:txBody>
      </p:sp>
    </p:spTree>
    <p:extLst>
      <p:ext uri="{BB962C8B-B14F-4D97-AF65-F5344CB8AC3E}">
        <p14:creationId xmlns:p14="http://schemas.microsoft.com/office/powerpoint/2010/main" val="2743102846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vi"/>
          </a:p>
        </p:txBody>
      </p:sp>
      <p:sp>
        <p:nvSpPr>
          <p:cNvPr id="3" name="Chỗ dành sẵn cho Văn bản Dọc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"/>
          </a:p>
        </p:txBody>
      </p:sp>
      <p:sp>
        <p:nvSpPr>
          <p:cNvPr id="4" name="Chỗ dành sẵn cho Ngà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87884-2C0B-4C31-ADA6-FD08E3857E4D}" type="datetime1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5" name="Chỗ dành sẵ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Chỗ dành sẵn cho Số hiệu Bả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629F0-DFE6-4789-8A9F-B3B9A56E8F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81263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6972300" y="457200"/>
            <a:ext cx="1371600" cy="5719762"/>
          </a:xfrm>
        </p:spPr>
        <p:txBody>
          <a:bodyPr vert="eaVert" rtlCol="0"/>
          <a:lstStyle/>
          <a:p>
            <a:r>
              <a:rPr lang="en-US" smtClean="0"/>
              <a:t>Click to edit Master title style</a:t>
            </a:r>
            <a:endParaRPr lang="vi"/>
          </a:p>
        </p:txBody>
      </p:sp>
      <p:sp>
        <p:nvSpPr>
          <p:cNvPr id="3" name="Chỗ dành sẵn cho Văn bản Dọc 2"/>
          <p:cNvSpPr>
            <a:spLocks noGrp="1"/>
          </p:cNvSpPr>
          <p:nvPr>
            <p:ph type="body" orient="vert" idx="1"/>
          </p:nvPr>
        </p:nvSpPr>
        <p:spPr>
          <a:xfrm>
            <a:off x="800100" y="457200"/>
            <a:ext cx="5966460" cy="5719762"/>
          </a:xfrm>
        </p:spPr>
        <p:txBody>
          <a:bodyPr vert="eaVert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"/>
          </a:p>
        </p:txBody>
      </p:sp>
      <p:sp>
        <p:nvSpPr>
          <p:cNvPr id="4" name="Chỗ dành sẵn cho Ngà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1F08B-5E66-433A-955B-AF0EEF98B2AF}" type="datetime1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5" name="Chỗ dành sẵ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Chỗ dành sẵn cho Số hiệu Bả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4C55F-8074-4795-8750-3E96C65F7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213022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800100" y="457518"/>
            <a:ext cx="7543800" cy="1188720"/>
          </a:xfrm>
        </p:spPr>
        <p:txBody>
          <a:bodyPr rtlCol="0"/>
          <a:lstStyle/>
          <a:p>
            <a:r>
              <a:rPr lang="en-US" smtClean="0"/>
              <a:t>Click to edit Master title style</a:t>
            </a:r>
            <a:endParaRPr lang="vi"/>
          </a:p>
        </p:txBody>
      </p:sp>
      <p:sp>
        <p:nvSpPr>
          <p:cNvPr id="3" name="Chỗ dành sẵn cho Nội dung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"/>
          </a:p>
        </p:txBody>
      </p:sp>
      <p:sp>
        <p:nvSpPr>
          <p:cNvPr id="4" name="Chỗ dành sẵn cho Ngà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6629F-B707-4B9C-846D-A66C3C38F5D3}" type="datetime1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5" name="Chỗ dành sẵ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Chỗ dành sẵn cho Số hiệu Bả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A633C-EFB7-445F-8FF3-1FD6AC2638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235729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Mụ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802386" y="4242816"/>
            <a:ext cx="6515100" cy="1463040"/>
          </a:xfrm>
        </p:spPr>
        <p:txBody>
          <a:bodyPr rtlCol="0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vi"/>
          </a:p>
        </p:txBody>
      </p:sp>
      <p:sp>
        <p:nvSpPr>
          <p:cNvPr id="3" name="Chỗ dành sẵn cho Văn bản 2"/>
          <p:cNvSpPr>
            <a:spLocks noGrp="1"/>
          </p:cNvSpPr>
          <p:nvPr>
            <p:ph type="body" idx="1"/>
          </p:nvPr>
        </p:nvSpPr>
        <p:spPr>
          <a:xfrm>
            <a:off x="800099" y="5733288"/>
            <a:ext cx="6515100" cy="438912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313012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vi"/>
          </a:p>
        </p:txBody>
      </p:sp>
      <p:sp>
        <p:nvSpPr>
          <p:cNvPr id="3" name="Chỗ dành sẵn cho Nội dung 2"/>
          <p:cNvSpPr>
            <a:spLocks noGrp="1"/>
          </p:cNvSpPr>
          <p:nvPr>
            <p:ph sz="half" idx="1"/>
          </p:nvPr>
        </p:nvSpPr>
        <p:spPr>
          <a:xfrm>
            <a:off x="800100" y="1905000"/>
            <a:ext cx="3600450" cy="427196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"/>
          </a:p>
        </p:txBody>
      </p:sp>
      <p:sp>
        <p:nvSpPr>
          <p:cNvPr id="4" name="Chỗ dành sẵn cho Nội dung 3"/>
          <p:cNvSpPr>
            <a:spLocks noGrp="1"/>
          </p:cNvSpPr>
          <p:nvPr>
            <p:ph sz="half" idx="2"/>
          </p:nvPr>
        </p:nvSpPr>
        <p:spPr>
          <a:xfrm>
            <a:off x="4743450" y="1905000"/>
            <a:ext cx="3600450" cy="427196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"/>
          </a:p>
        </p:txBody>
      </p:sp>
      <p:sp>
        <p:nvSpPr>
          <p:cNvPr id="5" name="Chỗ dành sẵn cho Ngà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15B88-EF00-4663-B59B-823548F80E9B}" type="datetime1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6" name="Chỗ dành sẵ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Chỗ dành sẵn cho Số hiệu Bả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47BA1-A653-4E1B-9BA8-67A035E32C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86243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vi"/>
          </a:p>
        </p:txBody>
      </p:sp>
      <p:sp>
        <p:nvSpPr>
          <p:cNvPr id="3" name="Chỗ dành sẵn cho Văn bản 2"/>
          <p:cNvSpPr>
            <a:spLocks noGrp="1"/>
          </p:cNvSpPr>
          <p:nvPr>
            <p:ph type="body" idx="1"/>
          </p:nvPr>
        </p:nvSpPr>
        <p:spPr>
          <a:xfrm>
            <a:off x="800100" y="1772815"/>
            <a:ext cx="3600450" cy="73712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hỗ dành sẵn cho Nội dung 3"/>
          <p:cNvSpPr>
            <a:spLocks noGrp="1"/>
          </p:cNvSpPr>
          <p:nvPr>
            <p:ph sz="half" idx="2"/>
          </p:nvPr>
        </p:nvSpPr>
        <p:spPr>
          <a:xfrm>
            <a:off x="800100" y="2509937"/>
            <a:ext cx="3600450" cy="3662263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"/>
          </a:p>
        </p:txBody>
      </p:sp>
      <p:sp>
        <p:nvSpPr>
          <p:cNvPr id="5" name="Chỗ dành sẵn cho Văn bản 4"/>
          <p:cNvSpPr>
            <a:spLocks noGrp="1"/>
          </p:cNvSpPr>
          <p:nvPr>
            <p:ph type="body" sz="quarter" idx="3"/>
          </p:nvPr>
        </p:nvSpPr>
        <p:spPr>
          <a:xfrm>
            <a:off x="4743450" y="1772815"/>
            <a:ext cx="3600450" cy="73712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hỗ dành sẵn cho Nội dung 5"/>
          <p:cNvSpPr>
            <a:spLocks noGrp="1"/>
          </p:cNvSpPr>
          <p:nvPr>
            <p:ph sz="quarter" idx="4"/>
          </p:nvPr>
        </p:nvSpPr>
        <p:spPr>
          <a:xfrm>
            <a:off x="4743450" y="2509937"/>
            <a:ext cx="3600450" cy="3662263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"/>
          </a:p>
        </p:txBody>
      </p:sp>
      <p:sp>
        <p:nvSpPr>
          <p:cNvPr id="7" name="Chỗ dành sẵn cho Ngà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D646-56D6-43E5-A3DF-DA41675FC000}" type="datetime1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8" name="Chỗ dành sẵ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Chỗ dành sẵn cho Số hiệu Bả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379BF-90E7-4EC1-BD0A-E6444EFD3C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793470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vi"/>
          </a:p>
        </p:txBody>
      </p:sp>
      <p:sp>
        <p:nvSpPr>
          <p:cNvPr id="3" name="Chỗ dành sẵn cho Ngà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4D732-870E-431A-9422-CBFAFD13B54C}" type="datetime1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4" name="Chỗ dành sẵ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Chỗ dành sẵn cho Số hiệu Bả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5CED9-1426-4568-9A82-B4FBEABB89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838765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ỗ dành sẵn cho Ngà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73E0B-34E2-4869-8F61-F92B8F331240}" type="datetime1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3" name="Chỗ dành sẵ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Chỗ dành sẵn cho Số hiệu Bả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C5C27-D1CB-4599-A4A7-07699D017E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700654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có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5132070" y="3090672"/>
            <a:ext cx="3497580" cy="1828800"/>
          </a:xfrm>
        </p:spPr>
        <p:txBody>
          <a:bodyPr rtlCol="0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vi"/>
          </a:p>
        </p:txBody>
      </p:sp>
      <p:sp>
        <p:nvSpPr>
          <p:cNvPr id="3" name="Chỗ dành sẵn cho Nội dung 2"/>
          <p:cNvSpPr>
            <a:spLocks noGrp="1"/>
          </p:cNvSpPr>
          <p:nvPr>
            <p:ph idx="1"/>
          </p:nvPr>
        </p:nvSpPr>
        <p:spPr>
          <a:xfrm>
            <a:off x="514350" y="457200"/>
            <a:ext cx="4057651" cy="57150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"/>
          </a:p>
        </p:txBody>
      </p:sp>
      <p:sp>
        <p:nvSpPr>
          <p:cNvPr id="4" name="Chỗ dành sẵn cho Văn bản 3"/>
          <p:cNvSpPr>
            <a:spLocks noGrp="1"/>
          </p:cNvSpPr>
          <p:nvPr>
            <p:ph type="body" sz="half" idx="2"/>
          </p:nvPr>
        </p:nvSpPr>
        <p:spPr>
          <a:xfrm>
            <a:off x="5132070" y="4983480"/>
            <a:ext cx="3497580" cy="118872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hỗ dành sẵn cho Ngà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7186-C8E4-46B2-817D-74A9FC488171}" type="datetime1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6" name="Chỗ dành sẵ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Chỗ dành sẵn cho Số hiệu Bả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B027C-3367-4CB4-A72A-582AA5F22C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58242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có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5132070" y="3093099"/>
            <a:ext cx="3497580" cy="1828800"/>
          </a:xfrm>
        </p:spPr>
        <p:txBody>
          <a:bodyPr rtlCol="0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vi"/>
          </a:p>
        </p:txBody>
      </p:sp>
      <p:sp>
        <p:nvSpPr>
          <p:cNvPr id="3" name="Chỗ dành sẵn cho Ảnh 2" descr="Chỗ dành sẵn trống để thêm một hình ảnh. Bấm vào chỗ dành sẵn, rồi chọn hình ảnh mà bạn muốn thêm."/>
          <p:cNvSpPr>
            <a:spLocks noGrp="1"/>
          </p:cNvSpPr>
          <p:nvPr>
            <p:ph type="pic" idx="1"/>
          </p:nvPr>
        </p:nvSpPr>
        <p:spPr>
          <a:xfrm>
            <a:off x="0" y="0"/>
            <a:ext cx="4572000" cy="6858000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vi" noProof="0"/>
          </a:p>
        </p:txBody>
      </p:sp>
      <p:sp>
        <p:nvSpPr>
          <p:cNvPr id="4" name="Chỗ dành sẵn cho Văn bản 3"/>
          <p:cNvSpPr>
            <a:spLocks noGrp="1"/>
          </p:cNvSpPr>
          <p:nvPr>
            <p:ph type="body" sz="half" idx="2"/>
          </p:nvPr>
        </p:nvSpPr>
        <p:spPr>
          <a:xfrm>
            <a:off x="5132070" y="4983480"/>
            <a:ext cx="3497580" cy="118872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7020573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Chỗ dành sẵn cho Tiêu đề 1"/>
          <p:cNvSpPr>
            <a:spLocks noGrp="1"/>
          </p:cNvSpPr>
          <p:nvPr>
            <p:ph type="title"/>
          </p:nvPr>
        </p:nvSpPr>
        <p:spPr bwMode="auto">
          <a:xfrm>
            <a:off x="800100" y="457200"/>
            <a:ext cx="75438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Bấm để chỉnh sửa kiểu tiêu đề Bản cái</a:t>
            </a:r>
          </a:p>
        </p:txBody>
      </p:sp>
      <p:sp>
        <p:nvSpPr>
          <p:cNvPr id="1027" name="Chỗ dành sẵn cho Văn bản 2"/>
          <p:cNvSpPr>
            <a:spLocks noGrp="1"/>
          </p:cNvSpPr>
          <p:nvPr>
            <p:ph type="body" idx="1"/>
          </p:nvPr>
        </p:nvSpPr>
        <p:spPr bwMode="auto">
          <a:xfrm>
            <a:off x="800100" y="1905000"/>
            <a:ext cx="75438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Bấm để chỉnh sửa kiểu văn bản Bản cái</a:t>
            </a:r>
          </a:p>
          <a:p>
            <a:pPr lvl="1"/>
            <a:r>
              <a:rPr lang="en-US" smtClean="0"/>
              <a:t>Mức hai</a:t>
            </a:r>
          </a:p>
          <a:p>
            <a:pPr lvl="2"/>
            <a:r>
              <a:rPr lang="en-US" smtClean="0"/>
              <a:t>Mức ba</a:t>
            </a:r>
          </a:p>
          <a:p>
            <a:pPr lvl="3"/>
            <a:r>
              <a:rPr lang="en-US" smtClean="0"/>
              <a:t>Mức bốn</a:t>
            </a:r>
          </a:p>
          <a:p>
            <a:pPr lvl="4"/>
            <a:r>
              <a:rPr lang="en-US" smtClean="0"/>
              <a:t>Mức năm</a:t>
            </a:r>
          </a:p>
        </p:txBody>
      </p:sp>
      <p:sp>
        <p:nvSpPr>
          <p:cNvPr id="4" name="Chỗ dành sẵn cho Ngày tháng 3"/>
          <p:cNvSpPr>
            <a:spLocks noGrp="1"/>
          </p:cNvSpPr>
          <p:nvPr>
            <p:ph type="dt" sz="half" idx="2"/>
          </p:nvPr>
        </p:nvSpPr>
        <p:spPr>
          <a:xfrm>
            <a:off x="800100" y="6400800"/>
            <a:ext cx="82232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E32B73A-D411-4BA1-AAF5-CB1BB7FD8E2A}" type="datetime1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5" name="Chỗ dành sẵn cho Chân trang 4"/>
          <p:cNvSpPr>
            <a:spLocks noGrp="1"/>
          </p:cNvSpPr>
          <p:nvPr>
            <p:ph type="ftr" sz="quarter" idx="3"/>
          </p:nvPr>
        </p:nvSpPr>
        <p:spPr>
          <a:xfrm>
            <a:off x="1817688" y="6400800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Chỗ dành sẵn cho Số hiệu Bản chiếu 5"/>
          <p:cNvSpPr>
            <a:spLocks noGrp="1"/>
          </p:cNvSpPr>
          <p:nvPr>
            <p:ph type="sldNum" sz="quarter" idx="4"/>
          </p:nvPr>
        </p:nvSpPr>
        <p:spPr>
          <a:xfrm>
            <a:off x="7521575" y="6400800"/>
            <a:ext cx="82232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CF1039F-38F8-4F06-B324-1BB77E3DA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08" r:id="rId2"/>
    <p:sldLayoutId id="2147484017" r:id="rId3"/>
    <p:sldLayoutId id="2147484009" r:id="rId4"/>
    <p:sldLayoutId id="2147484010" r:id="rId5"/>
    <p:sldLayoutId id="2147484011" r:id="rId6"/>
    <p:sldLayoutId id="2147484012" r:id="rId7"/>
    <p:sldLayoutId id="2147484013" r:id="rId8"/>
    <p:sldLayoutId id="2147484018" r:id="rId9"/>
    <p:sldLayoutId id="2147484014" r:id="rId10"/>
    <p:sldLayoutId id="2147484015" r:id="rId11"/>
  </p:sldLayoutIdLst>
  <p:transition spd="med">
    <p:fade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rgbClr val="972F57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972F57"/>
          </a:solidFill>
          <a:latin typeface="Cambria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972F57"/>
          </a:solidFill>
          <a:latin typeface="Cambria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972F57"/>
          </a:solidFill>
          <a:latin typeface="Cambria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972F57"/>
          </a:solidFill>
          <a:latin typeface="Cambria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972F57"/>
          </a:solidFill>
          <a:latin typeface="Cambria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972F57"/>
          </a:solidFill>
          <a:latin typeface="Cambria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972F57"/>
          </a:solidFill>
          <a:latin typeface="Cambria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972F57"/>
          </a:solidFill>
          <a:latin typeface="Cambria" pitchFamily="18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rgbClr val="D680A5"/>
        </a:buClr>
        <a:buSzPct val="90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Clr>
          <a:srgbClr val="D680A5"/>
        </a:buClr>
        <a:buSzPct val="90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rgbClr val="D680A5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rgbClr val="D680A5"/>
        </a:buClr>
        <a:buSzPct val="90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563" indent="-136525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Clr>
          <a:srgbClr val="D680A5"/>
        </a:buClr>
        <a:buSzPct val="90000"/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w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50.bin"/><Relationship Id="rId2" Type="http://schemas.openxmlformats.org/officeDocument/2006/relationships/tags" Target="../tags/tag2.xml"/><Relationship Id="rId1" Type="http://schemas.openxmlformats.org/officeDocument/2006/relationships/vmlDrawing" Target="../drawings/vmlDrawing8.vml"/><Relationship Id="rId6" Type="http://schemas.openxmlformats.org/officeDocument/2006/relationships/slide" Target="slide10.xml"/><Relationship Id="rId11" Type="http://schemas.openxmlformats.org/officeDocument/2006/relationships/image" Target="../media/image50.png"/><Relationship Id="rId5" Type="http://schemas.openxmlformats.org/officeDocument/2006/relationships/audio" Target="../media/audio4.wav"/><Relationship Id="rId10" Type="http://schemas.openxmlformats.org/officeDocument/2006/relationships/image" Target="../media/image49.wmf"/><Relationship Id="rId4" Type="http://schemas.openxmlformats.org/officeDocument/2006/relationships/audio" Target="../media/audio3.wav"/><Relationship Id="rId9" Type="http://schemas.openxmlformats.org/officeDocument/2006/relationships/oleObject" Target="../embeddings/oleObject5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53.wmf"/><Relationship Id="rId3" Type="http://schemas.openxmlformats.org/officeDocument/2006/relationships/slideLayout" Target="../slideLayouts/slideLayout7.xml"/><Relationship Id="rId7" Type="http://schemas.openxmlformats.org/officeDocument/2006/relationships/slide" Target="slide11.xml"/><Relationship Id="rId12" Type="http://schemas.openxmlformats.org/officeDocument/2006/relationships/oleObject" Target="../embeddings/oleObject54.bin"/><Relationship Id="rId2" Type="http://schemas.openxmlformats.org/officeDocument/2006/relationships/tags" Target="../tags/tag3.xml"/><Relationship Id="rId1" Type="http://schemas.openxmlformats.org/officeDocument/2006/relationships/vmlDrawing" Target="../drawings/vmlDrawing9.vml"/><Relationship Id="rId6" Type="http://schemas.openxmlformats.org/officeDocument/2006/relationships/audio" Target="../media/audio5.wav"/><Relationship Id="rId11" Type="http://schemas.openxmlformats.org/officeDocument/2006/relationships/image" Target="../media/image52.wmf"/><Relationship Id="rId5" Type="http://schemas.openxmlformats.org/officeDocument/2006/relationships/audio" Target="../media/audio4.wav"/><Relationship Id="rId15" Type="http://schemas.openxmlformats.org/officeDocument/2006/relationships/image" Target="../media/image54.wmf"/><Relationship Id="rId10" Type="http://schemas.openxmlformats.org/officeDocument/2006/relationships/oleObject" Target="../embeddings/oleObject53.bin"/><Relationship Id="rId4" Type="http://schemas.openxmlformats.org/officeDocument/2006/relationships/audio" Target="../media/audio3.wav"/><Relationship Id="rId9" Type="http://schemas.openxmlformats.org/officeDocument/2006/relationships/image" Target="../media/image51.wmf"/><Relationship Id="rId14" Type="http://schemas.openxmlformats.org/officeDocument/2006/relationships/oleObject" Target="../embeddings/oleObject55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.bin"/><Relationship Id="rId13" Type="http://schemas.openxmlformats.org/officeDocument/2006/relationships/image" Target="../media/image58.wmf"/><Relationship Id="rId3" Type="http://schemas.openxmlformats.org/officeDocument/2006/relationships/audio" Target="../media/audio6.wav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6.bin"/><Relationship Id="rId11" Type="http://schemas.openxmlformats.org/officeDocument/2006/relationships/image" Target="../media/image57.wmf"/><Relationship Id="rId5" Type="http://schemas.openxmlformats.org/officeDocument/2006/relationships/image" Target="../media/image59.jpeg"/><Relationship Id="rId10" Type="http://schemas.openxmlformats.org/officeDocument/2006/relationships/oleObject" Target="../embeddings/oleObject58.bin"/><Relationship Id="rId4" Type="http://schemas.openxmlformats.org/officeDocument/2006/relationships/audio" Target="../media/audio7.wav"/><Relationship Id="rId9" Type="http://schemas.openxmlformats.org/officeDocument/2006/relationships/image" Target="../media/image56.wmf"/><Relationship Id="rId1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13" Type="http://schemas.openxmlformats.org/officeDocument/2006/relationships/image" Target="../media/image63.wmf"/><Relationship Id="rId3" Type="http://schemas.openxmlformats.org/officeDocument/2006/relationships/audio" Target="../media/audio6.wav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6" Type="http://schemas.openxmlformats.org/officeDocument/2006/relationships/slide" Target="slide1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60.bin"/><Relationship Id="rId11" Type="http://schemas.openxmlformats.org/officeDocument/2006/relationships/image" Target="../media/image62.wmf"/><Relationship Id="rId5" Type="http://schemas.openxmlformats.org/officeDocument/2006/relationships/image" Target="../media/image65.jpeg"/><Relationship Id="rId15" Type="http://schemas.openxmlformats.org/officeDocument/2006/relationships/image" Target="../media/image64.wmf"/><Relationship Id="rId10" Type="http://schemas.openxmlformats.org/officeDocument/2006/relationships/oleObject" Target="../embeddings/oleObject62.bin"/><Relationship Id="rId4" Type="http://schemas.openxmlformats.org/officeDocument/2006/relationships/audio" Target="../media/audio7.wav"/><Relationship Id="rId9" Type="http://schemas.openxmlformats.org/officeDocument/2006/relationships/image" Target="../media/image61.wmf"/><Relationship Id="rId14" Type="http://schemas.openxmlformats.org/officeDocument/2006/relationships/oleObject" Target="../embeddings/oleObject64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6.wmf"/><Relationship Id="rId2" Type="http://schemas.openxmlformats.org/officeDocument/2006/relationships/tags" Target="../tags/tag4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65.bin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67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17.bin"/><Relationship Id="rId3" Type="http://schemas.openxmlformats.org/officeDocument/2006/relationships/oleObject" Target="../embeddings/oleObject9.bin"/><Relationship Id="rId21" Type="http://schemas.openxmlformats.org/officeDocument/2006/relationships/image" Target="../media/image17.wmf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.bin"/><Relationship Id="rId20" Type="http://schemas.openxmlformats.org/officeDocument/2006/relationships/oleObject" Target="../embeddings/oleObject18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image" Target="../media/image14.wmf"/><Relationship Id="rId10" Type="http://schemas.openxmlformats.org/officeDocument/2006/relationships/image" Target="../media/image2.wmf"/><Relationship Id="rId19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2.bin"/><Relationship Id="rId14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24.bin"/><Relationship Id="rId18" Type="http://schemas.openxmlformats.org/officeDocument/2006/relationships/image" Target="../media/image25.wmf"/><Relationship Id="rId26" Type="http://schemas.openxmlformats.org/officeDocument/2006/relationships/image" Target="../media/image29.wmf"/><Relationship Id="rId3" Type="http://schemas.openxmlformats.org/officeDocument/2006/relationships/oleObject" Target="../embeddings/oleObject19.bin"/><Relationship Id="rId21" Type="http://schemas.openxmlformats.org/officeDocument/2006/relationships/oleObject" Target="../embeddings/oleObject28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26.bin"/><Relationship Id="rId25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23.bin"/><Relationship Id="rId24" Type="http://schemas.openxmlformats.org/officeDocument/2006/relationships/image" Target="../media/image28.wmf"/><Relationship Id="rId5" Type="http://schemas.openxmlformats.org/officeDocument/2006/relationships/oleObject" Target="../embeddings/oleObject20.bin"/><Relationship Id="rId15" Type="http://schemas.openxmlformats.org/officeDocument/2006/relationships/oleObject" Target="../embeddings/oleObject25.bin"/><Relationship Id="rId23" Type="http://schemas.openxmlformats.org/officeDocument/2006/relationships/oleObject" Target="../embeddings/oleObject29.bin"/><Relationship Id="rId28" Type="http://schemas.openxmlformats.org/officeDocument/2006/relationships/image" Target="../media/image30.wmf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27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23.wmf"/><Relationship Id="rId22" Type="http://schemas.openxmlformats.org/officeDocument/2006/relationships/image" Target="../media/image27.wmf"/><Relationship Id="rId27" Type="http://schemas.openxmlformats.org/officeDocument/2006/relationships/oleObject" Target="../embeddings/oleObject3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oleObject" Target="../embeddings/oleObject37.bin"/><Relationship Id="rId18" Type="http://schemas.openxmlformats.org/officeDocument/2006/relationships/image" Target="../media/image36.wmf"/><Relationship Id="rId3" Type="http://schemas.openxmlformats.org/officeDocument/2006/relationships/audio" Target="../media/audio1.wav"/><Relationship Id="rId21" Type="http://schemas.openxmlformats.org/officeDocument/2006/relationships/oleObject" Target="../embeddings/oleObject41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4.wmf"/><Relationship Id="rId17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wmf"/><Relationship Id="rId20" Type="http://schemas.openxmlformats.org/officeDocument/2006/relationships/image" Target="../media/image37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36.bin"/><Relationship Id="rId24" Type="http://schemas.openxmlformats.org/officeDocument/2006/relationships/image" Target="../media/image39.wmf"/><Relationship Id="rId5" Type="http://schemas.openxmlformats.org/officeDocument/2006/relationships/oleObject" Target="../embeddings/oleObject33.bin"/><Relationship Id="rId15" Type="http://schemas.openxmlformats.org/officeDocument/2006/relationships/oleObject" Target="../embeddings/oleObject38.bin"/><Relationship Id="rId23" Type="http://schemas.openxmlformats.org/officeDocument/2006/relationships/oleObject" Target="../embeddings/oleObject42.bin"/><Relationship Id="rId10" Type="http://schemas.openxmlformats.org/officeDocument/2006/relationships/image" Target="../media/image34.wmf"/><Relationship Id="rId19" Type="http://schemas.openxmlformats.org/officeDocument/2006/relationships/oleObject" Target="../embeddings/oleObject40.bin"/><Relationship Id="rId4" Type="http://schemas.openxmlformats.org/officeDocument/2006/relationships/audio" Target="../media/audio2.wav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2.wmf"/><Relationship Id="rId22" Type="http://schemas.openxmlformats.org/officeDocument/2006/relationships/image" Target="../media/image38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4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4.wmf"/><Relationship Id="rId11" Type="http://schemas.openxmlformats.org/officeDocument/2006/relationships/image" Target="../media/image47.jpeg"/><Relationship Id="rId5" Type="http://schemas.openxmlformats.org/officeDocument/2006/relationships/oleObject" Target="../embeddings/oleObject47.bin"/><Relationship Id="rId10" Type="http://schemas.openxmlformats.org/officeDocument/2006/relationships/image" Target="../media/image46.wmf"/><Relationship Id="rId4" Type="http://schemas.openxmlformats.org/officeDocument/2006/relationships/image" Target="../media/image43.wmf"/><Relationship Id="rId9" Type="http://schemas.openxmlformats.org/officeDocument/2006/relationships/oleObject" Target="../embeddings/oleObject4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6" name="Object 2"/>
          <p:cNvGraphicFramePr>
            <a:graphicFrameLocks noChangeAspect="1"/>
          </p:cNvGraphicFramePr>
          <p:nvPr/>
        </p:nvGraphicFramePr>
        <p:xfrm>
          <a:off x="2971800" y="1981200"/>
          <a:ext cx="2209800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5" name="Equation" r:id="rId3" imgW="736280" imgH="406224" progId="Equation.DSMT4">
                  <p:embed/>
                </p:oleObj>
              </mc:Choice>
              <mc:Fallback>
                <p:oleObj name="Equation" r:id="rId3" imgW="736280" imgH="406224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981200"/>
                        <a:ext cx="2209800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457200" y="1295400"/>
            <a:ext cx="838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33400" y="1219200"/>
            <a:ext cx="80010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quát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  <p:graphicFrame>
        <p:nvGraphicFramePr>
          <p:cNvPr id="5126" name="Object 2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6" name="Equation" r:id="rId5" imgW="114151" imgH="215619" progId="Equation.3">
                  <p:embed/>
                </p:oleObj>
              </mc:Choice>
              <mc:Fallback>
                <p:oleObj name="Equation" r:id="rId5" imgW="114151" imgH="215619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03" name="Text Box 31"/>
          <p:cNvSpPr txBox="1">
            <a:spLocks noChangeArrowheads="1"/>
          </p:cNvSpPr>
          <p:nvPr/>
        </p:nvSpPr>
        <p:spPr bwMode="auto">
          <a:xfrm>
            <a:off x="533400" y="3225800"/>
            <a:ext cx="6172200" cy="308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a.</a:t>
            </a:r>
          </a:p>
          <a:p>
            <a:pPr eaLnBrk="1" hangingPunct="1">
              <a:spcBef>
                <a:spcPct val="50000"/>
              </a:spcBef>
            </a:pP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b.</a:t>
            </a:r>
          </a:p>
          <a:p>
            <a:pPr eaLnBrk="1" hangingPunct="1">
              <a:spcBef>
                <a:spcPct val="50000"/>
              </a:spcBef>
            </a:pP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06" name="Object 34"/>
          <p:cNvGraphicFramePr>
            <a:graphicFrameLocks noChangeAspect="1"/>
          </p:cNvGraphicFramePr>
          <p:nvPr/>
        </p:nvGraphicFramePr>
        <p:xfrm>
          <a:off x="1092200" y="4953000"/>
          <a:ext cx="12700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7" name="Equation" r:id="rId7" imgW="482391" imgH="393529" progId="Equation.DSMT4">
                  <p:embed/>
                </p:oleObj>
              </mc:Choice>
              <mc:Fallback>
                <p:oleObj name="Equation" r:id="rId7" imgW="482391" imgH="393529" progId="Equation.DSMT4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200" y="4953000"/>
                        <a:ext cx="12700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9" name="Object 9"/>
          <p:cNvGraphicFramePr>
            <a:graphicFrameLocks noChangeAspect="1"/>
          </p:cNvGraphicFramePr>
          <p:nvPr/>
        </p:nvGraphicFramePr>
        <p:xfrm>
          <a:off x="1917700" y="14351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8" name="Equation" r:id="rId9" imgW="435285" imgH="677109" progId="Equation.DSMT4">
                  <p:embed/>
                </p:oleObj>
              </mc:Choice>
              <mc:Fallback>
                <p:oleObj name="Equation" r:id="rId9" imgW="435285" imgH="677109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7700" y="1435100"/>
                        <a:ext cx="914400" cy="198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0" name="AutoShape 23"/>
          <p:cNvSpPr>
            <a:spLocks noChangeArrowheads="1"/>
          </p:cNvSpPr>
          <p:nvPr/>
        </p:nvSpPr>
        <p:spPr bwMode="auto">
          <a:xfrm>
            <a:off x="1740725" y="-180105"/>
            <a:ext cx="5257800" cy="1447800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0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KIỂM TRA BÀI CŨ</a:t>
            </a:r>
          </a:p>
        </p:txBody>
      </p:sp>
      <p:sp>
        <p:nvSpPr>
          <p:cNvPr id="5131" name="Rectangle 25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5410200" y="2286000"/>
            <a:ext cx="1828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i="1" dirty="0" err="1">
                <a:latin typeface="Times New Roman" pitchFamily="18" charset="0"/>
                <a:cs typeface="Times New Roman" pitchFamily="18" charset="0"/>
              </a:rPr>
              <a:t>b,d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    0)</a:t>
            </a:r>
          </a:p>
        </p:txBody>
      </p:sp>
      <p:sp>
        <p:nvSpPr>
          <p:cNvPr id="5133" name="Rectangle 32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501825"/>
              </p:ext>
            </p:extLst>
          </p:nvPr>
        </p:nvGraphicFramePr>
        <p:xfrm>
          <a:off x="6288275" y="2438400"/>
          <a:ext cx="3460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9" name="Equation" r:id="rId11" imgW="139700" imgH="139700" progId="Equation.DSMT4">
                  <p:embed/>
                </p:oleObj>
              </mc:Choice>
              <mc:Fallback>
                <p:oleObj name="Equation" r:id="rId11" imgW="139700" imgH="1397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8275" y="2438400"/>
                        <a:ext cx="346075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5"/>
          <p:cNvGraphicFramePr>
            <a:graphicFrameLocks noChangeAspect="1"/>
          </p:cNvGraphicFramePr>
          <p:nvPr/>
        </p:nvGraphicFramePr>
        <p:xfrm>
          <a:off x="2489200" y="3990975"/>
          <a:ext cx="5588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0" name="Equation" r:id="rId13" imgW="215619" imgH="164885" progId="Equation.DSMT4">
                  <p:embed/>
                </p:oleObj>
              </mc:Choice>
              <mc:Fallback>
                <p:oleObj name="Equation" r:id="rId13" imgW="215619" imgH="164885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9200" y="3990975"/>
                        <a:ext cx="558800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2462213" y="5248275"/>
          <a:ext cx="5095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1" name="Equation" r:id="rId15" imgW="215619" imgH="164885" progId="Equation.DSMT4">
                  <p:embed/>
                </p:oleObj>
              </mc:Choice>
              <mc:Fallback>
                <p:oleObj name="Equation" r:id="rId15" imgW="215619" imgH="164885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2213" y="5248275"/>
                        <a:ext cx="509587" cy="39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8"/>
          <p:cNvGraphicFramePr>
            <a:graphicFrameLocks noChangeAspect="1"/>
          </p:cNvGraphicFramePr>
          <p:nvPr/>
        </p:nvGraphicFramePr>
        <p:xfrm>
          <a:off x="995363" y="3733800"/>
          <a:ext cx="14732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2" name="Equation" r:id="rId17" imgW="558558" imgH="393529" progId="Equation.DSMT4">
                  <p:embed/>
                </p:oleObj>
              </mc:Choice>
              <mc:Fallback>
                <p:oleObj name="Equation" r:id="rId17" imgW="558558" imgH="393529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5363" y="3733800"/>
                        <a:ext cx="14732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2A62B1E-C688-47F6-A03B-068774EBF12B}" type="slidenum">
              <a:rPr lang="en-US" smtClean="0"/>
              <a:pPr eaLnBrk="1" hangingPunct="1"/>
              <a:t>10</a:t>
            </a:fld>
            <a:endParaRPr lang="en-US" smtClean="0"/>
          </a:p>
        </p:txBody>
      </p:sp>
      <p:sp>
        <p:nvSpPr>
          <p:cNvPr id="15363" name="AutoShape 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92100" y="152400"/>
            <a:ext cx="2057400" cy="8382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 err="1" smtClean="0">
                <a:solidFill>
                  <a:srgbClr val="00B0F0"/>
                </a:solidFill>
                <a:latin typeface=".VnTime" pitchFamily="34" charset="0"/>
              </a:rPr>
              <a:t>Bài</a:t>
            </a:r>
            <a:r>
              <a:rPr lang="en-US" sz="3200" b="1" dirty="0" smtClean="0">
                <a:solidFill>
                  <a:srgbClr val="00B0F0"/>
                </a:solidFill>
                <a:latin typeface=".VnTime" pitchFamily="34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.VnTime" pitchFamily="34" charset="0"/>
              </a:rPr>
              <a:t>tập</a:t>
            </a:r>
            <a:r>
              <a:rPr lang="en-US" sz="3200" b="1" dirty="0" smtClean="0">
                <a:solidFill>
                  <a:srgbClr val="00B0F0"/>
                </a:solidFill>
                <a:latin typeface=".VnTime" pitchFamily="34" charset="0"/>
              </a:rPr>
              <a:t> </a:t>
            </a:r>
            <a:r>
              <a:rPr lang="en-US" sz="3200" b="1" dirty="0">
                <a:solidFill>
                  <a:srgbClr val="00B0F0"/>
                </a:solidFill>
                <a:latin typeface=".VnTime" pitchFamily="34" charset="0"/>
              </a:rPr>
              <a:t>1</a:t>
            </a:r>
          </a:p>
        </p:txBody>
      </p:sp>
      <p:sp>
        <p:nvSpPr>
          <p:cNvPr id="15364" name="Text Box 23"/>
          <p:cNvSpPr txBox="1">
            <a:spLocks noChangeArrowheads="1"/>
          </p:cNvSpPr>
          <p:nvPr/>
        </p:nvSpPr>
        <p:spPr bwMode="auto">
          <a:xfrm>
            <a:off x="609600" y="1219200"/>
            <a:ext cx="8153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>
                <a:latin typeface="Times New Roman" pitchFamily="18" charset="0"/>
              </a:rPr>
              <a:t>Điền đúng (</a:t>
            </a:r>
            <a:r>
              <a:rPr lang="en-US" sz="2800" b="1">
                <a:solidFill>
                  <a:srgbClr val="FF3300"/>
                </a:solidFill>
                <a:latin typeface="Times New Roman" pitchFamily="18" charset="0"/>
              </a:rPr>
              <a:t>Đ</a:t>
            </a:r>
            <a:r>
              <a:rPr lang="en-US" sz="2800">
                <a:latin typeface="Times New Roman" pitchFamily="18" charset="0"/>
              </a:rPr>
              <a:t>) hoặc sai (</a:t>
            </a:r>
            <a:r>
              <a:rPr lang="en-US" sz="2800" b="1">
                <a:solidFill>
                  <a:srgbClr val="FF3300"/>
                </a:solidFill>
                <a:latin typeface="Times New Roman" pitchFamily="18" charset="0"/>
              </a:rPr>
              <a:t>S</a:t>
            </a:r>
            <a:r>
              <a:rPr lang="en-US" sz="2800">
                <a:latin typeface="Times New Roman" pitchFamily="18" charset="0"/>
              </a:rPr>
              <a:t>) vào các ô trống sau:</a:t>
            </a:r>
          </a:p>
        </p:txBody>
      </p:sp>
      <p:sp>
        <p:nvSpPr>
          <p:cNvPr id="95256" name="Text Box 24"/>
          <p:cNvSpPr txBox="1">
            <a:spLocks noChangeArrowheads="1"/>
          </p:cNvSpPr>
          <p:nvPr/>
        </p:nvSpPr>
        <p:spPr bwMode="auto">
          <a:xfrm>
            <a:off x="5334000" y="2133600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S</a:t>
            </a:r>
          </a:p>
        </p:txBody>
      </p:sp>
      <p:sp>
        <p:nvSpPr>
          <p:cNvPr id="95257" name="Text Box 25"/>
          <p:cNvSpPr txBox="1">
            <a:spLocks noChangeArrowheads="1"/>
          </p:cNvSpPr>
          <p:nvPr/>
        </p:nvSpPr>
        <p:spPr bwMode="auto">
          <a:xfrm>
            <a:off x="5257800" y="3124200"/>
            <a:ext cx="4413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Đ</a:t>
            </a:r>
          </a:p>
        </p:txBody>
      </p:sp>
      <p:graphicFrame>
        <p:nvGraphicFramePr>
          <p:cNvPr id="15367" name="Object 26"/>
          <p:cNvGraphicFramePr>
            <a:graphicFrameLocks noChangeAspect="1"/>
          </p:cNvGraphicFramePr>
          <p:nvPr/>
        </p:nvGraphicFramePr>
        <p:xfrm>
          <a:off x="1319213" y="3124200"/>
          <a:ext cx="2200275" cy="88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1" name="Equation" r:id="rId7" imgW="977476" imgH="393529" progId="Equation.3">
                  <p:embed/>
                </p:oleObj>
              </mc:Choice>
              <mc:Fallback>
                <p:oleObj name="Equation" r:id="rId7" imgW="977476" imgH="393529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9213" y="3124200"/>
                        <a:ext cx="2200275" cy="88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8" name="Rectangle 27"/>
          <p:cNvSpPr>
            <a:spLocks noChangeArrowheads="1"/>
          </p:cNvSpPr>
          <p:nvPr/>
        </p:nvSpPr>
        <p:spPr bwMode="auto">
          <a:xfrm>
            <a:off x="5181600" y="3124200"/>
            <a:ext cx="704850" cy="59055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vi-VN" sz="2800" b="1">
              <a:latin typeface="Times New Roman" pitchFamily="18" charset="0"/>
            </a:endParaRPr>
          </a:p>
        </p:txBody>
      </p:sp>
      <p:graphicFrame>
        <p:nvGraphicFramePr>
          <p:cNvPr id="15369" name="Object 30"/>
          <p:cNvGraphicFramePr>
            <a:graphicFrameLocks noChangeAspect="1"/>
          </p:cNvGraphicFramePr>
          <p:nvPr/>
        </p:nvGraphicFramePr>
        <p:xfrm>
          <a:off x="1143000" y="1981200"/>
          <a:ext cx="3171825" cy="88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" name="Equation" r:id="rId9" imgW="1409088" imgH="393529" progId="Equation.3">
                  <p:embed/>
                </p:oleObj>
              </mc:Choice>
              <mc:Fallback>
                <p:oleObj name="Equation" r:id="rId9" imgW="1409088" imgH="393529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981200"/>
                        <a:ext cx="3171825" cy="88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0" name="Rectangle 31"/>
          <p:cNvSpPr>
            <a:spLocks noChangeArrowheads="1"/>
          </p:cNvSpPr>
          <p:nvPr/>
        </p:nvSpPr>
        <p:spPr bwMode="auto">
          <a:xfrm>
            <a:off x="5181600" y="2133600"/>
            <a:ext cx="704850" cy="59055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1" name="Text Box 33"/>
          <p:cNvSpPr txBox="1">
            <a:spLocks noChangeArrowheads="1"/>
          </p:cNvSpPr>
          <p:nvPr/>
        </p:nvSpPr>
        <p:spPr bwMode="auto">
          <a:xfrm>
            <a:off x="381000" y="2209800"/>
            <a:ext cx="6016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>
                <a:latin typeface="Times New Roman" pitchFamily="18" charset="0"/>
              </a:rPr>
              <a:t>a)</a:t>
            </a:r>
          </a:p>
        </p:txBody>
      </p:sp>
      <p:sp>
        <p:nvSpPr>
          <p:cNvPr id="15372" name="Text Box 34"/>
          <p:cNvSpPr txBox="1">
            <a:spLocks noChangeArrowheads="1"/>
          </p:cNvSpPr>
          <p:nvPr/>
        </p:nvSpPr>
        <p:spPr bwMode="auto">
          <a:xfrm>
            <a:off x="457200" y="3352800"/>
            <a:ext cx="6016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>
                <a:latin typeface="Times New Roman" pitchFamily="18" charset="0"/>
              </a:rPr>
              <a:t>b)</a:t>
            </a:r>
          </a:p>
        </p:txBody>
      </p:sp>
      <p:pic>
        <p:nvPicPr>
          <p:cNvPr id="15373" name="Picture 41" descr="blumen-pflanzen038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9850"/>
            <a:ext cx="5842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4" name="AutoShape 4"/>
          <p:cNvSpPr>
            <a:spLocks noChangeArrowheads="1"/>
          </p:cNvSpPr>
          <p:nvPr/>
        </p:nvSpPr>
        <p:spPr bwMode="auto">
          <a:xfrm>
            <a:off x="7467600" y="5257800"/>
            <a:ext cx="1676400" cy="1600200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10</a:t>
            </a: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9</a:t>
            </a:r>
          </a:p>
        </p:txBody>
      </p:sp>
      <p:sp>
        <p:nvSpPr>
          <p:cNvPr id="97287" name="Text Box 7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8</a:t>
            </a:r>
          </a:p>
        </p:txBody>
      </p:sp>
      <p:sp>
        <p:nvSpPr>
          <p:cNvPr id="97288" name="Text Box 8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7</a:t>
            </a:r>
          </a:p>
        </p:txBody>
      </p:sp>
      <p:sp>
        <p:nvSpPr>
          <p:cNvPr id="97289" name="Text Box 9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6</a:t>
            </a:r>
          </a:p>
        </p:txBody>
      </p:sp>
      <p:sp>
        <p:nvSpPr>
          <p:cNvPr id="97290" name="Text Box 10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5</a:t>
            </a:r>
          </a:p>
        </p:txBody>
      </p:sp>
      <p:sp>
        <p:nvSpPr>
          <p:cNvPr id="97291" name="Text Box 11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4</a:t>
            </a:r>
          </a:p>
        </p:txBody>
      </p:sp>
      <p:sp>
        <p:nvSpPr>
          <p:cNvPr id="97292" name="Text Box 12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3</a:t>
            </a:r>
          </a:p>
        </p:txBody>
      </p:sp>
      <p:sp>
        <p:nvSpPr>
          <p:cNvPr id="97293" name="Text Box 13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2</a:t>
            </a:r>
          </a:p>
        </p:txBody>
      </p:sp>
      <p:sp>
        <p:nvSpPr>
          <p:cNvPr id="97294" name="Text Box 14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1</a:t>
            </a:r>
          </a:p>
        </p:txBody>
      </p:sp>
    </p:spTree>
    <p:custDataLst>
      <p:tags r:id="rId2"/>
    </p:custDataLst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5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2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97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0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1" dur="5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9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0" dur="5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7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7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8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9" dur="500"/>
                                        <p:tgtEl>
                                          <p:spTgt spid="97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7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7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97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8" dur="5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49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95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6" dur="500"/>
                                        <p:tgtEl>
                                          <p:spTgt spid="95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56" grpId="0"/>
      <p:bldP spid="95257" grpId="0"/>
      <p:bldP spid="97284" grpId="0" animBg="1"/>
      <p:bldP spid="97284" grpId="1" animBg="1"/>
      <p:bldP spid="97285" grpId="0"/>
      <p:bldP spid="97285" grpId="1"/>
      <p:bldP spid="97286" grpId="0"/>
      <p:bldP spid="97286" grpId="1"/>
      <p:bldP spid="97287" grpId="0"/>
      <p:bldP spid="97287" grpId="1"/>
      <p:bldP spid="97288" grpId="0"/>
      <p:bldP spid="97288" grpId="1"/>
      <p:bldP spid="97289" grpId="0"/>
      <p:bldP spid="97289" grpId="1"/>
      <p:bldP spid="97290" grpId="0"/>
      <p:bldP spid="97290" grpId="1"/>
      <p:bldP spid="97291" grpId="0"/>
      <p:bldP spid="97291" grpId="1"/>
      <p:bldP spid="97292" grpId="0"/>
      <p:bldP spid="97292" grpId="1"/>
      <p:bldP spid="97293" grpId="0"/>
      <p:bldP spid="97293" grpId="1"/>
      <p:bldP spid="97294" grpId="0"/>
      <p:bldP spid="9729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7215181-8D8A-4124-8EB7-BE77728B84C2}" type="slidenum">
              <a:rPr lang="en-US" smtClean="0"/>
              <a:pPr eaLnBrk="1" hangingPunct="1"/>
              <a:t>11</a:t>
            </a:fld>
            <a:endParaRPr lang="en-US" smtClean="0"/>
          </a:p>
        </p:txBody>
      </p:sp>
      <p:sp>
        <p:nvSpPr>
          <p:cNvPr id="13351" name="Oval 39"/>
          <p:cNvSpPr>
            <a:spLocks noChangeArrowheads="1"/>
          </p:cNvSpPr>
          <p:nvPr/>
        </p:nvSpPr>
        <p:spPr bwMode="auto">
          <a:xfrm>
            <a:off x="1371600" y="2895600"/>
            <a:ext cx="6096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1447800" y="2667000"/>
            <a:ext cx="213360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latin typeface="Times New Roman" pitchFamily="18" charset="0"/>
              </a:rPr>
              <a:t>a.  </a:t>
            </a:r>
            <a:br>
              <a:rPr lang="en-US" sz="4000" b="1">
                <a:latin typeface="Times New Roman" pitchFamily="18" charset="0"/>
              </a:rPr>
            </a:br>
            <a:r>
              <a:rPr lang="en-US" sz="4000" b="1">
                <a:latin typeface="Times New Roman" pitchFamily="18" charset="0"/>
              </a:rPr>
              <a:t>b.  </a:t>
            </a:r>
          </a:p>
          <a:p>
            <a:pPr eaLnBrk="1" hangingPunct="1">
              <a:spcBef>
                <a:spcPct val="50000"/>
              </a:spcBef>
            </a:pPr>
            <a:r>
              <a:rPr lang="en-US" sz="4000" b="1">
                <a:latin typeface="Times New Roman" pitchFamily="18" charset="0"/>
              </a:rPr>
              <a:t>c.   </a:t>
            </a:r>
          </a:p>
        </p:txBody>
      </p:sp>
      <p:sp>
        <p:nvSpPr>
          <p:cNvPr id="31765" name="AutoShap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81000" y="174171"/>
            <a:ext cx="2133600" cy="8382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 err="1" smtClean="0">
                <a:solidFill>
                  <a:srgbClr val="00B0F0"/>
                </a:solidFill>
                <a:latin typeface=".VnTime" pitchFamily="34" charset="0"/>
              </a:rPr>
              <a:t>Bài</a:t>
            </a:r>
            <a:r>
              <a:rPr lang="en-US" sz="3200" b="1" dirty="0" smtClean="0">
                <a:solidFill>
                  <a:srgbClr val="00B0F0"/>
                </a:solidFill>
                <a:latin typeface=".VnTime" pitchFamily="34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.VnTime" pitchFamily="34" charset="0"/>
              </a:rPr>
              <a:t>tập</a:t>
            </a:r>
            <a:r>
              <a:rPr lang="en-US" sz="3200" b="1" dirty="0" smtClean="0">
                <a:solidFill>
                  <a:srgbClr val="00B0F0"/>
                </a:solidFill>
                <a:latin typeface=".VnTime" pitchFamily="34" charset="0"/>
              </a:rPr>
              <a:t> 2</a:t>
            </a:r>
            <a:endParaRPr lang="en-US" sz="3200" b="1" dirty="0">
              <a:solidFill>
                <a:srgbClr val="00B0F0"/>
              </a:solidFill>
              <a:latin typeface=".VnTime" pitchFamily="34" charset="0"/>
            </a:endParaRPr>
          </a:p>
        </p:txBody>
      </p:sp>
      <p:sp>
        <p:nvSpPr>
          <p:cNvPr id="16390" name="Text Box 22"/>
          <p:cNvSpPr txBox="1">
            <a:spLocks noChangeArrowheads="1"/>
          </p:cNvSpPr>
          <p:nvPr/>
        </p:nvSpPr>
        <p:spPr bwMode="auto">
          <a:xfrm>
            <a:off x="990600" y="1211263"/>
            <a:ext cx="7704138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>
                <a:latin typeface="VNI-Times" pitchFamily="2" charset="0"/>
              </a:rPr>
              <a:t> Cho bieát                     , khi ñoù giaù trò</a:t>
            </a:r>
          </a:p>
          <a:p>
            <a:pPr eaLnBrk="1" hangingPunct="1">
              <a:spcBef>
                <a:spcPct val="50000"/>
              </a:spcBef>
            </a:pPr>
            <a:r>
              <a:rPr lang="en-US" sz="3600">
                <a:latin typeface="VNI-Times" pitchFamily="2" charset="0"/>
              </a:rPr>
              <a:t> cuûa x laø: </a:t>
            </a:r>
          </a:p>
        </p:txBody>
      </p:sp>
      <p:sp>
        <p:nvSpPr>
          <p:cNvPr id="16391" name="Text Box 25"/>
          <p:cNvSpPr txBox="1">
            <a:spLocks noChangeArrowheads="1"/>
          </p:cNvSpPr>
          <p:nvPr/>
        </p:nvSpPr>
        <p:spPr bwMode="auto">
          <a:xfrm>
            <a:off x="990600" y="1211263"/>
            <a:ext cx="7704138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>
                <a:latin typeface="VNI-Times" pitchFamily="2" charset="0"/>
              </a:rPr>
              <a:t> Cho bieát                     , khi ñoù giaù trò</a:t>
            </a:r>
          </a:p>
          <a:p>
            <a:pPr eaLnBrk="1" hangingPunct="1">
              <a:spcBef>
                <a:spcPct val="50000"/>
              </a:spcBef>
            </a:pPr>
            <a:r>
              <a:rPr lang="en-US" sz="3600">
                <a:latin typeface="VNI-Times" pitchFamily="2" charset="0"/>
              </a:rPr>
              <a:t> cuûa x laø: </a:t>
            </a:r>
          </a:p>
        </p:txBody>
      </p:sp>
      <p:sp>
        <p:nvSpPr>
          <p:cNvPr id="16392" name="Text Box 27"/>
          <p:cNvSpPr txBox="1">
            <a:spLocks noChangeArrowheads="1"/>
          </p:cNvSpPr>
          <p:nvPr/>
        </p:nvSpPr>
        <p:spPr bwMode="auto">
          <a:xfrm>
            <a:off x="990600" y="1211263"/>
            <a:ext cx="7129463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>
                <a:latin typeface="VNI-Times" pitchFamily="2" charset="0"/>
              </a:rPr>
              <a:t> Cho bieát                     , khi ñoù giaù trò</a:t>
            </a:r>
          </a:p>
          <a:p>
            <a:pPr eaLnBrk="1" hangingPunct="1">
              <a:spcBef>
                <a:spcPct val="50000"/>
              </a:spcBef>
            </a:pPr>
            <a:r>
              <a:rPr lang="en-US" sz="3600">
                <a:latin typeface="VNI-Times" pitchFamily="2" charset="0"/>
              </a:rPr>
              <a:t> cuûa x laø: </a:t>
            </a:r>
          </a:p>
        </p:txBody>
      </p:sp>
      <p:graphicFrame>
        <p:nvGraphicFramePr>
          <p:cNvPr id="16393" name="Object 28"/>
          <p:cNvGraphicFramePr>
            <a:graphicFrameLocks noChangeAspect="1"/>
          </p:cNvGraphicFramePr>
          <p:nvPr/>
        </p:nvGraphicFramePr>
        <p:xfrm>
          <a:off x="3124200" y="1125538"/>
          <a:ext cx="1944688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80" name="Equation" r:id="rId8" imgW="583947" imgH="393529" progId="Equation.DSMT4">
                  <p:embed/>
                </p:oleObj>
              </mc:Choice>
              <mc:Fallback>
                <p:oleObj name="Equation" r:id="rId8" imgW="583947" imgH="393529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125538"/>
                        <a:ext cx="1944688" cy="931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4" name="Object 30"/>
          <p:cNvGraphicFramePr>
            <a:graphicFrameLocks noChangeAspect="1"/>
          </p:cNvGraphicFramePr>
          <p:nvPr/>
        </p:nvGraphicFramePr>
        <p:xfrm>
          <a:off x="2133600" y="2743200"/>
          <a:ext cx="6096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81" name="Equation" r:id="rId10" imgW="228501" imgH="393529" progId="Equation.DSMT4">
                  <p:embed/>
                </p:oleObj>
              </mc:Choice>
              <mc:Fallback>
                <p:oleObj name="Equation" r:id="rId10" imgW="228501" imgH="393529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743200"/>
                        <a:ext cx="609600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5" name="Object 32"/>
          <p:cNvGraphicFramePr>
            <a:graphicFrameLocks noChangeAspect="1"/>
          </p:cNvGraphicFramePr>
          <p:nvPr/>
        </p:nvGraphicFramePr>
        <p:xfrm>
          <a:off x="2209800" y="3429000"/>
          <a:ext cx="42386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82" name="Equation" r:id="rId12" imgW="228501" imgH="393529" progId="Equation.DSMT4">
                  <p:embed/>
                </p:oleObj>
              </mc:Choice>
              <mc:Fallback>
                <p:oleObj name="Equation" r:id="rId12" imgW="228501" imgH="393529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429000"/>
                        <a:ext cx="42386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6" name="Object 34"/>
          <p:cNvGraphicFramePr>
            <a:graphicFrameLocks noChangeAspect="1"/>
          </p:cNvGraphicFramePr>
          <p:nvPr/>
        </p:nvGraphicFramePr>
        <p:xfrm>
          <a:off x="2209800" y="4191000"/>
          <a:ext cx="3556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83" name="Equation" r:id="rId14" imgW="152334" imgH="393529" progId="Equation.DSMT4">
                  <p:embed/>
                </p:oleObj>
              </mc:Choice>
              <mc:Fallback>
                <p:oleObj name="Equation" r:id="rId14" imgW="152334" imgH="393529" progId="Equation.DSMT4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4191000"/>
                        <a:ext cx="3556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284" name="AutoShape 4"/>
          <p:cNvSpPr>
            <a:spLocks noChangeArrowheads="1"/>
          </p:cNvSpPr>
          <p:nvPr/>
        </p:nvSpPr>
        <p:spPr bwMode="auto">
          <a:xfrm>
            <a:off x="7467600" y="5257800"/>
            <a:ext cx="1676400" cy="1600200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10</a:t>
            </a: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9</a:t>
            </a:r>
          </a:p>
        </p:txBody>
      </p:sp>
      <p:sp>
        <p:nvSpPr>
          <p:cNvPr id="97287" name="Text Box 7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8</a:t>
            </a:r>
          </a:p>
        </p:txBody>
      </p:sp>
      <p:sp>
        <p:nvSpPr>
          <p:cNvPr id="97288" name="Text Box 8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7</a:t>
            </a:r>
          </a:p>
        </p:txBody>
      </p:sp>
      <p:sp>
        <p:nvSpPr>
          <p:cNvPr id="97289" name="Text Box 9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6</a:t>
            </a:r>
          </a:p>
        </p:txBody>
      </p:sp>
      <p:sp>
        <p:nvSpPr>
          <p:cNvPr id="97290" name="Text Box 10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5</a:t>
            </a:r>
          </a:p>
        </p:txBody>
      </p:sp>
      <p:sp>
        <p:nvSpPr>
          <p:cNvPr id="97291" name="Text Box 11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4</a:t>
            </a:r>
          </a:p>
        </p:txBody>
      </p:sp>
      <p:sp>
        <p:nvSpPr>
          <p:cNvPr id="97292" name="Text Box 12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3</a:t>
            </a:r>
          </a:p>
        </p:txBody>
      </p:sp>
      <p:sp>
        <p:nvSpPr>
          <p:cNvPr id="97293" name="Text Box 13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2</a:t>
            </a:r>
          </a:p>
        </p:txBody>
      </p:sp>
      <p:sp>
        <p:nvSpPr>
          <p:cNvPr id="97294" name="Text Box 14"/>
          <p:cNvSpPr txBox="1">
            <a:spLocks noChangeArrowheads="1"/>
          </p:cNvSpPr>
          <p:nvPr/>
        </p:nvSpPr>
        <p:spPr bwMode="auto">
          <a:xfrm>
            <a:off x="7696200" y="5562600"/>
            <a:ext cx="121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>
                <a:solidFill>
                  <a:srgbClr val="FF3300"/>
                </a:solidFill>
                <a:latin typeface=".VnTifani HeavyH" pitchFamily="34" charset="0"/>
              </a:rPr>
              <a:t>1</a:t>
            </a:r>
          </a:p>
        </p:txBody>
      </p:sp>
    </p:spTree>
    <p:custDataLst>
      <p:tags r:id="rId2"/>
    </p:custData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5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2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97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0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1" dur="5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9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0" dur="5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7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7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8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9" dur="500"/>
                                        <p:tgtEl>
                                          <p:spTgt spid="97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7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7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9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8" dur="5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49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bi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17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 nodeType="clickPar">
                      <p:stCondLst>
                        <p:cond delay="0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6" dur="5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65"/>
                  </p:tgtEl>
                </p:cond>
              </p:nextCondLst>
            </p:seq>
          </p:childTnLst>
        </p:cTn>
      </p:par>
    </p:tnLst>
    <p:bldLst>
      <p:bldP spid="13351" grpId="0" animBg="1"/>
      <p:bldP spid="31765" grpId="0" animBg="1"/>
      <p:bldP spid="97284" grpId="0" animBg="1"/>
      <p:bldP spid="97284" grpId="1" animBg="1"/>
      <p:bldP spid="97285" grpId="0"/>
      <p:bldP spid="97285" grpId="1"/>
      <p:bldP spid="97286" grpId="0"/>
      <p:bldP spid="97286" grpId="1"/>
      <p:bldP spid="97287" grpId="0"/>
      <p:bldP spid="97287" grpId="1"/>
      <p:bldP spid="97288" grpId="0"/>
      <p:bldP spid="97288" grpId="1"/>
      <p:bldP spid="97289" grpId="0"/>
      <p:bldP spid="97289" grpId="1"/>
      <p:bldP spid="97290" grpId="0"/>
      <p:bldP spid="97290" grpId="1"/>
      <p:bldP spid="97291" grpId="0"/>
      <p:bldP spid="97291" grpId="1"/>
      <p:bldP spid="97292" grpId="0"/>
      <p:bldP spid="97292" grpId="1"/>
      <p:bldP spid="97293" grpId="0"/>
      <p:bldP spid="97293" grpId="1"/>
      <p:bldP spid="972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032661" y="1854200"/>
            <a:ext cx="533400" cy="55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0114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0118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7817348"/>
              </p:ext>
            </p:extLst>
          </p:nvPr>
        </p:nvGraphicFramePr>
        <p:xfrm>
          <a:off x="3581400" y="638175"/>
          <a:ext cx="15240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0" name="Equation" r:id="rId6" imgW="622030" imgH="393529" progId="Equation.DSMT4">
                  <p:embed/>
                </p:oleObj>
              </mc:Choice>
              <mc:Fallback>
                <p:oleObj name="Equation" r:id="rId6" imgW="622030" imgH="393529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638175"/>
                        <a:ext cx="1524000" cy="9620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D34817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022850" y="1803400"/>
            <a:ext cx="6985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2400" kern="0" dirty="0">
                <a:solidFill>
                  <a:sysClr val="windowText" lastClr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B. 3</a:t>
            </a:r>
            <a:endParaRPr lang="en-US" sz="2400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10807"/>
              </p:ext>
            </p:extLst>
          </p:nvPr>
        </p:nvGraphicFramePr>
        <p:xfrm>
          <a:off x="1762500" y="2971800"/>
          <a:ext cx="89217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1" name="Equation" r:id="rId8" imgW="457002" imgH="393529" progId="Equation.DSMT4">
                  <p:embed/>
                </p:oleObj>
              </mc:Choice>
              <mc:Fallback>
                <p:oleObj name="Equation" r:id="rId8" imgW="457002" imgH="393529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500" y="2971800"/>
                        <a:ext cx="892175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6287770"/>
              </p:ext>
            </p:extLst>
          </p:nvPr>
        </p:nvGraphicFramePr>
        <p:xfrm>
          <a:off x="5087143" y="3073400"/>
          <a:ext cx="569913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2" name="Equation" r:id="rId10" imgW="291973" imgH="393529" progId="Equation.DSMT4">
                  <p:embed/>
                </p:oleObj>
              </mc:Choice>
              <mc:Fallback>
                <p:oleObj name="Equation" r:id="rId10" imgW="291973" imgH="393529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7143" y="3073400"/>
                        <a:ext cx="569913" cy="7112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003329"/>
              </p:ext>
            </p:extLst>
          </p:nvPr>
        </p:nvGraphicFramePr>
        <p:xfrm>
          <a:off x="1905000" y="2004188"/>
          <a:ext cx="74295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3" name="Equation" r:id="rId12" imgW="380670" imgH="177646" progId="Equation.DSMT4">
                  <p:embed/>
                </p:oleObj>
              </mc:Choice>
              <mc:Fallback>
                <p:oleObj name="Equation" r:id="rId12" imgW="380670" imgH="1776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004188"/>
                        <a:ext cx="742950" cy="344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Oval 4"/>
          <p:cNvSpPr>
            <a:spLocks noChangeArrowheads="1"/>
          </p:cNvSpPr>
          <p:nvPr/>
        </p:nvSpPr>
        <p:spPr bwMode="auto">
          <a:xfrm>
            <a:off x="7239000" y="609600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23" name="Oval 5"/>
          <p:cNvSpPr>
            <a:spLocks noChangeArrowheads="1"/>
          </p:cNvSpPr>
          <p:nvPr/>
        </p:nvSpPr>
        <p:spPr bwMode="auto">
          <a:xfrm>
            <a:off x="7239000" y="609600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6" name="Oval 6"/>
          <p:cNvSpPr>
            <a:spLocks noChangeArrowheads="1"/>
          </p:cNvSpPr>
          <p:nvPr/>
        </p:nvSpPr>
        <p:spPr bwMode="auto">
          <a:xfrm>
            <a:off x="7239000" y="609600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7" name="Oval 7"/>
          <p:cNvSpPr>
            <a:spLocks noChangeArrowheads="1"/>
          </p:cNvSpPr>
          <p:nvPr/>
        </p:nvSpPr>
        <p:spPr bwMode="auto">
          <a:xfrm>
            <a:off x="7239000" y="609600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8" name="Oval 8"/>
          <p:cNvSpPr>
            <a:spLocks noChangeArrowheads="1"/>
          </p:cNvSpPr>
          <p:nvPr/>
        </p:nvSpPr>
        <p:spPr bwMode="auto">
          <a:xfrm>
            <a:off x="7239000" y="609600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9" name="Oval 9"/>
          <p:cNvSpPr>
            <a:spLocks noChangeArrowheads="1"/>
          </p:cNvSpPr>
          <p:nvPr/>
        </p:nvSpPr>
        <p:spPr bwMode="auto">
          <a:xfrm>
            <a:off x="7239000" y="609600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30" name="Oval 10"/>
          <p:cNvSpPr>
            <a:spLocks noChangeArrowheads="1"/>
          </p:cNvSpPr>
          <p:nvPr/>
        </p:nvSpPr>
        <p:spPr bwMode="auto">
          <a:xfrm>
            <a:off x="7239000" y="609600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>
            <a:off x="7239000" y="609600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>
            <a:off x="7239000" y="609600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34" name="Oval 13"/>
          <p:cNvSpPr>
            <a:spLocks noChangeArrowheads="1"/>
          </p:cNvSpPr>
          <p:nvPr/>
        </p:nvSpPr>
        <p:spPr bwMode="auto">
          <a:xfrm>
            <a:off x="7239000" y="609600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35" name="Oval 14"/>
          <p:cNvSpPr>
            <a:spLocks noChangeArrowheads="1"/>
          </p:cNvSpPr>
          <p:nvPr/>
        </p:nvSpPr>
        <p:spPr bwMode="auto">
          <a:xfrm>
            <a:off x="7239000" y="609600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36" name="Oval 35"/>
          <p:cNvSpPr/>
          <p:nvPr/>
        </p:nvSpPr>
        <p:spPr>
          <a:xfrm>
            <a:off x="7162800" y="1905000"/>
            <a:ext cx="1447800" cy="4572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533900" y="1951256"/>
            <a:ext cx="685800" cy="4920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A.</a:t>
            </a:r>
            <a:endParaRPr lang="en-US" sz="2400" dirty="0"/>
          </a:p>
        </p:txBody>
      </p:sp>
      <p:sp>
        <p:nvSpPr>
          <p:cNvPr id="42" name="AutoShap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33350" y="634932"/>
            <a:ext cx="2011875" cy="75991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 err="1" smtClean="0">
                <a:solidFill>
                  <a:srgbClr val="00B0F0"/>
                </a:solidFill>
                <a:latin typeface=".VnTime" pitchFamily="34" charset="0"/>
              </a:rPr>
              <a:t>Bài</a:t>
            </a:r>
            <a:r>
              <a:rPr lang="en-US" sz="3200" b="1" dirty="0" smtClean="0">
                <a:solidFill>
                  <a:srgbClr val="00B0F0"/>
                </a:solidFill>
                <a:latin typeface=".VnTime" pitchFamily="34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.VnTime" pitchFamily="34" charset="0"/>
              </a:rPr>
              <a:t>tập</a:t>
            </a:r>
            <a:r>
              <a:rPr lang="en-US" sz="3200" b="1" dirty="0" smtClean="0">
                <a:solidFill>
                  <a:srgbClr val="00B0F0"/>
                </a:solidFill>
                <a:latin typeface=".VnTime" pitchFamily="34" charset="0"/>
              </a:rPr>
              <a:t> 3</a:t>
            </a:r>
            <a:endParaRPr lang="en-US" sz="3200" b="1" dirty="0">
              <a:solidFill>
                <a:srgbClr val="00B0F0"/>
              </a:solidFill>
              <a:latin typeface=".VnTim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2732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5" grpId="0" animBg="1"/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6991929" y="3200400"/>
            <a:ext cx="589971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8066" name="Picture 1" descr="chiase360.com (62)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3130132"/>
              </p:ext>
            </p:extLst>
          </p:nvPr>
        </p:nvGraphicFramePr>
        <p:xfrm>
          <a:off x="595313" y="3048000"/>
          <a:ext cx="1385887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60" name="Equation" r:id="rId6" imgW="596641" imgH="393529" progId="Equation.DSMT4">
                  <p:embed/>
                </p:oleObj>
              </mc:Choice>
              <mc:Fallback>
                <p:oleObj name="Equation" r:id="rId6" imgW="596641" imgH="393529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313" y="3048000"/>
                        <a:ext cx="1385887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090933"/>
              </p:ext>
            </p:extLst>
          </p:nvPr>
        </p:nvGraphicFramePr>
        <p:xfrm>
          <a:off x="2703513" y="3062288"/>
          <a:ext cx="1335087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61" name="Equation" r:id="rId8" imgW="583947" imgH="393529" progId="Equation.DSMT4">
                  <p:embed/>
                </p:oleObj>
              </mc:Choice>
              <mc:Fallback>
                <p:oleObj name="Equation" r:id="rId8" imgW="583947" imgH="393529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3513" y="3062288"/>
                        <a:ext cx="1335087" cy="900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457445"/>
              </p:ext>
            </p:extLst>
          </p:nvPr>
        </p:nvGraphicFramePr>
        <p:xfrm>
          <a:off x="4830763" y="3033713"/>
          <a:ext cx="1646237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62" name="Equation" r:id="rId10" imgW="698197" imgH="393529" progId="Equation.DSMT4">
                  <p:embed/>
                </p:oleObj>
              </mc:Choice>
              <mc:Fallback>
                <p:oleObj name="Equation" r:id="rId10" imgW="698197" imgH="393529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0763" y="3033713"/>
                        <a:ext cx="1646237" cy="928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2" name="Rectangle 6"/>
          <p:cNvSpPr>
            <a:spLocks noChangeArrowheads="1"/>
          </p:cNvSpPr>
          <p:nvPr/>
        </p:nvSpPr>
        <p:spPr bwMode="auto">
          <a:xfrm>
            <a:off x="0" y="-533400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8073" name="Group 18"/>
          <p:cNvGrpSpPr>
            <a:grpSpLocks/>
          </p:cNvGrpSpPr>
          <p:nvPr/>
        </p:nvGrpSpPr>
        <p:grpSpPr bwMode="auto">
          <a:xfrm>
            <a:off x="3022600" y="811213"/>
            <a:ext cx="3683000" cy="815975"/>
            <a:chOff x="2895600" y="811695"/>
            <a:chExt cx="3682648" cy="815009"/>
          </a:xfrm>
        </p:grpSpPr>
        <p:graphicFrame>
          <p:nvGraphicFramePr>
            <p:cNvPr id="88088" name="Object 16"/>
            <p:cNvGraphicFramePr>
              <a:graphicFrameLocks noChangeAspect="1"/>
            </p:cNvGraphicFramePr>
            <p:nvPr/>
          </p:nvGraphicFramePr>
          <p:xfrm>
            <a:off x="2895600" y="811695"/>
            <a:ext cx="457200" cy="8150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863" name="Equation" r:id="rId12" imgW="215713" imgH="393359" progId="Equation.DSMT4">
                    <p:embed/>
                  </p:oleObj>
                </mc:Choice>
                <mc:Fallback>
                  <p:oleObj name="Equation" r:id="rId12" imgW="215713" imgH="393359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95600" y="811695"/>
                          <a:ext cx="457200" cy="81500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8089" name="Rectangle 7"/>
            <p:cNvSpPr>
              <a:spLocks noChangeArrowheads="1"/>
            </p:cNvSpPr>
            <p:nvPr/>
          </p:nvSpPr>
          <p:spPr bwMode="auto">
            <a:xfrm>
              <a:off x="3200400" y="988367"/>
              <a:ext cx="337784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nl-NL" sz="24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là kết quả của phép chia</a:t>
              </a:r>
              <a:r>
                <a:rPr lang="en-US" sz="24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</a:t>
              </a:r>
            </a:p>
          </p:txBody>
        </p:sp>
      </p:grp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8737949"/>
              </p:ext>
            </p:extLst>
          </p:nvPr>
        </p:nvGraphicFramePr>
        <p:xfrm>
          <a:off x="7131050" y="2957513"/>
          <a:ext cx="1555750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64" name="Equation" r:id="rId14" imgW="660113" imgH="393529" progId="Equation.DSMT4">
                  <p:embed/>
                </p:oleObj>
              </mc:Choice>
              <mc:Fallback>
                <p:oleObj name="Equation" r:id="rId14" imgW="660113" imgH="393529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31050" y="2957513"/>
                        <a:ext cx="1555750" cy="928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Oval 4"/>
          <p:cNvSpPr>
            <a:spLocks noChangeArrowheads="1"/>
          </p:cNvSpPr>
          <p:nvPr/>
        </p:nvSpPr>
        <p:spPr bwMode="auto">
          <a:xfrm>
            <a:off x="6934200" y="184666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22" name="Oval 5"/>
          <p:cNvSpPr>
            <a:spLocks noChangeArrowheads="1"/>
          </p:cNvSpPr>
          <p:nvPr/>
        </p:nvSpPr>
        <p:spPr bwMode="auto">
          <a:xfrm>
            <a:off x="6934200" y="184666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4" name="Oval 6"/>
          <p:cNvSpPr>
            <a:spLocks noChangeArrowheads="1"/>
          </p:cNvSpPr>
          <p:nvPr/>
        </p:nvSpPr>
        <p:spPr bwMode="auto">
          <a:xfrm>
            <a:off x="6934200" y="184666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5" name="Oval 7"/>
          <p:cNvSpPr>
            <a:spLocks noChangeArrowheads="1"/>
          </p:cNvSpPr>
          <p:nvPr/>
        </p:nvSpPr>
        <p:spPr bwMode="auto">
          <a:xfrm>
            <a:off x="6934200" y="184666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6" name="Oval 8"/>
          <p:cNvSpPr>
            <a:spLocks noChangeArrowheads="1"/>
          </p:cNvSpPr>
          <p:nvPr/>
        </p:nvSpPr>
        <p:spPr bwMode="auto">
          <a:xfrm>
            <a:off x="6934200" y="184666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7" name="Oval 9"/>
          <p:cNvSpPr>
            <a:spLocks noChangeArrowheads="1"/>
          </p:cNvSpPr>
          <p:nvPr/>
        </p:nvSpPr>
        <p:spPr bwMode="auto">
          <a:xfrm>
            <a:off x="6934200" y="184666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8" name="Oval 10"/>
          <p:cNvSpPr>
            <a:spLocks noChangeArrowheads="1"/>
          </p:cNvSpPr>
          <p:nvPr/>
        </p:nvSpPr>
        <p:spPr bwMode="auto">
          <a:xfrm>
            <a:off x="6934200" y="184666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9" name="Oval 11"/>
          <p:cNvSpPr>
            <a:spLocks noChangeArrowheads="1"/>
          </p:cNvSpPr>
          <p:nvPr/>
        </p:nvSpPr>
        <p:spPr bwMode="auto">
          <a:xfrm>
            <a:off x="6934200" y="184666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30" name="Oval 12"/>
          <p:cNvSpPr>
            <a:spLocks noChangeArrowheads="1"/>
          </p:cNvSpPr>
          <p:nvPr/>
        </p:nvSpPr>
        <p:spPr bwMode="auto">
          <a:xfrm>
            <a:off x="6934200" y="184666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31" name="Oval 13"/>
          <p:cNvSpPr>
            <a:spLocks noChangeArrowheads="1"/>
          </p:cNvSpPr>
          <p:nvPr/>
        </p:nvSpPr>
        <p:spPr bwMode="auto">
          <a:xfrm>
            <a:off x="6934200" y="184666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32" name="Oval 14"/>
          <p:cNvSpPr>
            <a:spLocks noChangeArrowheads="1"/>
          </p:cNvSpPr>
          <p:nvPr/>
        </p:nvSpPr>
        <p:spPr bwMode="auto">
          <a:xfrm>
            <a:off x="6934200" y="184666"/>
            <a:ext cx="1219200" cy="11430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ker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33" name="Oval 32"/>
          <p:cNvSpPr/>
          <p:nvPr/>
        </p:nvSpPr>
        <p:spPr>
          <a:xfrm>
            <a:off x="6858000" y="1403866"/>
            <a:ext cx="1447800" cy="4572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AutoShap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199240" y="888332"/>
            <a:ext cx="2011875" cy="75991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 err="1" smtClean="0">
                <a:solidFill>
                  <a:srgbClr val="00B0F0"/>
                </a:solidFill>
                <a:latin typeface=".VnTime" pitchFamily="34" charset="0"/>
              </a:rPr>
              <a:t>Bài</a:t>
            </a:r>
            <a:r>
              <a:rPr lang="en-US" sz="3200" b="1" dirty="0" smtClean="0">
                <a:solidFill>
                  <a:srgbClr val="00B0F0"/>
                </a:solidFill>
                <a:latin typeface=".VnTime" pitchFamily="34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.VnTime" pitchFamily="34" charset="0"/>
              </a:rPr>
              <a:t>tập</a:t>
            </a:r>
            <a:r>
              <a:rPr lang="en-US" sz="3200" b="1" dirty="0" smtClean="0">
                <a:solidFill>
                  <a:srgbClr val="00B0F0"/>
                </a:solidFill>
                <a:latin typeface=".VnTime" pitchFamily="34" charset="0"/>
              </a:rPr>
              <a:t> 4</a:t>
            </a:r>
            <a:endParaRPr lang="en-US" sz="3200" b="1" dirty="0">
              <a:solidFill>
                <a:srgbClr val="00B0F0"/>
              </a:solidFill>
              <a:latin typeface=".VnTime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4740578" y="3218213"/>
            <a:ext cx="551871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58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09C1642-6FBF-4CD8-BC9F-9FD8556997BE}" type="slidenum">
              <a:rPr lang="en-US" smtClean="0"/>
              <a:pPr eaLnBrk="1" hangingPunct="1"/>
              <a:t>14</a:t>
            </a:fld>
            <a:endParaRPr lang="en-US" smtClean="0"/>
          </a:p>
        </p:txBody>
      </p:sp>
      <p:pic>
        <p:nvPicPr>
          <p:cNvPr id="19460" name="Picture 3" descr="question_pop_up_from_box_hg_cl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00" y="12370"/>
            <a:ext cx="11430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8" name="Picture 6" descr="Ghi_nhí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200" y="73250"/>
            <a:ext cx="651510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9" name="WordArt 7"/>
          <p:cNvSpPr>
            <a:spLocks noChangeArrowheads="1" noChangeShapeType="1" noTextEdit="1"/>
          </p:cNvSpPr>
          <p:nvPr/>
        </p:nvSpPr>
        <p:spPr bwMode="auto">
          <a:xfrm>
            <a:off x="632375" y="1727875"/>
            <a:ext cx="7543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1. Thế nào là số nghịch đảo?</a:t>
            </a:r>
            <a:endParaRPr lang="en-US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15720" name="WordArt 8"/>
          <p:cNvSpPr>
            <a:spLocks noChangeArrowheads="1" noChangeShapeType="1" noTextEdit="1"/>
          </p:cNvSpPr>
          <p:nvPr/>
        </p:nvSpPr>
        <p:spPr bwMode="auto">
          <a:xfrm>
            <a:off x="508675" y="2687800"/>
            <a:ext cx="78105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2. </a:t>
            </a:r>
            <a:r>
              <a:rPr lang="en-US" sz="3600" b="1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Quy</a:t>
            </a:r>
            <a:r>
              <a:rPr lang="en-US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tắc</a:t>
            </a:r>
            <a:r>
              <a:rPr lang="en-US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phép</a:t>
            </a:r>
            <a:r>
              <a:rPr lang="en-US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chia </a:t>
            </a:r>
            <a:r>
              <a:rPr lang="en-US" sz="3600" b="1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phân</a:t>
            </a:r>
            <a:r>
              <a:rPr lang="en-US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số</a:t>
            </a:r>
            <a:endParaRPr lang="en-US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graphicFrame>
        <p:nvGraphicFramePr>
          <p:cNvPr id="11572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11153"/>
              </p:ext>
            </p:extLst>
          </p:nvPr>
        </p:nvGraphicFramePr>
        <p:xfrm>
          <a:off x="505700" y="3647725"/>
          <a:ext cx="7848600" cy="107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54" name="Equation" r:id="rId6" imgW="2717800" imgH="393700" progId="Equation.DSMT4">
                  <p:embed/>
                </p:oleObj>
              </mc:Choice>
              <mc:Fallback>
                <p:oleObj name="Equation" r:id="rId6" imgW="2717800" imgH="3937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700" y="3647725"/>
                        <a:ext cx="7848600" cy="1071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72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795773"/>
              </p:ext>
            </p:extLst>
          </p:nvPr>
        </p:nvGraphicFramePr>
        <p:xfrm>
          <a:off x="370149" y="4904525"/>
          <a:ext cx="5181601" cy="107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55" name="Equation" r:id="rId8" imgW="1143000" imgH="393480" progId="Equation.DSMT4">
                  <p:embed/>
                </p:oleObj>
              </mc:Choice>
              <mc:Fallback>
                <p:oleObj name="Equation" r:id="rId8" imgW="1143000" imgH="39348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149" y="4904525"/>
                        <a:ext cx="5181601" cy="1071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9" grpId="0"/>
      <p:bldP spid="1157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638300" y="381000"/>
            <a:ext cx="5943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dirty="0" err="1" smtClean="0">
                <a:solidFill>
                  <a:srgbClr val="0000FF"/>
                </a:solidFill>
                <a:latin typeface=".VnTimeH" pitchFamily="34" charset="0"/>
              </a:rPr>
              <a:t>H­</a:t>
            </a:r>
            <a:r>
              <a:rPr lang="en-US" sz="4800" dirty="0" err="1" smtClean="0">
                <a:solidFill>
                  <a:srgbClr val="0000FF"/>
                </a:solidFill>
                <a:latin typeface=".VnTimeH" pitchFamily="34" charset="0"/>
              </a:rPr>
              <a:t>ư</a:t>
            </a:r>
            <a:r>
              <a:rPr lang="en-US" sz="4000" dirty="0" err="1" smtClean="0">
                <a:solidFill>
                  <a:srgbClr val="0000FF"/>
                </a:solidFill>
                <a:latin typeface=".VnTimeH" pitchFamily="34" charset="0"/>
              </a:rPr>
              <a:t>íng</a:t>
            </a:r>
            <a:r>
              <a:rPr lang="en-US" sz="4000" dirty="0" smtClean="0">
                <a:solidFill>
                  <a:srgbClr val="0000FF"/>
                </a:solidFill>
                <a:latin typeface=".VnTimeH" pitchFamily="34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.VnTimeH" pitchFamily="34" charset="0"/>
              </a:rPr>
              <a:t>dÉn</a:t>
            </a:r>
            <a:r>
              <a:rPr lang="en-US" sz="4000" dirty="0">
                <a:solidFill>
                  <a:srgbClr val="0000FF"/>
                </a:solidFill>
                <a:latin typeface=".VnTimeH" pitchFamily="34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.VnTimeH" pitchFamily="34" charset="0"/>
              </a:rPr>
              <a:t>vÒ</a:t>
            </a:r>
            <a:r>
              <a:rPr lang="en-US" sz="4000" dirty="0">
                <a:solidFill>
                  <a:srgbClr val="0000FF"/>
                </a:solidFill>
                <a:latin typeface=".VnTimeH" pitchFamily="34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.VnTimeH" pitchFamily="34" charset="0"/>
              </a:rPr>
              <a:t>nh</a:t>
            </a:r>
            <a:r>
              <a:rPr lang="en-US" sz="4000" dirty="0">
                <a:solidFill>
                  <a:srgbClr val="0000FF"/>
                </a:solidFill>
                <a:latin typeface=".VnTimeH" pitchFamily="34" charset="0"/>
              </a:rPr>
              <a:t>µ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04800" y="3048000"/>
            <a:ext cx="8610600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3200" b="1">
                <a:latin typeface=".VnTime" pitchFamily="34" charset="0"/>
              </a:rPr>
              <a:t>-Häc kü kh¸i niÖm sè nghÞch ®¶o, quy t¾c chia ph©n sè.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- Làm các </a:t>
            </a:r>
            <a:r>
              <a:rPr lang="en-US" sz="3200" b="1">
                <a:latin typeface=".VnTime" pitchFamily="34" charset="0"/>
              </a:rPr>
              <a:t>bµi tËp cßn l¹i cña Sgk – Tr43 vµ bµi 96,97,98,103,104 Sbt</a:t>
            </a:r>
            <a:endParaRPr lang="en-US" sz="3200" b="1">
              <a:latin typeface="Calibri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b="1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2018_03_29_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" t="73010" r="4854" b="5243"/>
          <a:stretch>
            <a:fillRect/>
          </a:stretch>
        </p:blipFill>
        <p:spPr bwMode="auto">
          <a:xfrm>
            <a:off x="207813" y="3579450"/>
            <a:ext cx="8828314" cy="155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23"/>
          <p:cNvSpPr>
            <a:spLocks noChangeArrowheads="1"/>
          </p:cNvSpPr>
          <p:nvPr/>
        </p:nvSpPr>
        <p:spPr bwMode="auto">
          <a:xfrm>
            <a:off x="160313" y="877800"/>
            <a:ext cx="8839200" cy="2438400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?1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: -8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-1/8</a:t>
            </a:r>
          </a:p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-1/8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-8.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-8 </a:t>
            </a:r>
          </a:p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-1/8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3"/>
          <p:cNvSpPr>
            <a:spLocks noChangeArrowheads="1"/>
          </p:cNvSpPr>
          <p:nvPr/>
        </p:nvSpPr>
        <p:spPr bwMode="auto">
          <a:xfrm>
            <a:off x="233053" y="152400"/>
            <a:ext cx="4191000" cy="838200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1./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100" y="1905000"/>
            <a:ext cx="7429500" cy="685800"/>
          </a:xfrm>
        </p:spPr>
        <p:txBody>
          <a:bodyPr/>
          <a:lstStyle/>
          <a:p>
            <a:pPr marL="0" indent="0">
              <a:buNone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-4/7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……………   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-7/4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0A633C-EFB7-445F-8FF3-1FD6AC2638F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52400" y="2922319"/>
            <a:ext cx="8839199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28600" algn="l" rtl="0" eaLnBrk="0" fontAlgn="base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eaLnBrk="0" fontAlgn="base" hangingPunct="0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182563" algn="l" rtl="0" eaLnBrk="0" fontAlgn="base" hangingPunct="0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25563" indent="-136525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544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830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40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-4/7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-7/4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……………………… 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u="sng" dirty="0">
              <a:solidFill>
                <a:srgbClr val="FF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52399" y="686800"/>
            <a:ext cx="8839199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972F57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972F57"/>
                </a:solidFill>
                <a:latin typeface="Cambria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972F57"/>
                </a:solidFill>
                <a:latin typeface="Cambria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972F57"/>
                </a:solidFill>
                <a:latin typeface="Cambria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972F57"/>
                </a:solidFill>
                <a:latin typeface="Cambria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972F57"/>
                </a:solidFill>
                <a:latin typeface="Cambria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972F57"/>
                </a:solidFill>
                <a:latin typeface="Cambria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972F57"/>
                </a:solidFill>
                <a:latin typeface="Cambria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972F57"/>
                </a:solidFill>
                <a:latin typeface="Cambria" pitchFamily="18" charset="0"/>
              </a:defRPr>
            </a:lvl9pPr>
          </a:lstStyle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:-7/4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………………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-4/7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469575" y="818460"/>
            <a:ext cx="3048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28600" algn="l" rtl="0" eaLnBrk="0" fontAlgn="base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eaLnBrk="0" fontAlgn="base" hangingPunct="0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182563" algn="l" rtl="0" eaLnBrk="0" fontAlgn="base" hangingPunct="0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25563" indent="-136525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544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830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40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en-US" sz="36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2209796" y="1845625"/>
            <a:ext cx="3048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28600" algn="l" rtl="0" eaLnBrk="0" fontAlgn="base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eaLnBrk="0" fontAlgn="base" hangingPunct="0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182563" algn="l" rtl="0" eaLnBrk="0" fontAlgn="base" hangingPunct="0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25563" indent="-136525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544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830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40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619499" y="2902525"/>
            <a:ext cx="4090058" cy="718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28600" algn="l" rtl="0" eaLnBrk="0" fontAlgn="base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eaLnBrk="0" fontAlgn="base" hangingPunct="0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182563" algn="l" rtl="0" eaLnBrk="0" fontAlgn="base" hangingPunct="0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25563" indent="-136525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544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830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40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800" u="sng" dirty="0">
              <a:solidFill>
                <a:srgbClr val="FF0000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-51450" y="4026219"/>
            <a:ext cx="2590800" cy="655638"/>
          </a:xfrm>
        </p:spPr>
        <p:txBody>
          <a:bodyPr/>
          <a:lstStyle/>
          <a:p>
            <a:pPr algn="ctr"/>
            <a:r>
              <a:rPr lang="en-US" sz="3200" b="1" u="sng" dirty="0" err="1" smtClean="0"/>
              <a:t>Định</a:t>
            </a:r>
            <a:r>
              <a:rPr lang="en-US" sz="3200" b="1" u="sng" dirty="0" smtClean="0"/>
              <a:t> </a:t>
            </a:r>
            <a:r>
              <a:rPr lang="en-US" sz="3200" b="1" u="sng" dirty="0" err="1" smtClean="0"/>
              <a:t>nghĩa</a:t>
            </a:r>
            <a:r>
              <a:rPr lang="en-US" sz="3200" b="1" u="sng" dirty="0" smtClean="0"/>
              <a:t>:</a:t>
            </a:r>
            <a:endParaRPr lang="en-US" sz="3200" b="1" u="sng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186046" y="4852050"/>
            <a:ext cx="8805551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28600" algn="l" rtl="0" eaLnBrk="0" fontAlgn="base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eaLnBrk="0" fontAlgn="base" hangingPunct="0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182563" algn="l" rtl="0" eaLnBrk="0" fontAlgn="base" hangingPunct="0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25563" indent="-136525" algn="l" rtl="0"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D680A5"/>
              </a:buClr>
              <a:buSzPct val="90000"/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544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830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40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 i="1" u="sng" dirty="0" err="1" smtClean="0">
                <a:solidFill>
                  <a:srgbClr val="FF0000"/>
                </a:solidFill>
              </a:rPr>
              <a:t>Hai</a:t>
            </a:r>
            <a:r>
              <a:rPr lang="en-US" sz="3200" b="1" i="1" u="sng" dirty="0" smtClean="0">
                <a:solidFill>
                  <a:srgbClr val="FF0000"/>
                </a:solidFill>
              </a:rPr>
              <a:t> </a:t>
            </a:r>
            <a:r>
              <a:rPr lang="en-US" sz="3200" b="1" i="1" u="sng" dirty="0" err="1" smtClean="0">
                <a:solidFill>
                  <a:srgbClr val="FF0000"/>
                </a:solidFill>
              </a:rPr>
              <a:t>số</a:t>
            </a:r>
            <a:r>
              <a:rPr lang="en-US" sz="3200" b="1" i="1" u="sng" dirty="0" smtClean="0">
                <a:solidFill>
                  <a:srgbClr val="FF0000"/>
                </a:solidFill>
              </a:rPr>
              <a:t> </a:t>
            </a:r>
            <a:r>
              <a:rPr lang="en-US" sz="3200" b="1" i="1" dirty="0" err="1" smtClean="0"/>
              <a:t>gọi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là</a:t>
            </a:r>
            <a:r>
              <a:rPr lang="en-US" sz="3200" b="1" i="1" dirty="0" smtClean="0"/>
              <a:t> </a:t>
            </a:r>
            <a:r>
              <a:rPr lang="en-US" sz="3200" b="1" i="1" u="sng" dirty="0" err="1" smtClean="0">
                <a:solidFill>
                  <a:srgbClr val="FF0000"/>
                </a:solidFill>
              </a:rPr>
              <a:t>nghịch</a:t>
            </a:r>
            <a:r>
              <a:rPr lang="en-US" sz="3200" b="1" i="1" u="sng" dirty="0" smtClean="0">
                <a:solidFill>
                  <a:srgbClr val="FF0000"/>
                </a:solidFill>
              </a:rPr>
              <a:t> </a:t>
            </a:r>
            <a:r>
              <a:rPr lang="en-US" sz="3200" b="1" i="1" u="sng" dirty="0" err="1" smtClean="0">
                <a:solidFill>
                  <a:srgbClr val="FF0000"/>
                </a:solidFill>
              </a:rPr>
              <a:t>đảo</a:t>
            </a:r>
            <a:r>
              <a:rPr lang="en-US" sz="3200" b="1" i="1" u="sng" dirty="0" smtClean="0">
                <a:solidFill>
                  <a:srgbClr val="FF0000"/>
                </a:solidFill>
              </a:rPr>
              <a:t> </a:t>
            </a:r>
            <a:r>
              <a:rPr lang="en-US" sz="3200" b="1" i="1" dirty="0" err="1" smtClean="0"/>
              <a:t>của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nhau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nếu</a:t>
            </a:r>
            <a:r>
              <a:rPr lang="en-US" sz="3200" b="1" i="1" dirty="0" smtClean="0"/>
              <a:t> </a:t>
            </a:r>
            <a:r>
              <a:rPr lang="en-US" sz="3200" b="1" i="1" u="sng" dirty="0" err="1" smtClean="0">
                <a:solidFill>
                  <a:srgbClr val="FF0000"/>
                </a:solidFill>
              </a:rPr>
              <a:t>tích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của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chúng</a:t>
            </a:r>
            <a:r>
              <a:rPr lang="en-US" sz="3200" b="1" i="1" dirty="0" smtClean="0"/>
              <a:t> </a:t>
            </a:r>
            <a:r>
              <a:rPr lang="en-US" sz="3200" b="1" i="1" dirty="0" err="1" smtClean="0">
                <a:solidFill>
                  <a:srgbClr val="FF0000"/>
                </a:solidFill>
              </a:rPr>
              <a:t>bằng</a:t>
            </a:r>
            <a:r>
              <a:rPr lang="en-US" sz="3200" b="1" i="1" dirty="0" smtClean="0">
                <a:solidFill>
                  <a:srgbClr val="FF0000"/>
                </a:solidFill>
              </a:rPr>
              <a:t> 1</a:t>
            </a:r>
            <a:endParaRPr lang="en-US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2387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1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819400" y="2667000"/>
          <a:ext cx="30162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9" name="Equation" r:id="rId3" imgW="152334" imgH="393529" progId="Equation.DSMT4">
                  <p:embed/>
                </p:oleObj>
              </mc:Choice>
              <mc:Fallback>
                <p:oleObj name="Equation" r:id="rId3" imgW="152334" imgH="393529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667000"/>
                        <a:ext cx="301625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2" name="Object 3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819400" y="4191000"/>
          <a:ext cx="482600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0" name="Equation" r:id="rId5" imgW="291973" imgH="393529" progId="Equation.DSMT4">
                  <p:embed/>
                </p:oleObj>
              </mc:Choice>
              <mc:Fallback>
                <p:oleObj name="Equation" r:id="rId5" imgW="291973" imgH="39352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4191000"/>
                        <a:ext cx="482600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3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819400" y="4800600"/>
          <a:ext cx="285750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1" name="Equation" r:id="rId7" imgW="152334" imgH="393529" progId="Equation.DSMT4">
                  <p:embed/>
                </p:oleObj>
              </mc:Choice>
              <mc:Fallback>
                <p:oleObj name="Equation" r:id="rId7" imgW="152334" imgH="393529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4800600"/>
                        <a:ext cx="285750" cy="757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2" name="Equation" r:id="rId9" imgW="114151" imgH="215619" progId="Equation.3">
                  <p:embed/>
                </p:oleObj>
              </mc:Choice>
              <mc:Fallback>
                <p:oleObj name="Equation" r:id="rId9" imgW="114151" imgH="21561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4" name="Object 6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3" name="Equation" r:id="rId11" imgW="114151" imgH="215619" progId="Equation.3">
                  <p:embed/>
                </p:oleObj>
              </mc:Choice>
              <mc:Fallback>
                <p:oleObj name="Equation" r:id="rId11" imgW="114151" imgH="215619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5" name="Text Box 8"/>
          <p:cNvSpPr txBox="1">
            <a:spLocks noChangeArrowheads="1"/>
          </p:cNvSpPr>
          <p:nvPr/>
        </p:nvSpPr>
        <p:spPr bwMode="auto">
          <a:xfrm>
            <a:off x="8315325" y="3467100"/>
            <a:ext cx="828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6" name="Text Box 9"/>
          <p:cNvSpPr txBox="1">
            <a:spLocks noChangeArrowheads="1"/>
          </p:cNvSpPr>
          <p:nvPr/>
        </p:nvSpPr>
        <p:spPr bwMode="auto">
          <a:xfrm>
            <a:off x="8229600" y="3716338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3020" name="Object 9"/>
          <p:cNvGraphicFramePr>
            <a:graphicFrameLocks noChangeAspect="1"/>
          </p:cNvGraphicFramePr>
          <p:nvPr/>
        </p:nvGraphicFramePr>
        <p:xfrm>
          <a:off x="901700" y="1139825"/>
          <a:ext cx="680720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4" name="Equation" r:id="rId12" imgW="2921000" imgH="457200" progId="Equation.DSMT4">
                  <p:embed/>
                </p:oleObj>
              </mc:Choice>
              <mc:Fallback>
                <p:oleObj name="Equation" r:id="rId12" imgW="2921000" imgH="4572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139825"/>
                        <a:ext cx="6807200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368300" y="381000"/>
            <a:ext cx="40513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?3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381000" y="2819400"/>
            <a:ext cx="373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</a:p>
        </p:txBody>
      </p:sp>
      <p:sp>
        <p:nvSpPr>
          <p:cNvPr id="43023" name="Text Box 15"/>
          <p:cNvSpPr txBox="1">
            <a:spLocks noChangeArrowheads="1"/>
          </p:cNvSpPr>
          <p:nvPr/>
        </p:nvSpPr>
        <p:spPr bwMode="auto">
          <a:xfrm>
            <a:off x="381000" y="3581400"/>
            <a:ext cx="3459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0000"/>
                </a:solidFill>
              </a:rPr>
              <a:t>–</a:t>
            </a:r>
            <a:r>
              <a:rPr lang="en-US" dirty="0"/>
              <a:t> 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</p:txBody>
      </p:sp>
      <p:sp>
        <p:nvSpPr>
          <p:cNvPr id="43024" name="Text Box 16"/>
          <p:cNvSpPr txBox="1">
            <a:spLocks noChangeArrowheads="1"/>
          </p:cNvSpPr>
          <p:nvPr/>
        </p:nvSpPr>
        <p:spPr bwMode="auto">
          <a:xfrm>
            <a:off x="381000" y="4191000"/>
            <a:ext cx="421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</p:txBody>
      </p:sp>
      <p:sp>
        <p:nvSpPr>
          <p:cNvPr id="43025" name="Text Box 17"/>
          <p:cNvSpPr txBox="1">
            <a:spLocks noChangeArrowheads="1"/>
          </p:cNvSpPr>
          <p:nvPr/>
        </p:nvSpPr>
        <p:spPr bwMode="auto">
          <a:xfrm>
            <a:off x="381000" y="4876800"/>
            <a:ext cx="3900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Số nghịch đảo của      là : </a:t>
            </a:r>
          </a:p>
        </p:txBody>
      </p:sp>
      <p:sp>
        <p:nvSpPr>
          <p:cNvPr id="43026" name="Text Box 18"/>
          <p:cNvSpPr txBox="1">
            <a:spLocks noChangeArrowheads="1"/>
          </p:cNvSpPr>
          <p:nvPr/>
        </p:nvSpPr>
        <p:spPr bwMode="auto">
          <a:xfrm>
            <a:off x="3124200" y="2209800"/>
            <a:ext cx="827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i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43027" name="Text Box 19"/>
          <p:cNvSpPr txBox="1">
            <a:spLocks noChangeArrowheads="1"/>
          </p:cNvSpPr>
          <p:nvPr/>
        </p:nvSpPr>
        <p:spPr bwMode="auto">
          <a:xfrm>
            <a:off x="3796175" y="2778825"/>
            <a:ext cx="565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graphicFrame>
        <p:nvGraphicFramePr>
          <p:cNvPr id="4302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485148"/>
              </p:ext>
            </p:extLst>
          </p:nvPr>
        </p:nvGraphicFramePr>
        <p:xfrm>
          <a:off x="3659612" y="3408238"/>
          <a:ext cx="442912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5" name="Equation" r:id="rId14" imgW="228501" imgH="393529" progId="Equation.DSMT4">
                  <p:embed/>
                </p:oleObj>
              </mc:Choice>
              <mc:Fallback>
                <p:oleObj name="Equation" r:id="rId14" imgW="228501" imgH="393529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9612" y="3408238"/>
                        <a:ext cx="442912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30" name="Object 18"/>
          <p:cNvGraphicFramePr>
            <a:graphicFrameLocks noChangeAspect="1"/>
          </p:cNvGraphicFramePr>
          <p:nvPr/>
        </p:nvGraphicFramePr>
        <p:xfrm>
          <a:off x="3760788" y="4724400"/>
          <a:ext cx="325437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6" name="Equation" r:id="rId16" imgW="152334" imgH="393529" progId="Equation.DSMT4">
                  <p:embed/>
                </p:oleObj>
              </mc:Choice>
              <mc:Fallback>
                <p:oleObj name="Equation" r:id="rId16" imgW="152334" imgH="393529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0788" y="4724400"/>
                        <a:ext cx="325437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32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152526"/>
              </p:ext>
            </p:extLst>
          </p:nvPr>
        </p:nvGraphicFramePr>
        <p:xfrm>
          <a:off x="3862475" y="4089306"/>
          <a:ext cx="542925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7" name="Equation" r:id="rId18" imgW="291973" imgH="393529" progId="Equation.DSMT4">
                  <p:embed/>
                </p:oleObj>
              </mc:Choice>
              <mc:Fallback>
                <p:oleObj name="Equation" r:id="rId18" imgW="291973" imgH="393529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2475" y="4089306"/>
                        <a:ext cx="542925" cy="731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33" name="Object 20"/>
          <p:cNvGraphicFramePr>
            <a:graphicFrameLocks noChangeAspect="1"/>
          </p:cNvGraphicFramePr>
          <p:nvPr/>
        </p:nvGraphicFramePr>
        <p:xfrm>
          <a:off x="4191000" y="4887913"/>
          <a:ext cx="2932113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8" name="Equation" r:id="rId20" imgW="1333500" imgH="203200" progId="Equation.DSMT4">
                  <p:embed/>
                </p:oleObj>
              </mc:Choice>
              <mc:Fallback>
                <p:oleObj name="Equation" r:id="rId20" imgW="1333500" imgH="20320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4887913"/>
                        <a:ext cx="2932113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1" grpId="0"/>
      <p:bldP spid="43022" grpId="0"/>
      <p:bldP spid="43023" grpId="0"/>
      <p:bldP spid="43024" grpId="0"/>
      <p:bldP spid="43025" grpId="0"/>
      <p:bldP spid="430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450850" y="1295400"/>
            <a:ext cx="39862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</a:rPr>
              <a:t>a) Tính và so sánh:</a:t>
            </a:r>
            <a:r>
              <a:rPr lang="en-US" sz="2800" b="1">
                <a:solidFill>
                  <a:srgbClr val="FF3300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6175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004280"/>
              </p:ext>
            </p:extLst>
          </p:nvPr>
        </p:nvGraphicFramePr>
        <p:xfrm>
          <a:off x="1066800" y="3505200"/>
          <a:ext cx="1371600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4" name="Equation" r:id="rId3" imgW="457200" imgH="393480" progId="Equation.DSMT4">
                  <p:embed/>
                </p:oleObj>
              </mc:Choice>
              <mc:Fallback>
                <p:oleObj name="Equation" r:id="rId3" imgW="457200" imgH="393480" progId="Equation.DSMT4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505200"/>
                        <a:ext cx="1371600" cy="1008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77" name="Object 33"/>
          <p:cNvGraphicFramePr>
            <a:graphicFrameLocks noChangeAspect="1"/>
          </p:cNvGraphicFramePr>
          <p:nvPr/>
        </p:nvGraphicFramePr>
        <p:xfrm>
          <a:off x="863600" y="4503738"/>
          <a:ext cx="3327400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5" name="Equation" r:id="rId5" imgW="990170" imgH="393529" progId="Equation.DSMT4">
                  <p:embed/>
                </p:oleObj>
              </mc:Choice>
              <mc:Fallback>
                <p:oleObj name="Equation" r:id="rId5" imgW="990170" imgH="393529" progId="Equation.DSMT4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4503738"/>
                        <a:ext cx="3327400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80" name="Text Box 36"/>
          <p:cNvSpPr txBox="1">
            <a:spLocks noChangeArrowheads="1"/>
          </p:cNvSpPr>
          <p:nvPr/>
        </p:nvSpPr>
        <p:spPr bwMode="auto">
          <a:xfrm>
            <a:off x="584200" y="5716588"/>
            <a:ext cx="1244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>
                <a:latin typeface="Times New Roman" pitchFamily="18" charset="0"/>
              </a:rPr>
              <a:t>Vậy  </a:t>
            </a:r>
          </a:p>
        </p:txBody>
      </p:sp>
      <p:graphicFrame>
        <p:nvGraphicFramePr>
          <p:cNvPr id="6181" name="Object 37"/>
          <p:cNvGraphicFramePr>
            <a:graphicFrameLocks noChangeAspect="1"/>
          </p:cNvGraphicFramePr>
          <p:nvPr/>
        </p:nvGraphicFramePr>
        <p:xfrm>
          <a:off x="1447800" y="5562600"/>
          <a:ext cx="2743200" cy="1058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6" name="Equation" r:id="rId7" imgW="761669" imgH="393529" progId="Equation.DSMT4">
                  <p:embed/>
                </p:oleObj>
              </mc:Choice>
              <mc:Fallback>
                <p:oleObj name="Equation" r:id="rId7" imgW="761669" imgH="393529" progId="Equation.DSMT4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5562600"/>
                        <a:ext cx="2743200" cy="1058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82" name="Object 38"/>
          <p:cNvGraphicFramePr>
            <a:graphicFrameLocks noChangeAspect="1"/>
          </p:cNvGraphicFramePr>
          <p:nvPr/>
        </p:nvGraphicFramePr>
        <p:xfrm>
          <a:off x="5359400" y="5524500"/>
          <a:ext cx="24130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7" name="Equation" r:id="rId9" imgW="876300" imgH="469900" progId="Equation.DSMT4">
                  <p:embed/>
                </p:oleObj>
              </mc:Choice>
              <mc:Fallback>
                <p:oleObj name="Equation" r:id="rId9" imgW="876300" imgH="469900" progId="Equation.DSMT4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5524500"/>
                        <a:ext cx="24130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83" name="Object 39"/>
          <p:cNvGraphicFramePr>
            <a:graphicFrameLocks noChangeAspect="1"/>
          </p:cNvGraphicFramePr>
          <p:nvPr/>
        </p:nvGraphicFramePr>
        <p:xfrm>
          <a:off x="5029200" y="3352800"/>
          <a:ext cx="1143000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8" name="Equation" r:id="rId11" imgW="431613" imgH="393529" progId="Equation.3">
                  <p:embed/>
                </p:oleObj>
              </mc:Choice>
              <mc:Fallback>
                <p:oleObj name="Equation" r:id="rId11" imgW="431613" imgH="393529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3352800"/>
                        <a:ext cx="1143000" cy="104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85" name="Object 41"/>
          <p:cNvGraphicFramePr>
            <a:graphicFrameLocks noChangeAspect="1"/>
          </p:cNvGraphicFramePr>
          <p:nvPr/>
        </p:nvGraphicFramePr>
        <p:xfrm>
          <a:off x="5029200" y="4495800"/>
          <a:ext cx="11366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9" name="Equation" r:id="rId13" imgW="508000" imgH="469900" progId="Equation.DSMT4">
                  <p:embed/>
                </p:oleObj>
              </mc:Choice>
              <mc:Fallback>
                <p:oleObj name="Equation" r:id="rId13" imgW="508000" imgH="469900" progId="Equation.DSMT4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4495800"/>
                        <a:ext cx="11366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86" name="Text Box 42"/>
          <p:cNvSpPr txBox="1">
            <a:spLocks noChangeArrowheads="1"/>
          </p:cNvSpPr>
          <p:nvPr/>
        </p:nvSpPr>
        <p:spPr bwMode="auto">
          <a:xfrm>
            <a:off x="7086600" y="4724400"/>
            <a:ext cx="4206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>
                <a:latin typeface="Times New Roman" pitchFamily="18" charset="0"/>
              </a:rPr>
              <a:t>6</a:t>
            </a:r>
          </a:p>
        </p:txBody>
      </p:sp>
      <p:graphicFrame>
        <p:nvGraphicFramePr>
          <p:cNvPr id="6187" name="Object 43"/>
          <p:cNvGraphicFramePr>
            <a:graphicFrameLocks noChangeAspect="1"/>
          </p:cNvGraphicFramePr>
          <p:nvPr/>
        </p:nvGraphicFramePr>
        <p:xfrm>
          <a:off x="2057400" y="3481388"/>
          <a:ext cx="2419350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70" name="Equation" r:id="rId15" imgW="736280" imgH="393529" progId="Equation.DSMT4">
                  <p:embed/>
                </p:oleObj>
              </mc:Choice>
              <mc:Fallback>
                <p:oleObj name="Equation" r:id="rId15" imgW="736280" imgH="393529" progId="Equation.DSMT4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481388"/>
                        <a:ext cx="2419350" cy="1049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88" name="Object 44"/>
          <p:cNvGraphicFramePr>
            <a:graphicFrameLocks noChangeAspect="1"/>
          </p:cNvGraphicFramePr>
          <p:nvPr/>
        </p:nvGraphicFramePr>
        <p:xfrm>
          <a:off x="6172200" y="3352800"/>
          <a:ext cx="2871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71" name="Equation" r:id="rId17" imgW="1104900" imgH="457200" progId="Equation.DSMT4">
                  <p:embed/>
                </p:oleObj>
              </mc:Choice>
              <mc:Fallback>
                <p:oleObj name="Equation" r:id="rId17" imgW="1104900" imgH="457200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3352800"/>
                        <a:ext cx="287178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90" name="Line 46"/>
          <p:cNvSpPr>
            <a:spLocks noChangeShapeType="1"/>
          </p:cNvSpPr>
          <p:nvPr/>
        </p:nvSpPr>
        <p:spPr bwMode="auto">
          <a:xfrm flipH="1">
            <a:off x="4479925" y="1689100"/>
            <a:ext cx="15875" cy="4940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6191" name="Object 47"/>
          <p:cNvGraphicFramePr>
            <a:graphicFrameLocks noChangeAspect="1"/>
          </p:cNvGraphicFramePr>
          <p:nvPr/>
        </p:nvGraphicFramePr>
        <p:xfrm>
          <a:off x="6191250" y="4516438"/>
          <a:ext cx="968375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72" name="Equation" r:id="rId19" imgW="431613" imgH="444307" progId="Equation.DSMT4">
                  <p:embed/>
                </p:oleObj>
              </mc:Choice>
              <mc:Fallback>
                <p:oleObj name="Equation" r:id="rId19" imgW="431613" imgH="444307" progId="Equation.DSMT4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1250" y="4516438"/>
                        <a:ext cx="968375" cy="995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92" name="Text Box 48"/>
          <p:cNvSpPr txBox="1">
            <a:spLocks noChangeArrowheads="1"/>
          </p:cNvSpPr>
          <p:nvPr/>
        </p:nvSpPr>
        <p:spPr bwMode="auto">
          <a:xfrm>
            <a:off x="3470275" y="152400"/>
            <a:ext cx="22510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i="1" u="sng" dirty="0" err="1">
                <a:solidFill>
                  <a:schemeClr val="accent2"/>
                </a:solidFill>
                <a:latin typeface="Times New Roman" pitchFamily="18" charset="0"/>
              </a:rPr>
              <a:t>Bài</a:t>
            </a:r>
            <a:r>
              <a:rPr lang="en-US" sz="3600" b="1" i="1" u="sng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chemeClr val="accent2"/>
                </a:solidFill>
                <a:latin typeface="Times New Roman" pitchFamily="18" charset="0"/>
              </a:rPr>
              <a:t>tập</a:t>
            </a:r>
            <a:r>
              <a:rPr lang="en-US" sz="3600" b="1" i="1" dirty="0">
                <a:solidFill>
                  <a:schemeClr val="accent2"/>
                </a:solidFill>
                <a:latin typeface="Times New Roman" pitchFamily="18" charset="0"/>
              </a:rPr>
              <a:t>:</a:t>
            </a:r>
            <a:endParaRPr lang="en-US" sz="3600" b="1" i="1" u="sng" dirty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6193" name="Text Box 49"/>
          <p:cNvSpPr txBox="1">
            <a:spLocks noChangeArrowheads="1"/>
          </p:cNvSpPr>
          <p:nvPr/>
        </p:nvSpPr>
        <p:spPr bwMode="auto">
          <a:xfrm>
            <a:off x="4794250" y="1295400"/>
            <a:ext cx="39862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</a:rPr>
              <a:t>b) Tính và so sánh:</a:t>
            </a:r>
            <a:r>
              <a:rPr lang="en-US" sz="2800" b="1">
                <a:solidFill>
                  <a:srgbClr val="FF3300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6194" name="Object 50"/>
          <p:cNvGraphicFramePr>
            <a:graphicFrameLocks noChangeAspect="1"/>
          </p:cNvGraphicFramePr>
          <p:nvPr/>
        </p:nvGraphicFramePr>
        <p:xfrm>
          <a:off x="685800" y="2057400"/>
          <a:ext cx="11430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73" name="Equation" r:id="rId21" imgW="330057" imgH="393529" progId="Equation.DSMT4">
                  <p:embed/>
                </p:oleObj>
              </mc:Choice>
              <mc:Fallback>
                <p:oleObj name="Equation" r:id="rId21" imgW="330057" imgH="393529" progId="Equation.DSMT4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057400"/>
                        <a:ext cx="114300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95" name="Text Box 51"/>
          <p:cNvSpPr txBox="1">
            <a:spLocks noChangeArrowheads="1"/>
          </p:cNvSpPr>
          <p:nvPr/>
        </p:nvSpPr>
        <p:spPr bwMode="auto">
          <a:xfrm>
            <a:off x="1803400" y="2300288"/>
            <a:ext cx="863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>
                <a:latin typeface="Times New Roman" pitchFamily="18" charset="0"/>
              </a:rPr>
              <a:t>và  </a:t>
            </a:r>
          </a:p>
        </p:txBody>
      </p:sp>
      <p:graphicFrame>
        <p:nvGraphicFramePr>
          <p:cNvPr id="6196" name="Object 52"/>
          <p:cNvGraphicFramePr>
            <a:graphicFrameLocks noChangeAspect="1"/>
          </p:cNvGraphicFramePr>
          <p:nvPr/>
        </p:nvGraphicFramePr>
        <p:xfrm>
          <a:off x="2339975" y="2057400"/>
          <a:ext cx="1317625" cy="1068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74" name="Equation" r:id="rId23" imgW="317225" imgH="393359" progId="Equation.DSMT4">
                  <p:embed/>
                </p:oleObj>
              </mc:Choice>
              <mc:Fallback>
                <p:oleObj name="Equation" r:id="rId23" imgW="317225" imgH="393359" progId="Equation.DSMT4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2057400"/>
                        <a:ext cx="1317625" cy="1068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97" name="Text Box 53"/>
          <p:cNvSpPr txBox="1">
            <a:spLocks noChangeArrowheads="1"/>
          </p:cNvSpPr>
          <p:nvPr/>
        </p:nvSpPr>
        <p:spPr bwMode="auto">
          <a:xfrm>
            <a:off x="0" y="3582988"/>
            <a:ext cx="1371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</a:rPr>
              <a:t>Ta </a:t>
            </a:r>
            <a:r>
              <a:rPr lang="en-US" sz="2800" dirty="0" err="1">
                <a:latin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</a:rPr>
              <a:t>:  </a:t>
            </a:r>
          </a:p>
        </p:txBody>
      </p:sp>
      <p:sp>
        <p:nvSpPr>
          <p:cNvPr id="6198" name="Text Box 54"/>
          <p:cNvSpPr txBox="1">
            <a:spLocks noChangeArrowheads="1"/>
          </p:cNvSpPr>
          <p:nvPr/>
        </p:nvSpPr>
        <p:spPr bwMode="auto">
          <a:xfrm>
            <a:off x="4419600" y="5715000"/>
            <a:ext cx="1301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>
                <a:latin typeface="Times New Roman" pitchFamily="18" charset="0"/>
              </a:rPr>
              <a:t>Vậy  </a:t>
            </a:r>
          </a:p>
        </p:txBody>
      </p:sp>
      <p:sp>
        <p:nvSpPr>
          <p:cNvPr id="6199" name="Text Box 55"/>
          <p:cNvSpPr txBox="1">
            <a:spLocks noChangeArrowheads="1"/>
          </p:cNvSpPr>
          <p:nvPr/>
        </p:nvSpPr>
        <p:spPr bwMode="auto">
          <a:xfrm>
            <a:off x="4572000" y="2743200"/>
            <a:ext cx="13398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>
                <a:latin typeface="Times New Roman" pitchFamily="18" charset="0"/>
              </a:rPr>
              <a:t>Ta có:  </a:t>
            </a:r>
          </a:p>
        </p:txBody>
      </p:sp>
      <p:graphicFrame>
        <p:nvGraphicFramePr>
          <p:cNvPr id="6200" name="Object 56"/>
          <p:cNvGraphicFramePr>
            <a:graphicFrameLocks noChangeAspect="1"/>
          </p:cNvGraphicFramePr>
          <p:nvPr/>
        </p:nvGraphicFramePr>
        <p:xfrm>
          <a:off x="5181600" y="1828800"/>
          <a:ext cx="833438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75" name="Equation" r:id="rId25" imgW="317225" imgH="393359" progId="Equation.3">
                  <p:embed/>
                </p:oleObj>
              </mc:Choice>
              <mc:Fallback>
                <p:oleObj name="Equation" r:id="rId25" imgW="317225" imgH="393359" progId="Equation.3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1828800"/>
                        <a:ext cx="833438" cy="1035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01" name="Object 57"/>
          <p:cNvGraphicFramePr>
            <a:graphicFrameLocks noChangeAspect="1"/>
          </p:cNvGraphicFramePr>
          <p:nvPr/>
        </p:nvGraphicFramePr>
        <p:xfrm>
          <a:off x="6858000" y="1828800"/>
          <a:ext cx="795338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76" name="Equation" r:id="rId27" imgW="355446" imgH="469696" progId="Equation.DSMT4">
                  <p:embed/>
                </p:oleObj>
              </mc:Choice>
              <mc:Fallback>
                <p:oleObj name="Equation" r:id="rId27" imgW="355446" imgH="469696" progId="Equation.DSMT4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1828800"/>
                        <a:ext cx="795338" cy="954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02" name="Text Box 58"/>
          <p:cNvSpPr txBox="1">
            <a:spLocks noChangeArrowheads="1"/>
          </p:cNvSpPr>
          <p:nvPr/>
        </p:nvSpPr>
        <p:spPr bwMode="auto">
          <a:xfrm>
            <a:off x="6172200" y="1981200"/>
            <a:ext cx="7493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>
                <a:latin typeface="Times New Roman" pitchFamily="18" charset="0"/>
              </a:rPr>
              <a:t>và 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6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4" grpId="0"/>
      <p:bldP spid="6180" grpId="0"/>
      <p:bldP spid="6186" grpId="0"/>
      <p:bldP spid="6190" grpId="0" animBg="1"/>
      <p:bldP spid="6192" grpId="0"/>
      <p:bldP spid="6193" grpId="0"/>
      <p:bldP spid="6195" grpId="0"/>
      <p:bldP spid="6197" grpId="0"/>
      <p:bldP spid="6198" grpId="0"/>
      <p:bldP spid="6199" grpId="0"/>
      <p:bldP spid="62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5" name="Group 24"/>
          <p:cNvGrpSpPr>
            <a:grpSpLocks/>
          </p:cNvGrpSpPr>
          <p:nvPr/>
        </p:nvGrpSpPr>
        <p:grpSpPr bwMode="auto">
          <a:xfrm>
            <a:off x="189706" y="1143000"/>
            <a:ext cx="8764588" cy="2667000"/>
            <a:chOff x="305757" y="755650"/>
            <a:chExt cx="8838437" cy="2667000"/>
          </a:xfrm>
        </p:grpSpPr>
        <p:sp>
          <p:nvSpPr>
            <p:cNvPr id="26" name="Rounded Rectangle 25"/>
            <p:cNvSpPr/>
            <p:nvPr/>
          </p:nvSpPr>
          <p:spPr>
            <a:xfrm>
              <a:off x="305757" y="755650"/>
              <a:ext cx="8838437" cy="2667000"/>
            </a:xfrm>
            <a:prstGeom prst="round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en-US" sz="3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Muốn</a:t>
              </a:r>
              <a:r>
                <a:rPr lang="en-US" sz="3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chia </a:t>
              </a:r>
              <a:r>
                <a:rPr lang="en-US" sz="3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3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phân</a:t>
              </a:r>
              <a:r>
                <a:rPr lang="en-US" sz="3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số</a:t>
              </a:r>
              <a:r>
                <a:rPr lang="en-US" sz="3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hay </a:t>
              </a:r>
              <a:r>
                <a:rPr lang="en-US" sz="3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3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số</a:t>
              </a:r>
              <a:r>
                <a:rPr lang="en-US" sz="3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nguyên</a:t>
              </a:r>
              <a:r>
                <a:rPr lang="en-US" sz="3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cho</a:t>
              </a:r>
              <a:r>
                <a:rPr lang="en-US" sz="3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3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phân</a:t>
              </a:r>
              <a:r>
                <a:rPr lang="en-US" sz="3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số</a:t>
              </a:r>
              <a:r>
                <a:rPr lang="en-US" sz="3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, ta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nhân</a:t>
              </a:r>
              <a:r>
                <a:rPr lang="en-US" sz="32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số</a:t>
              </a:r>
              <a:r>
                <a:rPr lang="en-US" sz="32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bị</a:t>
              </a:r>
              <a:r>
                <a:rPr lang="en-US" sz="32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chia </a:t>
              </a:r>
              <a:r>
                <a:rPr lang="en-US" sz="3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với</a:t>
              </a:r>
              <a:r>
                <a:rPr lang="en-US" sz="3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số</a:t>
              </a:r>
              <a:r>
                <a:rPr lang="en-US" sz="32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nghịch</a:t>
              </a:r>
              <a:r>
                <a:rPr lang="en-US" sz="32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đảo</a:t>
              </a:r>
              <a:r>
                <a:rPr lang="en-US" sz="32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sz="32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số</a:t>
              </a:r>
              <a:r>
                <a:rPr lang="en-US" sz="32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chia</a:t>
              </a:r>
              <a:r>
                <a:rPr lang="en-US" sz="3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pPr algn="just">
                <a:defRPr/>
              </a:pPr>
              <a:endPara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defRPr/>
              </a:pPr>
              <a:endPara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79879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31658598"/>
                </p:ext>
              </p:extLst>
            </p:nvPr>
          </p:nvGraphicFramePr>
          <p:xfrm>
            <a:off x="407363" y="2219325"/>
            <a:ext cx="8620768" cy="1127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69" name="Equation" r:id="rId3" imgW="2794000" imgH="393700" progId="Equation.DSMT4">
                    <p:embed/>
                  </p:oleObj>
                </mc:Choice>
                <mc:Fallback>
                  <p:oleObj name="Equation" r:id="rId3" imgW="2794000" imgH="3937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7363" y="2219325"/>
                          <a:ext cx="8620768" cy="1127125"/>
                        </a:xfrm>
                        <a:prstGeom prst="rect">
                          <a:avLst/>
                        </a:prstGeom>
                        <a:noFill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9876" name="Rectangle 27"/>
          <p:cNvSpPr>
            <a:spLocks noChangeArrowheads="1"/>
          </p:cNvSpPr>
          <p:nvPr/>
        </p:nvSpPr>
        <p:spPr bwMode="auto">
          <a:xfrm>
            <a:off x="231575" y="701625"/>
            <a:ext cx="2133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  <p:sp>
        <p:nvSpPr>
          <p:cNvPr id="7987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Rectangle 27"/>
          <p:cNvSpPr>
            <a:spLocks noChangeArrowheads="1"/>
          </p:cNvSpPr>
          <p:nvPr/>
        </p:nvSpPr>
        <p:spPr bwMode="auto">
          <a:xfrm>
            <a:off x="231574" y="116850"/>
            <a:ext cx="43404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2./ </a:t>
            </a:r>
            <a:r>
              <a:rPr lang="en-US" sz="3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sz="3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32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222533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609600" y="1752600"/>
            <a:ext cx="4762500" cy="4308475"/>
            <a:chOff x="258" y="549"/>
            <a:chExt cx="3066" cy="3340"/>
          </a:xfrm>
        </p:grpSpPr>
        <p:graphicFrame>
          <p:nvGraphicFramePr>
            <p:cNvPr id="9227" name="Object 5"/>
            <p:cNvGraphicFramePr>
              <a:graphicFrameLocks noChangeAspect="1"/>
            </p:cNvGraphicFramePr>
            <p:nvPr/>
          </p:nvGraphicFramePr>
          <p:xfrm>
            <a:off x="258" y="549"/>
            <a:ext cx="2539" cy="7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61" name="Equation" r:id="rId5" imgW="1295400" imgH="393700" progId="Equation.DSMT4">
                    <p:embed/>
                  </p:oleObj>
                </mc:Choice>
                <mc:Fallback>
                  <p:oleObj name="Equation" r:id="rId5" imgW="1295400" imgH="3937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8" y="549"/>
                          <a:ext cx="2539" cy="7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28" name="Object 9"/>
            <p:cNvGraphicFramePr>
              <a:graphicFrameLocks noChangeAspect="1"/>
            </p:cNvGraphicFramePr>
            <p:nvPr/>
          </p:nvGraphicFramePr>
          <p:xfrm>
            <a:off x="338" y="1431"/>
            <a:ext cx="2986" cy="8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62" name="Equation" r:id="rId7" imgW="1358310" imgH="393529" progId="Equation.DSMT4">
                    <p:embed/>
                  </p:oleObj>
                </mc:Choice>
                <mc:Fallback>
                  <p:oleObj name="Equation" r:id="rId7" imgW="1358310" imgH="393529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8" y="1431"/>
                          <a:ext cx="2986" cy="86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29" name="Object 10"/>
            <p:cNvGraphicFramePr>
              <a:graphicFrameLocks noChangeAspect="1"/>
            </p:cNvGraphicFramePr>
            <p:nvPr/>
          </p:nvGraphicFramePr>
          <p:xfrm>
            <a:off x="368" y="2321"/>
            <a:ext cx="2623" cy="8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63" name="Equation" r:id="rId9" imgW="1193800" imgH="393700" progId="Equation.DSMT4">
                    <p:embed/>
                  </p:oleObj>
                </mc:Choice>
                <mc:Fallback>
                  <p:oleObj name="Equation" r:id="rId9" imgW="1193800" imgH="3937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8" y="2321"/>
                          <a:ext cx="2623" cy="86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30" name="Object 11"/>
            <p:cNvGraphicFramePr>
              <a:graphicFrameLocks noChangeAspect="1"/>
            </p:cNvGraphicFramePr>
            <p:nvPr/>
          </p:nvGraphicFramePr>
          <p:xfrm>
            <a:off x="2769" y="3497"/>
            <a:ext cx="251" cy="3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64" name="Equation" r:id="rId11" imgW="435285" imgH="677109" progId="Equation.DSMT4">
                    <p:embed/>
                  </p:oleObj>
                </mc:Choice>
                <mc:Fallback>
                  <p:oleObj name="Equation" r:id="rId11" imgW="435285" imgH="677109" progId="Equation.DSMT4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69" y="3497"/>
                          <a:ext cx="251" cy="3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276600" y="1676400"/>
            <a:ext cx="457200" cy="579438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graphicFrame>
        <p:nvGraphicFramePr>
          <p:cNvPr id="9220" name="Object 20"/>
          <p:cNvGraphicFramePr>
            <a:graphicFrameLocks noChangeAspect="1"/>
          </p:cNvGraphicFramePr>
          <p:nvPr/>
        </p:nvGraphicFramePr>
        <p:xfrm>
          <a:off x="4667250" y="34734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5" name="Equation" r:id="rId13" imgW="114151" imgH="215619" progId="Equation.3">
                  <p:embed/>
                </p:oleObj>
              </mc:Choice>
              <mc:Fallback>
                <p:oleObj name="Equation" r:id="rId13" imgW="114151" imgH="215619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7250" y="34734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9" name="Object 21"/>
          <p:cNvGraphicFramePr>
            <a:graphicFrameLocks noChangeAspect="1"/>
          </p:cNvGraphicFramePr>
          <p:nvPr/>
        </p:nvGraphicFramePr>
        <p:xfrm>
          <a:off x="4114800" y="1752600"/>
          <a:ext cx="563563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6" name="Equation" r:id="rId15" imgW="152334" imgH="393529" progId="Equation.DSMT4">
                  <p:embed/>
                </p:oleObj>
              </mc:Choice>
              <mc:Fallback>
                <p:oleObj name="Equation" r:id="rId15" imgW="152334" imgH="393529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1752600"/>
                        <a:ext cx="563563" cy="985838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91" name="Object 23"/>
          <p:cNvGraphicFramePr>
            <a:graphicFrameLocks noChangeAspect="1"/>
          </p:cNvGraphicFramePr>
          <p:nvPr/>
        </p:nvGraphicFramePr>
        <p:xfrm>
          <a:off x="4419600" y="4038600"/>
          <a:ext cx="563563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7" name="Equation" r:id="rId17" imgW="190417" imgH="393529" progId="Equation.DSMT4">
                  <p:embed/>
                </p:oleObj>
              </mc:Choice>
              <mc:Fallback>
                <p:oleObj name="Equation" r:id="rId17" imgW="190417" imgH="393529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4038600"/>
                        <a:ext cx="563563" cy="1014413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92" name="Object 24"/>
          <p:cNvGraphicFramePr>
            <a:graphicFrameLocks noChangeAspect="1"/>
          </p:cNvGraphicFramePr>
          <p:nvPr/>
        </p:nvGraphicFramePr>
        <p:xfrm>
          <a:off x="2971800" y="2971800"/>
          <a:ext cx="51117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8" name="Equation" r:id="rId19" imgW="190417" imgH="393529" progId="Equation.DSMT4">
                  <p:embed/>
                </p:oleObj>
              </mc:Choice>
              <mc:Fallback>
                <p:oleObj name="Equation" r:id="rId19" imgW="190417" imgH="393529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971800"/>
                        <a:ext cx="511175" cy="99060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93" name="Object 25"/>
          <p:cNvGraphicFramePr>
            <a:graphicFrameLocks noChangeAspect="1"/>
          </p:cNvGraphicFramePr>
          <p:nvPr/>
        </p:nvGraphicFramePr>
        <p:xfrm>
          <a:off x="3429000" y="4114800"/>
          <a:ext cx="563563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9" name="Equation" r:id="rId21" imgW="152334" imgH="393529" progId="Equation.DSMT4">
                  <p:embed/>
                </p:oleObj>
              </mc:Choice>
              <mc:Fallback>
                <p:oleObj name="Equation" r:id="rId21" imgW="152334" imgH="393529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114800"/>
                        <a:ext cx="563563" cy="1030288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94" name="Object 26"/>
          <p:cNvGraphicFramePr>
            <a:graphicFrameLocks noChangeAspect="1"/>
          </p:cNvGraphicFramePr>
          <p:nvPr/>
        </p:nvGraphicFramePr>
        <p:xfrm>
          <a:off x="4876800" y="2895600"/>
          <a:ext cx="5857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70" name="Equation" r:id="rId23" imgW="266469" imgH="393359" progId="Equation.DSMT4">
                  <p:embed/>
                </p:oleObj>
              </mc:Choice>
              <mc:Fallback>
                <p:oleObj name="Equation" r:id="rId23" imgW="266469" imgH="393359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2895600"/>
                        <a:ext cx="585788" cy="1025525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304800" y="990600"/>
            <a:ext cx="6407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?5.</a:t>
            </a:r>
            <a:r>
              <a:rPr 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Hoàn thành các phép tính sau: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0" grpId="0" animBg="1" autoUpdateAnimBg="0"/>
      <p:bldP spid="82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85763" y="363538"/>
            <a:ext cx="8294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>
                <a:latin typeface="Times New Roman" pitchFamily="18" charset="0"/>
                <a:cs typeface="Times New Roman" pitchFamily="18" charset="0"/>
              </a:rPr>
              <a:t>Bài toán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: Bạn An thực hiện phép chia hai phân số như sau: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14400" y="2068513"/>
            <a:ext cx="5715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>
                <a:latin typeface="Times New Roman" pitchFamily="18" charset="0"/>
                <a:cs typeface="Times New Roman" pitchFamily="18" charset="0"/>
              </a:rPr>
              <a:t>Theo em, bạn An làm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85763" y="2847975"/>
            <a:ext cx="20748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>
                <a:latin typeface="Times New Roman" pitchFamily="18" charset="0"/>
                <a:cs typeface="Times New Roman" pitchFamily="18" charset="0"/>
              </a:rPr>
              <a:t>Nhận xét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04800" y="3657600"/>
            <a:ext cx="1981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>
                <a:latin typeface="Times New Roman" pitchFamily="18" charset="0"/>
                <a:cs typeface="Times New Roman" pitchFamily="18" charset="0"/>
              </a:rPr>
              <a:t>Tổng quát:  </a:t>
            </a:r>
          </a:p>
        </p:txBody>
      </p:sp>
      <p:sp>
        <p:nvSpPr>
          <p:cNvPr id="2" name="Explosion 1 1"/>
          <p:cNvSpPr/>
          <p:nvPr/>
        </p:nvSpPr>
        <p:spPr>
          <a:xfrm>
            <a:off x="6553200" y="990600"/>
            <a:ext cx="2312988" cy="1671638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</a:p>
        </p:txBody>
      </p:sp>
      <p:graphicFrame>
        <p:nvGraphicFramePr>
          <p:cNvPr id="25602" name="Object 8"/>
          <p:cNvGraphicFramePr>
            <a:graphicFrameLocks noChangeAspect="1"/>
          </p:cNvGraphicFramePr>
          <p:nvPr/>
        </p:nvGraphicFramePr>
        <p:xfrm>
          <a:off x="1443038" y="990600"/>
          <a:ext cx="4983162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53" name="Equation" r:id="rId3" imgW="2171700" imgH="393700" progId="Equation.DSMT4">
                  <p:embed/>
                </p:oleObj>
              </mc:Choice>
              <mc:Fallback>
                <p:oleObj name="Equation" r:id="rId3" imgW="2171700" imgH="3937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3038" y="990600"/>
                        <a:ext cx="4983162" cy="1023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3" name="Object 9"/>
          <p:cNvGraphicFramePr>
            <a:graphicFrameLocks noChangeAspect="1"/>
          </p:cNvGraphicFramePr>
          <p:nvPr/>
        </p:nvGraphicFramePr>
        <p:xfrm>
          <a:off x="2438400" y="1066800"/>
          <a:ext cx="2505075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54" name="Equation" r:id="rId5" imgW="1091726" imgH="393529" progId="Equation.DSMT4">
                  <p:embed/>
                </p:oleObj>
              </mc:Choice>
              <mc:Fallback>
                <p:oleObj name="Equation" r:id="rId5" imgW="1091726" imgH="393529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066800"/>
                        <a:ext cx="2505075" cy="1023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8426535"/>
              </p:ext>
            </p:extLst>
          </p:nvPr>
        </p:nvGraphicFramePr>
        <p:xfrm>
          <a:off x="2705100" y="3505200"/>
          <a:ext cx="38481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55" name="Equation" r:id="rId7" imgW="1346040" imgH="393480" progId="Equation.DSMT4">
                  <p:embed/>
                </p:oleObj>
              </mc:Choice>
              <mc:Fallback>
                <p:oleObj name="Equation" r:id="rId7" imgW="1346040" imgH="39348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5100" y="3505200"/>
                        <a:ext cx="38481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3" grpId="1"/>
      <p:bldP spid="15" grpId="0"/>
      <p:bldP spid="2" grpId="0" animBg="1"/>
      <p:bldP spid="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5" name="Object 3"/>
          <p:cNvGraphicFramePr>
            <a:graphicFrameLocks noChangeAspect="1"/>
          </p:cNvGraphicFramePr>
          <p:nvPr/>
        </p:nvGraphicFramePr>
        <p:xfrm>
          <a:off x="4794250" y="19526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12" name="Equation" r:id="rId3" imgW="114102" imgH="177492" progId="Equation.DSMT4">
                  <p:embed/>
                </p:oleObj>
              </mc:Choice>
              <mc:Fallback>
                <p:oleObj name="Equation" r:id="rId3" imgW="114102" imgH="177492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0" y="1952625"/>
                        <a:ext cx="1143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4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105925184"/>
              </p:ext>
            </p:extLst>
          </p:nvPr>
        </p:nvGraphicFramePr>
        <p:xfrm>
          <a:off x="914400" y="1893125"/>
          <a:ext cx="6400800" cy="115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13" name="Equation" r:id="rId5" imgW="2921000" imgH="419100" progId="Equation.DSMT4">
                  <p:embed/>
                </p:oleObj>
              </mc:Choice>
              <mc:Fallback>
                <p:oleObj name="Equation" r:id="rId5" imgW="2921000" imgH="4191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893125"/>
                        <a:ext cx="6400800" cy="115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5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931250454"/>
              </p:ext>
            </p:extLst>
          </p:nvPr>
        </p:nvGraphicFramePr>
        <p:xfrm>
          <a:off x="914400" y="3419100"/>
          <a:ext cx="60960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14" name="Equation" r:id="rId7" imgW="2159000" imgH="393700" progId="Equation.DSMT4">
                  <p:embed/>
                </p:oleObj>
              </mc:Choice>
              <mc:Fallback>
                <p:oleObj name="Equation" r:id="rId7" imgW="2159000" imgH="393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419100"/>
                        <a:ext cx="609600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879364"/>
              </p:ext>
            </p:extLst>
          </p:nvPr>
        </p:nvGraphicFramePr>
        <p:xfrm>
          <a:off x="946150" y="4802188"/>
          <a:ext cx="4464050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15" name="Equation" r:id="rId9" imgW="1574640" imgH="393480" progId="Equation.DSMT4">
                  <p:embed/>
                </p:oleObj>
              </mc:Choice>
              <mc:Fallback>
                <p:oleObj name="Equation" r:id="rId9" imgW="1574640" imgH="3934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150" y="4802188"/>
                        <a:ext cx="4464050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405" name="Picture 13" descr="2018_03_29_0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4" t="48540" r="8989" b="28090"/>
          <a:stretch>
            <a:fillRect/>
          </a:stretch>
        </p:blipFill>
        <p:spPr bwMode="auto">
          <a:xfrm>
            <a:off x="533400" y="76200"/>
            <a:ext cx="7772400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26" name="Text Box 18"/>
          <p:cNvSpPr txBox="1">
            <a:spLocks noChangeArrowheads="1"/>
          </p:cNvSpPr>
          <p:nvPr/>
        </p:nvSpPr>
        <p:spPr bwMode="auto">
          <a:xfrm>
            <a:off x="3886200" y="1389063"/>
            <a:ext cx="827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i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7&quot;/&gt;&lt;/object&gt;&lt;object type=&quot;3&quot; unique_id=&quot;10005&quot;&gt;&lt;property id=&quot;20148&quot; value=&quot;5&quot;/&gt;&lt;property id=&quot;20300&quot; value=&quot;Slide 2&quot;/&gt;&lt;property id=&quot;20307&quot; value=&quot;266&quot;/&gt;&lt;/object&gt;&lt;object type=&quot;3&quot; unique_id=&quot;10006&quot;&gt;&lt;property id=&quot;20148&quot; value=&quot;5&quot;/&gt;&lt;property id=&quot;20300&quot; value=&quot;Slide 3&quot;/&gt;&lt;property id=&quot;20307&quot; value=&quot;258&quot;/&gt;&lt;/object&gt;&lt;object type=&quot;3&quot; unique_id=&quot;10007&quot;&gt;&lt;property id=&quot;20148&quot; value=&quot;5&quot;/&gt;&lt;property id=&quot;20300&quot; value=&quot;Slide 4&quot;/&gt;&lt;property id=&quot;20307&quot; value=&quot;259&quot;/&gt;&lt;/object&gt;&lt;object type=&quot;3&quot; unique_id=&quot;10008&quot;&gt;&lt;property id=&quot;20148&quot; value=&quot;5&quot;/&gt;&lt;property id=&quot;20300&quot; value=&quot;Slide 6&quot;/&gt;&lt;property id=&quot;20307&quot; value=&quot;261&quot;/&gt;&lt;/object&gt;&lt;object type=&quot;3&quot; unique_id=&quot;10009&quot;&gt;&lt;property id=&quot;20148&quot; value=&quot;5&quot;/&gt;&lt;property id=&quot;20300&quot; value=&quot;Slide 5&quot;/&gt;&lt;property id=&quot;20307&quot; value=&quot;260&quot;/&gt;&lt;/object&gt;&lt;object type=&quot;3&quot; unique_id=&quot;10010&quot;&gt;&lt;property id=&quot;20148&quot; value=&quot;5&quot;/&gt;&lt;property id=&quot;20300&quot; value=&quot;Slide 7&quot;/&gt;&lt;property id=&quot;20307&quot; value=&quot;262&quot;/&gt;&lt;/object&gt;&lt;object type=&quot;3&quot; unique_id=&quot;10011&quot;&gt;&lt;property id=&quot;20148&quot; value=&quot;5&quot;/&gt;&lt;property id=&quot;20300&quot; value=&quot;Slide 8&quot;/&gt;&lt;property id=&quot;20307&quot; value=&quot;263&quot;/&gt;&lt;/object&gt;&lt;object type=&quot;3&quot; unique_id=&quot;10012&quot;&gt;&lt;property id=&quot;20148&quot; value=&quot;5&quot;/&gt;&lt;property id=&quot;20300&quot; value=&quot;Slide 10&quot;/&gt;&lt;property id=&quot;20307&quot; value=&quot;264&quot;/&gt;&lt;/object&gt;&lt;object type=&quot;3&quot; unique_id=&quot;10013&quot;&gt;&lt;property id=&quot;20148&quot; value=&quot;5&quot;/&gt;&lt;property id=&quot;20300&quot; value=&quot;Slide 9&quot;/&gt;&lt;property id=&quot;20307&quot; value=&quot;265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7|26.2|1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35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13.2|30.9|23.2"/>
</p:tagLst>
</file>

<file path=ppt/theme/theme1.xml><?xml version="1.0" encoding="utf-8"?>
<a:theme xmlns:a="http://schemas.openxmlformats.org/drawingml/2006/main" name="Hoa anh đào Nở 16x9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17.potx" id="{A8D831F9-2DA4-4700-B230-431725864604}" vid="{ED9A2A59-32A4-4461-8593-D9E87F204B18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tf03031002</Template>
  <TotalTime>2556</TotalTime>
  <Words>474</Words>
  <Application>Microsoft Office PowerPoint</Application>
  <PresentationFormat>On-screen Show (4:3)</PresentationFormat>
  <Paragraphs>122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.VnTifani HeavyH</vt:lpstr>
      <vt:lpstr>.VnTime</vt:lpstr>
      <vt:lpstr>.VnTimeH</vt:lpstr>
      <vt:lpstr>Arial</vt:lpstr>
      <vt:lpstr>Calibri</vt:lpstr>
      <vt:lpstr>Cambria</vt:lpstr>
      <vt:lpstr>Times New Roman</vt:lpstr>
      <vt:lpstr>VNI-Times</vt:lpstr>
      <vt:lpstr>Hoa anh đào Nở 16x9</vt:lpstr>
      <vt:lpstr>Equation</vt:lpstr>
      <vt:lpstr>PowerPoint Presentation</vt:lpstr>
      <vt:lpstr>PowerPoint Presentation</vt:lpstr>
      <vt:lpstr>Định nghĩa: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Wesmosis@Yahoo.Dk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PCT</dc:creator>
  <cp:lastModifiedBy>Admin</cp:lastModifiedBy>
  <cp:revision>303</cp:revision>
  <dcterms:created xsi:type="dcterms:W3CDTF">2002-01-01T08:15:56Z</dcterms:created>
  <dcterms:modified xsi:type="dcterms:W3CDTF">2021-03-29T03:56:16Z</dcterms:modified>
</cp:coreProperties>
</file>