
<file path=[Content_Types].xml><?xml version="1.0" encoding="utf-8"?>
<Types xmlns="http://schemas.openxmlformats.org/package/2006/content-types">
  <Default Extension="jfif" ContentType="image/jpeg"/>
  <Default Extension="png" ContentType="image/png"/>
  <Default Extension="jpeg" ContentType="image/jpeg"/>
  <Default Extension="wmf" ContentType="image/x-wmf"/>
  <Default Extension="rels" ContentType="application/vnd.openxmlformats-package.relationships+xml"/>
  <Default Extension="xml" ContentType="application/xml"/>
  <Default Extension="wav" ContentType="audio/x-wa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theme/themeOverride1.xml" ContentType="application/vnd.openxmlformats-officedocument.themeOverride+xml"/>
  <Override PartName="/ppt/theme/themeOverride2.xml" ContentType="application/vnd.openxmlformats-officedocument.themeOverride+xml"/>
  <Override PartName="/ppt/theme/themeOverride3.xml" ContentType="application/vnd.openxmlformats-officedocument.themeOverride+xml"/>
  <Override PartName="/ppt/theme/themeOverride4.xml" ContentType="application/vnd.openxmlformats-officedocument.themeOverride+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3.xml" ContentType="application/vnd.openxmlformats-officedocument.theme+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theme/theme4.xml" ContentType="application/vnd.openxmlformats-officedocument.theme+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theme/theme5.xml" ContentType="application/vnd.openxmlformats-officedocument.theme+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tags/tag3.xml" ContentType="application/vnd.openxmlformats-officedocument.presentationml.tags+xml"/>
  <Override PartName="/ppt/notesSlides/notesSlide2.xml" ContentType="application/vnd.openxmlformats-officedocument.presentationml.notesSlide+xml"/>
  <Override PartName="/ppt/tags/tag4.xml" ContentType="application/vnd.openxmlformats-officedocument.presentationml.tags+xml"/>
  <Override PartName="/ppt/notesSlides/notesSlide3.xml" ContentType="application/vnd.openxmlformats-officedocument.presentationml.notesSlide+xml"/>
  <Override PartName="/ppt/tags/tag5.xml" ContentType="application/vnd.openxmlformats-officedocument.presentationml.tags+xml"/>
  <Override PartName="/ppt/notesSlides/notesSlide4.xml" ContentType="application/vnd.openxmlformats-officedocument.presentationml.notesSlide+xml"/>
  <Override PartName="/ppt/tags/tag6.xml" ContentType="application/vnd.openxmlformats-officedocument.presentationml.tags+xml"/>
  <Override PartName="/ppt/notesSlides/notesSlide5.xml" ContentType="application/vnd.openxmlformats-officedocument.presentationml.notesSlide+xml"/>
  <Override PartName="/ppt/tags/tag7.xml" ContentType="application/vnd.openxmlformats-officedocument.presentationml.tags+xml"/>
  <Override PartName="/ppt/notesSlides/notesSlide6.xml" ContentType="application/vnd.openxmlformats-officedocument.presentationml.notesSlide+xml"/>
  <Override PartName="/ppt/tags/tag8.xml" ContentType="application/vnd.openxmlformats-officedocument.presentationml.tags+xml"/>
  <Override PartName="/ppt/notesSlides/notesSlide7.xml" ContentType="application/vnd.openxmlformats-officedocument.presentationml.notesSlide+xml"/>
  <Override PartName="/ppt/tags/tag9.xml" ContentType="application/vnd.openxmlformats-officedocument.presentationml.tags+xml"/>
  <Override PartName="/ppt/notesSlides/notesSlide8.xml" ContentType="application/vnd.openxmlformats-officedocument.presentationml.notesSlide+xml"/>
  <Override PartName="/ppt/tags/tag10.xml" ContentType="application/vnd.openxmlformats-officedocument.presentationml.tags+xml"/>
  <Override PartName="/ppt/notesSlides/notesSlide9.xml" ContentType="application/vnd.openxmlformats-officedocument.presentationml.notesSlide+xml"/>
  <Override PartName="/ppt/tags/tag11.xml" ContentType="application/vnd.openxmlformats-officedocument.presentationml.tags+xml"/>
  <Override PartName="/ppt/notesSlides/notesSlide10.xml" ContentType="application/vnd.openxmlformats-officedocument.presentationml.notesSlide+xml"/>
  <Override PartName="/ppt/tags/tag12.xml" ContentType="application/vnd.openxmlformats-officedocument.presentationml.tags+xml"/>
  <Override PartName="/ppt/notesSlides/notesSlide11.xml" ContentType="application/vnd.openxmlformats-officedocument.presentationml.notesSlide+xml"/>
  <Override PartName="/ppt/tags/tag13.xml" ContentType="application/vnd.openxmlformats-officedocument.presentationml.tags+xml"/>
  <Override PartName="/ppt/notesSlides/notesSlide12.xml" ContentType="application/vnd.openxmlformats-officedocument.presentationml.notesSlide+xml"/>
  <Override PartName="/ppt/tags/tag14.xml" ContentType="application/vnd.openxmlformats-officedocument.presentationml.tags+xml"/>
  <Override PartName="/ppt/notesSlides/notesSlide13.xml" ContentType="application/vnd.openxmlformats-officedocument.presentationml.notesSlide+xml"/>
  <Override PartName="/ppt/tags/tag15.xml" ContentType="application/vnd.openxmlformats-officedocument.presentationml.tags+xml"/>
  <Override PartName="/ppt/notesSlides/notesSlide14.xml" ContentType="application/vnd.openxmlformats-officedocument.presentationml.notesSlide+xml"/>
  <Override PartName="/ppt/tags/tag16.xml" ContentType="application/vnd.openxmlformats-officedocument.presentationml.tags+xml"/>
  <Override PartName="/ppt/notesSlides/notesSlide15.xml" ContentType="application/vnd.openxmlformats-officedocument.presentationml.notesSlide+xml"/>
  <Override PartName="/ppt/tags/tag17.xml" ContentType="application/vnd.openxmlformats-officedocument.presentationml.tags+xml"/>
  <Override PartName="/ppt/notesSlides/notesSlide16.xml" ContentType="application/vnd.openxmlformats-officedocument.presentationml.notesSlide+xml"/>
  <Override PartName="/ppt/tags/tag18.xml" ContentType="application/vnd.openxmlformats-officedocument.presentationml.tags+xml"/>
  <Override PartName="/ppt/notesSlides/notesSlide17.xml" ContentType="application/vnd.openxmlformats-officedocument.presentationml.notesSlide+xml"/>
  <Override PartName="/ppt/tags/tag19.xml" ContentType="application/vnd.openxmlformats-officedocument.presentationml.tags+xml"/>
  <Override PartName="/ppt/notesSlides/notesSlide18.xml" ContentType="application/vnd.openxmlformats-officedocument.presentationml.notesSlide+xml"/>
  <Override PartName="/ppt/tags/tag20.xml" ContentType="application/vnd.openxmlformats-officedocument.presentationml.tags+xml"/>
  <Override PartName="/ppt/notesSlides/notesSlide19.xml" ContentType="application/vnd.openxmlformats-officedocument.presentationml.notesSlide+xml"/>
  <Override PartName="/ppt/tags/tag21.xml" ContentType="application/vnd.openxmlformats-officedocument.presentationml.tags+xml"/>
  <Override PartName="/ppt/notesSlides/notesSlide20.xml" ContentType="application/vnd.openxmlformats-officedocument.presentationml.notesSlide+xml"/>
  <Override PartName="/ppt/tags/tag22.xml" ContentType="application/vnd.openxmlformats-officedocument.presentationml.tags+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2" r:id="rId2"/>
    <p:sldMasterId id="2147483687" r:id="rId3"/>
    <p:sldMasterId id="2147483711" r:id="rId4"/>
    <p:sldMasterId id="2147483723" r:id="rId5"/>
    <p:sldMasterId id="2147483735" r:id="rId6"/>
  </p:sldMasterIdLst>
  <p:notesMasterIdLst>
    <p:notesMasterId r:id="rId28"/>
  </p:notesMasterIdLst>
  <p:sldIdLst>
    <p:sldId id="257" r:id="rId7"/>
    <p:sldId id="258" r:id="rId8"/>
    <p:sldId id="260" r:id="rId9"/>
    <p:sldId id="261" r:id="rId10"/>
    <p:sldId id="263" r:id="rId11"/>
    <p:sldId id="285" r:id="rId12"/>
    <p:sldId id="272" r:id="rId13"/>
    <p:sldId id="274" r:id="rId14"/>
    <p:sldId id="275" r:id="rId15"/>
    <p:sldId id="276" r:id="rId16"/>
    <p:sldId id="277" r:id="rId17"/>
    <p:sldId id="286" r:id="rId18"/>
    <p:sldId id="293" r:id="rId19"/>
    <p:sldId id="287" r:id="rId20"/>
    <p:sldId id="278" r:id="rId21"/>
    <p:sldId id="289" r:id="rId22"/>
    <p:sldId id="291" r:id="rId23"/>
    <p:sldId id="294" r:id="rId24"/>
    <p:sldId id="295" r:id="rId25"/>
    <p:sldId id="268" r:id="rId26"/>
    <p:sldId id="271" r:id="rId27"/>
  </p:sldIdLst>
  <p:sldSz cx="9144000" cy="6858000" type="screen4x3"/>
  <p:notesSz cx="6858000" cy="9144000"/>
  <p:custDataLst>
    <p:tags r:id="rId29"/>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86" d="100"/>
          <a:sy n="86" d="100"/>
        </p:scale>
        <p:origin x="960" y="10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 Type="http://schemas.openxmlformats.org/officeDocument/2006/relationships/slideMaster" Target="slideMasters/slideMaster3.xml"/><Relationship Id="rId21" Type="http://schemas.openxmlformats.org/officeDocument/2006/relationships/slide" Target="slides/slide15.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theme" Target="theme/theme1.xml"/><Relationship Id="rId5" Type="http://schemas.openxmlformats.org/officeDocument/2006/relationships/slideMaster" Target="slideMasters/slideMaster5.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notesMaster" Target="notesMasters/notesMaster1.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presProps" Target="presProps.xml"/><Relationship Id="rId8"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AF3512D-58C8-4F54-BC4C-1F99E939344D}" type="datetimeFigureOut">
              <a:rPr lang="en-US" smtClean="0"/>
              <a:t>22/10/2022</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81B92B1-2279-47EA-BBFD-160418CD4E3D}" type="slidenum">
              <a:rPr lang="en-US" smtClean="0"/>
              <a:t>‹#›</a:t>
            </a:fld>
            <a:endParaRPr lang="en-US"/>
          </a:p>
        </p:txBody>
      </p:sp>
    </p:spTree>
    <p:extLst>
      <p:ext uri="{BB962C8B-B14F-4D97-AF65-F5344CB8AC3E}">
        <p14:creationId xmlns:p14="http://schemas.microsoft.com/office/powerpoint/2010/main" val="255285326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Slide Image Placeholder 1"/>
          <p:cNvSpPr>
            <a:spLocks noGrp="1" noRot="1" noChangeAspect="1" noTextEdit="1"/>
          </p:cNvSpPr>
          <p:nvPr>
            <p:ph type="sldImg"/>
          </p:nvPr>
        </p:nvSpPr>
        <p:spPr bwMode="auto">
          <a:xfrm>
            <a:off x="1371600" y="1143000"/>
            <a:ext cx="41148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765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vi-VN" altLang="vi-VN">
              <a:latin typeface="Calibri" panose="020F0502020204030204" pitchFamily="34" charset="0"/>
            </a:endParaRPr>
          </a:p>
        </p:txBody>
      </p:sp>
      <p:sp>
        <p:nvSpPr>
          <p:cNvPr id="2765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7957F398-8566-48C3-8E8D-1403A415ACA9}" type="slidenum">
              <a:rPr lang="en-US" altLang="vi-VN" smtClean="0">
                <a:solidFill>
                  <a:prstClr val="black"/>
                </a:solidFill>
                <a:latin typeface="Arial" panose="020B0604020202020204" pitchFamily="34" charset="0"/>
              </a:rPr>
              <a:pPr>
                <a:spcBef>
                  <a:spcPct val="0"/>
                </a:spcBef>
              </a:pPr>
              <a:t>1</a:t>
            </a:fld>
            <a:endParaRPr lang="en-US" altLang="vi-VN">
              <a:solidFill>
                <a:prstClr val="black"/>
              </a:solidFill>
              <a:latin typeface="Arial" panose="020B0604020202020204" pitchFamily="34" charset="0"/>
            </a:endParaRPr>
          </a:p>
        </p:txBody>
      </p:sp>
    </p:spTree>
    <p:extLst>
      <p:ext uri="{BB962C8B-B14F-4D97-AF65-F5344CB8AC3E}">
        <p14:creationId xmlns:p14="http://schemas.microsoft.com/office/powerpoint/2010/main" val="258277101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81B92B1-2279-47EA-BBFD-160418CD4E3D}" type="slidenum">
              <a:rPr lang="en-US" smtClean="0"/>
              <a:t>10</a:t>
            </a:fld>
            <a:endParaRPr lang="en-US"/>
          </a:p>
        </p:txBody>
      </p:sp>
    </p:spTree>
    <p:extLst>
      <p:ext uri="{BB962C8B-B14F-4D97-AF65-F5344CB8AC3E}">
        <p14:creationId xmlns:p14="http://schemas.microsoft.com/office/powerpoint/2010/main" val="73871606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81B92B1-2279-47EA-BBFD-160418CD4E3D}" type="slidenum">
              <a:rPr lang="en-US" smtClean="0"/>
              <a:t>11</a:t>
            </a:fld>
            <a:endParaRPr lang="en-US"/>
          </a:p>
        </p:txBody>
      </p:sp>
    </p:spTree>
    <p:extLst>
      <p:ext uri="{BB962C8B-B14F-4D97-AF65-F5344CB8AC3E}">
        <p14:creationId xmlns:p14="http://schemas.microsoft.com/office/powerpoint/2010/main" val="411344008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81B92B1-2279-47EA-BBFD-160418CD4E3D}" type="slidenum">
              <a:rPr lang="en-US" smtClean="0"/>
              <a:t>12</a:t>
            </a:fld>
            <a:endParaRPr lang="en-US"/>
          </a:p>
        </p:txBody>
      </p:sp>
    </p:spTree>
    <p:extLst>
      <p:ext uri="{BB962C8B-B14F-4D97-AF65-F5344CB8AC3E}">
        <p14:creationId xmlns:p14="http://schemas.microsoft.com/office/powerpoint/2010/main" val="123784838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81B92B1-2279-47EA-BBFD-160418CD4E3D}" type="slidenum">
              <a:rPr lang="en-US" smtClean="0"/>
              <a:t>13</a:t>
            </a:fld>
            <a:endParaRPr lang="en-US"/>
          </a:p>
        </p:txBody>
      </p:sp>
    </p:spTree>
    <p:extLst>
      <p:ext uri="{BB962C8B-B14F-4D97-AF65-F5344CB8AC3E}">
        <p14:creationId xmlns:p14="http://schemas.microsoft.com/office/powerpoint/2010/main" val="172863487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81B92B1-2279-47EA-BBFD-160418CD4E3D}" type="slidenum">
              <a:rPr lang="en-US" smtClean="0"/>
              <a:t>14</a:t>
            </a:fld>
            <a:endParaRPr lang="en-US"/>
          </a:p>
        </p:txBody>
      </p:sp>
    </p:spTree>
    <p:extLst>
      <p:ext uri="{BB962C8B-B14F-4D97-AF65-F5344CB8AC3E}">
        <p14:creationId xmlns:p14="http://schemas.microsoft.com/office/powerpoint/2010/main" val="48968567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81B92B1-2279-47EA-BBFD-160418CD4E3D}" type="slidenum">
              <a:rPr lang="en-US" smtClean="0"/>
              <a:t>15</a:t>
            </a:fld>
            <a:endParaRPr lang="en-US"/>
          </a:p>
        </p:txBody>
      </p:sp>
    </p:spTree>
    <p:extLst>
      <p:ext uri="{BB962C8B-B14F-4D97-AF65-F5344CB8AC3E}">
        <p14:creationId xmlns:p14="http://schemas.microsoft.com/office/powerpoint/2010/main" val="79740250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81B92B1-2279-47EA-BBFD-160418CD4E3D}" type="slidenum">
              <a:rPr lang="en-US" smtClean="0"/>
              <a:t>16</a:t>
            </a:fld>
            <a:endParaRPr lang="en-US"/>
          </a:p>
        </p:txBody>
      </p:sp>
    </p:spTree>
    <p:extLst>
      <p:ext uri="{BB962C8B-B14F-4D97-AF65-F5344CB8AC3E}">
        <p14:creationId xmlns:p14="http://schemas.microsoft.com/office/powerpoint/2010/main" val="334727623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81B92B1-2279-47EA-BBFD-160418CD4E3D}" type="slidenum">
              <a:rPr lang="en-US" smtClean="0"/>
              <a:t>17</a:t>
            </a:fld>
            <a:endParaRPr lang="en-US"/>
          </a:p>
        </p:txBody>
      </p:sp>
    </p:spTree>
    <p:extLst>
      <p:ext uri="{BB962C8B-B14F-4D97-AF65-F5344CB8AC3E}">
        <p14:creationId xmlns:p14="http://schemas.microsoft.com/office/powerpoint/2010/main" val="121180657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81B92B1-2279-47EA-BBFD-160418CD4E3D}" type="slidenum">
              <a:rPr lang="en-US" smtClean="0"/>
              <a:t>18</a:t>
            </a:fld>
            <a:endParaRPr lang="en-US"/>
          </a:p>
        </p:txBody>
      </p:sp>
    </p:spTree>
    <p:extLst>
      <p:ext uri="{BB962C8B-B14F-4D97-AF65-F5344CB8AC3E}">
        <p14:creationId xmlns:p14="http://schemas.microsoft.com/office/powerpoint/2010/main" val="301072782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81B92B1-2279-47EA-BBFD-160418CD4E3D}" type="slidenum">
              <a:rPr lang="en-US" smtClean="0"/>
              <a:t>19</a:t>
            </a:fld>
            <a:endParaRPr lang="en-US"/>
          </a:p>
        </p:txBody>
      </p:sp>
    </p:spTree>
    <p:extLst>
      <p:ext uri="{BB962C8B-B14F-4D97-AF65-F5344CB8AC3E}">
        <p14:creationId xmlns:p14="http://schemas.microsoft.com/office/powerpoint/2010/main" val="171297857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81B92B1-2279-47EA-BBFD-160418CD4E3D}" type="slidenum">
              <a:rPr lang="en-US" smtClean="0"/>
              <a:t>2</a:t>
            </a:fld>
            <a:endParaRPr lang="en-US"/>
          </a:p>
        </p:txBody>
      </p:sp>
    </p:spTree>
    <p:extLst>
      <p:ext uri="{BB962C8B-B14F-4D97-AF65-F5344CB8AC3E}">
        <p14:creationId xmlns:p14="http://schemas.microsoft.com/office/powerpoint/2010/main" val="20063295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81B92B1-2279-47EA-BBFD-160418CD4E3D}" type="slidenum">
              <a:rPr lang="en-US" smtClean="0"/>
              <a:t>20</a:t>
            </a:fld>
            <a:endParaRPr lang="en-US"/>
          </a:p>
        </p:txBody>
      </p:sp>
    </p:spTree>
    <p:extLst>
      <p:ext uri="{BB962C8B-B14F-4D97-AF65-F5344CB8AC3E}">
        <p14:creationId xmlns:p14="http://schemas.microsoft.com/office/powerpoint/2010/main" val="124196907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81B92B1-2279-47EA-BBFD-160418CD4E3D}" type="slidenum">
              <a:rPr lang="en-US" smtClean="0"/>
              <a:t>21</a:t>
            </a:fld>
            <a:endParaRPr lang="en-US"/>
          </a:p>
        </p:txBody>
      </p:sp>
    </p:spTree>
    <p:extLst>
      <p:ext uri="{BB962C8B-B14F-4D97-AF65-F5344CB8AC3E}">
        <p14:creationId xmlns:p14="http://schemas.microsoft.com/office/powerpoint/2010/main" val="302864648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81B92B1-2279-47EA-BBFD-160418CD4E3D}" type="slidenum">
              <a:rPr lang="en-US" smtClean="0"/>
              <a:t>3</a:t>
            </a:fld>
            <a:endParaRPr lang="en-US"/>
          </a:p>
        </p:txBody>
      </p:sp>
    </p:spTree>
    <p:extLst>
      <p:ext uri="{BB962C8B-B14F-4D97-AF65-F5344CB8AC3E}">
        <p14:creationId xmlns:p14="http://schemas.microsoft.com/office/powerpoint/2010/main" val="182931344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81B92B1-2279-47EA-BBFD-160418CD4E3D}" type="slidenum">
              <a:rPr lang="en-US" smtClean="0"/>
              <a:t>4</a:t>
            </a:fld>
            <a:endParaRPr lang="en-US"/>
          </a:p>
        </p:txBody>
      </p:sp>
    </p:spTree>
    <p:extLst>
      <p:ext uri="{BB962C8B-B14F-4D97-AF65-F5344CB8AC3E}">
        <p14:creationId xmlns:p14="http://schemas.microsoft.com/office/powerpoint/2010/main" val="263207443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81B92B1-2279-47EA-BBFD-160418CD4E3D}" type="slidenum">
              <a:rPr lang="en-US" smtClean="0"/>
              <a:t>5</a:t>
            </a:fld>
            <a:endParaRPr lang="en-US"/>
          </a:p>
        </p:txBody>
      </p:sp>
    </p:spTree>
    <p:extLst>
      <p:ext uri="{BB962C8B-B14F-4D97-AF65-F5344CB8AC3E}">
        <p14:creationId xmlns:p14="http://schemas.microsoft.com/office/powerpoint/2010/main" val="14689655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81B92B1-2279-47EA-BBFD-160418CD4E3D}" type="slidenum">
              <a:rPr lang="en-US" smtClean="0"/>
              <a:t>6</a:t>
            </a:fld>
            <a:endParaRPr lang="en-US"/>
          </a:p>
        </p:txBody>
      </p:sp>
    </p:spTree>
    <p:extLst>
      <p:ext uri="{BB962C8B-B14F-4D97-AF65-F5344CB8AC3E}">
        <p14:creationId xmlns:p14="http://schemas.microsoft.com/office/powerpoint/2010/main" val="294280933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81B92B1-2279-47EA-BBFD-160418CD4E3D}" type="slidenum">
              <a:rPr lang="en-US" smtClean="0"/>
              <a:t>7</a:t>
            </a:fld>
            <a:endParaRPr lang="en-US"/>
          </a:p>
        </p:txBody>
      </p:sp>
    </p:spTree>
    <p:extLst>
      <p:ext uri="{BB962C8B-B14F-4D97-AF65-F5344CB8AC3E}">
        <p14:creationId xmlns:p14="http://schemas.microsoft.com/office/powerpoint/2010/main" val="52282045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81B92B1-2279-47EA-BBFD-160418CD4E3D}" type="slidenum">
              <a:rPr lang="en-US" smtClean="0"/>
              <a:t>8</a:t>
            </a:fld>
            <a:endParaRPr lang="en-US"/>
          </a:p>
        </p:txBody>
      </p:sp>
    </p:spTree>
    <p:extLst>
      <p:ext uri="{BB962C8B-B14F-4D97-AF65-F5344CB8AC3E}">
        <p14:creationId xmlns:p14="http://schemas.microsoft.com/office/powerpoint/2010/main" val="161065506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81B92B1-2279-47EA-BBFD-160418CD4E3D}" type="slidenum">
              <a:rPr lang="en-US" smtClean="0"/>
              <a:t>9</a:t>
            </a:fld>
            <a:endParaRPr lang="en-US"/>
          </a:p>
        </p:txBody>
      </p:sp>
    </p:spTree>
    <p:extLst>
      <p:ext uri="{BB962C8B-B14F-4D97-AF65-F5344CB8AC3E}">
        <p14:creationId xmlns:p14="http://schemas.microsoft.com/office/powerpoint/2010/main" val="51545534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hemeOverride" Target="../theme/themeOverride1.xml"/></Relationships>
</file>

<file path=ppt/slideLayouts/_rels/slideLayout15.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hemeOverride" Target="../theme/themeOverride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hemeOverride" Target="../theme/themeOverride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Master" Target="../slideMasters/slideMaster2.xml"/><Relationship Id="rId1" Type="http://schemas.openxmlformats.org/officeDocument/2006/relationships/themeOverride" Target="../theme/themeOverride4.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7C0C091E-C292-4B4C-A17E-AECFCEB409A2}" type="datetimeFigureOut">
              <a:rPr lang="en-US" smtClean="0"/>
              <a:t>22/10/2022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072324-3BEA-4529-88D4-D29E48772739}" type="slidenum">
              <a:rPr lang="en-US" smtClean="0"/>
              <a:t>‹#›</a:t>
            </a:fld>
            <a:endParaRPr lang="en-US"/>
          </a:p>
        </p:txBody>
      </p:sp>
    </p:spTree>
    <p:extLst>
      <p:ext uri="{BB962C8B-B14F-4D97-AF65-F5344CB8AC3E}">
        <p14:creationId xmlns:p14="http://schemas.microsoft.com/office/powerpoint/2010/main" val="2473679982"/>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C0C091E-C292-4B4C-A17E-AECFCEB409A2}" type="datetimeFigureOut">
              <a:rPr lang="en-US" smtClean="0"/>
              <a:t>22/10/2022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072324-3BEA-4529-88D4-D29E48772739}" type="slidenum">
              <a:rPr lang="en-US" smtClean="0"/>
              <a:t>‹#›</a:t>
            </a:fld>
            <a:endParaRPr lang="en-US"/>
          </a:p>
        </p:txBody>
      </p:sp>
    </p:spTree>
    <p:extLst>
      <p:ext uri="{BB962C8B-B14F-4D97-AF65-F5344CB8AC3E}">
        <p14:creationId xmlns:p14="http://schemas.microsoft.com/office/powerpoint/2010/main" val="317266796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C0C091E-C292-4B4C-A17E-AECFCEB409A2}" type="datetimeFigureOut">
              <a:rPr lang="en-US" smtClean="0"/>
              <a:t>22/10/2022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072324-3BEA-4529-88D4-D29E48772739}" type="slidenum">
              <a:rPr lang="en-US" smtClean="0"/>
              <a:t>‹#›</a:t>
            </a:fld>
            <a:endParaRPr lang="en-US"/>
          </a:p>
        </p:txBody>
      </p:sp>
    </p:spTree>
    <p:extLst>
      <p:ext uri="{BB962C8B-B14F-4D97-AF65-F5344CB8AC3E}">
        <p14:creationId xmlns:p14="http://schemas.microsoft.com/office/powerpoint/2010/main" val="417344316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ight Triangle 3"/>
          <p:cNvSpPr/>
          <p:nvPr/>
        </p:nvSpPr>
        <p:spPr>
          <a:xfrm>
            <a:off x="0" y="4664075"/>
            <a:ext cx="9150350"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grpSp>
        <p:nvGrpSpPr>
          <p:cNvPr id="5" name="Group 15"/>
          <p:cNvGrpSpPr>
            <a:grpSpLocks/>
          </p:cNvGrpSpPr>
          <p:nvPr/>
        </p:nvGrpSpPr>
        <p:grpSpPr bwMode="auto">
          <a:xfrm>
            <a:off x="-3175" y="4953000"/>
            <a:ext cx="9147175" cy="1911350"/>
            <a:chOff x="-3765" y="4832896"/>
            <a:chExt cx="9147765" cy="2032192"/>
          </a:xfrm>
        </p:grpSpPr>
        <p:sp>
          <p:nvSpPr>
            <p:cNvPr id="6" name="Freeform 5"/>
            <p:cNvSpPr>
              <a:spLocks/>
            </p:cNvSpPr>
            <p:nvPr/>
          </p:nvSpPr>
          <p:spPr bwMode="auto">
            <a:xfrm>
              <a:off x="1687032" y="4832896"/>
              <a:ext cx="7456968" cy="51817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p>
              <a:pPr eaLnBrk="0" fontAlgn="base" hangingPunct="0">
                <a:spcBef>
                  <a:spcPct val="0"/>
                </a:spcBef>
                <a:spcAft>
                  <a:spcPct val="0"/>
                </a:spcAft>
                <a:defRPr/>
              </a:pPr>
              <a:endParaRPr lang="en-US">
                <a:solidFill>
                  <a:prstClr val="black"/>
                </a:solidFill>
                <a:latin typeface=".VnVogue" pitchFamily="34" charset="0"/>
                <a:cs typeface="Arial" panose="020B0604020202020204" pitchFamily="34" charset="0"/>
              </a:endParaRPr>
            </a:p>
          </p:txBody>
        </p:sp>
        <p:sp>
          <p:nvSpPr>
            <p:cNvPr id="7" name="Freeform 18"/>
            <p:cNvSpPr>
              <a:spLocks/>
            </p:cNvSpPr>
            <p:nvPr/>
          </p:nvSpPr>
          <p:spPr bwMode="auto">
            <a:xfrm>
              <a:off x="35926" y="5135025"/>
              <a:ext cx="9108074" cy="838869"/>
            </a:xfrm>
            <a:custGeom>
              <a:avLst/>
              <a:gdLst>
                <a:gd name="T0" fmla="*/ 0 w 5760"/>
                <a:gd name="T1" fmla="*/ 0 h 528"/>
                <a:gd name="T2" fmla="*/ 2147483646 w 5760"/>
                <a:gd name="T3" fmla="*/ 0 h 528"/>
                <a:gd name="T4" fmla="*/ 2147483646 w 5760"/>
                <a:gd name="T5" fmla="*/ 2147483646 h 528"/>
                <a:gd name="T6" fmla="*/ 2147483646 w 5760"/>
                <a:gd name="T7" fmla="*/ 0 h 528"/>
                <a:gd name="T8" fmla="*/ 0 60000 65536"/>
                <a:gd name="T9" fmla="*/ 0 60000 65536"/>
                <a:gd name="T10" fmla="*/ 0 60000 65536"/>
                <a:gd name="T11" fmla="*/ 0 60000 65536"/>
                <a:gd name="T12" fmla="*/ 0 w 5760"/>
                <a:gd name="T13" fmla="*/ 0 h 528"/>
                <a:gd name="T14" fmla="*/ 5760 w 5760"/>
                <a:gd name="T15" fmla="*/ 528 h 528"/>
              </a:gdLst>
              <a:ahLst/>
              <a:cxnLst>
                <a:cxn ang="T8">
                  <a:pos x="T0" y="T1"/>
                </a:cxn>
                <a:cxn ang="T9">
                  <a:pos x="T2" y="T3"/>
                </a:cxn>
                <a:cxn ang="T10">
                  <a:pos x="T4" y="T5"/>
                </a:cxn>
                <a:cxn ang="T11">
                  <a:pos x="T6" y="T7"/>
                </a:cxn>
              </a:cxnLst>
              <a:rect l="T12" t="T13" r="T14" b="T15"/>
              <a:pathLst>
                <a:path w="5760" h="528">
                  <a:moveTo>
                    <a:pt x="0" y="0"/>
                  </a:moveTo>
                  <a:lnTo>
                    <a:pt x="5760" y="0"/>
                  </a:lnTo>
                  <a:lnTo>
                    <a:pt x="5760" y="528"/>
                  </a:lnTo>
                  <a:lnTo>
                    <a:pt x="48" y="0"/>
                  </a:lnTo>
                </a:path>
              </a:pathLst>
            </a:custGeom>
            <a:solidFill>
              <a:srgbClr val="000000"/>
            </a:solidFill>
            <a:ln>
              <a:noFill/>
            </a:ln>
            <a:extLs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Lst>
          </p:spPr>
          <p:txBody>
            <a:bodyPr/>
            <a:lstStyle/>
            <a:p>
              <a:pPr eaLnBrk="0" fontAlgn="base" hangingPunct="0">
                <a:spcBef>
                  <a:spcPct val="0"/>
                </a:spcBef>
                <a:spcAft>
                  <a:spcPct val="0"/>
                </a:spcAft>
              </a:pPr>
              <a:endParaRPr lang="en-US">
                <a:solidFill>
                  <a:prstClr val="black"/>
                </a:solidFill>
                <a:latin typeface="Arial" panose="020B0604020202020204" pitchFamily="34" charset="0"/>
                <a:cs typeface="Arial" panose="020B0604020202020204" pitchFamily="34" charset="0"/>
              </a:endParaRPr>
            </a:p>
          </p:txBody>
        </p:sp>
        <p:sp>
          <p:nvSpPr>
            <p:cNvPr id="8" name="Freeform 7"/>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cxnSp>
          <p:nvCxnSpPr>
            <p:cNvPr id="10" name="Straight Connector 9"/>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9" name="Title 8"/>
          <p:cNvSpPr>
            <a:spLocks noGrp="1"/>
          </p:cNvSpPr>
          <p:nvPr>
            <p:ph type="ctrTitle"/>
          </p:nvPr>
        </p:nvSpPr>
        <p:spPr>
          <a:xfrm>
            <a:off x="685800" y="1752601"/>
            <a:ext cx="7772400" cy="1829761"/>
          </a:xfrm>
        </p:spPr>
        <p:txBody>
          <a:bodyPr anchor="b"/>
          <a:lstStyle>
            <a:lvl1pPr algn="r">
              <a:defRPr sz="4800" b="1">
                <a:solidFill>
                  <a:schemeClr val="tx2"/>
                </a:solidFill>
                <a:effectLst>
                  <a:outerShdw blurRad="31750" dist="25400" dir="5400000" algn="tl" rotWithShape="0">
                    <a:srgbClr val="000000">
                      <a:alpha val="25000"/>
                    </a:srgbClr>
                  </a:outerShdw>
                </a:effectLst>
              </a:defRPr>
            </a:lvl1pPr>
            <a:extLst/>
          </a:lstStyle>
          <a:p>
            <a:r>
              <a:rPr lang="en-US"/>
              <a:t>Click to edit Master title style</a:t>
            </a:r>
          </a:p>
        </p:txBody>
      </p:sp>
      <p:sp>
        <p:nvSpPr>
          <p:cNvPr id="17" name="Subtitle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lang="en-US"/>
              <a:t>Click to edit Master subtitle style</a:t>
            </a:r>
          </a:p>
        </p:txBody>
      </p:sp>
      <p:sp>
        <p:nvSpPr>
          <p:cNvPr id="11" name="Date Placeholder 29"/>
          <p:cNvSpPr>
            <a:spLocks noGrp="1"/>
          </p:cNvSpPr>
          <p:nvPr>
            <p:ph type="dt" sz="half" idx="10"/>
          </p:nvPr>
        </p:nvSpPr>
        <p:spPr/>
        <p:txBody>
          <a:bodyPr/>
          <a:lstStyle>
            <a:lvl1pPr>
              <a:defRPr>
                <a:solidFill>
                  <a:srgbClr val="FFFFFF"/>
                </a:solidFill>
              </a:defRPr>
            </a:lvl1pPr>
            <a:extLst/>
          </a:lstStyle>
          <a:p>
            <a:pPr>
              <a:defRPr/>
            </a:pPr>
            <a:endParaRPr lang="en-US"/>
          </a:p>
        </p:txBody>
      </p:sp>
      <p:sp>
        <p:nvSpPr>
          <p:cNvPr id="12" name="Footer Placeholder 18"/>
          <p:cNvSpPr>
            <a:spLocks noGrp="1"/>
          </p:cNvSpPr>
          <p:nvPr>
            <p:ph type="ftr" sz="quarter" idx="11"/>
          </p:nvPr>
        </p:nvSpPr>
        <p:spPr/>
        <p:txBody>
          <a:bodyPr/>
          <a:lstStyle>
            <a:lvl1pPr>
              <a:defRPr>
                <a:solidFill>
                  <a:srgbClr val="2DA2BF">
                    <a:tint val="20000"/>
                  </a:srgbClr>
                </a:solidFill>
              </a:defRPr>
            </a:lvl1pPr>
            <a:extLst/>
          </a:lstStyle>
          <a:p>
            <a:pPr>
              <a:defRPr/>
            </a:pPr>
            <a:endParaRPr lang="en-US"/>
          </a:p>
        </p:txBody>
      </p:sp>
      <p:sp>
        <p:nvSpPr>
          <p:cNvPr id="13" name="Slide Number Placeholder 26"/>
          <p:cNvSpPr>
            <a:spLocks noGrp="1"/>
          </p:cNvSpPr>
          <p:nvPr>
            <p:ph type="sldNum" sz="quarter" idx="12"/>
          </p:nvPr>
        </p:nvSpPr>
        <p:spPr/>
        <p:txBody>
          <a:bodyPr/>
          <a:lstStyle>
            <a:lvl1pPr>
              <a:defRPr>
                <a:solidFill>
                  <a:srgbClr val="FFFFFF"/>
                </a:solidFill>
              </a:defRPr>
            </a:lvl1pPr>
          </a:lstStyle>
          <a:p>
            <a:pPr>
              <a:defRPr/>
            </a:pPr>
            <a:fld id="{6E732EFA-EE58-4A45-9717-440CF452144A}" type="slidenum">
              <a:rPr lang="en-US"/>
              <a:pPr>
                <a:defRPr/>
              </a:pPr>
              <a:t>‹#›</a:t>
            </a:fld>
            <a:endParaRPr lang="en-US"/>
          </a:p>
        </p:txBody>
      </p:sp>
    </p:spTree>
    <p:extLst>
      <p:ext uri="{BB962C8B-B14F-4D97-AF65-F5344CB8AC3E}">
        <p14:creationId xmlns:p14="http://schemas.microsoft.com/office/powerpoint/2010/main" val="60612538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itle 6"/>
          <p:cNvSpPr>
            <a:spLocks noGrp="1"/>
          </p:cNvSpPr>
          <p:nvPr>
            <p:ph type="title"/>
          </p:nvPr>
        </p:nvSpPr>
        <p:spPr/>
        <p:txBody>
          <a:bodyPr rtlCol="0"/>
          <a:lstStyle/>
          <a:p>
            <a:r>
              <a:rPr lang="en-US"/>
              <a:t>Click to edit Master title style</a:t>
            </a:r>
          </a:p>
        </p:txBody>
      </p:sp>
      <p:sp>
        <p:nvSpPr>
          <p:cNvPr id="4" name="Date Placeholder 9"/>
          <p:cNvSpPr>
            <a:spLocks noGrp="1"/>
          </p:cNvSpPr>
          <p:nvPr>
            <p:ph type="dt" sz="half" idx="10"/>
          </p:nvPr>
        </p:nvSpPr>
        <p:spPr/>
        <p:txBody>
          <a:bodyPr/>
          <a:lstStyle>
            <a:lvl1pPr>
              <a:defRPr/>
            </a:lvl1pPr>
          </a:lstStyle>
          <a:p>
            <a:pPr>
              <a:defRPr/>
            </a:pPr>
            <a:endParaRPr lang="en-US"/>
          </a:p>
        </p:txBody>
      </p:sp>
      <p:sp>
        <p:nvSpPr>
          <p:cNvPr id="5" name="Footer Placeholder 21"/>
          <p:cNvSpPr>
            <a:spLocks noGrp="1"/>
          </p:cNvSpPr>
          <p:nvPr>
            <p:ph type="ftr" sz="quarter" idx="11"/>
          </p:nvPr>
        </p:nvSpPr>
        <p:spPr/>
        <p:txBody>
          <a:bodyPr/>
          <a:lstStyle>
            <a:lvl1pPr>
              <a:defRPr/>
            </a:lvl1pPr>
          </a:lstStyle>
          <a:p>
            <a:pPr>
              <a:defRPr/>
            </a:pPr>
            <a:endParaRPr lang="en-US"/>
          </a:p>
        </p:txBody>
      </p:sp>
      <p:sp>
        <p:nvSpPr>
          <p:cNvPr id="6" name="Slide Number Placeholder 17"/>
          <p:cNvSpPr>
            <a:spLocks noGrp="1"/>
          </p:cNvSpPr>
          <p:nvPr>
            <p:ph type="sldNum" sz="quarter" idx="12"/>
          </p:nvPr>
        </p:nvSpPr>
        <p:spPr/>
        <p:txBody>
          <a:bodyPr/>
          <a:lstStyle>
            <a:lvl1pPr>
              <a:defRPr/>
            </a:lvl1pPr>
          </a:lstStyle>
          <a:p>
            <a:pPr>
              <a:defRPr/>
            </a:pPr>
            <a:fld id="{310AF1F3-105E-40B1-9E21-1FA3B647AA5B}" type="slidenum">
              <a:rPr lang="en-US"/>
              <a:pPr>
                <a:defRPr/>
              </a:pPr>
              <a:t>‹#›</a:t>
            </a:fld>
            <a:endParaRPr lang="en-US"/>
          </a:p>
        </p:txBody>
      </p:sp>
    </p:spTree>
    <p:extLst>
      <p:ext uri="{BB962C8B-B14F-4D97-AF65-F5344CB8AC3E}">
        <p14:creationId xmlns:p14="http://schemas.microsoft.com/office/powerpoint/2010/main" val="43940281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4" name="Chevron 3"/>
          <p:cNvSpPr/>
          <p:nvPr/>
        </p:nvSpPr>
        <p:spPr>
          <a:xfrm>
            <a:off x="3636963" y="3005138"/>
            <a:ext cx="182562"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fontAlgn="base">
              <a:spcBef>
                <a:spcPct val="0"/>
              </a:spcBef>
              <a:spcAft>
                <a:spcPct val="0"/>
              </a:spcAft>
              <a:defRPr/>
            </a:pPr>
            <a:endParaRPr lang="en-US">
              <a:solidFill>
                <a:prstClr val="white"/>
              </a:solidFill>
            </a:endParaRPr>
          </a:p>
        </p:txBody>
      </p:sp>
      <p:sp>
        <p:nvSpPr>
          <p:cNvPr id="5" name="Chevron 4"/>
          <p:cNvSpPr/>
          <p:nvPr/>
        </p:nvSpPr>
        <p:spPr>
          <a:xfrm>
            <a:off x="3449638" y="3005138"/>
            <a:ext cx="18415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fontAlgn="base">
              <a:spcBef>
                <a:spcPct val="0"/>
              </a:spcBef>
              <a:spcAft>
                <a:spcPct val="0"/>
              </a:spcAft>
              <a:defRPr/>
            </a:pPr>
            <a:endParaRPr lang="en-US">
              <a:solidFill>
                <a:prstClr val="white"/>
              </a:solidFill>
            </a:endParaRPr>
          </a:p>
        </p:txBody>
      </p:sp>
      <p:sp>
        <p:nvSpPr>
          <p:cNvPr id="2" name="Title 1"/>
          <p:cNvSpPr>
            <a:spLocks noGrp="1"/>
          </p:cNvSpPr>
          <p:nvPr>
            <p:ph type="title"/>
          </p:nvPr>
        </p:nvSpPr>
        <p:spPr>
          <a:xfrm>
            <a:off x="722376" y="1059712"/>
            <a:ext cx="7772400" cy="1828800"/>
          </a:xfrm>
        </p:spPr>
        <p:txBody>
          <a:bodyPr anchor="b"/>
          <a:lstStyle>
            <a:lvl1pPr algn="r">
              <a:buNone/>
              <a:defRPr sz="4800" b="1" cap="none" baseline="0">
                <a:effectLst>
                  <a:outerShdw blurRad="31750" dist="25400" dir="5400000" algn="tl" rotWithShape="0">
                    <a:srgbClr val="000000">
                      <a:alpha val="25000"/>
                    </a:srgbClr>
                  </a:outerShdw>
                </a:effectLst>
              </a:defRPr>
            </a:lvl1pPr>
            <a:extLst/>
          </a:lstStyle>
          <a:p>
            <a:r>
              <a:rPr lang="en-US"/>
              <a:t>Click to edit Master title style</a:t>
            </a:r>
          </a:p>
        </p:txBody>
      </p:sp>
      <p:sp>
        <p:nvSpPr>
          <p:cNvPr id="3" name="Text Placeholder 2"/>
          <p:cNvSpPr>
            <a:spLocks noGrp="1"/>
          </p:cNvSpPr>
          <p:nvPr>
            <p:ph type="body" idx="1"/>
          </p:nvPr>
        </p:nvSpPr>
        <p:spPr>
          <a:xfrm>
            <a:off x="3922713" y="2931712"/>
            <a:ext cx="4572000" cy="1454888"/>
          </a:xfrm>
        </p:spPr>
        <p:txBody>
          <a:bodyPr/>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a:r>
              <a:rPr lang="en-US"/>
              <a:t>Click to edit Master text styles</a:t>
            </a:r>
          </a:p>
        </p:txBody>
      </p:sp>
      <p:sp>
        <p:nvSpPr>
          <p:cNvPr id="6" name="Date Placeholder 3"/>
          <p:cNvSpPr>
            <a:spLocks noGrp="1"/>
          </p:cNvSpPr>
          <p:nvPr>
            <p:ph type="dt" sz="half" idx="10"/>
          </p:nvPr>
        </p:nvSpPr>
        <p:spPr/>
        <p:txBody>
          <a:bodyPr/>
          <a:lstStyle>
            <a:lvl1pPr>
              <a:defRPr>
                <a:solidFill>
                  <a:prstClr val="white"/>
                </a:solidFill>
              </a:defRPr>
            </a:lvl1pPr>
            <a:extLst/>
          </a:lstStyle>
          <a:p>
            <a:pPr>
              <a:defRPr/>
            </a:pPr>
            <a:endParaRPr lang="en-US"/>
          </a:p>
        </p:txBody>
      </p:sp>
      <p:sp>
        <p:nvSpPr>
          <p:cNvPr id="7" name="Footer Placeholder 4"/>
          <p:cNvSpPr>
            <a:spLocks noGrp="1"/>
          </p:cNvSpPr>
          <p:nvPr>
            <p:ph type="ftr" sz="quarter" idx="11"/>
          </p:nvPr>
        </p:nvSpPr>
        <p:spPr/>
        <p:txBody>
          <a:bodyPr/>
          <a:lstStyle>
            <a:lvl1pPr>
              <a:defRPr>
                <a:solidFill>
                  <a:prstClr val="white"/>
                </a:solidFill>
              </a:defRPr>
            </a:lvl1pPr>
            <a:extLst/>
          </a:lstStyle>
          <a:p>
            <a:pPr>
              <a:defRPr/>
            </a:pPr>
            <a:endParaRPr lang="en-US"/>
          </a:p>
        </p:txBody>
      </p:sp>
      <p:sp>
        <p:nvSpPr>
          <p:cNvPr id="8" name="Slide Number Placeholder 5"/>
          <p:cNvSpPr>
            <a:spLocks noGrp="1"/>
          </p:cNvSpPr>
          <p:nvPr>
            <p:ph type="sldNum" sz="quarter" idx="12"/>
          </p:nvPr>
        </p:nvSpPr>
        <p:spPr/>
        <p:txBody>
          <a:bodyPr/>
          <a:lstStyle>
            <a:lvl1pPr>
              <a:defRPr>
                <a:solidFill>
                  <a:prstClr val="white"/>
                </a:solidFill>
              </a:defRPr>
            </a:lvl1pPr>
          </a:lstStyle>
          <a:p>
            <a:pPr>
              <a:defRPr/>
            </a:pPr>
            <a:fld id="{489D57D4-76C3-4B22-885F-5E3DF68DC435}" type="slidenum">
              <a:rPr lang="en-US"/>
              <a:pPr>
                <a:defRPr/>
              </a:pPr>
              <a:t>‹#›</a:t>
            </a:fld>
            <a:endParaRPr lang="en-US"/>
          </a:p>
        </p:txBody>
      </p:sp>
    </p:spTree>
    <p:extLst>
      <p:ext uri="{BB962C8B-B14F-4D97-AF65-F5344CB8AC3E}">
        <p14:creationId xmlns:p14="http://schemas.microsoft.com/office/powerpoint/2010/main" val="1446233177"/>
      </p:ext>
    </p:extLst>
  </p:cSld>
  <p:clrMapOvr>
    <a:overrideClrMapping bg1="dk1" tx1="lt1" bg2="dk2" tx2="lt2" accent1="accent1" accent2="accent2" accent3="accent3" accent4="accent4" accent5="accent5" accent6="accent6" hlink="hlink" folHlink="folHlink"/>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itle 7"/>
          <p:cNvSpPr>
            <a:spLocks noGrp="1"/>
          </p:cNvSpPr>
          <p:nvPr>
            <p:ph type="title"/>
          </p:nvPr>
        </p:nvSpPr>
        <p:spPr/>
        <p:txBody>
          <a:bodyPr rtlCol="0"/>
          <a:lstStyle/>
          <a:p>
            <a:r>
              <a:rPr lang="en-US"/>
              <a:t>Click to edit Master title style</a:t>
            </a:r>
          </a:p>
        </p:txBody>
      </p:sp>
      <p:sp>
        <p:nvSpPr>
          <p:cNvPr id="5" name="Date Placeholder 4"/>
          <p:cNvSpPr>
            <a:spLocks noGrp="1"/>
          </p:cNvSpPr>
          <p:nvPr>
            <p:ph type="dt" sz="half" idx="10"/>
          </p:nvPr>
        </p:nvSpPr>
        <p:spPr/>
        <p:txBody>
          <a:bodyPr/>
          <a:lstStyle>
            <a:lvl1pPr>
              <a:defRPr>
                <a:solidFill>
                  <a:prstClr val="white"/>
                </a:solidFill>
              </a:defRPr>
            </a:lvl1pPr>
            <a:extLst/>
          </a:lstStyle>
          <a:p>
            <a:pPr>
              <a:defRPr/>
            </a:pPr>
            <a:endParaRPr lang="en-US"/>
          </a:p>
        </p:txBody>
      </p:sp>
      <p:sp>
        <p:nvSpPr>
          <p:cNvPr id="6" name="Footer Placeholder 5"/>
          <p:cNvSpPr>
            <a:spLocks noGrp="1"/>
          </p:cNvSpPr>
          <p:nvPr>
            <p:ph type="ftr" sz="quarter" idx="11"/>
          </p:nvPr>
        </p:nvSpPr>
        <p:spPr/>
        <p:txBody>
          <a:bodyPr/>
          <a:lstStyle>
            <a:lvl1pPr>
              <a:defRPr>
                <a:solidFill>
                  <a:prstClr val="white"/>
                </a:solidFill>
              </a:defRPr>
            </a:lvl1pPr>
            <a:extLst/>
          </a:lstStyle>
          <a:p>
            <a:pPr>
              <a:defRPr/>
            </a:pPr>
            <a:endParaRPr lang="en-US"/>
          </a:p>
        </p:txBody>
      </p:sp>
      <p:sp>
        <p:nvSpPr>
          <p:cNvPr id="7" name="Slide Number Placeholder 6"/>
          <p:cNvSpPr>
            <a:spLocks noGrp="1"/>
          </p:cNvSpPr>
          <p:nvPr>
            <p:ph type="sldNum" sz="quarter" idx="12"/>
          </p:nvPr>
        </p:nvSpPr>
        <p:spPr/>
        <p:txBody>
          <a:bodyPr/>
          <a:lstStyle>
            <a:lvl1pPr>
              <a:defRPr>
                <a:solidFill>
                  <a:prstClr val="white"/>
                </a:solidFill>
              </a:defRPr>
            </a:lvl1pPr>
          </a:lstStyle>
          <a:p>
            <a:pPr>
              <a:defRPr/>
            </a:pPr>
            <a:fld id="{EFB76940-9511-48D9-93BA-234CD45BA824}" type="slidenum">
              <a:rPr lang="en-US"/>
              <a:pPr>
                <a:defRPr/>
              </a:pPr>
              <a:t>‹#›</a:t>
            </a:fld>
            <a:endParaRPr lang="en-US"/>
          </a:p>
        </p:txBody>
      </p:sp>
    </p:spTree>
    <p:extLst>
      <p:ext uri="{BB962C8B-B14F-4D97-AF65-F5344CB8AC3E}">
        <p14:creationId xmlns:p14="http://schemas.microsoft.com/office/powerpoint/2010/main" val="307777156"/>
      </p:ext>
    </p:extLst>
  </p:cSld>
  <p:clrMapOvr>
    <a:overrideClrMapping bg1="dk1" tx1="lt1" bg2="dk2" tx2="lt2" accent1="accent1" accent2="accent2" accent3="accent3" accent4="accent4" accent5="accent5" accent6="accent6" hlink="hlink" folHlink="folHlink"/>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lstStyle>
            <a:lvl1pPr>
              <a:defRPr/>
            </a:lvl1pPr>
            <a:extLst/>
          </a:lstStyle>
          <a:p>
            <a:r>
              <a:rPr lang="en-US"/>
              <a:t>Click to edit Master title style</a:t>
            </a:r>
          </a:p>
        </p:txBody>
      </p:sp>
      <p:sp>
        <p:nvSpPr>
          <p:cNvPr id="3" name="Text Placeholder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a:r>
              <a:rPr lang="en-US"/>
              <a:t>Click to edit Master text styles</a:t>
            </a:r>
          </a:p>
        </p:txBody>
      </p:sp>
      <p:sp>
        <p:nvSpPr>
          <p:cNvPr id="4" name="Text Placeholder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a:r>
              <a:rPr lang="en-US"/>
              <a:t>Click to edit Master text styles</a:t>
            </a:r>
          </a:p>
        </p:txBody>
      </p:sp>
      <p:sp>
        <p:nvSpPr>
          <p:cNvPr id="5" name="Content Placeholder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lvl1pPr>
              <a:defRPr/>
            </a:lvl1pPr>
            <a:extLst/>
          </a:lstStyle>
          <a:p>
            <a:pPr>
              <a:defRPr/>
            </a:pPr>
            <a:endParaRPr lang="en-US"/>
          </a:p>
        </p:txBody>
      </p:sp>
      <p:sp>
        <p:nvSpPr>
          <p:cNvPr id="8" name="Footer Placeholder 7"/>
          <p:cNvSpPr>
            <a:spLocks noGrp="1"/>
          </p:cNvSpPr>
          <p:nvPr>
            <p:ph type="ftr" sz="quarter" idx="11"/>
          </p:nvPr>
        </p:nvSpPr>
        <p:spPr/>
        <p:txBody>
          <a:bodyPr/>
          <a:lstStyle>
            <a:lvl1pPr>
              <a:defRPr/>
            </a:lvl1pPr>
            <a:extLst/>
          </a:lstStyle>
          <a:p>
            <a:pPr>
              <a:defRPr/>
            </a:pPr>
            <a:endParaRPr lang="en-US"/>
          </a:p>
        </p:txBody>
      </p:sp>
      <p:sp>
        <p:nvSpPr>
          <p:cNvPr id="9" name="Slide Number Placeholder 8"/>
          <p:cNvSpPr>
            <a:spLocks noGrp="1"/>
          </p:cNvSpPr>
          <p:nvPr>
            <p:ph type="sldNum" sz="quarter" idx="12"/>
          </p:nvPr>
        </p:nvSpPr>
        <p:spPr/>
        <p:txBody>
          <a:bodyPr/>
          <a:lstStyle>
            <a:lvl1pPr>
              <a:defRPr/>
            </a:lvl1pPr>
          </a:lstStyle>
          <a:p>
            <a:pPr>
              <a:defRPr/>
            </a:pPr>
            <a:fld id="{7A818336-5F3D-4F7D-9A64-D4E117133218}" type="slidenum">
              <a:rPr lang="en-US"/>
              <a:pPr>
                <a:defRPr/>
              </a:pPr>
              <a:t>‹#›</a:t>
            </a:fld>
            <a:endParaRPr lang="en-US"/>
          </a:p>
        </p:txBody>
      </p:sp>
    </p:spTree>
    <p:extLst>
      <p:ext uri="{BB962C8B-B14F-4D97-AF65-F5344CB8AC3E}">
        <p14:creationId xmlns:p14="http://schemas.microsoft.com/office/powerpoint/2010/main" val="3771960756"/>
      </p:ext>
    </p:extLst>
  </p:cSld>
  <p:clrMapOvr>
    <a:overrideClrMapping bg1="lt1" tx1="dk1" bg2="lt2" tx2="dk2" accent1="accent1" accent2="accent2" accent3="accent3" accent4="accent4" accent5="accent5" accent6="accent6" hlink="hlink" folHlink="folHlink"/>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6" name="Title 5"/>
          <p:cNvSpPr>
            <a:spLocks noGrp="1"/>
          </p:cNvSpPr>
          <p:nvPr>
            <p:ph type="title"/>
          </p:nvPr>
        </p:nvSpPr>
        <p:spPr/>
        <p:txBody>
          <a:bodyPr rtlCol="0"/>
          <a:lstStyle/>
          <a:p>
            <a:r>
              <a:rPr lang="en-US"/>
              <a:t>Click to edit Master title style</a:t>
            </a:r>
          </a:p>
        </p:txBody>
      </p:sp>
      <p:sp>
        <p:nvSpPr>
          <p:cNvPr id="3" name="Date Placeholder 2"/>
          <p:cNvSpPr>
            <a:spLocks noGrp="1"/>
          </p:cNvSpPr>
          <p:nvPr>
            <p:ph type="dt" sz="half" idx="10"/>
          </p:nvPr>
        </p:nvSpPr>
        <p:spPr/>
        <p:txBody>
          <a:bodyPr/>
          <a:lstStyle>
            <a:lvl1pPr>
              <a:defRPr>
                <a:solidFill>
                  <a:prstClr val="white"/>
                </a:solidFill>
              </a:defRPr>
            </a:lvl1pPr>
            <a:extLst/>
          </a:lstStyle>
          <a:p>
            <a:pPr>
              <a:defRPr/>
            </a:pPr>
            <a:endParaRPr lang="en-US"/>
          </a:p>
        </p:txBody>
      </p:sp>
      <p:sp>
        <p:nvSpPr>
          <p:cNvPr id="4" name="Footer Placeholder 3"/>
          <p:cNvSpPr>
            <a:spLocks noGrp="1"/>
          </p:cNvSpPr>
          <p:nvPr>
            <p:ph type="ftr" sz="quarter" idx="11"/>
          </p:nvPr>
        </p:nvSpPr>
        <p:spPr/>
        <p:txBody>
          <a:bodyPr/>
          <a:lstStyle>
            <a:lvl1pPr>
              <a:defRPr>
                <a:solidFill>
                  <a:prstClr val="white"/>
                </a:solidFill>
              </a:defRPr>
            </a:lvl1pPr>
            <a:extLst/>
          </a:lstStyle>
          <a:p>
            <a:pPr>
              <a:defRPr/>
            </a:pPr>
            <a:endParaRPr lang="en-US"/>
          </a:p>
        </p:txBody>
      </p:sp>
      <p:sp>
        <p:nvSpPr>
          <p:cNvPr id="5" name="Slide Number Placeholder 4"/>
          <p:cNvSpPr>
            <a:spLocks noGrp="1"/>
          </p:cNvSpPr>
          <p:nvPr>
            <p:ph type="sldNum" sz="quarter" idx="12"/>
          </p:nvPr>
        </p:nvSpPr>
        <p:spPr/>
        <p:txBody>
          <a:bodyPr/>
          <a:lstStyle>
            <a:lvl1pPr>
              <a:defRPr>
                <a:solidFill>
                  <a:prstClr val="white"/>
                </a:solidFill>
              </a:defRPr>
            </a:lvl1pPr>
          </a:lstStyle>
          <a:p>
            <a:pPr>
              <a:defRPr/>
            </a:pPr>
            <a:fld id="{1EFCEEAE-69BB-4990-B8B7-0BE50D8CD3AE}" type="slidenum">
              <a:rPr lang="en-US"/>
              <a:pPr>
                <a:defRPr/>
              </a:pPr>
              <a:t>‹#›</a:t>
            </a:fld>
            <a:endParaRPr lang="en-US"/>
          </a:p>
        </p:txBody>
      </p:sp>
    </p:spTree>
    <p:extLst>
      <p:ext uri="{BB962C8B-B14F-4D97-AF65-F5344CB8AC3E}">
        <p14:creationId xmlns:p14="http://schemas.microsoft.com/office/powerpoint/2010/main" val="2244240179"/>
      </p:ext>
    </p:extLst>
  </p:cSld>
  <p:clrMapOvr>
    <a:overrideClrMapping bg1="dk1" tx1="lt1" bg2="dk2" tx2="lt2" accent1="accent1" accent2="accent2" accent3="accent3" accent4="accent4" accent5="accent5" accent6="accent6" hlink="hlink" folHlink="folHlink"/>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9"/>
          <p:cNvSpPr>
            <a:spLocks noGrp="1"/>
          </p:cNvSpPr>
          <p:nvPr>
            <p:ph type="dt" sz="half" idx="10"/>
          </p:nvPr>
        </p:nvSpPr>
        <p:spPr/>
        <p:txBody>
          <a:bodyPr/>
          <a:lstStyle>
            <a:lvl1pPr>
              <a:defRPr/>
            </a:lvl1pPr>
          </a:lstStyle>
          <a:p>
            <a:pPr>
              <a:defRPr/>
            </a:pPr>
            <a:endParaRPr lang="en-US"/>
          </a:p>
        </p:txBody>
      </p:sp>
      <p:sp>
        <p:nvSpPr>
          <p:cNvPr id="3" name="Footer Placeholder 21"/>
          <p:cNvSpPr>
            <a:spLocks noGrp="1"/>
          </p:cNvSpPr>
          <p:nvPr>
            <p:ph type="ftr" sz="quarter" idx="11"/>
          </p:nvPr>
        </p:nvSpPr>
        <p:spPr/>
        <p:txBody>
          <a:bodyPr/>
          <a:lstStyle>
            <a:lvl1pPr>
              <a:defRPr/>
            </a:lvl1pPr>
          </a:lstStyle>
          <a:p>
            <a:pPr>
              <a:defRPr/>
            </a:pPr>
            <a:endParaRPr lang="en-US"/>
          </a:p>
        </p:txBody>
      </p:sp>
      <p:sp>
        <p:nvSpPr>
          <p:cNvPr id="4" name="Slide Number Placeholder 17"/>
          <p:cNvSpPr>
            <a:spLocks noGrp="1"/>
          </p:cNvSpPr>
          <p:nvPr>
            <p:ph type="sldNum" sz="quarter" idx="12"/>
          </p:nvPr>
        </p:nvSpPr>
        <p:spPr/>
        <p:txBody>
          <a:bodyPr/>
          <a:lstStyle>
            <a:lvl1pPr>
              <a:defRPr/>
            </a:lvl1pPr>
          </a:lstStyle>
          <a:p>
            <a:pPr>
              <a:defRPr/>
            </a:pPr>
            <a:fld id="{B7006BB3-6579-4C4A-87DE-3C482F8D1B12}" type="slidenum">
              <a:rPr lang="en-US"/>
              <a:pPr>
                <a:defRPr/>
              </a:pPr>
              <a:t>‹#›</a:t>
            </a:fld>
            <a:endParaRPr lang="en-US"/>
          </a:p>
        </p:txBody>
      </p:sp>
    </p:spTree>
    <p:extLst>
      <p:ext uri="{BB962C8B-B14F-4D97-AF65-F5344CB8AC3E}">
        <p14:creationId xmlns:p14="http://schemas.microsoft.com/office/powerpoint/2010/main" val="4288300639"/>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anchor="t">
            <a:noAutofit/>
            <a:sp3d prstMaterial="softEdge">
              <a:bevelT w="0" h="0"/>
            </a:sp3d>
          </a:bodyPr>
          <a:lstStyle>
            <a:lvl1pPr algn="r">
              <a:buNone/>
              <a:defRPr sz="2500" b="0">
                <a:solidFill>
                  <a:schemeClr val="accent1"/>
                </a:solidFill>
                <a:effectLst/>
              </a:defRPr>
            </a:lvl1pPr>
            <a:extLst/>
          </a:lstStyle>
          <a:p>
            <a:r>
              <a:rPr lang="en-US"/>
              <a:t>Click to edit Master title style</a:t>
            </a:r>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a:r>
              <a:rPr lang="en-US"/>
              <a:t>Click to edit Master text styles</a:t>
            </a:r>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lvl1pPr>
              <a:defRPr/>
            </a:lvl1pPr>
            <a:extLst/>
          </a:lstStyle>
          <a:p>
            <a:pPr>
              <a:defRPr/>
            </a:pPr>
            <a:endParaRPr lang="en-US"/>
          </a:p>
        </p:txBody>
      </p:sp>
      <p:sp>
        <p:nvSpPr>
          <p:cNvPr id="6" name="Footer Placeholder 5"/>
          <p:cNvSpPr>
            <a:spLocks noGrp="1"/>
          </p:cNvSpPr>
          <p:nvPr>
            <p:ph type="ftr" sz="quarter" idx="11"/>
          </p:nvPr>
        </p:nvSpPr>
        <p:spPr/>
        <p:txBody>
          <a:bodyPr/>
          <a:lstStyle>
            <a:lvl1pPr>
              <a:defRPr/>
            </a:lvl1pPr>
            <a:extLst/>
          </a:lstStyle>
          <a:p>
            <a:pPr>
              <a:defRPr/>
            </a:pPr>
            <a:endParaRPr lang="en-US"/>
          </a:p>
        </p:txBody>
      </p:sp>
      <p:sp>
        <p:nvSpPr>
          <p:cNvPr id="7" name="Slide Number Placeholder 6"/>
          <p:cNvSpPr>
            <a:spLocks noGrp="1"/>
          </p:cNvSpPr>
          <p:nvPr>
            <p:ph type="sldNum" sz="quarter" idx="12"/>
          </p:nvPr>
        </p:nvSpPr>
        <p:spPr/>
        <p:txBody>
          <a:bodyPr/>
          <a:lstStyle>
            <a:lvl1pPr>
              <a:defRPr/>
            </a:lvl1pPr>
          </a:lstStyle>
          <a:p>
            <a:pPr>
              <a:defRPr/>
            </a:pPr>
            <a:fld id="{8263FB6C-A794-42A3-8F92-38429F0B5395}" type="slidenum">
              <a:rPr lang="en-US"/>
              <a:pPr>
                <a:defRPr/>
              </a:pPr>
              <a:t>‹#›</a:t>
            </a:fld>
            <a:endParaRPr lang="en-US"/>
          </a:p>
        </p:txBody>
      </p:sp>
    </p:spTree>
    <p:extLst>
      <p:ext uri="{BB962C8B-B14F-4D97-AF65-F5344CB8AC3E}">
        <p14:creationId xmlns:p14="http://schemas.microsoft.com/office/powerpoint/2010/main" val="2249560851"/>
      </p:ext>
    </p:extLst>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C0C091E-C292-4B4C-A17E-AECFCEB409A2}" type="datetimeFigureOut">
              <a:rPr lang="en-US" smtClean="0"/>
              <a:t>22/10/2022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072324-3BEA-4529-88D4-D29E48772739}" type="slidenum">
              <a:rPr lang="en-US" smtClean="0"/>
              <a:t>‹#›</a:t>
            </a:fld>
            <a:endParaRPr lang="en-US"/>
          </a:p>
        </p:txBody>
      </p:sp>
    </p:spTree>
    <p:extLst>
      <p:ext uri="{BB962C8B-B14F-4D97-AF65-F5344CB8AC3E}">
        <p14:creationId xmlns:p14="http://schemas.microsoft.com/office/powerpoint/2010/main" val="1104167222"/>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5" name="Freeform 4"/>
          <p:cNvSpPr>
            <a:spLocks/>
          </p:cNvSpPr>
          <p:nvPr/>
        </p:nvSpPr>
        <p:spPr bwMode="auto">
          <a:xfrm>
            <a:off x="715963" y="5002213"/>
            <a:ext cx="3802062" cy="1443037"/>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p>
            <a:pPr eaLnBrk="0" fontAlgn="base" hangingPunct="0">
              <a:spcBef>
                <a:spcPct val="0"/>
              </a:spcBef>
              <a:spcAft>
                <a:spcPct val="0"/>
              </a:spcAft>
              <a:defRPr/>
            </a:pPr>
            <a:endParaRPr lang="en-US">
              <a:solidFill>
                <a:prstClr val="white"/>
              </a:solidFill>
              <a:latin typeface=".VnVogue" pitchFamily="34" charset="0"/>
              <a:cs typeface="Arial" panose="020B0604020202020204" pitchFamily="34" charset="0"/>
            </a:endParaRPr>
          </a:p>
        </p:txBody>
      </p:sp>
      <p:sp>
        <p:nvSpPr>
          <p:cNvPr id="6" name="Freeform 15"/>
          <p:cNvSpPr>
            <a:spLocks/>
          </p:cNvSpPr>
          <p:nvPr/>
        </p:nvSpPr>
        <p:spPr bwMode="auto">
          <a:xfrm>
            <a:off x="-53975" y="5784850"/>
            <a:ext cx="3802063" cy="838200"/>
          </a:xfrm>
          <a:custGeom>
            <a:avLst/>
            <a:gdLst>
              <a:gd name="T0" fmla="*/ 0 w 5760"/>
              <a:gd name="T1" fmla="*/ 0 h 528"/>
              <a:gd name="T2" fmla="*/ 2147483646 w 5760"/>
              <a:gd name="T3" fmla="*/ 0 h 528"/>
              <a:gd name="T4" fmla="*/ 2147483646 w 5760"/>
              <a:gd name="T5" fmla="*/ 2147483646 h 528"/>
              <a:gd name="T6" fmla="*/ 2147483646 w 5760"/>
              <a:gd name="T7" fmla="*/ 0 h 528"/>
              <a:gd name="T8" fmla="*/ 0 60000 65536"/>
              <a:gd name="T9" fmla="*/ 0 60000 65536"/>
              <a:gd name="T10" fmla="*/ 0 60000 65536"/>
              <a:gd name="T11" fmla="*/ 0 60000 65536"/>
              <a:gd name="T12" fmla="*/ 0 w 5760"/>
              <a:gd name="T13" fmla="*/ 0 h 528"/>
              <a:gd name="T14" fmla="*/ 5760 w 5760"/>
              <a:gd name="T15" fmla="*/ 528 h 528"/>
            </a:gdLst>
            <a:ahLst/>
            <a:cxnLst>
              <a:cxn ang="T8">
                <a:pos x="T0" y="T1"/>
              </a:cxn>
              <a:cxn ang="T9">
                <a:pos x="T2" y="T3"/>
              </a:cxn>
              <a:cxn ang="T10">
                <a:pos x="T4" y="T5"/>
              </a:cxn>
              <a:cxn ang="T11">
                <a:pos x="T6" y="T7"/>
              </a:cxn>
            </a:cxnLst>
            <a:rect l="T12" t="T13" r="T14" b="T15"/>
            <a:pathLst>
              <a:path w="5760" h="528">
                <a:moveTo>
                  <a:pt x="817" y="97"/>
                </a:moveTo>
                <a:lnTo>
                  <a:pt x="6408" y="682"/>
                </a:lnTo>
                <a:lnTo>
                  <a:pt x="5232" y="685"/>
                </a:lnTo>
                <a:lnTo>
                  <a:pt x="829" y="101"/>
                </a:lnTo>
              </a:path>
            </a:pathLst>
          </a:custGeom>
          <a:solidFill>
            <a:srgbClr val="000000"/>
          </a:solidFill>
          <a:ln>
            <a:noFill/>
          </a:ln>
          <a:extLs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Lst>
        </p:spPr>
        <p:txBody>
          <a:bodyPr/>
          <a:lstStyle/>
          <a:p>
            <a:pPr eaLnBrk="0" fontAlgn="base" hangingPunct="0">
              <a:spcBef>
                <a:spcPct val="0"/>
              </a:spcBef>
              <a:spcAft>
                <a:spcPct val="0"/>
              </a:spcAft>
            </a:pPr>
            <a:endParaRPr lang="en-US">
              <a:solidFill>
                <a:prstClr val="white"/>
              </a:solidFill>
              <a:latin typeface="Arial" panose="020B0604020202020204" pitchFamily="34" charset="0"/>
              <a:cs typeface="Arial" panose="020B0604020202020204" pitchFamily="34" charset="0"/>
            </a:endParaRPr>
          </a:p>
        </p:txBody>
      </p:sp>
      <p:sp>
        <p:nvSpPr>
          <p:cNvPr id="7" name="Right Triangle 6"/>
          <p:cNvSpPr>
            <a:spLocks/>
          </p:cNvSpPr>
          <p:nvPr/>
        </p:nvSpPr>
        <p:spPr bwMode="auto">
          <a:xfrm>
            <a:off x="-6042" y="5791253"/>
            <a:ext cx="3402314" cy="1080868"/>
          </a:xfrm>
          <a:prstGeom prst="rtTriangle">
            <a:avLst/>
          </a:prstGeom>
          <a:blipFill>
            <a:blip r:embed="rId3"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cxnSp>
        <p:nvCxnSpPr>
          <p:cNvPr id="8" name="Straight Connector 7"/>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Chevron 8"/>
          <p:cNvSpPr/>
          <p:nvPr/>
        </p:nvSpPr>
        <p:spPr>
          <a:xfrm>
            <a:off x="8664575" y="4987925"/>
            <a:ext cx="182563"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fontAlgn="base">
              <a:spcBef>
                <a:spcPct val="0"/>
              </a:spcBef>
              <a:spcAft>
                <a:spcPct val="0"/>
              </a:spcAft>
              <a:defRPr/>
            </a:pPr>
            <a:endParaRPr lang="en-US">
              <a:solidFill>
                <a:prstClr val="white"/>
              </a:solidFill>
            </a:endParaRPr>
          </a:p>
        </p:txBody>
      </p:sp>
      <p:sp>
        <p:nvSpPr>
          <p:cNvPr id="10" name="Chevron 9"/>
          <p:cNvSpPr/>
          <p:nvPr/>
        </p:nvSpPr>
        <p:spPr>
          <a:xfrm>
            <a:off x="8477250" y="4987925"/>
            <a:ext cx="182563"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fontAlgn="base">
              <a:spcBef>
                <a:spcPct val="0"/>
              </a:spcBef>
              <a:spcAft>
                <a:spcPct val="0"/>
              </a:spcAft>
              <a:defRPr/>
            </a:pPr>
            <a:endParaRPr lang="en-US">
              <a:solidFill>
                <a:prstClr val="white"/>
              </a:solidFill>
            </a:endParaRPr>
          </a:p>
        </p:txBody>
      </p:sp>
      <p:sp>
        <p:nvSpPr>
          <p:cNvPr id="4" name="Text Placeholder 3"/>
          <p:cNvSpPr>
            <a:spLocks noGrp="1"/>
          </p:cNvSpPr>
          <p:nvPr>
            <p:ph type="body" sz="half" idx="2"/>
          </p:nvPr>
        </p:nvSpPr>
        <p:spPr>
          <a:xfrm>
            <a:off x="1141232" y="5443402"/>
            <a:ext cx="7162800" cy="648232"/>
          </a:xfrm>
          <a:noFill/>
        </p:spPr>
        <p:txBody>
          <a:bodyPr tIns="0"/>
          <a:lstStyle>
            <a:lvl1pPr marL="0" marR="18288" indent="0" algn="r">
              <a:buNone/>
              <a:defRPr sz="1400"/>
            </a:lvl1pPr>
            <a:lvl2pPr>
              <a:defRPr sz="1200"/>
            </a:lvl2pPr>
            <a:lvl3pPr>
              <a:defRPr sz="1000"/>
            </a:lvl3pPr>
            <a:lvl4pPr>
              <a:defRPr sz="900"/>
            </a:lvl4pPr>
            <a:lvl5pPr>
              <a:defRPr sz="900"/>
            </a:lvl5pPr>
            <a:extLst/>
          </a:lstStyle>
          <a:p>
            <a:pPr lvl="0"/>
            <a:r>
              <a:rPr lang="en-US"/>
              <a:t>Click to edit Master text styles</a:t>
            </a:r>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normAutofit/>
          </a:bodyPr>
          <a:lstStyle>
            <a:lvl1pPr marL="0" indent="0">
              <a:buNone/>
              <a:defRPr sz="3200"/>
            </a:lvl1pPr>
            <a:extLst/>
          </a:lstStyle>
          <a:p>
            <a:pPr lvl="0"/>
            <a:r>
              <a:rPr lang="en-US" noProof="0"/>
              <a:t>Click icon to add picture</a:t>
            </a:r>
            <a:endParaRPr lang="en-US" noProof="0" dirty="0"/>
          </a:p>
        </p:txBody>
      </p:sp>
      <p:sp>
        <p:nvSpPr>
          <p:cNvPr id="2" name="Titl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lang="en-US"/>
              <a:t>Click to edit Master title style</a:t>
            </a:r>
          </a:p>
        </p:txBody>
      </p:sp>
      <p:sp>
        <p:nvSpPr>
          <p:cNvPr id="11" name="Date Placeholder 4"/>
          <p:cNvSpPr>
            <a:spLocks noGrp="1"/>
          </p:cNvSpPr>
          <p:nvPr>
            <p:ph type="dt" sz="half" idx="10"/>
          </p:nvPr>
        </p:nvSpPr>
        <p:spPr/>
        <p:txBody>
          <a:bodyPr/>
          <a:lstStyle>
            <a:lvl1pPr>
              <a:defRPr>
                <a:solidFill>
                  <a:prstClr val="white"/>
                </a:solidFill>
              </a:defRPr>
            </a:lvl1pPr>
            <a:extLst/>
          </a:lstStyle>
          <a:p>
            <a:pPr>
              <a:defRPr/>
            </a:pPr>
            <a:endParaRPr lang="en-US"/>
          </a:p>
        </p:txBody>
      </p:sp>
      <p:sp>
        <p:nvSpPr>
          <p:cNvPr id="12" name="Footer Placeholder 5"/>
          <p:cNvSpPr>
            <a:spLocks noGrp="1"/>
          </p:cNvSpPr>
          <p:nvPr>
            <p:ph type="ftr" sz="quarter" idx="11"/>
          </p:nvPr>
        </p:nvSpPr>
        <p:spPr/>
        <p:txBody>
          <a:bodyPr/>
          <a:lstStyle>
            <a:lvl1pPr>
              <a:defRPr>
                <a:solidFill>
                  <a:prstClr val="white"/>
                </a:solidFill>
              </a:defRPr>
            </a:lvl1pPr>
            <a:extLst/>
          </a:lstStyle>
          <a:p>
            <a:pPr>
              <a:defRPr/>
            </a:pPr>
            <a:endParaRPr lang="en-US"/>
          </a:p>
        </p:txBody>
      </p:sp>
      <p:sp>
        <p:nvSpPr>
          <p:cNvPr id="13" name="Slide Number Placeholder 6"/>
          <p:cNvSpPr>
            <a:spLocks noGrp="1"/>
          </p:cNvSpPr>
          <p:nvPr>
            <p:ph type="sldNum" sz="quarter" idx="12"/>
          </p:nvPr>
        </p:nvSpPr>
        <p:spPr/>
        <p:txBody>
          <a:bodyPr/>
          <a:lstStyle>
            <a:lvl1pPr>
              <a:defRPr>
                <a:solidFill>
                  <a:prstClr val="white"/>
                </a:solidFill>
              </a:defRPr>
            </a:lvl1pPr>
          </a:lstStyle>
          <a:p>
            <a:pPr>
              <a:defRPr/>
            </a:pPr>
            <a:fld id="{DD161329-025A-4368-8E81-EE3F89439E3B}" type="slidenum">
              <a:rPr lang="en-US"/>
              <a:pPr>
                <a:defRPr/>
              </a:pPr>
              <a:t>‹#›</a:t>
            </a:fld>
            <a:endParaRPr lang="en-US"/>
          </a:p>
        </p:txBody>
      </p:sp>
    </p:spTree>
    <p:extLst>
      <p:ext uri="{BB962C8B-B14F-4D97-AF65-F5344CB8AC3E}">
        <p14:creationId xmlns:p14="http://schemas.microsoft.com/office/powerpoint/2010/main" val="940267078"/>
      </p:ext>
    </p:extLst>
  </p:cSld>
  <p:clrMapOvr>
    <a:overrideClrMapping bg1="dk1" tx1="lt1" bg2="dk2" tx2="lt2" accent1="accent1" accent2="accent2" accent3="accent3" accent4="accent4" accent5="accent5" accent6="accent6" hlink="hlink" folHlink="folHlink"/>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a:xfrm>
            <a:off x="457200" y="1481329"/>
            <a:ext cx="8229600" cy="4386071"/>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9"/>
          <p:cNvSpPr>
            <a:spLocks noGrp="1"/>
          </p:cNvSpPr>
          <p:nvPr>
            <p:ph type="dt" sz="half" idx="10"/>
          </p:nvPr>
        </p:nvSpPr>
        <p:spPr/>
        <p:txBody>
          <a:bodyPr/>
          <a:lstStyle>
            <a:lvl1pPr>
              <a:defRPr/>
            </a:lvl1pPr>
          </a:lstStyle>
          <a:p>
            <a:pPr>
              <a:defRPr/>
            </a:pPr>
            <a:endParaRPr lang="en-US"/>
          </a:p>
        </p:txBody>
      </p:sp>
      <p:sp>
        <p:nvSpPr>
          <p:cNvPr id="5" name="Footer Placeholder 21"/>
          <p:cNvSpPr>
            <a:spLocks noGrp="1"/>
          </p:cNvSpPr>
          <p:nvPr>
            <p:ph type="ftr" sz="quarter" idx="11"/>
          </p:nvPr>
        </p:nvSpPr>
        <p:spPr/>
        <p:txBody>
          <a:bodyPr/>
          <a:lstStyle>
            <a:lvl1pPr>
              <a:defRPr/>
            </a:lvl1pPr>
          </a:lstStyle>
          <a:p>
            <a:pPr>
              <a:defRPr/>
            </a:pPr>
            <a:endParaRPr lang="en-US"/>
          </a:p>
        </p:txBody>
      </p:sp>
      <p:sp>
        <p:nvSpPr>
          <p:cNvPr id="6" name="Slide Number Placeholder 17"/>
          <p:cNvSpPr>
            <a:spLocks noGrp="1"/>
          </p:cNvSpPr>
          <p:nvPr>
            <p:ph type="sldNum" sz="quarter" idx="12"/>
          </p:nvPr>
        </p:nvSpPr>
        <p:spPr/>
        <p:txBody>
          <a:bodyPr/>
          <a:lstStyle>
            <a:lvl1pPr>
              <a:defRPr/>
            </a:lvl1pPr>
          </a:lstStyle>
          <a:p>
            <a:pPr>
              <a:defRPr/>
            </a:pPr>
            <a:fld id="{85E5E0D0-359E-4655-B96F-2D5615D47C5F}" type="slidenum">
              <a:rPr lang="en-US"/>
              <a:pPr>
                <a:defRPr/>
              </a:pPr>
              <a:t>‹#›</a:t>
            </a:fld>
            <a:endParaRPr lang="en-US"/>
          </a:p>
        </p:txBody>
      </p:sp>
    </p:spTree>
    <p:extLst>
      <p:ext uri="{BB962C8B-B14F-4D97-AF65-F5344CB8AC3E}">
        <p14:creationId xmlns:p14="http://schemas.microsoft.com/office/powerpoint/2010/main" val="283601296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4013" y="274640"/>
            <a:ext cx="1777470" cy="5592761"/>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41"/>
            <a:ext cx="6324600" cy="559276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9"/>
          <p:cNvSpPr>
            <a:spLocks noGrp="1"/>
          </p:cNvSpPr>
          <p:nvPr>
            <p:ph type="dt" sz="half" idx="10"/>
          </p:nvPr>
        </p:nvSpPr>
        <p:spPr/>
        <p:txBody>
          <a:bodyPr/>
          <a:lstStyle>
            <a:lvl1pPr>
              <a:defRPr/>
            </a:lvl1pPr>
          </a:lstStyle>
          <a:p>
            <a:pPr>
              <a:defRPr/>
            </a:pPr>
            <a:endParaRPr lang="en-US"/>
          </a:p>
        </p:txBody>
      </p:sp>
      <p:sp>
        <p:nvSpPr>
          <p:cNvPr id="5" name="Footer Placeholder 21"/>
          <p:cNvSpPr>
            <a:spLocks noGrp="1"/>
          </p:cNvSpPr>
          <p:nvPr>
            <p:ph type="ftr" sz="quarter" idx="11"/>
          </p:nvPr>
        </p:nvSpPr>
        <p:spPr/>
        <p:txBody>
          <a:bodyPr/>
          <a:lstStyle>
            <a:lvl1pPr>
              <a:defRPr/>
            </a:lvl1pPr>
          </a:lstStyle>
          <a:p>
            <a:pPr>
              <a:defRPr/>
            </a:pPr>
            <a:endParaRPr lang="en-US"/>
          </a:p>
        </p:txBody>
      </p:sp>
      <p:sp>
        <p:nvSpPr>
          <p:cNvPr id="6" name="Slide Number Placeholder 17"/>
          <p:cNvSpPr>
            <a:spLocks noGrp="1"/>
          </p:cNvSpPr>
          <p:nvPr>
            <p:ph type="sldNum" sz="quarter" idx="12"/>
          </p:nvPr>
        </p:nvSpPr>
        <p:spPr/>
        <p:txBody>
          <a:bodyPr/>
          <a:lstStyle>
            <a:lvl1pPr>
              <a:defRPr/>
            </a:lvl1pPr>
          </a:lstStyle>
          <a:p>
            <a:pPr>
              <a:defRPr/>
            </a:pPr>
            <a:fld id="{D8E09414-C293-4629-B737-BE5CB7D7C94C}" type="slidenum">
              <a:rPr lang="en-US"/>
              <a:pPr>
                <a:defRPr/>
              </a:pPr>
              <a:t>‹#›</a:t>
            </a:fld>
            <a:endParaRPr lang="en-US"/>
          </a:p>
        </p:txBody>
      </p:sp>
    </p:spTree>
    <p:extLst>
      <p:ext uri="{BB962C8B-B14F-4D97-AF65-F5344CB8AC3E}">
        <p14:creationId xmlns:p14="http://schemas.microsoft.com/office/powerpoint/2010/main" val="229798729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92100"/>
            <a:ext cx="8229600" cy="57277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Rectangle 4"/>
          <p:cNvSpPr>
            <a:spLocks noGrp="1" noChangeArrowheads="1"/>
          </p:cNvSpPr>
          <p:nvPr>
            <p:ph type="dt" sz="half" idx="10"/>
          </p:nvPr>
        </p:nvSpPr>
        <p:spPr/>
        <p:txBody>
          <a:bodyPr/>
          <a:lstStyle>
            <a:lvl1pPr>
              <a:defRPr/>
            </a:lvl1pPr>
          </a:lstStyle>
          <a:p>
            <a:pPr>
              <a:defRPr/>
            </a:pPr>
            <a:endParaRPr lang="en-AU"/>
          </a:p>
        </p:txBody>
      </p:sp>
      <p:sp>
        <p:nvSpPr>
          <p:cNvPr id="4" name="Rectangle 5"/>
          <p:cNvSpPr>
            <a:spLocks noGrp="1" noChangeArrowheads="1"/>
          </p:cNvSpPr>
          <p:nvPr>
            <p:ph type="ftr" sz="quarter" idx="11"/>
          </p:nvPr>
        </p:nvSpPr>
        <p:spPr/>
        <p:txBody>
          <a:bodyPr/>
          <a:lstStyle>
            <a:lvl1pPr>
              <a:defRPr/>
            </a:lvl1pPr>
          </a:lstStyle>
          <a:p>
            <a:pPr>
              <a:defRPr/>
            </a:pPr>
            <a:endParaRPr lang="en-AU"/>
          </a:p>
        </p:txBody>
      </p:sp>
      <p:sp>
        <p:nvSpPr>
          <p:cNvPr id="5" name="Rectangle 6"/>
          <p:cNvSpPr>
            <a:spLocks noGrp="1" noChangeArrowheads="1"/>
          </p:cNvSpPr>
          <p:nvPr>
            <p:ph type="sldNum" sz="quarter" idx="12"/>
          </p:nvPr>
        </p:nvSpPr>
        <p:spPr/>
        <p:txBody>
          <a:bodyPr/>
          <a:lstStyle>
            <a:lvl1pPr>
              <a:defRPr/>
            </a:lvl1pPr>
          </a:lstStyle>
          <a:p>
            <a:pPr>
              <a:defRPr/>
            </a:pPr>
            <a:fld id="{C38E7870-434A-479A-B5E2-130E9316D9C9}" type="slidenum">
              <a:rPr lang="en-AU"/>
              <a:pPr>
                <a:defRPr/>
              </a:pPr>
              <a:t>‹#›</a:t>
            </a:fld>
            <a:endParaRPr lang="en-AU"/>
          </a:p>
        </p:txBody>
      </p:sp>
    </p:spTree>
    <p:extLst>
      <p:ext uri="{BB962C8B-B14F-4D97-AF65-F5344CB8AC3E}">
        <p14:creationId xmlns:p14="http://schemas.microsoft.com/office/powerpoint/2010/main" val="701335953"/>
      </p:ext>
    </p:extLst>
  </p:cSld>
  <p:clrMapOvr>
    <a:masterClrMapping/>
  </p:clrMapOvr>
  <p:transition spd="slow"/>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type="txAndTwoObj">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1371600"/>
          </a:xfrm>
        </p:spPr>
        <p:txBody>
          <a:bodyPr/>
          <a:lstStyle/>
          <a:p>
            <a:r>
              <a:rPr lang="en-US"/>
              <a:t>Click to edit Master title style</a:t>
            </a:r>
          </a:p>
        </p:txBody>
      </p:sp>
      <p:sp>
        <p:nvSpPr>
          <p:cNvPr id="3" name="Text Placeholder 2"/>
          <p:cNvSpPr>
            <a:spLocks noGrp="1"/>
          </p:cNvSpPr>
          <p:nvPr>
            <p:ph type="body" sz="half" idx="1"/>
          </p:nvPr>
        </p:nvSpPr>
        <p:spPr>
          <a:xfrm>
            <a:off x="457200" y="1981200"/>
            <a:ext cx="4038600" cy="3886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quarter" idx="2"/>
          </p:nvPr>
        </p:nvSpPr>
        <p:spPr>
          <a:xfrm>
            <a:off x="4648200" y="1981200"/>
            <a:ext cx="4038600" cy="18669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4"/>
          <p:cNvSpPr>
            <a:spLocks noGrp="1"/>
          </p:cNvSpPr>
          <p:nvPr>
            <p:ph sz="quarter" idx="3"/>
          </p:nvPr>
        </p:nvSpPr>
        <p:spPr>
          <a:xfrm>
            <a:off x="4648200" y="4000500"/>
            <a:ext cx="4038600" cy="18669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Rectangle 2"/>
          <p:cNvSpPr>
            <a:spLocks noGrp="1" noChangeArrowheads="1"/>
          </p:cNvSpPr>
          <p:nvPr>
            <p:ph type="ftr" sz="quarter" idx="10"/>
          </p:nvPr>
        </p:nvSpPr>
        <p:spPr/>
        <p:txBody>
          <a:bodyPr/>
          <a:lstStyle>
            <a:lvl1pPr>
              <a:defRPr/>
            </a:lvl1pPr>
          </a:lstStyle>
          <a:p>
            <a:pPr>
              <a:defRPr/>
            </a:pPr>
            <a:endParaRPr lang="en-US"/>
          </a:p>
        </p:txBody>
      </p:sp>
      <p:sp>
        <p:nvSpPr>
          <p:cNvPr id="7" name="Rectangle 3"/>
          <p:cNvSpPr>
            <a:spLocks noGrp="1" noChangeArrowheads="1"/>
          </p:cNvSpPr>
          <p:nvPr>
            <p:ph type="sldNum" sz="quarter" idx="11"/>
          </p:nvPr>
        </p:nvSpPr>
        <p:spPr/>
        <p:txBody>
          <a:bodyPr/>
          <a:lstStyle>
            <a:lvl1pPr>
              <a:defRPr/>
            </a:lvl1pPr>
          </a:lstStyle>
          <a:p>
            <a:pPr>
              <a:defRPr/>
            </a:pPr>
            <a:fld id="{C9C0FE1F-1EDB-4188-95DF-0D5DB0262A56}" type="slidenum">
              <a:rPr lang="en-US"/>
              <a:pPr>
                <a:defRPr/>
              </a:pPr>
              <a:t>‹#›</a:t>
            </a:fld>
            <a:endParaRPr lang="en-US"/>
          </a:p>
        </p:txBody>
      </p:sp>
      <p:sp>
        <p:nvSpPr>
          <p:cNvPr id="8" name="Rectangle 7"/>
          <p:cNvSpPr>
            <a:spLocks noGrp="1" noChangeArrowheads="1"/>
          </p:cNvSpPr>
          <p:nvPr>
            <p:ph type="dt" sz="half" idx="12"/>
          </p:nvPr>
        </p:nvSpPr>
        <p:spPr/>
        <p:txBody>
          <a:bodyPr/>
          <a:lstStyle>
            <a:lvl1pPr>
              <a:defRPr/>
            </a:lvl1pPr>
          </a:lstStyle>
          <a:p>
            <a:pPr>
              <a:defRPr/>
            </a:pPr>
            <a:endParaRPr lang="en-US"/>
          </a:p>
        </p:txBody>
      </p:sp>
    </p:spTree>
    <p:extLst>
      <p:ext uri="{BB962C8B-B14F-4D97-AF65-F5344CB8AC3E}">
        <p14:creationId xmlns:p14="http://schemas.microsoft.com/office/powerpoint/2010/main" val="1565958099"/>
      </p:ext>
    </p:extLst>
  </p:cSld>
  <p:clrMapOvr>
    <a:masterClrMapping/>
  </p:clrMapOvr>
  <p:transition spd="med">
    <p:dissolve/>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type="fourObj">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457200" y="292100"/>
            <a:ext cx="8229600" cy="1384300"/>
          </a:xfrm>
        </p:spPr>
        <p:txBody>
          <a:bodyPr/>
          <a:lstStyle/>
          <a:p>
            <a:r>
              <a:rPr lang="en-US"/>
              <a:t>Click to edit Master title style</a:t>
            </a:r>
          </a:p>
        </p:txBody>
      </p:sp>
      <p:sp>
        <p:nvSpPr>
          <p:cNvPr id="3" name="Content Placeholder 2"/>
          <p:cNvSpPr>
            <a:spLocks noGrp="1"/>
          </p:cNvSpPr>
          <p:nvPr>
            <p:ph sz="quarter" idx="1"/>
          </p:nvPr>
        </p:nvSpPr>
        <p:spPr>
          <a:xfrm>
            <a:off x="457200" y="1905000"/>
            <a:ext cx="4038600" cy="1981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quarter" idx="2"/>
          </p:nvPr>
        </p:nvSpPr>
        <p:spPr>
          <a:xfrm>
            <a:off x="4648200" y="1905000"/>
            <a:ext cx="4038600" cy="1981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4"/>
          <p:cNvSpPr>
            <a:spLocks noGrp="1"/>
          </p:cNvSpPr>
          <p:nvPr>
            <p:ph sz="quarter" idx="3"/>
          </p:nvPr>
        </p:nvSpPr>
        <p:spPr>
          <a:xfrm>
            <a:off x="457200" y="4038600"/>
            <a:ext cx="4038600" cy="1981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5"/>
          <p:cNvSpPr>
            <a:spLocks noGrp="1"/>
          </p:cNvSpPr>
          <p:nvPr>
            <p:ph sz="quarter" idx="4"/>
          </p:nvPr>
        </p:nvSpPr>
        <p:spPr>
          <a:xfrm>
            <a:off x="4648200" y="4038600"/>
            <a:ext cx="4038600" cy="1981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lvl1pPr>
              <a:defRPr/>
            </a:lvl1pPr>
          </a:lstStyle>
          <a:p>
            <a:pPr>
              <a:defRPr/>
            </a:pPr>
            <a:endParaRPr lang="en-US"/>
          </a:p>
        </p:txBody>
      </p:sp>
      <p:sp>
        <p:nvSpPr>
          <p:cNvPr id="8" name="Footer Placeholder 7"/>
          <p:cNvSpPr>
            <a:spLocks noGrp="1"/>
          </p:cNvSpPr>
          <p:nvPr>
            <p:ph type="ftr" sz="quarter" idx="11"/>
          </p:nvPr>
        </p:nvSpPr>
        <p:spPr/>
        <p:txBody>
          <a:bodyPr/>
          <a:lstStyle>
            <a:lvl1pPr>
              <a:defRPr/>
            </a:lvl1pPr>
          </a:lstStyle>
          <a:p>
            <a:pPr>
              <a:defRPr/>
            </a:pPr>
            <a:endParaRPr lang="en-US"/>
          </a:p>
        </p:txBody>
      </p:sp>
      <p:sp>
        <p:nvSpPr>
          <p:cNvPr id="9" name="Slide Number Placeholder 8"/>
          <p:cNvSpPr>
            <a:spLocks noGrp="1"/>
          </p:cNvSpPr>
          <p:nvPr>
            <p:ph type="sldNum" sz="quarter" idx="12"/>
          </p:nvPr>
        </p:nvSpPr>
        <p:spPr/>
        <p:txBody>
          <a:bodyPr/>
          <a:lstStyle>
            <a:lvl1pPr>
              <a:defRPr/>
            </a:lvl1pPr>
          </a:lstStyle>
          <a:p>
            <a:pPr>
              <a:defRPr/>
            </a:pPr>
            <a:fld id="{5A56D0CD-3EAC-4A5D-9A92-4C5B249A9396}" type="slidenum">
              <a:rPr lang="en-US"/>
              <a:pPr>
                <a:defRPr/>
              </a:pPr>
              <a:t>‹#›</a:t>
            </a:fld>
            <a:endParaRPr lang="en-US"/>
          </a:p>
        </p:txBody>
      </p:sp>
    </p:spTree>
    <p:extLst>
      <p:ext uri="{BB962C8B-B14F-4D97-AF65-F5344CB8AC3E}">
        <p14:creationId xmlns:p14="http://schemas.microsoft.com/office/powerpoint/2010/main" val="2204572604"/>
      </p:ext>
    </p:extLst>
  </p:cSld>
  <p:clrMapOvr>
    <a:masterClrMapping/>
  </p:clrMapOvr>
  <p:transition spd="med">
    <p:dissolv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4500"/>
            </a:lvl1pPr>
          </a:lstStyle>
          <a:p>
            <a:r>
              <a:rPr lang="en-US"/>
              <a:t>Click to edit Master title style</a:t>
            </a:r>
            <a:endParaRPr lang="vi-VN"/>
          </a:p>
        </p:txBody>
      </p:sp>
      <p:sp>
        <p:nvSpPr>
          <p:cNvPr id="3" name="Subtitle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vi-VN"/>
          </a:p>
        </p:txBody>
      </p:sp>
      <p:sp>
        <p:nvSpPr>
          <p:cNvPr id="4" name="Date Placeholder 3"/>
          <p:cNvSpPr>
            <a:spLocks noGrp="1"/>
          </p:cNvSpPr>
          <p:nvPr>
            <p:ph type="dt" sz="half" idx="10"/>
          </p:nvPr>
        </p:nvSpPr>
        <p:spPr/>
        <p:txBody>
          <a:bodyPr/>
          <a:lstStyle>
            <a:lvl1pPr>
              <a:defRPr/>
            </a:lvl1pPr>
          </a:lstStyle>
          <a:p>
            <a:pPr>
              <a:defRPr/>
            </a:pPr>
            <a:endParaRPr lang="en-US" altLang="vi-VN">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ltLang="vi-VN">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5830F147-944B-425A-8357-A920EDFC90B1}" type="slidenum">
              <a:rPr lang="en-US" altLang="vi-VN">
                <a:solidFill>
                  <a:prstClr val="black">
                    <a:tint val="75000"/>
                  </a:prstClr>
                </a:solidFill>
              </a:rPr>
              <a:pPr>
                <a:defRPr/>
              </a:pPr>
              <a:t>‹#›</a:t>
            </a:fld>
            <a:endParaRPr lang="en-US" altLang="vi-VN">
              <a:solidFill>
                <a:prstClr val="black">
                  <a:tint val="75000"/>
                </a:prstClr>
              </a:solidFill>
            </a:endParaRPr>
          </a:p>
        </p:txBody>
      </p:sp>
    </p:spTree>
    <p:extLst>
      <p:ext uri="{BB962C8B-B14F-4D97-AF65-F5344CB8AC3E}">
        <p14:creationId xmlns:p14="http://schemas.microsoft.com/office/powerpoint/2010/main" val="125101263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vi-VN"/>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Date Placeholder 3"/>
          <p:cNvSpPr>
            <a:spLocks noGrp="1"/>
          </p:cNvSpPr>
          <p:nvPr>
            <p:ph type="dt" sz="half" idx="10"/>
          </p:nvPr>
        </p:nvSpPr>
        <p:spPr/>
        <p:txBody>
          <a:bodyPr/>
          <a:lstStyle>
            <a:lvl1pPr>
              <a:defRPr/>
            </a:lvl1pPr>
          </a:lstStyle>
          <a:p>
            <a:pPr>
              <a:defRPr/>
            </a:pPr>
            <a:endParaRPr lang="en-US" altLang="vi-VN">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ltLang="vi-VN">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33592F49-F1C7-4A10-A7E7-8267206B825B}" type="slidenum">
              <a:rPr lang="en-US" altLang="vi-VN">
                <a:solidFill>
                  <a:prstClr val="black">
                    <a:tint val="75000"/>
                  </a:prstClr>
                </a:solidFill>
              </a:rPr>
              <a:pPr>
                <a:defRPr/>
              </a:pPr>
              <a:t>‹#›</a:t>
            </a:fld>
            <a:endParaRPr lang="en-US" altLang="vi-VN">
              <a:solidFill>
                <a:prstClr val="black">
                  <a:tint val="75000"/>
                </a:prstClr>
              </a:solidFill>
            </a:endParaRPr>
          </a:p>
        </p:txBody>
      </p:sp>
    </p:spTree>
    <p:extLst>
      <p:ext uri="{BB962C8B-B14F-4D97-AF65-F5344CB8AC3E}">
        <p14:creationId xmlns:p14="http://schemas.microsoft.com/office/powerpoint/2010/main" val="217065301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4500"/>
            </a:lvl1pPr>
          </a:lstStyle>
          <a:p>
            <a:r>
              <a:rPr lang="en-US"/>
              <a:t>Click to edit Master title style</a:t>
            </a:r>
            <a:endParaRPr lang="vi-VN"/>
          </a:p>
        </p:txBody>
      </p:sp>
      <p:sp>
        <p:nvSpPr>
          <p:cNvPr id="3" name="Text Placeholder 2"/>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pPr>
              <a:defRPr/>
            </a:pPr>
            <a:endParaRPr lang="en-US" altLang="vi-VN">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ltLang="vi-VN">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55056CEB-8F20-42B6-9D6B-F0F6030B79DF}" type="slidenum">
              <a:rPr lang="en-US" altLang="vi-VN">
                <a:solidFill>
                  <a:prstClr val="black">
                    <a:tint val="75000"/>
                  </a:prstClr>
                </a:solidFill>
              </a:rPr>
              <a:pPr>
                <a:defRPr/>
              </a:pPr>
              <a:t>‹#›</a:t>
            </a:fld>
            <a:endParaRPr lang="en-US" altLang="vi-VN">
              <a:solidFill>
                <a:prstClr val="black">
                  <a:tint val="75000"/>
                </a:prstClr>
              </a:solidFill>
            </a:endParaRPr>
          </a:p>
        </p:txBody>
      </p:sp>
    </p:spTree>
    <p:extLst>
      <p:ext uri="{BB962C8B-B14F-4D97-AF65-F5344CB8AC3E}">
        <p14:creationId xmlns:p14="http://schemas.microsoft.com/office/powerpoint/2010/main" val="117451108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vi-VN"/>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5" name="Date Placeholder 3"/>
          <p:cNvSpPr>
            <a:spLocks noGrp="1"/>
          </p:cNvSpPr>
          <p:nvPr>
            <p:ph type="dt" sz="half" idx="10"/>
          </p:nvPr>
        </p:nvSpPr>
        <p:spPr/>
        <p:txBody>
          <a:bodyPr/>
          <a:lstStyle>
            <a:lvl1pPr>
              <a:defRPr/>
            </a:lvl1pPr>
          </a:lstStyle>
          <a:p>
            <a:pPr>
              <a:defRPr/>
            </a:pPr>
            <a:endParaRPr lang="en-US" altLang="vi-VN">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en-US" altLang="vi-VN">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7B4F4B20-DEF4-4CC8-8F82-DB0F821805A6}" type="slidenum">
              <a:rPr lang="en-US" altLang="vi-VN">
                <a:solidFill>
                  <a:prstClr val="black">
                    <a:tint val="75000"/>
                  </a:prstClr>
                </a:solidFill>
              </a:rPr>
              <a:pPr>
                <a:defRPr/>
              </a:pPr>
              <a:t>‹#›</a:t>
            </a:fld>
            <a:endParaRPr lang="en-US" altLang="vi-VN">
              <a:solidFill>
                <a:prstClr val="black">
                  <a:tint val="75000"/>
                </a:prstClr>
              </a:solidFill>
            </a:endParaRPr>
          </a:p>
        </p:txBody>
      </p:sp>
    </p:spTree>
    <p:extLst>
      <p:ext uri="{BB962C8B-B14F-4D97-AF65-F5344CB8AC3E}">
        <p14:creationId xmlns:p14="http://schemas.microsoft.com/office/powerpoint/2010/main" val="410972936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7C0C091E-C292-4B4C-A17E-AECFCEB409A2}" type="datetimeFigureOut">
              <a:rPr lang="en-US" smtClean="0"/>
              <a:t>22/10/2022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072324-3BEA-4529-88D4-D29E48772739}" type="slidenum">
              <a:rPr lang="en-US" smtClean="0"/>
              <a:t>‹#›</a:t>
            </a:fld>
            <a:endParaRPr lang="en-US"/>
          </a:p>
        </p:txBody>
      </p:sp>
    </p:spTree>
    <p:extLst>
      <p:ext uri="{BB962C8B-B14F-4D97-AF65-F5344CB8AC3E}">
        <p14:creationId xmlns:p14="http://schemas.microsoft.com/office/powerpoint/2010/main" val="393649917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vi-VN"/>
          </a:p>
        </p:txBody>
      </p:sp>
      <p:sp>
        <p:nvSpPr>
          <p:cNvPr id="3" name="Text Placeholder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7" name="Date Placeholder 3"/>
          <p:cNvSpPr>
            <a:spLocks noGrp="1"/>
          </p:cNvSpPr>
          <p:nvPr>
            <p:ph type="dt" sz="half" idx="10"/>
          </p:nvPr>
        </p:nvSpPr>
        <p:spPr/>
        <p:txBody>
          <a:bodyPr/>
          <a:lstStyle>
            <a:lvl1pPr>
              <a:defRPr/>
            </a:lvl1pPr>
          </a:lstStyle>
          <a:p>
            <a:pPr>
              <a:defRPr/>
            </a:pPr>
            <a:endParaRPr lang="en-US" altLang="vi-VN">
              <a:solidFill>
                <a:prstClr val="black">
                  <a:tint val="75000"/>
                </a:prstClr>
              </a:solidFill>
            </a:endParaRPr>
          </a:p>
        </p:txBody>
      </p:sp>
      <p:sp>
        <p:nvSpPr>
          <p:cNvPr id="8" name="Footer Placeholder 4"/>
          <p:cNvSpPr>
            <a:spLocks noGrp="1"/>
          </p:cNvSpPr>
          <p:nvPr>
            <p:ph type="ftr" sz="quarter" idx="11"/>
          </p:nvPr>
        </p:nvSpPr>
        <p:spPr/>
        <p:txBody>
          <a:bodyPr/>
          <a:lstStyle>
            <a:lvl1pPr>
              <a:defRPr/>
            </a:lvl1pPr>
          </a:lstStyle>
          <a:p>
            <a:pPr>
              <a:defRPr/>
            </a:pPr>
            <a:endParaRPr lang="en-US" altLang="vi-VN">
              <a:solidFill>
                <a:prstClr val="black">
                  <a:tint val="75000"/>
                </a:prstClr>
              </a:solidFill>
            </a:endParaRPr>
          </a:p>
        </p:txBody>
      </p:sp>
      <p:sp>
        <p:nvSpPr>
          <p:cNvPr id="9" name="Slide Number Placeholder 5"/>
          <p:cNvSpPr>
            <a:spLocks noGrp="1"/>
          </p:cNvSpPr>
          <p:nvPr>
            <p:ph type="sldNum" sz="quarter" idx="12"/>
          </p:nvPr>
        </p:nvSpPr>
        <p:spPr/>
        <p:txBody>
          <a:bodyPr/>
          <a:lstStyle>
            <a:lvl1pPr>
              <a:defRPr/>
            </a:lvl1pPr>
          </a:lstStyle>
          <a:p>
            <a:pPr>
              <a:defRPr/>
            </a:pPr>
            <a:fld id="{CD51F68C-808F-4423-AC12-13DB7184A357}" type="slidenum">
              <a:rPr lang="en-US" altLang="vi-VN">
                <a:solidFill>
                  <a:prstClr val="black">
                    <a:tint val="75000"/>
                  </a:prstClr>
                </a:solidFill>
              </a:rPr>
              <a:pPr>
                <a:defRPr/>
              </a:pPr>
              <a:t>‹#›</a:t>
            </a:fld>
            <a:endParaRPr lang="en-US" altLang="vi-VN">
              <a:solidFill>
                <a:prstClr val="black">
                  <a:tint val="75000"/>
                </a:prstClr>
              </a:solidFill>
            </a:endParaRPr>
          </a:p>
        </p:txBody>
      </p:sp>
    </p:spTree>
    <p:extLst>
      <p:ext uri="{BB962C8B-B14F-4D97-AF65-F5344CB8AC3E}">
        <p14:creationId xmlns:p14="http://schemas.microsoft.com/office/powerpoint/2010/main" val="3468930789"/>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vi-VN"/>
          </a:p>
        </p:txBody>
      </p:sp>
      <p:sp>
        <p:nvSpPr>
          <p:cNvPr id="3" name="Date Placeholder 3"/>
          <p:cNvSpPr>
            <a:spLocks noGrp="1"/>
          </p:cNvSpPr>
          <p:nvPr>
            <p:ph type="dt" sz="half" idx="10"/>
          </p:nvPr>
        </p:nvSpPr>
        <p:spPr/>
        <p:txBody>
          <a:bodyPr/>
          <a:lstStyle>
            <a:lvl1pPr>
              <a:defRPr/>
            </a:lvl1pPr>
          </a:lstStyle>
          <a:p>
            <a:pPr>
              <a:defRPr/>
            </a:pPr>
            <a:endParaRPr lang="en-US" altLang="vi-VN">
              <a:solidFill>
                <a:prstClr val="black">
                  <a:tint val="75000"/>
                </a:prstClr>
              </a:solidFill>
            </a:endParaRPr>
          </a:p>
        </p:txBody>
      </p:sp>
      <p:sp>
        <p:nvSpPr>
          <p:cNvPr id="4" name="Footer Placeholder 4"/>
          <p:cNvSpPr>
            <a:spLocks noGrp="1"/>
          </p:cNvSpPr>
          <p:nvPr>
            <p:ph type="ftr" sz="quarter" idx="11"/>
          </p:nvPr>
        </p:nvSpPr>
        <p:spPr/>
        <p:txBody>
          <a:bodyPr/>
          <a:lstStyle>
            <a:lvl1pPr>
              <a:defRPr/>
            </a:lvl1pPr>
          </a:lstStyle>
          <a:p>
            <a:pPr>
              <a:defRPr/>
            </a:pPr>
            <a:endParaRPr lang="en-US" altLang="vi-VN">
              <a:solidFill>
                <a:prstClr val="black">
                  <a:tint val="75000"/>
                </a:prstClr>
              </a:solidFill>
            </a:endParaRPr>
          </a:p>
        </p:txBody>
      </p:sp>
      <p:sp>
        <p:nvSpPr>
          <p:cNvPr id="5" name="Slide Number Placeholder 5"/>
          <p:cNvSpPr>
            <a:spLocks noGrp="1"/>
          </p:cNvSpPr>
          <p:nvPr>
            <p:ph type="sldNum" sz="quarter" idx="12"/>
          </p:nvPr>
        </p:nvSpPr>
        <p:spPr/>
        <p:txBody>
          <a:bodyPr/>
          <a:lstStyle>
            <a:lvl1pPr>
              <a:defRPr/>
            </a:lvl1pPr>
          </a:lstStyle>
          <a:p>
            <a:pPr>
              <a:defRPr/>
            </a:pPr>
            <a:fld id="{39F4076F-B0FB-4051-B523-F1BFD0EF128A}" type="slidenum">
              <a:rPr lang="en-US" altLang="vi-VN">
                <a:solidFill>
                  <a:prstClr val="black">
                    <a:tint val="75000"/>
                  </a:prstClr>
                </a:solidFill>
              </a:rPr>
              <a:pPr>
                <a:defRPr/>
              </a:pPr>
              <a:t>‹#›</a:t>
            </a:fld>
            <a:endParaRPr lang="en-US" altLang="vi-VN">
              <a:solidFill>
                <a:prstClr val="black">
                  <a:tint val="75000"/>
                </a:prstClr>
              </a:solidFill>
            </a:endParaRPr>
          </a:p>
        </p:txBody>
      </p:sp>
    </p:spTree>
    <p:extLst>
      <p:ext uri="{BB962C8B-B14F-4D97-AF65-F5344CB8AC3E}">
        <p14:creationId xmlns:p14="http://schemas.microsoft.com/office/powerpoint/2010/main" val="244394306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endParaRPr lang="en-US" altLang="vi-VN">
              <a:solidFill>
                <a:prstClr val="black">
                  <a:tint val="75000"/>
                </a:prstClr>
              </a:solidFill>
            </a:endParaRPr>
          </a:p>
        </p:txBody>
      </p:sp>
      <p:sp>
        <p:nvSpPr>
          <p:cNvPr id="3" name="Footer Placeholder 4"/>
          <p:cNvSpPr>
            <a:spLocks noGrp="1"/>
          </p:cNvSpPr>
          <p:nvPr>
            <p:ph type="ftr" sz="quarter" idx="11"/>
          </p:nvPr>
        </p:nvSpPr>
        <p:spPr/>
        <p:txBody>
          <a:bodyPr/>
          <a:lstStyle>
            <a:lvl1pPr>
              <a:defRPr/>
            </a:lvl1pPr>
          </a:lstStyle>
          <a:p>
            <a:pPr>
              <a:defRPr/>
            </a:pPr>
            <a:endParaRPr lang="en-US" altLang="vi-VN">
              <a:solidFill>
                <a:prstClr val="black">
                  <a:tint val="75000"/>
                </a:prstClr>
              </a:solidFill>
            </a:endParaRPr>
          </a:p>
        </p:txBody>
      </p:sp>
      <p:sp>
        <p:nvSpPr>
          <p:cNvPr id="4" name="Slide Number Placeholder 5"/>
          <p:cNvSpPr>
            <a:spLocks noGrp="1"/>
          </p:cNvSpPr>
          <p:nvPr>
            <p:ph type="sldNum" sz="quarter" idx="12"/>
          </p:nvPr>
        </p:nvSpPr>
        <p:spPr/>
        <p:txBody>
          <a:bodyPr/>
          <a:lstStyle>
            <a:lvl1pPr>
              <a:defRPr/>
            </a:lvl1pPr>
          </a:lstStyle>
          <a:p>
            <a:pPr>
              <a:defRPr/>
            </a:pPr>
            <a:fld id="{7EB886E3-00E7-4162-B129-FA39E7E8DDAA}" type="slidenum">
              <a:rPr lang="en-US" altLang="vi-VN">
                <a:solidFill>
                  <a:prstClr val="black">
                    <a:tint val="75000"/>
                  </a:prstClr>
                </a:solidFill>
              </a:rPr>
              <a:pPr>
                <a:defRPr/>
              </a:pPr>
              <a:t>‹#›</a:t>
            </a:fld>
            <a:endParaRPr lang="en-US" altLang="vi-VN">
              <a:solidFill>
                <a:prstClr val="black">
                  <a:tint val="75000"/>
                </a:prstClr>
              </a:solidFill>
            </a:endParaRPr>
          </a:p>
        </p:txBody>
      </p:sp>
    </p:spTree>
    <p:extLst>
      <p:ext uri="{BB962C8B-B14F-4D97-AF65-F5344CB8AC3E}">
        <p14:creationId xmlns:p14="http://schemas.microsoft.com/office/powerpoint/2010/main" val="1321222418"/>
      </p:ext>
    </p:extLst>
  </p:cSld>
  <p:clrMapOvr>
    <a:masterClrMapping/>
  </p:clrMapOvr>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a:t>Click to edit Master title style</a:t>
            </a:r>
            <a:endParaRPr lang="vi-VN"/>
          </a:p>
        </p:txBody>
      </p:sp>
      <p:sp>
        <p:nvSpPr>
          <p:cNvPr id="3" name="Content Placeholder 2"/>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endParaRPr lang="en-US" altLang="vi-VN">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en-US" altLang="vi-VN">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7B62009D-CF02-46D9-A4B8-C9ADB2344D93}" type="slidenum">
              <a:rPr lang="en-US" altLang="vi-VN">
                <a:solidFill>
                  <a:prstClr val="black">
                    <a:tint val="75000"/>
                  </a:prstClr>
                </a:solidFill>
              </a:rPr>
              <a:pPr>
                <a:defRPr/>
              </a:pPr>
              <a:t>‹#›</a:t>
            </a:fld>
            <a:endParaRPr lang="en-US" altLang="vi-VN">
              <a:solidFill>
                <a:prstClr val="black">
                  <a:tint val="75000"/>
                </a:prstClr>
              </a:solidFill>
            </a:endParaRPr>
          </a:p>
        </p:txBody>
      </p:sp>
    </p:spTree>
    <p:extLst>
      <p:ext uri="{BB962C8B-B14F-4D97-AF65-F5344CB8AC3E}">
        <p14:creationId xmlns:p14="http://schemas.microsoft.com/office/powerpoint/2010/main" val="160642756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a:t>Click to edit Master title style</a:t>
            </a:r>
            <a:endParaRPr lang="vi-VN"/>
          </a:p>
        </p:txBody>
      </p:sp>
      <p:sp>
        <p:nvSpPr>
          <p:cNvPr id="3" name="Picture Placeholder 2"/>
          <p:cNvSpPr>
            <a:spLocks noGrp="1"/>
          </p:cNvSpPr>
          <p:nvPr>
            <p:ph type="pic" idx="1"/>
          </p:nvPr>
        </p:nvSpPr>
        <p:spPr>
          <a:xfrm>
            <a:off x="3887391" y="987426"/>
            <a:ext cx="4629150" cy="4873625"/>
          </a:xfrm>
        </p:spPr>
        <p:txBody>
          <a:bodyPr rtlCol="0">
            <a:normAutofit/>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endParaRPr lang="vi-VN" noProof="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endParaRPr lang="en-US" altLang="vi-VN">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en-US" altLang="vi-VN">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5BC172F1-3388-4849-9B7A-3D224B5D64CB}" type="slidenum">
              <a:rPr lang="en-US" altLang="vi-VN">
                <a:solidFill>
                  <a:prstClr val="black">
                    <a:tint val="75000"/>
                  </a:prstClr>
                </a:solidFill>
              </a:rPr>
              <a:pPr>
                <a:defRPr/>
              </a:pPr>
              <a:t>‹#›</a:t>
            </a:fld>
            <a:endParaRPr lang="en-US" altLang="vi-VN">
              <a:solidFill>
                <a:prstClr val="black">
                  <a:tint val="75000"/>
                </a:prstClr>
              </a:solidFill>
            </a:endParaRPr>
          </a:p>
        </p:txBody>
      </p:sp>
    </p:spTree>
    <p:extLst>
      <p:ext uri="{BB962C8B-B14F-4D97-AF65-F5344CB8AC3E}">
        <p14:creationId xmlns:p14="http://schemas.microsoft.com/office/powerpoint/2010/main" val="315443242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vi-VN"/>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Date Placeholder 3"/>
          <p:cNvSpPr>
            <a:spLocks noGrp="1"/>
          </p:cNvSpPr>
          <p:nvPr>
            <p:ph type="dt" sz="half" idx="10"/>
          </p:nvPr>
        </p:nvSpPr>
        <p:spPr/>
        <p:txBody>
          <a:bodyPr/>
          <a:lstStyle>
            <a:lvl1pPr>
              <a:defRPr/>
            </a:lvl1pPr>
          </a:lstStyle>
          <a:p>
            <a:pPr>
              <a:defRPr/>
            </a:pPr>
            <a:endParaRPr lang="en-US" altLang="vi-VN">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ltLang="vi-VN">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E5C219D7-D052-42F6-B513-3FA7F65A10E9}" type="slidenum">
              <a:rPr lang="en-US" altLang="vi-VN">
                <a:solidFill>
                  <a:prstClr val="black">
                    <a:tint val="75000"/>
                  </a:prstClr>
                </a:solidFill>
              </a:rPr>
              <a:pPr>
                <a:defRPr/>
              </a:pPr>
              <a:t>‹#›</a:t>
            </a:fld>
            <a:endParaRPr lang="en-US" altLang="vi-VN">
              <a:solidFill>
                <a:prstClr val="black">
                  <a:tint val="75000"/>
                </a:prstClr>
              </a:solidFill>
            </a:endParaRPr>
          </a:p>
        </p:txBody>
      </p:sp>
    </p:spTree>
    <p:extLst>
      <p:ext uri="{BB962C8B-B14F-4D97-AF65-F5344CB8AC3E}">
        <p14:creationId xmlns:p14="http://schemas.microsoft.com/office/powerpoint/2010/main" val="1288090719"/>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vi-VN"/>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Date Placeholder 3"/>
          <p:cNvSpPr>
            <a:spLocks noGrp="1"/>
          </p:cNvSpPr>
          <p:nvPr>
            <p:ph type="dt" sz="half" idx="10"/>
          </p:nvPr>
        </p:nvSpPr>
        <p:spPr/>
        <p:txBody>
          <a:bodyPr/>
          <a:lstStyle>
            <a:lvl1pPr>
              <a:defRPr/>
            </a:lvl1pPr>
          </a:lstStyle>
          <a:p>
            <a:pPr>
              <a:defRPr/>
            </a:pPr>
            <a:endParaRPr lang="en-US" altLang="vi-VN">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ltLang="vi-VN">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447A1ED7-71D6-48E2-A32D-63ADF123701E}" type="slidenum">
              <a:rPr lang="en-US" altLang="vi-VN">
                <a:solidFill>
                  <a:prstClr val="black">
                    <a:tint val="75000"/>
                  </a:prstClr>
                </a:solidFill>
              </a:rPr>
              <a:pPr>
                <a:defRPr/>
              </a:pPr>
              <a:t>‹#›</a:t>
            </a:fld>
            <a:endParaRPr lang="en-US" altLang="vi-VN">
              <a:solidFill>
                <a:prstClr val="black">
                  <a:tint val="75000"/>
                </a:prstClr>
              </a:solidFill>
            </a:endParaRPr>
          </a:p>
        </p:txBody>
      </p:sp>
    </p:spTree>
    <p:extLst>
      <p:ext uri="{BB962C8B-B14F-4D97-AF65-F5344CB8AC3E}">
        <p14:creationId xmlns:p14="http://schemas.microsoft.com/office/powerpoint/2010/main" val="339015758"/>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4500"/>
            </a:lvl1pPr>
          </a:lstStyle>
          <a:p>
            <a:r>
              <a:rPr lang="en-US"/>
              <a:t>Click to edit Master title style</a:t>
            </a:r>
            <a:endParaRPr lang="vi-VN"/>
          </a:p>
        </p:txBody>
      </p:sp>
      <p:sp>
        <p:nvSpPr>
          <p:cNvPr id="3" name="Subtitle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vi-VN"/>
          </a:p>
        </p:txBody>
      </p:sp>
      <p:sp>
        <p:nvSpPr>
          <p:cNvPr id="4" name="Date Placeholder 3"/>
          <p:cNvSpPr>
            <a:spLocks noGrp="1"/>
          </p:cNvSpPr>
          <p:nvPr>
            <p:ph type="dt" sz="half" idx="10"/>
          </p:nvPr>
        </p:nvSpPr>
        <p:spPr/>
        <p:txBody>
          <a:bodyPr/>
          <a:lstStyle>
            <a:lvl1pPr>
              <a:defRPr/>
            </a:lvl1pPr>
          </a:lstStyle>
          <a:p>
            <a:pPr>
              <a:defRPr/>
            </a:pPr>
            <a:endParaRPr lang="en-US" altLang="vi-VN">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ltLang="vi-VN">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5830F147-944B-425A-8357-A920EDFC90B1}" type="slidenum">
              <a:rPr lang="en-US" altLang="vi-VN">
                <a:solidFill>
                  <a:prstClr val="black">
                    <a:tint val="75000"/>
                  </a:prstClr>
                </a:solidFill>
              </a:rPr>
              <a:pPr>
                <a:defRPr/>
              </a:pPr>
              <a:t>‹#›</a:t>
            </a:fld>
            <a:endParaRPr lang="en-US" altLang="vi-VN">
              <a:solidFill>
                <a:prstClr val="black">
                  <a:tint val="75000"/>
                </a:prstClr>
              </a:solidFill>
            </a:endParaRPr>
          </a:p>
        </p:txBody>
      </p:sp>
    </p:spTree>
    <p:extLst>
      <p:ext uri="{BB962C8B-B14F-4D97-AF65-F5344CB8AC3E}">
        <p14:creationId xmlns:p14="http://schemas.microsoft.com/office/powerpoint/2010/main" val="1184904597"/>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vi-VN"/>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Date Placeholder 3"/>
          <p:cNvSpPr>
            <a:spLocks noGrp="1"/>
          </p:cNvSpPr>
          <p:nvPr>
            <p:ph type="dt" sz="half" idx="10"/>
          </p:nvPr>
        </p:nvSpPr>
        <p:spPr/>
        <p:txBody>
          <a:bodyPr/>
          <a:lstStyle>
            <a:lvl1pPr>
              <a:defRPr/>
            </a:lvl1pPr>
          </a:lstStyle>
          <a:p>
            <a:pPr>
              <a:defRPr/>
            </a:pPr>
            <a:endParaRPr lang="en-US" altLang="vi-VN">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ltLang="vi-VN">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33592F49-F1C7-4A10-A7E7-8267206B825B}" type="slidenum">
              <a:rPr lang="en-US" altLang="vi-VN">
                <a:solidFill>
                  <a:prstClr val="black">
                    <a:tint val="75000"/>
                  </a:prstClr>
                </a:solidFill>
              </a:rPr>
              <a:pPr>
                <a:defRPr/>
              </a:pPr>
              <a:t>‹#›</a:t>
            </a:fld>
            <a:endParaRPr lang="en-US" altLang="vi-VN">
              <a:solidFill>
                <a:prstClr val="black">
                  <a:tint val="75000"/>
                </a:prstClr>
              </a:solidFill>
            </a:endParaRPr>
          </a:p>
        </p:txBody>
      </p:sp>
    </p:spTree>
    <p:extLst>
      <p:ext uri="{BB962C8B-B14F-4D97-AF65-F5344CB8AC3E}">
        <p14:creationId xmlns:p14="http://schemas.microsoft.com/office/powerpoint/2010/main" val="358243136"/>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4500"/>
            </a:lvl1pPr>
          </a:lstStyle>
          <a:p>
            <a:r>
              <a:rPr lang="en-US"/>
              <a:t>Click to edit Master title style</a:t>
            </a:r>
            <a:endParaRPr lang="vi-VN"/>
          </a:p>
        </p:txBody>
      </p:sp>
      <p:sp>
        <p:nvSpPr>
          <p:cNvPr id="3" name="Text Placeholder 2"/>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pPr>
              <a:defRPr/>
            </a:pPr>
            <a:endParaRPr lang="en-US" altLang="vi-VN">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ltLang="vi-VN">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55056CEB-8F20-42B6-9D6B-F0F6030B79DF}" type="slidenum">
              <a:rPr lang="en-US" altLang="vi-VN">
                <a:solidFill>
                  <a:prstClr val="black">
                    <a:tint val="75000"/>
                  </a:prstClr>
                </a:solidFill>
              </a:rPr>
              <a:pPr>
                <a:defRPr/>
              </a:pPr>
              <a:t>‹#›</a:t>
            </a:fld>
            <a:endParaRPr lang="en-US" altLang="vi-VN">
              <a:solidFill>
                <a:prstClr val="black">
                  <a:tint val="75000"/>
                </a:prstClr>
              </a:solidFill>
            </a:endParaRPr>
          </a:p>
        </p:txBody>
      </p:sp>
    </p:spTree>
    <p:extLst>
      <p:ext uri="{BB962C8B-B14F-4D97-AF65-F5344CB8AC3E}">
        <p14:creationId xmlns:p14="http://schemas.microsoft.com/office/powerpoint/2010/main" val="289422683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7C0C091E-C292-4B4C-A17E-AECFCEB409A2}" type="datetimeFigureOut">
              <a:rPr lang="en-US" smtClean="0"/>
              <a:t>22/10/2022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A072324-3BEA-4529-88D4-D29E48772739}" type="slidenum">
              <a:rPr lang="en-US" smtClean="0"/>
              <a:t>‹#›</a:t>
            </a:fld>
            <a:endParaRPr lang="en-US"/>
          </a:p>
        </p:txBody>
      </p:sp>
    </p:spTree>
    <p:extLst>
      <p:ext uri="{BB962C8B-B14F-4D97-AF65-F5344CB8AC3E}">
        <p14:creationId xmlns:p14="http://schemas.microsoft.com/office/powerpoint/2010/main" val="4156391841"/>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vi-VN"/>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5" name="Date Placeholder 3"/>
          <p:cNvSpPr>
            <a:spLocks noGrp="1"/>
          </p:cNvSpPr>
          <p:nvPr>
            <p:ph type="dt" sz="half" idx="10"/>
          </p:nvPr>
        </p:nvSpPr>
        <p:spPr/>
        <p:txBody>
          <a:bodyPr/>
          <a:lstStyle>
            <a:lvl1pPr>
              <a:defRPr/>
            </a:lvl1pPr>
          </a:lstStyle>
          <a:p>
            <a:pPr>
              <a:defRPr/>
            </a:pPr>
            <a:endParaRPr lang="en-US" altLang="vi-VN">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en-US" altLang="vi-VN">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7B4F4B20-DEF4-4CC8-8F82-DB0F821805A6}" type="slidenum">
              <a:rPr lang="en-US" altLang="vi-VN">
                <a:solidFill>
                  <a:prstClr val="black">
                    <a:tint val="75000"/>
                  </a:prstClr>
                </a:solidFill>
              </a:rPr>
              <a:pPr>
                <a:defRPr/>
              </a:pPr>
              <a:t>‹#›</a:t>
            </a:fld>
            <a:endParaRPr lang="en-US" altLang="vi-VN">
              <a:solidFill>
                <a:prstClr val="black">
                  <a:tint val="75000"/>
                </a:prstClr>
              </a:solidFill>
            </a:endParaRPr>
          </a:p>
        </p:txBody>
      </p:sp>
    </p:spTree>
    <p:extLst>
      <p:ext uri="{BB962C8B-B14F-4D97-AF65-F5344CB8AC3E}">
        <p14:creationId xmlns:p14="http://schemas.microsoft.com/office/powerpoint/2010/main" val="3111536914"/>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vi-VN"/>
          </a:p>
        </p:txBody>
      </p:sp>
      <p:sp>
        <p:nvSpPr>
          <p:cNvPr id="3" name="Text Placeholder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7" name="Date Placeholder 3"/>
          <p:cNvSpPr>
            <a:spLocks noGrp="1"/>
          </p:cNvSpPr>
          <p:nvPr>
            <p:ph type="dt" sz="half" idx="10"/>
          </p:nvPr>
        </p:nvSpPr>
        <p:spPr/>
        <p:txBody>
          <a:bodyPr/>
          <a:lstStyle>
            <a:lvl1pPr>
              <a:defRPr/>
            </a:lvl1pPr>
          </a:lstStyle>
          <a:p>
            <a:pPr>
              <a:defRPr/>
            </a:pPr>
            <a:endParaRPr lang="en-US" altLang="vi-VN">
              <a:solidFill>
                <a:prstClr val="black">
                  <a:tint val="75000"/>
                </a:prstClr>
              </a:solidFill>
            </a:endParaRPr>
          </a:p>
        </p:txBody>
      </p:sp>
      <p:sp>
        <p:nvSpPr>
          <p:cNvPr id="8" name="Footer Placeholder 4"/>
          <p:cNvSpPr>
            <a:spLocks noGrp="1"/>
          </p:cNvSpPr>
          <p:nvPr>
            <p:ph type="ftr" sz="quarter" idx="11"/>
          </p:nvPr>
        </p:nvSpPr>
        <p:spPr/>
        <p:txBody>
          <a:bodyPr/>
          <a:lstStyle>
            <a:lvl1pPr>
              <a:defRPr/>
            </a:lvl1pPr>
          </a:lstStyle>
          <a:p>
            <a:pPr>
              <a:defRPr/>
            </a:pPr>
            <a:endParaRPr lang="en-US" altLang="vi-VN">
              <a:solidFill>
                <a:prstClr val="black">
                  <a:tint val="75000"/>
                </a:prstClr>
              </a:solidFill>
            </a:endParaRPr>
          </a:p>
        </p:txBody>
      </p:sp>
      <p:sp>
        <p:nvSpPr>
          <p:cNvPr id="9" name="Slide Number Placeholder 5"/>
          <p:cNvSpPr>
            <a:spLocks noGrp="1"/>
          </p:cNvSpPr>
          <p:nvPr>
            <p:ph type="sldNum" sz="quarter" idx="12"/>
          </p:nvPr>
        </p:nvSpPr>
        <p:spPr/>
        <p:txBody>
          <a:bodyPr/>
          <a:lstStyle>
            <a:lvl1pPr>
              <a:defRPr/>
            </a:lvl1pPr>
          </a:lstStyle>
          <a:p>
            <a:pPr>
              <a:defRPr/>
            </a:pPr>
            <a:fld id="{CD51F68C-808F-4423-AC12-13DB7184A357}" type="slidenum">
              <a:rPr lang="en-US" altLang="vi-VN">
                <a:solidFill>
                  <a:prstClr val="black">
                    <a:tint val="75000"/>
                  </a:prstClr>
                </a:solidFill>
              </a:rPr>
              <a:pPr>
                <a:defRPr/>
              </a:pPr>
              <a:t>‹#›</a:t>
            </a:fld>
            <a:endParaRPr lang="en-US" altLang="vi-VN">
              <a:solidFill>
                <a:prstClr val="black">
                  <a:tint val="75000"/>
                </a:prstClr>
              </a:solidFill>
            </a:endParaRPr>
          </a:p>
        </p:txBody>
      </p:sp>
    </p:spTree>
    <p:extLst>
      <p:ext uri="{BB962C8B-B14F-4D97-AF65-F5344CB8AC3E}">
        <p14:creationId xmlns:p14="http://schemas.microsoft.com/office/powerpoint/2010/main" val="3746198414"/>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vi-VN"/>
          </a:p>
        </p:txBody>
      </p:sp>
      <p:sp>
        <p:nvSpPr>
          <p:cNvPr id="3" name="Date Placeholder 3"/>
          <p:cNvSpPr>
            <a:spLocks noGrp="1"/>
          </p:cNvSpPr>
          <p:nvPr>
            <p:ph type="dt" sz="half" idx="10"/>
          </p:nvPr>
        </p:nvSpPr>
        <p:spPr/>
        <p:txBody>
          <a:bodyPr/>
          <a:lstStyle>
            <a:lvl1pPr>
              <a:defRPr/>
            </a:lvl1pPr>
          </a:lstStyle>
          <a:p>
            <a:pPr>
              <a:defRPr/>
            </a:pPr>
            <a:endParaRPr lang="en-US" altLang="vi-VN">
              <a:solidFill>
                <a:prstClr val="black">
                  <a:tint val="75000"/>
                </a:prstClr>
              </a:solidFill>
            </a:endParaRPr>
          </a:p>
        </p:txBody>
      </p:sp>
      <p:sp>
        <p:nvSpPr>
          <p:cNvPr id="4" name="Footer Placeholder 4"/>
          <p:cNvSpPr>
            <a:spLocks noGrp="1"/>
          </p:cNvSpPr>
          <p:nvPr>
            <p:ph type="ftr" sz="quarter" idx="11"/>
          </p:nvPr>
        </p:nvSpPr>
        <p:spPr/>
        <p:txBody>
          <a:bodyPr/>
          <a:lstStyle>
            <a:lvl1pPr>
              <a:defRPr/>
            </a:lvl1pPr>
          </a:lstStyle>
          <a:p>
            <a:pPr>
              <a:defRPr/>
            </a:pPr>
            <a:endParaRPr lang="en-US" altLang="vi-VN">
              <a:solidFill>
                <a:prstClr val="black">
                  <a:tint val="75000"/>
                </a:prstClr>
              </a:solidFill>
            </a:endParaRPr>
          </a:p>
        </p:txBody>
      </p:sp>
      <p:sp>
        <p:nvSpPr>
          <p:cNvPr id="5" name="Slide Number Placeholder 5"/>
          <p:cNvSpPr>
            <a:spLocks noGrp="1"/>
          </p:cNvSpPr>
          <p:nvPr>
            <p:ph type="sldNum" sz="quarter" idx="12"/>
          </p:nvPr>
        </p:nvSpPr>
        <p:spPr/>
        <p:txBody>
          <a:bodyPr/>
          <a:lstStyle>
            <a:lvl1pPr>
              <a:defRPr/>
            </a:lvl1pPr>
          </a:lstStyle>
          <a:p>
            <a:pPr>
              <a:defRPr/>
            </a:pPr>
            <a:fld id="{39F4076F-B0FB-4051-B523-F1BFD0EF128A}" type="slidenum">
              <a:rPr lang="en-US" altLang="vi-VN">
                <a:solidFill>
                  <a:prstClr val="black">
                    <a:tint val="75000"/>
                  </a:prstClr>
                </a:solidFill>
              </a:rPr>
              <a:pPr>
                <a:defRPr/>
              </a:pPr>
              <a:t>‹#›</a:t>
            </a:fld>
            <a:endParaRPr lang="en-US" altLang="vi-VN">
              <a:solidFill>
                <a:prstClr val="black">
                  <a:tint val="75000"/>
                </a:prstClr>
              </a:solidFill>
            </a:endParaRPr>
          </a:p>
        </p:txBody>
      </p:sp>
    </p:spTree>
    <p:extLst>
      <p:ext uri="{BB962C8B-B14F-4D97-AF65-F5344CB8AC3E}">
        <p14:creationId xmlns:p14="http://schemas.microsoft.com/office/powerpoint/2010/main" val="3944051888"/>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endParaRPr lang="en-US" altLang="vi-VN">
              <a:solidFill>
                <a:prstClr val="black">
                  <a:tint val="75000"/>
                </a:prstClr>
              </a:solidFill>
            </a:endParaRPr>
          </a:p>
        </p:txBody>
      </p:sp>
      <p:sp>
        <p:nvSpPr>
          <p:cNvPr id="3" name="Footer Placeholder 4"/>
          <p:cNvSpPr>
            <a:spLocks noGrp="1"/>
          </p:cNvSpPr>
          <p:nvPr>
            <p:ph type="ftr" sz="quarter" idx="11"/>
          </p:nvPr>
        </p:nvSpPr>
        <p:spPr/>
        <p:txBody>
          <a:bodyPr/>
          <a:lstStyle>
            <a:lvl1pPr>
              <a:defRPr/>
            </a:lvl1pPr>
          </a:lstStyle>
          <a:p>
            <a:pPr>
              <a:defRPr/>
            </a:pPr>
            <a:endParaRPr lang="en-US" altLang="vi-VN">
              <a:solidFill>
                <a:prstClr val="black">
                  <a:tint val="75000"/>
                </a:prstClr>
              </a:solidFill>
            </a:endParaRPr>
          </a:p>
        </p:txBody>
      </p:sp>
      <p:sp>
        <p:nvSpPr>
          <p:cNvPr id="4" name="Slide Number Placeholder 5"/>
          <p:cNvSpPr>
            <a:spLocks noGrp="1"/>
          </p:cNvSpPr>
          <p:nvPr>
            <p:ph type="sldNum" sz="quarter" idx="12"/>
          </p:nvPr>
        </p:nvSpPr>
        <p:spPr/>
        <p:txBody>
          <a:bodyPr/>
          <a:lstStyle>
            <a:lvl1pPr>
              <a:defRPr/>
            </a:lvl1pPr>
          </a:lstStyle>
          <a:p>
            <a:pPr>
              <a:defRPr/>
            </a:pPr>
            <a:fld id="{7EB886E3-00E7-4162-B129-FA39E7E8DDAA}" type="slidenum">
              <a:rPr lang="en-US" altLang="vi-VN">
                <a:solidFill>
                  <a:prstClr val="black">
                    <a:tint val="75000"/>
                  </a:prstClr>
                </a:solidFill>
              </a:rPr>
              <a:pPr>
                <a:defRPr/>
              </a:pPr>
              <a:t>‹#›</a:t>
            </a:fld>
            <a:endParaRPr lang="en-US" altLang="vi-VN">
              <a:solidFill>
                <a:prstClr val="black">
                  <a:tint val="75000"/>
                </a:prstClr>
              </a:solidFill>
            </a:endParaRPr>
          </a:p>
        </p:txBody>
      </p:sp>
    </p:spTree>
    <p:extLst>
      <p:ext uri="{BB962C8B-B14F-4D97-AF65-F5344CB8AC3E}">
        <p14:creationId xmlns:p14="http://schemas.microsoft.com/office/powerpoint/2010/main" val="1270302263"/>
      </p:ext>
    </p:extLst>
  </p:cSld>
  <p:clrMapOvr>
    <a:masterClrMapping/>
  </p:clrMapOvr>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a:t>Click to edit Master title style</a:t>
            </a:r>
            <a:endParaRPr lang="vi-VN"/>
          </a:p>
        </p:txBody>
      </p:sp>
      <p:sp>
        <p:nvSpPr>
          <p:cNvPr id="3" name="Content Placeholder 2"/>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endParaRPr lang="en-US" altLang="vi-VN">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en-US" altLang="vi-VN">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7B62009D-CF02-46D9-A4B8-C9ADB2344D93}" type="slidenum">
              <a:rPr lang="en-US" altLang="vi-VN">
                <a:solidFill>
                  <a:prstClr val="black">
                    <a:tint val="75000"/>
                  </a:prstClr>
                </a:solidFill>
              </a:rPr>
              <a:pPr>
                <a:defRPr/>
              </a:pPr>
              <a:t>‹#›</a:t>
            </a:fld>
            <a:endParaRPr lang="en-US" altLang="vi-VN">
              <a:solidFill>
                <a:prstClr val="black">
                  <a:tint val="75000"/>
                </a:prstClr>
              </a:solidFill>
            </a:endParaRPr>
          </a:p>
        </p:txBody>
      </p:sp>
    </p:spTree>
    <p:extLst>
      <p:ext uri="{BB962C8B-B14F-4D97-AF65-F5344CB8AC3E}">
        <p14:creationId xmlns:p14="http://schemas.microsoft.com/office/powerpoint/2010/main" val="2045804614"/>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a:t>Click to edit Master title style</a:t>
            </a:r>
            <a:endParaRPr lang="vi-VN"/>
          </a:p>
        </p:txBody>
      </p:sp>
      <p:sp>
        <p:nvSpPr>
          <p:cNvPr id="3" name="Picture Placeholder 2"/>
          <p:cNvSpPr>
            <a:spLocks noGrp="1"/>
          </p:cNvSpPr>
          <p:nvPr>
            <p:ph type="pic" idx="1"/>
          </p:nvPr>
        </p:nvSpPr>
        <p:spPr>
          <a:xfrm>
            <a:off x="3887391" y="987426"/>
            <a:ext cx="4629150" cy="4873625"/>
          </a:xfrm>
        </p:spPr>
        <p:txBody>
          <a:bodyPr rtlCol="0">
            <a:normAutofit/>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endParaRPr lang="vi-VN" noProof="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endParaRPr lang="en-US" altLang="vi-VN">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en-US" altLang="vi-VN">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5BC172F1-3388-4849-9B7A-3D224B5D64CB}" type="slidenum">
              <a:rPr lang="en-US" altLang="vi-VN">
                <a:solidFill>
                  <a:prstClr val="black">
                    <a:tint val="75000"/>
                  </a:prstClr>
                </a:solidFill>
              </a:rPr>
              <a:pPr>
                <a:defRPr/>
              </a:pPr>
              <a:t>‹#›</a:t>
            </a:fld>
            <a:endParaRPr lang="en-US" altLang="vi-VN">
              <a:solidFill>
                <a:prstClr val="black">
                  <a:tint val="75000"/>
                </a:prstClr>
              </a:solidFill>
            </a:endParaRPr>
          </a:p>
        </p:txBody>
      </p:sp>
    </p:spTree>
    <p:extLst>
      <p:ext uri="{BB962C8B-B14F-4D97-AF65-F5344CB8AC3E}">
        <p14:creationId xmlns:p14="http://schemas.microsoft.com/office/powerpoint/2010/main" val="1900027346"/>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vi-VN"/>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Date Placeholder 3"/>
          <p:cNvSpPr>
            <a:spLocks noGrp="1"/>
          </p:cNvSpPr>
          <p:nvPr>
            <p:ph type="dt" sz="half" idx="10"/>
          </p:nvPr>
        </p:nvSpPr>
        <p:spPr/>
        <p:txBody>
          <a:bodyPr/>
          <a:lstStyle>
            <a:lvl1pPr>
              <a:defRPr/>
            </a:lvl1pPr>
          </a:lstStyle>
          <a:p>
            <a:pPr>
              <a:defRPr/>
            </a:pPr>
            <a:endParaRPr lang="en-US" altLang="vi-VN">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ltLang="vi-VN">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E5C219D7-D052-42F6-B513-3FA7F65A10E9}" type="slidenum">
              <a:rPr lang="en-US" altLang="vi-VN">
                <a:solidFill>
                  <a:prstClr val="black">
                    <a:tint val="75000"/>
                  </a:prstClr>
                </a:solidFill>
              </a:rPr>
              <a:pPr>
                <a:defRPr/>
              </a:pPr>
              <a:t>‹#›</a:t>
            </a:fld>
            <a:endParaRPr lang="en-US" altLang="vi-VN">
              <a:solidFill>
                <a:prstClr val="black">
                  <a:tint val="75000"/>
                </a:prstClr>
              </a:solidFill>
            </a:endParaRPr>
          </a:p>
        </p:txBody>
      </p:sp>
    </p:spTree>
    <p:extLst>
      <p:ext uri="{BB962C8B-B14F-4D97-AF65-F5344CB8AC3E}">
        <p14:creationId xmlns:p14="http://schemas.microsoft.com/office/powerpoint/2010/main" val="3893399427"/>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vi-VN"/>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Date Placeholder 3"/>
          <p:cNvSpPr>
            <a:spLocks noGrp="1"/>
          </p:cNvSpPr>
          <p:nvPr>
            <p:ph type="dt" sz="half" idx="10"/>
          </p:nvPr>
        </p:nvSpPr>
        <p:spPr/>
        <p:txBody>
          <a:bodyPr/>
          <a:lstStyle>
            <a:lvl1pPr>
              <a:defRPr/>
            </a:lvl1pPr>
          </a:lstStyle>
          <a:p>
            <a:pPr>
              <a:defRPr/>
            </a:pPr>
            <a:endParaRPr lang="en-US" altLang="vi-VN">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ltLang="vi-VN">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447A1ED7-71D6-48E2-A32D-63ADF123701E}" type="slidenum">
              <a:rPr lang="en-US" altLang="vi-VN">
                <a:solidFill>
                  <a:prstClr val="black">
                    <a:tint val="75000"/>
                  </a:prstClr>
                </a:solidFill>
              </a:rPr>
              <a:pPr>
                <a:defRPr/>
              </a:pPr>
              <a:t>‹#›</a:t>
            </a:fld>
            <a:endParaRPr lang="en-US" altLang="vi-VN">
              <a:solidFill>
                <a:prstClr val="black">
                  <a:tint val="75000"/>
                </a:prstClr>
              </a:solidFill>
            </a:endParaRPr>
          </a:p>
        </p:txBody>
      </p:sp>
    </p:spTree>
    <p:extLst>
      <p:ext uri="{BB962C8B-B14F-4D97-AF65-F5344CB8AC3E}">
        <p14:creationId xmlns:p14="http://schemas.microsoft.com/office/powerpoint/2010/main" val="2579264751"/>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4500"/>
            </a:lvl1pPr>
          </a:lstStyle>
          <a:p>
            <a:r>
              <a:rPr lang="en-US"/>
              <a:t>Click to edit Master title style</a:t>
            </a:r>
            <a:endParaRPr lang="vi-VN"/>
          </a:p>
        </p:txBody>
      </p:sp>
      <p:sp>
        <p:nvSpPr>
          <p:cNvPr id="3" name="Subtitle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vi-VN"/>
          </a:p>
        </p:txBody>
      </p:sp>
      <p:sp>
        <p:nvSpPr>
          <p:cNvPr id="4" name="Date Placeholder 3"/>
          <p:cNvSpPr>
            <a:spLocks noGrp="1"/>
          </p:cNvSpPr>
          <p:nvPr>
            <p:ph type="dt" sz="half" idx="10"/>
          </p:nvPr>
        </p:nvSpPr>
        <p:spPr/>
        <p:txBody>
          <a:bodyPr/>
          <a:lstStyle>
            <a:lvl1pPr>
              <a:defRPr/>
            </a:lvl1pPr>
          </a:lstStyle>
          <a:p>
            <a:pPr>
              <a:defRPr/>
            </a:pPr>
            <a:endParaRPr lang="en-US" altLang="vi-VN">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ltLang="vi-VN">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5830F147-944B-425A-8357-A920EDFC90B1}" type="slidenum">
              <a:rPr lang="en-US" altLang="vi-VN">
                <a:solidFill>
                  <a:prstClr val="black">
                    <a:tint val="75000"/>
                  </a:prstClr>
                </a:solidFill>
              </a:rPr>
              <a:pPr>
                <a:defRPr/>
              </a:pPr>
              <a:t>‹#›</a:t>
            </a:fld>
            <a:endParaRPr lang="en-US" altLang="vi-VN">
              <a:solidFill>
                <a:prstClr val="black">
                  <a:tint val="75000"/>
                </a:prstClr>
              </a:solidFill>
            </a:endParaRPr>
          </a:p>
        </p:txBody>
      </p:sp>
    </p:spTree>
    <p:extLst>
      <p:ext uri="{BB962C8B-B14F-4D97-AF65-F5344CB8AC3E}">
        <p14:creationId xmlns:p14="http://schemas.microsoft.com/office/powerpoint/2010/main" val="2276625965"/>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vi-VN"/>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Date Placeholder 3"/>
          <p:cNvSpPr>
            <a:spLocks noGrp="1"/>
          </p:cNvSpPr>
          <p:nvPr>
            <p:ph type="dt" sz="half" idx="10"/>
          </p:nvPr>
        </p:nvSpPr>
        <p:spPr/>
        <p:txBody>
          <a:bodyPr/>
          <a:lstStyle>
            <a:lvl1pPr>
              <a:defRPr/>
            </a:lvl1pPr>
          </a:lstStyle>
          <a:p>
            <a:pPr>
              <a:defRPr/>
            </a:pPr>
            <a:endParaRPr lang="en-US" altLang="vi-VN">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ltLang="vi-VN">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33592F49-F1C7-4A10-A7E7-8267206B825B}" type="slidenum">
              <a:rPr lang="en-US" altLang="vi-VN">
                <a:solidFill>
                  <a:prstClr val="black">
                    <a:tint val="75000"/>
                  </a:prstClr>
                </a:solidFill>
              </a:rPr>
              <a:pPr>
                <a:defRPr/>
              </a:pPr>
              <a:t>‹#›</a:t>
            </a:fld>
            <a:endParaRPr lang="en-US" altLang="vi-VN">
              <a:solidFill>
                <a:prstClr val="black">
                  <a:tint val="75000"/>
                </a:prstClr>
              </a:solidFill>
            </a:endParaRPr>
          </a:p>
        </p:txBody>
      </p:sp>
    </p:spTree>
    <p:extLst>
      <p:ext uri="{BB962C8B-B14F-4D97-AF65-F5344CB8AC3E}">
        <p14:creationId xmlns:p14="http://schemas.microsoft.com/office/powerpoint/2010/main" val="284924662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7C0C091E-C292-4B4C-A17E-AECFCEB409A2}" type="datetimeFigureOut">
              <a:rPr lang="en-US" smtClean="0"/>
              <a:t>22/10/2022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A072324-3BEA-4529-88D4-D29E48772739}" type="slidenum">
              <a:rPr lang="en-US" smtClean="0"/>
              <a:t>‹#›</a:t>
            </a:fld>
            <a:endParaRPr lang="en-US"/>
          </a:p>
        </p:txBody>
      </p:sp>
    </p:spTree>
    <p:extLst>
      <p:ext uri="{BB962C8B-B14F-4D97-AF65-F5344CB8AC3E}">
        <p14:creationId xmlns:p14="http://schemas.microsoft.com/office/powerpoint/2010/main" val="508309520"/>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4500"/>
            </a:lvl1pPr>
          </a:lstStyle>
          <a:p>
            <a:r>
              <a:rPr lang="en-US"/>
              <a:t>Click to edit Master title style</a:t>
            </a:r>
            <a:endParaRPr lang="vi-VN"/>
          </a:p>
        </p:txBody>
      </p:sp>
      <p:sp>
        <p:nvSpPr>
          <p:cNvPr id="3" name="Text Placeholder 2"/>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pPr>
              <a:defRPr/>
            </a:pPr>
            <a:endParaRPr lang="en-US" altLang="vi-VN">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ltLang="vi-VN">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55056CEB-8F20-42B6-9D6B-F0F6030B79DF}" type="slidenum">
              <a:rPr lang="en-US" altLang="vi-VN">
                <a:solidFill>
                  <a:prstClr val="black">
                    <a:tint val="75000"/>
                  </a:prstClr>
                </a:solidFill>
              </a:rPr>
              <a:pPr>
                <a:defRPr/>
              </a:pPr>
              <a:t>‹#›</a:t>
            </a:fld>
            <a:endParaRPr lang="en-US" altLang="vi-VN">
              <a:solidFill>
                <a:prstClr val="black">
                  <a:tint val="75000"/>
                </a:prstClr>
              </a:solidFill>
            </a:endParaRPr>
          </a:p>
        </p:txBody>
      </p:sp>
    </p:spTree>
    <p:extLst>
      <p:ext uri="{BB962C8B-B14F-4D97-AF65-F5344CB8AC3E}">
        <p14:creationId xmlns:p14="http://schemas.microsoft.com/office/powerpoint/2010/main" val="3146697633"/>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vi-VN"/>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5" name="Date Placeholder 3"/>
          <p:cNvSpPr>
            <a:spLocks noGrp="1"/>
          </p:cNvSpPr>
          <p:nvPr>
            <p:ph type="dt" sz="half" idx="10"/>
          </p:nvPr>
        </p:nvSpPr>
        <p:spPr/>
        <p:txBody>
          <a:bodyPr/>
          <a:lstStyle>
            <a:lvl1pPr>
              <a:defRPr/>
            </a:lvl1pPr>
          </a:lstStyle>
          <a:p>
            <a:pPr>
              <a:defRPr/>
            </a:pPr>
            <a:endParaRPr lang="en-US" altLang="vi-VN">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en-US" altLang="vi-VN">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7B4F4B20-DEF4-4CC8-8F82-DB0F821805A6}" type="slidenum">
              <a:rPr lang="en-US" altLang="vi-VN">
                <a:solidFill>
                  <a:prstClr val="black">
                    <a:tint val="75000"/>
                  </a:prstClr>
                </a:solidFill>
              </a:rPr>
              <a:pPr>
                <a:defRPr/>
              </a:pPr>
              <a:t>‹#›</a:t>
            </a:fld>
            <a:endParaRPr lang="en-US" altLang="vi-VN">
              <a:solidFill>
                <a:prstClr val="black">
                  <a:tint val="75000"/>
                </a:prstClr>
              </a:solidFill>
            </a:endParaRPr>
          </a:p>
        </p:txBody>
      </p:sp>
    </p:spTree>
    <p:extLst>
      <p:ext uri="{BB962C8B-B14F-4D97-AF65-F5344CB8AC3E}">
        <p14:creationId xmlns:p14="http://schemas.microsoft.com/office/powerpoint/2010/main" val="2114237031"/>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vi-VN"/>
          </a:p>
        </p:txBody>
      </p:sp>
      <p:sp>
        <p:nvSpPr>
          <p:cNvPr id="3" name="Text Placeholder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7" name="Date Placeholder 3"/>
          <p:cNvSpPr>
            <a:spLocks noGrp="1"/>
          </p:cNvSpPr>
          <p:nvPr>
            <p:ph type="dt" sz="half" idx="10"/>
          </p:nvPr>
        </p:nvSpPr>
        <p:spPr/>
        <p:txBody>
          <a:bodyPr/>
          <a:lstStyle>
            <a:lvl1pPr>
              <a:defRPr/>
            </a:lvl1pPr>
          </a:lstStyle>
          <a:p>
            <a:pPr>
              <a:defRPr/>
            </a:pPr>
            <a:endParaRPr lang="en-US" altLang="vi-VN">
              <a:solidFill>
                <a:prstClr val="black">
                  <a:tint val="75000"/>
                </a:prstClr>
              </a:solidFill>
            </a:endParaRPr>
          </a:p>
        </p:txBody>
      </p:sp>
      <p:sp>
        <p:nvSpPr>
          <p:cNvPr id="8" name="Footer Placeholder 4"/>
          <p:cNvSpPr>
            <a:spLocks noGrp="1"/>
          </p:cNvSpPr>
          <p:nvPr>
            <p:ph type="ftr" sz="quarter" idx="11"/>
          </p:nvPr>
        </p:nvSpPr>
        <p:spPr/>
        <p:txBody>
          <a:bodyPr/>
          <a:lstStyle>
            <a:lvl1pPr>
              <a:defRPr/>
            </a:lvl1pPr>
          </a:lstStyle>
          <a:p>
            <a:pPr>
              <a:defRPr/>
            </a:pPr>
            <a:endParaRPr lang="en-US" altLang="vi-VN">
              <a:solidFill>
                <a:prstClr val="black">
                  <a:tint val="75000"/>
                </a:prstClr>
              </a:solidFill>
            </a:endParaRPr>
          </a:p>
        </p:txBody>
      </p:sp>
      <p:sp>
        <p:nvSpPr>
          <p:cNvPr id="9" name="Slide Number Placeholder 5"/>
          <p:cNvSpPr>
            <a:spLocks noGrp="1"/>
          </p:cNvSpPr>
          <p:nvPr>
            <p:ph type="sldNum" sz="quarter" idx="12"/>
          </p:nvPr>
        </p:nvSpPr>
        <p:spPr/>
        <p:txBody>
          <a:bodyPr/>
          <a:lstStyle>
            <a:lvl1pPr>
              <a:defRPr/>
            </a:lvl1pPr>
          </a:lstStyle>
          <a:p>
            <a:pPr>
              <a:defRPr/>
            </a:pPr>
            <a:fld id="{CD51F68C-808F-4423-AC12-13DB7184A357}" type="slidenum">
              <a:rPr lang="en-US" altLang="vi-VN">
                <a:solidFill>
                  <a:prstClr val="black">
                    <a:tint val="75000"/>
                  </a:prstClr>
                </a:solidFill>
              </a:rPr>
              <a:pPr>
                <a:defRPr/>
              </a:pPr>
              <a:t>‹#›</a:t>
            </a:fld>
            <a:endParaRPr lang="en-US" altLang="vi-VN">
              <a:solidFill>
                <a:prstClr val="black">
                  <a:tint val="75000"/>
                </a:prstClr>
              </a:solidFill>
            </a:endParaRPr>
          </a:p>
        </p:txBody>
      </p:sp>
    </p:spTree>
    <p:extLst>
      <p:ext uri="{BB962C8B-B14F-4D97-AF65-F5344CB8AC3E}">
        <p14:creationId xmlns:p14="http://schemas.microsoft.com/office/powerpoint/2010/main" val="3843151764"/>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vi-VN"/>
          </a:p>
        </p:txBody>
      </p:sp>
      <p:sp>
        <p:nvSpPr>
          <p:cNvPr id="3" name="Date Placeholder 3"/>
          <p:cNvSpPr>
            <a:spLocks noGrp="1"/>
          </p:cNvSpPr>
          <p:nvPr>
            <p:ph type="dt" sz="half" idx="10"/>
          </p:nvPr>
        </p:nvSpPr>
        <p:spPr/>
        <p:txBody>
          <a:bodyPr/>
          <a:lstStyle>
            <a:lvl1pPr>
              <a:defRPr/>
            </a:lvl1pPr>
          </a:lstStyle>
          <a:p>
            <a:pPr>
              <a:defRPr/>
            </a:pPr>
            <a:endParaRPr lang="en-US" altLang="vi-VN">
              <a:solidFill>
                <a:prstClr val="black">
                  <a:tint val="75000"/>
                </a:prstClr>
              </a:solidFill>
            </a:endParaRPr>
          </a:p>
        </p:txBody>
      </p:sp>
      <p:sp>
        <p:nvSpPr>
          <p:cNvPr id="4" name="Footer Placeholder 4"/>
          <p:cNvSpPr>
            <a:spLocks noGrp="1"/>
          </p:cNvSpPr>
          <p:nvPr>
            <p:ph type="ftr" sz="quarter" idx="11"/>
          </p:nvPr>
        </p:nvSpPr>
        <p:spPr/>
        <p:txBody>
          <a:bodyPr/>
          <a:lstStyle>
            <a:lvl1pPr>
              <a:defRPr/>
            </a:lvl1pPr>
          </a:lstStyle>
          <a:p>
            <a:pPr>
              <a:defRPr/>
            </a:pPr>
            <a:endParaRPr lang="en-US" altLang="vi-VN">
              <a:solidFill>
                <a:prstClr val="black">
                  <a:tint val="75000"/>
                </a:prstClr>
              </a:solidFill>
            </a:endParaRPr>
          </a:p>
        </p:txBody>
      </p:sp>
      <p:sp>
        <p:nvSpPr>
          <p:cNvPr id="5" name="Slide Number Placeholder 5"/>
          <p:cNvSpPr>
            <a:spLocks noGrp="1"/>
          </p:cNvSpPr>
          <p:nvPr>
            <p:ph type="sldNum" sz="quarter" idx="12"/>
          </p:nvPr>
        </p:nvSpPr>
        <p:spPr/>
        <p:txBody>
          <a:bodyPr/>
          <a:lstStyle>
            <a:lvl1pPr>
              <a:defRPr/>
            </a:lvl1pPr>
          </a:lstStyle>
          <a:p>
            <a:pPr>
              <a:defRPr/>
            </a:pPr>
            <a:fld id="{39F4076F-B0FB-4051-B523-F1BFD0EF128A}" type="slidenum">
              <a:rPr lang="en-US" altLang="vi-VN">
                <a:solidFill>
                  <a:prstClr val="black">
                    <a:tint val="75000"/>
                  </a:prstClr>
                </a:solidFill>
              </a:rPr>
              <a:pPr>
                <a:defRPr/>
              </a:pPr>
              <a:t>‹#›</a:t>
            </a:fld>
            <a:endParaRPr lang="en-US" altLang="vi-VN">
              <a:solidFill>
                <a:prstClr val="black">
                  <a:tint val="75000"/>
                </a:prstClr>
              </a:solidFill>
            </a:endParaRPr>
          </a:p>
        </p:txBody>
      </p:sp>
    </p:spTree>
    <p:extLst>
      <p:ext uri="{BB962C8B-B14F-4D97-AF65-F5344CB8AC3E}">
        <p14:creationId xmlns:p14="http://schemas.microsoft.com/office/powerpoint/2010/main" val="2613301830"/>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endParaRPr lang="en-US" altLang="vi-VN">
              <a:solidFill>
                <a:prstClr val="black">
                  <a:tint val="75000"/>
                </a:prstClr>
              </a:solidFill>
            </a:endParaRPr>
          </a:p>
        </p:txBody>
      </p:sp>
      <p:sp>
        <p:nvSpPr>
          <p:cNvPr id="3" name="Footer Placeholder 4"/>
          <p:cNvSpPr>
            <a:spLocks noGrp="1"/>
          </p:cNvSpPr>
          <p:nvPr>
            <p:ph type="ftr" sz="quarter" idx="11"/>
          </p:nvPr>
        </p:nvSpPr>
        <p:spPr/>
        <p:txBody>
          <a:bodyPr/>
          <a:lstStyle>
            <a:lvl1pPr>
              <a:defRPr/>
            </a:lvl1pPr>
          </a:lstStyle>
          <a:p>
            <a:pPr>
              <a:defRPr/>
            </a:pPr>
            <a:endParaRPr lang="en-US" altLang="vi-VN">
              <a:solidFill>
                <a:prstClr val="black">
                  <a:tint val="75000"/>
                </a:prstClr>
              </a:solidFill>
            </a:endParaRPr>
          </a:p>
        </p:txBody>
      </p:sp>
      <p:sp>
        <p:nvSpPr>
          <p:cNvPr id="4" name="Slide Number Placeholder 5"/>
          <p:cNvSpPr>
            <a:spLocks noGrp="1"/>
          </p:cNvSpPr>
          <p:nvPr>
            <p:ph type="sldNum" sz="quarter" idx="12"/>
          </p:nvPr>
        </p:nvSpPr>
        <p:spPr/>
        <p:txBody>
          <a:bodyPr/>
          <a:lstStyle>
            <a:lvl1pPr>
              <a:defRPr/>
            </a:lvl1pPr>
          </a:lstStyle>
          <a:p>
            <a:pPr>
              <a:defRPr/>
            </a:pPr>
            <a:fld id="{7EB886E3-00E7-4162-B129-FA39E7E8DDAA}" type="slidenum">
              <a:rPr lang="en-US" altLang="vi-VN">
                <a:solidFill>
                  <a:prstClr val="black">
                    <a:tint val="75000"/>
                  </a:prstClr>
                </a:solidFill>
              </a:rPr>
              <a:pPr>
                <a:defRPr/>
              </a:pPr>
              <a:t>‹#›</a:t>
            </a:fld>
            <a:endParaRPr lang="en-US" altLang="vi-VN">
              <a:solidFill>
                <a:prstClr val="black">
                  <a:tint val="75000"/>
                </a:prstClr>
              </a:solidFill>
            </a:endParaRPr>
          </a:p>
        </p:txBody>
      </p:sp>
    </p:spTree>
    <p:extLst>
      <p:ext uri="{BB962C8B-B14F-4D97-AF65-F5344CB8AC3E}">
        <p14:creationId xmlns:p14="http://schemas.microsoft.com/office/powerpoint/2010/main" val="4059239440"/>
      </p:ext>
    </p:extLst>
  </p:cSld>
  <p:clrMapOvr>
    <a:masterClrMapping/>
  </p:clrMapOvr>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a:t>Click to edit Master title style</a:t>
            </a:r>
            <a:endParaRPr lang="vi-VN"/>
          </a:p>
        </p:txBody>
      </p:sp>
      <p:sp>
        <p:nvSpPr>
          <p:cNvPr id="3" name="Content Placeholder 2"/>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endParaRPr lang="en-US" altLang="vi-VN">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en-US" altLang="vi-VN">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7B62009D-CF02-46D9-A4B8-C9ADB2344D93}" type="slidenum">
              <a:rPr lang="en-US" altLang="vi-VN">
                <a:solidFill>
                  <a:prstClr val="black">
                    <a:tint val="75000"/>
                  </a:prstClr>
                </a:solidFill>
              </a:rPr>
              <a:pPr>
                <a:defRPr/>
              </a:pPr>
              <a:t>‹#›</a:t>
            </a:fld>
            <a:endParaRPr lang="en-US" altLang="vi-VN">
              <a:solidFill>
                <a:prstClr val="black">
                  <a:tint val="75000"/>
                </a:prstClr>
              </a:solidFill>
            </a:endParaRPr>
          </a:p>
        </p:txBody>
      </p:sp>
    </p:spTree>
    <p:extLst>
      <p:ext uri="{BB962C8B-B14F-4D97-AF65-F5344CB8AC3E}">
        <p14:creationId xmlns:p14="http://schemas.microsoft.com/office/powerpoint/2010/main" val="3607357237"/>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a:t>Click to edit Master title style</a:t>
            </a:r>
            <a:endParaRPr lang="vi-VN"/>
          </a:p>
        </p:txBody>
      </p:sp>
      <p:sp>
        <p:nvSpPr>
          <p:cNvPr id="3" name="Picture Placeholder 2"/>
          <p:cNvSpPr>
            <a:spLocks noGrp="1"/>
          </p:cNvSpPr>
          <p:nvPr>
            <p:ph type="pic" idx="1"/>
          </p:nvPr>
        </p:nvSpPr>
        <p:spPr>
          <a:xfrm>
            <a:off x="3887391" y="987426"/>
            <a:ext cx="4629150" cy="4873625"/>
          </a:xfrm>
        </p:spPr>
        <p:txBody>
          <a:bodyPr rtlCol="0">
            <a:normAutofit/>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endParaRPr lang="vi-VN" noProof="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endParaRPr lang="en-US" altLang="vi-VN">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en-US" altLang="vi-VN">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5BC172F1-3388-4849-9B7A-3D224B5D64CB}" type="slidenum">
              <a:rPr lang="en-US" altLang="vi-VN">
                <a:solidFill>
                  <a:prstClr val="black">
                    <a:tint val="75000"/>
                  </a:prstClr>
                </a:solidFill>
              </a:rPr>
              <a:pPr>
                <a:defRPr/>
              </a:pPr>
              <a:t>‹#›</a:t>
            </a:fld>
            <a:endParaRPr lang="en-US" altLang="vi-VN">
              <a:solidFill>
                <a:prstClr val="black">
                  <a:tint val="75000"/>
                </a:prstClr>
              </a:solidFill>
            </a:endParaRPr>
          </a:p>
        </p:txBody>
      </p:sp>
    </p:spTree>
    <p:extLst>
      <p:ext uri="{BB962C8B-B14F-4D97-AF65-F5344CB8AC3E}">
        <p14:creationId xmlns:p14="http://schemas.microsoft.com/office/powerpoint/2010/main" val="2189185497"/>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vi-VN"/>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Date Placeholder 3"/>
          <p:cNvSpPr>
            <a:spLocks noGrp="1"/>
          </p:cNvSpPr>
          <p:nvPr>
            <p:ph type="dt" sz="half" idx="10"/>
          </p:nvPr>
        </p:nvSpPr>
        <p:spPr/>
        <p:txBody>
          <a:bodyPr/>
          <a:lstStyle>
            <a:lvl1pPr>
              <a:defRPr/>
            </a:lvl1pPr>
          </a:lstStyle>
          <a:p>
            <a:pPr>
              <a:defRPr/>
            </a:pPr>
            <a:endParaRPr lang="en-US" altLang="vi-VN">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ltLang="vi-VN">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E5C219D7-D052-42F6-B513-3FA7F65A10E9}" type="slidenum">
              <a:rPr lang="en-US" altLang="vi-VN">
                <a:solidFill>
                  <a:prstClr val="black">
                    <a:tint val="75000"/>
                  </a:prstClr>
                </a:solidFill>
              </a:rPr>
              <a:pPr>
                <a:defRPr/>
              </a:pPr>
              <a:t>‹#›</a:t>
            </a:fld>
            <a:endParaRPr lang="en-US" altLang="vi-VN">
              <a:solidFill>
                <a:prstClr val="black">
                  <a:tint val="75000"/>
                </a:prstClr>
              </a:solidFill>
            </a:endParaRPr>
          </a:p>
        </p:txBody>
      </p:sp>
    </p:spTree>
    <p:extLst>
      <p:ext uri="{BB962C8B-B14F-4D97-AF65-F5344CB8AC3E}">
        <p14:creationId xmlns:p14="http://schemas.microsoft.com/office/powerpoint/2010/main" val="59627634"/>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vi-VN"/>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Date Placeholder 3"/>
          <p:cNvSpPr>
            <a:spLocks noGrp="1"/>
          </p:cNvSpPr>
          <p:nvPr>
            <p:ph type="dt" sz="half" idx="10"/>
          </p:nvPr>
        </p:nvSpPr>
        <p:spPr/>
        <p:txBody>
          <a:bodyPr/>
          <a:lstStyle>
            <a:lvl1pPr>
              <a:defRPr/>
            </a:lvl1pPr>
          </a:lstStyle>
          <a:p>
            <a:pPr>
              <a:defRPr/>
            </a:pPr>
            <a:endParaRPr lang="en-US" altLang="vi-VN">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ltLang="vi-VN">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447A1ED7-71D6-48E2-A32D-63ADF123701E}" type="slidenum">
              <a:rPr lang="en-US" altLang="vi-VN">
                <a:solidFill>
                  <a:prstClr val="black">
                    <a:tint val="75000"/>
                  </a:prstClr>
                </a:solidFill>
              </a:rPr>
              <a:pPr>
                <a:defRPr/>
              </a:pPr>
              <a:t>‹#›</a:t>
            </a:fld>
            <a:endParaRPr lang="en-US" altLang="vi-VN">
              <a:solidFill>
                <a:prstClr val="black">
                  <a:tint val="75000"/>
                </a:prstClr>
              </a:solidFill>
            </a:endParaRPr>
          </a:p>
        </p:txBody>
      </p:sp>
    </p:spTree>
    <p:extLst>
      <p:ext uri="{BB962C8B-B14F-4D97-AF65-F5344CB8AC3E}">
        <p14:creationId xmlns:p14="http://schemas.microsoft.com/office/powerpoint/2010/main" val="4269055787"/>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4500"/>
            </a:lvl1pPr>
          </a:lstStyle>
          <a:p>
            <a:r>
              <a:rPr lang="en-US"/>
              <a:t>Click to edit Master title style</a:t>
            </a:r>
            <a:endParaRPr lang="vi-VN"/>
          </a:p>
        </p:txBody>
      </p:sp>
      <p:sp>
        <p:nvSpPr>
          <p:cNvPr id="3" name="Subtitle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vi-VN"/>
          </a:p>
        </p:txBody>
      </p:sp>
      <p:sp>
        <p:nvSpPr>
          <p:cNvPr id="4" name="Date Placeholder 3"/>
          <p:cNvSpPr>
            <a:spLocks noGrp="1"/>
          </p:cNvSpPr>
          <p:nvPr>
            <p:ph type="dt" sz="half" idx="10"/>
          </p:nvPr>
        </p:nvSpPr>
        <p:spPr/>
        <p:txBody>
          <a:bodyPr/>
          <a:lstStyle>
            <a:lvl1pPr>
              <a:defRPr/>
            </a:lvl1pPr>
          </a:lstStyle>
          <a:p>
            <a:pPr>
              <a:defRPr/>
            </a:pPr>
            <a:endParaRPr lang="en-US" altLang="vi-VN">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ltLang="vi-VN">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5830F147-944B-425A-8357-A920EDFC90B1}" type="slidenum">
              <a:rPr lang="en-US" altLang="vi-VN">
                <a:solidFill>
                  <a:prstClr val="black">
                    <a:tint val="75000"/>
                  </a:prstClr>
                </a:solidFill>
              </a:rPr>
              <a:pPr>
                <a:defRPr/>
              </a:pPr>
              <a:t>‹#›</a:t>
            </a:fld>
            <a:endParaRPr lang="en-US" altLang="vi-VN">
              <a:solidFill>
                <a:prstClr val="black">
                  <a:tint val="75000"/>
                </a:prstClr>
              </a:solidFill>
            </a:endParaRPr>
          </a:p>
        </p:txBody>
      </p:sp>
    </p:spTree>
    <p:extLst>
      <p:ext uri="{BB962C8B-B14F-4D97-AF65-F5344CB8AC3E}">
        <p14:creationId xmlns:p14="http://schemas.microsoft.com/office/powerpoint/2010/main" val="2159372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7C0C091E-C292-4B4C-A17E-AECFCEB409A2}" type="datetimeFigureOut">
              <a:rPr lang="en-US" smtClean="0"/>
              <a:t>22/10/2022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A072324-3BEA-4529-88D4-D29E48772739}" type="slidenum">
              <a:rPr lang="en-US" smtClean="0"/>
              <a:t>‹#›</a:t>
            </a:fld>
            <a:endParaRPr lang="en-US"/>
          </a:p>
        </p:txBody>
      </p:sp>
    </p:spTree>
    <p:extLst>
      <p:ext uri="{BB962C8B-B14F-4D97-AF65-F5344CB8AC3E}">
        <p14:creationId xmlns:p14="http://schemas.microsoft.com/office/powerpoint/2010/main" val="68277743"/>
      </p:ext>
    </p:extLst>
  </p:cSld>
  <p:clrMapOvr>
    <a:masterClrMapping/>
  </p:clrMapOvr>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vi-VN"/>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Date Placeholder 3"/>
          <p:cNvSpPr>
            <a:spLocks noGrp="1"/>
          </p:cNvSpPr>
          <p:nvPr>
            <p:ph type="dt" sz="half" idx="10"/>
          </p:nvPr>
        </p:nvSpPr>
        <p:spPr/>
        <p:txBody>
          <a:bodyPr/>
          <a:lstStyle>
            <a:lvl1pPr>
              <a:defRPr/>
            </a:lvl1pPr>
          </a:lstStyle>
          <a:p>
            <a:pPr>
              <a:defRPr/>
            </a:pPr>
            <a:endParaRPr lang="en-US" altLang="vi-VN">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ltLang="vi-VN">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33592F49-F1C7-4A10-A7E7-8267206B825B}" type="slidenum">
              <a:rPr lang="en-US" altLang="vi-VN">
                <a:solidFill>
                  <a:prstClr val="black">
                    <a:tint val="75000"/>
                  </a:prstClr>
                </a:solidFill>
              </a:rPr>
              <a:pPr>
                <a:defRPr/>
              </a:pPr>
              <a:t>‹#›</a:t>
            </a:fld>
            <a:endParaRPr lang="en-US" altLang="vi-VN">
              <a:solidFill>
                <a:prstClr val="black">
                  <a:tint val="75000"/>
                </a:prstClr>
              </a:solidFill>
            </a:endParaRPr>
          </a:p>
        </p:txBody>
      </p:sp>
    </p:spTree>
    <p:extLst>
      <p:ext uri="{BB962C8B-B14F-4D97-AF65-F5344CB8AC3E}">
        <p14:creationId xmlns:p14="http://schemas.microsoft.com/office/powerpoint/2010/main" val="3763213047"/>
      </p:ext>
    </p:extLst>
  </p:cSld>
  <p:clrMapOvr>
    <a:masterClrMapping/>
  </p:clrMapOvr>
  <p:timing>
    <p:tnLst>
      <p:par>
        <p:cTn id="1" dur="indefinite" restart="never" nodeType="tmRoot"/>
      </p:par>
    </p:tn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4500"/>
            </a:lvl1pPr>
          </a:lstStyle>
          <a:p>
            <a:r>
              <a:rPr lang="en-US"/>
              <a:t>Click to edit Master title style</a:t>
            </a:r>
            <a:endParaRPr lang="vi-VN"/>
          </a:p>
        </p:txBody>
      </p:sp>
      <p:sp>
        <p:nvSpPr>
          <p:cNvPr id="3" name="Text Placeholder 2"/>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pPr>
              <a:defRPr/>
            </a:pPr>
            <a:endParaRPr lang="en-US" altLang="vi-VN">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ltLang="vi-VN">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55056CEB-8F20-42B6-9D6B-F0F6030B79DF}" type="slidenum">
              <a:rPr lang="en-US" altLang="vi-VN">
                <a:solidFill>
                  <a:prstClr val="black">
                    <a:tint val="75000"/>
                  </a:prstClr>
                </a:solidFill>
              </a:rPr>
              <a:pPr>
                <a:defRPr/>
              </a:pPr>
              <a:t>‹#›</a:t>
            </a:fld>
            <a:endParaRPr lang="en-US" altLang="vi-VN">
              <a:solidFill>
                <a:prstClr val="black">
                  <a:tint val="75000"/>
                </a:prstClr>
              </a:solidFill>
            </a:endParaRPr>
          </a:p>
        </p:txBody>
      </p:sp>
    </p:spTree>
    <p:extLst>
      <p:ext uri="{BB962C8B-B14F-4D97-AF65-F5344CB8AC3E}">
        <p14:creationId xmlns:p14="http://schemas.microsoft.com/office/powerpoint/2010/main" val="3874383543"/>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vi-VN"/>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5" name="Date Placeholder 3"/>
          <p:cNvSpPr>
            <a:spLocks noGrp="1"/>
          </p:cNvSpPr>
          <p:nvPr>
            <p:ph type="dt" sz="half" idx="10"/>
          </p:nvPr>
        </p:nvSpPr>
        <p:spPr/>
        <p:txBody>
          <a:bodyPr/>
          <a:lstStyle>
            <a:lvl1pPr>
              <a:defRPr/>
            </a:lvl1pPr>
          </a:lstStyle>
          <a:p>
            <a:pPr>
              <a:defRPr/>
            </a:pPr>
            <a:endParaRPr lang="en-US" altLang="vi-VN">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en-US" altLang="vi-VN">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7B4F4B20-DEF4-4CC8-8F82-DB0F821805A6}" type="slidenum">
              <a:rPr lang="en-US" altLang="vi-VN">
                <a:solidFill>
                  <a:prstClr val="black">
                    <a:tint val="75000"/>
                  </a:prstClr>
                </a:solidFill>
              </a:rPr>
              <a:pPr>
                <a:defRPr/>
              </a:pPr>
              <a:t>‹#›</a:t>
            </a:fld>
            <a:endParaRPr lang="en-US" altLang="vi-VN">
              <a:solidFill>
                <a:prstClr val="black">
                  <a:tint val="75000"/>
                </a:prstClr>
              </a:solidFill>
            </a:endParaRPr>
          </a:p>
        </p:txBody>
      </p:sp>
    </p:spTree>
    <p:extLst>
      <p:ext uri="{BB962C8B-B14F-4D97-AF65-F5344CB8AC3E}">
        <p14:creationId xmlns:p14="http://schemas.microsoft.com/office/powerpoint/2010/main" val="4156023464"/>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vi-VN"/>
          </a:p>
        </p:txBody>
      </p:sp>
      <p:sp>
        <p:nvSpPr>
          <p:cNvPr id="3" name="Text Placeholder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7" name="Date Placeholder 3"/>
          <p:cNvSpPr>
            <a:spLocks noGrp="1"/>
          </p:cNvSpPr>
          <p:nvPr>
            <p:ph type="dt" sz="half" idx="10"/>
          </p:nvPr>
        </p:nvSpPr>
        <p:spPr/>
        <p:txBody>
          <a:bodyPr/>
          <a:lstStyle>
            <a:lvl1pPr>
              <a:defRPr/>
            </a:lvl1pPr>
          </a:lstStyle>
          <a:p>
            <a:pPr>
              <a:defRPr/>
            </a:pPr>
            <a:endParaRPr lang="en-US" altLang="vi-VN">
              <a:solidFill>
                <a:prstClr val="black">
                  <a:tint val="75000"/>
                </a:prstClr>
              </a:solidFill>
            </a:endParaRPr>
          </a:p>
        </p:txBody>
      </p:sp>
      <p:sp>
        <p:nvSpPr>
          <p:cNvPr id="8" name="Footer Placeholder 4"/>
          <p:cNvSpPr>
            <a:spLocks noGrp="1"/>
          </p:cNvSpPr>
          <p:nvPr>
            <p:ph type="ftr" sz="quarter" idx="11"/>
          </p:nvPr>
        </p:nvSpPr>
        <p:spPr/>
        <p:txBody>
          <a:bodyPr/>
          <a:lstStyle>
            <a:lvl1pPr>
              <a:defRPr/>
            </a:lvl1pPr>
          </a:lstStyle>
          <a:p>
            <a:pPr>
              <a:defRPr/>
            </a:pPr>
            <a:endParaRPr lang="en-US" altLang="vi-VN">
              <a:solidFill>
                <a:prstClr val="black">
                  <a:tint val="75000"/>
                </a:prstClr>
              </a:solidFill>
            </a:endParaRPr>
          </a:p>
        </p:txBody>
      </p:sp>
      <p:sp>
        <p:nvSpPr>
          <p:cNvPr id="9" name="Slide Number Placeholder 5"/>
          <p:cNvSpPr>
            <a:spLocks noGrp="1"/>
          </p:cNvSpPr>
          <p:nvPr>
            <p:ph type="sldNum" sz="quarter" idx="12"/>
          </p:nvPr>
        </p:nvSpPr>
        <p:spPr/>
        <p:txBody>
          <a:bodyPr/>
          <a:lstStyle>
            <a:lvl1pPr>
              <a:defRPr/>
            </a:lvl1pPr>
          </a:lstStyle>
          <a:p>
            <a:pPr>
              <a:defRPr/>
            </a:pPr>
            <a:fld id="{CD51F68C-808F-4423-AC12-13DB7184A357}" type="slidenum">
              <a:rPr lang="en-US" altLang="vi-VN">
                <a:solidFill>
                  <a:prstClr val="black">
                    <a:tint val="75000"/>
                  </a:prstClr>
                </a:solidFill>
              </a:rPr>
              <a:pPr>
                <a:defRPr/>
              </a:pPr>
              <a:t>‹#›</a:t>
            </a:fld>
            <a:endParaRPr lang="en-US" altLang="vi-VN">
              <a:solidFill>
                <a:prstClr val="black">
                  <a:tint val="75000"/>
                </a:prstClr>
              </a:solidFill>
            </a:endParaRPr>
          </a:p>
        </p:txBody>
      </p:sp>
    </p:spTree>
    <p:extLst>
      <p:ext uri="{BB962C8B-B14F-4D97-AF65-F5344CB8AC3E}">
        <p14:creationId xmlns:p14="http://schemas.microsoft.com/office/powerpoint/2010/main" val="3854755623"/>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vi-VN"/>
          </a:p>
        </p:txBody>
      </p:sp>
      <p:sp>
        <p:nvSpPr>
          <p:cNvPr id="3" name="Date Placeholder 3"/>
          <p:cNvSpPr>
            <a:spLocks noGrp="1"/>
          </p:cNvSpPr>
          <p:nvPr>
            <p:ph type="dt" sz="half" idx="10"/>
          </p:nvPr>
        </p:nvSpPr>
        <p:spPr/>
        <p:txBody>
          <a:bodyPr/>
          <a:lstStyle>
            <a:lvl1pPr>
              <a:defRPr/>
            </a:lvl1pPr>
          </a:lstStyle>
          <a:p>
            <a:pPr>
              <a:defRPr/>
            </a:pPr>
            <a:endParaRPr lang="en-US" altLang="vi-VN">
              <a:solidFill>
                <a:prstClr val="black">
                  <a:tint val="75000"/>
                </a:prstClr>
              </a:solidFill>
            </a:endParaRPr>
          </a:p>
        </p:txBody>
      </p:sp>
      <p:sp>
        <p:nvSpPr>
          <p:cNvPr id="4" name="Footer Placeholder 4"/>
          <p:cNvSpPr>
            <a:spLocks noGrp="1"/>
          </p:cNvSpPr>
          <p:nvPr>
            <p:ph type="ftr" sz="quarter" idx="11"/>
          </p:nvPr>
        </p:nvSpPr>
        <p:spPr/>
        <p:txBody>
          <a:bodyPr/>
          <a:lstStyle>
            <a:lvl1pPr>
              <a:defRPr/>
            </a:lvl1pPr>
          </a:lstStyle>
          <a:p>
            <a:pPr>
              <a:defRPr/>
            </a:pPr>
            <a:endParaRPr lang="en-US" altLang="vi-VN">
              <a:solidFill>
                <a:prstClr val="black">
                  <a:tint val="75000"/>
                </a:prstClr>
              </a:solidFill>
            </a:endParaRPr>
          </a:p>
        </p:txBody>
      </p:sp>
      <p:sp>
        <p:nvSpPr>
          <p:cNvPr id="5" name="Slide Number Placeholder 5"/>
          <p:cNvSpPr>
            <a:spLocks noGrp="1"/>
          </p:cNvSpPr>
          <p:nvPr>
            <p:ph type="sldNum" sz="quarter" idx="12"/>
          </p:nvPr>
        </p:nvSpPr>
        <p:spPr/>
        <p:txBody>
          <a:bodyPr/>
          <a:lstStyle>
            <a:lvl1pPr>
              <a:defRPr/>
            </a:lvl1pPr>
          </a:lstStyle>
          <a:p>
            <a:pPr>
              <a:defRPr/>
            </a:pPr>
            <a:fld id="{39F4076F-B0FB-4051-B523-F1BFD0EF128A}" type="slidenum">
              <a:rPr lang="en-US" altLang="vi-VN">
                <a:solidFill>
                  <a:prstClr val="black">
                    <a:tint val="75000"/>
                  </a:prstClr>
                </a:solidFill>
              </a:rPr>
              <a:pPr>
                <a:defRPr/>
              </a:pPr>
              <a:t>‹#›</a:t>
            </a:fld>
            <a:endParaRPr lang="en-US" altLang="vi-VN">
              <a:solidFill>
                <a:prstClr val="black">
                  <a:tint val="75000"/>
                </a:prstClr>
              </a:solidFill>
            </a:endParaRPr>
          </a:p>
        </p:txBody>
      </p:sp>
    </p:spTree>
    <p:extLst>
      <p:ext uri="{BB962C8B-B14F-4D97-AF65-F5344CB8AC3E}">
        <p14:creationId xmlns:p14="http://schemas.microsoft.com/office/powerpoint/2010/main" val="249195929"/>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endParaRPr lang="en-US" altLang="vi-VN">
              <a:solidFill>
                <a:prstClr val="black">
                  <a:tint val="75000"/>
                </a:prstClr>
              </a:solidFill>
            </a:endParaRPr>
          </a:p>
        </p:txBody>
      </p:sp>
      <p:sp>
        <p:nvSpPr>
          <p:cNvPr id="3" name="Footer Placeholder 4"/>
          <p:cNvSpPr>
            <a:spLocks noGrp="1"/>
          </p:cNvSpPr>
          <p:nvPr>
            <p:ph type="ftr" sz="quarter" idx="11"/>
          </p:nvPr>
        </p:nvSpPr>
        <p:spPr/>
        <p:txBody>
          <a:bodyPr/>
          <a:lstStyle>
            <a:lvl1pPr>
              <a:defRPr/>
            </a:lvl1pPr>
          </a:lstStyle>
          <a:p>
            <a:pPr>
              <a:defRPr/>
            </a:pPr>
            <a:endParaRPr lang="en-US" altLang="vi-VN">
              <a:solidFill>
                <a:prstClr val="black">
                  <a:tint val="75000"/>
                </a:prstClr>
              </a:solidFill>
            </a:endParaRPr>
          </a:p>
        </p:txBody>
      </p:sp>
      <p:sp>
        <p:nvSpPr>
          <p:cNvPr id="4" name="Slide Number Placeholder 5"/>
          <p:cNvSpPr>
            <a:spLocks noGrp="1"/>
          </p:cNvSpPr>
          <p:nvPr>
            <p:ph type="sldNum" sz="quarter" idx="12"/>
          </p:nvPr>
        </p:nvSpPr>
        <p:spPr/>
        <p:txBody>
          <a:bodyPr/>
          <a:lstStyle>
            <a:lvl1pPr>
              <a:defRPr/>
            </a:lvl1pPr>
          </a:lstStyle>
          <a:p>
            <a:pPr>
              <a:defRPr/>
            </a:pPr>
            <a:fld id="{7EB886E3-00E7-4162-B129-FA39E7E8DDAA}" type="slidenum">
              <a:rPr lang="en-US" altLang="vi-VN">
                <a:solidFill>
                  <a:prstClr val="black">
                    <a:tint val="75000"/>
                  </a:prstClr>
                </a:solidFill>
              </a:rPr>
              <a:pPr>
                <a:defRPr/>
              </a:pPr>
              <a:t>‹#›</a:t>
            </a:fld>
            <a:endParaRPr lang="en-US" altLang="vi-VN">
              <a:solidFill>
                <a:prstClr val="black">
                  <a:tint val="75000"/>
                </a:prstClr>
              </a:solidFill>
            </a:endParaRPr>
          </a:p>
        </p:txBody>
      </p:sp>
    </p:spTree>
    <p:extLst>
      <p:ext uri="{BB962C8B-B14F-4D97-AF65-F5344CB8AC3E}">
        <p14:creationId xmlns:p14="http://schemas.microsoft.com/office/powerpoint/2010/main" val="1150214576"/>
      </p:ext>
    </p:extLst>
  </p:cSld>
  <p:clrMapOvr>
    <a:masterClrMapping/>
  </p:clrMapOvr>
  <p:timing>
    <p:tnLst>
      <p:par>
        <p:cTn id="1" dur="indefinite" restart="never" nodeType="tmRoot"/>
      </p:par>
    </p:tnLst>
  </p:timing>
</p:sldLayout>
</file>

<file path=ppt/slideLayouts/slideLayout66.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a:t>Click to edit Master title style</a:t>
            </a:r>
            <a:endParaRPr lang="vi-VN"/>
          </a:p>
        </p:txBody>
      </p:sp>
      <p:sp>
        <p:nvSpPr>
          <p:cNvPr id="3" name="Content Placeholder 2"/>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endParaRPr lang="en-US" altLang="vi-VN">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en-US" altLang="vi-VN">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7B62009D-CF02-46D9-A4B8-C9ADB2344D93}" type="slidenum">
              <a:rPr lang="en-US" altLang="vi-VN">
                <a:solidFill>
                  <a:prstClr val="black">
                    <a:tint val="75000"/>
                  </a:prstClr>
                </a:solidFill>
              </a:rPr>
              <a:pPr>
                <a:defRPr/>
              </a:pPr>
              <a:t>‹#›</a:t>
            </a:fld>
            <a:endParaRPr lang="en-US" altLang="vi-VN">
              <a:solidFill>
                <a:prstClr val="black">
                  <a:tint val="75000"/>
                </a:prstClr>
              </a:solidFill>
            </a:endParaRPr>
          </a:p>
        </p:txBody>
      </p:sp>
    </p:spTree>
    <p:extLst>
      <p:ext uri="{BB962C8B-B14F-4D97-AF65-F5344CB8AC3E}">
        <p14:creationId xmlns:p14="http://schemas.microsoft.com/office/powerpoint/2010/main" val="2320885172"/>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a:t>Click to edit Master title style</a:t>
            </a:r>
            <a:endParaRPr lang="vi-VN"/>
          </a:p>
        </p:txBody>
      </p:sp>
      <p:sp>
        <p:nvSpPr>
          <p:cNvPr id="3" name="Picture Placeholder 2"/>
          <p:cNvSpPr>
            <a:spLocks noGrp="1"/>
          </p:cNvSpPr>
          <p:nvPr>
            <p:ph type="pic" idx="1"/>
          </p:nvPr>
        </p:nvSpPr>
        <p:spPr>
          <a:xfrm>
            <a:off x="3887391" y="987426"/>
            <a:ext cx="4629150" cy="4873625"/>
          </a:xfrm>
        </p:spPr>
        <p:txBody>
          <a:bodyPr rtlCol="0">
            <a:normAutofit/>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endParaRPr lang="vi-VN" noProof="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endParaRPr lang="en-US" altLang="vi-VN">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en-US" altLang="vi-VN">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5BC172F1-3388-4849-9B7A-3D224B5D64CB}" type="slidenum">
              <a:rPr lang="en-US" altLang="vi-VN">
                <a:solidFill>
                  <a:prstClr val="black">
                    <a:tint val="75000"/>
                  </a:prstClr>
                </a:solidFill>
              </a:rPr>
              <a:pPr>
                <a:defRPr/>
              </a:pPr>
              <a:t>‹#›</a:t>
            </a:fld>
            <a:endParaRPr lang="en-US" altLang="vi-VN">
              <a:solidFill>
                <a:prstClr val="black">
                  <a:tint val="75000"/>
                </a:prstClr>
              </a:solidFill>
            </a:endParaRPr>
          </a:p>
        </p:txBody>
      </p:sp>
    </p:spTree>
    <p:extLst>
      <p:ext uri="{BB962C8B-B14F-4D97-AF65-F5344CB8AC3E}">
        <p14:creationId xmlns:p14="http://schemas.microsoft.com/office/powerpoint/2010/main" val="1660863323"/>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vi-VN"/>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Date Placeholder 3"/>
          <p:cNvSpPr>
            <a:spLocks noGrp="1"/>
          </p:cNvSpPr>
          <p:nvPr>
            <p:ph type="dt" sz="half" idx="10"/>
          </p:nvPr>
        </p:nvSpPr>
        <p:spPr/>
        <p:txBody>
          <a:bodyPr/>
          <a:lstStyle>
            <a:lvl1pPr>
              <a:defRPr/>
            </a:lvl1pPr>
          </a:lstStyle>
          <a:p>
            <a:pPr>
              <a:defRPr/>
            </a:pPr>
            <a:endParaRPr lang="en-US" altLang="vi-VN">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ltLang="vi-VN">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E5C219D7-D052-42F6-B513-3FA7F65A10E9}" type="slidenum">
              <a:rPr lang="en-US" altLang="vi-VN">
                <a:solidFill>
                  <a:prstClr val="black">
                    <a:tint val="75000"/>
                  </a:prstClr>
                </a:solidFill>
              </a:rPr>
              <a:pPr>
                <a:defRPr/>
              </a:pPr>
              <a:t>‹#›</a:t>
            </a:fld>
            <a:endParaRPr lang="en-US" altLang="vi-VN">
              <a:solidFill>
                <a:prstClr val="black">
                  <a:tint val="75000"/>
                </a:prstClr>
              </a:solidFill>
            </a:endParaRPr>
          </a:p>
        </p:txBody>
      </p:sp>
    </p:spTree>
    <p:extLst>
      <p:ext uri="{BB962C8B-B14F-4D97-AF65-F5344CB8AC3E}">
        <p14:creationId xmlns:p14="http://schemas.microsoft.com/office/powerpoint/2010/main" val="941977740"/>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vi-VN"/>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Date Placeholder 3"/>
          <p:cNvSpPr>
            <a:spLocks noGrp="1"/>
          </p:cNvSpPr>
          <p:nvPr>
            <p:ph type="dt" sz="half" idx="10"/>
          </p:nvPr>
        </p:nvSpPr>
        <p:spPr/>
        <p:txBody>
          <a:bodyPr/>
          <a:lstStyle>
            <a:lvl1pPr>
              <a:defRPr/>
            </a:lvl1pPr>
          </a:lstStyle>
          <a:p>
            <a:pPr>
              <a:defRPr/>
            </a:pPr>
            <a:endParaRPr lang="en-US" altLang="vi-VN">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ltLang="vi-VN">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447A1ED7-71D6-48E2-A32D-63ADF123701E}" type="slidenum">
              <a:rPr lang="en-US" altLang="vi-VN">
                <a:solidFill>
                  <a:prstClr val="black">
                    <a:tint val="75000"/>
                  </a:prstClr>
                </a:solidFill>
              </a:rPr>
              <a:pPr>
                <a:defRPr/>
              </a:pPr>
              <a:t>‹#›</a:t>
            </a:fld>
            <a:endParaRPr lang="en-US" altLang="vi-VN">
              <a:solidFill>
                <a:prstClr val="black">
                  <a:tint val="75000"/>
                </a:prstClr>
              </a:solidFill>
            </a:endParaRPr>
          </a:p>
        </p:txBody>
      </p:sp>
    </p:spTree>
    <p:extLst>
      <p:ext uri="{BB962C8B-B14F-4D97-AF65-F5344CB8AC3E}">
        <p14:creationId xmlns:p14="http://schemas.microsoft.com/office/powerpoint/2010/main" val="244725942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C0C091E-C292-4B4C-A17E-AECFCEB409A2}" type="datetimeFigureOut">
              <a:rPr lang="en-US" smtClean="0"/>
              <a:t>22/10/2022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A072324-3BEA-4529-88D4-D29E48772739}" type="slidenum">
              <a:rPr lang="en-US" smtClean="0"/>
              <a:t>‹#›</a:t>
            </a:fld>
            <a:endParaRPr lang="en-US"/>
          </a:p>
        </p:txBody>
      </p:sp>
    </p:spTree>
    <p:extLst>
      <p:ext uri="{BB962C8B-B14F-4D97-AF65-F5344CB8AC3E}">
        <p14:creationId xmlns:p14="http://schemas.microsoft.com/office/powerpoint/2010/main" val="388910018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7C0C091E-C292-4B4C-A17E-AECFCEB409A2}" type="datetimeFigureOut">
              <a:rPr lang="en-US" smtClean="0"/>
              <a:t>22/10/2022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A072324-3BEA-4529-88D4-D29E48772739}" type="slidenum">
              <a:rPr lang="en-US" smtClean="0"/>
              <a:t>‹#›</a:t>
            </a:fld>
            <a:endParaRPr lang="en-US"/>
          </a:p>
        </p:txBody>
      </p:sp>
    </p:spTree>
    <p:extLst>
      <p:ext uri="{BB962C8B-B14F-4D97-AF65-F5344CB8AC3E}">
        <p14:creationId xmlns:p14="http://schemas.microsoft.com/office/powerpoint/2010/main" val="124786457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7C0C091E-C292-4B4C-A17E-AECFCEB409A2}" type="datetimeFigureOut">
              <a:rPr lang="en-US" smtClean="0"/>
              <a:t>22/10/2022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A072324-3BEA-4529-88D4-D29E48772739}" type="slidenum">
              <a:rPr lang="en-US" smtClean="0"/>
              <a:t>‹#›</a:t>
            </a:fld>
            <a:endParaRPr lang="en-US"/>
          </a:p>
        </p:txBody>
      </p:sp>
    </p:spTree>
    <p:extLst>
      <p:ext uri="{BB962C8B-B14F-4D97-AF65-F5344CB8AC3E}">
        <p14:creationId xmlns:p14="http://schemas.microsoft.com/office/powerpoint/2010/main" val="84165470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fif"/><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17" Type="http://schemas.openxmlformats.org/officeDocument/2006/relationships/image" Target="../media/image2.jpeg"/><Relationship Id="rId2" Type="http://schemas.openxmlformats.org/officeDocument/2006/relationships/slideLayout" Target="../slideLayouts/slideLayout13.xml"/><Relationship Id="rId16" Type="http://schemas.openxmlformats.org/officeDocument/2006/relationships/image" Target="../media/image1.jfif"/><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theme" Target="../theme/theme2.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slideLayout" Target="../slideLayouts/slideLayout25.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3.xml"/><Relationship Id="rId13" Type="http://schemas.openxmlformats.org/officeDocument/2006/relationships/image" Target="../media/image1.jfif"/><Relationship Id="rId3" Type="http://schemas.openxmlformats.org/officeDocument/2006/relationships/slideLayout" Target="../slideLayouts/slideLayout28.xml"/><Relationship Id="rId7" Type="http://schemas.openxmlformats.org/officeDocument/2006/relationships/slideLayout" Target="../slideLayouts/slideLayout32.xml"/><Relationship Id="rId12" Type="http://schemas.openxmlformats.org/officeDocument/2006/relationships/theme" Target="../theme/theme3.xml"/><Relationship Id="rId2" Type="http://schemas.openxmlformats.org/officeDocument/2006/relationships/slideLayout" Target="../slideLayouts/slideLayout27.xml"/><Relationship Id="rId1" Type="http://schemas.openxmlformats.org/officeDocument/2006/relationships/slideLayout" Target="../slideLayouts/slideLayout26.xml"/><Relationship Id="rId6" Type="http://schemas.openxmlformats.org/officeDocument/2006/relationships/slideLayout" Target="../slideLayouts/slideLayout31.xml"/><Relationship Id="rId11" Type="http://schemas.openxmlformats.org/officeDocument/2006/relationships/slideLayout" Target="../slideLayouts/slideLayout36.xml"/><Relationship Id="rId5" Type="http://schemas.openxmlformats.org/officeDocument/2006/relationships/slideLayout" Target="../slideLayouts/slideLayout30.xml"/><Relationship Id="rId10" Type="http://schemas.openxmlformats.org/officeDocument/2006/relationships/slideLayout" Target="../slideLayouts/slideLayout35.xml"/><Relationship Id="rId4" Type="http://schemas.openxmlformats.org/officeDocument/2006/relationships/slideLayout" Target="../slideLayouts/slideLayout29.xml"/><Relationship Id="rId9" Type="http://schemas.openxmlformats.org/officeDocument/2006/relationships/slideLayout" Target="../slideLayouts/slideLayout34.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4.xml"/><Relationship Id="rId13" Type="http://schemas.openxmlformats.org/officeDocument/2006/relationships/image" Target="../media/image1.jfif"/><Relationship Id="rId3" Type="http://schemas.openxmlformats.org/officeDocument/2006/relationships/slideLayout" Target="../slideLayouts/slideLayout39.xml"/><Relationship Id="rId7" Type="http://schemas.openxmlformats.org/officeDocument/2006/relationships/slideLayout" Target="../slideLayouts/slideLayout43.xml"/><Relationship Id="rId12" Type="http://schemas.openxmlformats.org/officeDocument/2006/relationships/theme" Target="../theme/theme4.xml"/><Relationship Id="rId2" Type="http://schemas.openxmlformats.org/officeDocument/2006/relationships/slideLayout" Target="../slideLayouts/slideLayout38.xml"/><Relationship Id="rId1" Type="http://schemas.openxmlformats.org/officeDocument/2006/relationships/slideLayout" Target="../slideLayouts/slideLayout37.xml"/><Relationship Id="rId6" Type="http://schemas.openxmlformats.org/officeDocument/2006/relationships/slideLayout" Target="../slideLayouts/slideLayout42.xml"/><Relationship Id="rId11" Type="http://schemas.openxmlformats.org/officeDocument/2006/relationships/slideLayout" Target="../slideLayouts/slideLayout47.xml"/><Relationship Id="rId5" Type="http://schemas.openxmlformats.org/officeDocument/2006/relationships/slideLayout" Target="../slideLayouts/slideLayout41.xml"/><Relationship Id="rId10" Type="http://schemas.openxmlformats.org/officeDocument/2006/relationships/slideLayout" Target="../slideLayouts/slideLayout46.xml"/><Relationship Id="rId4" Type="http://schemas.openxmlformats.org/officeDocument/2006/relationships/slideLayout" Target="../slideLayouts/slideLayout40.xml"/><Relationship Id="rId9" Type="http://schemas.openxmlformats.org/officeDocument/2006/relationships/slideLayout" Target="../slideLayouts/slideLayout45.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5.xml"/><Relationship Id="rId13" Type="http://schemas.openxmlformats.org/officeDocument/2006/relationships/image" Target="../media/image1.jfif"/><Relationship Id="rId3" Type="http://schemas.openxmlformats.org/officeDocument/2006/relationships/slideLayout" Target="../slideLayouts/slideLayout50.xml"/><Relationship Id="rId7" Type="http://schemas.openxmlformats.org/officeDocument/2006/relationships/slideLayout" Target="../slideLayouts/slideLayout54.xml"/><Relationship Id="rId12" Type="http://schemas.openxmlformats.org/officeDocument/2006/relationships/theme" Target="../theme/theme5.xml"/><Relationship Id="rId2" Type="http://schemas.openxmlformats.org/officeDocument/2006/relationships/slideLayout" Target="../slideLayouts/slideLayout49.xml"/><Relationship Id="rId1" Type="http://schemas.openxmlformats.org/officeDocument/2006/relationships/slideLayout" Target="../slideLayouts/slideLayout48.xml"/><Relationship Id="rId6" Type="http://schemas.openxmlformats.org/officeDocument/2006/relationships/slideLayout" Target="../slideLayouts/slideLayout53.xml"/><Relationship Id="rId11" Type="http://schemas.openxmlformats.org/officeDocument/2006/relationships/slideLayout" Target="../slideLayouts/slideLayout58.xml"/><Relationship Id="rId5" Type="http://schemas.openxmlformats.org/officeDocument/2006/relationships/slideLayout" Target="../slideLayouts/slideLayout52.xml"/><Relationship Id="rId10" Type="http://schemas.openxmlformats.org/officeDocument/2006/relationships/slideLayout" Target="../slideLayouts/slideLayout57.xml"/><Relationship Id="rId4" Type="http://schemas.openxmlformats.org/officeDocument/2006/relationships/slideLayout" Target="../slideLayouts/slideLayout51.xml"/><Relationship Id="rId9" Type="http://schemas.openxmlformats.org/officeDocument/2006/relationships/slideLayout" Target="../slideLayouts/slideLayout56.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6.xml"/><Relationship Id="rId13" Type="http://schemas.openxmlformats.org/officeDocument/2006/relationships/image" Target="../media/image1.jfif"/><Relationship Id="rId3" Type="http://schemas.openxmlformats.org/officeDocument/2006/relationships/slideLayout" Target="../slideLayouts/slideLayout61.xml"/><Relationship Id="rId7" Type="http://schemas.openxmlformats.org/officeDocument/2006/relationships/slideLayout" Target="../slideLayouts/slideLayout65.xml"/><Relationship Id="rId12" Type="http://schemas.openxmlformats.org/officeDocument/2006/relationships/theme" Target="../theme/theme6.xml"/><Relationship Id="rId2" Type="http://schemas.openxmlformats.org/officeDocument/2006/relationships/slideLayout" Target="../slideLayouts/slideLayout60.xml"/><Relationship Id="rId1" Type="http://schemas.openxmlformats.org/officeDocument/2006/relationships/slideLayout" Target="../slideLayouts/slideLayout59.xml"/><Relationship Id="rId6" Type="http://schemas.openxmlformats.org/officeDocument/2006/relationships/slideLayout" Target="../slideLayouts/slideLayout64.xml"/><Relationship Id="rId11" Type="http://schemas.openxmlformats.org/officeDocument/2006/relationships/slideLayout" Target="../slideLayouts/slideLayout69.xml"/><Relationship Id="rId5" Type="http://schemas.openxmlformats.org/officeDocument/2006/relationships/slideLayout" Target="../slideLayouts/slideLayout63.xml"/><Relationship Id="rId10" Type="http://schemas.openxmlformats.org/officeDocument/2006/relationships/slideLayout" Target="../slideLayouts/slideLayout68.xml"/><Relationship Id="rId4" Type="http://schemas.openxmlformats.org/officeDocument/2006/relationships/slideLayout" Target="../slideLayouts/slideLayout62.xml"/><Relationship Id="rId9" Type="http://schemas.openxmlformats.org/officeDocument/2006/relationships/slideLayout" Target="../slideLayouts/slideLayout6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l="-21000" r="-21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C0C091E-C292-4B4C-A17E-AECFCEB409A2}" type="datetimeFigureOut">
              <a:rPr lang="en-US" smtClean="0"/>
              <a:t>22/10/2022</a:t>
            </a:fld>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072324-3BEA-4529-88D4-D29E48772739}" type="slidenum">
              <a:rPr lang="en-US" smtClean="0"/>
              <a:t>‹#›</a:t>
            </a:fld>
            <a:endParaRPr lang="en-US"/>
          </a:p>
        </p:txBody>
      </p:sp>
    </p:spTree>
    <p:extLst>
      <p:ext uri="{BB962C8B-B14F-4D97-AF65-F5344CB8AC3E}">
        <p14:creationId xmlns:p14="http://schemas.microsoft.com/office/powerpoint/2010/main" val="374579156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16">
            <a:lum/>
          </a:blip>
          <a:srcRect/>
          <a:stretch>
            <a:fillRect l="-21000" r="-21000"/>
          </a:stretch>
        </a:blipFill>
        <a:effectLst/>
      </p:bgPr>
    </p:bg>
    <p:spTree>
      <p:nvGrpSpPr>
        <p:cNvPr id="1" name=""/>
        <p:cNvGrpSpPr/>
        <p:nvPr/>
      </p:nvGrpSpPr>
      <p:grpSpPr>
        <a:xfrm>
          <a:off x="0" y="0"/>
          <a:ext cx="0" cy="0"/>
          <a:chOff x="0" y="0"/>
          <a:chExt cx="0" cy="0"/>
        </a:xfrm>
      </p:grpSpPr>
      <p:sp>
        <p:nvSpPr>
          <p:cNvPr id="13" name="Freeform 12"/>
          <p:cNvSpPr>
            <a:spLocks/>
          </p:cNvSpPr>
          <p:nvPr/>
        </p:nvSpPr>
        <p:spPr bwMode="auto">
          <a:xfrm>
            <a:off x="715963" y="5002213"/>
            <a:ext cx="3802062" cy="1443037"/>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p>
            <a:pPr eaLnBrk="0" fontAlgn="base" hangingPunct="0">
              <a:spcBef>
                <a:spcPct val="0"/>
              </a:spcBef>
              <a:spcAft>
                <a:spcPct val="0"/>
              </a:spcAft>
              <a:defRPr/>
            </a:pPr>
            <a:endParaRPr lang="en-US">
              <a:solidFill>
                <a:prstClr val="black"/>
              </a:solidFill>
              <a:latin typeface=".VnVogue" pitchFamily="34" charset="0"/>
              <a:cs typeface="Arial" panose="020B0604020202020204" pitchFamily="34" charset="0"/>
            </a:endParaRPr>
          </a:p>
        </p:txBody>
      </p:sp>
      <p:sp>
        <p:nvSpPr>
          <p:cNvPr id="2051" name="Freeform 11"/>
          <p:cNvSpPr>
            <a:spLocks/>
          </p:cNvSpPr>
          <p:nvPr/>
        </p:nvSpPr>
        <p:spPr bwMode="auto">
          <a:xfrm>
            <a:off x="-53975" y="5784850"/>
            <a:ext cx="3802063" cy="838200"/>
          </a:xfrm>
          <a:custGeom>
            <a:avLst/>
            <a:gdLst>
              <a:gd name="T0" fmla="*/ 0 w 5760"/>
              <a:gd name="T1" fmla="*/ 0 h 528"/>
              <a:gd name="T2" fmla="*/ 2147483646 w 5760"/>
              <a:gd name="T3" fmla="*/ 0 h 528"/>
              <a:gd name="T4" fmla="*/ 2147483646 w 5760"/>
              <a:gd name="T5" fmla="*/ 2147483646 h 528"/>
              <a:gd name="T6" fmla="*/ 2147483646 w 5760"/>
              <a:gd name="T7" fmla="*/ 0 h 528"/>
              <a:gd name="T8" fmla="*/ 0 60000 65536"/>
              <a:gd name="T9" fmla="*/ 0 60000 65536"/>
              <a:gd name="T10" fmla="*/ 0 60000 65536"/>
              <a:gd name="T11" fmla="*/ 0 60000 65536"/>
              <a:gd name="T12" fmla="*/ 0 w 5760"/>
              <a:gd name="T13" fmla="*/ 0 h 528"/>
              <a:gd name="T14" fmla="*/ 5760 w 5760"/>
              <a:gd name="T15" fmla="*/ 528 h 528"/>
            </a:gdLst>
            <a:ahLst/>
            <a:cxnLst>
              <a:cxn ang="T8">
                <a:pos x="T0" y="T1"/>
              </a:cxn>
              <a:cxn ang="T9">
                <a:pos x="T2" y="T3"/>
              </a:cxn>
              <a:cxn ang="T10">
                <a:pos x="T4" y="T5"/>
              </a:cxn>
              <a:cxn ang="T11">
                <a:pos x="T6" y="T7"/>
              </a:cxn>
            </a:cxnLst>
            <a:rect l="T12" t="T13" r="T14" b="T15"/>
            <a:pathLst>
              <a:path w="5760" h="528">
                <a:moveTo>
                  <a:pt x="817" y="97"/>
                </a:moveTo>
                <a:lnTo>
                  <a:pt x="6408" y="682"/>
                </a:lnTo>
                <a:lnTo>
                  <a:pt x="5232" y="685"/>
                </a:lnTo>
                <a:lnTo>
                  <a:pt x="829" y="101"/>
                </a:lnTo>
              </a:path>
            </a:pathLst>
          </a:custGeom>
          <a:solidFill>
            <a:srgbClr val="000000"/>
          </a:solidFill>
          <a:ln>
            <a:noFill/>
          </a:ln>
          <a:extLs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Lst>
        </p:spPr>
        <p:txBody>
          <a:bodyPr/>
          <a:lstStyle/>
          <a:p>
            <a:pPr eaLnBrk="0" fontAlgn="base" hangingPunct="0">
              <a:spcBef>
                <a:spcPct val="0"/>
              </a:spcBef>
              <a:spcAft>
                <a:spcPct val="0"/>
              </a:spcAft>
            </a:pPr>
            <a:endParaRPr lang="en-US">
              <a:solidFill>
                <a:prstClr val="black"/>
              </a:solidFill>
              <a:latin typeface="Arial" panose="020B0604020202020204" pitchFamily="34" charset="0"/>
              <a:cs typeface="Arial" panose="020B0604020202020204" pitchFamily="34" charset="0"/>
            </a:endParaRPr>
          </a:p>
        </p:txBody>
      </p:sp>
      <p:sp>
        <p:nvSpPr>
          <p:cNvPr id="14" name="Right Triangle 13"/>
          <p:cNvSpPr>
            <a:spLocks/>
          </p:cNvSpPr>
          <p:nvPr/>
        </p:nvSpPr>
        <p:spPr bwMode="auto">
          <a:xfrm>
            <a:off x="-6042" y="5791253"/>
            <a:ext cx="3402314" cy="1080868"/>
          </a:xfrm>
          <a:prstGeom prst="rtTriangle">
            <a:avLst/>
          </a:prstGeom>
          <a:blipFill>
            <a:blip r:embed="rId17"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cxnSp>
        <p:nvCxnSpPr>
          <p:cNvPr id="15" name="Straight Connector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p>
            <a:r>
              <a:rPr lang="en-US"/>
              <a:t>Click to edit Master title style</a:t>
            </a:r>
          </a:p>
        </p:txBody>
      </p:sp>
      <p:sp>
        <p:nvSpPr>
          <p:cNvPr id="2057" name="Text Placeholder 29"/>
          <p:cNvSpPr>
            <a:spLocks noGrp="1"/>
          </p:cNvSpPr>
          <p:nvPr>
            <p:ph type="body" idx="1"/>
          </p:nvPr>
        </p:nvSpPr>
        <p:spPr bwMode="auto">
          <a:xfrm>
            <a:off x="457200" y="1481138"/>
            <a:ext cx="8229600" cy="4525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vi-VN"/>
              <a:t>Click to edit Master text styles</a:t>
            </a:r>
          </a:p>
          <a:p>
            <a:pPr lvl="1"/>
            <a:r>
              <a:rPr lang="en-US" altLang="vi-VN"/>
              <a:t>Second level</a:t>
            </a:r>
          </a:p>
          <a:p>
            <a:pPr lvl="2"/>
            <a:r>
              <a:rPr lang="en-US" altLang="vi-VN"/>
              <a:t>Third level</a:t>
            </a:r>
          </a:p>
          <a:p>
            <a:pPr lvl="3"/>
            <a:r>
              <a:rPr lang="en-US" altLang="vi-VN"/>
              <a:t>Fourth level</a:t>
            </a:r>
          </a:p>
          <a:p>
            <a:pPr lvl="4"/>
            <a:r>
              <a:rPr lang="en-US" altLang="vi-VN"/>
              <a:t>Fifth level</a:t>
            </a:r>
          </a:p>
        </p:txBody>
      </p:sp>
      <p:sp>
        <p:nvSpPr>
          <p:cNvPr id="10" name="Date Placeholder 9"/>
          <p:cNvSpPr>
            <a:spLocks noGrp="1"/>
          </p:cNvSpPr>
          <p:nvPr>
            <p:ph type="dt" sz="half" idx="2"/>
          </p:nvPr>
        </p:nvSpPr>
        <p:spPr>
          <a:xfrm>
            <a:off x="6727825" y="6408738"/>
            <a:ext cx="1919288" cy="365125"/>
          </a:xfrm>
          <a:prstGeom prst="rect">
            <a:avLst/>
          </a:prstGeom>
        </p:spPr>
        <p:txBody>
          <a:bodyPr vert="horz" anchor="b"/>
          <a:lstStyle>
            <a:lvl1pPr algn="l" eaLnBrk="1" latinLnBrk="0" hangingPunct="1">
              <a:defRPr kumimoji="0" sz="1000">
                <a:solidFill>
                  <a:prstClr val="black"/>
                </a:solidFill>
                <a:latin typeface=".VnVogue" pitchFamily="34" charset="0"/>
              </a:defRPr>
            </a:lvl1pPr>
            <a:extLst/>
          </a:lstStyle>
          <a:p>
            <a:pPr fontAlgn="base">
              <a:spcBef>
                <a:spcPct val="0"/>
              </a:spcBef>
              <a:spcAft>
                <a:spcPct val="0"/>
              </a:spcAft>
              <a:defRPr/>
            </a:pPr>
            <a:endParaRPr lang="en-US">
              <a:cs typeface="Arial" panose="020B0604020202020204" pitchFamily="34" charset="0"/>
            </a:endParaRPr>
          </a:p>
        </p:txBody>
      </p:sp>
      <p:sp>
        <p:nvSpPr>
          <p:cNvPr id="22" name="Footer Placeholder 21"/>
          <p:cNvSpPr>
            <a:spLocks noGrp="1"/>
          </p:cNvSpPr>
          <p:nvPr>
            <p:ph type="ftr" sz="quarter" idx="3"/>
          </p:nvPr>
        </p:nvSpPr>
        <p:spPr>
          <a:xfrm>
            <a:off x="4379913" y="6408738"/>
            <a:ext cx="2351087" cy="365125"/>
          </a:xfrm>
          <a:prstGeom prst="rect">
            <a:avLst/>
          </a:prstGeom>
        </p:spPr>
        <p:txBody>
          <a:bodyPr vert="horz" anchor="b"/>
          <a:lstStyle>
            <a:lvl1pPr algn="r" eaLnBrk="1" latinLnBrk="0" hangingPunct="1">
              <a:defRPr kumimoji="0" sz="1000">
                <a:solidFill>
                  <a:prstClr val="black"/>
                </a:solidFill>
                <a:latin typeface=".VnVogue" pitchFamily="34" charset="0"/>
              </a:defRPr>
            </a:lvl1pPr>
            <a:extLst/>
          </a:lstStyle>
          <a:p>
            <a:pPr fontAlgn="base">
              <a:spcBef>
                <a:spcPct val="0"/>
              </a:spcBef>
              <a:spcAft>
                <a:spcPct val="0"/>
              </a:spcAft>
              <a:defRPr/>
            </a:pPr>
            <a:endParaRPr lang="en-US">
              <a:cs typeface="Arial" panose="020B0604020202020204" pitchFamily="34" charset="0"/>
            </a:endParaRPr>
          </a:p>
        </p:txBody>
      </p:sp>
      <p:sp>
        <p:nvSpPr>
          <p:cNvPr id="18" name="Slide Number Placeholder 17"/>
          <p:cNvSpPr>
            <a:spLocks noGrp="1"/>
          </p:cNvSpPr>
          <p:nvPr>
            <p:ph type="sldNum" sz="quarter" idx="4"/>
          </p:nvPr>
        </p:nvSpPr>
        <p:spPr>
          <a:xfrm>
            <a:off x="8647113" y="6408738"/>
            <a:ext cx="366712" cy="365125"/>
          </a:xfrm>
          <a:prstGeom prst="rect">
            <a:avLst/>
          </a:prstGeom>
        </p:spPr>
        <p:txBody>
          <a:bodyPr vert="horz" wrap="square" lIns="91440" tIns="45720" rIns="91440" bIns="45720" numCol="1" anchor="b" anchorCtr="0" compatLnSpc="1">
            <a:prstTxWarp prst="textNoShape">
              <a:avLst/>
            </a:prstTxWarp>
          </a:bodyPr>
          <a:lstStyle>
            <a:lvl1pPr algn="r" eaLnBrk="1" hangingPunct="1">
              <a:defRPr sz="1000">
                <a:solidFill>
                  <a:prstClr val="black"/>
                </a:solidFill>
                <a:latin typeface=".VnVogue" pitchFamily="34" charset="0"/>
              </a:defRPr>
            </a:lvl1pPr>
          </a:lstStyle>
          <a:p>
            <a:pPr fontAlgn="base">
              <a:spcBef>
                <a:spcPct val="0"/>
              </a:spcBef>
              <a:spcAft>
                <a:spcPct val="0"/>
              </a:spcAft>
              <a:defRPr/>
            </a:pPr>
            <a:fld id="{3AD103F0-6CF2-4EF2-9268-A8FCBF784D71}" type="slidenum">
              <a:rPr lang="en-US">
                <a:cs typeface="Arial" panose="020B0604020202020204" pitchFamily="34" charset="0"/>
              </a:rPr>
              <a:pPr fontAlgn="base">
                <a:spcBef>
                  <a:spcPct val="0"/>
                </a:spcBef>
                <a:spcAft>
                  <a:spcPct val="0"/>
                </a:spcAft>
                <a:defRPr/>
              </a:pPr>
              <a:t>‹#›</a:t>
            </a:fld>
            <a:endParaRPr lang="en-US">
              <a:cs typeface="Arial" panose="020B0604020202020204" pitchFamily="34" charset="0"/>
            </a:endParaRPr>
          </a:p>
        </p:txBody>
      </p:sp>
    </p:spTree>
    <p:extLst>
      <p:ext uri="{BB962C8B-B14F-4D97-AF65-F5344CB8AC3E}">
        <p14:creationId xmlns:p14="http://schemas.microsoft.com/office/powerpoint/2010/main" val="2717850776"/>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 id="2147483685" r:id="rId13"/>
    <p:sldLayoutId id="2147483686" r:id="rId14"/>
  </p:sldLayoutIdLst>
  <p:timing>
    <p:tnLst>
      <p:par>
        <p:cTn id="1" dur="indefinite" restart="never" nodeType="tmRoot"/>
      </p:par>
    </p:tnLst>
  </p:timing>
  <p:txStyles>
    <p:titleStyle>
      <a:lvl1pPr algn="l" rtl="0" eaLnBrk="0" fontAlgn="base" hangingPunct="0">
        <a:spcBef>
          <a:spcPct val="0"/>
        </a:spcBef>
        <a:spcAft>
          <a:spcPct val="0"/>
        </a:spcAft>
        <a:defRPr sz="4100" b="1" kern="1200">
          <a:solidFill>
            <a:schemeClr val="tx2"/>
          </a:solidFill>
          <a:effectLst>
            <a:outerShdw blurRad="31750" dist="25400" dir="5400000" algn="tl" rotWithShape="0">
              <a:srgbClr val="000000">
                <a:alpha val="25000"/>
              </a:srgbClr>
            </a:outerShdw>
          </a:effectLst>
          <a:latin typeface="+mj-lt"/>
          <a:ea typeface="+mj-ea"/>
          <a:cs typeface="+mj-cs"/>
        </a:defRPr>
      </a:lvl1pPr>
      <a:lvl2pPr algn="l" rtl="0" eaLnBrk="0" fontAlgn="base" hangingPunct="0">
        <a:spcBef>
          <a:spcPct val="0"/>
        </a:spcBef>
        <a:spcAft>
          <a:spcPct val="0"/>
        </a:spcAft>
        <a:defRPr sz="4100" b="1">
          <a:solidFill>
            <a:schemeClr val="tx2"/>
          </a:solidFill>
          <a:latin typeface="Lucida Sans Unicode" pitchFamily="34" charset="0"/>
        </a:defRPr>
      </a:lvl2pPr>
      <a:lvl3pPr algn="l" rtl="0" eaLnBrk="0" fontAlgn="base" hangingPunct="0">
        <a:spcBef>
          <a:spcPct val="0"/>
        </a:spcBef>
        <a:spcAft>
          <a:spcPct val="0"/>
        </a:spcAft>
        <a:defRPr sz="4100" b="1">
          <a:solidFill>
            <a:schemeClr val="tx2"/>
          </a:solidFill>
          <a:latin typeface="Lucida Sans Unicode" pitchFamily="34" charset="0"/>
        </a:defRPr>
      </a:lvl3pPr>
      <a:lvl4pPr algn="l" rtl="0" eaLnBrk="0" fontAlgn="base" hangingPunct="0">
        <a:spcBef>
          <a:spcPct val="0"/>
        </a:spcBef>
        <a:spcAft>
          <a:spcPct val="0"/>
        </a:spcAft>
        <a:defRPr sz="4100" b="1">
          <a:solidFill>
            <a:schemeClr val="tx2"/>
          </a:solidFill>
          <a:latin typeface="Lucida Sans Unicode" pitchFamily="34" charset="0"/>
        </a:defRPr>
      </a:lvl4pPr>
      <a:lvl5pPr algn="l" rtl="0" eaLnBrk="0" fontAlgn="base" hangingPunct="0">
        <a:spcBef>
          <a:spcPct val="0"/>
        </a:spcBef>
        <a:spcAft>
          <a:spcPct val="0"/>
        </a:spcAft>
        <a:defRPr sz="4100" b="1">
          <a:solidFill>
            <a:schemeClr val="tx2"/>
          </a:solidFill>
          <a:latin typeface="Lucida Sans Unicode" pitchFamily="34" charset="0"/>
        </a:defRPr>
      </a:lvl5pPr>
      <a:lvl6pPr marL="457200" algn="l" rtl="0" fontAlgn="base">
        <a:spcBef>
          <a:spcPct val="0"/>
        </a:spcBef>
        <a:spcAft>
          <a:spcPct val="0"/>
        </a:spcAft>
        <a:defRPr sz="4100" b="1">
          <a:solidFill>
            <a:schemeClr val="tx2"/>
          </a:solidFill>
          <a:latin typeface="Lucida Sans Unicode" pitchFamily="34" charset="0"/>
        </a:defRPr>
      </a:lvl6pPr>
      <a:lvl7pPr marL="914400" algn="l" rtl="0" fontAlgn="base">
        <a:spcBef>
          <a:spcPct val="0"/>
        </a:spcBef>
        <a:spcAft>
          <a:spcPct val="0"/>
        </a:spcAft>
        <a:defRPr sz="4100" b="1">
          <a:solidFill>
            <a:schemeClr val="tx2"/>
          </a:solidFill>
          <a:latin typeface="Lucida Sans Unicode" pitchFamily="34" charset="0"/>
        </a:defRPr>
      </a:lvl7pPr>
      <a:lvl8pPr marL="1371600" algn="l" rtl="0" fontAlgn="base">
        <a:spcBef>
          <a:spcPct val="0"/>
        </a:spcBef>
        <a:spcAft>
          <a:spcPct val="0"/>
        </a:spcAft>
        <a:defRPr sz="4100" b="1">
          <a:solidFill>
            <a:schemeClr val="tx2"/>
          </a:solidFill>
          <a:latin typeface="Lucida Sans Unicode" pitchFamily="34" charset="0"/>
        </a:defRPr>
      </a:lvl8pPr>
      <a:lvl9pPr marL="1828800" algn="l" rtl="0" fontAlgn="base">
        <a:spcBef>
          <a:spcPct val="0"/>
        </a:spcBef>
        <a:spcAft>
          <a:spcPct val="0"/>
        </a:spcAft>
        <a:defRPr sz="4100" b="1">
          <a:solidFill>
            <a:schemeClr val="tx2"/>
          </a:solidFill>
          <a:latin typeface="Lucida Sans Unicode" pitchFamily="34" charset="0"/>
        </a:defRPr>
      </a:lvl9pPr>
      <a:extLst/>
    </p:titleStyle>
    <p:bodyStyle>
      <a:lvl1pPr marL="365125" indent="-255588" algn="l" rtl="0" eaLnBrk="0" fontAlgn="base" hangingPunct="0">
        <a:spcBef>
          <a:spcPts val="400"/>
        </a:spcBef>
        <a:spcAft>
          <a:spcPct val="0"/>
        </a:spcAft>
        <a:buClr>
          <a:schemeClr val="accent1"/>
        </a:buClr>
        <a:buSzPct val="68000"/>
        <a:buFont typeface="Wingdings 3" panose="05040102010807070707" pitchFamily="18" charset="2"/>
        <a:buChar char=""/>
        <a:defRPr sz="2700" kern="1200">
          <a:solidFill>
            <a:schemeClr val="tx1"/>
          </a:solidFill>
          <a:latin typeface="+mn-lt"/>
          <a:ea typeface="+mn-ea"/>
          <a:cs typeface="+mn-cs"/>
        </a:defRPr>
      </a:lvl1pPr>
      <a:lvl2pPr marL="620713" indent="-228600" algn="l" rtl="0" eaLnBrk="0" fontAlgn="base" hangingPunct="0">
        <a:spcBef>
          <a:spcPts val="325"/>
        </a:spcBef>
        <a:spcAft>
          <a:spcPct val="0"/>
        </a:spcAft>
        <a:buClr>
          <a:schemeClr val="accent1"/>
        </a:buClr>
        <a:buFont typeface="Verdana" panose="020B0604030504040204" pitchFamily="34" charset="0"/>
        <a:buChar char="◦"/>
        <a:defRPr sz="2300" kern="1200">
          <a:solidFill>
            <a:schemeClr val="tx1"/>
          </a:solidFill>
          <a:latin typeface="+mn-lt"/>
          <a:ea typeface="+mn-ea"/>
          <a:cs typeface="+mn-cs"/>
        </a:defRPr>
      </a:lvl2pPr>
      <a:lvl3pPr marL="858838" indent="-228600" algn="l" rtl="0" eaLnBrk="0" fontAlgn="base" hangingPunct="0">
        <a:spcBef>
          <a:spcPts val="350"/>
        </a:spcBef>
        <a:spcAft>
          <a:spcPct val="0"/>
        </a:spcAft>
        <a:buClr>
          <a:schemeClr val="accent2"/>
        </a:buClr>
        <a:buSzPct val="100000"/>
        <a:buFont typeface="Wingdings 2" panose="05020102010507070707" pitchFamily="18" charset="2"/>
        <a:buChar char=""/>
        <a:defRPr sz="2100" kern="1200">
          <a:solidFill>
            <a:schemeClr val="tx1"/>
          </a:solidFill>
          <a:latin typeface="+mn-lt"/>
          <a:ea typeface="+mn-ea"/>
          <a:cs typeface="+mn-cs"/>
        </a:defRPr>
      </a:lvl3pPr>
      <a:lvl4pPr marL="1143000" indent="-228600" algn="l" rtl="0" eaLnBrk="0" fontAlgn="base" hangingPunct="0">
        <a:spcBef>
          <a:spcPts val="350"/>
        </a:spcBef>
        <a:spcAft>
          <a:spcPct val="0"/>
        </a:spcAft>
        <a:buClr>
          <a:schemeClr val="accent2"/>
        </a:buClr>
        <a:buFont typeface="Wingdings 2" panose="05020102010507070707" pitchFamily="18" charset="2"/>
        <a:buChar char=""/>
        <a:defRPr sz="1900" kern="1200">
          <a:solidFill>
            <a:schemeClr val="tx1"/>
          </a:solidFill>
          <a:latin typeface="+mn-lt"/>
          <a:ea typeface="+mn-ea"/>
          <a:cs typeface="+mn-cs"/>
        </a:defRPr>
      </a:lvl4pPr>
      <a:lvl5pPr marL="1371600" indent="-228600" algn="l" rtl="0" eaLnBrk="0" fontAlgn="base" hangingPunct="0">
        <a:spcBef>
          <a:spcPts val="350"/>
        </a:spcBef>
        <a:spcAft>
          <a:spcPct val="0"/>
        </a:spcAft>
        <a:buClr>
          <a:schemeClr val="accent2"/>
        </a:buClr>
        <a:buFont typeface="Wingdings 2" panose="05020102010507070707" pitchFamily="18" charset="2"/>
        <a:buChar char=""/>
        <a:defRPr sz="20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l="-21000" r="-21000"/>
          </a:stretch>
        </a:blip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628650" y="365125"/>
            <a:ext cx="78867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vi-VN"/>
              <a:t>Click to edit Master title style</a:t>
            </a:r>
            <a:endParaRPr lang="vi-VN" altLang="vi-VN"/>
          </a:p>
        </p:txBody>
      </p:sp>
      <p:sp>
        <p:nvSpPr>
          <p:cNvPr id="1027" name="Text Placeholder 2"/>
          <p:cNvSpPr>
            <a:spLocks noGrp="1"/>
          </p:cNvSpPr>
          <p:nvPr>
            <p:ph type="body" idx="1"/>
          </p:nvPr>
        </p:nvSpPr>
        <p:spPr bwMode="auto">
          <a:xfrm>
            <a:off x="628650" y="1825625"/>
            <a:ext cx="78867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vi-VN"/>
              <a:t>Click to edit Master text styles</a:t>
            </a:r>
          </a:p>
          <a:p>
            <a:pPr lvl="1"/>
            <a:r>
              <a:rPr lang="en-US" altLang="vi-VN"/>
              <a:t>Second level</a:t>
            </a:r>
          </a:p>
          <a:p>
            <a:pPr lvl="2"/>
            <a:r>
              <a:rPr lang="en-US" altLang="vi-VN"/>
              <a:t>Third level</a:t>
            </a:r>
          </a:p>
          <a:p>
            <a:pPr lvl="3"/>
            <a:r>
              <a:rPr lang="en-US" altLang="vi-VN"/>
              <a:t>Fourth level</a:t>
            </a:r>
          </a:p>
          <a:p>
            <a:pPr lvl="4"/>
            <a:r>
              <a:rPr lang="en-US" altLang="vi-VN"/>
              <a:t>Fifth level</a:t>
            </a:r>
            <a:endParaRPr lang="vi-VN" altLang="vi-VN"/>
          </a:p>
        </p:txBody>
      </p:sp>
      <p:sp>
        <p:nvSpPr>
          <p:cNvPr id="4" name="Date Placeholder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eaLnBrk="0" fontAlgn="base" hangingPunct="0">
              <a:spcBef>
                <a:spcPct val="0"/>
              </a:spcBef>
              <a:spcAft>
                <a:spcPct val="0"/>
              </a:spcAft>
              <a:defRPr/>
            </a:pPr>
            <a:endParaRPr lang="en-US" altLang="vi-VN">
              <a:solidFill>
                <a:prstClr val="black">
                  <a:tint val="75000"/>
                </a:prstClr>
              </a:solidFill>
              <a:latin typeface="Times New Roman" panose="02020603050405020304" pitchFamily="18" charset="0"/>
            </a:endParaRPr>
          </a:p>
        </p:txBody>
      </p:sp>
      <p:sp>
        <p:nvSpPr>
          <p:cNvPr id="5" name="Footer Placeholder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pPr eaLnBrk="0" fontAlgn="base" hangingPunct="0">
              <a:spcBef>
                <a:spcPct val="0"/>
              </a:spcBef>
              <a:spcAft>
                <a:spcPct val="0"/>
              </a:spcAft>
              <a:defRPr/>
            </a:pPr>
            <a:endParaRPr lang="en-US" altLang="vi-VN">
              <a:solidFill>
                <a:prstClr val="black">
                  <a:tint val="75000"/>
                </a:prstClr>
              </a:solidFill>
              <a:latin typeface="Times New Roman" panose="02020603050405020304" pitchFamily="18" charset="0"/>
            </a:endParaRPr>
          </a:p>
        </p:txBody>
      </p:sp>
      <p:sp>
        <p:nvSpPr>
          <p:cNvPr id="6" name="Slide Number Placeholder 5"/>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pPr eaLnBrk="0" fontAlgn="base" hangingPunct="0">
              <a:spcBef>
                <a:spcPct val="0"/>
              </a:spcBef>
              <a:spcAft>
                <a:spcPct val="0"/>
              </a:spcAft>
              <a:defRPr/>
            </a:pPr>
            <a:fld id="{2B872442-9310-4844-99FB-D6F3AB08BAF8}" type="slidenum">
              <a:rPr lang="en-US" altLang="vi-VN">
                <a:solidFill>
                  <a:prstClr val="black">
                    <a:tint val="75000"/>
                  </a:prstClr>
                </a:solidFill>
                <a:latin typeface="Times New Roman" panose="02020603050405020304" pitchFamily="18" charset="0"/>
              </a:rPr>
              <a:pPr eaLnBrk="0" fontAlgn="base" hangingPunct="0">
                <a:spcBef>
                  <a:spcPct val="0"/>
                </a:spcBef>
                <a:spcAft>
                  <a:spcPct val="0"/>
                </a:spcAft>
                <a:defRPr/>
              </a:pPr>
              <a:t>‹#›</a:t>
            </a:fld>
            <a:endParaRPr lang="en-US" altLang="vi-VN">
              <a:solidFill>
                <a:prstClr val="black">
                  <a:tint val="75000"/>
                </a:prstClr>
              </a:solidFill>
              <a:latin typeface="Times New Roman" panose="02020603050405020304" pitchFamily="18" charset="0"/>
            </a:endParaRPr>
          </a:p>
        </p:txBody>
      </p:sp>
    </p:spTree>
    <p:extLst>
      <p:ext uri="{BB962C8B-B14F-4D97-AF65-F5344CB8AC3E}">
        <p14:creationId xmlns:p14="http://schemas.microsoft.com/office/powerpoint/2010/main" val="1844649833"/>
      </p:ext>
    </p:extLst>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698" r:id="rId11"/>
  </p:sldLayoutIdLst>
  <p:timing>
    <p:tnLst>
      <p:par>
        <p:cTn id="1" dur="indefinite" restart="never" nodeType="tmRoot"/>
      </p:par>
    </p:tnLst>
  </p:timing>
  <p:hf hdr="0" ftr="0" dt="0"/>
  <p:txStyles>
    <p:titleStyle>
      <a:lvl1pPr algn="l" defTabSz="685800" rtl="0" eaLnBrk="0" fontAlgn="base" hangingPunct="0">
        <a:lnSpc>
          <a:spcPct val="90000"/>
        </a:lnSpc>
        <a:spcBef>
          <a:spcPct val="0"/>
        </a:spcBef>
        <a:spcAft>
          <a:spcPct val="0"/>
        </a:spcAft>
        <a:defRPr sz="3300" kern="1200">
          <a:solidFill>
            <a:schemeClr val="tx1"/>
          </a:solidFill>
          <a:latin typeface="+mj-lt"/>
          <a:ea typeface="+mj-ea"/>
          <a:cs typeface="+mj-cs"/>
        </a:defRPr>
      </a:lvl1pPr>
      <a:lvl2pPr algn="l" defTabSz="685800" rtl="0" eaLnBrk="0" fontAlgn="base" hangingPunct="0">
        <a:lnSpc>
          <a:spcPct val="90000"/>
        </a:lnSpc>
        <a:spcBef>
          <a:spcPct val="0"/>
        </a:spcBef>
        <a:spcAft>
          <a:spcPct val="0"/>
        </a:spcAft>
        <a:defRPr sz="3300">
          <a:solidFill>
            <a:schemeClr val="tx1"/>
          </a:solidFill>
          <a:latin typeface="Calibri Light" panose="020F0302020204030204" pitchFamily="34" charset="0"/>
        </a:defRPr>
      </a:lvl2pPr>
      <a:lvl3pPr algn="l" defTabSz="685800" rtl="0" eaLnBrk="0" fontAlgn="base" hangingPunct="0">
        <a:lnSpc>
          <a:spcPct val="90000"/>
        </a:lnSpc>
        <a:spcBef>
          <a:spcPct val="0"/>
        </a:spcBef>
        <a:spcAft>
          <a:spcPct val="0"/>
        </a:spcAft>
        <a:defRPr sz="3300">
          <a:solidFill>
            <a:schemeClr val="tx1"/>
          </a:solidFill>
          <a:latin typeface="Calibri Light" panose="020F0302020204030204" pitchFamily="34" charset="0"/>
        </a:defRPr>
      </a:lvl3pPr>
      <a:lvl4pPr algn="l" defTabSz="685800" rtl="0" eaLnBrk="0" fontAlgn="base" hangingPunct="0">
        <a:lnSpc>
          <a:spcPct val="90000"/>
        </a:lnSpc>
        <a:spcBef>
          <a:spcPct val="0"/>
        </a:spcBef>
        <a:spcAft>
          <a:spcPct val="0"/>
        </a:spcAft>
        <a:defRPr sz="3300">
          <a:solidFill>
            <a:schemeClr val="tx1"/>
          </a:solidFill>
          <a:latin typeface="Calibri Light" panose="020F0302020204030204" pitchFamily="34" charset="0"/>
        </a:defRPr>
      </a:lvl4pPr>
      <a:lvl5pPr algn="l" defTabSz="685800" rtl="0" eaLnBrk="0" fontAlgn="base" hangingPunct="0">
        <a:lnSpc>
          <a:spcPct val="90000"/>
        </a:lnSpc>
        <a:spcBef>
          <a:spcPct val="0"/>
        </a:spcBef>
        <a:spcAft>
          <a:spcPct val="0"/>
        </a:spcAft>
        <a:defRPr sz="3300">
          <a:solidFill>
            <a:schemeClr val="tx1"/>
          </a:solidFill>
          <a:latin typeface="Calibri Light" panose="020F0302020204030204" pitchFamily="34" charset="0"/>
        </a:defRPr>
      </a:lvl5pPr>
      <a:lvl6pPr marL="457200" algn="l" defTabSz="685800" rtl="0" fontAlgn="base">
        <a:lnSpc>
          <a:spcPct val="90000"/>
        </a:lnSpc>
        <a:spcBef>
          <a:spcPct val="0"/>
        </a:spcBef>
        <a:spcAft>
          <a:spcPct val="0"/>
        </a:spcAft>
        <a:defRPr sz="3300">
          <a:solidFill>
            <a:schemeClr val="tx1"/>
          </a:solidFill>
          <a:latin typeface="Calibri Light" panose="020F0302020204030204" pitchFamily="34" charset="0"/>
        </a:defRPr>
      </a:lvl6pPr>
      <a:lvl7pPr marL="914400" algn="l" defTabSz="685800" rtl="0" fontAlgn="base">
        <a:lnSpc>
          <a:spcPct val="90000"/>
        </a:lnSpc>
        <a:spcBef>
          <a:spcPct val="0"/>
        </a:spcBef>
        <a:spcAft>
          <a:spcPct val="0"/>
        </a:spcAft>
        <a:defRPr sz="3300">
          <a:solidFill>
            <a:schemeClr val="tx1"/>
          </a:solidFill>
          <a:latin typeface="Calibri Light" panose="020F0302020204030204" pitchFamily="34" charset="0"/>
        </a:defRPr>
      </a:lvl7pPr>
      <a:lvl8pPr marL="1371600" algn="l" defTabSz="685800" rtl="0" fontAlgn="base">
        <a:lnSpc>
          <a:spcPct val="90000"/>
        </a:lnSpc>
        <a:spcBef>
          <a:spcPct val="0"/>
        </a:spcBef>
        <a:spcAft>
          <a:spcPct val="0"/>
        </a:spcAft>
        <a:defRPr sz="3300">
          <a:solidFill>
            <a:schemeClr val="tx1"/>
          </a:solidFill>
          <a:latin typeface="Calibri Light" panose="020F0302020204030204" pitchFamily="34" charset="0"/>
        </a:defRPr>
      </a:lvl8pPr>
      <a:lvl9pPr marL="1828800" algn="l" defTabSz="685800" rtl="0" fontAlgn="base">
        <a:lnSpc>
          <a:spcPct val="90000"/>
        </a:lnSpc>
        <a:spcBef>
          <a:spcPct val="0"/>
        </a:spcBef>
        <a:spcAft>
          <a:spcPct val="0"/>
        </a:spcAft>
        <a:defRPr sz="3300">
          <a:solidFill>
            <a:schemeClr val="tx1"/>
          </a:solidFill>
          <a:latin typeface="Calibri Light" panose="020F0302020204030204" pitchFamily="34" charset="0"/>
        </a:defRPr>
      </a:lvl9pPr>
    </p:titleStyle>
    <p:bodyStyle>
      <a:lvl1pPr marL="171450" indent="-171450" algn="l" defTabSz="685800" rtl="0" eaLnBrk="0" fontAlgn="base" hangingPunct="0">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0" fontAlgn="base" hangingPunct="0">
        <a:lnSpc>
          <a:spcPct val="90000"/>
        </a:lnSpc>
        <a:spcBef>
          <a:spcPts val="375"/>
        </a:spcBef>
        <a:spcAft>
          <a:spcPct val="0"/>
        </a:spcAft>
        <a:buFont typeface="Arial" panose="020B0604020202020204" pitchFamily="34" charset="0"/>
        <a:buChar char="•"/>
        <a:defRPr kern="1200">
          <a:solidFill>
            <a:schemeClr val="tx1"/>
          </a:solidFill>
          <a:latin typeface="+mn-lt"/>
          <a:ea typeface="+mn-ea"/>
          <a:cs typeface="+mn-cs"/>
        </a:defRPr>
      </a:lvl2pPr>
      <a:lvl3pPr marL="857250" indent="-171450" algn="l" defTabSz="685800" rtl="0" eaLnBrk="0" fontAlgn="base" hangingPunct="0">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4pPr>
      <a:lvl5pPr marL="15430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vi-V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l="-21000" r="-21000"/>
          </a:stretch>
        </a:blip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628650" y="365125"/>
            <a:ext cx="78867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vi-VN"/>
              <a:t>Click to edit Master title style</a:t>
            </a:r>
            <a:endParaRPr lang="vi-VN" altLang="vi-VN"/>
          </a:p>
        </p:txBody>
      </p:sp>
      <p:sp>
        <p:nvSpPr>
          <p:cNvPr id="1027" name="Text Placeholder 2"/>
          <p:cNvSpPr>
            <a:spLocks noGrp="1"/>
          </p:cNvSpPr>
          <p:nvPr>
            <p:ph type="body" idx="1"/>
          </p:nvPr>
        </p:nvSpPr>
        <p:spPr bwMode="auto">
          <a:xfrm>
            <a:off x="628650" y="1825625"/>
            <a:ext cx="78867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vi-VN"/>
              <a:t>Click to edit Master text styles</a:t>
            </a:r>
          </a:p>
          <a:p>
            <a:pPr lvl="1"/>
            <a:r>
              <a:rPr lang="en-US" altLang="vi-VN"/>
              <a:t>Second level</a:t>
            </a:r>
          </a:p>
          <a:p>
            <a:pPr lvl="2"/>
            <a:r>
              <a:rPr lang="en-US" altLang="vi-VN"/>
              <a:t>Third level</a:t>
            </a:r>
          </a:p>
          <a:p>
            <a:pPr lvl="3"/>
            <a:r>
              <a:rPr lang="en-US" altLang="vi-VN"/>
              <a:t>Fourth level</a:t>
            </a:r>
          </a:p>
          <a:p>
            <a:pPr lvl="4"/>
            <a:r>
              <a:rPr lang="en-US" altLang="vi-VN"/>
              <a:t>Fifth level</a:t>
            </a:r>
            <a:endParaRPr lang="vi-VN" altLang="vi-VN"/>
          </a:p>
        </p:txBody>
      </p:sp>
      <p:sp>
        <p:nvSpPr>
          <p:cNvPr id="4" name="Date Placeholder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eaLnBrk="0" fontAlgn="base" hangingPunct="0">
              <a:spcBef>
                <a:spcPct val="0"/>
              </a:spcBef>
              <a:spcAft>
                <a:spcPct val="0"/>
              </a:spcAft>
              <a:defRPr/>
            </a:pPr>
            <a:endParaRPr lang="en-US" altLang="vi-VN">
              <a:solidFill>
                <a:prstClr val="black">
                  <a:tint val="75000"/>
                </a:prstClr>
              </a:solidFill>
              <a:latin typeface="Times New Roman" panose="02020603050405020304" pitchFamily="18" charset="0"/>
            </a:endParaRPr>
          </a:p>
        </p:txBody>
      </p:sp>
      <p:sp>
        <p:nvSpPr>
          <p:cNvPr id="5" name="Footer Placeholder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pPr eaLnBrk="0" fontAlgn="base" hangingPunct="0">
              <a:spcBef>
                <a:spcPct val="0"/>
              </a:spcBef>
              <a:spcAft>
                <a:spcPct val="0"/>
              </a:spcAft>
              <a:defRPr/>
            </a:pPr>
            <a:endParaRPr lang="en-US" altLang="vi-VN">
              <a:solidFill>
                <a:prstClr val="black">
                  <a:tint val="75000"/>
                </a:prstClr>
              </a:solidFill>
              <a:latin typeface="Times New Roman" panose="02020603050405020304" pitchFamily="18" charset="0"/>
            </a:endParaRPr>
          </a:p>
        </p:txBody>
      </p:sp>
      <p:sp>
        <p:nvSpPr>
          <p:cNvPr id="6" name="Slide Number Placeholder 5"/>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pPr eaLnBrk="0" fontAlgn="base" hangingPunct="0">
              <a:spcBef>
                <a:spcPct val="0"/>
              </a:spcBef>
              <a:spcAft>
                <a:spcPct val="0"/>
              </a:spcAft>
              <a:defRPr/>
            </a:pPr>
            <a:fld id="{2B872442-9310-4844-99FB-D6F3AB08BAF8}" type="slidenum">
              <a:rPr lang="en-US" altLang="vi-VN">
                <a:solidFill>
                  <a:prstClr val="black">
                    <a:tint val="75000"/>
                  </a:prstClr>
                </a:solidFill>
                <a:latin typeface="Times New Roman" panose="02020603050405020304" pitchFamily="18" charset="0"/>
              </a:rPr>
              <a:pPr eaLnBrk="0" fontAlgn="base" hangingPunct="0">
                <a:spcBef>
                  <a:spcPct val="0"/>
                </a:spcBef>
                <a:spcAft>
                  <a:spcPct val="0"/>
                </a:spcAft>
                <a:defRPr/>
              </a:pPr>
              <a:t>‹#›</a:t>
            </a:fld>
            <a:endParaRPr lang="en-US" altLang="vi-VN">
              <a:solidFill>
                <a:prstClr val="black">
                  <a:tint val="75000"/>
                </a:prstClr>
              </a:solidFill>
              <a:latin typeface="Times New Roman" panose="02020603050405020304" pitchFamily="18" charset="0"/>
            </a:endParaRPr>
          </a:p>
        </p:txBody>
      </p:sp>
    </p:spTree>
    <p:extLst>
      <p:ext uri="{BB962C8B-B14F-4D97-AF65-F5344CB8AC3E}">
        <p14:creationId xmlns:p14="http://schemas.microsoft.com/office/powerpoint/2010/main" val="1000597846"/>
      </p:ext>
    </p:extLst>
  </p:cSld>
  <p:clrMap bg1="lt1" tx1="dk1" bg2="lt2" tx2="dk2" accent1="accent1" accent2="accent2" accent3="accent3" accent4="accent4" accent5="accent5" accent6="accent6" hlink="hlink" folHlink="folHlink"/>
  <p:sldLayoutIdLst>
    <p:sldLayoutId id="2147483712" r:id="rId1"/>
    <p:sldLayoutId id="2147483713" r:id="rId2"/>
    <p:sldLayoutId id="2147483714" r:id="rId3"/>
    <p:sldLayoutId id="2147483715" r:id="rId4"/>
    <p:sldLayoutId id="2147483716" r:id="rId5"/>
    <p:sldLayoutId id="2147483717" r:id="rId6"/>
    <p:sldLayoutId id="2147483718" r:id="rId7"/>
    <p:sldLayoutId id="2147483719" r:id="rId8"/>
    <p:sldLayoutId id="2147483720" r:id="rId9"/>
    <p:sldLayoutId id="2147483721" r:id="rId10"/>
    <p:sldLayoutId id="2147483722" r:id="rId11"/>
  </p:sldLayoutIdLst>
  <p:timing>
    <p:tnLst>
      <p:par>
        <p:cTn id="1" dur="indefinite" restart="never" nodeType="tmRoot"/>
      </p:par>
    </p:tnLst>
  </p:timing>
  <p:hf hdr="0" ftr="0" dt="0"/>
  <p:txStyles>
    <p:titleStyle>
      <a:lvl1pPr algn="l" defTabSz="685800" rtl="0" eaLnBrk="0" fontAlgn="base" hangingPunct="0">
        <a:lnSpc>
          <a:spcPct val="90000"/>
        </a:lnSpc>
        <a:spcBef>
          <a:spcPct val="0"/>
        </a:spcBef>
        <a:spcAft>
          <a:spcPct val="0"/>
        </a:spcAft>
        <a:defRPr sz="3300" kern="1200">
          <a:solidFill>
            <a:schemeClr val="tx1"/>
          </a:solidFill>
          <a:latin typeface="+mj-lt"/>
          <a:ea typeface="+mj-ea"/>
          <a:cs typeface="+mj-cs"/>
        </a:defRPr>
      </a:lvl1pPr>
      <a:lvl2pPr algn="l" defTabSz="685800" rtl="0" eaLnBrk="0" fontAlgn="base" hangingPunct="0">
        <a:lnSpc>
          <a:spcPct val="90000"/>
        </a:lnSpc>
        <a:spcBef>
          <a:spcPct val="0"/>
        </a:spcBef>
        <a:spcAft>
          <a:spcPct val="0"/>
        </a:spcAft>
        <a:defRPr sz="3300">
          <a:solidFill>
            <a:schemeClr val="tx1"/>
          </a:solidFill>
          <a:latin typeface="Calibri Light" panose="020F0302020204030204" pitchFamily="34" charset="0"/>
        </a:defRPr>
      </a:lvl2pPr>
      <a:lvl3pPr algn="l" defTabSz="685800" rtl="0" eaLnBrk="0" fontAlgn="base" hangingPunct="0">
        <a:lnSpc>
          <a:spcPct val="90000"/>
        </a:lnSpc>
        <a:spcBef>
          <a:spcPct val="0"/>
        </a:spcBef>
        <a:spcAft>
          <a:spcPct val="0"/>
        </a:spcAft>
        <a:defRPr sz="3300">
          <a:solidFill>
            <a:schemeClr val="tx1"/>
          </a:solidFill>
          <a:latin typeface="Calibri Light" panose="020F0302020204030204" pitchFamily="34" charset="0"/>
        </a:defRPr>
      </a:lvl3pPr>
      <a:lvl4pPr algn="l" defTabSz="685800" rtl="0" eaLnBrk="0" fontAlgn="base" hangingPunct="0">
        <a:lnSpc>
          <a:spcPct val="90000"/>
        </a:lnSpc>
        <a:spcBef>
          <a:spcPct val="0"/>
        </a:spcBef>
        <a:spcAft>
          <a:spcPct val="0"/>
        </a:spcAft>
        <a:defRPr sz="3300">
          <a:solidFill>
            <a:schemeClr val="tx1"/>
          </a:solidFill>
          <a:latin typeface="Calibri Light" panose="020F0302020204030204" pitchFamily="34" charset="0"/>
        </a:defRPr>
      </a:lvl4pPr>
      <a:lvl5pPr algn="l" defTabSz="685800" rtl="0" eaLnBrk="0" fontAlgn="base" hangingPunct="0">
        <a:lnSpc>
          <a:spcPct val="90000"/>
        </a:lnSpc>
        <a:spcBef>
          <a:spcPct val="0"/>
        </a:spcBef>
        <a:spcAft>
          <a:spcPct val="0"/>
        </a:spcAft>
        <a:defRPr sz="3300">
          <a:solidFill>
            <a:schemeClr val="tx1"/>
          </a:solidFill>
          <a:latin typeface="Calibri Light" panose="020F0302020204030204" pitchFamily="34" charset="0"/>
        </a:defRPr>
      </a:lvl5pPr>
      <a:lvl6pPr marL="457200" algn="l" defTabSz="685800" rtl="0" fontAlgn="base">
        <a:lnSpc>
          <a:spcPct val="90000"/>
        </a:lnSpc>
        <a:spcBef>
          <a:spcPct val="0"/>
        </a:spcBef>
        <a:spcAft>
          <a:spcPct val="0"/>
        </a:spcAft>
        <a:defRPr sz="3300">
          <a:solidFill>
            <a:schemeClr val="tx1"/>
          </a:solidFill>
          <a:latin typeface="Calibri Light" panose="020F0302020204030204" pitchFamily="34" charset="0"/>
        </a:defRPr>
      </a:lvl6pPr>
      <a:lvl7pPr marL="914400" algn="l" defTabSz="685800" rtl="0" fontAlgn="base">
        <a:lnSpc>
          <a:spcPct val="90000"/>
        </a:lnSpc>
        <a:spcBef>
          <a:spcPct val="0"/>
        </a:spcBef>
        <a:spcAft>
          <a:spcPct val="0"/>
        </a:spcAft>
        <a:defRPr sz="3300">
          <a:solidFill>
            <a:schemeClr val="tx1"/>
          </a:solidFill>
          <a:latin typeface="Calibri Light" panose="020F0302020204030204" pitchFamily="34" charset="0"/>
        </a:defRPr>
      </a:lvl7pPr>
      <a:lvl8pPr marL="1371600" algn="l" defTabSz="685800" rtl="0" fontAlgn="base">
        <a:lnSpc>
          <a:spcPct val="90000"/>
        </a:lnSpc>
        <a:spcBef>
          <a:spcPct val="0"/>
        </a:spcBef>
        <a:spcAft>
          <a:spcPct val="0"/>
        </a:spcAft>
        <a:defRPr sz="3300">
          <a:solidFill>
            <a:schemeClr val="tx1"/>
          </a:solidFill>
          <a:latin typeface="Calibri Light" panose="020F0302020204030204" pitchFamily="34" charset="0"/>
        </a:defRPr>
      </a:lvl8pPr>
      <a:lvl9pPr marL="1828800" algn="l" defTabSz="685800" rtl="0" fontAlgn="base">
        <a:lnSpc>
          <a:spcPct val="90000"/>
        </a:lnSpc>
        <a:spcBef>
          <a:spcPct val="0"/>
        </a:spcBef>
        <a:spcAft>
          <a:spcPct val="0"/>
        </a:spcAft>
        <a:defRPr sz="3300">
          <a:solidFill>
            <a:schemeClr val="tx1"/>
          </a:solidFill>
          <a:latin typeface="Calibri Light" panose="020F0302020204030204" pitchFamily="34" charset="0"/>
        </a:defRPr>
      </a:lvl9pPr>
    </p:titleStyle>
    <p:bodyStyle>
      <a:lvl1pPr marL="171450" indent="-171450" algn="l" defTabSz="685800" rtl="0" eaLnBrk="0" fontAlgn="base" hangingPunct="0">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0" fontAlgn="base" hangingPunct="0">
        <a:lnSpc>
          <a:spcPct val="90000"/>
        </a:lnSpc>
        <a:spcBef>
          <a:spcPts val="375"/>
        </a:spcBef>
        <a:spcAft>
          <a:spcPct val="0"/>
        </a:spcAft>
        <a:buFont typeface="Arial" panose="020B0604020202020204" pitchFamily="34" charset="0"/>
        <a:buChar char="•"/>
        <a:defRPr kern="1200">
          <a:solidFill>
            <a:schemeClr val="tx1"/>
          </a:solidFill>
          <a:latin typeface="+mn-lt"/>
          <a:ea typeface="+mn-ea"/>
          <a:cs typeface="+mn-cs"/>
        </a:defRPr>
      </a:lvl2pPr>
      <a:lvl3pPr marL="857250" indent="-171450" algn="l" defTabSz="685800" rtl="0" eaLnBrk="0" fontAlgn="base" hangingPunct="0">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4pPr>
      <a:lvl5pPr marL="15430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vi-V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l="-21000" r="-21000"/>
          </a:stretch>
        </a:blip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628650" y="365125"/>
            <a:ext cx="78867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vi-VN"/>
              <a:t>Click to edit Master title style</a:t>
            </a:r>
            <a:endParaRPr lang="vi-VN" altLang="vi-VN"/>
          </a:p>
        </p:txBody>
      </p:sp>
      <p:sp>
        <p:nvSpPr>
          <p:cNvPr id="1027" name="Text Placeholder 2"/>
          <p:cNvSpPr>
            <a:spLocks noGrp="1"/>
          </p:cNvSpPr>
          <p:nvPr>
            <p:ph type="body" idx="1"/>
          </p:nvPr>
        </p:nvSpPr>
        <p:spPr bwMode="auto">
          <a:xfrm>
            <a:off x="628650" y="1825625"/>
            <a:ext cx="78867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vi-VN"/>
              <a:t>Click to edit Master text styles</a:t>
            </a:r>
          </a:p>
          <a:p>
            <a:pPr lvl="1"/>
            <a:r>
              <a:rPr lang="en-US" altLang="vi-VN"/>
              <a:t>Second level</a:t>
            </a:r>
          </a:p>
          <a:p>
            <a:pPr lvl="2"/>
            <a:r>
              <a:rPr lang="en-US" altLang="vi-VN"/>
              <a:t>Third level</a:t>
            </a:r>
          </a:p>
          <a:p>
            <a:pPr lvl="3"/>
            <a:r>
              <a:rPr lang="en-US" altLang="vi-VN"/>
              <a:t>Fourth level</a:t>
            </a:r>
          </a:p>
          <a:p>
            <a:pPr lvl="4"/>
            <a:r>
              <a:rPr lang="en-US" altLang="vi-VN"/>
              <a:t>Fifth level</a:t>
            </a:r>
            <a:endParaRPr lang="vi-VN" altLang="vi-VN"/>
          </a:p>
        </p:txBody>
      </p:sp>
      <p:sp>
        <p:nvSpPr>
          <p:cNvPr id="4" name="Date Placeholder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eaLnBrk="0" fontAlgn="base" hangingPunct="0">
              <a:spcBef>
                <a:spcPct val="0"/>
              </a:spcBef>
              <a:spcAft>
                <a:spcPct val="0"/>
              </a:spcAft>
              <a:defRPr/>
            </a:pPr>
            <a:endParaRPr lang="en-US" altLang="vi-VN">
              <a:solidFill>
                <a:prstClr val="black">
                  <a:tint val="75000"/>
                </a:prstClr>
              </a:solidFill>
              <a:latin typeface="Times New Roman" panose="02020603050405020304" pitchFamily="18" charset="0"/>
            </a:endParaRPr>
          </a:p>
        </p:txBody>
      </p:sp>
      <p:sp>
        <p:nvSpPr>
          <p:cNvPr id="5" name="Footer Placeholder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pPr eaLnBrk="0" fontAlgn="base" hangingPunct="0">
              <a:spcBef>
                <a:spcPct val="0"/>
              </a:spcBef>
              <a:spcAft>
                <a:spcPct val="0"/>
              </a:spcAft>
              <a:defRPr/>
            </a:pPr>
            <a:endParaRPr lang="en-US" altLang="vi-VN">
              <a:solidFill>
                <a:prstClr val="black">
                  <a:tint val="75000"/>
                </a:prstClr>
              </a:solidFill>
              <a:latin typeface="Times New Roman" panose="02020603050405020304" pitchFamily="18" charset="0"/>
            </a:endParaRPr>
          </a:p>
        </p:txBody>
      </p:sp>
      <p:sp>
        <p:nvSpPr>
          <p:cNvPr id="6" name="Slide Number Placeholder 5"/>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pPr eaLnBrk="0" fontAlgn="base" hangingPunct="0">
              <a:spcBef>
                <a:spcPct val="0"/>
              </a:spcBef>
              <a:spcAft>
                <a:spcPct val="0"/>
              </a:spcAft>
              <a:defRPr/>
            </a:pPr>
            <a:fld id="{2B872442-9310-4844-99FB-D6F3AB08BAF8}" type="slidenum">
              <a:rPr lang="en-US" altLang="vi-VN">
                <a:solidFill>
                  <a:prstClr val="black">
                    <a:tint val="75000"/>
                  </a:prstClr>
                </a:solidFill>
                <a:latin typeface="Times New Roman" panose="02020603050405020304" pitchFamily="18" charset="0"/>
              </a:rPr>
              <a:pPr eaLnBrk="0" fontAlgn="base" hangingPunct="0">
                <a:spcBef>
                  <a:spcPct val="0"/>
                </a:spcBef>
                <a:spcAft>
                  <a:spcPct val="0"/>
                </a:spcAft>
                <a:defRPr/>
              </a:pPr>
              <a:t>‹#›</a:t>
            </a:fld>
            <a:endParaRPr lang="en-US" altLang="vi-VN">
              <a:solidFill>
                <a:prstClr val="black">
                  <a:tint val="75000"/>
                </a:prstClr>
              </a:solidFill>
              <a:latin typeface="Times New Roman" panose="02020603050405020304" pitchFamily="18" charset="0"/>
            </a:endParaRPr>
          </a:p>
        </p:txBody>
      </p:sp>
    </p:spTree>
    <p:extLst>
      <p:ext uri="{BB962C8B-B14F-4D97-AF65-F5344CB8AC3E}">
        <p14:creationId xmlns:p14="http://schemas.microsoft.com/office/powerpoint/2010/main" val="2572453744"/>
      </p:ext>
    </p:extLst>
  </p:cSld>
  <p:clrMap bg1="lt1" tx1="dk1" bg2="lt2" tx2="dk2" accent1="accent1" accent2="accent2" accent3="accent3" accent4="accent4" accent5="accent5" accent6="accent6" hlink="hlink" folHlink="folHlink"/>
  <p:sldLayoutIdLst>
    <p:sldLayoutId id="2147483724" r:id="rId1"/>
    <p:sldLayoutId id="2147483725" r:id="rId2"/>
    <p:sldLayoutId id="2147483726" r:id="rId3"/>
    <p:sldLayoutId id="2147483727" r:id="rId4"/>
    <p:sldLayoutId id="2147483728" r:id="rId5"/>
    <p:sldLayoutId id="2147483729" r:id="rId6"/>
    <p:sldLayoutId id="2147483730" r:id="rId7"/>
    <p:sldLayoutId id="2147483731" r:id="rId8"/>
    <p:sldLayoutId id="2147483732" r:id="rId9"/>
    <p:sldLayoutId id="2147483733" r:id="rId10"/>
    <p:sldLayoutId id="2147483734" r:id="rId11"/>
  </p:sldLayoutIdLst>
  <p:timing>
    <p:tnLst>
      <p:par>
        <p:cTn id="1" dur="indefinite" restart="never" nodeType="tmRoot"/>
      </p:par>
    </p:tnLst>
  </p:timing>
  <p:hf hdr="0" ftr="0" dt="0"/>
  <p:txStyles>
    <p:titleStyle>
      <a:lvl1pPr algn="l" defTabSz="685800" rtl="0" eaLnBrk="0" fontAlgn="base" hangingPunct="0">
        <a:lnSpc>
          <a:spcPct val="90000"/>
        </a:lnSpc>
        <a:spcBef>
          <a:spcPct val="0"/>
        </a:spcBef>
        <a:spcAft>
          <a:spcPct val="0"/>
        </a:spcAft>
        <a:defRPr sz="3300" kern="1200">
          <a:solidFill>
            <a:schemeClr val="tx1"/>
          </a:solidFill>
          <a:latin typeface="+mj-lt"/>
          <a:ea typeface="+mj-ea"/>
          <a:cs typeface="+mj-cs"/>
        </a:defRPr>
      </a:lvl1pPr>
      <a:lvl2pPr algn="l" defTabSz="685800" rtl="0" eaLnBrk="0" fontAlgn="base" hangingPunct="0">
        <a:lnSpc>
          <a:spcPct val="90000"/>
        </a:lnSpc>
        <a:spcBef>
          <a:spcPct val="0"/>
        </a:spcBef>
        <a:spcAft>
          <a:spcPct val="0"/>
        </a:spcAft>
        <a:defRPr sz="3300">
          <a:solidFill>
            <a:schemeClr val="tx1"/>
          </a:solidFill>
          <a:latin typeface="Calibri Light" panose="020F0302020204030204" pitchFamily="34" charset="0"/>
        </a:defRPr>
      </a:lvl2pPr>
      <a:lvl3pPr algn="l" defTabSz="685800" rtl="0" eaLnBrk="0" fontAlgn="base" hangingPunct="0">
        <a:lnSpc>
          <a:spcPct val="90000"/>
        </a:lnSpc>
        <a:spcBef>
          <a:spcPct val="0"/>
        </a:spcBef>
        <a:spcAft>
          <a:spcPct val="0"/>
        </a:spcAft>
        <a:defRPr sz="3300">
          <a:solidFill>
            <a:schemeClr val="tx1"/>
          </a:solidFill>
          <a:latin typeface="Calibri Light" panose="020F0302020204030204" pitchFamily="34" charset="0"/>
        </a:defRPr>
      </a:lvl3pPr>
      <a:lvl4pPr algn="l" defTabSz="685800" rtl="0" eaLnBrk="0" fontAlgn="base" hangingPunct="0">
        <a:lnSpc>
          <a:spcPct val="90000"/>
        </a:lnSpc>
        <a:spcBef>
          <a:spcPct val="0"/>
        </a:spcBef>
        <a:spcAft>
          <a:spcPct val="0"/>
        </a:spcAft>
        <a:defRPr sz="3300">
          <a:solidFill>
            <a:schemeClr val="tx1"/>
          </a:solidFill>
          <a:latin typeface="Calibri Light" panose="020F0302020204030204" pitchFamily="34" charset="0"/>
        </a:defRPr>
      </a:lvl4pPr>
      <a:lvl5pPr algn="l" defTabSz="685800" rtl="0" eaLnBrk="0" fontAlgn="base" hangingPunct="0">
        <a:lnSpc>
          <a:spcPct val="90000"/>
        </a:lnSpc>
        <a:spcBef>
          <a:spcPct val="0"/>
        </a:spcBef>
        <a:spcAft>
          <a:spcPct val="0"/>
        </a:spcAft>
        <a:defRPr sz="3300">
          <a:solidFill>
            <a:schemeClr val="tx1"/>
          </a:solidFill>
          <a:latin typeface="Calibri Light" panose="020F0302020204030204" pitchFamily="34" charset="0"/>
        </a:defRPr>
      </a:lvl5pPr>
      <a:lvl6pPr marL="457200" algn="l" defTabSz="685800" rtl="0" fontAlgn="base">
        <a:lnSpc>
          <a:spcPct val="90000"/>
        </a:lnSpc>
        <a:spcBef>
          <a:spcPct val="0"/>
        </a:spcBef>
        <a:spcAft>
          <a:spcPct val="0"/>
        </a:spcAft>
        <a:defRPr sz="3300">
          <a:solidFill>
            <a:schemeClr val="tx1"/>
          </a:solidFill>
          <a:latin typeface="Calibri Light" panose="020F0302020204030204" pitchFamily="34" charset="0"/>
        </a:defRPr>
      </a:lvl6pPr>
      <a:lvl7pPr marL="914400" algn="l" defTabSz="685800" rtl="0" fontAlgn="base">
        <a:lnSpc>
          <a:spcPct val="90000"/>
        </a:lnSpc>
        <a:spcBef>
          <a:spcPct val="0"/>
        </a:spcBef>
        <a:spcAft>
          <a:spcPct val="0"/>
        </a:spcAft>
        <a:defRPr sz="3300">
          <a:solidFill>
            <a:schemeClr val="tx1"/>
          </a:solidFill>
          <a:latin typeface="Calibri Light" panose="020F0302020204030204" pitchFamily="34" charset="0"/>
        </a:defRPr>
      </a:lvl7pPr>
      <a:lvl8pPr marL="1371600" algn="l" defTabSz="685800" rtl="0" fontAlgn="base">
        <a:lnSpc>
          <a:spcPct val="90000"/>
        </a:lnSpc>
        <a:spcBef>
          <a:spcPct val="0"/>
        </a:spcBef>
        <a:spcAft>
          <a:spcPct val="0"/>
        </a:spcAft>
        <a:defRPr sz="3300">
          <a:solidFill>
            <a:schemeClr val="tx1"/>
          </a:solidFill>
          <a:latin typeface="Calibri Light" panose="020F0302020204030204" pitchFamily="34" charset="0"/>
        </a:defRPr>
      </a:lvl8pPr>
      <a:lvl9pPr marL="1828800" algn="l" defTabSz="685800" rtl="0" fontAlgn="base">
        <a:lnSpc>
          <a:spcPct val="90000"/>
        </a:lnSpc>
        <a:spcBef>
          <a:spcPct val="0"/>
        </a:spcBef>
        <a:spcAft>
          <a:spcPct val="0"/>
        </a:spcAft>
        <a:defRPr sz="3300">
          <a:solidFill>
            <a:schemeClr val="tx1"/>
          </a:solidFill>
          <a:latin typeface="Calibri Light" panose="020F0302020204030204" pitchFamily="34" charset="0"/>
        </a:defRPr>
      </a:lvl9pPr>
    </p:titleStyle>
    <p:bodyStyle>
      <a:lvl1pPr marL="171450" indent="-171450" algn="l" defTabSz="685800" rtl="0" eaLnBrk="0" fontAlgn="base" hangingPunct="0">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0" fontAlgn="base" hangingPunct="0">
        <a:lnSpc>
          <a:spcPct val="90000"/>
        </a:lnSpc>
        <a:spcBef>
          <a:spcPts val="375"/>
        </a:spcBef>
        <a:spcAft>
          <a:spcPct val="0"/>
        </a:spcAft>
        <a:buFont typeface="Arial" panose="020B0604020202020204" pitchFamily="34" charset="0"/>
        <a:buChar char="•"/>
        <a:defRPr kern="1200">
          <a:solidFill>
            <a:schemeClr val="tx1"/>
          </a:solidFill>
          <a:latin typeface="+mn-lt"/>
          <a:ea typeface="+mn-ea"/>
          <a:cs typeface="+mn-cs"/>
        </a:defRPr>
      </a:lvl2pPr>
      <a:lvl3pPr marL="857250" indent="-171450" algn="l" defTabSz="685800" rtl="0" eaLnBrk="0" fontAlgn="base" hangingPunct="0">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4pPr>
      <a:lvl5pPr marL="15430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vi-V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l="-21000" r="-21000"/>
          </a:stretch>
        </a:blip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628650" y="365125"/>
            <a:ext cx="78867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vi-VN"/>
              <a:t>Click to edit Master title style</a:t>
            </a:r>
            <a:endParaRPr lang="vi-VN" altLang="vi-VN"/>
          </a:p>
        </p:txBody>
      </p:sp>
      <p:sp>
        <p:nvSpPr>
          <p:cNvPr id="1027" name="Text Placeholder 2"/>
          <p:cNvSpPr>
            <a:spLocks noGrp="1"/>
          </p:cNvSpPr>
          <p:nvPr>
            <p:ph type="body" idx="1"/>
          </p:nvPr>
        </p:nvSpPr>
        <p:spPr bwMode="auto">
          <a:xfrm>
            <a:off x="628650" y="1825625"/>
            <a:ext cx="78867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vi-VN"/>
              <a:t>Click to edit Master text styles</a:t>
            </a:r>
          </a:p>
          <a:p>
            <a:pPr lvl="1"/>
            <a:r>
              <a:rPr lang="en-US" altLang="vi-VN"/>
              <a:t>Second level</a:t>
            </a:r>
          </a:p>
          <a:p>
            <a:pPr lvl="2"/>
            <a:r>
              <a:rPr lang="en-US" altLang="vi-VN"/>
              <a:t>Third level</a:t>
            </a:r>
          </a:p>
          <a:p>
            <a:pPr lvl="3"/>
            <a:r>
              <a:rPr lang="en-US" altLang="vi-VN"/>
              <a:t>Fourth level</a:t>
            </a:r>
          </a:p>
          <a:p>
            <a:pPr lvl="4"/>
            <a:r>
              <a:rPr lang="en-US" altLang="vi-VN"/>
              <a:t>Fifth level</a:t>
            </a:r>
            <a:endParaRPr lang="vi-VN" altLang="vi-VN"/>
          </a:p>
        </p:txBody>
      </p:sp>
      <p:sp>
        <p:nvSpPr>
          <p:cNvPr id="4" name="Date Placeholder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eaLnBrk="0" fontAlgn="base" hangingPunct="0">
              <a:spcBef>
                <a:spcPct val="0"/>
              </a:spcBef>
              <a:spcAft>
                <a:spcPct val="0"/>
              </a:spcAft>
              <a:defRPr/>
            </a:pPr>
            <a:endParaRPr lang="en-US" altLang="vi-VN">
              <a:solidFill>
                <a:prstClr val="black">
                  <a:tint val="75000"/>
                </a:prstClr>
              </a:solidFill>
              <a:latin typeface="Times New Roman" panose="02020603050405020304" pitchFamily="18" charset="0"/>
            </a:endParaRPr>
          </a:p>
        </p:txBody>
      </p:sp>
      <p:sp>
        <p:nvSpPr>
          <p:cNvPr id="5" name="Footer Placeholder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pPr eaLnBrk="0" fontAlgn="base" hangingPunct="0">
              <a:spcBef>
                <a:spcPct val="0"/>
              </a:spcBef>
              <a:spcAft>
                <a:spcPct val="0"/>
              </a:spcAft>
              <a:defRPr/>
            </a:pPr>
            <a:endParaRPr lang="en-US" altLang="vi-VN">
              <a:solidFill>
                <a:prstClr val="black">
                  <a:tint val="75000"/>
                </a:prstClr>
              </a:solidFill>
              <a:latin typeface="Times New Roman" panose="02020603050405020304" pitchFamily="18" charset="0"/>
            </a:endParaRPr>
          </a:p>
        </p:txBody>
      </p:sp>
      <p:sp>
        <p:nvSpPr>
          <p:cNvPr id="6" name="Slide Number Placeholder 5"/>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pPr eaLnBrk="0" fontAlgn="base" hangingPunct="0">
              <a:spcBef>
                <a:spcPct val="0"/>
              </a:spcBef>
              <a:spcAft>
                <a:spcPct val="0"/>
              </a:spcAft>
              <a:defRPr/>
            </a:pPr>
            <a:fld id="{2B872442-9310-4844-99FB-D6F3AB08BAF8}" type="slidenum">
              <a:rPr lang="en-US" altLang="vi-VN">
                <a:solidFill>
                  <a:prstClr val="black">
                    <a:tint val="75000"/>
                  </a:prstClr>
                </a:solidFill>
                <a:latin typeface="Times New Roman" panose="02020603050405020304" pitchFamily="18" charset="0"/>
              </a:rPr>
              <a:pPr eaLnBrk="0" fontAlgn="base" hangingPunct="0">
                <a:spcBef>
                  <a:spcPct val="0"/>
                </a:spcBef>
                <a:spcAft>
                  <a:spcPct val="0"/>
                </a:spcAft>
                <a:defRPr/>
              </a:pPr>
              <a:t>‹#›</a:t>
            </a:fld>
            <a:endParaRPr lang="en-US" altLang="vi-VN">
              <a:solidFill>
                <a:prstClr val="black">
                  <a:tint val="75000"/>
                </a:prstClr>
              </a:solidFill>
              <a:latin typeface="Times New Roman" panose="02020603050405020304" pitchFamily="18" charset="0"/>
            </a:endParaRPr>
          </a:p>
        </p:txBody>
      </p:sp>
    </p:spTree>
    <p:extLst>
      <p:ext uri="{BB962C8B-B14F-4D97-AF65-F5344CB8AC3E}">
        <p14:creationId xmlns:p14="http://schemas.microsoft.com/office/powerpoint/2010/main" val="1435045596"/>
      </p:ext>
    </p:extLst>
  </p:cSld>
  <p:clrMap bg1="lt1" tx1="dk1" bg2="lt2" tx2="dk2" accent1="accent1" accent2="accent2" accent3="accent3" accent4="accent4" accent5="accent5" accent6="accent6" hlink="hlink" folHlink="folHlink"/>
  <p:sldLayoutIdLst>
    <p:sldLayoutId id="2147483736" r:id="rId1"/>
    <p:sldLayoutId id="2147483737" r:id="rId2"/>
    <p:sldLayoutId id="2147483738" r:id="rId3"/>
    <p:sldLayoutId id="2147483739" r:id="rId4"/>
    <p:sldLayoutId id="2147483740" r:id="rId5"/>
    <p:sldLayoutId id="2147483741" r:id="rId6"/>
    <p:sldLayoutId id="2147483742" r:id="rId7"/>
    <p:sldLayoutId id="2147483743" r:id="rId8"/>
    <p:sldLayoutId id="2147483744" r:id="rId9"/>
    <p:sldLayoutId id="2147483745" r:id="rId10"/>
    <p:sldLayoutId id="2147483746" r:id="rId11"/>
  </p:sldLayoutIdLst>
  <p:timing>
    <p:tnLst>
      <p:par>
        <p:cTn id="1" dur="indefinite" restart="never" nodeType="tmRoot"/>
      </p:par>
    </p:tnLst>
  </p:timing>
  <p:hf hdr="0" ftr="0" dt="0"/>
  <p:txStyles>
    <p:titleStyle>
      <a:lvl1pPr algn="l" defTabSz="685800" rtl="0" eaLnBrk="0" fontAlgn="base" hangingPunct="0">
        <a:lnSpc>
          <a:spcPct val="90000"/>
        </a:lnSpc>
        <a:spcBef>
          <a:spcPct val="0"/>
        </a:spcBef>
        <a:spcAft>
          <a:spcPct val="0"/>
        </a:spcAft>
        <a:defRPr sz="3300" kern="1200">
          <a:solidFill>
            <a:schemeClr val="tx1"/>
          </a:solidFill>
          <a:latin typeface="+mj-lt"/>
          <a:ea typeface="+mj-ea"/>
          <a:cs typeface="+mj-cs"/>
        </a:defRPr>
      </a:lvl1pPr>
      <a:lvl2pPr algn="l" defTabSz="685800" rtl="0" eaLnBrk="0" fontAlgn="base" hangingPunct="0">
        <a:lnSpc>
          <a:spcPct val="90000"/>
        </a:lnSpc>
        <a:spcBef>
          <a:spcPct val="0"/>
        </a:spcBef>
        <a:spcAft>
          <a:spcPct val="0"/>
        </a:spcAft>
        <a:defRPr sz="3300">
          <a:solidFill>
            <a:schemeClr val="tx1"/>
          </a:solidFill>
          <a:latin typeface="Calibri Light" panose="020F0302020204030204" pitchFamily="34" charset="0"/>
        </a:defRPr>
      </a:lvl2pPr>
      <a:lvl3pPr algn="l" defTabSz="685800" rtl="0" eaLnBrk="0" fontAlgn="base" hangingPunct="0">
        <a:lnSpc>
          <a:spcPct val="90000"/>
        </a:lnSpc>
        <a:spcBef>
          <a:spcPct val="0"/>
        </a:spcBef>
        <a:spcAft>
          <a:spcPct val="0"/>
        </a:spcAft>
        <a:defRPr sz="3300">
          <a:solidFill>
            <a:schemeClr val="tx1"/>
          </a:solidFill>
          <a:latin typeface="Calibri Light" panose="020F0302020204030204" pitchFamily="34" charset="0"/>
        </a:defRPr>
      </a:lvl3pPr>
      <a:lvl4pPr algn="l" defTabSz="685800" rtl="0" eaLnBrk="0" fontAlgn="base" hangingPunct="0">
        <a:lnSpc>
          <a:spcPct val="90000"/>
        </a:lnSpc>
        <a:spcBef>
          <a:spcPct val="0"/>
        </a:spcBef>
        <a:spcAft>
          <a:spcPct val="0"/>
        </a:spcAft>
        <a:defRPr sz="3300">
          <a:solidFill>
            <a:schemeClr val="tx1"/>
          </a:solidFill>
          <a:latin typeface="Calibri Light" panose="020F0302020204030204" pitchFamily="34" charset="0"/>
        </a:defRPr>
      </a:lvl4pPr>
      <a:lvl5pPr algn="l" defTabSz="685800" rtl="0" eaLnBrk="0" fontAlgn="base" hangingPunct="0">
        <a:lnSpc>
          <a:spcPct val="90000"/>
        </a:lnSpc>
        <a:spcBef>
          <a:spcPct val="0"/>
        </a:spcBef>
        <a:spcAft>
          <a:spcPct val="0"/>
        </a:spcAft>
        <a:defRPr sz="3300">
          <a:solidFill>
            <a:schemeClr val="tx1"/>
          </a:solidFill>
          <a:latin typeface="Calibri Light" panose="020F0302020204030204" pitchFamily="34" charset="0"/>
        </a:defRPr>
      </a:lvl5pPr>
      <a:lvl6pPr marL="457200" algn="l" defTabSz="685800" rtl="0" fontAlgn="base">
        <a:lnSpc>
          <a:spcPct val="90000"/>
        </a:lnSpc>
        <a:spcBef>
          <a:spcPct val="0"/>
        </a:spcBef>
        <a:spcAft>
          <a:spcPct val="0"/>
        </a:spcAft>
        <a:defRPr sz="3300">
          <a:solidFill>
            <a:schemeClr val="tx1"/>
          </a:solidFill>
          <a:latin typeface="Calibri Light" panose="020F0302020204030204" pitchFamily="34" charset="0"/>
        </a:defRPr>
      </a:lvl6pPr>
      <a:lvl7pPr marL="914400" algn="l" defTabSz="685800" rtl="0" fontAlgn="base">
        <a:lnSpc>
          <a:spcPct val="90000"/>
        </a:lnSpc>
        <a:spcBef>
          <a:spcPct val="0"/>
        </a:spcBef>
        <a:spcAft>
          <a:spcPct val="0"/>
        </a:spcAft>
        <a:defRPr sz="3300">
          <a:solidFill>
            <a:schemeClr val="tx1"/>
          </a:solidFill>
          <a:latin typeface="Calibri Light" panose="020F0302020204030204" pitchFamily="34" charset="0"/>
        </a:defRPr>
      </a:lvl7pPr>
      <a:lvl8pPr marL="1371600" algn="l" defTabSz="685800" rtl="0" fontAlgn="base">
        <a:lnSpc>
          <a:spcPct val="90000"/>
        </a:lnSpc>
        <a:spcBef>
          <a:spcPct val="0"/>
        </a:spcBef>
        <a:spcAft>
          <a:spcPct val="0"/>
        </a:spcAft>
        <a:defRPr sz="3300">
          <a:solidFill>
            <a:schemeClr val="tx1"/>
          </a:solidFill>
          <a:latin typeface="Calibri Light" panose="020F0302020204030204" pitchFamily="34" charset="0"/>
        </a:defRPr>
      </a:lvl8pPr>
      <a:lvl9pPr marL="1828800" algn="l" defTabSz="685800" rtl="0" fontAlgn="base">
        <a:lnSpc>
          <a:spcPct val="90000"/>
        </a:lnSpc>
        <a:spcBef>
          <a:spcPct val="0"/>
        </a:spcBef>
        <a:spcAft>
          <a:spcPct val="0"/>
        </a:spcAft>
        <a:defRPr sz="3300">
          <a:solidFill>
            <a:schemeClr val="tx1"/>
          </a:solidFill>
          <a:latin typeface="Calibri Light" panose="020F0302020204030204" pitchFamily="34" charset="0"/>
        </a:defRPr>
      </a:lvl9pPr>
    </p:titleStyle>
    <p:bodyStyle>
      <a:lvl1pPr marL="171450" indent="-171450" algn="l" defTabSz="685800" rtl="0" eaLnBrk="0" fontAlgn="base" hangingPunct="0">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0" fontAlgn="base" hangingPunct="0">
        <a:lnSpc>
          <a:spcPct val="90000"/>
        </a:lnSpc>
        <a:spcBef>
          <a:spcPts val="375"/>
        </a:spcBef>
        <a:spcAft>
          <a:spcPct val="0"/>
        </a:spcAft>
        <a:buFont typeface="Arial" panose="020B0604020202020204" pitchFamily="34" charset="0"/>
        <a:buChar char="•"/>
        <a:defRPr kern="1200">
          <a:solidFill>
            <a:schemeClr val="tx1"/>
          </a:solidFill>
          <a:latin typeface="+mn-lt"/>
          <a:ea typeface="+mn-ea"/>
          <a:cs typeface="+mn-cs"/>
        </a:defRPr>
      </a:lvl2pPr>
      <a:lvl3pPr marL="857250" indent="-171450" algn="l" defTabSz="685800" rtl="0" eaLnBrk="0" fontAlgn="base" hangingPunct="0">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4pPr>
      <a:lvl5pPr marL="15430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vi-V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2.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43.xml"/><Relationship Id="rId1" Type="http://schemas.openxmlformats.org/officeDocument/2006/relationships/tags" Target="../tags/tag11.xml"/><Relationship Id="rId5" Type="http://schemas.openxmlformats.org/officeDocument/2006/relationships/image" Target="../media/image11.jpeg"/><Relationship Id="rId4" Type="http://schemas.openxmlformats.org/officeDocument/2006/relationships/image" Target="../media/image10.jpe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54.xml"/><Relationship Id="rId1" Type="http://schemas.openxmlformats.org/officeDocument/2006/relationships/tags" Target="../tags/tag12.xml"/><Relationship Id="rId4" Type="http://schemas.openxmlformats.org/officeDocument/2006/relationships/image" Target="../media/image12.jpe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54.xml"/><Relationship Id="rId1" Type="http://schemas.openxmlformats.org/officeDocument/2006/relationships/tags" Target="../tags/tag13.xml"/><Relationship Id="rId4" Type="http://schemas.openxmlformats.org/officeDocument/2006/relationships/image" Target="../media/image13.png"/></Relationships>
</file>

<file path=ppt/slides/_rels/slide13.xml.rels><?xml version="1.0" encoding="UTF-8" standalone="yes"?>
<Relationships xmlns="http://schemas.openxmlformats.org/package/2006/relationships"><Relationship Id="rId3" Type="http://schemas.openxmlformats.org/officeDocument/2006/relationships/audio" Target="file:///C:\Users\A\Downloads\TI&#7870;T%201%20S&#193;CH%20K&#7870;T%20N&#7888;I%20b&#7843;n%20&#273;&#227;%20s&#7917;a%2029.9.2021\c&#226;u%204%205.mp3" TargetMode="External"/><Relationship Id="rId7" Type="http://schemas.openxmlformats.org/officeDocument/2006/relationships/image" Target="../media/image15.png"/><Relationship Id="rId2" Type="http://schemas.microsoft.com/office/2007/relationships/media" Target="file:///C:\Users\A\Downloads\TI&#7870;T%201%20S&#193;CH%20K&#7870;T%20N&#7888;I%20b&#7843;n%20&#273;&#227;%20s&#7917;a%2029.9.2021\c&#226;u%204%205.mp3" TargetMode="External"/><Relationship Id="rId1" Type="http://schemas.openxmlformats.org/officeDocument/2006/relationships/tags" Target="../tags/tag14.xml"/><Relationship Id="rId6" Type="http://schemas.openxmlformats.org/officeDocument/2006/relationships/image" Target="../media/image14.jpeg"/><Relationship Id="rId5" Type="http://schemas.openxmlformats.org/officeDocument/2006/relationships/notesSlide" Target="../notesSlides/notesSlide13.xml"/><Relationship Id="rId4" Type="http://schemas.openxmlformats.org/officeDocument/2006/relationships/slideLayout" Target="../slideLayouts/slideLayout54.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54.xml"/><Relationship Id="rId1" Type="http://schemas.openxmlformats.org/officeDocument/2006/relationships/tags" Target="../tags/tag15.xml"/><Relationship Id="rId4" Type="http://schemas.openxmlformats.org/officeDocument/2006/relationships/image" Target="../media/image16.png"/></Relationships>
</file>

<file path=ppt/slides/_rels/slide15.xml.rels><?xml version="1.0" encoding="UTF-8" standalone="yes"?>
<Relationships xmlns="http://schemas.openxmlformats.org/package/2006/relationships"><Relationship Id="rId3" Type="http://schemas.openxmlformats.org/officeDocument/2006/relationships/audio" Target="file:///C:\Users\A\Downloads\TI&#7870;T%201%20S&#193;CH%20K&#7870;T%20N&#7888;I%20b&#7843;n%20&#273;&#227;%20s&#7917;a%2029.9.2021\c&#226;u%204%205.mp3" TargetMode="External"/><Relationship Id="rId7" Type="http://schemas.openxmlformats.org/officeDocument/2006/relationships/image" Target="../media/image15.png"/><Relationship Id="rId2" Type="http://schemas.microsoft.com/office/2007/relationships/media" Target="file:///C:\Users\A\Downloads\TI&#7870;T%201%20S&#193;CH%20K&#7870;T%20N&#7888;I%20b&#7843;n%20&#273;&#227;%20s&#7917;a%2029.9.2021\c&#226;u%204%205.mp3" TargetMode="External"/><Relationship Id="rId1" Type="http://schemas.openxmlformats.org/officeDocument/2006/relationships/tags" Target="../tags/tag16.xml"/><Relationship Id="rId6" Type="http://schemas.openxmlformats.org/officeDocument/2006/relationships/image" Target="../media/image14.jpeg"/><Relationship Id="rId5" Type="http://schemas.openxmlformats.org/officeDocument/2006/relationships/notesSlide" Target="../notesSlides/notesSlide15.xml"/><Relationship Id="rId4" Type="http://schemas.openxmlformats.org/officeDocument/2006/relationships/slideLayout" Target="../slideLayouts/slideLayout65.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60.xml"/><Relationship Id="rId1" Type="http://schemas.openxmlformats.org/officeDocument/2006/relationships/tags" Target="../tags/tag17.xml"/><Relationship Id="rId4" Type="http://schemas.openxmlformats.org/officeDocument/2006/relationships/image" Target="../media/image5.jpe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60.xml"/><Relationship Id="rId1" Type="http://schemas.openxmlformats.org/officeDocument/2006/relationships/tags" Target="../tags/tag18.xml"/><Relationship Id="rId4" Type="http://schemas.openxmlformats.org/officeDocument/2006/relationships/image" Target="../media/image4.wmf"/></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60.xml"/><Relationship Id="rId1" Type="http://schemas.openxmlformats.org/officeDocument/2006/relationships/tags" Target="../tags/tag19.xml"/><Relationship Id="rId4" Type="http://schemas.openxmlformats.org/officeDocument/2006/relationships/hyperlink" Target="https://www.youtube.com/watch?v=k1aM2So4FFA" TargetMode="Externa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60.xml"/><Relationship Id="rId1" Type="http://schemas.openxmlformats.org/officeDocument/2006/relationships/tags" Target="../tags/tag20.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ags" Target="../tags/tag3.xml"/><Relationship Id="rId4" Type="http://schemas.openxmlformats.org/officeDocument/2006/relationships/image" Target="../media/image4.wmf"/></Relationships>
</file>

<file path=ppt/slides/_rels/slide20.xml.rels><?xml version="1.0" encoding="UTF-8" standalone="yes"?>
<Relationships xmlns="http://schemas.openxmlformats.org/package/2006/relationships"><Relationship Id="rId3" Type="http://schemas.openxmlformats.org/officeDocument/2006/relationships/audio" Target="../media/media1.wav"/><Relationship Id="rId7" Type="http://schemas.openxmlformats.org/officeDocument/2006/relationships/image" Target="../media/image15.png"/><Relationship Id="rId2" Type="http://schemas.microsoft.com/office/2007/relationships/media" Target="../media/media1.wav"/><Relationship Id="rId1" Type="http://schemas.openxmlformats.org/officeDocument/2006/relationships/tags" Target="../tags/tag21.xml"/><Relationship Id="rId6" Type="http://schemas.openxmlformats.org/officeDocument/2006/relationships/image" Target="../media/image17.png"/><Relationship Id="rId5" Type="http://schemas.openxmlformats.org/officeDocument/2006/relationships/notesSlide" Target="../notesSlides/notesSlide20.xml"/><Relationship Id="rId4"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2.xml"/><Relationship Id="rId1" Type="http://schemas.openxmlformats.org/officeDocument/2006/relationships/tags" Target="../tags/tag22.xml"/><Relationship Id="rId6" Type="http://schemas.openxmlformats.org/officeDocument/2006/relationships/image" Target="../media/image18.png"/><Relationship Id="rId5" Type="http://schemas.openxmlformats.org/officeDocument/2006/relationships/audio" Target="../media/audio2.wav"/><Relationship Id="rId4" Type="http://schemas.openxmlformats.org/officeDocument/2006/relationships/audio" Target="../media/audio1.wav"/></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4.xml"/><Relationship Id="rId4" Type="http://schemas.openxmlformats.org/officeDocument/2006/relationships/image" Target="../media/image5.jpe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6.xml"/><Relationship Id="rId1" Type="http://schemas.openxmlformats.org/officeDocument/2006/relationships/tags" Target="../tags/tag5.xml"/><Relationship Id="rId4" Type="http://schemas.openxmlformats.org/officeDocument/2006/relationships/image" Target="../media/image6.jpe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6.xml"/><Relationship Id="rId1" Type="http://schemas.openxmlformats.org/officeDocument/2006/relationships/tags" Target="../tags/tag6.xml"/><Relationship Id="rId5" Type="http://schemas.openxmlformats.org/officeDocument/2006/relationships/image" Target="../media/image7.wmf"/><Relationship Id="rId4" Type="http://schemas.openxmlformats.org/officeDocument/2006/relationships/image" Target="../media/image5.jpe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tags" Target="../tags/tag7.xml"/><Relationship Id="rId4" Type="http://schemas.openxmlformats.org/officeDocument/2006/relationships/image" Target="../media/image5.jpe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8.xml"/><Relationship Id="rId1" Type="http://schemas.openxmlformats.org/officeDocument/2006/relationships/tags" Target="../tags/tag8.xml"/><Relationship Id="rId5" Type="http://schemas.openxmlformats.org/officeDocument/2006/relationships/image" Target="../media/image9.jpeg"/><Relationship Id="rId4" Type="http://schemas.openxmlformats.org/officeDocument/2006/relationships/image" Target="../media/image8.jpe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32.xml"/><Relationship Id="rId1" Type="http://schemas.openxmlformats.org/officeDocument/2006/relationships/tags" Target="../tags/tag9.xml"/><Relationship Id="rId4" Type="http://schemas.openxmlformats.org/officeDocument/2006/relationships/image" Target="../media/image10.jpe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32.xml"/><Relationship Id="rId1" Type="http://schemas.openxmlformats.org/officeDocument/2006/relationships/tags" Target="../tags/tag10.xml"/><Relationship Id="rId4" Type="http://schemas.openxmlformats.org/officeDocument/2006/relationships/image" Target="../media/image11.jpeg"/></Relationships>
</file>

<file path=ppt/slides/slide1.xml><?xml version="1.0" encoding="utf-8"?>
<p:sld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3080" name="WordArt 8"/>
          <p:cNvSpPr>
            <a:spLocks noChangeArrowheads="1" noChangeShapeType="1" noTextEdit="1"/>
          </p:cNvSpPr>
          <p:nvPr/>
        </p:nvSpPr>
        <p:spPr bwMode="auto">
          <a:xfrm>
            <a:off x="609602" y="609602"/>
            <a:ext cx="7896225" cy="523875"/>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eaLnBrk="0" hangingPunct="0"/>
            <a:endParaRPr lang="en-US" sz="3600" b="1" kern="10">
              <a:solidFill>
                <a:srgbClr val="FF0000"/>
              </a:solidFill>
              <a:effectLst>
                <a:outerShdw dist="45791" dir="2021404" algn="ctr" rotWithShape="0">
                  <a:srgbClr val="B2B2B2">
                    <a:alpha val="79999"/>
                  </a:srgbClr>
                </a:outerShdw>
              </a:effectLst>
              <a:latin typeface="Times New Roman" panose="02020603050405020304" pitchFamily="18" charset="0"/>
              <a:cs typeface="Times New Roman" panose="02020603050405020304" pitchFamily="18" charset="0"/>
            </a:endParaRPr>
          </a:p>
        </p:txBody>
      </p:sp>
      <p:sp>
        <p:nvSpPr>
          <p:cNvPr id="5" name="Text Box 5"/>
          <p:cNvSpPr txBox="1">
            <a:spLocks noChangeArrowheads="1"/>
          </p:cNvSpPr>
          <p:nvPr/>
        </p:nvSpPr>
        <p:spPr bwMode="auto">
          <a:xfrm>
            <a:off x="0" y="1484320"/>
            <a:ext cx="9144000" cy="4778376"/>
          </a:xfrm>
          <a:prstGeom prst="rect">
            <a:avLst/>
          </a:prstGeom>
          <a:noFill/>
          <a:ln>
            <a:noFill/>
          </a:ln>
          <a:effectLst/>
          <a:extLst>
            <a:ext uri="{909E8E84-426E-40DD-AFC4-6F175D3DCCD1}">
              <a14:hiddenFill xmlns:a14="http://schemas.microsoft.com/office/drawing/2010/main">
                <a:solidFill>
                  <a:srgbClr val="33CCCC"/>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prstTxWarp prst="textInflateBottom">
              <a:avLst/>
            </a:prstTxWarp>
            <a:sp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defRPr>
            </a:lvl9pPr>
          </a:lstStyle>
          <a:p>
            <a:pPr algn="ctr" eaLnBrk="0" hangingPunct="0">
              <a:buFont typeface="Arial" panose="020B0604020202020204" pitchFamily="34" charset="0"/>
              <a:buNone/>
              <a:defRPr/>
            </a:pPr>
            <a:r>
              <a:rPr lang="en-US" sz="2400" b="1" kern="10" dirty="0">
                <a:ln w="19050">
                  <a:solidFill>
                    <a:srgbClr val="FF3300"/>
                  </a:solidFill>
                  <a:round/>
                  <a:headEnd/>
                  <a:tailEnd/>
                </a:ln>
                <a:solidFill>
                  <a:prstClr val="black"/>
                </a:solidFill>
                <a:effectLst>
                  <a:outerShdw blurRad="75057" dist="38100" dir="5400000" sy="-20000" rotWithShape="0">
                    <a:prstClr val="black">
                      <a:alpha val="25000"/>
                    </a:prstClr>
                  </a:outerShdw>
                </a:effectLst>
                <a:latin typeface="Times New Roman" panose="02020603050405020304" pitchFamily="18" charset="0"/>
                <a:cs typeface="Times New Roman" panose="02020603050405020304" pitchFamily="18" charset="0"/>
              </a:rPr>
              <a:t>CHÀO MỪNG CÁC EM HỌC SINH ĐẾN VỚI </a:t>
            </a:r>
          </a:p>
          <a:p>
            <a:pPr algn="ctr" eaLnBrk="0" hangingPunct="0">
              <a:buFont typeface="Arial" panose="020B0604020202020204" pitchFamily="34" charset="0"/>
              <a:buNone/>
              <a:defRPr/>
            </a:pPr>
            <a:r>
              <a:rPr lang="en-US" sz="2400" b="1" kern="10" dirty="0">
                <a:ln w="19050">
                  <a:solidFill>
                    <a:srgbClr val="FF3300"/>
                  </a:solidFill>
                  <a:round/>
                  <a:headEnd/>
                  <a:tailEnd/>
                </a:ln>
                <a:solidFill>
                  <a:prstClr val="black"/>
                </a:solidFill>
                <a:effectLst>
                  <a:outerShdw blurRad="75057" dist="38100" dir="5400000" sy="-20000" rotWithShape="0">
                    <a:prstClr val="black">
                      <a:alpha val="25000"/>
                    </a:prstClr>
                  </a:outerShdw>
                </a:effectLst>
                <a:latin typeface="Times New Roman" panose="02020603050405020304" pitchFamily="18" charset="0"/>
                <a:cs typeface="Times New Roman" panose="02020603050405020304" pitchFamily="18" charset="0"/>
              </a:rPr>
              <a:t>MÔN ÂM NHẠC LỚP 6 </a:t>
            </a:r>
          </a:p>
          <a:p>
            <a:pPr algn="ctr" eaLnBrk="0" hangingPunct="0">
              <a:buFont typeface="Arial" panose="020B0604020202020204" pitchFamily="34" charset="0"/>
              <a:buNone/>
              <a:defRPr/>
            </a:pPr>
            <a:r>
              <a:rPr lang="en-US" sz="1800" b="1" kern="10" dirty="0">
                <a:ln w="19050">
                  <a:solidFill>
                    <a:srgbClr val="FF3300"/>
                  </a:solidFill>
                  <a:round/>
                  <a:headEnd/>
                  <a:tailEnd/>
                </a:ln>
                <a:solidFill>
                  <a:prstClr val="black"/>
                </a:solidFill>
                <a:effectLst>
                  <a:outerShdw blurRad="75057" dist="38100" dir="5400000" sy="-20000" rotWithShape="0">
                    <a:prstClr val="black">
                      <a:alpha val="25000"/>
                    </a:prstClr>
                  </a:outerShdw>
                </a:effectLst>
                <a:latin typeface="Times New Roman" panose="02020603050405020304" pitchFamily="18" charset="0"/>
                <a:cs typeface="Times New Roman" panose="02020603050405020304" pitchFamily="18" charset="0"/>
              </a:rPr>
              <a:t>BỘ SÁCH GIÁO KHOA KẾT NỐI TRI THỨC VỚI CUỘC SỐNG</a:t>
            </a:r>
          </a:p>
        </p:txBody>
      </p:sp>
      <p:sp>
        <p:nvSpPr>
          <p:cNvPr id="3" name="TextBox 2"/>
          <p:cNvSpPr txBox="1">
            <a:spLocks noChangeArrowheads="1"/>
          </p:cNvSpPr>
          <p:nvPr/>
        </p:nvSpPr>
        <p:spPr bwMode="auto">
          <a:xfrm>
            <a:off x="0" y="5505543"/>
            <a:ext cx="9067800" cy="11387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0" hangingPunct="0">
              <a:spcBef>
                <a:spcPct val="0"/>
              </a:spcBef>
              <a:buFontTx/>
              <a:buNone/>
            </a:pPr>
            <a:r>
              <a:rPr lang="en-US" sz="2000" b="1" dirty="0" err="1">
                <a:solidFill>
                  <a:prstClr val="black"/>
                </a:solidFill>
                <a:latin typeface="Times New Roman" panose="02020603050405020304" pitchFamily="18" charset="0"/>
                <a:cs typeface="Times New Roman" panose="02020603050405020304" pitchFamily="18" charset="0"/>
              </a:rPr>
              <a:t>Nhóm</a:t>
            </a:r>
            <a:r>
              <a:rPr lang="en-US" sz="2000" b="1" dirty="0">
                <a:solidFill>
                  <a:prstClr val="black"/>
                </a:solidFill>
                <a:latin typeface="Times New Roman" panose="02020603050405020304" pitchFamily="18" charset="0"/>
                <a:cs typeface="Times New Roman" panose="02020603050405020304" pitchFamily="18" charset="0"/>
              </a:rPr>
              <a:t> </a:t>
            </a:r>
            <a:r>
              <a:rPr lang="en-US" sz="2000" b="1" dirty="0" err="1">
                <a:solidFill>
                  <a:prstClr val="black"/>
                </a:solidFill>
                <a:latin typeface="Times New Roman" panose="02020603050405020304" pitchFamily="18" charset="0"/>
                <a:cs typeface="Times New Roman" panose="02020603050405020304" pitchFamily="18" charset="0"/>
              </a:rPr>
              <a:t>giáo</a:t>
            </a:r>
            <a:r>
              <a:rPr lang="en-US" sz="2000" b="1" dirty="0">
                <a:solidFill>
                  <a:prstClr val="black"/>
                </a:solidFill>
                <a:latin typeface="Times New Roman" panose="02020603050405020304" pitchFamily="18" charset="0"/>
                <a:cs typeface="Times New Roman" panose="02020603050405020304" pitchFamily="18" charset="0"/>
              </a:rPr>
              <a:t> </a:t>
            </a:r>
            <a:r>
              <a:rPr lang="en-US" sz="2000" b="1" dirty="0" err="1">
                <a:solidFill>
                  <a:prstClr val="black"/>
                </a:solidFill>
                <a:latin typeface="Times New Roman" panose="02020603050405020304" pitchFamily="18" charset="0"/>
                <a:cs typeface="Times New Roman" panose="02020603050405020304" pitchFamily="18" charset="0"/>
              </a:rPr>
              <a:t>viên</a:t>
            </a:r>
            <a:r>
              <a:rPr lang="en-US" sz="2000" b="1" dirty="0">
                <a:solidFill>
                  <a:prstClr val="black"/>
                </a:solidFill>
                <a:latin typeface="Times New Roman" panose="02020603050405020304" pitchFamily="18" charset="0"/>
                <a:cs typeface="Times New Roman" panose="02020603050405020304" pitchFamily="18" charset="0"/>
              </a:rPr>
              <a:t>: Dương Thanh Huyền – </a:t>
            </a:r>
            <a:r>
              <a:rPr lang="en-US" sz="2000" b="1" dirty="0" err="1" smtClean="0">
                <a:solidFill>
                  <a:prstClr val="black"/>
                </a:solidFill>
                <a:latin typeface="Times New Roman" panose="02020603050405020304" pitchFamily="18" charset="0"/>
                <a:cs typeface="Times New Roman" panose="02020603050405020304" pitchFamily="18" charset="0"/>
              </a:rPr>
              <a:t>Ngô</a:t>
            </a:r>
            <a:r>
              <a:rPr lang="en-US" sz="2000" b="1" dirty="0" smtClean="0">
                <a:solidFill>
                  <a:prstClr val="black"/>
                </a:solidFill>
                <a:latin typeface="Times New Roman" panose="02020603050405020304" pitchFamily="18" charset="0"/>
                <a:cs typeface="Times New Roman" panose="02020603050405020304" pitchFamily="18" charset="0"/>
              </a:rPr>
              <a:t> </a:t>
            </a:r>
            <a:r>
              <a:rPr lang="en-US" sz="2000" b="1" dirty="0" err="1" smtClean="0">
                <a:solidFill>
                  <a:prstClr val="black"/>
                </a:solidFill>
                <a:latin typeface="Times New Roman" panose="02020603050405020304" pitchFamily="18" charset="0"/>
                <a:cs typeface="Times New Roman" panose="02020603050405020304" pitchFamily="18" charset="0"/>
              </a:rPr>
              <a:t>Thị</a:t>
            </a:r>
            <a:r>
              <a:rPr lang="en-US" sz="2000" b="1" dirty="0" smtClean="0">
                <a:solidFill>
                  <a:prstClr val="black"/>
                </a:solidFill>
                <a:latin typeface="Times New Roman" panose="02020603050405020304" pitchFamily="18" charset="0"/>
                <a:cs typeface="Times New Roman" panose="02020603050405020304" pitchFamily="18" charset="0"/>
              </a:rPr>
              <a:t> </a:t>
            </a:r>
            <a:r>
              <a:rPr lang="en-US" sz="2000" b="1" dirty="0">
                <a:solidFill>
                  <a:prstClr val="black"/>
                </a:solidFill>
                <a:latin typeface="Times New Roman" panose="02020603050405020304" pitchFamily="18" charset="0"/>
                <a:cs typeface="Times New Roman" panose="02020603050405020304" pitchFamily="18" charset="0"/>
              </a:rPr>
              <a:t>Dung – </a:t>
            </a:r>
            <a:r>
              <a:rPr lang="en-US" sz="2000" b="1" dirty="0" err="1" smtClean="0">
                <a:solidFill>
                  <a:prstClr val="black"/>
                </a:solidFill>
                <a:latin typeface="Times New Roman" panose="02020603050405020304" pitchFamily="18" charset="0"/>
                <a:cs typeface="Times New Roman" panose="02020603050405020304" pitchFamily="18" charset="0"/>
              </a:rPr>
              <a:t>Trần</a:t>
            </a:r>
            <a:r>
              <a:rPr lang="en-US" sz="2000" b="1" dirty="0" smtClean="0">
                <a:solidFill>
                  <a:prstClr val="black"/>
                </a:solidFill>
                <a:latin typeface="Times New Roman" panose="02020603050405020304" pitchFamily="18" charset="0"/>
                <a:cs typeface="Times New Roman" panose="02020603050405020304" pitchFamily="18" charset="0"/>
              </a:rPr>
              <a:t> </a:t>
            </a:r>
            <a:r>
              <a:rPr lang="en-US" sz="2000" b="1" dirty="0" err="1" smtClean="0">
                <a:solidFill>
                  <a:prstClr val="black"/>
                </a:solidFill>
                <a:latin typeface="Times New Roman" panose="02020603050405020304" pitchFamily="18" charset="0"/>
                <a:cs typeface="Times New Roman" panose="02020603050405020304" pitchFamily="18" charset="0"/>
              </a:rPr>
              <a:t>Thị</a:t>
            </a:r>
            <a:r>
              <a:rPr lang="en-US" sz="2000" b="1" dirty="0" smtClean="0">
                <a:solidFill>
                  <a:prstClr val="black"/>
                </a:solidFill>
                <a:latin typeface="Times New Roman" panose="02020603050405020304" pitchFamily="18" charset="0"/>
                <a:cs typeface="Times New Roman" panose="02020603050405020304" pitchFamily="18" charset="0"/>
              </a:rPr>
              <a:t> </a:t>
            </a:r>
            <a:r>
              <a:rPr lang="en-US" sz="2000" b="1" dirty="0" err="1">
                <a:solidFill>
                  <a:prstClr val="black"/>
                </a:solidFill>
                <a:latin typeface="Times New Roman" panose="02020603050405020304" pitchFamily="18" charset="0"/>
                <a:cs typeface="Times New Roman" panose="02020603050405020304" pitchFamily="18" charset="0"/>
              </a:rPr>
              <a:t>Hà</a:t>
            </a:r>
            <a:endParaRPr lang="en-US" sz="2000" b="1" dirty="0">
              <a:solidFill>
                <a:prstClr val="black"/>
              </a:solidFill>
              <a:latin typeface="Times New Roman" panose="02020603050405020304" pitchFamily="18" charset="0"/>
              <a:cs typeface="Times New Roman" panose="02020603050405020304" pitchFamily="18" charset="0"/>
            </a:endParaRPr>
          </a:p>
          <a:p>
            <a:pPr algn="ctr" eaLnBrk="0" hangingPunct="0">
              <a:spcBef>
                <a:spcPct val="0"/>
              </a:spcBef>
              <a:buFontTx/>
              <a:buNone/>
            </a:pPr>
            <a:endParaRPr lang="en-US" sz="2400" b="1" dirty="0">
              <a:solidFill>
                <a:prstClr val="black"/>
              </a:solidFill>
              <a:latin typeface="Times New Roman" panose="02020603050405020304" pitchFamily="18" charset="0"/>
              <a:cs typeface="Times New Roman" panose="02020603050405020304" pitchFamily="18" charset="0"/>
            </a:endParaRPr>
          </a:p>
          <a:p>
            <a:pPr algn="ctr" eaLnBrk="0" hangingPunct="0">
              <a:spcBef>
                <a:spcPct val="0"/>
              </a:spcBef>
              <a:buFontTx/>
              <a:buNone/>
            </a:pPr>
            <a:endParaRPr lang="en-US" sz="2400" b="1" dirty="0">
              <a:solidFill>
                <a:prstClr val="black"/>
              </a:solidFill>
              <a:latin typeface="Times New Roman" panose="02020603050405020304" pitchFamily="18" charset="0"/>
              <a:cs typeface="Times New Roman" panose="02020603050405020304" pitchFamily="18" charset="0"/>
            </a:endParaRPr>
          </a:p>
        </p:txBody>
      </p:sp>
      <p:sp>
        <p:nvSpPr>
          <p:cNvPr id="7" name="Rectangle 11"/>
          <p:cNvSpPr>
            <a:spLocks/>
          </p:cNvSpPr>
          <p:nvPr/>
        </p:nvSpPr>
        <p:spPr bwMode="auto">
          <a:xfrm>
            <a:off x="2192337" y="5986159"/>
            <a:ext cx="4759325"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gn="ctr">
              <a:defRPr sz="4400">
                <a:solidFill>
                  <a:schemeClr val="tx2"/>
                </a:solidFill>
                <a:latin typeface="Arial" panose="020B0604020202020204" pitchFamily="34" charset="0"/>
              </a:defRPr>
            </a:lvl1pPr>
            <a:lvl2pPr algn="ctr">
              <a:defRPr sz="4400">
                <a:solidFill>
                  <a:schemeClr val="tx2"/>
                </a:solidFill>
                <a:latin typeface="Arial" panose="020B0604020202020204" pitchFamily="34" charset="0"/>
              </a:defRPr>
            </a:lvl2pPr>
            <a:lvl3pPr algn="ctr">
              <a:defRPr sz="4400">
                <a:solidFill>
                  <a:schemeClr val="tx2"/>
                </a:solidFill>
                <a:latin typeface="Arial" panose="020B0604020202020204" pitchFamily="34" charset="0"/>
              </a:defRPr>
            </a:lvl3pPr>
            <a:lvl4pPr algn="ctr">
              <a:defRPr sz="4400">
                <a:solidFill>
                  <a:schemeClr val="tx2"/>
                </a:solidFill>
                <a:latin typeface="Arial" panose="020B0604020202020204" pitchFamily="34" charset="0"/>
              </a:defRPr>
            </a:lvl4pPr>
            <a:lvl5pPr algn="ctr">
              <a:defRPr sz="4400">
                <a:solidFill>
                  <a:schemeClr val="tx2"/>
                </a:solidFill>
                <a:latin typeface="Arial" panose="020B0604020202020204" pitchFamily="34" charset="0"/>
              </a:defRPr>
            </a:lvl5pPr>
            <a:lvl6pPr marL="457200" algn="ctr" fontAlgn="base">
              <a:spcBef>
                <a:spcPct val="0"/>
              </a:spcBef>
              <a:spcAft>
                <a:spcPct val="0"/>
              </a:spcAft>
              <a:defRPr sz="4400">
                <a:solidFill>
                  <a:schemeClr val="tx2"/>
                </a:solidFill>
                <a:latin typeface="Arial" panose="020B0604020202020204" pitchFamily="34" charset="0"/>
              </a:defRPr>
            </a:lvl6pPr>
            <a:lvl7pPr marL="914400" algn="ctr" fontAlgn="base">
              <a:spcBef>
                <a:spcPct val="0"/>
              </a:spcBef>
              <a:spcAft>
                <a:spcPct val="0"/>
              </a:spcAft>
              <a:defRPr sz="4400">
                <a:solidFill>
                  <a:schemeClr val="tx2"/>
                </a:solidFill>
                <a:latin typeface="Arial" panose="020B0604020202020204" pitchFamily="34" charset="0"/>
              </a:defRPr>
            </a:lvl7pPr>
            <a:lvl8pPr marL="1371600" algn="ctr" fontAlgn="base">
              <a:spcBef>
                <a:spcPct val="0"/>
              </a:spcBef>
              <a:spcAft>
                <a:spcPct val="0"/>
              </a:spcAft>
              <a:defRPr sz="4400">
                <a:solidFill>
                  <a:schemeClr val="tx2"/>
                </a:solidFill>
                <a:latin typeface="Arial" panose="020B0604020202020204" pitchFamily="34" charset="0"/>
              </a:defRPr>
            </a:lvl8pPr>
            <a:lvl9pPr marL="1828800" algn="ctr" fontAlgn="base">
              <a:spcBef>
                <a:spcPct val="0"/>
              </a:spcBef>
              <a:spcAft>
                <a:spcPct val="0"/>
              </a:spcAft>
              <a:defRPr sz="4400">
                <a:solidFill>
                  <a:schemeClr val="tx2"/>
                </a:solidFill>
                <a:latin typeface="Arial" panose="020B0604020202020204" pitchFamily="34" charset="0"/>
              </a:defRPr>
            </a:lvl9pPr>
          </a:lstStyle>
          <a:p>
            <a:r>
              <a:rPr lang="en-US" sz="1800" b="1" dirty="0">
                <a:solidFill>
                  <a:schemeClr val="tx1"/>
                </a:solidFill>
                <a:latin typeface="Times New Roman" panose="02020603050405020304" pitchFamily="18" charset="0"/>
                <a:cs typeface="Times New Roman" panose="02020603050405020304" pitchFamily="18" charset="0"/>
              </a:rPr>
              <a:t>NĂM HỌC: 2022 -2023</a:t>
            </a:r>
          </a:p>
        </p:txBody>
      </p:sp>
      <p:grpSp>
        <p:nvGrpSpPr>
          <p:cNvPr id="2" name="Group 1"/>
          <p:cNvGrpSpPr/>
          <p:nvPr/>
        </p:nvGrpSpPr>
        <p:grpSpPr>
          <a:xfrm>
            <a:off x="0" y="-35265"/>
            <a:ext cx="9067800" cy="1075397"/>
            <a:chOff x="141765" y="118468"/>
            <a:chExt cx="9067800" cy="1075397"/>
          </a:xfrm>
        </p:grpSpPr>
        <p:sp>
          <p:nvSpPr>
            <p:cNvPr id="6" name="Rectangle 5"/>
            <p:cNvSpPr/>
            <p:nvPr/>
          </p:nvSpPr>
          <p:spPr>
            <a:xfrm>
              <a:off x="141765" y="248335"/>
              <a:ext cx="9067800" cy="945530"/>
            </a:xfrm>
            <a:prstGeom prst="rect">
              <a:avLst/>
            </a:prstGeom>
            <a:solidFill>
              <a:srgbClr val="BBE0E3"/>
            </a:solidFill>
            <a:ln w="38100" cap="flat" cmpd="sng" algn="ctr">
              <a:solidFill>
                <a:srgbClr val="FF0000"/>
              </a:solidFill>
              <a:prstDash val="lgDashDot"/>
              <a:miter lim="800000"/>
            </a:ln>
            <a:effectLst>
              <a:glow rad="228600">
                <a:srgbClr val="333399">
                  <a:satMod val="175000"/>
                  <a:alpha val="40000"/>
                </a:srgbClr>
              </a:glow>
              <a:outerShdw blurRad="76200" dist="12700" dir="2700000" sy="-23000" kx="-800400" algn="bl" rotWithShape="0">
                <a:prstClr val="black">
                  <a:alpha val="20000"/>
                </a:prstClr>
              </a:outerShdw>
              <a:reflection blurRad="6350" stA="50000" endA="300" endPos="55500" dist="50800" dir="5400000" sy="-100000" algn="bl" rotWithShape="0"/>
            </a:effectLst>
            <a:scene3d>
              <a:camera prst="orthographicFront">
                <a:rot lat="0" lon="0" rev="0"/>
              </a:camera>
              <a:lightRig rig="soft" dir="t">
                <a:rot lat="0" lon="0" rev="0"/>
              </a:lightRig>
            </a:scene3d>
            <a:sp3d contourW="44450" prstMaterial="matte">
              <a:bevelT w="63500" h="63500" prst="convex"/>
              <a:contourClr>
                <a:srgbClr val="FFFFFF"/>
              </a:contourClr>
            </a:sp3d>
          </p:spPr>
          <p:txBody>
            <a:bodyPr rot="0" spcFirstLastPara="0" vertOverflow="overflow" horzOverflow="overflow" vert="horz" wrap="square" lIns="91440" tIns="45720" rIns="91440" bIns="45720" numCol="1" spcCol="0" rtlCol="0" fromWordArt="0" anchor="b" anchorCtr="0" forceAA="0" compatLnSpc="1">
              <a:prstTxWarp prst="textNoShape">
                <a:avLst/>
              </a:prstTxWarp>
              <a:noAutofit/>
            </a:bodyPr>
            <a:lstStyle/>
            <a:p>
              <a:pPr algn="ctr"/>
              <a:endParaRPr lang="en-US" sz="2000" b="1" kern="10" dirty="0">
                <a:ln w="9525">
                  <a:solidFill>
                    <a:srgbClr val="000080"/>
                  </a:solidFill>
                  <a:round/>
                  <a:headEnd/>
                  <a:tailEnd/>
                </a:ln>
                <a:solidFill>
                  <a:srgbClr val="003366"/>
                </a:solidFill>
                <a:latin typeface="Times New Roman" panose="02020603050405020304" pitchFamily="18" charset="0"/>
                <a:cs typeface="Times New Roman" panose="02020603050405020304" pitchFamily="18" charset="0"/>
              </a:endParaRPr>
            </a:p>
            <a:p>
              <a:pPr algn="ctr"/>
              <a:endParaRPr lang="en-US" sz="2000" b="1" kern="10" dirty="0">
                <a:ln w="9525">
                  <a:solidFill>
                    <a:srgbClr val="000080"/>
                  </a:solidFill>
                  <a:round/>
                  <a:headEnd/>
                  <a:tailEnd/>
                </a:ln>
                <a:solidFill>
                  <a:srgbClr val="003366"/>
                </a:solidFill>
                <a:latin typeface="Times New Roman" panose="02020603050405020304" pitchFamily="18" charset="0"/>
                <a:cs typeface="Times New Roman" panose="02020603050405020304" pitchFamily="18" charset="0"/>
              </a:endParaRPr>
            </a:p>
            <a:p>
              <a:pPr algn="ctr"/>
              <a:endParaRPr lang="en-US" sz="2000" b="1" kern="10" dirty="0">
                <a:ln w="9525">
                  <a:solidFill>
                    <a:srgbClr val="000080"/>
                  </a:solidFill>
                  <a:round/>
                  <a:headEnd/>
                  <a:tailEnd/>
                </a:ln>
                <a:solidFill>
                  <a:srgbClr val="003366"/>
                </a:solidFill>
                <a:latin typeface="Times New Roman" panose="02020603050405020304" pitchFamily="18" charset="0"/>
                <a:cs typeface="Times New Roman" panose="02020603050405020304" pitchFamily="18" charset="0"/>
              </a:endParaRPr>
            </a:p>
            <a:p>
              <a:pPr algn="ctr"/>
              <a:endParaRPr lang="en-US" sz="2000" b="1" kern="10" dirty="0">
                <a:ln w="9525">
                  <a:solidFill>
                    <a:srgbClr val="000080"/>
                  </a:solidFill>
                  <a:round/>
                  <a:headEnd/>
                  <a:tailEnd/>
                </a:ln>
                <a:solidFill>
                  <a:srgbClr val="003366"/>
                </a:solidFill>
                <a:latin typeface="Times New Roman" panose="02020603050405020304" pitchFamily="18" charset="0"/>
                <a:cs typeface="Times New Roman" panose="02020603050405020304" pitchFamily="18" charset="0"/>
              </a:endParaRPr>
            </a:p>
            <a:p>
              <a:pPr algn="ctr"/>
              <a:endParaRPr lang="en-US" sz="2000" b="1" kern="10" dirty="0">
                <a:ln w="9525">
                  <a:solidFill>
                    <a:srgbClr val="000080"/>
                  </a:solidFill>
                  <a:round/>
                  <a:headEnd/>
                  <a:tailEnd/>
                </a:ln>
                <a:solidFill>
                  <a:srgbClr val="003366"/>
                </a:solidFill>
                <a:latin typeface="Times New Roman" panose="02020603050405020304" pitchFamily="18" charset="0"/>
                <a:cs typeface="Times New Roman" panose="02020603050405020304" pitchFamily="18" charset="0"/>
              </a:endParaRPr>
            </a:p>
            <a:p>
              <a:pPr algn="ctr"/>
              <a:endParaRPr lang="en-US" sz="2000" b="1" kern="10" dirty="0">
                <a:ln w="9525">
                  <a:solidFill>
                    <a:srgbClr val="000080"/>
                  </a:solidFill>
                  <a:round/>
                  <a:headEnd/>
                  <a:tailEnd/>
                </a:ln>
                <a:solidFill>
                  <a:srgbClr val="003366"/>
                </a:solidFill>
                <a:latin typeface="Times New Roman" panose="02020603050405020304" pitchFamily="18" charset="0"/>
                <a:cs typeface="Times New Roman" panose="02020603050405020304" pitchFamily="18" charset="0"/>
              </a:endParaRPr>
            </a:p>
            <a:p>
              <a:pPr algn="ctr"/>
              <a:endParaRPr lang="en-US" sz="2000" b="1" kern="10" dirty="0">
                <a:ln w="9525">
                  <a:solidFill>
                    <a:srgbClr val="000080"/>
                  </a:solidFill>
                  <a:round/>
                  <a:headEnd/>
                  <a:tailEnd/>
                </a:ln>
                <a:solidFill>
                  <a:srgbClr val="003366"/>
                </a:solidFill>
                <a:latin typeface="Times New Roman" panose="02020603050405020304" pitchFamily="18" charset="0"/>
                <a:cs typeface="Times New Roman" panose="02020603050405020304" pitchFamily="18" charset="0"/>
              </a:endParaRPr>
            </a:p>
            <a:p>
              <a:pPr algn="ctr"/>
              <a:endParaRPr lang="en-US" sz="2000" b="1" kern="10" dirty="0">
                <a:ln w="9525">
                  <a:solidFill>
                    <a:srgbClr val="000080"/>
                  </a:solidFill>
                  <a:round/>
                  <a:headEnd/>
                  <a:tailEnd/>
                </a:ln>
                <a:solidFill>
                  <a:srgbClr val="003366"/>
                </a:solidFill>
                <a:latin typeface="Times New Roman" panose="02020603050405020304" pitchFamily="18" charset="0"/>
                <a:cs typeface="Times New Roman" panose="02020603050405020304" pitchFamily="18" charset="0"/>
              </a:endParaRPr>
            </a:p>
            <a:p>
              <a:pPr algn="ctr"/>
              <a:endParaRPr lang="en-US" sz="2000" b="1" kern="10" dirty="0">
                <a:ln w="9525">
                  <a:solidFill>
                    <a:srgbClr val="000080"/>
                  </a:solidFill>
                  <a:round/>
                  <a:headEnd/>
                  <a:tailEnd/>
                </a:ln>
                <a:solidFill>
                  <a:srgbClr val="003366"/>
                </a:solidFill>
                <a:latin typeface="Times New Roman" panose="02020603050405020304" pitchFamily="18" charset="0"/>
                <a:cs typeface="Times New Roman" panose="02020603050405020304" pitchFamily="18" charset="0"/>
              </a:endParaRPr>
            </a:p>
            <a:p>
              <a:pPr algn="ctr"/>
              <a:endParaRPr lang="en-US" sz="2000" b="1" kern="10" dirty="0">
                <a:ln w="9525">
                  <a:solidFill>
                    <a:srgbClr val="000080"/>
                  </a:solidFill>
                  <a:round/>
                  <a:headEnd/>
                  <a:tailEnd/>
                </a:ln>
                <a:solidFill>
                  <a:srgbClr val="003366"/>
                </a:solidFill>
                <a:latin typeface="Times New Roman" panose="02020603050405020304" pitchFamily="18" charset="0"/>
                <a:cs typeface="Times New Roman" panose="02020603050405020304" pitchFamily="18" charset="0"/>
              </a:endParaRPr>
            </a:p>
            <a:p>
              <a:pPr algn="ctr"/>
              <a:endParaRPr lang="en-US" sz="2000" b="1" kern="10" dirty="0">
                <a:ln w="9525">
                  <a:solidFill>
                    <a:srgbClr val="000080"/>
                  </a:solidFill>
                  <a:round/>
                  <a:headEnd/>
                  <a:tailEnd/>
                </a:ln>
                <a:solidFill>
                  <a:srgbClr val="003366"/>
                </a:solidFill>
                <a:latin typeface="Times New Roman" panose="02020603050405020304" pitchFamily="18" charset="0"/>
                <a:cs typeface="Times New Roman" panose="02020603050405020304" pitchFamily="18" charset="0"/>
              </a:endParaRPr>
            </a:p>
            <a:p>
              <a:pPr algn="ctr"/>
              <a:endParaRPr lang="en-US" sz="2000" b="1" kern="10" dirty="0">
                <a:ln w="9525">
                  <a:solidFill>
                    <a:srgbClr val="000080"/>
                  </a:solidFill>
                  <a:round/>
                  <a:headEnd/>
                  <a:tailEnd/>
                </a:ln>
                <a:solidFill>
                  <a:srgbClr val="003366"/>
                </a:solidFill>
                <a:latin typeface="Times New Roman" panose="02020603050405020304" pitchFamily="18" charset="0"/>
                <a:cs typeface="Times New Roman" panose="02020603050405020304" pitchFamily="18" charset="0"/>
              </a:endParaRPr>
            </a:p>
            <a:p>
              <a:pPr algn="ctr"/>
              <a:endParaRPr lang="en-US" sz="2000" b="1" kern="10" dirty="0">
                <a:ln w="9525">
                  <a:solidFill>
                    <a:srgbClr val="000080"/>
                  </a:solidFill>
                  <a:round/>
                  <a:headEnd/>
                  <a:tailEnd/>
                </a:ln>
                <a:solidFill>
                  <a:srgbClr val="003366"/>
                </a:solidFill>
                <a:latin typeface="Times New Roman" panose="02020603050405020304" pitchFamily="18" charset="0"/>
                <a:cs typeface="Times New Roman" panose="02020603050405020304" pitchFamily="18" charset="0"/>
              </a:endParaRPr>
            </a:p>
            <a:p>
              <a:pPr algn="ctr"/>
              <a:endParaRPr lang="en-US" sz="2000" b="1" kern="10" dirty="0">
                <a:ln w="9525">
                  <a:solidFill>
                    <a:srgbClr val="000080"/>
                  </a:solidFill>
                  <a:round/>
                  <a:headEnd/>
                  <a:tailEnd/>
                </a:ln>
                <a:solidFill>
                  <a:srgbClr val="003366"/>
                </a:solidFill>
                <a:latin typeface="Times New Roman" panose="02020603050405020304" pitchFamily="18" charset="0"/>
                <a:cs typeface="Times New Roman" panose="02020603050405020304" pitchFamily="18" charset="0"/>
              </a:endParaRPr>
            </a:p>
            <a:p>
              <a:pPr algn="ctr"/>
              <a:endParaRPr lang="en-US" sz="2000" b="1" kern="10" dirty="0">
                <a:ln w="9525">
                  <a:solidFill>
                    <a:srgbClr val="000080"/>
                  </a:solidFill>
                  <a:round/>
                  <a:headEnd/>
                  <a:tailEnd/>
                </a:ln>
                <a:solidFill>
                  <a:srgbClr val="003366"/>
                </a:solidFill>
                <a:latin typeface="Times New Roman" panose="02020603050405020304" pitchFamily="18" charset="0"/>
                <a:cs typeface="Times New Roman" panose="02020603050405020304" pitchFamily="18" charset="0"/>
              </a:endParaRPr>
            </a:p>
            <a:p>
              <a:pPr algn="ctr"/>
              <a:endParaRPr lang="en-US" sz="2000" b="1" kern="10" dirty="0">
                <a:ln w="9525">
                  <a:solidFill>
                    <a:srgbClr val="000080"/>
                  </a:solidFill>
                  <a:round/>
                  <a:headEnd/>
                  <a:tailEnd/>
                </a:ln>
                <a:solidFill>
                  <a:srgbClr val="003366"/>
                </a:solidFill>
                <a:latin typeface="Times New Roman" panose="02020603050405020304" pitchFamily="18" charset="0"/>
                <a:cs typeface="Times New Roman" panose="02020603050405020304" pitchFamily="18" charset="0"/>
              </a:endParaRPr>
            </a:p>
            <a:p>
              <a:pPr algn="ctr"/>
              <a:endParaRPr lang="en-US" sz="2000" b="1" kern="10" dirty="0">
                <a:ln w="9525">
                  <a:solidFill>
                    <a:srgbClr val="000080"/>
                  </a:solidFill>
                  <a:round/>
                  <a:headEnd/>
                  <a:tailEnd/>
                </a:ln>
                <a:solidFill>
                  <a:srgbClr val="003366"/>
                </a:solidFill>
                <a:latin typeface="Times New Roman" panose="02020603050405020304" pitchFamily="18" charset="0"/>
                <a:cs typeface="Times New Roman" panose="02020603050405020304" pitchFamily="18" charset="0"/>
              </a:endParaRPr>
            </a:p>
            <a:p>
              <a:pPr algn="ctr"/>
              <a:endParaRPr lang="en-US" sz="2000" b="1" kern="10" dirty="0">
                <a:ln w="9525">
                  <a:solidFill>
                    <a:srgbClr val="000080"/>
                  </a:solidFill>
                  <a:round/>
                  <a:headEnd/>
                  <a:tailEnd/>
                </a:ln>
                <a:solidFill>
                  <a:srgbClr val="003366"/>
                </a:solidFill>
                <a:latin typeface="Times New Roman" panose="02020603050405020304" pitchFamily="18" charset="0"/>
                <a:cs typeface="Times New Roman" panose="02020603050405020304" pitchFamily="18" charset="0"/>
              </a:endParaRPr>
            </a:p>
            <a:p>
              <a:pPr algn="ctr"/>
              <a:endParaRPr lang="en-US" sz="2000" b="1" kern="10" dirty="0">
                <a:ln w="9525">
                  <a:solidFill>
                    <a:srgbClr val="000080"/>
                  </a:solidFill>
                  <a:round/>
                  <a:headEnd/>
                  <a:tailEnd/>
                </a:ln>
                <a:solidFill>
                  <a:srgbClr val="003366"/>
                </a:solidFill>
                <a:latin typeface="Times New Roman" panose="02020603050405020304" pitchFamily="18" charset="0"/>
                <a:cs typeface="Times New Roman" panose="02020603050405020304" pitchFamily="18" charset="0"/>
              </a:endParaRPr>
            </a:p>
            <a:p>
              <a:pPr algn="ctr"/>
              <a:endParaRPr lang="en-US" sz="2000" b="1" kern="10" dirty="0">
                <a:ln w="9525">
                  <a:solidFill>
                    <a:srgbClr val="000080"/>
                  </a:solidFill>
                  <a:round/>
                  <a:headEnd/>
                  <a:tailEnd/>
                </a:ln>
                <a:solidFill>
                  <a:srgbClr val="003366"/>
                </a:solidFill>
                <a:latin typeface="Times New Roman" panose="02020603050405020304" pitchFamily="18" charset="0"/>
                <a:cs typeface="Times New Roman" panose="02020603050405020304" pitchFamily="18" charset="0"/>
              </a:endParaRPr>
            </a:p>
            <a:p>
              <a:pPr algn="ctr"/>
              <a:r>
                <a:rPr lang="en-US" sz="2000" b="1" kern="10" dirty="0">
                  <a:ln w="9525">
                    <a:solidFill>
                      <a:srgbClr val="000080"/>
                    </a:solidFill>
                    <a:round/>
                    <a:headEnd/>
                    <a:tailEnd/>
                  </a:ln>
                  <a:solidFill>
                    <a:srgbClr val="003366"/>
                  </a:solidFill>
                  <a:latin typeface="Times New Roman" panose="02020603050405020304" pitchFamily="18" charset="0"/>
                  <a:cs typeface="Times New Roman" panose="02020603050405020304" pitchFamily="18" charset="0"/>
                </a:rPr>
                <a:t>SỞ GIÁO DỤC &amp; ĐÀO TẠO QUẢNG NINH</a:t>
              </a:r>
            </a:p>
            <a:p>
              <a:pPr algn="ctr"/>
              <a:r>
                <a:rPr lang="en-US" sz="2000" b="1" kern="10" dirty="0">
                  <a:ln w="9525">
                    <a:solidFill>
                      <a:srgbClr val="000080"/>
                    </a:solidFill>
                    <a:round/>
                    <a:headEnd/>
                    <a:tailEnd/>
                  </a:ln>
                  <a:solidFill>
                    <a:srgbClr val="003366"/>
                  </a:solidFill>
                  <a:latin typeface="Times New Roman" panose="02020603050405020304" pitchFamily="18" charset="0"/>
                  <a:cs typeface="Times New Roman" panose="02020603050405020304" pitchFamily="18" charset="0"/>
                </a:rPr>
                <a:t>PHÒNG GIÁO DỤC &amp; ĐÀO TẠO THỊ XÃ ĐÔNG TRIỀU</a:t>
              </a:r>
            </a:p>
            <a:p>
              <a:pPr algn="ctr"/>
              <a:r>
                <a:rPr lang="en-US" sz="2000" b="1" kern="0" dirty="0">
                  <a:solidFill>
                    <a:srgbClr val="009900"/>
                  </a:solidFill>
                  <a:latin typeface="Times New Roman" panose="02020603050405020304" pitchFamily="18" charset="0"/>
                </a:rPr>
                <a:t>TRƯỜNG TRUNG HỌC CƠ SỞ TRÀNG AN</a:t>
              </a:r>
              <a:endParaRPr lang="en-US" sz="4400" b="1" kern="10" dirty="0">
                <a:ln w="9525">
                  <a:solidFill>
                    <a:srgbClr val="000080"/>
                  </a:solidFill>
                  <a:round/>
                  <a:headEnd/>
                  <a:tailEnd/>
                </a:ln>
                <a:solidFill>
                  <a:srgbClr val="003366"/>
                </a:solidFill>
                <a:latin typeface="Times New Roman" panose="02020603050405020304" pitchFamily="18" charset="0"/>
                <a:cs typeface="Times New Roman" panose="02020603050405020304" pitchFamily="18" charset="0"/>
              </a:endParaRPr>
            </a:p>
          </p:txBody>
        </p:sp>
        <p:pic>
          <p:nvPicPr>
            <p:cNvPr id="8" name="Picture 17" descr="Giao duc"/>
            <p:cNvPicPr>
              <a:picLocks noChangeAspect="1" noChangeArrowheads="1"/>
            </p:cNvPicPr>
            <p:nvPr/>
          </p:nvPicPr>
          <p:blipFill>
            <a:blip r:embed="rId4" cstate="print">
              <a:extLst>
                <a:ext uri="{28A0092B-C50C-407E-A947-70E740481C1C}">
                  <a14:useLocalDpi xmlns:a14="http://schemas.microsoft.com/office/drawing/2010/main" val="0"/>
                </a:ext>
              </a:extLst>
            </a:blip>
            <a:srcRect b="27376"/>
            <a:stretch>
              <a:fillRect/>
            </a:stretch>
          </p:blipFill>
          <p:spPr bwMode="auto">
            <a:xfrm>
              <a:off x="265590" y="118468"/>
              <a:ext cx="762000" cy="613434"/>
            </a:xfrm>
            <a:prstGeom prst="rect">
              <a:avLst/>
            </a:prstGeom>
            <a:noFill/>
            <a:ln w="28575">
              <a:solidFill>
                <a:srgbClr val="FFFF00"/>
              </a:solid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a:extLst>
              <a:ext uri="{909E8E84-426E-40DD-AFC4-6F175D3DCCD1}">
                <a14:hiddenFill xmlns:a14="http://schemas.microsoft.com/office/drawing/2010/main">
                  <a:solidFill>
                    <a:srgbClr val="FFFFFF"/>
                  </a:solidFill>
                </a14:hiddenFill>
              </a:ext>
            </a:extLst>
          </p:spPr>
        </p:pic>
      </p:grpSp>
    </p:spTree>
    <p:custDataLst>
      <p:tags r:id="rId1"/>
    </p:custDataLst>
    <p:extLst>
      <p:ext uri="{BB962C8B-B14F-4D97-AF65-F5344CB8AC3E}">
        <p14:creationId xmlns:p14="http://schemas.microsoft.com/office/powerpoint/2010/main" val="60361258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nodePh="1">
                                  <p:stCondLst>
                                    <p:cond delay="0"/>
                                  </p:stCondLst>
                                  <p:endCondLst>
                                    <p:cond evt="begin" delay="0">
                                      <p:tn val="5"/>
                                    </p:cond>
                                  </p:endCondLst>
                                  <p:childTnLst>
                                    <p:set>
                                      <p:cBhvr>
                                        <p:cTn id="6" dur="1" fill="hold">
                                          <p:stCondLst>
                                            <p:cond delay="0"/>
                                          </p:stCondLst>
                                        </p:cTn>
                                        <p:tgtEl>
                                          <p:spTgt spid="3080"/>
                                        </p:tgtEl>
                                        <p:attrNameLst>
                                          <p:attrName>style.visibility</p:attrName>
                                        </p:attrNameLst>
                                      </p:cBhvr>
                                      <p:to>
                                        <p:strVal val="visible"/>
                                      </p:to>
                                    </p:set>
                                    <p:animEffect transition="in" filter="fade">
                                      <p:cBhvr>
                                        <p:cTn id="7" dur="2000"/>
                                        <p:tgtEl>
                                          <p:spTgt spid="3080"/>
                                        </p:tgtEl>
                                      </p:cBhvr>
                                    </p:animEffect>
                                  </p:childTnLst>
                                </p:cTn>
                              </p:par>
                              <p:par>
                                <p:cTn id="8" presetID="40" presetClass="entr" presetSubtype="0" fill="hold" nodeType="withEffect">
                                  <p:stCondLst>
                                    <p:cond delay="0"/>
                                  </p:stCondLst>
                                  <p:iterate type="lt">
                                    <p:tmPct val="2939"/>
                                  </p:iterate>
                                  <p:childTnLst>
                                    <p:set>
                                      <p:cBhvr>
                                        <p:cTn id="9" dur="1" fill="hold">
                                          <p:stCondLst>
                                            <p:cond delay="0"/>
                                          </p:stCondLst>
                                        </p:cTn>
                                        <p:tgtEl>
                                          <p:spTgt spid="5"/>
                                        </p:tgtEl>
                                        <p:attrNameLst>
                                          <p:attrName>style.visibility</p:attrName>
                                        </p:attrNameLst>
                                      </p:cBhvr>
                                      <p:to>
                                        <p:strVal val="visible"/>
                                      </p:to>
                                    </p:set>
                                    <p:animEffect transition="in" filter="fade">
                                      <p:cBhvr>
                                        <p:cTn id="10" dur="3000"/>
                                        <p:tgtEl>
                                          <p:spTgt spid="5"/>
                                        </p:tgtEl>
                                      </p:cBhvr>
                                    </p:animEffect>
                                    <p:anim calcmode="lin" valueType="num">
                                      <p:cBhvr>
                                        <p:cTn id="11" dur="3000" fill="hold"/>
                                        <p:tgtEl>
                                          <p:spTgt spid="5"/>
                                        </p:tgtEl>
                                        <p:attrNameLst>
                                          <p:attrName>ppt_x</p:attrName>
                                        </p:attrNameLst>
                                      </p:cBhvr>
                                      <p:tavLst>
                                        <p:tav tm="0">
                                          <p:val>
                                            <p:strVal val="#ppt_x-.1"/>
                                          </p:val>
                                        </p:tav>
                                        <p:tav tm="100000">
                                          <p:val>
                                            <p:strVal val="#ppt_x"/>
                                          </p:val>
                                        </p:tav>
                                      </p:tavLst>
                                    </p:anim>
                                    <p:anim calcmode="lin" valueType="num">
                                      <p:cBhvr>
                                        <p:cTn id="12" dur="3000" fill="hold"/>
                                        <p:tgtEl>
                                          <p:spTgt spid="5"/>
                                        </p:tgtEl>
                                        <p:attrNameLst>
                                          <p:attrName>ppt_y</p:attrName>
                                        </p:attrNameLst>
                                      </p:cBhvr>
                                      <p:tavLst>
                                        <p:tav tm="0">
                                          <p:val>
                                            <p:strVal val="#ppt_y"/>
                                          </p:val>
                                        </p:tav>
                                        <p:tav tm="100000">
                                          <p:val>
                                            <p:strVal val="#ppt_y"/>
                                          </p:val>
                                        </p:tav>
                                      </p:tavLst>
                                    </p:anim>
                                  </p:childTnLst>
                                </p:cTn>
                              </p:par>
                              <p:par>
                                <p:cTn id="13" presetID="31" presetClass="entr" presetSubtype="0" fill="hold" grpId="0" nodeType="with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p:cTn id="15" dur="1000" fill="hold"/>
                                        <p:tgtEl>
                                          <p:spTgt spid="3"/>
                                        </p:tgtEl>
                                        <p:attrNameLst>
                                          <p:attrName>ppt_w</p:attrName>
                                        </p:attrNameLst>
                                      </p:cBhvr>
                                      <p:tavLst>
                                        <p:tav tm="0">
                                          <p:val>
                                            <p:fltVal val="0"/>
                                          </p:val>
                                        </p:tav>
                                        <p:tav tm="100000">
                                          <p:val>
                                            <p:strVal val="#ppt_w"/>
                                          </p:val>
                                        </p:tav>
                                      </p:tavLst>
                                    </p:anim>
                                    <p:anim calcmode="lin" valueType="num">
                                      <p:cBhvr>
                                        <p:cTn id="16" dur="1000" fill="hold"/>
                                        <p:tgtEl>
                                          <p:spTgt spid="3"/>
                                        </p:tgtEl>
                                        <p:attrNameLst>
                                          <p:attrName>ppt_h</p:attrName>
                                        </p:attrNameLst>
                                      </p:cBhvr>
                                      <p:tavLst>
                                        <p:tav tm="0">
                                          <p:val>
                                            <p:fltVal val="0"/>
                                          </p:val>
                                        </p:tav>
                                        <p:tav tm="100000">
                                          <p:val>
                                            <p:strVal val="#ppt_h"/>
                                          </p:val>
                                        </p:tav>
                                      </p:tavLst>
                                    </p:anim>
                                    <p:anim calcmode="lin" valueType="num">
                                      <p:cBhvr>
                                        <p:cTn id="17" dur="1000" fill="hold"/>
                                        <p:tgtEl>
                                          <p:spTgt spid="3"/>
                                        </p:tgtEl>
                                        <p:attrNameLst>
                                          <p:attrName>style.rotation</p:attrName>
                                        </p:attrNameLst>
                                      </p:cBhvr>
                                      <p:tavLst>
                                        <p:tav tm="0">
                                          <p:val>
                                            <p:fltVal val="90"/>
                                          </p:val>
                                        </p:tav>
                                        <p:tav tm="100000">
                                          <p:val>
                                            <p:fltVal val="0"/>
                                          </p:val>
                                        </p:tav>
                                      </p:tavLst>
                                    </p:anim>
                                    <p:animEffect transition="in" filter="fade">
                                      <p:cBhvr>
                                        <p:cTn id="18"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80" grpId="0" animBg="1"/>
      <p:bldP spid="3" grpId="0"/>
    </p:bld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1"/>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90488" y="1762489"/>
            <a:ext cx="8824912" cy="1930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p:cNvSpPr txBox="1">
            <a:spLocks noChangeArrowheads="1"/>
          </p:cNvSpPr>
          <p:nvPr/>
        </p:nvSpPr>
        <p:spPr bwMode="auto">
          <a:xfrm>
            <a:off x="939112" y="2958531"/>
            <a:ext cx="7770341"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600">
                <a:solidFill>
                  <a:schemeClr val="tx1"/>
                </a:solidFill>
                <a:latin typeface="Times New Roman" panose="02020603050405020304" pitchFamily="18" charset="0"/>
              </a:defRPr>
            </a:lvl1pPr>
            <a:lvl2pPr marL="742950" indent="-285750">
              <a:defRPr sz="2600">
                <a:solidFill>
                  <a:schemeClr val="tx1"/>
                </a:solidFill>
                <a:latin typeface="Times New Roman" panose="02020603050405020304" pitchFamily="18" charset="0"/>
              </a:defRPr>
            </a:lvl2pPr>
            <a:lvl3pPr marL="1143000" indent="-228600">
              <a:defRPr sz="2600">
                <a:solidFill>
                  <a:schemeClr val="tx1"/>
                </a:solidFill>
                <a:latin typeface="Times New Roman" panose="02020603050405020304" pitchFamily="18" charset="0"/>
              </a:defRPr>
            </a:lvl3pPr>
            <a:lvl4pPr marL="1600200" indent="-228600">
              <a:defRPr sz="2600">
                <a:solidFill>
                  <a:schemeClr val="tx1"/>
                </a:solidFill>
                <a:latin typeface="Times New Roman" panose="02020603050405020304" pitchFamily="18" charset="0"/>
              </a:defRPr>
            </a:lvl4pPr>
            <a:lvl5pPr marL="2057400" indent="-228600">
              <a:defRPr sz="26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6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6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6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600">
                <a:solidFill>
                  <a:schemeClr val="tx1"/>
                </a:solidFill>
                <a:latin typeface="Times New Roman" panose="02020603050405020304" pitchFamily="18" charset="0"/>
              </a:defRPr>
            </a:lvl9pPr>
          </a:lstStyle>
          <a:p>
            <a:pPr eaLnBrk="0" fontAlgn="base" hangingPunct="0">
              <a:spcBef>
                <a:spcPct val="0"/>
              </a:spcBef>
              <a:spcAft>
                <a:spcPct val="0"/>
              </a:spcAft>
            </a:pPr>
            <a:r>
              <a:rPr lang="en-US" sz="1800" dirty="0">
                <a:solidFill>
                  <a:srgbClr val="FF0000"/>
                </a:solidFill>
              </a:rPr>
              <a:t>Con   </a:t>
            </a:r>
            <a:r>
              <a:rPr lang="en-US" sz="1800" dirty="0" err="1">
                <a:solidFill>
                  <a:srgbClr val="FF0000"/>
                </a:solidFill>
              </a:rPr>
              <a:t>đường</a:t>
            </a:r>
            <a:r>
              <a:rPr lang="en-US" sz="1800" dirty="0">
                <a:solidFill>
                  <a:srgbClr val="FF0000"/>
                </a:solidFill>
              </a:rPr>
              <a:t> </a:t>
            </a:r>
            <a:r>
              <a:rPr lang="en-US" sz="1800" dirty="0" err="1">
                <a:solidFill>
                  <a:srgbClr val="FF0000"/>
                </a:solidFill>
              </a:rPr>
              <a:t>nằm</a:t>
            </a:r>
            <a:r>
              <a:rPr lang="en-US" sz="1800" dirty="0">
                <a:solidFill>
                  <a:srgbClr val="FF0000"/>
                </a:solidFill>
              </a:rPr>
              <a:t> </a:t>
            </a:r>
            <a:r>
              <a:rPr lang="en-US" sz="1800" dirty="0" err="1">
                <a:solidFill>
                  <a:srgbClr val="FF0000"/>
                </a:solidFill>
              </a:rPr>
              <a:t>dưới</a:t>
            </a:r>
            <a:r>
              <a:rPr lang="en-US" sz="1800" dirty="0">
                <a:solidFill>
                  <a:srgbClr val="FF0000"/>
                </a:solidFill>
              </a:rPr>
              <a:t>    </a:t>
            </a:r>
            <a:r>
              <a:rPr lang="en-US" sz="1800" dirty="0" err="1">
                <a:solidFill>
                  <a:srgbClr val="FF0000"/>
                </a:solidFill>
              </a:rPr>
              <a:t>hàng</a:t>
            </a:r>
            <a:r>
              <a:rPr lang="en-US" sz="1800" dirty="0">
                <a:solidFill>
                  <a:srgbClr val="FF0000"/>
                </a:solidFill>
              </a:rPr>
              <a:t>  </a:t>
            </a:r>
            <a:r>
              <a:rPr lang="en-US" sz="1800" dirty="0" err="1">
                <a:solidFill>
                  <a:srgbClr val="FF0000"/>
                </a:solidFill>
              </a:rPr>
              <a:t>cây</a:t>
            </a:r>
            <a:r>
              <a:rPr lang="en-US" sz="1800" dirty="0">
                <a:solidFill>
                  <a:srgbClr val="FF0000"/>
                </a:solidFill>
              </a:rPr>
              <a:t>.       </a:t>
            </a:r>
            <a:r>
              <a:rPr lang="en-US" sz="1800" dirty="0" err="1">
                <a:solidFill>
                  <a:srgbClr val="FF0000"/>
                </a:solidFill>
              </a:rPr>
              <a:t>Dắt</a:t>
            </a:r>
            <a:r>
              <a:rPr lang="en-US" sz="1800" dirty="0">
                <a:solidFill>
                  <a:srgbClr val="FF0000"/>
                </a:solidFill>
              </a:rPr>
              <a:t>  </a:t>
            </a:r>
            <a:r>
              <a:rPr lang="en-US" sz="1800" dirty="0" err="1">
                <a:solidFill>
                  <a:srgbClr val="FF0000"/>
                </a:solidFill>
              </a:rPr>
              <a:t>em</a:t>
            </a:r>
            <a:r>
              <a:rPr lang="en-US" sz="1800" dirty="0">
                <a:solidFill>
                  <a:srgbClr val="FF0000"/>
                </a:solidFill>
              </a:rPr>
              <a:t> </a:t>
            </a:r>
            <a:r>
              <a:rPr lang="en-US" sz="1800" dirty="0" err="1">
                <a:solidFill>
                  <a:srgbClr val="FF0000"/>
                </a:solidFill>
              </a:rPr>
              <a:t>đi</a:t>
            </a:r>
            <a:r>
              <a:rPr lang="en-US" sz="1800" dirty="0">
                <a:solidFill>
                  <a:srgbClr val="FF0000"/>
                </a:solidFill>
              </a:rPr>
              <a:t> </a:t>
            </a:r>
            <a:r>
              <a:rPr lang="en-US" sz="1800" dirty="0" err="1">
                <a:solidFill>
                  <a:srgbClr val="FF0000"/>
                </a:solidFill>
              </a:rPr>
              <a:t>giữa</a:t>
            </a:r>
            <a:r>
              <a:rPr lang="en-US" sz="1800" dirty="0">
                <a:solidFill>
                  <a:srgbClr val="FF0000"/>
                </a:solidFill>
              </a:rPr>
              <a:t>    </a:t>
            </a:r>
            <a:r>
              <a:rPr lang="en-US" sz="1800" dirty="0" err="1">
                <a:solidFill>
                  <a:srgbClr val="FF0000"/>
                </a:solidFill>
              </a:rPr>
              <a:t>hai</a:t>
            </a:r>
            <a:r>
              <a:rPr lang="en-US" sz="1800" dirty="0">
                <a:solidFill>
                  <a:srgbClr val="FF0000"/>
                </a:solidFill>
              </a:rPr>
              <a:t>    </a:t>
            </a:r>
            <a:r>
              <a:rPr lang="en-US" sz="1800" dirty="0" err="1">
                <a:solidFill>
                  <a:srgbClr val="FF0000"/>
                </a:solidFill>
              </a:rPr>
              <a:t>hè</a:t>
            </a:r>
            <a:r>
              <a:rPr lang="en-US" sz="1800" dirty="0">
                <a:solidFill>
                  <a:srgbClr val="FF0000"/>
                </a:solidFill>
              </a:rPr>
              <a:t>    </a:t>
            </a:r>
            <a:r>
              <a:rPr lang="en-US" sz="1800" dirty="0" err="1">
                <a:solidFill>
                  <a:srgbClr val="FF0000"/>
                </a:solidFill>
              </a:rPr>
              <a:t>phố</a:t>
            </a:r>
            <a:r>
              <a:rPr lang="en-US" sz="1800" dirty="0">
                <a:solidFill>
                  <a:srgbClr val="FF0000"/>
                </a:solidFill>
              </a:rPr>
              <a:t>  </a:t>
            </a:r>
            <a:r>
              <a:rPr lang="en-US" sz="1800" dirty="0" err="1">
                <a:solidFill>
                  <a:srgbClr val="FF0000"/>
                </a:solidFill>
              </a:rPr>
              <a:t>vui</a:t>
            </a:r>
            <a:endParaRPr lang="en-US" sz="1800" dirty="0">
              <a:solidFill>
                <a:srgbClr val="FF0000"/>
              </a:solidFill>
            </a:endParaRPr>
          </a:p>
        </p:txBody>
      </p:sp>
      <p:pic>
        <p:nvPicPr>
          <p:cNvPr id="7" name="Picture 6"/>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90488" y="3576821"/>
            <a:ext cx="8824912" cy="1709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p:cNvSpPr txBox="1">
            <a:spLocks noChangeArrowheads="1"/>
          </p:cNvSpPr>
          <p:nvPr/>
        </p:nvSpPr>
        <p:spPr bwMode="auto">
          <a:xfrm>
            <a:off x="642936" y="4493584"/>
            <a:ext cx="786923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600">
                <a:solidFill>
                  <a:schemeClr val="tx1"/>
                </a:solidFill>
                <a:latin typeface="Times New Roman" panose="02020603050405020304" pitchFamily="18" charset="0"/>
              </a:defRPr>
            </a:lvl1pPr>
            <a:lvl2pPr marL="742950" indent="-285750">
              <a:defRPr sz="2600">
                <a:solidFill>
                  <a:schemeClr val="tx1"/>
                </a:solidFill>
                <a:latin typeface="Times New Roman" panose="02020603050405020304" pitchFamily="18" charset="0"/>
              </a:defRPr>
            </a:lvl2pPr>
            <a:lvl3pPr marL="1143000" indent="-228600">
              <a:defRPr sz="2600">
                <a:solidFill>
                  <a:schemeClr val="tx1"/>
                </a:solidFill>
                <a:latin typeface="Times New Roman" panose="02020603050405020304" pitchFamily="18" charset="0"/>
              </a:defRPr>
            </a:lvl3pPr>
            <a:lvl4pPr marL="1600200" indent="-228600">
              <a:defRPr sz="2600">
                <a:solidFill>
                  <a:schemeClr val="tx1"/>
                </a:solidFill>
                <a:latin typeface="Times New Roman" panose="02020603050405020304" pitchFamily="18" charset="0"/>
              </a:defRPr>
            </a:lvl4pPr>
            <a:lvl5pPr marL="2057400" indent="-228600">
              <a:defRPr sz="26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6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6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6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600">
                <a:solidFill>
                  <a:schemeClr val="tx1"/>
                </a:solidFill>
                <a:latin typeface="Times New Roman" panose="02020603050405020304" pitchFamily="18" charset="0"/>
              </a:defRPr>
            </a:lvl9pPr>
          </a:lstStyle>
          <a:p>
            <a:pPr eaLnBrk="0" fontAlgn="base" hangingPunct="0">
              <a:spcBef>
                <a:spcPct val="0"/>
              </a:spcBef>
              <a:spcAft>
                <a:spcPct val="0"/>
              </a:spcAft>
            </a:pPr>
            <a:r>
              <a:rPr lang="vi-VN" sz="1800" dirty="0">
                <a:solidFill>
                  <a:srgbClr val="FF0000"/>
                </a:solidFill>
              </a:rPr>
              <a:t>Hàng    cây   ngày mỗi   xanh  tươi.  Nghiêng mình ra    đón  tiếng cười giòn       tan</a:t>
            </a:r>
          </a:p>
        </p:txBody>
      </p:sp>
      <p:sp>
        <p:nvSpPr>
          <p:cNvPr id="4" name="Rectangle 3">
            <a:extLst>
              <a:ext uri="{FF2B5EF4-FFF2-40B4-BE49-F238E27FC236}">
                <a16:creationId xmlns="" xmlns:a16="http://schemas.microsoft.com/office/drawing/2014/main" id="{60150853-7E04-0E15-2910-DCBEBF766935}"/>
              </a:ext>
            </a:extLst>
          </p:cNvPr>
          <p:cNvSpPr/>
          <p:nvPr/>
        </p:nvSpPr>
        <p:spPr>
          <a:xfrm>
            <a:off x="2905125" y="466725"/>
            <a:ext cx="3114675" cy="49506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err="1"/>
              <a:t>Câu</a:t>
            </a:r>
            <a:r>
              <a:rPr lang="en-US" sz="2800" dirty="0"/>
              <a:t> 1 + 2</a:t>
            </a:r>
          </a:p>
        </p:txBody>
      </p:sp>
    </p:spTree>
    <p:custDataLst>
      <p:tags r:id="rId1"/>
    </p:custDataLst>
    <p:extLst>
      <p:ext uri="{BB962C8B-B14F-4D97-AF65-F5344CB8AC3E}">
        <p14:creationId xmlns:p14="http://schemas.microsoft.com/office/powerpoint/2010/main" val="277931384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1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1" presetClass="entr" presetSubtype="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10" fill="hold"/>
                                        <p:tgtEl>
                                          <p:spTgt spid="7"/>
                                        </p:tgtEl>
                                        <p:attrNameLst>
                                          <p:attrName>ppt_w</p:attrName>
                                        </p:attrNameLst>
                                      </p:cBhvr>
                                      <p:tavLst>
                                        <p:tav tm="0">
                                          <p:val>
                                            <p:fltVal val="0"/>
                                          </p:val>
                                        </p:tav>
                                        <p:tav tm="100000">
                                          <p:val>
                                            <p:strVal val="#ppt_w"/>
                                          </p:val>
                                        </p:tav>
                                      </p:tavLst>
                                    </p:anim>
                                    <p:anim calcmode="lin" valueType="num">
                                      <p:cBhvr>
                                        <p:cTn id="13" dur="10" fill="hold"/>
                                        <p:tgtEl>
                                          <p:spTgt spid="7"/>
                                        </p:tgtEl>
                                        <p:attrNameLst>
                                          <p:attrName>ppt_h</p:attrName>
                                        </p:attrNameLst>
                                      </p:cBhvr>
                                      <p:tavLst>
                                        <p:tav tm="0">
                                          <p:val>
                                            <p:fltVal val="0"/>
                                          </p:val>
                                        </p:tav>
                                        <p:tav tm="100000">
                                          <p:val>
                                            <p:strVal val="#ppt_h"/>
                                          </p:val>
                                        </p:tav>
                                      </p:tavLst>
                                    </p:anim>
                                    <p:anim calcmode="lin" valueType="num">
                                      <p:cBhvr>
                                        <p:cTn id="14" dur="10" fill="hold"/>
                                        <p:tgtEl>
                                          <p:spTgt spid="7"/>
                                        </p:tgtEl>
                                        <p:attrNameLst>
                                          <p:attrName>style.rotation</p:attrName>
                                        </p:attrNameLst>
                                      </p:cBhvr>
                                      <p:tavLst>
                                        <p:tav tm="0">
                                          <p:val>
                                            <p:fltVal val="90"/>
                                          </p:val>
                                        </p:tav>
                                        <p:tav tm="100000">
                                          <p:val>
                                            <p:fltVal val="0"/>
                                          </p:val>
                                        </p:tav>
                                      </p:tavLst>
                                    </p:anim>
                                    <p:animEffect transition="in" filter="fade">
                                      <p:cBhvr>
                                        <p:cTn id="15" dur="10"/>
                                        <p:tgtEl>
                                          <p:spTgt spid="7"/>
                                        </p:tgtEl>
                                      </p:cBhvr>
                                    </p:animEffect>
                                  </p:childTnLst>
                                </p:cTn>
                              </p:par>
                              <p:par>
                                <p:cTn id="16" presetID="10" presetClass="entr" presetSubtype="0" fill="hold" nodeType="withEffect">
                                  <p:stCondLst>
                                    <p:cond delay="0"/>
                                  </p:stCondLst>
                                  <p:iterate type="lt">
                                    <p:tmPct val="0"/>
                                  </p:iterate>
                                  <p:childTnLst>
                                    <p:set>
                                      <p:cBhvr>
                                        <p:cTn id="17" dur="1" fill="hold">
                                          <p:stCondLst>
                                            <p:cond delay="0"/>
                                          </p:stCondLst>
                                        </p:cTn>
                                        <p:tgtEl>
                                          <p:spTgt spid="3">
                                            <p:txEl>
                                              <p:pRg st="0" end="0"/>
                                            </p:txEl>
                                          </p:spTgt>
                                        </p:tgtEl>
                                        <p:attrNameLst>
                                          <p:attrName>style.visibility</p:attrName>
                                        </p:attrNameLst>
                                      </p:cBhvr>
                                      <p:to>
                                        <p:strVal val="visible"/>
                                      </p:to>
                                    </p:set>
                                    <p:animEffect transition="in" filter="fade">
                                      <p:cBhvr>
                                        <p:cTn id="18" dur="100"/>
                                        <p:tgtEl>
                                          <p:spTgt spid="3">
                                            <p:txEl>
                                              <p:pRg st="0" end="0"/>
                                            </p:txEl>
                                          </p:spTgt>
                                        </p:tgtEl>
                                      </p:cBhvr>
                                    </p:animEffect>
                                  </p:childTnLst>
                                </p:cTn>
                              </p:par>
                              <p:par>
                                <p:cTn id="19" presetID="10" presetClass="entr" presetSubtype="0" fill="hold" nodeType="withEffect">
                                  <p:stCondLst>
                                    <p:cond delay="8750"/>
                                  </p:stCondLst>
                                  <p:iterate type="lt">
                                    <p:tmPct val="0"/>
                                  </p:iterate>
                                  <p:childTnLst>
                                    <p:set>
                                      <p:cBhvr>
                                        <p:cTn id="20" dur="1" fill="hold">
                                          <p:stCondLst>
                                            <p:cond delay="0"/>
                                          </p:stCondLst>
                                        </p:cTn>
                                        <p:tgtEl>
                                          <p:spTgt spid="6">
                                            <p:txEl>
                                              <p:pRg st="0" end="0"/>
                                            </p:txEl>
                                          </p:spTgt>
                                        </p:tgtEl>
                                        <p:attrNameLst>
                                          <p:attrName>style.visibility</p:attrName>
                                        </p:attrNameLst>
                                      </p:cBhvr>
                                      <p:to>
                                        <p:strVal val="visible"/>
                                      </p:to>
                                    </p:set>
                                    <p:animEffect transition="in" filter="fade">
                                      <p:cBhvr>
                                        <p:cTn id="21" dur="9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 name="Picture 4"/>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0" y="2404120"/>
            <a:ext cx="8896350" cy="1659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p:cNvSpPr txBox="1">
            <a:spLocks noChangeArrowheads="1"/>
          </p:cNvSpPr>
          <p:nvPr/>
        </p:nvSpPr>
        <p:spPr bwMode="auto">
          <a:xfrm>
            <a:off x="626533" y="3429529"/>
            <a:ext cx="81534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600">
                <a:solidFill>
                  <a:schemeClr val="tx1"/>
                </a:solidFill>
                <a:latin typeface="Times New Roman" panose="02020603050405020304" pitchFamily="18" charset="0"/>
              </a:defRPr>
            </a:lvl1pPr>
            <a:lvl2pPr marL="742950" indent="-285750">
              <a:defRPr sz="2600">
                <a:solidFill>
                  <a:schemeClr val="tx1"/>
                </a:solidFill>
                <a:latin typeface="Times New Roman" panose="02020603050405020304" pitchFamily="18" charset="0"/>
              </a:defRPr>
            </a:lvl2pPr>
            <a:lvl3pPr marL="1143000" indent="-228600">
              <a:defRPr sz="2600">
                <a:solidFill>
                  <a:schemeClr val="tx1"/>
                </a:solidFill>
                <a:latin typeface="Times New Roman" panose="02020603050405020304" pitchFamily="18" charset="0"/>
              </a:defRPr>
            </a:lvl3pPr>
            <a:lvl4pPr marL="1600200" indent="-228600">
              <a:defRPr sz="2600">
                <a:solidFill>
                  <a:schemeClr val="tx1"/>
                </a:solidFill>
                <a:latin typeface="Times New Roman" panose="02020603050405020304" pitchFamily="18" charset="0"/>
              </a:defRPr>
            </a:lvl4pPr>
            <a:lvl5pPr marL="2057400" indent="-228600">
              <a:defRPr sz="26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6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6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6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600">
                <a:solidFill>
                  <a:schemeClr val="tx1"/>
                </a:solidFill>
                <a:latin typeface="Times New Roman" panose="02020603050405020304" pitchFamily="18" charset="0"/>
              </a:defRPr>
            </a:lvl9pPr>
          </a:lstStyle>
          <a:p>
            <a:pPr eaLnBrk="0" fontAlgn="base" hangingPunct="0">
              <a:spcBef>
                <a:spcPct val="0"/>
              </a:spcBef>
              <a:spcAft>
                <a:spcPct val="0"/>
              </a:spcAft>
            </a:pPr>
            <a:r>
              <a:rPr lang="en-US" sz="1800" dirty="0" err="1">
                <a:solidFill>
                  <a:srgbClr val="FF0000"/>
                </a:solidFill>
              </a:rPr>
              <a:t>Em</a:t>
            </a:r>
            <a:r>
              <a:rPr lang="en-US" sz="1800" dirty="0">
                <a:solidFill>
                  <a:srgbClr val="FF0000"/>
                </a:solidFill>
              </a:rPr>
              <a:t>   qua  </a:t>
            </a:r>
            <a:r>
              <a:rPr lang="en-US" sz="1800" dirty="0" err="1">
                <a:solidFill>
                  <a:srgbClr val="FF0000"/>
                </a:solidFill>
              </a:rPr>
              <a:t>em</a:t>
            </a:r>
            <a:r>
              <a:rPr lang="en-US" sz="1800" dirty="0">
                <a:solidFill>
                  <a:srgbClr val="FF0000"/>
                </a:solidFill>
              </a:rPr>
              <a:t>    </a:t>
            </a:r>
            <a:r>
              <a:rPr lang="en-US" sz="1800" dirty="0" err="1">
                <a:solidFill>
                  <a:srgbClr val="FF0000"/>
                </a:solidFill>
              </a:rPr>
              <a:t>lại</a:t>
            </a:r>
            <a:r>
              <a:rPr lang="en-US" sz="1800" dirty="0">
                <a:solidFill>
                  <a:srgbClr val="FF0000"/>
                </a:solidFill>
              </a:rPr>
              <a:t>   </a:t>
            </a:r>
            <a:r>
              <a:rPr lang="en-US" sz="1800" dirty="0" err="1">
                <a:solidFill>
                  <a:srgbClr val="FF0000"/>
                </a:solidFill>
              </a:rPr>
              <a:t>bao</a:t>
            </a:r>
            <a:r>
              <a:rPr lang="en-US" sz="1800" dirty="0">
                <a:solidFill>
                  <a:srgbClr val="FF0000"/>
                </a:solidFill>
              </a:rPr>
              <a:t>     </a:t>
            </a:r>
            <a:r>
              <a:rPr lang="en-US" sz="1800" dirty="0" err="1">
                <a:solidFill>
                  <a:srgbClr val="FF0000"/>
                </a:solidFill>
              </a:rPr>
              <a:t>lần</a:t>
            </a:r>
            <a:r>
              <a:rPr lang="en-US" sz="1800" dirty="0">
                <a:solidFill>
                  <a:srgbClr val="FF0000"/>
                </a:solidFill>
              </a:rPr>
              <a:t>.    </a:t>
            </a:r>
            <a:r>
              <a:rPr lang="en-US" sz="1800" dirty="0" err="1">
                <a:solidFill>
                  <a:srgbClr val="FF0000"/>
                </a:solidFill>
              </a:rPr>
              <a:t>Hồn</a:t>
            </a:r>
            <a:r>
              <a:rPr lang="en-US" sz="1800" dirty="0">
                <a:solidFill>
                  <a:srgbClr val="FF0000"/>
                </a:solidFill>
              </a:rPr>
              <a:t>  </a:t>
            </a:r>
            <a:r>
              <a:rPr lang="en-US" sz="1800" dirty="0" err="1">
                <a:solidFill>
                  <a:srgbClr val="FF0000"/>
                </a:solidFill>
              </a:rPr>
              <a:t>nhiên</a:t>
            </a:r>
            <a:r>
              <a:rPr lang="en-US" sz="1800" dirty="0">
                <a:solidFill>
                  <a:srgbClr val="FF0000"/>
                </a:solidFill>
              </a:rPr>
              <a:t>    </a:t>
            </a:r>
            <a:r>
              <a:rPr lang="en-US" sz="1800" dirty="0" err="1">
                <a:solidFill>
                  <a:srgbClr val="FF0000"/>
                </a:solidFill>
              </a:rPr>
              <a:t>là</a:t>
            </a:r>
            <a:r>
              <a:rPr lang="en-US" sz="1800" dirty="0">
                <a:solidFill>
                  <a:srgbClr val="FF0000"/>
                </a:solidFill>
              </a:rPr>
              <a:t>      </a:t>
            </a:r>
            <a:r>
              <a:rPr lang="en-US" sz="1800" dirty="0" err="1">
                <a:solidFill>
                  <a:srgbClr val="FF0000"/>
                </a:solidFill>
              </a:rPr>
              <a:t>những</a:t>
            </a:r>
            <a:r>
              <a:rPr lang="en-US" sz="1800" dirty="0">
                <a:solidFill>
                  <a:srgbClr val="FF0000"/>
                </a:solidFill>
              </a:rPr>
              <a:t>      </a:t>
            </a:r>
            <a:r>
              <a:rPr lang="en-US" sz="1800" dirty="0" err="1">
                <a:solidFill>
                  <a:srgbClr val="FF0000"/>
                </a:solidFill>
              </a:rPr>
              <a:t>bước</a:t>
            </a:r>
            <a:r>
              <a:rPr lang="en-US" sz="1800" dirty="0">
                <a:solidFill>
                  <a:srgbClr val="FF0000"/>
                </a:solidFill>
              </a:rPr>
              <a:t>   </a:t>
            </a:r>
            <a:r>
              <a:rPr lang="en-US" sz="1800" dirty="0" err="1">
                <a:solidFill>
                  <a:srgbClr val="FF0000"/>
                </a:solidFill>
              </a:rPr>
              <a:t>chân</a:t>
            </a:r>
            <a:r>
              <a:rPr lang="en-US" sz="1800" dirty="0">
                <a:solidFill>
                  <a:srgbClr val="FF0000"/>
                </a:solidFill>
              </a:rPr>
              <a:t>   </a:t>
            </a:r>
            <a:r>
              <a:rPr lang="en-US" sz="1800" dirty="0" err="1">
                <a:solidFill>
                  <a:srgbClr val="FF0000"/>
                </a:solidFill>
              </a:rPr>
              <a:t>học</a:t>
            </a:r>
            <a:r>
              <a:rPr lang="en-US" sz="1800" dirty="0">
                <a:solidFill>
                  <a:srgbClr val="FF0000"/>
                </a:solidFill>
              </a:rPr>
              <a:t>   </a:t>
            </a:r>
            <a:r>
              <a:rPr lang="en-US" sz="1800" dirty="0" err="1">
                <a:solidFill>
                  <a:srgbClr val="FF0000"/>
                </a:solidFill>
              </a:rPr>
              <a:t>trò</a:t>
            </a:r>
            <a:endParaRPr lang="en-US" sz="1800" dirty="0">
              <a:solidFill>
                <a:srgbClr val="FF0000"/>
              </a:solidFill>
            </a:endParaRPr>
          </a:p>
        </p:txBody>
      </p:sp>
      <p:sp>
        <p:nvSpPr>
          <p:cNvPr id="8" name="Rectangle 7">
            <a:extLst>
              <a:ext uri="{FF2B5EF4-FFF2-40B4-BE49-F238E27FC236}">
                <a16:creationId xmlns="" xmlns:a16="http://schemas.microsoft.com/office/drawing/2014/main" id="{0EC2BC3A-CC4F-6E02-13B3-6E2849E879E2}"/>
              </a:ext>
            </a:extLst>
          </p:cNvPr>
          <p:cNvSpPr/>
          <p:nvPr/>
        </p:nvSpPr>
        <p:spPr>
          <a:xfrm>
            <a:off x="2038350" y="666750"/>
            <a:ext cx="4095750" cy="63817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err="1"/>
              <a:t>Câu</a:t>
            </a:r>
            <a:r>
              <a:rPr lang="en-US" sz="2800" dirty="0"/>
              <a:t> 3</a:t>
            </a:r>
          </a:p>
        </p:txBody>
      </p:sp>
    </p:spTree>
    <p:custDataLst>
      <p:tags r:id="rId1"/>
    </p:custDataLst>
    <p:extLst>
      <p:ext uri="{BB962C8B-B14F-4D97-AF65-F5344CB8AC3E}">
        <p14:creationId xmlns:p14="http://schemas.microsoft.com/office/powerpoint/2010/main" val="304354625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 fill="hold"/>
                                        <p:tgtEl>
                                          <p:spTgt spid="5"/>
                                        </p:tgtEl>
                                        <p:attrNameLst>
                                          <p:attrName>ppt_w</p:attrName>
                                        </p:attrNameLst>
                                      </p:cBhvr>
                                      <p:tavLst>
                                        <p:tav tm="0">
                                          <p:val>
                                            <p:fltVal val="0"/>
                                          </p:val>
                                        </p:tav>
                                        <p:tav tm="100000">
                                          <p:val>
                                            <p:strVal val="#ppt_w"/>
                                          </p:val>
                                        </p:tav>
                                      </p:tavLst>
                                    </p:anim>
                                    <p:anim calcmode="lin" valueType="num">
                                      <p:cBhvr>
                                        <p:cTn id="8" dur="10" fill="hold"/>
                                        <p:tgtEl>
                                          <p:spTgt spid="5"/>
                                        </p:tgtEl>
                                        <p:attrNameLst>
                                          <p:attrName>ppt_h</p:attrName>
                                        </p:attrNameLst>
                                      </p:cBhvr>
                                      <p:tavLst>
                                        <p:tav tm="0">
                                          <p:val>
                                            <p:fltVal val="0"/>
                                          </p:val>
                                        </p:tav>
                                        <p:tav tm="100000">
                                          <p:val>
                                            <p:strVal val="#ppt_h"/>
                                          </p:val>
                                        </p:tav>
                                      </p:tavLst>
                                    </p:anim>
                                    <p:animEffect transition="in" filter="fade">
                                      <p:cBhvr>
                                        <p:cTn id="9" dur="10"/>
                                        <p:tgtEl>
                                          <p:spTgt spid="5"/>
                                        </p:tgtEl>
                                      </p:cBhvr>
                                    </p:animEffect>
                                  </p:childTnLst>
                                </p:cTn>
                              </p:par>
                            </p:childTnLst>
                          </p:cTn>
                        </p:par>
                        <p:par>
                          <p:cTn id="10" fill="hold">
                            <p:stCondLst>
                              <p:cond delay="10"/>
                            </p:stCondLst>
                            <p:childTnLst>
                              <p:par>
                                <p:cTn id="11" presetID="10" presetClass="entr" presetSubtype="0" fill="hold" nodeType="afterEffect">
                                  <p:stCondLst>
                                    <p:cond delay="750"/>
                                  </p:stCondLst>
                                  <p:iterate type="lt">
                                    <p:tmPct val="0"/>
                                  </p:iterate>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1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 xmlns:a16="http://schemas.microsoft.com/office/drawing/2014/main" id="{6458285D-AE9C-048A-0994-1E0C07AB1A9B}"/>
              </a:ext>
            </a:extLst>
          </p:cNvPr>
          <p:cNvSpPr>
            <a:spLocks noGrp="1"/>
          </p:cNvSpPr>
          <p:nvPr>
            <p:ph type="sldNum" sz="quarter" idx="12"/>
          </p:nvPr>
        </p:nvSpPr>
        <p:spPr/>
        <p:txBody>
          <a:bodyPr/>
          <a:lstStyle/>
          <a:p>
            <a:pPr>
              <a:defRPr/>
            </a:pPr>
            <a:fld id="{7EB886E3-00E7-4162-B129-FA39E7E8DDAA}" type="slidenum">
              <a:rPr lang="en-US" altLang="vi-VN" smtClean="0">
                <a:solidFill>
                  <a:prstClr val="black">
                    <a:tint val="75000"/>
                  </a:prstClr>
                </a:solidFill>
              </a:rPr>
              <a:pPr>
                <a:defRPr/>
              </a:pPr>
              <a:t>12</a:t>
            </a:fld>
            <a:endParaRPr lang="en-US" altLang="vi-VN">
              <a:solidFill>
                <a:prstClr val="black">
                  <a:tint val="75000"/>
                </a:prstClr>
              </a:solidFill>
            </a:endParaRPr>
          </a:p>
        </p:txBody>
      </p:sp>
      <p:pic>
        <p:nvPicPr>
          <p:cNvPr id="3" name="Picture 2">
            <a:extLst>
              <a:ext uri="{FF2B5EF4-FFF2-40B4-BE49-F238E27FC236}">
                <a16:creationId xmlns="" xmlns:a16="http://schemas.microsoft.com/office/drawing/2014/main" id="{6B022034-D92A-0791-8E25-0365A56BAFC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1695450"/>
            <a:ext cx="9143999" cy="4876799"/>
          </a:xfrm>
          <a:prstGeom prst="rect">
            <a:avLst/>
          </a:prstGeom>
        </p:spPr>
      </p:pic>
      <p:sp>
        <p:nvSpPr>
          <p:cNvPr id="4" name="Rectangle 3">
            <a:extLst>
              <a:ext uri="{FF2B5EF4-FFF2-40B4-BE49-F238E27FC236}">
                <a16:creationId xmlns="" xmlns:a16="http://schemas.microsoft.com/office/drawing/2014/main" id="{F9F00057-5421-1467-211B-DCEFFF79EA76}"/>
              </a:ext>
            </a:extLst>
          </p:cNvPr>
          <p:cNvSpPr/>
          <p:nvPr/>
        </p:nvSpPr>
        <p:spPr>
          <a:xfrm>
            <a:off x="3076574" y="411201"/>
            <a:ext cx="2990850" cy="4286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err="1"/>
              <a:t>Đoạn</a:t>
            </a:r>
            <a:r>
              <a:rPr lang="en-US" sz="2800" dirty="0"/>
              <a:t> 1</a:t>
            </a:r>
          </a:p>
        </p:txBody>
      </p:sp>
    </p:spTree>
    <p:custDataLst>
      <p:tags r:id="rId1"/>
    </p:custDataLst>
    <p:extLst>
      <p:ext uri="{BB962C8B-B14F-4D97-AF65-F5344CB8AC3E}">
        <p14:creationId xmlns:p14="http://schemas.microsoft.com/office/powerpoint/2010/main" val="289777714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1)">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330200" y="2345267"/>
            <a:ext cx="8534400" cy="31554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p:cNvSpPr txBox="1">
            <a:spLocks noChangeArrowheads="1"/>
          </p:cNvSpPr>
          <p:nvPr/>
        </p:nvSpPr>
        <p:spPr bwMode="auto">
          <a:xfrm>
            <a:off x="939800" y="2973389"/>
            <a:ext cx="77724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600">
                <a:solidFill>
                  <a:schemeClr val="tx1"/>
                </a:solidFill>
                <a:latin typeface="Times New Roman" panose="02020603050405020304" pitchFamily="18" charset="0"/>
              </a:defRPr>
            </a:lvl1pPr>
            <a:lvl2pPr marL="742950" indent="-285750">
              <a:defRPr sz="2600">
                <a:solidFill>
                  <a:schemeClr val="tx1"/>
                </a:solidFill>
                <a:latin typeface="Times New Roman" panose="02020603050405020304" pitchFamily="18" charset="0"/>
              </a:defRPr>
            </a:lvl2pPr>
            <a:lvl3pPr marL="1143000" indent="-228600">
              <a:defRPr sz="2600">
                <a:solidFill>
                  <a:schemeClr val="tx1"/>
                </a:solidFill>
                <a:latin typeface="Times New Roman" panose="02020603050405020304" pitchFamily="18" charset="0"/>
              </a:defRPr>
            </a:lvl3pPr>
            <a:lvl4pPr marL="1600200" indent="-228600">
              <a:defRPr sz="2600">
                <a:solidFill>
                  <a:schemeClr val="tx1"/>
                </a:solidFill>
                <a:latin typeface="Times New Roman" panose="02020603050405020304" pitchFamily="18" charset="0"/>
              </a:defRPr>
            </a:lvl4pPr>
            <a:lvl5pPr marL="2057400" indent="-228600">
              <a:defRPr sz="26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6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6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6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600">
                <a:solidFill>
                  <a:schemeClr val="tx1"/>
                </a:solidFill>
                <a:latin typeface="Times New Roman" panose="02020603050405020304" pitchFamily="18" charset="0"/>
              </a:defRPr>
            </a:lvl9pPr>
          </a:lstStyle>
          <a:p>
            <a:pPr eaLnBrk="0" fontAlgn="base" hangingPunct="0">
              <a:spcBef>
                <a:spcPct val="0"/>
              </a:spcBef>
              <a:spcAft>
                <a:spcPct val="0"/>
              </a:spcAft>
            </a:pPr>
            <a:r>
              <a:rPr lang="en-US" sz="1800" dirty="0">
                <a:solidFill>
                  <a:srgbClr val="FF0000"/>
                </a:solidFill>
              </a:rPr>
              <a:t>        Con    </a:t>
            </a:r>
            <a:r>
              <a:rPr lang="en-US" sz="1800" dirty="0" err="1">
                <a:solidFill>
                  <a:srgbClr val="FF0000"/>
                </a:solidFill>
              </a:rPr>
              <a:t>đường</a:t>
            </a:r>
            <a:r>
              <a:rPr lang="en-US" sz="1800" dirty="0">
                <a:solidFill>
                  <a:srgbClr val="FF0000"/>
                </a:solidFill>
              </a:rPr>
              <a:t>   </a:t>
            </a:r>
            <a:r>
              <a:rPr lang="en-US" sz="1800" dirty="0" err="1">
                <a:solidFill>
                  <a:srgbClr val="FF0000"/>
                </a:solidFill>
              </a:rPr>
              <a:t>học</a:t>
            </a:r>
            <a:r>
              <a:rPr lang="en-US" sz="1800" dirty="0">
                <a:solidFill>
                  <a:srgbClr val="FF0000"/>
                </a:solidFill>
              </a:rPr>
              <a:t>        </a:t>
            </a:r>
            <a:r>
              <a:rPr lang="en-US" sz="1800" dirty="0" err="1">
                <a:solidFill>
                  <a:srgbClr val="FF0000"/>
                </a:solidFill>
              </a:rPr>
              <a:t>trò</a:t>
            </a:r>
            <a:r>
              <a:rPr lang="en-US" sz="1800" dirty="0">
                <a:solidFill>
                  <a:srgbClr val="FF0000"/>
                </a:solidFill>
              </a:rPr>
              <a:t>.     Con       </a:t>
            </a:r>
            <a:r>
              <a:rPr lang="en-US" sz="1800" dirty="0" err="1">
                <a:solidFill>
                  <a:srgbClr val="FF0000"/>
                </a:solidFill>
              </a:rPr>
              <a:t>đường</a:t>
            </a:r>
            <a:r>
              <a:rPr lang="en-US" sz="1800" dirty="0">
                <a:solidFill>
                  <a:srgbClr val="FF0000"/>
                </a:solidFill>
              </a:rPr>
              <a:t>  </a:t>
            </a:r>
            <a:r>
              <a:rPr lang="en-US" sz="1800" dirty="0" err="1">
                <a:solidFill>
                  <a:srgbClr val="FF0000"/>
                </a:solidFill>
              </a:rPr>
              <a:t>học</a:t>
            </a:r>
            <a:r>
              <a:rPr lang="en-US" sz="1800" dirty="0">
                <a:solidFill>
                  <a:srgbClr val="FF0000"/>
                </a:solidFill>
              </a:rPr>
              <a:t>      </a:t>
            </a:r>
            <a:r>
              <a:rPr lang="en-US" sz="1800" dirty="0" err="1">
                <a:solidFill>
                  <a:srgbClr val="FF0000"/>
                </a:solidFill>
              </a:rPr>
              <a:t>trò</a:t>
            </a:r>
            <a:r>
              <a:rPr lang="en-US" sz="1800" dirty="0">
                <a:solidFill>
                  <a:srgbClr val="FF0000"/>
                </a:solidFill>
              </a:rPr>
              <a:t>.     </a:t>
            </a:r>
            <a:r>
              <a:rPr lang="en-US" sz="1800" dirty="0" err="1">
                <a:solidFill>
                  <a:srgbClr val="FF0000"/>
                </a:solidFill>
              </a:rPr>
              <a:t>Đưa</a:t>
            </a:r>
            <a:r>
              <a:rPr lang="en-US" sz="1800" dirty="0">
                <a:solidFill>
                  <a:srgbClr val="FF0000"/>
                </a:solidFill>
              </a:rPr>
              <a:t>    </a:t>
            </a:r>
            <a:r>
              <a:rPr lang="en-US" sz="1800" dirty="0" err="1">
                <a:solidFill>
                  <a:srgbClr val="FF0000"/>
                </a:solidFill>
              </a:rPr>
              <a:t>em</a:t>
            </a:r>
            <a:r>
              <a:rPr lang="en-US" sz="1800" dirty="0">
                <a:solidFill>
                  <a:srgbClr val="FF0000"/>
                </a:solidFill>
              </a:rPr>
              <a:t>    qua </a:t>
            </a:r>
          </a:p>
        </p:txBody>
      </p:sp>
      <p:sp>
        <p:nvSpPr>
          <p:cNvPr id="9" name="TextBox 8"/>
          <p:cNvSpPr txBox="1">
            <a:spLocks noChangeArrowheads="1"/>
          </p:cNvSpPr>
          <p:nvPr/>
        </p:nvSpPr>
        <p:spPr bwMode="auto">
          <a:xfrm>
            <a:off x="889000" y="3857891"/>
            <a:ext cx="79248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600">
                <a:solidFill>
                  <a:schemeClr val="tx1"/>
                </a:solidFill>
                <a:latin typeface="Times New Roman" panose="02020603050405020304" pitchFamily="18" charset="0"/>
              </a:defRPr>
            </a:lvl1pPr>
            <a:lvl2pPr marL="742950" indent="-285750">
              <a:defRPr sz="2600">
                <a:solidFill>
                  <a:schemeClr val="tx1"/>
                </a:solidFill>
                <a:latin typeface="Times New Roman" panose="02020603050405020304" pitchFamily="18" charset="0"/>
              </a:defRPr>
            </a:lvl2pPr>
            <a:lvl3pPr marL="1143000" indent="-228600">
              <a:defRPr sz="2600">
                <a:solidFill>
                  <a:schemeClr val="tx1"/>
                </a:solidFill>
                <a:latin typeface="Times New Roman" panose="02020603050405020304" pitchFamily="18" charset="0"/>
              </a:defRPr>
            </a:lvl3pPr>
            <a:lvl4pPr marL="1600200" indent="-228600">
              <a:defRPr sz="2600">
                <a:solidFill>
                  <a:schemeClr val="tx1"/>
                </a:solidFill>
                <a:latin typeface="Times New Roman" panose="02020603050405020304" pitchFamily="18" charset="0"/>
              </a:defRPr>
            </a:lvl4pPr>
            <a:lvl5pPr marL="2057400" indent="-228600">
              <a:defRPr sz="26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6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6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6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600">
                <a:solidFill>
                  <a:schemeClr val="tx1"/>
                </a:solidFill>
                <a:latin typeface="Times New Roman" panose="02020603050405020304" pitchFamily="18" charset="0"/>
              </a:defRPr>
            </a:lvl9pPr>
          </a:lstStyle>
          <a:p>
            <a:pPr eaLnBrk="0" fontAlgn="base" hangingPunct="0">
              <a:spcBef>
                <a:spcPct val="0"/>
              </a:spcBef>
              <a:spcAft>
                <a:spcPct val="0"/>
              </a:spcAft>
            </a:pPr>
            <a:r>
              <a:rPr lang="en-US" sz="1800" dirty="0">
                <a:solidFill>
                  <a:srgbClr val="FF0000"/>
                </a:solidFill>
              </a:rPr>
              <a:t> </a:t>
            </a:r>
            <a:r>
              <a:rPr lang="en-US" sz="1800" dirty="0" err="1">
                <a:solidFill>
                  <a:srgbClr val="FF0000"/>
                </a:solidFill>
              </a:rPr>
              <a:t>Những</a:t>
            </a:r>
            <a:r>
              <a:rPr lang="en-US" sz="1800" dirty="0">
                <a:solidFill>
                  <a:srgbClr val="FF0000"/>
                </a:solidFill>
              </a:rPr>
              <a:t>   </a:t>
            </a:r>
            <a:r>
              <a:rPr lang="en-US" sz="1800" dirty="0" err="1">
                <a:solidFill>
                  <a:srgbClr val="FF0000"/>
                </a:solidFill>
              </a:rPr>
              <a:t>mộng</a:t>
            </a:r>
            <a:r>
              <a:rPr lang="en-US" sz="1800" dirty="0">
                <a:solidFill>
                  <a:srgbClr val="FF0000"/>
                </a:solidFill>
              </a:rPr>
              <a:t> </a:t>
            </a:r>
            <a:r>
              <a:rPr lang="en-US" sz="1800" dirty="0" err="1">
                <a:solidFill>
                  <a:srgbClr val="FF0000"/>
                </a:solidFill>
              </a:rPr>
              <a:t>mơ</a:t>
            </a:r>
            <a:r>
              <a:rPr lang="en-US" sz="1800" dirty="0">
                <a:solidFill>
                  <a:srgbClr val="FF0000"/>
                </a:solidFill>
              </a:rPr>
              <a:t>     </a:t>
            </a:r>
            <a:r>
              <a:rPr lang="en-US" sz="1800" dirty="0" err="1">
                <a:solidFill>
                  <a:srgbClr val="FF0000"/>
                </a:solidFill>
              </a:rPr>
              <a:t>tuổi</a:t>
            </a:r>
            <a:r>
              <a:rPr lang="en-US" sz="1800" dirty="0">
                <a:solidFill>
                  <a:srgbClr val="FF0000"/>
                </a:solidFill>
              </a:rPr>
              <a:t>     </a:t>
            </a:r>
            <a:r>
              <a:rPr lang="en-US" sz="1800" dirty="0" err="1">
                <a:solidFill>
                  <a:srgbClr val="FF0000"/>
                </a:solidFill>
              </a:rPr>
              <a:t>hồng</a:t>
            </a:r>
            <a:r>
              <a:rPr lang="en-US" sz="1800" dirty="0">
                <a:solidFill>
                  <a:srgbClr val="FF0000"/>
                </a:solidFill>
              </a:rPr>
              <a:t>.     Con   </a:t>
            </a:r>
            <a:r>
              <a:rPr lang="en-US" sz="1800" dirty="0" err="1">
                <a:solidFill>
                  <a:srgbClr val="FF0000"/>
                </a:solidFill>
              </a:rPr>
              <a:t>đường</a:t>
            </a:r>
            <a:r>
              <a:rPr lang="en-US" sz="1800" dirty="0">
                <a:solidFill>
                  <a:srgbClr val="FF0000"/>
                </a:solidFill>
              </a:rPr>
              <a:t>   </a:t>
            </a:r>
            <a:r>
              <a:rPr lang="en-US" sz="1800" dirty="0" err="1">
                <a:solidFill>
                  <a:srgbClr val="FF0000"/>
                </a:solidFill>
              </a:rPr>
              <a:t>học</a:t>
            </a:r>
            <a:r>
              <a:rPr lang="en-US" sz="1800" dirty="0">
                <a:solidFill>
                  <a:srgbClr val="FF0000"/>
                </a:solidFill>
              </a:rPr>
              <a:t>    </a:t>
            </a:r>
            <a:r>
              <a:rPr lang="en-US" sz="1800" dirty="0" err="1">
                <a:solidFill>
                  <a:srgbClr val="FF0000"/>
                </a:solidFill>
              </a:rPr>
              <a:t>trò</a:t>
            </a:r>
            <a:r>
              <a:rPr lang="en-US" sz="1800" dirty="0">
                <a:solidFill>
                  <a:srgbClr val="FF0000"/>
                </a:solidFill>
              </a:rPr>
              <a:t>.   Con     </a:t>
            </a:r>
            <a:r>
              <a:rPr lang="en-US" sz="1800" dirty="0" err="1">
                <a:solidFill>
                  <a:srgbClr val="FF0000"/>
                </a:solidFill>
              </a:rPr>
              <a:t>đường</a:t>
            </a:r>
            <a:r>
              <a:rPr lang="en-US" sz="1800" dirty="0">
                <a:solidFill>
                  <a:srgbClr val="FF0000"/>
                </a:solidFill>
              </a:rPr>
              <a:t>  </a:t>
            </a:r>
            <a:r>
              <a:rPr lang="en-US" sz="1800" dirty="0" err="1">
                <a:solidFill>
                  <a:srgbClr val="FF0000"/>
                </a:solidFill>
              </a:rPr>
              <a:t>học</a:t>
            </a:r>
            <a:r>
              <a:rPr lang="en-US" sz="1800" dirty="0">
                <a:solidFill>
                  <a:srgbClr val="FF0000"/>
                </a:solidFill>
              </a:rPr>
              <a:t> </a:t>
            </a:r>
          </a:p>
        </p:txBody>
      </p:sp>
      <p:sp>
        <p:nvSpPr>
          <p:cNvPr id="10" name="TextBox 9"/>
          <p:cNvSpPr txBox="1">
            <a:spLocks noChangeArrowheads="1"/>
          </p:cNvSpPr>
          <p:nvPr/>
        </p:nvSpPr>
        <p:spPr bwMode="auto">
          <a:xfrm>
            <a:off x="939800" y="4891619"/>
            <a:ext cx="81534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600">
                <a:solidFill>
                  <a:schemeClr val="tx1"/>
                </a:solidFill>
                <a:latin typeface="Times New Roman" panose="02020603050405020304" pitchFamily="18" charset="0"/>
              </a:defRPr>
            </a:lvl1pPr>
            <a:lvl2pPr marL="742950" indent="-285750">
              <a:defRPr sz="2600">
                <a:solidFill>
                  <a:schemeClr val="tx1"/>
                </a:solidFill>
                <a:latin typeface="Times New Roman" panose="02020603050405020304" pitchFamily="18" charset="0"/>
              </a:defRPr>
            </a:lvl2pPr>
            <a:lvl3pPr marL="1143000" indent="-228600">
              <a:defRPr sz="2600">
                <a:solidFill>
                  <a:schemeClr val="tx1"/>
                </a:solidFill>
                <a:latin typeface="Times New Roman" panose="02020603050405020304" pitchFamily="18" charset="0"/>
              </a:defRPr>
            </a:lvl3pPr>
            <a:lvl4pPr marL="1600200" indent="-228600">
              <a:defRPr sz="2600">
                <a:solidFill>
                  <a:schemeClr val="tx1"/>
                </a:solidFill>
                <a:latin typeface="Times New Roman" panose="02020603050405020304" pitchFamily="18" charset="0"/>
              </a:defRPr>
            </a:lvl4pPr>
            <a:lvl5pPr marL="2057400" indent="-228600">
              <a:defRPr sz="26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6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6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6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600">
                <a:solidFill>
                  <a:schemeClr val="tx1"/>
                </a:solidFill>
                <a:latin typeface="Times New Roman" panose="02020603050405020304" pitchFamily="18" charset="0"/>
              </a:defRPr>
            </a:lvl9pPr>
          </a:lstStyle>
          <a:p>
            <a:pPr eaLnBrk="0" fontAlgn="base" hangingPunct="0">
              <a:spcBef>
                <a:spcPct val="0"/>
              </a:spcBef>
              <a:spcAft>
                <a:spcPct val="0"/>
              </a:spcAft>
            </a:pPr>
            <a:r>
              <a:rPr lang="en-US" sz="1800" dirty="0" err="1">
                <a:solidFill>
                  <a:srgbClr val="FF0000"/>
                </a:solidFill>
              </a:rPr>
              <a:t>Trò</a:t>
            </a:r>
            <a:r>
              <a:rPr lang="en-US" sz="1800" dirty="0">
                <a:solidFill>
                  <a:srgbClr val="FF0000"/>
                </a:solidFill>
              </a:rPr>
              <a:t>.      </a:t>
            </a:r>
            <a:r>
              <a:rPr lang="en-US" sz="1800" dirty="0" err="1">
                <a:solidFill>
                  <a:srgbClr val="FF0000"/>
                </a:solidFill>
              </a:rPr>
              <a:t>Đưa</a:t>
            </a:r>
            <a:r>
              <a:rPr lang="en-US" sz="1800" dirty="0">
                <a:solidFill>
                  <a:srgbClr val="FF0000"/>
                </a:solidFill>
              </a:rPr>
              <a:t>  </a:t>
            </a:r>
            <a:r>
              <a:rPr lang="en-US" sz="1800" dirty="0" err="1">
                <a:solidFill>
                  <a:srgbClr val="FF0000"/>
                </a:solidFill>
              </a:rPr>
              <a:t>em</a:t>
            </a:r>
            <a:r>
              <a:rPr lang="en-US" sz="1800" dirty="0">
                <a:solidFill>
                  <a:srgbClr val="FF0000"/>
                </a:solidFill>
              </a:rPr>
              <a:t>    qua           </a:t>
            </a:r>
            <a:r>
              <a:rPr lang="en-US" sz="1800" dirty="0" err="1">
                <a:solidFill>
                  <a:srgbClr val="FF0000"/>
                </a:solidFill>
              </a:rPr>
              <a:t>những</a:t>
            </a:r>
            <a:r>
              <a:rPr lang="en-US" sz="1800" dirty="0">
                <a:solidFill>
                  <a:srgbClr val="FF0000"/>
                </a:solidFill>
              </a:rPr>
              <a:t>     </a:t>
            </a:r>
            <a:r>
              <a:rPr lang="en-US" sz="1800" dirty="0" err="1">
                <a:solidFill>
                  <a:srgbClr val="FF0000"/>
                </a:solidFill>
              </a:rPr>
              <a:t>mộng</a:t>
            </a:r>
            <a:r>
              <a:rPr lang="en-US" sz="1800" dirty="0">
                <a:solidFill>
                  <a:srgbClr val="FF0000"/>
                </a:solidFill>
              </a:rPr>
              <a:t>    </a:t>
            </a:r>
            <a:r>
              <a:rPr lang="en-US" sz="1800" dirty="0" err="1">
                <a:solidFill>
                  <a:srgbClr val="FF0000"/>
                </a:solidFill>
              </a:rPr>
              <a:t>mơ</a:t>
            </a:r>
            <a:r>
              <a:rPr lang="en-US" sz="1800" dirty="0">
                <a:solidFill>
                  <a:srgbClr val="FF0000"/>
                </a:solidFill>
              </a:rPr>
              <a:t>          </a:t>
            </a:r>
            <a:r>
              <a:rPr lang="en-US" sz="1800" dirty="0" err="1">
                <a:solidFill>
                  <a:srgbClr val="FF0000"/>
                </a:solidFill>
              </a:rPr>
              <a:t>tuổi</a:t>
            </a:r>
            <a:r>
              <a:rPr lang="en-US" sz="1800" dirty="0">
                <a:solidFill>
                  <a:srgbClr val="FF0000"/>
                </a:solidFill>
              </a:rPr>
              <a:t>            </a:t>
            </a:r>
            <a:r>
              <a:rPr lang="en-US" sz="1800" dirty="0" err="1">
                <a:solidFill>
                  <a:srgbClr val="FF0000"/>
                </a:solidFill>
              </a:rPr>
              <a:t>hồng</a:t>
            </a:r>
            <a:endParaRPr lang="en-US" sz="1800" dirty="0">
              <a:solidFill>
                <a:srgbClr val="FF0000"/>
              </a:solidFill>
            </a:endParaRPr>
          </a:p>
        </p:txBody>
      </p:sp>
      <p:pic>
        <p:nvPicPr>
          <p:cNvPr id="4" name="câu 4 5.mp3">
            <a:hlinkClick r:id="" action="ppaction://media"/>
          </p:cNvPr>
          <p:cNvPicPr>
            <a:picLocks noChangeAspect="1"/>
          </p:cNvPicPr>
          <p:nvPr>
            <a:audioFile r:link="rId3"/>
            <p:extLst>
              <p:ext uri="{DAA4B4D4-6D71-4841-9C94-3DE7FCFB9230}">
                <p14:media xmlns:p14="http://schemas.microsoft.com/office/powerpoint/2010/main" r:link="rId2"/>
              </p:ext>
            </p:extLst>
          </p:nvPr>
        </p:nvPicPr>
        <p:blipFill>
          <a:blip r:embed="rId7">
            <a:extLst>
              <a:ext uri="{28A0092B-C50C-407E-A947-70E740481C1C}">
                <a14:useLocalDpi xmlns:a14="http://schemas.microsoft.com/office/drawing/2010/main" val="0"/>
              </a:ext>
            </a:extLst>
          </a:blip>
          <a:srcRect/>
          <a:stretch>
            <a:fillRect/>
          </a:stretch>
        </p:blipFill>
        <p:spPr bwMode="auto">
          <a:xfrm>
            <a:off x="8458200" y="7408863"/>
            <a:ext cx="6096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2">
            <a:extLst>
              <a:ext uri="{FF2B5EF4-FFF2-40B4-BE49-F238E27FC236}">
                <a16:creationId xmlns="" xmlns:a16="http://schemas.microsoft.com/office/drawing/2014/main" id="{D2BF512F-5CF2-440B-B15F-78F274E27857}"/>
              </a:ext>
            </a:extLst>
          </p:cNvPr>
          <p:cNvSpPr/>
          <p:nvPr/>
        </p:nvSpPr>
        <p:spPr>
          <a:xfrm>
            <a:off x="3017837" y="849712"/>
            <a:ext cx="3667125" cy="73924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err="1"/>
              <a:t>Đoạn</a:t>
            </a:r>
            <a:r>
              <a:rPr lang="en-US" sz="2800" dirty="0"/>
              <a:t> 2</a:t>
            </a:r>
          </a:p>
        </p:txBody>
      </p:sp>
    </p:spTree>
    <p:custDataLst>
      <p:tags r:id="rId1"/>
    </p:custDataLst>
    <p:extLst>
      <p:ext uri="{BB962C8B-B14F-4D97-AF65-F5344CB8AC3E}">
        <p14:creationId xmlns:p14="http://schemas.microsoft.com/office/powerpoint/2010/main" val="58387057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10" presetClass="entr" presetSubtype="0" fill="hold" nodeType="withEffect">
                                  <p:stCondLst>
                                    <p:cond delay="750"/>
                                  </p:stCondLst>
                                  <p:iterate type="lt">
                                    <p:tmPct val="0"/>
                                  </p:iterate>
                                  <p:childTnLst>
                                    <p:set>
                                      <p:cBhvr>
                                        <p:cTn id="11" dur="1" fill="hold">
                                          <p:stCondLst>
                                            <p:cond delay="0"/>
                                          </p:stCondLst>
                                        </p:cTn>
                                        <p:tgtEl>
                                          <p:spTgt spid="7">
                                            <p:txEl>
                                              <p:pRg st="0" end="0"/>
                                            </p:txEl>
                                          </p:spTgt>
                                        </p:tgtEl>
                                        <p:attrNameLst>
                                          <p:attrName>style.visibility</p:attrName>
                                        </p:attrNameLst>
                                      </p:cBhvr>
                                      <p:to>
                                        <p:strVal val="visible"/>
                                      </p:to>
                                    </p:set>
                                    <p:animEffect transition="in" filter="fade">
                                      <p:cBhvr>
                                        <p:cTn id="12" dur="250"/>
                                        <p:tgtEl>
                                          <p:spTgt spid="7">
                                            <p:txEl>
                                              <p:pRg st="0" end="0"/>
                                            </p:txEl>
                                          </p:spTgt>
                                        </p:tgtEl>
                                      </p:cBhvr>
                                    </p:animEffect>
                                  </p:childTnLst>
                                </p:cTn>
                              </p:par>
                              <p:par>
                                <p:cTn id="13" presetID="10" presetClass="entr" presetSubtype="0" fill="hold" nodeType="withEffect">
                                  <p:stCondLst>
                                    <p:cond delay="4500"/>
                                  </p:stCondLst>
                                  <p:iterate type="lt">
                                    <p:tmPct val="0"/>
                                  </p:iterate>
                                  <p:childTnLst>
                                    <p:set>
                                      <p:cBhvr>
                                        <p:cTn id="14" dur="1" fill="hold">
                                          <p:stCondLst>
                                            <p:cond delay="0"/>
                                          </p:stCondLst>
                                        </p:cTn>
                                        <p:tgtEl>
                                          <p:spTgt spid="9">
                                            <p:txEl>
                                              <p:pRg st="0" end="0"/>
                                            </p:txEl>
                                          </p:spTgt>
                                        </p:tgtEl>
                                        <p:attrNameLst>
                                          <p:attrName>style.visibility</p:attrName>
                                        </p:attrNameLst>
                                      </p:cBhvr>
                                      <p:to>
                                        <p:strVal val="visible"/>
                                      </p:to>
                                    </p:set>
                                    <p:animEffect transition="in" filter="fade">
                                      <p:cBhvr>
                                        <p:cTn id="15" dur="250"/>
                                        <p:tgtEl>
                                          <p:spTgt spid="9">
                                            <p:txEl>
                                              <p:pRg st="0" end="0"/>
                                            </p:txEl>
                                          </p:spTgt>
                                        </p:tgtEl>
                                      </p:cBhvr>
                                    </p:animEffect>
                                  </p:childTnLst>
                                </p:cTn>
                              </p:par>
                              <p:par>
                                <p:cTn id="16" presetID="10" presetClass="entr" presetSubtype="0" fill="hold" nodeType="withEffect">
                                  <p:stCondLst>
                                    <p:cond delay="8500"/>
                                  </p:stCondLst>
                                  <p:iterate type="lt">
                                    <p:tmPct val="0"/>
                                  </p:iterate>
                                  <p:childTnLst>
                                    <p:set>
                                      <p:cBhvr>
                                        <p:cTn id="17" dur="1" fill="hold">
                                          <p:stCondLst>
                                            <p:cond delay="0"/>
                                          </p:stCondLst>
                                        </p:cTn>
                                        <p:tgtEl>
                                          <p:spTgt spid="10">
                                            <p:txEl>
                                              <p:pRg st="0" end="0"/>
                                            </p:txEl>
                                          </p:spTgt>
                                        </p:tgtEl>
                                        <p:attrNameLst>
                                          <p:attrName>style.visibility</p:attrName>
                                        </p:attrNameLst>
                                      </p:cBhvr>
                                      <p:to>
                                        <p:strVal val="visible"/>
                                      </p:to>
                                    </p:set>
                                    <p:animEffect transition="in" filter="fade">
                                      <p:cBhvr>
                                        <p:cTn id="18" dur="25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19" fill="remove" display="0">
                  <p:stCondLst>
                    <p:cond delay="indefinite"/>
                  </p:stCondLst>
                  <p:endCondLst>
                    <p:cond evt="onStopAudio" delay="0">
                      <p:tgtEl>
                        <p:sldTgt/>
                      </p:tgtEl>
                    </p:cond>
                  </p:endCondLst>
                </p:cTn>
                <p:tgtEl>
                  <p:spTgt spid="4"/>
                </p:tgtEl>
              </p:cMediaNode>
            </p:audi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 xmlns:a16="http://schemas.microsoft.com/office/drawing/2014/main" id="{1B5F6656-9096-A346-531A-99B3F7E80831}"/>
              </a:ext>
            </a:extLst>
          </p:cNvPr>
          <p:cNvSpPr>
            <a:spLocks noGrp="1"/>
          </p:cNvSpPr>
          <p:nvPr>
            <p:ph type="sldNum" sz="quarter" idx="12"/>
          </p:nvPr>
        </p:nvSpPr>
        <p:spPr/>
        <p:txBody>
          <a:bodyPr/>
          <a:lstStyle/>
          <a:p>
            <a:pPr>
              <a:defRPr/>
            </a:pPr>
            <a:fld id="{7EB886E3-00E7-4162-B129-FA39E7E8DDAA}" type="slidenum">
              <a:rPr lang="en-US" altLang="vi-VN" smtClean="0">
                <a:solidFill>
                  <a:prstClr val="black">
                    <a:tint val="75000"/>
                  </a:prstClr>
                </a:solidFill>
              </a:rPr>
              <a:pPr>
                <a:defRPr/>
              </a:pPr>
              <a:t>14</a:t>
            </a:fld>
            <a:endParaRPr lang="en-US" altLang="vi-VN">
              <a:solidFill>
                <a:prstClr val="black">
                  <a:tint val="75000"/>
                </a:prstClr>
              </a:solidFill>
            </a:endParaRPr>
          </a:p>
        </p:txBody>
      </p:sp>
      <p:pic>
        <p:nvPicPr>
          <p:cNvPr id="3" name="Picture 2">
            <a:extLst>
              <a:ext uri="{FF2B5EF4-FFF2-40B4-BE49-F238E27FC236}">
                <a16:creationId xmlns="" xmlns:a16="http://schemas.microsoft.com/office/drawing/2014/main" id="{6945B164-311A-BFF8-F1B3-2A9A331A16C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059" y="1971675"/>
            <a:ext cx="8976731" cy="2476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a:extLst>
              <a:ext uri="{FF2B5EF4-FFF2-40B4-BE49-F238E27FC236}">
                <a16:creationId xmlns="" xmlns:a16="http://schemas.microsoft.com/office/drawing/2014/main" id="{949DCABD-CADD-26FC-4932-F337BAEC3905}"/>
              </a:ext>
            </a:extLst>
          </p:cNvPr>
          <p:cNvSpPr/>
          <p:nvPr/>
        </p:nvSpPr>
        <p:spPr>
          <a:xfrm>
            <a:off x="3028950" y="504825"/>
            <a:ext cx="3143250" cy="48577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err="1"/>
              <a:t>Câu</a:t>
            </a:r>
            <a:r>
              <a:rPr lang="en-US" sz="2800" dirty="0"/>
              <a:t> 4</a:t>
            </a:r>
          </a:p>
        </p:txBody>
      </p:sp>
    </p:spTree>
    <p:custDataLst>
      <p:tags r:id="rId1"/>
    </p:custDataLst>
    <p:extLst>
      <p:ext uri="{BB962C8B-B14F-4D97-AF65-F5344CB8AC3E}">
        <p14:creationId xmlns:p14="http://schemas.microsoft.com/office/powerpoint/2010/main" val="398347589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1"/>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78059" y="2345267"/>
            <a:ext cx="8989741" cy="31554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p:cNvSpPr txBox="1">
            <a:spLocks noChangeArrowheads="1"/>
          </p:cNvSpPr>
          <p:nvPr/>
        </p:nvSpPr>
        <p:spPr bwMode="auto">
          <a:xfrm>
            <a:off x="939800" y="2973389"/>
            <a:ext cx="77724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600">
                <a:solidFill>
                  <a:schemeClr val="tx1"/>
                </a:solidFill>
                <a:latin typeface="Times New Roman" panose="02020603050405020304" pitchFamily="18" charset="0"/>
              </a:defRPr>
            </a:lvl1pPr>
            <a:lvl2pPr marL="742950" indent="-285750">
              <a:defRPr sz="2600">
                <a:solidFill>
                  <a:schemeClr val="tx1"/>
                </a:solidFill>
                <a:latin typeface="Times New Roman" panose="02020603050405020304" pitchFamily="18" charset="0"/>
              </a:defRPr>
            </a:lvl2pPr>
            <a:lvl3pPr marL="1143000" indent="-228600">
              <a:defRPr sz="2600">
                <a:solidFill>
                  <a:schemeClr val="tx1"/>
                </a:solidFill>
                <a:latin typeface="Times New Roman" panose="02020603050405020304" pitchFamily="18" charset="0"/>
              </a:defRPr>
            </a:lvl3pPr>
            <a:lvl4pPr marL="1600200" indent="-228600">
              <a:defRPr sz="2600">
                <a:solidFill>
                  <a:schemeClr val="tx1"/>
                </a:solidFill>
                <a:latin typeface="Times New Roman" panose="02020603050405020304" pitchFamily="18" charset="0"/>
              </a:defRPr>
            </a:lvl4pPr>
            <a:lvl5pPr marL="2057400" indent="-228600">
              <a:defRPr sz="26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6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6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6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600">
                <a:solidFill>
                  <a:schemeClr val="tx1"/>
                </a:solidFill>
                <a:latin typeface="Times New Roman" panose="02020603050405020304" pitchFamily="18" charset="0"/>
              </a:defRPr>
            </a:lvl9pPr>
          </a:lstStyle>
          <a:p>
            <a:pPr eaLnBrk="0" fontAlgn="base" hangingPunct="0">
              <a:spcBef>
                <a:spcPct val="0"/>
              </a:spcBef>
              <a:spcAft>
                <a:spcPct val="0"/>
              </a:spcAft>
            </a:pPr>
            <a:r>
              <a:rPr lang="en-US" sz="1800" dirty="0">
                <a:solidFill>
                  <a:srgbClr val="FF0000"/>
                </a:solidFill>
              </a:rPr>
              <a:t>        Con    </a:t>
            </a:r>
            <a:r>
              <a:rPr lang="en-US" sz="1800" dirty="0" err="1">
                <a:solidFill>
                  <a:srgbClr val="FF0000"/>
                </a:solidFill>
              </a:rPr>
              <a:t>đường</a:t>
            </a:r>
            <a:r>
              <a:rPr lang="en-US" sz="1800" dirty="0">
                <a:solidFill>
                  <a:srgbClr val="FF0000"/>
                </a:solidFill>
              </a:rPr>
              <a:t>   </a:t>
            </a:r>
            <a:r>
              <a:rPr lang="en-US" sz="1800" dirty="0" err="1">
                <a:solidFill>
                  <a:srgbClr val="FF0000"/>
                </a:solidFill>
              </a:rPr>
              <a:t>học</a:t>
            </a:r>
            <a:r>
              <a:rPr lang="en-US" sz="1800" dirty="0">
                <a:solidFill>
                  <a:srgbClr val="FF0000"/>
                </a:solidFill>
              </a:rPr>
              <a:t>        </a:t>
            </a:r>
            <a:r>
              <a:rPr lang="en-US" sz="1800" dirty="0" err="1">
                <a:solidFill>
                  <a:srgbClr val="FF0000"/>
                </a:solidFill>
              </a:rPr>
              <a:t>trò</a:t>
            </a:r>
            <a:r>
              <a:rPr lang="en-US" sz="1800" dirty="0">
                <a:solidFill>
                  <a:srgbClr val="FF0000"/>
                </a:solidFill>
              </a:rPr>
              <a:t>.     Con       </a:t>
            </a:r>
            <a:r>
              <a:rPr lang="en-US" sz="1800" dirty="0" err="1">
                <a:solidFill>
                  <a:srgbClr val="FF0000"/>
                </a:solidFill>
              </a:rPr>
              <a:t>đường</a:t>
            </a:r>
            <a:r>
              <a:rPr lang="en-US" sz="1800" dirty="0">
                <a:solidFill>
                  <a:srgbClr val="FF0000"/>
                </a:solidFill>
              </a:rPr>
              <a:t>  </a:t>
            </a:r>
            <a:r>
              <a:rPr lang="en-US" sz="1800" dirty="0" err="1">
                <a:solidFill>
                  <a:srgbClr val="FF0000"/>
                </a:solidFill>
              </a:rPr>
              <a:t>học</a:t>
            </a:r>
            <a:r>
              <a:rPr lang="en-US" sz="1800" dirty="0">
                <a:solidFill>
                  <a:srgbClr val="FF0000"/>
                </a:solidFill>
              </a:rPr>
              <a:t>      </a:t>
            </a:r>
            <a:r>
              <a:rPr lang="en-US" sz="1800" dirty="0" err="1">
                <a:solidFill>
                  <a:srgbClr val="FF0000"/>
                </a:solidFill>
              </a:rPr>
              <a:t>trò</a:t>
            </a:r>
            <a:r>
              <a:rPr lang="en-US" sz="1800" dirty="0">
                <a:solidFill>
                  <a:srgbClr val="FF0000"/>
                </a:solidFill>
              </a:rPr>
              <a:t>.     </a:t>
            </a:r>
            <a:r>
              <a:rPr lang="en-US" sz="1800" dirty="0" err="1">
                <a:solidFill>
                  <a:srgbClr val="FF0000"/>
                </a:solidFill>
              </a:rPr>
              <a:t>Đưa</a:t>
            </a:r>
            <a:r>
              <a:rPr lang="en-US" sz="1800" dirty="0">
                <a:solidFill>
                  <a:srgbClr val="FF0000"/>
                </a:solidFill>
              </a:rPr>
              <a:t>    </a:t>
            </a:r>
            <a:r>
              <a:rPr lang="en-US" sz="1800" dirty="0" err="1">
                <a:solidFill>
                  <a:srgbClr val="FF0000"/>
                </a:solidFill>
              </a:rPr>
              <a:t>em</a:t>
            </a:r>
            <a:r>
              <a:rPr lang="en-US" sz="1800" dirty="0">
                <a:solidFill>
                  <a:srgbClr val="FF0000"/>
                </a:solidFill>
              </a:rPr>
              <a:t>    qua </a:t>
            </a:r>
          </a:p>
        </p:txBody>
      </p:sp>
      <p:sp>
        <p:nvSpPr>
          <p:cNvPr id="9" name="TextBox 8"/>
          <p:cNvSpPr txBox="1">
            <a:spLocks noChangeArrowheads="1"/>
          </p:cNvSpPr>
          <p:nvPr/>
        </p:nvSpPr>
        <p:spPr bwMode="auto">
          <a:xfrm>
            <a:off x="889000" y="3857891"/>
            <a:ext cx="79248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600">
                <a:solidFill>
                  <a:schemeClr val="tx1"/>
                </a:solidFill>
                <a:latin typeface="Times New Roman" panose="02020603050405020304" pitchFamily="18" charset="0"/>
              </a:defRPr>
            </a:lvl1pPr>
            <a:lvl2pPr marL="742950" indent="-285750">
              <a:defRPr sz="2600">
                <a:solidFill>
                  <a:schemeClr val="tx1"/>
                </a:solidFill>
                <a:latin typeface="Times New Roman" panose="02020603050405020304" pitchFamily="18" charset="0"/>
              </a:defRPr>
            </a:lvl2pPr>
            <a:lvl3pPr marL="1143000" indent="-228600">
              <a:defRPr sz="2600">
                <a:solidFill>
                  <a:schemeClr val="tx1"/>
                </a:solidFill>
                <a:latin typeface="Times New Roman" panose="02020603050405020304" pitchFamily="18" charset="0"/>
              </a:defRPr>
            </a:lvl3pPr>
            <a:lvl4pPr marL="1600200" indent="-228600">
              <a:defRPr sz="2600">
                <a:solidFill>
                  <a:schemeClr val="tx1"/>
                </a:solidFill>
                <a:latin typeface="Times New Roman" panose="02020603050405020304" pitchFamily="18" charset="0"/>
              </a:defRPr>
            </a:lvl4pPr>
            <a:lvl5pPr marL="2057400" indent="-228600">
              <a:defRPr sz="26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6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6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6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600">
                <a:solidFill>
                  <a:schemeClr val="tx1"/>
                </a:solidFill>
                <a:latin typeface="Times New Roman" panose="02020603050405020304" pitchFamily="18" charset="0"/>
              </a:defRPr>
            </a:lvl9pPr>
          </a:lstStyle>
          <a:p>
            <a:pPr eaLnBrk="0" fontAlgn="base" hangingPunct="0">
              <a:spcBef>
                <a:spcPct val="0"/>
              </a:spcBef>
              <a:spcAft>
                <a:spcPct val="0"/>
              </a:spcAft>
            </a:pPr>
            <a:r>
              <a:rPr lang="en-US" sz="1800" dirty="0">
                <a:solidFill>
                  <a:srgbClr val="FF0000"/>
                </a:solidFill>
              </a:rPr>
              <a:t> </a:t>
            </a:r>
            <a:r>
              <a:rPr lang="en-US" sz="1800" dirty="0" err="1">
                <a:solidFill>
                  <a:srgbClr val="FF0000"/>
                </a:solidFill>
              </a:rPr>
              <a:t>Những</a:t>
            </a:r>
            <a:r>
              <a:rPr lang="en-US" sz="1800" dirty="0">
                <a:solidFill>
                  <a:srgbClr val="FF0000"/>
                </a:solidFill>
              </a:rPr>
              <a:t>   </a:t>
            </a:r>
            <a:r>
              <a:rPr lang="en-US" sz="1800" dirty="0" err="1">
                <a:solidFill>
                  <a:srgbClr val="FF0000"/>
                </a:solidFill>
              </a:rPr>
              <a:t>mộng</a:t>
            </a:r>
            <a:r>
              <a:rPr lang="en-US" sz="1800" dirty="0">
                <a:solidFill>
                  <a:srgbClr val="FF0000"/>
                </a:solidFill>
              </a:rPr>
              <a:t> </a:t>
            </a:r>
            <a:r>
              <a:rPr lang="en-US" sz="1800" dirty="0" err="1">
                <a:solidFill>
                  <a:srgbClr val="FF0000"/>
                </a:solidFill>
              </a:rPr>
              <a:t>mơ</a:t>
            </a:r>
            <a:r>
              <a:rPr lang="en-US" sz="1800" dirty="0">
                <a:solidFill>
                  <a:srgbClr val="FF0000"/>
                </a:solidFill>
              </a:rPr>
              <a:t>     </a:t>
            </a:r>
            <a:r>
              <a:rPr lang="en-US" sz="1800" dirty="0" err="1">
                <a:solidFill>
                  <a:srgbClr val="FF0000"/>
                </a:solidFill>
              </a:rPr>
              <a:t>tuổi</a:t>
            </a:r>
            <a:r>
              <a:rPr lang="en-US" sz="1800" dirty="0">
                <a:solidFill>
                  <a:srgbClr val="FF0000"/>
                </a:solidFill>
              </a:rPr>
              <a:t>     </a:t>
            </a:r>
            <a:r>
              <a:rPr lang="en-US" sz="1800" dirty="0" err="1">
                <a:solidFill>
                  <a:srgbClr val="FF0000"/>
                </a:solidFill>
              </a:rPr>
              <a:t>hồng</a:t>
            </a:r>
            <a:r>
              <a:rPr lang="en-US" sz="1800" dirty="0">
                <a:solidFill>
                  <a:srgbClr val="FF0000"/>
                </a:solidFill>
              </a:rPr>
              <a:t>.     Con   </a:t>
            </a:r>
            <a:r>
              <a:rPr lang="en-US" sz="1800" dirty="0" err="1">
                <a:solidFill>
                  <a:srgbClr val="FF0000"/>
                </a:solidFill>
              </a:rPr>
              <a:t>đường</a:t>
            </a:r>
            <a:r>
              <a:rPr lang="en-US" sz="1800" dirty="0">
                <a:solidFill>
                  <a:srgbClr val="FF0000"/>
                </a:solidFill>
              </a:rPr>
              <a:t>   </a:t>
            </a:r>
            <a:r>
              <a:rPr lang="en-US" sz="1800" dirty="0" err="1">
                <a:solidFill>
                  <a:srgbClr val="FF0000"/>
                </a:solidFill>
              </a:rPr>
              <a:t>học</a:t>
            </a:r>
            <a:r>
              <a:rPr lang="en-US" sz="1800" dirty="0">
                <a:solidFill>
                  <a:srgbClr val="FF0000"/>
                </a:solidFill>
              </a:rPr>
              <a:t>    </a:t>
            </a:r>
            <a:r>
              <a:rPr lang="en-US" sz="1800" dirty="0" err="1">
                <a:solidFill>
                  <a:srgbClr val="FF0000"/>
                </a:solidFill>
              </a:rPr>
              <a:t>trò</a:t>
            </a:r>
            <a:r>
              <a:rPr lang="en-US" sz="1800" dirty="0">
                <a:solidFill>
                  <a:srgbClr val="FF0000"/>
                </a:solidFill>
              </a:rPr>
              <a:t>.   Con     </a:t>
            </a:r>
            <a:r>
              <a:rPr lang="en-US" sz="1800" dirty="0" err="1">
                <a:solidFill>
                  <a:srgbClr val="FF0000"/>
                </a:solidFill>
              </a:rPr>
              <a:t>đường</a:t>
            </a:r>
            <a:r>
              <a:rPr lang="en-US" sz="1800" dirty="0">
                <a:solidFill>
                  <a:srgbClr val="FF0000"/>
                </a:solidFill>
              </a:rPr>
              <a:t>  </a:t>
            </a:r>
            <a:r>
              <a:rPr lang="en-US" sz="1800" dirty="0" err="1">
                <a:solidFill>
                  <a:srgbClr val="FF0000"/>
                </a:solidFill>
              </a:rPr>
              <a:t>học</a:t>
            </a:r>
            <a:r>
              <a:rPr lang="en-US" sz="1800" dirty="0">
                <a:solidFill>
                  <a:srgbClr val="FF0000"/>
                </a:solidFill>
              </a:rPr>
              <a:t> </a:t>
            </a:r>
          </a:p>
        </p:txBody>
      </p:sp>
      <p:sp>
        <p:nvSpPr>
          <p:cNvPr id="10" name="TextBox 9"/>
          <p:cNvSpPr txBox="1">
            <a:spLocks noChangeArrowheads="1"/>
          </p:cNvSpPr>
          <p:nvPr/>
        </p:nvSpPr>
        <p:spPr bwMode="auto">
          <a:xfrm>
            <a:off x="939800" y="4891619"/>
            <a:ext cx="81534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600">
                <a:solidFill>
                  <a:schemeClr val="tx1"/>
                </a:solidFill>
                <a:latin typeface="Times New Roman" panose="02020603050405020304" pitchFamily="18" charset="0"/>
              </a:defRPr>
            </a:lvl1pPr>
            <a:lvl2pPr marL="742950" indent="-285750">
              <a:defRPr sz="2600">
                <a:solidFill>
                  <a:schemeClr val="tx1"/>
                </a:solidFill>
                <a:latin typeface="Times New Roman" panose="02020603050405020304" pitchFamily="18" charset="0"/>
              </a:defRPr>
            </a:lvl2pPr>
            <a:lvl3pPr marL="1143000" indent="-228600">
              <a:defRPr sz="2600">
                <a:solidFill>
                  <a:schemeClr val="tx1"/>
                </a:solidFill>
                <a:latin typeface="Times New Roman" panose="02020603050405020304" pitchFamily="18" charset="0"/>
              </a:defRPr>
            </a:lvl3pPr>
            <a:lvl4pPr marL="1600200" indent="-228600">
              <a:defRPr sz="2600">
                <a:solidFill>
                  <a:schemeClr val="tx1"/>
                </a:solidFill>
                <a:latin typeface="Times New Roman" panose="02020603050405020304" pitchFamily="18" charset="0"/>
              </a:defRPr>
            </a:lvl4pPr>
            <a:lvl5pPr marL="2057400" indent="-228600">
              <a:defRPr sz="26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6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6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6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600">
                <a:solidFill>
                  <a:schemeClr val="tx1"/>
                </a:solidFill>
                <a:latin typeface="Times New Roman" panose="02020603050405020304" pitchFamily="18" charset="0"/>
              </a:defRPr>
            </a:lvl9pPr>
          </a:lstStyle>
          <a:p>
            <a:pPr eaLnBrk="0" fontAlgn="base" hangingPunct="0">
              <a:spcBef>
                <a:spcPct val="0"/>
              </a:spcBef>
              <a:spcAft>
                <a:spcPct val="0"/>
              </a:spcAft>
            </a:pPr>
            <a:r>
              <a:rPr lang="en-US" sz="1800" dirty="0" err="1">
                <a:solidFill>
                  <a:srgbClr val="FF0000"/>
                </a:solidFill>
              </a:rPr>
              <a:t>Trò</a:t>
            </a:r>
            <a:r>
              <a:rPr lang="en-US" sz="1800" dirty="0">
                <a:solidFill>
                  <a:srgbClr val="FF0000"/>
                </a:solidFill>
              </a:rPr>
              <a:t>.      </a:t>
            </a:r>
            <a:r>
              <a:rPr lang="en-US" sz="1800" dirty="0" err="1">
                <a:solidFill>
                  <a:srgbClr val="FF0000"/>
                </a:solidFill>
              </a:rPr>
              <a:t>Đưa</a:t>
            </a:r>
            <a:r>
              <a:rPr lang="en-US" sz="1800" dirty="0">
                <a:solidFill>
                  <a:srgbClr val="FF0000"/>
                </a:solidFill>
              </a:rPr>
              <a:t>  </a:t>
            </a:r>
            <a:r>
              <a:rPr lang="en-US" sz="1800" dirty="0" err="1">
                <a:solidFill>
                  <a:srgbClr val="FF0000"/>
                </a:solidFill>
              </a:rPr>
              <a:t>em</a:t>
            </a:r>
            <a:r>
              <a:rPr lang="en-US" sz="1800" dirty="0">
                <a:solidFill>
                  <a:srgbClr val="FF0000"/>
                </a:solidFill>
              </a:rPr>
              <a:t>    qua           </a:t>
            </a:r>
            <a:r>
              <a:rPr lang="en-US" sz="1800" dirty="0" err="1">
                <a:solidFill>
                  <a:srgbClr val="FF0000"/>
                </a:solidFill>
              </a:rPr>
              <a:t>những</a:t>
            </a:r>
            <a:r>
              <a:rPr lang="en-US" sz="1800" dirty="0">
                <a:solidFill>
                  <a:srgbClr val="FF0000"/>
                </a:solidFill>
              </a:rPr>
              <a:t>     </a:t>
            </a:r>
            <a:r>
              <a:rPr lang="en-US" sz="1800" dirty="0" err="1">
                <a:solidFill>
                  <a:srgbClr val="FF0000"/>
                </a:solidFill>
              </a:rPr>
              <a:t>mộng</a:t>
            </a:r>
            <a:r>
              <a:rPr lang="en-US" sz="1800" dirty="0">
                <a:solidFill>
                  <a:srgbClr val="FF0000"/>
                </a:solidFill>
              </a:rPr>
              <a:t>    </a:t>
            </a:r>
            <a:r>
              <a:rPr lang="en-US" sz="1800" dirty="0" err="1">
                <a:solidFill>
                  <a:srgbClr val="FF0000"/>
                </a:solidFill>
              </a:rPr>
              <a:t>mơ</a:t>
            </a:r>
            <a:r>
              <a:rPr lang="en-US" sz="1800" dirty="0">
                <a:solidFill>
                  <a:srgbClr val="FF0000"/>
                </a:solidFill>
              </a:rPr>
              <a:t>          </a:t>
            </a:r>
            <a:r>
              <a:rPr lang="en-US" sz="1800" dirty="0" err="1">
                <a:solidFill>
                  <a:srgbClr val="FF0000"/>
                </a:solidFill>
              </a:rPr>
              <a:t>tuổi</a:t>
            </a:r>
            <a:r>
              <a:rPr lang="en-US" sz="1800" dirty="0">
                <a:solidFill>
                  <a:srgbClr val="FF0000"/>
                </a:solidFill>
              </a:rPr>
              <a:t>            </a:t>
            </a:r>
            <a:r>
              <a:rPr lang="en-US" sz="1800" dirty="0" err="1">
                <a:solidFill>
                  <a:srgbClr val="FF0000"/>
                </a:solidFill>
              </a:rPr>
              <a:t>hồng</a:t>
            </a:r>
            <a:endParaRPr lang="en-US" sz="1800" dirty="0">
              <a:solidFill>
                <a:srgbClr val="FF0000"/>
              </a:solidFill>
            </a:endParaRPr>
          </a:p>
        </p:txBody>
      </p:sp>
      <p:pic>
        <p:nvPicPr>
          <p:cNvPr id="4" name="câu 4 5.mp3">
            <a:hlinkClick r:id="" action="ppaction://media"/>
          </p:cNvPr>
          <p:cNvPicPr>
            <a:picLocks noChangeAspect="1"/>
          </p:cNvPicPr>
          <p:nvPr>
            <a:audioFile r:link="rId3"/>
            <p:extLst>
              <p:ext uri="{DAA4B4D4-6D71-4841-9C94-3DE7FCFB9230}">
                <p14:media xmlns:p14="http://schemas.microsoft.com/office/powerpoint/2010/main" r:link="rId2"/>
              </p:ext>
            </p:extLst>
          </p:nvPr>
        </p:nvPicPr>
        <p:blipFill>
          <a:blip r:embed="rId7">
            <a:extLst>
              <a:ext uri="{28A0092B-C50C-407E-A947-70E740481C1C}">
                <a14:useLocalDpi xmlns:a14="http://schemas.microsoft.com/office/drawing/2010/main" val="0"/>
              </a:ext>
            </a:extLst>
          </a:blip>
          <a:srcRect/>
          <a:stretch>
            <a:fillRect/>
          </a:stretch>
        </p:blipFill>
        <p:spPr bwMode="auto">
          <a:xfrm>
            <a:off x="8458200" y="7408863"/>
            <a:ext cx="6096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extLst>
      <p:ext uri="{BB962C8B-B14F-4D97-AF65-F5344CB8AC3E}">
        <p14:creationId xmlns:p14="http://schemas.microsoft.com/office/powerpoint/2010/main" val="167357879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10" presetClass="entr" presetSubtype="0" fill="hold" nodeType="withEffect">
                                  <p:stCondLst>
                                    <p:cond delay="750"/>
                                  </p:stCondLst>
                                  <p:iterate type="lt">
                                    <p:tmPct val="0"/>
                                  </p:iterate>
                                  <p:childTnLst>
                                    <p:set>
                                      <p:cBhvr>
                                        <p:cTn id="11" dur="1" fill="hold">
                                          <p:stCondLst>
                                            <p:cond delay="0"/>
                                          </p:stCondLst>
                                        </p:cTn>
                                        <p:tgtEl>
                                          <p:spTgt spid="7">
                                            <p:txEl>
                                              <p:pRg st="0" end="0"/>
                                            </p:txEl>
                                          </p:spTgt>
                                        </p:tgtEl>
                                        <p:attrNameLst>
                                          <p:attrName>style.visibility</p:attrName>
                                        </p:attrNameLst>
                                      </p:cBhvr>
                                      <p:to>
                                        <p:strVal val="visible"/>
                                      </p:to>
                                    </p:set>
                                    <p:animEffect transition="in" filter="fade">
                                      <p:cBhvr>
                                        <p:cTn id="12" dur="250"/>
                                        <p:tgtEl>
                                          <p:spTgt spid="7">
                                            <p:txEl>
                                              <p:pRg st="0" end="0"/>
                                            </p:txEl>
                                          </p:spTgt>
                                        </p:tgtEl>
                                      </p:cBhvr>
                                    </p:animEffect>
                                  </p:childTnLst>
                                </p:cTn>
                              </p:par>
                              <p:par>
                                <p:cTn id="13" presetID="10" presetClass="entr" presetSubtype="0" fill="hold" nodeType="withEffect">
                                  <p:stCondLst>
                                    <p:cond delay="4500"/>
                                  </p:stCondLst>
                                  <p:iterate type="lt">
                                    <p:tmPct val="0"/>
                                  </p:iterate>
                                  <p:childTnLst>
                                    <p:set>
                                      <p:cBhvr>
                                        <p:cTn id="14" dur="1" fill="hold">
                                          <p:stCondLst>
                                            <p:cond delay="0"/>
                                          </p:stCondLst>
                                        </p:cTn>
                                        <p:tgtEl>
                                          <p:spTgt spid="9">
                                            <p:txEl>
                                              <p:pRg st="0" end="0"/>
                                            </p:txEl>
                                          </p:spTgt>
                                        </p:tgtEl>
                                        <p:attrNameLst>
                                          <p:attrName>style.visibility</p:attrName>
                                        </p:attrNameLst>
                                      </p:cBhvr>
                                      <p:to>
                                        <p:strVal val="visible"/>
                                      </p:to>
                                    </p:set>
                                    <p:animEffect transition="in" filter="fade">
                                      <p:cBhvr>
                                        <p:cTn id="15" dur="250"/>
                                        <p:tgtEl>
                                          <p:spTgt spid="9">
                                            <p:txEl>
                                              <p:pRg st="0" end="0"/>
                                            </p:txEl>
                                          </p:spTgt>
                                        </p:tgtEl>
                                      </p:cBhvr>
                                    </p:animEffect>
                                  </p:childTnLst>
                                </p:cTn>
                              </p:par>
                              <p:par>
                                <p:cTn id="16" presetID="10" presetClass="entr" presetSubtype="0" fill="hold" nodeType="withEffect">
                                  <p:stCondLst>
                                    <p:cond delay="8500"/>
                                  </p:stCondLst>
                                  <p:iterate type="lt">
                                    <p:tmPct val="0"/>
                                  </p:iterate>
                                  <p:childTnLst>
                                    <p:set>
                                      <p:cBhvr>
                                        <p:cTn id="17" dur="1" fill="hold">
                                          <p:stCondLst>
                                            <p:cond delay="0"/>
                                          </p:stCondLst>
                                        </p:cTn>
                                        <p:tgtEl>
                                          <p:spTgt spid="10">
                                            <p:txEl>
                                              <p:pRg st="0" end="0"/>
                                            </p:txEl>
                                          </p:spTgt>
                                        </p:tgtEl>
                                        <p:attrNameLst>
                                          <p:attrName>style.visibility</p:attrName>
                                        </p:attrNameLst>
                                      </p:cBhvr>
                                      <p:to>
                                        <p:strVal val="visible"/>
                                      </p:to>
                                    </p:set>
                                    <p:animEffect transition="in" filter="fade">
                                      <p:cBhvr>
                                        <p:cTn id="18" dur="25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19" fill="remove" display="0">
                  <p:stCondLst>
                    <p:cond delay="indefinite"/>
                  </p:stCondLst>
                  <p:endCondLst>
                    <p:cond evt="onStopAudio" delay="0">
                      <p:tgtEl>
                        <p:sldTgt/>
                      </p:tgtEl>
                    </p:cond>
                  </p:endCondLst>
                </p:cTn>
                <p:tgtEl>
                  <p:spTgt spid="4"/>
                </p:tgtEl>
              </p:cMediaNode>
            </p:audio>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25" name="Picture 13" descr="Con duong hoc tro"/>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200" y="42369"/>
            <a:ext cx="8991600" cy="6815631"/>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241133404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1" presetClass="entr" presetSubtype="0" fill="hold" nodeType="withEffect">
                                  <p:stCondLst>
                                    <p:cond delay="1100"/>
                                  </p:stCondLst>
                                  <p:childTnLst>
                                    <p:set>
                                      <p:cBhvr>
                                        <p:cTn id="6" dur="1" fill="hold">
                                          <p:stCondLst>
                                            <p:cond delay="0"/>
                                          </p:stCondLst>
                                        </p:cTn>
                                        <p:tgtEl>
                                          <p:spTgt spid="13325"/>
                                        </p:tgtEl>
                                        <p:attrNameLst>
                                          <p:attrName>style.visibility</p:attrName>
                                        </p:attrNameLst>
                                      </p:cBhvr>
                                      <p:to>
                                        <p:strVal val="visible"/>
                                      </p:to>
                                    </p:set>
                                    <p:anim calcmode="lin" valueType="num">
                                      <p:cBhvr>
                                        <p:cTn id="7" dur="1000" fill="hold"/>
                                        <p:tgtEl>
                                          <p:spTgt spid="13325"/>
                                        </p:tgtEl>
                                        <p:attrNameLst>
                                          <p:attrName>ppt_w</p:attrName>
                                        </p:attrNameLst>
                                      </p:cBhvr>
                                      <p:tavLst>
                                        <p:tav tm="0">
                                          <p:val>
                                            <p:fltVal val="0"/>
                                          </p:val>
                                        </p:tav>
                                        <p:tav tm="100000">
                                          <p:val>
                                            <p:strVal val="#ppt_w"/>
                                          </p:val>
                                        </p:tav>
                                      </p:tavLst>
                                    </p:anim>
                                    <p:anim calcmode="lin" valueType="num">
                                      <p:cBhvr>
                                        <p:cTn id="8" dur="1000" fill="hold"/>
                                        <p:tgtEl>
                                          <p:spTgt spid="13325"/>
                                        </p:tgtEl>
                                        <p:attrNameLst>
                                          <p:attrName>ppt_h</p:attrName>
                                        </p:attrNameLst>
                                      </p:cBhvr>
                                      <p:tavLst>
                                        <p:tav tm="0">
                                          <p:val>
                                            <p:fltVal val="0"/>
                                          </p:val>
                                        </p:tav>
                                        <p:tav tm="100000">
                                          <p:val>
                                            <p:strVal val="#ppt_h"/>
                                          </p:val>
                                        </p:tav>
                                      </p:tavLst>
                                    </p:anim>
                                    <p:anim calcmode="lin" valueType="num">
                                      <p:cBhvr>
                                        <p:cTn id="9" dur="1000" fill="hold"/>
                                        <p:tgtEl>
                                          <p:spTgt spid="13325"/>
                                        </p:tgtEl>
                                        <p:attrNameLst>
                                          <p:attrName>style.rotation</p:attrName>
                                        </p:attrNameLst>
                                      </p:cBhvr>
                                      <p:tavLst>
                                        <p:tav tm="0">
                                          <p:val>
                                            <p:fltVal val="90"/>
                                          </p:val>
                                        </p:tav>
                                        <p:tav tm="100000">
                                          <p:val>
                                            <p:fltVal val="0"/>
                                          </p:val>
                                        </p:tav>
                                      </p:tavLst>
                                    </p:anim>
                                    <p:animEffect transition="in" filter="fade">
                                      <p:cBhvr>
                                        <p:cTn id="10" dur="1000"/>
                                        <p:tgtEl>
                                          <p:spTgt spid="133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6" name="WordArt 6"/>
          <p:cNvSpPr>
            <a:spLocks noChangeArrowheads="1" noChangeShapeType="1" noTextEdit="1"/>
          </p:cNvSpPr>
          <p:nvPr/>
        </p:nvSpPr>
        <p:spPr bwMode="auto">
          <a:xfrm>
            <a:off x="1219200" y="933673"/>
            <a:ext cx="1295400" cy="304800"/>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a:r>
              <a:rPr lang="en-US" sz="3600" b="1" kern="10" dirty="0">
                <a:ln w="9525">
                  <a:solidFill>
                    <a:schemeClr val="bg1"/>
                  </a:solidFill>
                  <a:prstDash val="solid"/>
                </a:ln>
                <a:effectLst>
                  <a:outerShdw blurRad="12700" dist="38100" dir="2700000" algn="tl" rotWithShape="0">
                    <a:schemeClr val="bg1">
                      <a:lumMod val="50000"/>
                    </a:schemeClr>
                  </a:outerShdw>
                </a:effectLst>
                <a:latin typeface="Times New Roman" panose="02020603050405020304" pitchFamily="18" charset="0"/>
                <a:cs typeface="Times New Roman" panose="02020603050405020304" pitchFamily="18" charset="0"/>
              </a:rPr>
              <a:t>TIẾT 1:</a:t>
            </a:r>
          </a:p>
        </p:txBody>
      </p:sp>
      <p:sp>
        <p:nvSpPr>
          <p:cNvPr id="5130" name="Rectangle 10"/>
          <p:cNvSpPr>
            <a:spLocks/>
          </p:cNvSpPr>
          <p:nvPr/>
        </p:nvSpPr>
        <p:spPr bwMode="auto">
          <a:xfrm>
            <a:off x="2133600" y="2114550"/>
            <a:ext cx="5943600" cy="524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gn="ctr">
              <a:defRPr sz="4400">
                <a:solidFill>
                  <a:schemeClr val="tx2"/>
                </a:solidFill>
                <a:latin typeface="Arial" panose="020B0604020202020204" pitchFamily="34" charset="0"/>
              </a:defRPr>
            </a:lvl1pPr>
            <a:lvl2pPr algn="ctr">
              <a:defRPr sz="4400">
                <a:solidFill>
                  <a:schemeClr val="tx2"/>
                </a:solidFill>
                <a:latin typeface="Arial" panose="020B0604020202020204" pitchFamily="34" charset="0"/>
              </a:defRPr>
            </a:lvl2pPr>
            <a:lvl3pPr algn="ctr">
              <a:defRPr sz="4400">
                <a:solidFill>
                  <a:schemeClr val="tx2"/>
                </a:solidFill>
                <a:latin typeface="Arial" panose="020B0604020202020204" pitchFamily="34" charset="0"/>
              </a:defRPr>
            </a:lvl3pPr>
            <a:lvl4pPr algn="ctr">
              <a:defRPr sz="4400">
                <a:solidFill>
                  <a:schemeClr val="tx2"/>
                </a:solidFill>
                <a:latin typeface="Arial" panose="020B0604020202020204" pitchFamily="34" charset="0"/>
              </a:defRPr>
            </a:lvl4pPr>
            <a:lvl5pPr algn="ctr">
              <a:defRPr sz="4400">
                <a:solidFill>
                  <a:schemeClr val="tx2"/>
                </a:solidFill>
                <a:latin typeface="Arial" panose="020B0604020202020204" pitchFamily="34" charset="0"/>
              </a:defRPr>
            </a:lvl5pPr>
            <a:lvl6pPr marL="457200" algn="ctr" fontAlgn="base">
              <a:spcBef>
                <a:spcPct val="0"/>
              </a:spcBef>
              <a:spcAft>
                <a:spcPct val="0"/>
              </a:spcAft>
              <a:defRPr sz="4400">
                <a:solidFill>
                  <a:schemeClr val="tx2"/>
                </a:solidFill>
                <a:latin typeface="Arial" panose="020B0604020202020204" pitchFamily="34" charset="0"/>
              </a:defRPr>
            </a:lvl6pPr>
            <a:lvl7pPr marL="914400" algn="ctr" fontAlgn="base">
              <a:spcBef>
                <a:spcPct val="0"/>
              </a:spcBef>
              <a:spcAft>
                <a:spcPct val="0"/>
              </a:spcAft>
              <a:defRPr sz="4400">
                <a:solidFill>
                  <a:schemeClr val="tx2"/>
                </a:solidFill>
                <a:latin typeface="Arial" panose="020B0604020202020204" pitchFamily="34" charset="0"/>
              </a:defRPr>
            </a:lvl7pPr>
            <a:lvl8pPr marL="1371600" algn="ctr" fontAlgn="base">
              <a:spcBef>
                <a:spcPct val="0"/>
              </a:spcBef>
              <a:spcAft>
                <a:spcPct val="0"/>
              </a:spcAft>
              <a:defRPr sz="4400">
                <a:solidFill>
                  <a:schemeClr val="tx2"/>
                </a:solidFill>
                <a:latin typeface="Arial" panose="020B0604020202020204" pitchFamily="34" charset="0"/>
              </a:defRPr>
            </a:lvl8pPr>
            <a:lvl9pPr marL="1828800" algn="ctr" fontAlgn="base">
              <a:spcBef>
                <a:spcPct val="0"/>
              </a:spcBef>
              <a:spcAft>
                <a:spcPct val="0"/>
              </a:spcAft>
              <a:defRPr sz="4400">
                <a:solidFill>
                  <a:schemeClr val="tx2"/>
                </a:solidFill>
                <a:latin typeface="Arial" panose="020B0604020202020204" pitchFamily="34" charset="0"/>
              </a:defRPr>
            </a:lvl9pPr>
          </a:lstStyle>
          <a:p>
            <a:pPr algn="l"/>
            <a:r>
              <a:rPr lang="en-US" sz="2800" b="1" dirty="0">
                <a:solidFill>
                  <a:srgbClr val="000099"/>
                </a:solidFill>
                <a:latin typeface="Times New Roman" panose="02020603050405020304" pitchFamily="18" charset="0"/>
              </a:rPr>
              <a:t>- </a:t>
            </a:r>
            <a:r>
              <a:rPr lang="en-US" sz="2800" b="1" dirty="0" err="1">
                <a:solidFill>
                  <a:srgbClr val="000099"/>
                </a:solidFill>
                <a:latin typeface="Times New Roman" panose="02020603050405020304" pitchFamily="18" charset="0"/>
              </a:rPr>
              <a:t>Học</a:t>
            </a:r>
            <a:r>
              <a:rPr lang="en-US" sz="2800" b="1" dirty="0">
                <a:solidFill>
                  <a:srgbClr val="000099"/>
                </a:solidFill>
                <a:latin typeface="Times New Roman" panose="02020603050405020304" pitchFamily="18" charset="0"/>
              </a:rPr>
              <a:t> </a:t>
            </a:r>
            <a:r>
              <a:rPr lang="en-US" sz="2800" b="1" dirty="0" err="1">
                <a:solidFill>
                  <a:srgbClr val="000099"/>
                </a:solidFill>
                <a:latin typeface="Times New Roman" panose="02020603050405020304" pitchFamily="18" charset="0"/>
              </a:rPr>
              <a:t>bài</a:t>
            </a:r>
            <a:r>
              <a:rPr lang="en-US" sz="2800" b="1" dirty="0">
                <a:solidFill>
                  <a:srgbClr val="000099"/>
                </a:solidFill>
                <a:latin typeface="Times New Roman" panose="02020603050405020304" pitchFamily="18" charset="0"/>
              </a:rPr>
              <a:t> </a:t>
            </a:r>
            <a:r>
              <a:rPr lang="en-US" sz="2800" b="1" dirty="0" err="1">
                <a:solidFill>
                  <a:srgbClr val="000099"/>
                </a:solidFill>
                <a:latin typeface="Times New Roman" panose="02020603050405020304" pitchFamily="18" charset="0"/>
              </a:rPr>
              <a:t>hát</a:t>
            </a:r>
            <a:r>
              <a:rPr lang="en-US" sz="2800" b="1" dirty="0">
                <a:solidFill>
                  <a:srgbClr val="000099"/>
                </a:solidFill>
                <a:latin typeface="Times New Roman" panose="02020603050405020304" pitchFamily="18" charset="0"/>
              </a:rPr>
              <a:t>: Con </a:t>
            </a:r>
            <a:r>
              <a:rPr lang="en-US" sz="2800" b="1" dirty="0" err="1">
                <a:solidFill>
                  <a:srgbClr val="000099"/>
                </a:solidFill>
                <a:latin typeface="Times New Roman" panose="02020603050405020304" pitchFamily="18" charset="0"/>
              </a:rPr>
              <a:t>đường</a:t>
            </a:r>
            <a:r>
              <a:rPr lang="en-US" sz="2800" b="1" dirty="0">
                <a:solidFill>
                  <a:srgbClr val="000099"/>
                </a:solidFill>
                <a:latin typeface="Times New Roman" panose="02020603050405020304" pitchFamily="18" charset="0"/>
              </a:rPr>
              <a:t> </a:t>
            </a:r>
            <a:r>
              <a:rPr lang="en-US" sz="2800" b="1" dirty="0" err="1">
                <a:solidFill>
                  <a:srgbClr val="000099"/>
                </a:solidFill>
                <a:latin typeface="Times New Roman" panose="02020603050405020304" pitchFamily="18" charset="0"/>
              </a:rPr>
              <a:t>học</a:t>
            </a:r>
            <a:r>
              <a:rPr lang="en-US" sz="2800" b="1" dirty="0">
                <a:solidFill>
                  <a:srgbClr val="000099"/>
                </a:solidFill>
                <a:latin typeface="Times New Roman" panose="02020603050405020304" pitchFamily="18" charset="0"/>
              </a:rPr>
              <a:t> </a:t>
            </a:r>
            <a:r>
              <a:rPr lang="en-US" sz="2800" b="1" dirty="0" err="1">
                <a:solidFill>
                  <a:srgbClr val="000099"/>
                </a:solidFill>
                <a:latin typeface="Times New Roman" panose="02020603050405020304" pitchFamily="18" charset="0"/>
              </a:rPr>
              <a:t>trò</a:t>
            </a:r>
            <a:endParaRPr lang="en-US" sz="2800" b="1" dirty="0">
              <a:solidFill>
                <a:srgbClr val="000099"/>
              </a:solidFill>
              <a:latin typeface="Times New Roman" panose="02020603050405020304" pitchFamily="18" charset="0"/>
            </a:endParaRPr>
          </a:p>
          <a:p>
            <a:pPr algn="l"/>
            <a:r>
              <a:rPr lang="en-US" sz="2400" b="1" dirty="0">
                <a:solidFill>
                  <a:srgbClr val="000099"/>
                </a:solidFill>
                <a:latin typeface="Times New Roman" panose="02020603050405020304" pitchFamily="18" charset="0"/>
              </a:rPr>
              <a:t>             </a:t>
            </a:r>
            <a:r>
              <a:rPr lang="en-US" sz="2400" b="1" i="1" dirty="0" err="1">
                <a:solidFill>
                  <a:srgbClr val="000099"/>
                </a:solidFill>
                <a:latin typeface="Times New Roman" panose="02020603050405020304" pitchFamily="18" charset="0"/>
              </a:rPr>
              <a:t>Nhạc</a:t>
            </a:r>
            <a:r>
              <a:rPr lang="en-US" sz="2400" b="1" i="1" dirty="0">
                <a:solidFill>
                  <a:srgbClr val="000099"/>
                </a:solidFill>
                <a:latin typeface="Times New Roman" panose="02020603050405020304" pitchFamily="18" charset="0"/>
              </a:rPr>
              <a:t> : </a:t>
            </a:r>
            <a:r>
              <a:rPr lang="en-US" sz="2400" b="1" i="1" dirty="0" err="1">
                <a:solidFill>
                  <a:srgbClr val="000099"/>
                </a:solidFill>
                <a:latin typeface="Times New Roman" panose="02020603050405020304" pitchFamily="18" charset="0"/>
              </a:rPr>
              <a:t>Nguyễn</a:t>
            </a:r>
            <a:r>
              <a:rPr lang="en-US" sz="2400" b="1" i="1" dirty="0">
                <a:solidFill>
                  <a:srgbClr val="000099"/>
                </a:solidFill>
                <a:latin typeface="Times New Roman" panose="02020603050405020304" pitchFamily="18" charset="0"/>
              </a:rPr>
              <a:t> </a:t>
            </a:r>
            <a:r>
              <a:rPr lang="en-US" sz="2400" b="1" i="1" dirty="0" err="1">
                <a:solidFill>
                  <a:srgbClr val="000099"/>
                </a:solidFill>
                <a:latin typeface="Times New Roman" panose="02020603050405020304" pitchFamily="18" charset="0"/>
              </a:rPr>
              <a:t>Văn</a:t>
            </a:r>
            <a:r>
              <a:rPr lang="en-US" sz="2400" b="1" i="1" dirty="0">
                <a:solidFill>
                  <a:srgbClr val="000099"/>
                </a:solidFill>
                <a:latin typeface="Times New Roman" panose="02020603050405020304" pitchFamily="18" charset="0"/>
              </a:rPr>
              <a:t> </a:t>
            </a:r>
            <a:r>
              <a:rPr lang="en-US" sz="2400" b="1" i="1" dirty="0" err="1">
                <a:solidFill>
                  <a:srgbClr val="000099"/>
                </a:solidFill>
                <a:latin typeface="Times New Roman" panose="02020603050405020304" pitchFamily="18" charset="0"/>
              </a:rPr>
              <a:t>Hiên</a:t>
            </a:r>
            <a:endParaRPr lang="en-US" sz="2400" b="1" i="1" dirty="0">
              <a:solidFill>
                <a:srgbClr val="000099"/>
              </a:solidFill>
              <a:latin typeface="Times New Roman" panose="02020603050405020304" pitchFamily="18" charset="0"/>
            </a:endParaRPr>
          </a:p>
          <a:p>
            <a:pPr algn="l"/>
            <a:r>
              <a:rPr lang="en-US" sz="2400" b="1" i="1" dirty="0">
                <a:solidFill>
                  <a:srgbClr val="000099"/>
                </a:solidFill>
                <a:latin typeface="Times New Roman" panose="02020603050405020304" pitchFamily="18" charset="0"/>
              </a:rPr>
              <a:t>             </a:t>
            </a:r>
            <a:r>
              <a:rPr lang="en-US" sz="2400" b="1" i="1" dirty="0" err="1">
                <a:solidFill>
                  <a:srgbClr val="000099"/>
                </a:solidFill>
                <a:latin typeface="Times New Roman" panose="02020603050405020304" pitchFamily="18" charset="0"/>
              </a:rPr>
              <a:t>Lời</a:t>
            </a:r>
            <a:r>
              <a:rPr lang="en-US" sz="2400" b="1" i="1" dirty="0">
                <a:solidFill>
                  <a:srgbClr val="000099"/>
                </a:solidFill>
                <a:latin typeface="Times New Roman" panose="02020603050405020304" pitchFamily="18" charset="0"/>
              </a:rPr>
              <a:t>: Ý </a:t>
            </a:r>
            <a:r>
              <a:rPr lang="en-US" sz="2400" b="1" i="1" dirty="0" err="1">
                <a:solidFill>
                  <a:srgbClr val="000099"/>
                </a:solidFill>
                <a:latin typeface="Times New Roman" panose="02020603050405020304" pitchFamily="18" charset="0"/>
              </a:rPr>
              <a:t>thơ</a:t>
            </a:r>
            <a:r>
              <a:rPr lang="en-US" sz="2400" b="1" i="1" dirty="0">
                <a:solidFill>
                  <a:srgbClr val="000099"/>
                </a:solidFill>
                <a:latin typeface="Times New Roman" panose="02020603050405020304" pitchFamily="18" charset="0"/>
              </a:rPr>
              <a:t> </a:t>
            </a:r>
            <a:r>
              <a:rPr lang="en-US" sz="2400" b="1" i="1" dirty="0" err="1">
                <a:solidFill>
                  <a:srgbClr val="000099"/>
                </a:solidFill>
                <a:latin typeface="Times New Roman" panose="02020603050405020304" pitchFamily="18" charset="0"/>
              </a:rPr>
              <a:t>Từ</a:t>
            </a:r>
            <a:r>
              <a:rPr lang="en-US" sz="2400" b="1" i="1" dirty="0">
                <a:solidFill>
                  <a:srgbClr val="000099"/>
                </a:solidFill>
                <a:latin typeface="Times New Roman" panose="02020603050405020304" pitchFamily="18" charset="0"/>
              </a:rPr>
              <a:t> </a:t>
            </a:r>
            <a:r>
              <a:rPr lang="en-US" sz="2400" b="1" i="1" dirty="0" err="1">
                <a:solidFill>
                  <a:srgbClr val="000099"/>
                </a:solidFill>
                <a:latin typeface="Times New Roman" panose="02020603050405020304" pitchFamily="18" charset="0"/>
              </a:rPr>
              <a:t>Nguyên</a:t>
            </a:r>
            <a:r>
              <a:rPr lang="en-US" sz="2400" b="1" i="1" dirty="0">
                <a:solidFill>
                  <a:srgbClr val="000099"/>
                </a:solidFill>
                <a:latin typeface="Times New Roman" panose="02020603050405020304" pitchFamily="18" charset="0"/>
              </a:rPr>
              <a:t> </a:t>
            </a:r>
            <a:r>
              <a:rPr lang="en-US" sz="2400" b="1" i="1" dirty="0" err="1">
                <a:solidFill>
                  <a:srgbClr val="000099"/>
                </a:solidFill>
                <a:latin typeface="Times New Roman" panose="02020603050405020304" pitchFamily="18" charset="0"/>
              </a:rPr>
              <a:t>Thạch</a:t>
            </a:r>
            <a:r>
              <a:rPr lang="en-US" sz="2400" b="1" i="1" dirty="0">
                <a:solidFill>
                  <a:srgbClr val="000099"/>
                </a:solidFill>
                <a:latin typeface="Times New Roman" panose="02020603050405020304" pitchFamily="18" charset="0"/>
              </a:rPr>
              <a:t> </a:t>
            </a:r>
          </a:p>
        </p:txBody>
      </p:sp>
      <p:sp>
        <p:nvSpPr>
          <p:cNvPr id="5131" name="Rectangle 11"/>
          <p:cNvSpPr>
            <a:spLocks/>
          </p:cNvSpPr>
          <p:nvPr/>
        </p:nvSpPr>
        <p:spPr bwMode="auto">
          <a:xfrm>
            <a:off x="2038350" y="3211512"/>
            <a:ext cx="6590655" cy="434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gn="ctr">
              <a:defRPr sz="4400">
                <a:solidFill>
                  <a:schemeClr val="tx2"/>
                </a:solidFill>
                <a:latin typeface="Arial" panose="020B0604020202020204" pitchFamily="34" charset="0"/>
              </a:defRPr>
            </a:lvl1pPr>
            <a:lvl2pPr algn="ctr">
              <a:defRPr sz="4400">
                <a:solidFill>
                  <a:schemeClr val="tx2"/>
                </a:solidFill>
                <a:latin typeface="Arial" panose="020B0604020202020204" pitchFamily="34" charset="0"/>
              </a:defRPr>
            </a:lvl2pPr>
            <a:lvl3pPr algn="ctr">
              <a:defRPr sz="4400">
                <a:solidFill>
                  <a:schemeClr val="tx2"/>
                </a:solidFill>
                <a:latin typeface="Arial" panose="020B0604020202020204" pitchFamily="34" charset="0"/>
              </a:defRPr>
            </a:lvl3pPr>
            <a:lvl4pPr algn="ctr">
              <a:defRPr sz="4400">
                <a:solidFill>
                  <a:schemeClr val="tx2"/>
                </a:solidFill>
                <a:latin typeface="Arial" panose="020B0604020202020204" pitchFamily="34" charset="0"/>
              </a:defRPr>
            </a:lvl4pPr>
            <a:lvl5pPr algn="ctr">
              <a:defRPr sz="4400">
                <a:solidFill>
                  <a:schemeClr val="tx2"/>
                </a:solidFill>
                <a:latin typeface="Arial" panose="020B0604020202020204" pitchFamily="34" charset="0"/>
              </a:defRPr>
            </a:lvl5pPr>
            <a:lvl6pPr marL="457200" algn="ctr" fontAlgn="base">
              <a:spcBef>
                <a:spcPct val="0"/>
              </a:spcBef>
              <a:spcAft>
                <a:spcPct val="0"/>
              </a:spcAft>
              <a:defRPr sz="4400">
                <a:solidFill>
                  <a:schemeClr val="tx2"/>
                </a:solidFill>
                <a:latin typeface="Arial" panose="020B0604020202020204" pitchFamily="34" charset="0"/>
              </a:defRPr>
            </a:lvl6pPr>
            <a:lvl7pPr marL="914400" algn="ctr" fontAlgn="base">
              <a:spcBef>
                <a:spcPct val="0"/>
              </a:spcBef>
              <a:spcAft>
                <a:spcPct val="0"/>
              </a:spcAft>
              <a:defRPr sz="4400">
                <a:solidFill>
                  <a:schemeClr val="tx2"/>
                </a:solidFill>
                <a:latin typeface="Arial" panose="020B0604020202020204" pitchFamily="34" charset="0"/>
              </a:defRPr>
            </a:lvl7pPr>
            <a:lvl8pPr marL="1371600" algn="ctr" fontAlgn="base">
              <a:spcBef>
                <a:spcPct val="0"/>
              </a:spcBef>
              <a:spcAft>
                <a:spcPct val="0"/>
              </a:spcAft>
              <a:defRPr sz="4400">
                <a:solidFill>
                  <a:schemeClr val="tx2"/>
                </a:solidFill>
                <a:latin typeface="Arial" panose="020B0604020202020204" pitchFamily="34" charset="0"/>
              </a:defRPr>
            </a:lvl8pPr>
            <a:lvl9pPr marL="1828800" algn="ctr" fontAlgn="base">
              <a:spcBef>
                <a:spcPct val="0"/>
              </a:spcBef>
              <a:spcAft>
                <a:spcPct val="0"/>
              </a:spcAft>
              <a:defRPr sz="4400">
                <a:solidFill>
                  <a:schemeClr val="tx2"/>
                </a:solidFill>
                <a:latin typeface="Arial" panose="020B0604020202020204" pitchFamily="34" charset="0"/>
              </a:defRPr>
            </a:lvl9pPr>
          </a:lstStyle>
          <a:p>
            <a:pPr marL="457200" indent="-457200" algn="l">
              <a:buFontTx/>
              <a:buChar char="-"/>
            </a:pPr>
            <a:r>
              <a:rPr lang="en-US" sz="2800" b="1" dirty="0">
                <a:solidFill>
                  <a:srgbClr val="000099"/>
                </a:solidFill>
                <a:latin typeface="Times New Roman" panose="02020603050405020304" pitchFamily="18" charset="0"/>
              </a:rPr>
              <a:t>Nghe </a:t>
            </a:r>
            <a:r>
              <a:rPr lang="en-US" sz="2800" b="1" dirty="0" err="1">
                <a:solidFill>
                  <a:srgbClr val="000099"/>
                </a:solidFill>
                <a:latin typeface="Times New Roman" panose="02020603050405020304" pitchFamily="18" charset="0"/>
              </a:rPr>
              <a:t>nhạc</a:t>
            </a:r>
            <a:r>
              <a:rPr lang="en-US" sz="2800" b="1" dirty="0">
                <a:solidFill>
                  <a:srgbClr val="000099"/>
                </a:solidFill>
                <a:latin typeface="Times New Roman" panose="02020603050405020304" pitchFamily="18" charset="0"/>
              </a:rPr>
              <a:t>: </a:t>
            </a:r>
            <a:r>
              <a:rPr lang="en-US" sz="2800" b="1" dirty="0" err="1">
                <a:solidFill>
                  <a:srgbClr val="000099"/>
                </a:solidFill>
                <a:latin typeface="Times New Roman" panose="02020603050405020304" pitchFamily="18" charset="0"/>
              </a:rPr>
              <a:t>bài</a:t>
            </a:r>
            <a:r>
              <a:rPr lang="en-US" sz="2800" b="1" dirty="0">
                <a:solidFill>
                  <a:srgbClr val="000099"/>
                </a:solidFill>
                <a:latin typeface="Times New Roman" panose="02020603050405020304" pitchFamily="18" charset="0"/>
              </a:rPr>
              <a:t> </a:t>
            </a:r>
            <a:r>
              <a:rPr lang="en-US" sz="2800" b="1" dirty="0" err="1">
                <a:solidFill>
                  <a:srgbClr val="000099"/>
                </a:solidFill>
                <a:latin typeface="Times New Roman" panose="02020603050405020304" pitchFamily="18" charset="0"/>
              </a:rPr>
              <a:t>hát</a:t>
            </a:r>
            <a:r>
              <a:rPr lang="en-US" sz="2800" b="1" dirty="0">
                <a:solidFill>
                  <a:srgbClr val="000099"/>
                </a:solidFill>
                <a:latin typeface="Times New Roman" panose="02020603050405020304" pitchFamily="18" charset="0"/>
              </a:rPr>
              <a:t> </a:t>
            </a:r>
            <a:r>
              <a:rPr lang="en-US" sz="2800" b="1" dirty="0" err="1">
                <a:solidFill>
                  <a:srgbClr val="000099"/>
                </a:solidFill>
                <a:latin typeface="Times New Roman" panose="02020603050405020304" pitchFamily="18" charset="0"/>
              </a:rPr>
              <a:t>Tháng</a:t>
            </a:r>
            <a:r>
              <a:rPr lang="en-US" sz="2800" b="1" dirty="0">
                <a:solidFill>
                  <a:srgbClr val="000099"/>
                </a:solidFill>
                <a:latin typeface="Times New Roman" panose="02020603050405020304" pitchFamily="18" charset="0"/>
              </a:rPr>
              <a:t> </a:t>
            </a:r>
            <a:r>
              <a:rPr lang="en-US" sz="2800" b="1" dirty="0" err="1">
                <a:solidFill>
                  <a:srgbClr val="000099"/>
                </a:solidFill>
                <a:latin typeface="Times New Roman" panose="02020603050405020304" pitchFamily="18" charset="0"/>
              </a:rPr>
              <a:t>năm</a:t>
            </a:r>
            <a:r>
              <a:rPr lang="en-US" sz="2800" b="1" dirty="0">
                <a:solidFill>
                  <a:srgbClr val="000099"/>
                </a:solidFill>
                <a:latin typeface="Times New Roman" panose="02020603050405020304" pitchFamily="18" charset="0"/>
              </a:rPr>
              <a:t> </a:t>
            </a:r>
            <a:r>
              <a:rPr lang="en-US" sz="2800" b="1" dirty="0" err="1">
                <a:solidFill>
                  <a:srgbClr val="000099"/>
                </a:solidFill>
                <a:latin typeface="Times New Roman" panose="02020603050405020304" pitchFamily="18" charset="0"/>
              </a:rPr>
              <a:t>học</a:t>
            </a:r>
            <a:r>
              <a:rPr lang="en-US" sz="2800" b="1" dirty="0">
                <a:solidFill>
                  <a:srgbClr val="000099"/>
                </a:solidFill>
                <a:latin typeface="Times New Roman" panose="02020603050405020304" pitchFamily="18" charset="0"/>
              </a:rPr>
              <a:t> </a:t>
            </a:r>
            <a:r>
              <a:rPr lang="en-US" sz="2800" b="1" dirty="0" err="1">
                <a:solidFill>
                  <a:srgbClr val="000099"/>
                </a:solidFill>
                <a:latin typeface="Times New Roman" panose="02020603050405020304" pitchFamily="18" charset="0"/>
              </a:rPr>
              <a:t>trò</a:t>
            </a:r>
            <a:endParaRPr lang="en-US" sz="2800" b="1" dirty="0">
              <a:solidFill>
                <a:srgbClr val="000099"/>
              </a:solidFill>
              <a:latin typeface="Times New Roman" panose="02020603050405020304" pitchFamily="18" charset="0"/>
            </a:endParaRPr>
          </a:p>
          <a:p>
            <a:pPr algn="l"/>
            <a:r>
              <a:rPr lang="en-US" sz="2400" b="1" dirty="0">
                <a:solidFill>
                  <a:srgbClr val="000099"/>
                </a:solidFill>
                <a:latin typeface="Times New Roman" panose="02020603050405020304" pitchFamily="18" charset="0"/>
              </a:rPr>
              <a:t>            </a:t>
            </a:r>
            <a:r>
              <a:rPr lang="en-US" sz="2400" b="1" i="1" dirty="0" err="1">
                <a:solidFill>
                  <a:srgbClr val="000099"/>
                </a:solidFill>
                <a:latin typeface="Times New Roman" panose="02020603050405020304" pitchFamily="18" charset="0"/>
              </a:rPr>
              <a:t>Nhạc</a:t>
            </a:r>
            <a:r>
              <a:rPr lang="en-US" sz="2400" b="1" i="1" dirty="0">
                <a:solidFill>
                  <a:srgbClr val="000099"/>
                </a:solidFill>
                <a:latin typeface="Times New Roman" panose="02020603050405020304" pitchFamily="18" charset="0"/>
              </a:rPr>
              <a:t> </a:t>
            </a:r>
            <a:r>
              <a:rPr lang="en-US" sz="2400" b="1" i="1" dirty="0" err="1">
                <a:solidFill>
                  <a:srgbClr val="000099"/>
                </a:solidFill>
                <a:latin typeface="Times New Roman" panose="02020603050405020304" pitchFamily="18" charset="0"/>
              </a:rPr>
              <a:t>và</a:t>
            </a:r>
            <a:r>
              <a:rPr lang="en-US" sz="2400" b="1" i="1" dirty="0">
                <a:solidFill>
                  <a:srgbClr val="000099"/>
                </a:solidFill>
                <a:latin typeface="Times New Roman" panose="02020603050405020304" pitchFamily="18" charset="0"/>
              </a:rPr>
              <a:t> </a:t>
            </a:r>
            <a:r>
              <a:rPr lang="en-US" sz="2400" b="1" i="1" dirty="0" err="1">
                <a:solidFill>
                  <a:srgbClr val="000099"/>
                </a:solidFill>
                <a:latin typeface="Times New Roman" panose="02020603050405020304" pitchFamily="18" charset="0"/>
              </a:rPr>
              <a:t>lời</a:t>
            </a:r>
            <a:r>
              <a:rPr lang="en-US" sz="2400" b="1" i="1" dirty="0">
                <a:solidFill>
                  <a:srgbClr val="000099"/>
                </a:solidFill>
                <a:latin typeface="Times New Roman" panose="02020603050405020304" pitchFamily="18" charset="0"/>
              </a:rPr>
              <a:t> : </a:t>
            </a:r>
            <a:r>
              <a:rPr lang="en-US" sz="2400" b="1" i="1" dirty="0" err="1">
                <a:solidFill>
                  <a:srgbClr val="000099"/>
                </a:solidFill>
                <a:latin typeface="Times New Roman" panose="02020603050405020304" pitchFamily="18" charset="0"/>
              </a:rPr>
              <a:t>Nguyễn</a:t>
            </a:r>
            <a:r>
              <a:rPr lang="en-US" sz="2400" b="1" i="1" dirty="0">
                <a:solidFill>
                  <a:srgbClr val="000099"/>
                </a:solidFill>
                <a:latin typeface="Times New Roman" panose="02020603050405020304" pitchFamily="18" charset="0"/>
              </a:rPr>
              <a:t> </a:t>
            </a:r>
            <a:r>
              <a:rPr lang="en-US" sz="2400" b="1" i="1" dirty="0" err="1">
                <a:solidFill>
                  <a:srgbClr val="000099"/>
                </a:solidFill>
                <a:latin typeface="Times New Roman" panose="02020603050405020304" pitchFamily="18" charset="0"/>
              </a:rPr>
              <a:t>Đức</a:t>
            </a:r>
            <a:r>
              <a:rPr lang="en-US" sz="2400" b="1" i="1" dirty="0">
                <a:solidFill>
                  <a:srgbClr val="000099"/>
                </a:solidFill>
                <a:latin typeface="Times New Roman" panose="02020603050405020304" pitchFamily="18" charset="0"/>
              </a:rPr>
              <a:t> </a:t>
            </a:r>
            <a:r>
              <a:rPr lang="en-US" sz="2400" b="1" i="1" dirty="0" err="1">
                <a:solidFill>
                  <a:srgbClr val="000099"/>
                </a:solidFill>
                <a:latin typeface="Times New Roman" panose="02020603050405020304" pitchFamily="18" charset="0"/>
              </a:rPr>
              <a:t>Trung</a:t>
            </a:r>
            <a:endParaRPr lang="en-US" sz="2000" b="1" i="1" dirty="0">
              <a:solidFill>
                <a:srgbClr val="000099"/>
              </a:solidFill>
              <a:latin typeface="Times New Roman" panose="02020603050405020304" pitchFamily="18" charset="0"/>
            </a:endParaRPr>
          </a:p>
        </p:txBody>
      </p:sp>
      <p:grpSp>
        <p:nvGrpSpPr>
          <p:cNvPr id="5" name="Group 4"/>
          <p:cNvGrpSpPr/>
          <p:nvPr/>
        </p:nvGrpSpPr>
        <p:grpSpPr>
          <a:xfrm>
            <a:off x="-7398" y="8989"/>
            <a:ext cx="9144000" cy="769332"/>
            <a:chOff x="6623" y="30637"/>
            <a:chExt cx="9144000" cy="647700"/>
          </a:xfrm>
        </p:grpSpPr>
        <p:sp>
          <p:nvSpPr>
            <p:cNvPr id="2" name="Rectangle 1"/>
            <p:cNvSpPr/>
            <p:nvPr/>
          </p:nvSpPr>
          <p:spPr>
            <a:xfrm>
              <a:off x="6623" y="30637"/>
              <a:ext cx="9144000" cy="647700"/>
            </a:xfrm>
            <a:prstGeom prst="rect">
              <a:avLst/>
            </a:prstGeom>
            <a:solidFill>
              <a:schemeClr val="accent6">
                <a:lumMod val="60000"/>
                <a:lumOff val="40000"/>
              </a:schemeClr>
            </a:solidFill>
            <a:ln w="19050">
              <a:solidFill>
                <a:srgbClr val="FFFF00"/>
              </a:solid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prst="angle"/>
            </a:sp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r>
                <a:rPr lang="en-US" sz="3600" b="1" kern="10" dirty="0">
                  <a:ln w="9525">
                    <a:solidFill>
                      <a:schemeClr val="bg1"/>
                    </a:solidFill>
                    <a:prstDash val="solid"/>
                  </a:ln>
                  <a:solidFill>
                    <a:schemeClr val="tx1"/>
                  </a:solidFill>
                  <a:effectLst>
                    <a:outerShdw blurRad="12700" dist="38100" dir="2700000" algn="tl" rotWithShape="0">
                      <a:schemeClr val="bg1">
                        <a:lumMod val="50000"/>
                      </a:schemeClr>
                    </a:outerShdw>
                  </a:effectLst>
                  <a:latin typeface="Times New Roman" panose="02020603050405020304" pitchFamily="18" charset="0"/>
                  <a:cs typeface="Times New Roman" panose="02020603050405020304" pitchFamily="18" charset="0"/>
                </a:rPr>
                <a:t>CHỦ ĐỀ 1 TUỔI HỌC TRÒ</a:t>
              </a:r>
            </a:p>
          </p:txBody>
        </p:sp>
        <p:pic>
          <p:nvPicPr>
            <p:cNvPr id="5127" name="Picture 7" descr="Picture6"/>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13608" y="55738"/>
              <a:ext cx="600722" cy="543866"/>
            </a:xfrm>
            <a:prstGeom prst="rect">
              <a:avLst/>
            </a:prstGeom>
            <a:noFill/>
            <a:scene3d>
              <a:camera prst="orthographicFront"/>
              <a:lightRig rig="threePt" dir="t"/>
            </a:scene3d>
            <a:sp3d>
              <a:bevelT prst="angle"/>
            </a:sp3d>
            <a:extLst>
              <a:ext uri="{909E8E84-426E-40DD-AFC4-6F175D3DCCD1}">
                <a14:hiddenFill xmlns:a14="http://schemas.microsoft.com/office/drawing/2010/main">
                  <a:solidFill>
                    <a:srgbClr val="FFFFFF"/>
                  </a:solidFill>
                </a14:hiddenFill>
              </a:ext>
            </a:extLst>
          </p:spPr>
        </p:pic>
      </p:grpSp>
    </p:spTree>
    <p:custDataLst>
      <p:tags r:id="rId1"/>
    </p:custDataLst>
    <p:extLst>
      <p:ext uri="{BB962C8B-B14F-4D97-AF65-F5344CB8AC3E}">
        <p14:creationId xmlns:p14="http://schemas.microsoft.com/office/powerpoint/2010/main" val="102373187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126"/>
                                        </p:tgtEl>
                                        <p:attrNameLst>
                                          <p:attrName>style.visibility</p:attrName>
                                        </p:attrNameLst>
                                      </p:cBhvr>
                                      <p:to>
                                        <p:strVal val="visible"/>
                                      </p:to>
                                    </p:set>
                                    <p:animEffect transition="in" filter="wipe(left)">
                                      <p:cBhvr>
                                        <p:cTn id="7" dur="1000"/>
                                        <p:tgtEl>
                                          <p:spTgt spid="512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1000"/>
                                  </p:stCondLst>
                                  <p:childTnLst>
                                    <p:set>
                                      <p:cBhvr>
                                        <p:cTn id="11" dur="1" fill="hold">
                                          <p:stCondLst>
                                            <p:cond delay="0"/>
                                          </p:stCondLst>
                                        </p:cTn>
                                        <p:tgtEl>
                                          <p:spTgt spid="5130"/>
                                        </p:tgtEl>
                                        <p:attrNameLst>
                                          <p:attrName>style.visibility</p:attrName>
                                        </p:attrNameLst>
                                      </p:cBhvr>
                                      <p:to>
                                        <p:strVal val="visible"/>
                                      </p:to>
                                    </p:set>
                                    <p:animEffect transition="in" filter="wipe(left)">
                                      <p:cBhvr>
                                        <p:cTn id="12" dur="1750"/>
                                        <p:tgtEl>
                                          <p:spTgt spid="5130"/>
                                        </p:tgtEl>
                                      </p:cBhvr>
                                    </p:animEffect>
                                  </p:childTnLst>
                                </p:cTn>
                              </p:par>
                              <p:par>
                                <p:cTn id="13" presetID="22" presetClass="entr" presetSubtype="8" fill="hold" grpId="0" nodeType="withEffect">
                                  <p:stCondLst>
                                    <p:cond delay="2800"/>
                                  </p:stCondLst>
                                  <p:childTnLst>
                                    <p:set>
                                      <p:cBhvr>
                                        <p:cTn id="14" dur="1" fill="hold">
                                          <p:stCondLst>
                                            <p:cond delay="0"/>
                                          </p:stCondLst>
                                        </p:cTn>
                                        <p:tgtEl>
                                          <p:spTgt spid="5131"/>
                                        </p:tgtEl>
                                        <p:attrNameLst>
                                          <p:attrName>style.visibility</p:attrName>
                                        </p:attrNameLst>
                                      </p:cBhvr>
                                      <p:to>
                                        <p:strVal val="visible"/>
                                      </p:to>
                                    </p:set>
                                    <p:animEffect transition="in" filter="wipe(left)">
                                      <p:cBhvr>
                                        <p:cTn id="15" dur="1750"/>
                                        <p:tgtEl>
                                          <p:spTgt spid="51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6" grpId="0"/>
      <p:bldP spid="5130" grpId="0"/>
      <p:bldP spid="513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0447" y="391251"/>
            <a:ext cx="8649244" cy="1325563"/>
          </a:xfrm>
        </p:spPr>
        <p:txBody>
          <a:bodyPr/>
          <a:lstStyle/>
          <a:p>
            <a:r>
              <a:rPr lang="en-US" sz="3200" b="1" dirty="0" smtClean="0">
                <a:latin typeface="Times New Roman" panose="02020603050405020304" pitchFamily="18" charset="0"/>
                <a:cs typeface="Times New Roman" panose="02020603050405020304" pitchFamily="18" charset="0"/>
              </a:rPr>
              <a:t>2. </a:t>
            </a:r>
            <a:r>
              <a:rPr lang="en-US" sz="3200" b="1" dirty="0" err="1" smtClean="0">
                <a:latin typeface="Times New Roman" panose="02020603050405020304" pitchFamily="18" charset="0"/>
                <a:cs typeface="Times New Roman" panose="02020603050405020304" pitchFamily="18" charset="0"/>
              </a:rPr>
              <a:t>Nghe</a:t>
            </a:r>
            <a:r>
              <a:rPr lang="en-US" sz="3200" b="1" dirty="0" smtClean="0">
                <a:latin typeface="Times New Roman" panose="02020603050405020304" pitchFamily="18" charset="0"/>
                <a:cs typeface="Times New Roman" panose="02020603050405020304" pitchFamily="18" charset="0"/>
              </a:rPr>
              <a:t> </a:t>
            </a:r>
            <a:r>
              <a:rPr lang="en-US" sz="3200" b="1" dirty="0" err="1" smtClean="0">
                <a:latin typeface="Times New Roman" panose="02020603050405020304" pitchFamily="18" charset="0"/>
                <a:cs typeface="Times New Roman" panose="02020603050405020304" pitchFamily="18" charset="0"/>
              </a:rPr>
              <a:t>nhạc</a:t>
            </a:r>
            <a:r>
              <a:rPr lang="en-US" sz="3200" b="1" dirty="0" smtClean="0">
                <a:latin typeface="Times New Roman" panose="02020603050405020304" pitchFamily="18" charset="0"/>
                <a:cs typeface="Times New Roman" panose="02020603050405020304" pitchFamily="18" charset="0"/>
              </a:rPr>
              <a:t> : </a:t>
            </a:r>
            <a:r>
              <a:rPr lang="en-US" sz="3200" b="1" dirty="0" err="1" smtClean="0">
                <a:latin typeface="Times New Roman" panose="02020603050405020304" pitchFamily="18" charset="0"/>
                <a:cs typeface="Times New Roman" panose="02020603050405020304" pitchFamily="18" charset="0"/>
              </a:rPr>
              <a:t>Nghe</a:t>
            </a:r>
            <a:r>
              <a:rPr lang="en-US" sz="3200" b="1" dirty="0" smtClean="0">
                <a:latin typeface="Times New Roman" panose="02020603050405020304" pitchFamily="18" charset="0"/>
                <a:cs typeface="Times New Roman" panose="02020603050405020304" pitchFamily="18" charset="0"/>
              </a:rPr>
              <a:t> </a:t>
            </a:r>
            <a:r>
              <a:rPr lang="en-US" sz="3200" b="1" dirty="0" err="1" smtClean="0">
                <a:latin typeface="Times New Roman" panose="02020603050405020304" pitchFamily="18" charset="0"/>
                <a:cs typeface="Times New Roman" panose="02020603050405020304" pitchFamily="18" charset="0"/>
              </a:rPr>
              <a:t>bài</a:t>
            </a:r>
            <a:r>
              <a:rPr lang="en-US" sz="3200" b="1" dirty="0" smtClean="0">
                <a:latin typeface="Times New Roman" panose="02020603050405020304" pitchFamily="18" charset="0"/>
                <a:cs typeface="Times New Roman" panose="02020603050405020304" pitchFamily="18" charset="0"/>
              </a:rPr>
              <a:t> </a:t>
            </a:r>
            <a:r>
              <a:rPr lang="en-US" sz="3200" b="1" dirty="0" err="1" smtClean="0">
                <a:latin typeface="Times New Roman" panose="02020603050405020304" pitchFamily="18" charset="0"/>
                <a:cs typeface="Times New Roman" panose="02020603050405020304" pitchFamily="18" charset="0"/>
              </a:rPr>
              <a:t>hát</a:t>
            </a:r>
            <a:r>
              <a:rPr lang="en-US" sz="3200" b="1" dirty="0" smtClean="0">
                <a:latin typeface="Times New Roman" panose="02020603050405020304" pitchFamily="18" charset="0"/>
                <a:cs typeface="Times New Roman" panose="02020603050405020304" pitchFamily="18" charset="0"/>
              </a:rPr>
              <a:t> </a:t>
            </a:r>
            <a:r>
              <a:rPr lang="en-US" sz="3200" b="1" dirty="0" err="1" smtClean="0">
                <a:latin typeface="Times New Roman" panose="02020603050405020304" pitchFamily="18" charset="0"/>
                <a:cs typeface="Times New Roman" panose="02020603050405020304" pitchFamily="18" charset="0"/>
              </a:rPr>
              <a:t>Tháng</a:t>
            </a:r>
            <a:r>
              <a:rPr lang="en-US" sz="3200" b="1" dirty="0" smtClean="0">
                <a:latin typeface="Times New Roman" panose="02020603050405020304" pitchFamily="18" charset="0"/>
                <a:cs typeface="Times New Roman" panose="02020603050405020304" pitchFamily="18" charset="0"/>
              </a:rPr>
              <a:t> </a:t>
            </a:r>
            <a:r>
              <a:rPr lang="en-US" sz="3200" b="1" dirty="0" err="1" smtClean="0">
                <a:latin typeface="Times New Roman" panose="02020603050405020304" pitchFamily="18" charset="0"/>
                <a:cs typeface="Times New Roman" panose="02020603050405020304" pitchFamily="18" charset="0"/>
              </a:rPr>
              <a:t>năm</a:t>
            </a:r>
            <a:r>
              <a:rPr lang="en-US" sz="3200" b="1" dirty="0" smtClean="0">
                <a:latin typeface="Times New Roman" panose="02020603050405020304" pitchFamily="18" charset="0"/>
                <a:cs typeface="Times New Roman" panose="02020603050405020304" pitchFamily="18" charset="0"/>
              </a:rPr>
              <a:t> </a:t>
            </a:r>
            <a:r>
              <a:rPr lang="en-US" sz="3200" b="1" dirty="0" err="1" smtClean="0">
                <a:latin typeface="Times New Roman" panose="02020603050405020304" pitchFamily="18" charset="0"/>
                <a:cs typeface="Times New Roman" panose="02020603050405020304" pitchFamily="18" charset="0"/>
              </a:rPr>
              <a:t>học</a:t>
            </a:r>
            <a:r>
              <a:rPr lang="en-US" sz="3200" b="1" dirty="0" smtClean="0">
                <a:latin typeface="Times New Roman" panose="02020603050405020304" pitchFamily="18" charset="0"/>
                <a:cs typeface="Times New Roman" panose="02020603050405020304" pitchFamily="18" charset="0"/>
              </a:rPr>
              <a:t> </a:t>
            </a:r>
            <a:r>
              <a:rPr lang="en-US" sz="3200" b="1" dirty="0" err="1" smtClean="0">
                <a:latin typeface="Times New Roman" panose="02020603050405020304" pitchFamily="18" charset="0"/>
                <a:cs typeface="Times New Roman" panose="02020603050405020304" pitchFamily="18" charset="0"/>
              </a:rPr>
              <a:t>trò</a:t>
            </a:r>
            <a:r>
              <a:rPr lang="en-US" sz="3200" b="1" dirty="0" smtClean="0">
                <a:latin typeface="Times New Roman" panose="02020603050405020304" pitchFamily="18" charset="0"/>
                <a:cs typeface="Times New Roman" panose="02020603050405020304" pitchFamily="18" charset="0"/>
              </a:rPr>
              <a:t/>
            </a:r>
            <a:br>
              <a:rPr lang="en-US" sz="3200" b="1" dirty="0" smtClean="0">
                <a:latin typeface="Times New Roman" panose="02020603050405020304" pitchFamily="18" charset="0"/>
                <a:cs typeface="Times New Roman" panose="02020603050405020304" pitchFamily="18" charset="0"/>
              </a:rPr>
            </a:br>
            <a:r>
              <a:rPr lang="en-US" sz="3200" b="1" dirty="0">
                <a:latin typeface="Times New Roman" panose="02020603050405020304" pitchFamily="18" charset="0"/>
                <a:cs typeface="Times New Roman" panose="02020603050405020304" pitchFamily="18" charset="0"/>
              </a:rPr>
              <a:t> </a:t>
            </a:r>
            <a:r>
              <a:rPr lang="en-US" sz="3200" b="1" dirty="0" smtClean="0">
                <a:latin typeface="Times New Roman" panose="02020603050405020304" pitchFamily="18" charset="0"/>
                <a:cs typeface="Times New Roman" panose="02020603050405020304" pitchFamily="18" charset="0"/>
              </a:rPr>
              <a:t>                                  </a:t>
            </a:r>
            <a:r>
              <a:rPr lang="en-US" sz="2400" b="1" i="1" dirty="0" err="1" smtClean="0">
                <a:latin typeface="Times New Roman" panose="02020603050405020304" pitchFamily="18" charset="0"/>
                <a:cs typeface="Times New Roman" panose="02020603050405020304" pitchFamily="18" charset="0"/>
              </a:rPr>
              <a:t>Nhạc</a:t>
            </a:r>
            <a:r>
              <a:rPr lang="en-US" sz="2400" b="1" i="1" dirty="0" smtClean="0">
                <a:latin typeface="Times New Roman" panose="02020603050405020304" pitchFamily="18" charset="0"/>
                <a:cs typeface="Times New Roman" panose="02020603050405020304" pitchFamily="18" charset="0"/>
              </a:rPr>
              <a:t> </a:t>
            </a:r>
            <a:r>
              <a:rPr lang="en-US" sz="2400" b="1" i="1" dirty="0" err="1" smtClean="0">
                <a:latin typeface="Times New Roman" panose="02020603050405020304" pitchFamily="18" charset="0"/>
                <a:cs typeface="Times New Roman" panose="02020603050405020304" pitchFamily="18" charset="0"/>
              </a:rPr>
              <a:t>và</a:t>
            </a:r>
            <a:r>
              <a:rPr lang="en-US" sz="2400" b="1" i="1" dirty="0" smtClean="0">
                <a:latin typeface="Times New Roman" panose="02020603050405020304" pitchFamily="18" charset="0"/>
                <a:cs typeface="Times New Roman" panose="02020603050405020304" pitchFamily="18" charset="0"/>
              </a:rPr>
              <a:t> </a:t>
            </a:r>
            <a:r>
              <a:rPr lang="en-US" sz="2400" b="1" i="1" dirty="0" err="1" smtClean="0">
                <a:latin typeface="Times New Roman" panose="02020603050405020304" pitchFamily="18" charset="0"/>
                <a:cs typeface="Times New Roman" panose="02020603050405020304" pitchFamily="18" charset="0"/>
              </a:rPr>
              <a:t>lời</a:t>
            </a:r>
            <a:r>
              <a:rPr lang="en-US" sz="2400" b="1" i="1" dirty="0" smtClean="0">
                <a:latin typeface="Times New Roman" panose="02020603050405020304" pitchFamily="18" charset="0"/>
                <a:cs typeface="Times New Roman" panose="02020603050405020304" pitchFamily="18" charset="0"/>
              </a:rPr>
              <a:t> : </a:t>
            </a:r>
            <a:r>
              <a:rPr lang="en-US" sz="2400" b="1" i="1" dirty="0" err="1" smtClean="0">
                <a:latin typeface="Times New Roman" panose="02020603050405020304" pitchFamily="18" charset="0"/>
                <a:cs typeface="Times New Roman" panose="02020603050405020304" pitchFamily="18" charset="0"/>
              </a:rPr>
              <a:t>Nguyễn</a:t>
            </a:r>
            <a:r>
              <a:rPr lang="en-US" sz="2400" b="1" i="1" dirty="0" smtClean="0">
                <a:latin typeface="Times New Roman" panose="02020603050405020304" pitchFamily="18" charset="0"/>
                <a:cs typeface="Times New Roman" panose="02020603050405020304" pitchFamily="18" charset="0"/>
              </a:rPr>
              <a:t> </a:t>
            </a:r>
            <a:r>
              <a:rPr lang="en-US" sz="2400" b="1" i="1" dirty="0" err="1" smtClean="0">
                <a:latin typeface="Times New Roman" panose="02020603050405020304" pitchFamily="18" charset="0"/>
                <a:cs typeface="Times New Roman" panose="02020603050405020304" pitchFamily="18" charset="0"/>
              </a:rPr>
              <a:t>Đức</a:t>
            </a:r>
            <a:r>
              <a:rPr lang="en-US" sz="2400" b="1" i="1" dirty="0" smtClean="0">
                <a:latin typeface="Times New Roman" panose="02020603050405020304" pitchFamily="18" charset="0"/>
                <a:cs typeface="Times New Roman" panose="02020603050405020304" pitchFamily="18" charset="0"/>
              </a:rPr>
              <a:t> </a:t>
            </a:r>
            <a:r>
              <a:rPr lang="en-US" sz="2400" b="1" i="1" dirty="0" err="1" smtClean="0">
                <a:latin typeface="Times New Roman" panose="02020603050405020304" pitchFamily="18" charset="0"/>
                <a:cs typeface="Times New Roman" panose="02020603050405020304" pitchFamily="18" charset="0"/>
              </a:rPr>
              <a:t>Trung</a:t>
            </a:r>
            <a:endParaRPr lang="en-US" sz="2400" b="1" i="1"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300448" y="1825625"/>
            <a:ext cx="8649243" cy="4351338"/>
          </a:xfrm>
        </p:spPr>
        <p:txBody>
          <a:bodyPr/>
          <a:lstStyle/>
          <a:p>
            <a:pPr marL="0" indent="0">
              <a:buNone/>
            </a:pPr>
            <a:r>
              <a:rPr lang="en-US" sz="2800" i="1" dirty="0" err="1" smtClean="0">
                <a:latin typeface="Times New Roman" panose="02020603050405020304" pitchFamily="18" charset="0"/>
                <a:cs typeface="Times New Roman" panose="02020603050405020304" pitchFamily="18" charset="0"/>
              </a:rPr>
              <a:t>Các</a:t>
            </a:r>
            <a:r>
              <a:rPr lang="en-US" sz="2800" i="1" dirty="0" smtClean="0">
                <a:latin typeface="Times New Roman" panose="02020603050405020304" pitchFamily="18" charset="0"/>
                <a:cs typeface="Times New Roman" panose="02020603050405020304" pitchFamily="18" charset="0"/>
              </a:rPr>
              <a:t> </a:t>
            </a:r>
            <a:r>
              <a:rPr lang="en-US" sz="2800" i="1" dirty="0" err="1" smtClean="0">
                <a:latin typeface="Times New Roman" panose="02020603050405020304" pitchFamily="18" charset="0"/>
                <a:cs typeface="Times New Roman" panose="02020603050405020304" pitchFamily="18" charset="0"/>
              </a:rPr>
              <a:t>em</a:t>
            </a:r>
            <a:r>
              <a:rPr lang="en-US" sz="2800" i="1" dirty="0" smtClean="0">
                <a:latin typeface="Times New Roman" panose="02020603050405020304" pitchFamily="18" charset="0"/>
                <a:cs typeface="Times New Roman" panose="02020603050405020304" pitchFamily="18" charset="0"/>
              </a:rPr>
              <a:t> </a:t>
            </a:r>
            <a:r>
              <a:rPr lang="en-US" sz="2800" i="1" dirty="0" err="1" smtClean="0">
                <a:latin typeface="Times New Roman" panose="02020603050405020304" pitchFamily="18" charset="0"/>
                <a:cs typeface="Times New Roman" panose="02020603050405020304" pitchFamily="18" charset="0"/>
              </a:rPr>
              <a:t>hãy</a:t>
            </a:r>
            <a:r>
              <a:rPr lang="en-US" sz="2800" i="1" dirty="0" smtClean="0">
                <a:latin typeface="Times New Roman" panose="02020603050405020304" pitchFamily="18" charset="0"/>
                <a:cs typeface="Times New Roman" panose="02020603050405020304" pitchFamily="18" charset="0"/>
              </a:rPr>
              <a:t> </a:t>
            </a:r>
            <a:r>
              <a:rPr lang="en-US" sz="2800" i="1" dirty="0" err="1" smtClean="0">
                <a:latin typeface="Times New Roman" panose="02020603050405020304" pitchFamily="18" charset="0"/>
                <a:cs typeface="Times New Roman" panose="02020603050405020304" pitchFamily="18" charset="0"/>
              </a:rPr>
              <a:t>truy</a:t>
            </a:r>
            <a:r>
              <a:rPr lang="en-US" sz="2800" i="1" dirty="0" smtClean="0">
                <a:latin typeface="Times New Roman" panose="02020603050405020304" pitchFamily="18" charset="0"/>
                <a:cs typeface="Times New Roman" panose="02020603050405020304" pitchFamily="18" charset="0"/>
              </a:rPr>
              <a:t> </a:t>
            </a:r>
            <a:r>
              <a:rPr lang="en-US" sz="2800" i="1" dirty="0" err="1" smtClean="0">
                <a:latin typeface="Times New Roman" panose="02020603050405020304" pitchFamily="18" charset="0"/>
                <a:cs typeface="Times New Roman" panose="02020603050405020304" pitchFamily="18" charset="0"/>
              </a:rPr>
              <a:t>cập</a:t>
            </a:r>
            <a:r>
              <a:rPr lang="en-US" sz="2800" i="1" dirty="0" smtClean="0">
                <a:latin typeface="Times New Roman" panose="02020603050405020304" pitchFamily="18" charset="0"/>
                <a:cs typeface="Times New Roman" panose="02020603050405020304" pitchFamily="18" charset="0"/>
              </a:rPr>
              <a:t> </a:t>
            </a:r>
            <a:r>
              <a:rPr lang="en-US" sz="2800" i="1" dirty="0" err="1" smtClean="0">
                <a:latin typeface="Times New Roman" panose="02020603050405020304" pitchFamily="18" charset="0"/>
                <a:cs typeface="Times New Roman" panose="02020603050405020304" pitchFamily="18" charset="0"/>
              </a:rPr>
              <a:t>vào</a:t>
            </a:r>
            <a:r>
              <a:rPr lang="en-US" sz="2800" i="1" dirty="0" smtClean="0">
                <a:latin typeface="Times New Roman" panose="02020603050405020304" pitchFamily="18" charset="0"/>
                <a:cs typeface="Times New Roman" panose="02020603050405020304" pitchFamily="18" charset="0"/>
              </a:rPr>
              <a:t> </a:t>
            </a:r>
            <a:r>
              <a:rPr lang="en-US" sz="2800" i="1" dirty="0" err="1" smtClean="0">
                <a:latin typeface="Times New Roman" panose="02020603050405020304" pitchFamily="18" charset="0"/>
                <a:cs typeface="Times New Roman" panose="02020603050405020304" pitchFamily="18" charset="0"/>
              </a:rPr>
              <a:t>đường</a:t>
            </a:r>
            <a:r>
              <a:rPr lang="en-US" sz="2800" i="1" dirty="0" smtClean="0">
                <a:latin typeface="Times New Roman" panose="02020603050405020304" pitchFamily="18" charset="0"/>
                <a:cs typeface="Times New Roman" panose="02020603050405020304" pitchFamily="18" charset="0"/>
              </a:rPr>
              <a:t> link </a:t>
            </a:r>
            <a:r>
              <a:rPr lang="en-US" sz="2800" i="1" dirty="0" err="1" smtClean="0">
                <a:latin typeface="Times New Roman" panose="02020603050405020304" pitchFamily="18" charset="0"/>
                <a:cs typeface="Times New Roman" panose="02020603050405020304" pitchFamily="18" charset="0"/>
              </a:rPr>
              <a:t>sau</a:t>
            </a:r>
            <a:r>
              <a:rPr lang="en-US" sz="2800" i="1" dirty="0" smtClean="0">
                <a:latin typeface="Times New Roman" panose="02020603050405020304" pitchFamily="18" charset="0"/>
                <a:cs typeface="Times New Roman" panose="02020603050405020304" pitchFamily="18" charset="0"/>
              </a:rPr>
              <a:t> </a:t>
            </a:r>
            <a:r>
              <a:rPr lang="en-US" sz="2800" i="1" dirty="0" err="1" smtClean="0">
                <a:latin typeface="Times New Roman" panose="02020603050405020304" pitchFamily="18" charset="0"/>
                <a:cs typeface="Times New Roman" panose="02020603050405020304" pitchFamily="18" charset="0"/>
              </a:rPr>
              <a:t>để</a:t>
            </a:r>
            <a:r>
              <a:rPr lang="en-US" sz="2800" i="1" dirty="0" smtClean="0">
                <a:latin typeface="Times New Roman" panose="02020603050405020304" pitchFamily="18" charset="0"/>
                <a:cs typeface="Times New Roman" panose="02020603050405020304" pitchFamily="18" charset="0"/>
              </a:rPr>
              <a:t> </a:t>
            </a:r>
            <a:r>
              <a:rPr lang="en-US" sz="2800" i="1" dirty="0" err="1" smtClean="0">
                <a:latin typeface="Times New Roman" panose="02020603050405020304" pitchFamily="18" charset="0"/>
                <a:cs typeface="Times New Roman" panose="02020603050405020304" pitchFamily="18" charset="0"/>
              </a:rPr>
              <a:t>nghe</a:t>
            </a:r>
            <a:r>
              <a:rPr lang="en-US" sz="2800" i="1" dirty="0" smtClean="0">
                <a:latin typeface="Times New Roman" panose="02020603050405020304" pitchFamily="18" charset="0"/>
                <a:cs typeface="Times New Roman" panose="02020603050405020304" pitchFamily="18" charset="0"/>
              </a:rPr>
              <a:t> </a:t>
            </a:r>
            <a:r>
              <a:rPr lang="en-US" sz="2800" i="1" dirty="0" err="1" smtClean="0">
                <a:latin typeface="Times New Roman" panose="02020603050405020304" pitchFamily="18" charset="0"/>
                <a:cs typeface="Times New Roman" panose="02020603050405020304" pitchFamily="18" charset="0"/>
              </a:rPr>
              <a:t>bài</a:t>
            </a:r>
            <a:r>
              <a:rPr lang="en-US" sz="2800" i="1" dirty="0" smtClean="0">
                <a:latin typeface="Times New Roman" panose="02020603050405020304" pitchFamily="18" charset="0"/>
                <a:cs typeface="Times New Roman" panose="02020603050405020304" pitchFamily="18" charset="0"/>
              </a:rPr>
              <a:t> </a:t>
            </a:r>
            <a:r>
              <a:rPr lang="en-US" sz="2800" i="1" dirty="0" err="1" smtClean="0">
                <a:latin typeface="Times New Roman" panose="02020603050405020304" pitchFamily="18" charset="0"/>
                <a:cs typeface="Times New Roman" panose="02020603050405020304" pitchFamily="18" charset="0"/>
              </a:rPr>
              <a:t>Tháng</a:t>
            </a:r>
            <a:r>
              <a:rPr lang="en-US" sz="2800" i="1" dirty="0" smtClean="0">
                <a:latin typeface="Times New Roman" panose="02020603050405020304" pitchFamily="18" charset="0"/>
                <a:cs typeface="Times New Roman" panose="02020603050405020304" pitchFamily="18" charset="0"/>
              </a:rPr>
              <a:t> </a:t>
            </a:r>
            <a:r>
              <a:rPr lang="en-US" sz="2800" i="1" dirty="0" err="1" smtClean="0">
                <a:latin typeface="Times New Roman" panose="02020603050405020304" pitchFamily="18" charset="0"/>
                <a:cs typeface="Times New Roman" panose="02020603050405020304" pitchFamily="18" charset="0"/>
              </a:rPr>
              <a:t>năm</a:t>
            </a:r>
            <a:r>
              <a:rPr lang="en-US" sz="2800" i="1" dirty="0" smtClean="0">
                <a:latin typeface="Times New Roman" panose="02020603050405020304" pitchFamily="18" charset="0"/>
                <a:cs typeface="Times New Roman" panose="02020603050405020304" pitchFamily="18" charset="0"/>
              </a:rPr>
              <a:t> </a:t>
            </a:r>
            <a:r>
              <a:rPr lang="en-US" sz="2800" i="1" dirty="0" err="1" smtClean="0">
                <a:latin typeface="Times New Roman" panose="02020603050405020304" pitchFamily="18" charset="0"/>
                <a:cs typeface="Times New Roman" panose="02020603050405020304" pitchFamily="18" charset="0"/>
              </a:rPr>
              <a:t>học</a:t>
            </a:r>
            <a:r>
              <a:rPr lang="en-US" sz="2800" i="1" dirty="0" smtClean="0">
                <a:latin typeface="Times New Roman" panose="02020603050405020304" pitchFamily="18" charset="0"/>
                <a:cs typeface="Times New Roman" panose="02020603050405020304" pitchFamily="18" charset="0"/>
              </a:rPr>
              <a:t> </a:t>
            </a:r>
            <a:r>
              <a:rPr lang="en-US" sz="2800" i="1" dirty="0" err="1" smtClean="0">
                <a:latin typeface="Times New Roman" panose="02020603050405020304" pitchFamily="18" charset="0"/>
                <a:cs typeface="Times New Roman" panose="02020603050405020304" pitchFamily="18" charset="0"/>
              </a:rPr>
              <a:t>trò</a:t>
            </a:r>
            <a:r>
              <a:rPr lang="en-US" sz="2800" i="1" dirty="0" smtClean="0">
                <a:latin typeface="Times New Roman" panose="02020603050405020304" pitchFamily="18" charset="0"/>
                <a:cs typeface="Times New Roman" panose="02020603050405020304" pitchFamily="18" charset="0"/>
              </a:rPr>
              <a:t> </a:t>
            </a:r>
            <a:r>
              <a:rPr lang="en-US" sz="2800" i="1" dirty="0">
                <a:latin typeface="Times New Roman" panose="02020603050405020304" pitchFamily="18" charset="0"/>
                <a:cs typeface="Times New Roman" panose="02020603050405020304" pitchFamily="18" charset="0"/>
              </a:rPr>
              <a:t>: </a:t>
            </a:r>
            <a:r>
              <a:rPr lang="en-US" sz="2800" dirty="0">
                <a:latin typeface="Times New Roman" panose="02020603050405020304" pitchFamily="18" charset="0"/>
                <a:cs typeface="Times New Roman" panose="02020603050405020304" pitchFamily="18" charset="0"/>
                <a:hlinkClick r:id="rId4"/>
              </a:rPr>
              <a:t>https://</a:t>
            </a:r>
            <a:r>
              <a:rPr lang="en-US" sz="2800" dirty="0" smtClean="0">
                <a:latin typeface="Times New Roman" panose="02020603050405020304" pitchFamily="18" charset="0"/>
                <a:cs typeface="Times New Roman" panose="02020603050405020304" pitchFamily="18" charset="0"/>
                <a:hlinkClick r:id="rId4"/>
              </a:rPr>
              <a:t>www.youtube.com/watch?v=k1aM2So4FFA</a:t>
            </a:r>
            <a:endParaRPr lang="en-US" sz="2800" dirty="0" smtClean="0">
              <a:latin typeface="Times New Roman" panose="02020603050405020304" pitchFamily="18" charset="0"/>
              <a:cs typeface="Times New Roman" panose="02020603050405020304" pitchFamily="18" charset="0"/>
            </a:endParaRPr>
          </a:p>
          <a:p>
            <a:pPr marL="0" indent="0">
              <a:buNone/>
            </a:pPr>
            <a:r>
              <a:rPr lang="en-US" sz="2800" i="1" dirty="0" err="1" smtClean="0">
                <a:latin typeface="Times New Roman" panose="02020603050405020304" pitchFamily="18" charset="0"/>
                <a:cs typeface="Times New Roman" panose="02020603050405020304" pitchFamily="18" charset="0"/>
              </a:rPr>
              <a:t>Hoặc</a:t>
            </a:r>
            <a:r>
              <a:rPr lang="en-US" sz="2800" i="1" dirty="0" smtClean="0">
                <a:latin typeface="Times New Roman" panose="02020603050405020304" pitchFamily="18" charset="0"/>
                <a:cs typeface="Times New Roman" panose="02020603050405020304" pitchFamily="18" charset="0"/>
              </a:rPr>
              <a:t> </a:t>
            </a:r>
            <a:r>
              <a:rPr lang="en-US" sz="2800" i="1" dirty="0" err="1" smtClean="0">
                <a:latin typeface="Times New Roman" panose="02020603050405020304" pitchFamily="18" charset="0"/>
                <a:cs typeface="Times New Roman" panose="02020603050405020304" pitchFamily="18" charset="0"/>
              </a:rPr>
              <a:t>ấn</a:t>
            </a:r>
            <a:r>
              <a:rPr lang="en-US" sz="2800" i="1" dirty="0" smtClean="0">
                <a:latin typeface="Times New Roman" panose="02020603050405020304" pitchFamily="18" charset="0"/>
                <a:cs typeface="Times New Roman" panose="02020603050405020304" pitchFamily="18" charset="0"/>
              </a:rPr>
              <a:t> </a:t>
            </a:r>
            <a:r>
              <a:rPr lang="en-US" sz="2800" i="1" dirty="0" err="1" smtClean="0">
                <a:latin typeface="Times New Roman" panose="02020603050405020304" pitchFamily="18" charset="0"/>
                <a:cs typeface="Times New Roman" panose="02020603050405020304" pitchFamily="18" charset="0"/>
              </a:rPr>
              <a:t>vào</a:t>
            </a:r>
            <a:r>
              <a:rPr lang="en-US" sz="2800" i="1" dirty="0" smtClean="0">
                <a:latin typeface="Times New Roman" panose="02020603050405020304" pitchFamily="18" charset="0"/>
                <a:cs typeface="Times New Roman" panose="02020603050405020304" pitchFamily="18" charset="0"/>
              </a:rPr>
              <a:t> </a:t>
            </a:r>
            <a:r>
              <a:rPr lang="en-US" sz="2800" i="1" dirty="0" err="1" smtClean="0">
                <a:latin typeface="Times New Roman" panose="02020603050405020304" pitchFamily="18" charset="0"/>
                <a:cs typeface="Times New Roman" panose="02020603050405020304" pitchFamily="18" charset="0"/>
              </a:rPr>
              <a:t>đường</a:t>
            </a:r>
            <a:r>
              <a:rPr lang="en-US" sz="2800" i="1" dirty="0" smtClean="0">
                <a:latin typeface="Times New Roman" panose="02020603050405020304" pitchFamily="18" charset="0"/>
                <a:cs typeface="Times New Roman" panose="02020603050405020304" pitchFamily="18" charset="0"/>
              </a:rPr>
              <a:t> link </a:t>
            </a:r>
            <a:r>
              <a:rPr lang="en-US" sz="2800" i="1" dirty="0" err="1" smtClean="0">
                <a:latin typeface="Times New Roman" panose="02020603050405020304" pitchFamily="18" charset="0"/>
                <a:cs typeface="Times New Roman" panose="02020603050405020304" pitchFamily="18" charset="0"/>
              </a:rPr>
              <a:t>phần</a:t>
            </a:r>
            <a:r>
              <a:rPr lang="en-US" sz="2800" i="1" dirty="0" smtClean="0">
                <a:latin typeface="Times New Roman" panose="02020603050405020304" pitchFamily="18" charset="0"/>
                <a:cs typeface="Times New Roman" panose="02020603050405020304" pitchFamily="18" charset="0"/>
              </a:rPr>
              <a:t> </a:t>
            </a:r>
            <a:r>
              <a:rPr lang="en-US" sz="2800" i="1" dirty="0" err="1" smtClean="0">
                <a:latin typeface="Times New Roman" panose="02020603050405020304" pitchFamily="18" charset="0"/>
                <a:cs typeface="Times New Roman" panose="02020603050405020304" pitchFamily="18" charset="0"/>
              </a:rPr>
              <a:t>dưới</a:t>
            </a:r>
            <a:r>
              <a:rPr lang="en-US" sz="2800" i="1" dirty="0" smtClean="0">
                <a:latin typeface="Times New Roman" panose="02020603050405020304" pitchFamily="18" charset="0"/>
                <a:cs typeface="Times New Roman" panose="02020603050405020304" pitchFamily="18" charset="0"/>
              </a:rPr>
              <a:t> </a:t>
            </a:r>
            <a:r>
              <a:rPr lang="en-US" sz="2800" i="1" dirty="0" err="1" smtClean="0">
                <a:latin typeface="Times New Roman" panose="02020603050405020304" pitchFamily="18" charset="0"/>
                <a:cs typeface="Times New Roman" panose="02020603050405020304" pitchFamily="18" charset="0"/>
              </a:rPr>
              <a:t>mô</a:t>
            </a:r>
            <a:r>
              <a:rPr lang="en-US" sz="2800" i="1" dirty="0" smtClean="0">
                <a:latin typeface="Times New Roman" panose="02020603050405020304" pitchFamily="18" charset="0"/>
                <a:cs typeface="Times New Roman" panose="02020603050405020304" pitchFamily="18" charset="0"/>
              </a:rPr>
              <a:t> </a:t>
            </a:r>
            <a:r>
              <a:rPr lang="en-US" sz="2800" i="1" dirty="0" err="1" smtClean="0">
                <a:latin typeface="Times New Roman" panose="02020603050405020304" pitchFamily="18" charset="0"/>
                <a:cs typeface="Times New Roman" panose="02020603050405020304" pitchFamily="18" charset="0"/>
              </a:rPr>
              <a:t>tả</a:t>
            </a:r>
            <a:r>
              <a:rPr lang="en-US" sz="2800" i="1" dirty="0" smtClean="0">
                <a:latin typeface="Times New Roman" panose="02020603050405020304" pitchFamily="18" charset="0"/>
                <a:cs typeface="Times New Roman" panose="02020603050405020304" pitchFamily="18" charset="0"/>
              </a:rPr>
              <a:t> </a:t>
            </a:r>
            <a:r>
              <a:rPr lang="en-US" sz="2800" i="1" dirty="0" err="1" smtClean="0">
                <a:latin typeface="Times New Roman" panose="02020603050405020304" pitchFamily="18" charset="0"/>
                <a:cs typeface="Times New Roman" panose="02020603050405020304" pitchFamily="18" charset="0"/>
              </a:rPr>
              <a:t>của</a:t>
            </a:r>
            <a:r>
              <a:rPr lang="en-US" sz="2800" i="1" dirty="0" smtClean="0">
                <a:latin typeface="Times New Roman" panose="02020603050405020304" pitchFamily="18" charset="0"/>
                <a:cs typeface="Times New Roman" panose="02020603050405020304" pitchFamily="18" charset="0"/>
              </a:rPr>
              <a:t> video </a:t>
            </a:r>
            <a:r>
              <a:rPr lang="en-US" sz="2800" i="1" dirty="0" err="1" smtClean="0">
                <a:latin typeface="Times New Roman" panose="02020603050405020304" pitchFamily="18" charset="0"/>
                <a:cs typeface="Times New Roman" panose="02020603050405020304" pitchFamily="18" charset="0"/>
              </a:rPr>
              <a:t>này</a:t>
            </a:r>
            <a:r>
              <a:rPr lang="en-US" sz="2800" i="1" dirty="0" smtClean="0">
                <a:latin typeface="Times New Roman" panose="02020603050405020304" pitchFamily="18" charset="0"/>
                <a:cs typeface="Times New Roman" panose="02020603050405020304" pitchFamily="18" charset="0"/>
              </a:rPr>
              <a:t>.</a:t>
            </a:r>
          </a:p>
        </p:txBody>
      </p:sp>
      <p:sp>
        <p:nvSpPr>
          <p:cNvPr id="4" name="Slide Number Placeholder 3"/>
          <p:cNvSpPr>
            <a:spLocks noGrp="1"/>
          </p:cNvSpPr>
          <p:nvPr>
            <p:ph type="sldNum" sz="quarter" idx="12"/>
          </p:nvPr>
        </p:nvSpPr>
        <p:spPr/>
        <p:txBody>
          <a:bodyPr/>
          <a:lstStyle/>
          <a:p>
            <a:pPr>
              <a:defRPr/>
            </a:pPr>
            <a:fld id="{33592F49-F1C7-4A10-A7E7-8267206B825B}" type="slidenum">
              <a:rPr lang="en-US" altLang="vi-VN" smtClean="0">
                <a:solidFill>
                  <a:prstClr val="black">
                    <a:tint val="75000"/>
                  </a:prstClr>
                </a:solidFill>
              </a:rPr>
              <a:pPr>
                <a:defRPr/>
              </a:pPr>
              <a:t>18</a:t>
            </a:fld>
            <a:endParaRPr lang="en-US" altLang="vi-VN">
              <a:solidFill>
                <a:prstClr val="black">
                  <a:tint val="75000"/>
                </a:prstClr>
              </a:solidFill>
            </a:endParaRPr>
          </a:p>
        </p:txBody>
      </p:sp>
    </p:spTree>
    <p:custDataLst>
      <p:tags r:id="rId1"/>
    </p:custDataLst>
    <p:extLst>
      <p:ext uri="{BB962C8B-B14F-4D97-AF65-F5344CB8AC3E}">
        <p14:creationId xmlns:p14="http://schemas.microsoft.com/office/powerpoint/2010/main" val="361020468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latin typeface="Times New Roman" panose="02020603050405020304" pitchFamily="18" charset="0"/>
                <a:cs typeface="Times New Roman" panose="02020603050405020304" pitchFamily="18" charset="0"/>
              </a:rPr>
              <a:t/>
            </a:r>
            <a:br>
              <a:rPr lang="en-US" b="1" dirty="0" smtClean="0">
                <a:latin typeface="Times New Roman" panose="02020603050405020304" pitchFamily="18" charset="0"/>
                <a:cs typeface="Times New Roman" panose="02020603050405020304" pitchFamily="18" charset="0"/>
              </a:rPr>
            </a:br>
            <a:r>
              <a:rPr lang="en-US" b="1" dirty="0">
                <a:latin typeface="Times New Roman" panose="02020603050405020304" pitchFamily="18" charset="0"/>
                <a:cs typeface="Times New Roman" panose="02020603050405020304" pitchFamily="18" charset="0"/>
              </a:rPr>
              <a:t/>
            </a:r>
            <a:br>
              <a:rPr lang="en-US" b="1" dirty="0">
                <a:latin typeface="Times New Roman" panose="02020603050405020304" pitchFamily="18" charset="0"/>
                <a:cs typeface="Times New Roman" panose="02020603050405020304" pitchFamily="18" charset="0"/>
              </a:rPr>
            </a:br>
            <a:r>
              <a:rPr lang="en-US" b="1" dirty="0" smtClean="0">
                <a:latin typeface="Times New Roman" panose="02020603050405020304" pitchFamily="18" charset="0"/>
                <a:cs typeface="Times New Roman" panose="02020603050405020304" pitchFamily="18" charset="0"/>
              </a:rPr>
              <a:t>2. </a:t>
            </a:r>
            <a:r>
              <a:rPr lang="en-US" b="1" dirty="0" err="1" smtClean="0">
                <a:latin typeface="Times New Roman" panose="02020603050405020304" pitchFamily="18" charset="0"/>
                <a:cs typeface="Times New Roman" panose="02020603050405020304" pitchFamily="18" charset="0"/>
              </a:rPr>
              <a:t>Nghe</a:t>
            </a:r>
            <a:r>
              <a:rPr lang="en-US" b="1" dirty="0" smtClean="0">
                <a:latin typeface="Times New Roman" panose="02020603050405020304" pitchFamily="18" charset="0"/>
                <a:cs typeface="Times New Roman" panose="02020603050405020304" pitchFamily="18" charset="0"/>
              </a:rPr>
              <a:t> </a:t>
            </a:r>
            <a:r>
              <a:rPr lang="en-US" b="1" dirty="0" err="1" smtClean="0">
                <a:latin typeface="Times New Roman" panose="02020603050405020304" pitchFamily="18" charset="0"/>
                <a:cs typeface="Times New Roman" panose="02020603050405020304" pitchFamily="18" charset="0"/>
              </a:rPr>
              <a:t>nhạc</a:t>
            </a:r>
            <a:r>
              <a:rPr lang="en-US" b="1" dirty="0" smtClean="0">
                <a:latin typeface="Times New Roman" panose="02020603050405020304" pitchFamily="18" charset="0"/>
                <a:cs typeface="Times New Roman" panose="02020603050405020304" pitchFamily="18" charset="0"/>
              </a:rPr>
              <a:t> :</a:t>
            </a:r>
            <a:br>
              <a:rPr lang="en-US" b="1" dirty="0" smtClean="0">
                <a:latin typeface="Times New Roman" panose="02020603050405020304" pitchFamily="18" charset="0"/>
                <a:cs typeface="Times New Roman" panose="02020603050405020304" pitchFamily="18" charset="0"/>
              </a:rPr>
            </a:br>
            <a:r>
              <a:rPr lang="en-US" dirty="0">
                <a:latin typeface="Times New Roman" panose="02020603050405020304" pitchFamily="18" charset="0"/>
                <a:cs typeface="Times New Roman" panose="02020603050405020304" pitchFamily="18" charset="0"/>
              </a:rPr>
              <a:t/>
            </a:r>
            <a:br>
              <a:rPr lang="en-US" dirty="0">
                <a:latin typeface="Times New Roman" panose="02020603050405020304" pitchFamily="18" charset="0"/>
                <a:cs typeface="Times New Roman" panose="02020603050405020304" pitchFamily="18" charset="0"/>
              </a:rPr>
            </a:br>
            <a:r>
              <a:rPr lang="en-US" dirty="0" smtClean="0">
                <a:latin typeface="Times New Roman" panose="02020603050405020304" pitchFamily="18" charset="0"/>
                <a:cs typeface="Times New Roman" panose="02020603050405020304" pitchFamily="18" charset="0"/>
              </a:rPr>
              <a:t/>
            </a:r>
            <a:br>
              <a:rPr lang="en-US" dirty="0" smtClean="0">
                <a:latin typeface="Times New Roman" panose="02020603050405020304" pitchFamily="18" charset="0"/>
                <a:cs typeface="Times New Roman" panose="02020603050405020304" pitchFamily="18" charset="0"/>
              </a:rPr>
            </a:br>
            <a:r>
              <a:rPr lang="en-US" sz="3600" b="1" dirty="0" err="1" smtClean="0">
                <a:latin typeface="Times New Roman" panose="02020603050405020304" pitchFamily="18" charset="0"/>
                <a:cs typeface="Times New Roman" panose="02020603050405020304" pitchFamily="18" charset="0"/>
              </a:rPr>
              <a:t>Nghe</a:t>
            </a:r>
            <a:r>
              <a:rPr lang="en-US" sz="3600" b="1" dirty="0" smtClean="0">
                <a:latin typeface="Times New Roman" panose="02020603050405020304" pitchFamily="18" charset="0"/>
                <a:cs typeface="Times New Roman" panose="02020603050405020304" pitchFamily="18" charset="0"/>
              </a:rPr>
              <a:t> </a:t>
            </a:r>
            <a:r>
              <a:rPr lang="en-US" sz="3600" b="1" dirty="0" err="1" smtClean="0">
                <a:latin typeface="Times New Roman" panose="02020603050405020304" pitchFamily="18" charset="0"/>
                <a:cs typeface="Times New Roman" panose="02020603050405020304" pitchFamily="18" charset="0"/>
              </a:rPr>
              <a:t>bài</a:t>
            </a:r>
            <a:r>
              <a:rPr lang="en-US" sz="3600" b="1" dirty="0" smtClean="0">
                <a:latin typeface="Times New Roman" panose="02020603050405020304" pitchFamily="18" charset="0"/>
                <a:cs typeface="Times New Roman" panose="02020603050405020304" pitchFamily="18" charset="0"/>
              </a:rPr>
              <a:t> </a:t>
            </a:r>
            <a:r>
              <a:rPr lang="en-US" sz="3600" b="1" dirty="0" err="1" smtClean="0">
                <a:latin typeface="Times New Roman" panose="02020603050405020304" pitchFamily="18" charset="0"/>
                <a:cs typeface="Times New Roman" panose="02020603050405020304" pitchFamily="18" charset="0"/>
              </a:rPr>
              <a:t>hát</a:t>
            </a:r>
            <a:r>
              <a:rPr lang="en-US" sz="3600" b="1" dirty="0" smtClean="0">
                <a:latin typeface="Times New Roman" panose="02020603050405020304" pitchFamily="18" charset="0"/>
                <a:cs typeface="Times New Roman" panose="02020603050405020304" pitchFamily="18" charset="0"/>
              </a:rPr>
              <a:t> </a:t>
            </a:r>
            <a:r>
              <a:rPr lang="en-US" sz="3600" b="1" dirty="0" err="1" smtClean="0">
                <a:latin typeface="Times New Roman" panose="02020603050405020304" pitchFamily="18" charset="0"/>
                <a:cs typeface="Times New Roman" panose="02020603050405020304" pitchFamily="18" charset="0"/>
              </a:rPr>
              <a:t>Tháng</a:t>
            </a:r>
            <a:r>
              <a:rPr lang="en-US" sz="3600" b="1" dirty="0" smtClean="0">
                <a:latin typeface="Times New Roman" panose="02020603050405020304" pitchFamily="18" charset="0"/>
                <a:cs typeface="Times New Roman" panose="02020603050405020304" pitchFamily="18" charset="0"/>
              </a:rPr>
              <a:t> </a:t>
            </a:r>
            <a:r>
              <a:rPr lang="en-US" sz="3600" b="1" dirty="0" err="1" smtClean="0">
                <a:latin typeface="Times New Roman" panose="02020603050405020304" pitchFamily="18" charset="0"/>
                <a:cs typeface="Times New Roman" panose="02020603050405020304" pitchFamily="18" charset="0"/>
              </a:rPr>
              <a:t>năm</a:t>
            </a:r>
            <a:r>
              <a:rPr lang="en-US" sz="3600" b="1" dirty="0" smtClean="0">
                <a:latin typeface="Times New Roman" panose="02020603050405020304" pitchFamily="18" charset="0"/>
                <a:cs typeface="Times New Roman" panose="02020603050405020304" pitchFamily="18" charset="0"/>
              </a:rPr>
              <a:t> </a:t>
            </a:r>
            <a:r>
              <a:rPr lang="en-US" sz="3600" b="1" dirty="0" err="1" smtClean="0">
                <a:latin typeface="Times New Roman" panose="02020603050405020304" pitchFamily="18" charset="0"/>
                <a:cs typeface="Times New Roman" panose="02020603050405020304" pitchFamily="18" charset="0"/>
              </a:rPr>
              <a:t>học</a:t>
            </a:r>
            <a:r>
              <a:rPr lang="en-US" sz="3600" b="1" dirty="0" smtClean="0">
                <a:latin typeface="Times New Roman" panose="02020603050405020304" pitchFamily="18" charset="0"/>
                <a:cs typeface="Times New Roman" panose="02020603050405020304" pitchFamily="18" charset="0"/>
              </a:rPr>
              <a:t> </a:t>
            </a:r>
            <a:r>
              <a:rPr lang="en-US" sz="3600" b="1" dirty="0" err="1" smtClean="0">
                <a:latin typeface="Times New Roman" panose="02020603050405020304" pitchFamily="18" charset="0"/>
                <a:cs typeface="Times New Roman" panose="02020603050405020304" pitchFamily="18" charset="0"/>
              </a:rPr>
              <a:t>trò</a:t>
            </a:r>
            <a:r>
              <a:rPr lang="en-US" sz="3600" b="1" dirty="0" smtClean="0">
                <a:latin typeface="Times New Roman" panose="02020603050405020304" pitchFamily="18" charset="0"/>
                <a:cs typeface="Times New Roman" panose="02020603050405020304" pitchFamily="18" charset="0"/>
              </a:rPr>
              <a:t> </a:t>
            </a:r>
            <a:br>
              <a:rPr lang="en-US" sz="3600" b="1" dirty="0" smtClean="0">
                <a:latin typeface="Times New Roman" panose="02020603050405020304" pitchFamily="18" charset="0"/>
                <a:cs typeface="Times New Roman" panose="02020603050405020304" pitchFamily="18" charset="0"/>
              </a:rPr>
            </a:br>
            <a:r>
              <a:rPr lang="en-US" dirty="0" smtClean="0">
                <a:latin typeface="Times New Roman" panose="02020603050405020304" pitchFamily="18" charset="0"/>
                <a:cs typeface="Times New Roman" panose="02020603050405020304" pitchFamily="18" charset="0"/>
              </a:rPr>
              <a:t>                             </a:t>
            </a:r>
            <a:r>
              <a:rPr lang="en-US" sz="2800" i="1" dirty="0" err="1" smtClean="0">
                <a:latin typeface="Times New Roman" panose="02020603050405020304" pitchFamily="18" charset="0"/>
                <a:cs typeface="Times New Roman" panose="02020603050405020304" pitchFamily="18" charset="0"/>
              </a:rPr>
              <a:t>Nhạc</a:t>
            </a:r>
            <a:r>
              <a:rPr lang="en-US" sz="2800" i="1" dirty="0" smtClean="0">
                <a:latin typeface="Times New Roman" panose="02020603050405020304" pitchFamily="18" charset="0"/>
                <a:cs typeface="Times New Roman" panose="02020603050405020304" pitchFamily="18" charset="0"/>
              </a:rPr>
              <a:t> </a:t>
            </a:r>
            <a:r>
              <a:rPr lang="en-US" sz="2800" i="1" dirty="0" err="1" smtClean="0">
                <a:latin typeface="Times New Roman" panose="02020603050405020304" pitchFamily="18" charset="0"/>
                <a:cs typeface="Times New Roman" panose="02020603050405020304" pitchFamily="18" charset="0"/>
              </a:rPr>
              <a:t>và</a:t>
            </a:r>
            <a:r>
              <a:rPr lang="en-US" sz="2800" i="1" dirty="0" smtClean="0">
                <a:latin typeface="Times New Roman" panose="02020603050405020304" pitchFamily="18" charset="0"/>
                <a:cs typeface="Times New Roman" panose="02020603050405020304" pitchFamily="18" charset="0"/>
              </a:rPr>
              <a:t> </a:t>
            </a:r>
            <a:r>
              <a:rPr lang="en-US" sz="2800" i="1" dirty="0" err="1" smtClean="0">
                <a:latin typeface="Times New Roman" panose="02020603050405020304" pitchFamily="18" charset="0"/>
                <a:cs typeface="Times New Roman" panose="02020603050405020304" pitchFamily="18" charset="0"/>
              </a:rPr>
              <a:t>lời</a:t>
            </a:r>
            <a:r>
              <a:rPr lang="en-US" sz="2800" i="1" dirty="0" smtClean="0">
                <a:latin typeface="Times New Roman" panose="02020603050405020304" pitchFamily="18" charset="0"/>
                <a:cs typeface="Times New Roman" panose="02020603050405020304" pitchFamily="18" charset="0"/>
              </a:rPr>
              <a:t> </a:t>
            </a:r>
            <a:r>
              <a:rPr lang="en-US" sz="2800" i="1" dirty="0" err="1" smtClean="0">
                <a:latin typeface="Times New Roman" panose="02020603050405020304" pitchFamily="18" charset="0"/>
                <a:cs typeface="Times New Roman" panose="02020603050405020304" pitchFamily="18" charset="0"/>
              </a:rPr>
              <a:t>Nguyễn</a:t>
            </a:r>
            <a:r>
              <a:rPr lang="en-US" sz="2800" i="1" dirty="0" smtClean="0">
                <a:latin typeface="Times New Roman" panose="02020603050405020304" pitchFamily="18" charset="0"/>
                <a:cs typeface="Times New Roman" panose="02020603050405020304" pitchFamily="18" charset="0"/>
              </a:rPr>
              <a:t> </a:t>
            </a:r>
            <a:r>
              <a:rPr lang="en-US" sz="2800" i="1" dirty="0" err="1" smtClean="0">
                <a:latin typeface="Times New Roman" panose="02020603050405020304" pitchFamily="18" charset="0"/>
                <a:cs typeface="Times New Roman" panose="02020603050405020304" pitchFamily="18" charset="0"/>
              </a:rPr>
              <a:t>Đức</a:t>
            </a:r>
            <a:r>
              <a:rPr lang="en-US" sz="2800" i="1" dirty="0" smtClean="0">
                <a:latin typeface="Times New Roman" panose="02020603050405020304" pitchFamily="18" charset="0"/>
                <a:cs typeface="Times New Roman" panose="02020603050405020304" pitchFamily="18" charset="0"/>
              </a:rPr>
              <a:t> </a:t>
            </a:r>
            <a:r>
              <a:rPr lang="en-US" sz="2800" i="1" dirty="0" err="1" smtClean="0">
                <a:latin typeface="Times New Roman" panose="02020603050405020304" pitchFamily="18" charset="0"/>
                <a:cs typeface="Times New Roman" panose="02020603050405020304" pitchFamily="18" charset="0"/>
              </a:rPr>
              <a:t>Trung</a:t>
            </a:r>
            <a:endParaRPr lang="en-US" sz="2800" i="1"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2"/>
          </p:nvPr>
        </p:nvSpPr>
        <p:spPr/>
        <p:txBody>
          <a:bodyPr/>
          <a:lstStyle/>
          <a:p>
            <a:pPr>
              <a:defRPr/>
            </a:pPr>
            <a:fld id="{33592F49-F1C7-4A10-A7E7-8267206B825B}" type="slidenum">
              <a:rPr lang="en-US" altLang="vi-VN" smtClean="0">
                <a:solidFill>
                  <a:prstClr val="black">
                    <a:tint val="75000"/>
                  </a:prstClr>
                </a:solidFill>
              </a:rPr>
              <a:pPr>
                <a:defRPr/>
              </a:pPr>
              <a:t>19</a:t>
            </a:fld>
            <a:endParaRPr lang="en-US" altLang="vi-VN">
              <a:solidFill>
                <a:prstClr val="black">
                  <a:tint val="75000"/>
                </a:prstClr>
              </a:solidFill>
            </a:endParaRPr>
          </a:p>
        </p:txBody>
      </p:sp>
    </p:spTree>
    <p:custDataLst>
      <p:tags r:id="rId1"/>
    </p:custDataLst>
    <p:extLst>
      <p:ext uri="{BB962C8B-B14F-4D97-AF65-F5344CB8AC3E}">
        <p14:creationId xmlns:p14="http://schemas.microsoft.com/office/powerpoint/2010/main" val="233260496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126" name="WordArt 6"/>
          <p:cNvSpPr>
            <a:spLocks noChangeArrowheads="1" noChangeShapeType="1" noTextEdit="1"/>
          </p:cNvSpPr>
          <p:nvPr/>
        </p:nvSpPr>
        <p:spPr bwMode="auto">
          <a:xfrm>
            <a:off x="1219200" y="933673"/>
            <a:ext cx="1295400" cy="304800"/>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a:r>
              <a:rPr lang="en-US" sz="3600" b="1" kern="10" dirty="0">
                <a:ln w="9525">
                  <a:solidFill>
                    <a:schemeClr val="bg1"/>
                  </a:solidFill>
                  <a:prstDash val="solid"/>
                </a:ln>
                <a:effectLst>
                  <a:outerShdw blurRad="12700" dist="38100" dir="2700000" algn="tl" rotWithShape="0">
                    <a:schemeClr val="bg1">
                      <a:lumMod val="50000"/>
                    </a:schemeClr>
                  </a:outerShdw>
                </a:effectLst>
                <a:latin typeface="Times New Roman" panose="02020603050405020304" pitchFamily="18" charset="0"/>
                <a:cs typeface="Times New Roman" panose="02020603050405020304" pitchFamily="18" charset="0"/>
              </a:rPr>
              <a:t>TIẾT 1:</a:t>
            </a:r>
          </a:p>
        </p:txBody>
      </p:sp>
      <p:sp>
        <p:nvSpPr>
          <p:cNvPr id="5130" name="Rectangle 10"/>
          <p:cNvSpPr>
            <a:spLocks/>
          </p:cNvSpPr>
          <p:nvPr/>
        </p:nvSpPr>
        <p:spPr bwMode="auto">
          <a:xfrm>
            <a:off x="2133600" y="2114550"/>
            <a:ext cx="5943600" cy="524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gn="ctr">
              <a:defRPr sz="4400">
                <a:solidFill>
                  <a:schemeClr val="tx2"/>
                </a:solidFill>
                <a:latin typeface="Arial" panose="020B0604020202020204" pitchFamily="34" charset="0"/>
              </a:defRPr>
            </a:lvl1pPr>
            <a:lvl2pPr algn="ctr">
              <a:defRPr sz="4400">
                <a:solidFill>
                  <a:schemeClr val="tx2"/>
                </a:solidFill>
                <a:latin typeface="Arial" panose="020B0604020202020204" pitchFamily="34" charset="0"/>
              </a:defRPr>
            </a:lvl2pPr>
            <a:lvl3pPr algn="ctr">
              <a:defRPr sz="4400">
                <a:solidFill>
                  <a:schemeClr val="tx2"/>
                </a:solidFill>
                <a:latin typeface="Arial" panose="020B0604020202020204" pitchFamily="34" charset="0"/>
              </a:defRPr>
            </a:lvl3pPr>
            <a:lvl4pPr algn="ctr">
              <a:defRPr sz="4400">
                <a:solidFill>
                  <a:schemeClr val="tx2"/>
                </a:solidFill>
                <a:latin typeface="Arial" panose="020B0604020202020204" pitchFamily="34" charset="0"/>
              </a:defRPr>
            </a:lvl4pPr>
            <a:lvl5pPr algn="ctr">
              <a:defRPr sz="4400">
                <a:solidFill>
                  <a:schemeClr val="tx2"/>
                </a:solidFill>
                <a:latin typeface="Arial" panose="020B0604020202020204" pitchFamily="34" charset="0"/>
              </a:defRPr>
            </a:lvl5pPr>
            <a:lvl6pPr marL="457200" algn="ctr" fontAlgn="base">
              <a:spcBef>
                <a:spcPct val="0"/>
              </a:spcBef>
              <a:spcAft>
                <a:spcPct val="0"/>
              </a:spcAft>
              <a:defRPr sz="4400">
                <a:solidFill>
                  <a:schemeClr val="tx2"/>
                </a:solidFill>
                <a:latin typeface="Arial" panose="020B0604020202020204" pitchFamily="34" charset="0"/>
              </a:defRPr>
            </a:lvl6pPr>
            <a:lvl7pPr marL="914400" algn="ctr" fontAlgn="base">
              <a:spcBef>
                <a:spcPct val="0"/>
              </a:spcBef>
              <a:spcAft>
                <a:spcPct val="0"/>
              </a:spcAft>
              <a:defRPr sz="4400">
                <a:solidFill>
                  <a:schemeClr val="tx2"/>
                </a:solidFill>
                <a:latin typeface="Arial" panose="020B0604020202020204" pitchFamily="34" charset="0"/>
              </a:defRPr>
            </a:lvl7pPr>
            <a:lvl8pPr marL="1371600" algn="ctr" fontAlgn="base">
              <a:spcBef>
                <a:spcPct val="0"/>
              </a:spcBef>
              <a:spcAft>
                <a:spcPct val="0"/>
              </a:spcAft>
              <a:defRPr sz="4400">
                <a:solidFill>
                  <a:schemeClr val="tx2"/>
                </a:solidFill>
                <a:latin typeface="Arial" panose="020B0604020202020204" pitchFamily="34" charset="0"/>
              </a:defRPr>
            </a:lvl8pPr>
            <a:lvl9pPr marL="1828800" algn="ctr" fontAlgn="base">
              <a:spcBef>
                <a:spcPct val="0"/>
              </a:spcBef>
              <a:spcAft>
                <a:spcPct val="0"/>
              </a:spcAft>
              <a:defRPr sz="4400">
                <a:solidFill>
                  <a:schemeClr val="tx2"/>
                </a:solidFill>
                <a:latin typeface="Arial" panose="020B0604020202020204" pitchFamily="34" charset="0"/>
              </a:defRPr>
            </a:lvl9pPr>
          </a:lstStyle>
          <a:p>
            <a:pPr algn="l"/>
            <a:r>
              <a:rPr lang="en-US" sz="2800" b="1" dirty="0">
                <a:solidFill>
                  <a:srgbClr val="000099"/>
                </a:solidFill>
                <a:latin typeface="Times New Roman" panose="02020603050405020304" pitchFamily="18" charset="0"/>
              </a:rPr>
              <a:t>- </a:t>
            </a:r>
            <a:r>
              <a:rPr lang="en-US" sz="2800" b="1" dirty="0" err="1">
                <a:solidFill>
                  <a:srgbClr val="000099"/>
                </a:solidFill>
                <a:latin typeface="Times New Roman" panose="02020603050405020304" pitchFamily="18" charset="0"/>
              </a:rPr>
              <a:t>Học</a:t>
            </a:r>
            <a:r>
              <a:rPr lang="en-US" sz="2800" b="1" dirty="0">
                <a:solidFill>
                  <a:srgbClr val="000099"/>
                </a:solidFill>
                <a:latin typeface="Times New Roman" panose="02020603050405020304" pitchFamily="18" charset="0"/>
              </a:rPr>
              <a:t> </a:t>
            </a:r>
            <a:r>
              <a:rPr lang="en-US" sz="2800" b="1" dirty="0" err="1">
                <a:solidFill>
                  <a:srgbClr val="000099"/>
                </a:solidFill>
                <a:latin typeface="Times New Roman" panose="02020603050405020304" pitchFamily="18" charset="0"/>
              </a:rPr>
              <a:t>bài</a:t>
            </a:r>
            <a:r>
              <a:rPr lang="en-US" sz="2800" b="1" dirty="0">
                <a:solidFill>
                  <a:srgbClr val="000099"/>
                </a:solidFill>
                <a:latin typeface="Times New Roman" panose="02020603050405020304" pitchFamily="18" charset="0"/>
              </a:rPr>
              <a:t> </a:t>
            </a:r>
            <a:r>
              <a:rPr lang="en-US" sz="2800" b="1" dirty="0" err="1">
                <a:solidFill>
                  <a:srgbClr val="000099"/>
                </a:solidFill>
                <a:latin typeface="Times New Roman" panose="02020603050405020304" pitchFamily="18" charset="0"/>
              </a:rPr>
              <a:t>hát</a:t>
            </a:r>
            <a:r>
              <a:rPr lang="en-US" sz="2800" b="1" dirty="0">
                <a:solidFill>
                  <a:srgbClr val="000099"/>
                </a:solidFill>
                <a:latin typeface="Times New Roman" panose="02020603050405020304" pitchFamily="18" charset="0"/>
              </a:rPr>
              <a:t>: Con </a:t>
            </a:r>
            <a:r>
              <a:rPr lang="en-US" sz="2800" b="1" dirty="0" err="1">
                <a:solidFill>
                  <a:srgbClr val="000099"/>
                </a:solidFill>
                <a:latin typeface="Times New Roman" panose="02020603050405020304" pitchFamily="18" charset="0"/>
              </a:rPr>
              <a:t>đường</a:t>
            </a:r>
            <a:r>
              <a:rPr lang="en-US" sz="2800" b="1" dirty="0">
                <a:solidFill>
                  <a:srgbClr val="000099"/>
                </a:solidFill>
                <a:latin typeface="Times New Roman" panose="02020603050405020304" pitchFamily="18" charset="0"/>
              </a:rPr>
              <a:t> </a:t>
            </a:r>
            <a:r>
              <a:rPr lang="en-US" sz="2800" b="1" dirty="0" err="1">
                <a:solidFill>
                  <a:srgbClr val="000099"/>
                </a:solidFill>
                <a:latin typeface="Times New Roman" panose="02020603050405020304" pitchFamily="18" charset="0"/>
              </a:rPr>
              <a:t>học</a:t>
            </a:r>
            <a:r>
              <a:rPr lang="en-US" sz="2800" b="1" dirty="0">
                <a:solidFill>
                  <a:srgbClr val="000099"/>
                </a:solidFill>
                <a:latin typeface="Times New Roman" panose="02020603050405020304" pitchFamily="18" charset="0"/>
              </a:rPr>
              <a:t> </a:t>
            </a:r>
            <a:r>
              <a:rPr lang="en-US" sz="2800" b="1" dirty="0" err="1">
                <a:solidFill>
                  <a:srgbClr val="000099"/>
                </a:solidFill>
                <a:latin typeface="Times New Roman" panose="02020603050405020304" pitchFamily="18" charset="0"/>
              </a:rPr>
              <a:t>trò</a:t>
            </a:r>
            <a:endParaRPr lang="en-US" sz="2800" b="1" dirty="0">
              <a:solidFill>
                <a:srgbClr val="000099"/>
              </a:solidFill>
              <a:latin typeface="Times New Roman" panose="02020603050405020304" pitchFamily="18" charset="0"/>
            </a:endParaRPr>
          </a:p>
          <a:p>
            <a:pPr algn="l"/>
            <a:r>
              <a:rPr lang="en-US" sz="2400" b="1" dirty="0">
                <a:solidFill>
                  <a:srgbClr val="000099"/>
                </a:solidFill>
                <a:latin typeface="Times New Roman" panose="02020603050405020304" pitchFamily="18" charset="0"/>
              </a:rPr>
              <a:t>             </a:t>
            </a:r>
            <a:r>
              <a:rPr lang="en-US" sz="2400" b="1" i="1" dirty="0" err="1">
                <a:solidFill>
                  <a:srgbClr val="000099"/>
                </a:solidFill>
                <a:latin typeface="Times New Roman" panose="02020603050405020304" pitchFamily="18" charset="0"/>
              </a:rPr>
              <a:t>Nhạc</a:t>
            </a:r>
            <a:r>
              <a:rPr lang="en-US" sz="2400" b="1" i="1" dirty="0">
                <a:solidFill>
                  <a:srgbClr val="000099"/>
                </a:solidFill>
                <a:latin typeface="Times New Roman" panose="02020603050405020304" pitchFamily="18" charset="0"/>
              </a:rPr>
              <a:t> : </a:t>
            </a:r>
            <a:r>
              <a:rPr lang="en-US" sz="2400" b="1" i="1" dirty="0" err="1">
                <a:solidFill>
                  <a:srgbClr val="000099"/>
                </a:solidFill>
                <a:latin typeface="Times New Roman" panose="02020603050405020304" pitchFamily="18" charset="0"/>
              </a:rPr>
              <a:t>Nguyễn</a:t>
            </a:r>
            <a:r>
              <a:rPr lang="en-US" sz="2400" b="1" i="1" dirty="0">
                <a:solidFill>
                  <a:srgbClr val="000099"/>
                </a:solidFill>
                <a:latin typeface="Times New Roman" panose="02020603050405020304" pitchFamily="18" charset="0"/>
              </a:rPr>
              <a:t> </a:t>
            </a:r>
            <a:r>
              <a:rPr lang="en-US" sz="2400" b="1" i="1" dirty="0" err="1">
                <a:solidFill>
                  <a:srgbClr val="000099"/>
                </a:solidFill>
                <a:latin typeface="Times New Roman" panose="02020603050405020304" pitchFamily="18" charset="0"/>
              </a:rPr>
              <a:t>Văn</a:t>
            </a:r>
            <a:r>
              <a:rPr lang="en-US" sz="2400" b="1" i="1" dirty="0">
                <a:solidFill>
                  <a:srgbClr val="000099"/>
                </a:solidFill>
                <a:latin typeface="Times New Roman" panose="02020603050405020304" pitchFamily="18" charset="0"/>
              </a:rPr>
              <a:t> </a:t>
            </a:r>
            <a:r>
              <a:rPr lang="en-US" sz="2400" b="1" i="1" dirty="0" err="1">
                <a:solidFill>
                  <a:srgbClr val="000099"/>
                </a:solidFill>
                <a:latin typeface="Times New Roman" panose="02020603050405020304" pitchFamily="18" charset="0"/>
              </a:rPr>
              <a:t>Hiên</a:t>
            </a:r>
            <a:endParaRPr lang="en-US" sz="2400" b="1" i="1" dirty="0">
              <a:solidFill>
                <a:srgbClr val="000099"/>
              </a:solidFill>
              <a:latin typeface="Times New Roman" panose="02020603050405020304" pitchFamily="18" charset="0"/>
            </a:endParaRPr>
          </a:p>
          <a:p>
            <a:pPr algn="l"/>
            <a:r>
              <a:rPr lang="en-US" sz="2400" b="1" i="1" dirty="0">
                <a:solidFill>
                  <a:srgbClr val="000099"/>
                </a:solidFill>
                <a:latin typeface="Times New Roman" panose="02020603050405020304" pitchFamily="18" charset="0"/>
              </a:rPr>
              <a:t>             </a:t>
            </a:r>
            <a:r>
              <a:rPr lang="en-US" sz="2400" b="1" i="1" dirty="0" err="1">
                <a:solidFill>
                  <a:srgbClr val="000099"/>
                </a:solidFill>
                <a:latin typeface="Times New Roman" panose="02020603050405020304" pitchFamily="18" charset="0"/>
              </a:rPr>
              <a:t>Lời</a:t>
            </a:r>
            <a:r>
              <a:rPr lang="en-US" sz="2400" b="1" i="1" dirty="0">
                <a:solidFill>
                  <a:srgbClr val="000099"/>
                </a:solidFill>
                <a:latin typeface="Times New Roman" panose="02020603050405020304" pitchFamily="18" charset="0"/>
              </a:rPr>
              <a:t>: Ý </a:t>
            </a:r>
            <a:r>
              <a:rPr lang="en-US" sz="2400" b="1" i="1" dirty="0" err="1">
                <a:solidFill>
                  <a:srgbClr val="000099"/>
                </a:solidFill>
                <a:latin typeface="Times New Roman" panose="02020603050405020304" pitchFamily="18" charset="0"/>
              </a:rPr>
              <a:t>thơ</a:t>
            </a:r>
            <a:r>
              <a:rPr lang="en-US" sz="2400" b="1" i="1" dirty="0">
                <a:solidFill>
                  <a:srgbClr val="000099"/>
                </a:solidFill>
                <a:latin typeface="Times New Roman" panose="02020603050405020304" pitchFamily="18" charset="0"/>
              </a:rPr>
              <a:t> </a:t>
            </a:r>
            <a:r>
              <a:rPr lang="en-US" sz="2400" b="1" i="1" dirty="0" err="1">
                <a:solidFill>
                  <a:srgbClr val="000099"/>
                </a:solidFill>
                <a:latin typeface="Times New Roman" panose="02020603050405020304" pitchFamily="18" charset="0"/>
              </a:rPr>
              <a:t>Từ</a:t>
            </a:r>
            <a:r>
              <a:rPr lang="en-US" sz="2400" b="1" i="1" dirty="0">
                <a:solidFill>
                  <a:srgbClr val="000099"/>
                </a:solidFill>
                <a:latin typeface="Times New Roman" panose="02020603050405020304" pitchFamily="18" charset="0"/>
              </a:rPr>
              <a:t> </a:t>
            </a:r>
            <a:r>
              <a:rPr lang="en-US" sz="2400" b="1" i="1" dirty="0" err="1">
                <a:solidFill>
                  <a:srgbClr val="000099"/>
                </a:solidFill>
                <a:latin typeface="Times New Roman" panose="02020603050405020304" pitchFamily="18" charset="0"/>
              </a:rPr>
              <a:t>Nguyên</a:t>
            </a:r>
            <a:r>
              <a:rPr lang="en-US" sz="2400" b="1" i="1" dirty="0">
                <a:solidFill>
                  <a:srgbClr val="000099"/>
                </a:solidFill>
                <a:latin typeface="Times New Roman" panose="02020603050405020304" pitchFamily="18" charset="0"/>
              </a:rPr>
              <a:t> </a:t>
            </a:r>
            <a:r>
              <a:rPr lang="en-US" sz="2400" b="1" i="1" dirty="0" err="1">
                <a:solidFill>
                  <a:srgbClr val="000099"/>
                </a:solidFill>
                <a:latin typeface="Times New Roman" panose="02020603050405020304" pitchFamily="18" charset="0"/>
              </a:rPr>
              <a:t>Thạch</a:t>
            </a:r>
            <a:r>
              <a:rPr lang="en-US" sz="2400" b="1" i="1" dirty="0">
                <a:solidFill>
                  <a:srgbClr val="000099"/>
                </a:solidFill>
                <a:latin typeface="Times New Roman" panose="02020603050405020304" pitchFamily="18" charset="0"/>
              </a:rPr>
              <a:t> </a:t>
            </a:r>
          </a:p>
        </p:txBody>
      </p:sp>
      <p:sp>
        <p:nvSpPr>
          <p:cNvPr id="5131" name="Rectangle 11"/>
          <p:cNvSpPr>
            <a:spLocks/>
          </p:cNvSpPr>
          <p:nvPr/>
        </p:nvSpPr>
        <p:spPr bwMode="auto">
          <a:xfrm>
            <a:off x="2038350" y="3211512"/>
            <a:ext cx="6590655" cy="434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gn="ctr">
              <a:defRPr sz="4400">
                <a:solidFill>
                  <a:schemeClr val="tx2"/>
                </a:solidFill>
                <a:latin typeface="Arial" panose="020B0604020202020204" pitchFamily="34" charset="0"/>
              </a:defRPr>
            </a:lvl1pPr>
            <a:lvl2pPr algn="ctr">
              <a:defRPr sz="4400">
                <a:solidFill>
                  <a:schemeClr val="tx2"/>
                </a:solidFill>
                <a:latin typeface="Arial" panose="020B0604020202020204" pitchFamily="34" charset="0"/>
              </a:defRPr>
            </a:lvl2pPr>
            <a:lvl3pPr algn="ctr">
              <a:defRPr sz="4400">
                <a:solidFill>
                  <a:schemeClr val="tx2"/>
                </a:solidFill>
                <a:latin typeface="Arial" panose="020B0604020202020204" pitchFamily="34" charset="0"/>
              </a:defRPr>
            </a:lvl3pPr>
            <a:lvl4pPr algn="ctr">
              <a:defRPr sz="4400">
                <a:solidFill>
                  <a:schemeClr val="tx2"/>
                </a:solidFill>
                <a:latin typeface="Arial" panose="020B0604020202020204" pitchFamily="34" charset="0"/>
              </a:defRPr>
            </a:lvl4pPr>
            <a:lvl5pPr algn="ctr">
              <a:defRPr sz="4400">
                <a:solidFill>
                  <a:schemeClr val="tx2"/>
                </a:solidFill>
                <a:latin typeface="Arial" panose="020B0604020202020204" pitchFamily="34" charset="0"/>
              </a:defRPr>
            </a:lvl5pPr>
            <a:lvl6pPr marL="457200" algn="ctr" fontAlgn="base">
              <a:spcBef>
                <a:spcPct val="0"/>
              </a:spcBef>
              <a:spcAft>
                <a:spcPct val="0"/>
              </a:spcAft>
              <a:defRPr sz="4400">
                <a:solidFill>
                  <a:schemeClr val="tx2"/>
                </a:solidFill>
                <a:latin typeface="Arial" panose="020B0604020202020204" pitchFamily="34" charset="0"/>
              </a:defRPr>
            </a:lvl6pPr>
            <a:lvl7pPr marL="914400" algn="ctr" fontAlgn="base">
              <a:spcBef>
                <a:spcPct val="0"/>
              </a:spcBef>
              <a:spcAft>
                <a:spcPct val="0"/>
              </a:spcAft>
              <a:defRPr sz="4400">
                <a:solidFill>
                  <a:schemeClr val="tx2"/>
                </a:solidFill>
                <a:latin typeface="Arial" panose="020B0604020202020204" pitchFamily="34" charset="0"/>
              </a:defRPr>
            </a:lvl7pPr>
            <a:lvl8pPr marL="1371600" algn="ctr" fontAlgn="base">
              <a:spcBef>
                <a:spcPct val="0"/>
              </a:spcBef>
              <a:spcAft>
                <a:spcPct val="0"/>
              </a:spcAft>
              <a:defRPr sz="4400">
                <a:solidFill>
                  <a:schemeClr val="tx2"/>
                </a:solidFill>
                <a:latin typeface="Arial" panose="020B0604020202020204" pitchFamily="34" charset="0"/>
              </a:defRPr>
            </a:lvl8pPr>
            <a:lvl9pPr marL="1828800" algn="ctr" fontAlgn="base">
              <a:spcBef>
                <a:spcPct val="0"/>
              </a:spcBef>
              <a:spcAft>
                <a:spcPct val="0"/>
              </a:spcAft>
              <a:defRPr sz="4400">
                <a:solidFill>
                  <a:schemeClr val="tx2"/>
                </a:solidFill>
                <a:latin typeface="Arial" panose="020B0604020202020204" pitchFamily="34" charset="0"/>
              </a:defRPr>
            </a:lvl9pPr>
          </a:lstStyle>
          <a:p>
            <a:pPr marL="457200" indent="-457200" algn="l">
              <a:buFontTx/>
              <a:buChar char="-"/>
            </a:pPr>
            <a:r>
              <a:rPr lang="en-US" sz="2800" b="1" dirty="0">
                <a:solidFill>
                  <a:srgbClr val="000099"/>
                </a:solidFill>
                <a:latin typeface="Times New Roman" panose="02020603050405020304" pitchFamily="18" charset="0"/>
              </a:rPr>
              <a:t>Nghe </a:t>
            </a:r>
            <a:r>
              <a:rPr lang="en-US" sz="2800" b="1" dirty="0" err="1">
                <a:solidFill>
                  <a:srgbClr val="000099"/>
                </a:solidFill>
                <a:latin typeface="Times New Roman" panose="02020603050405020304" pitchFamily="18" charset="0"/>
              </a:rPr>
              <a:t>nhạc</a:t>
            </a:r>
            <a:r>
              <a:rPr lang="en-US" sz="2800" b="1" dirty="0">
                <a:solidFill>
                  <a:srgbClr val="000099"/>
                </a:solidFill>
                <a:latin typeface="Times New Roman" panose="02020603050405020304" pitchFamily="18" charset="0"/>
              </a:rPr>
              <a:t>: </a:t>
            </a:r>
            <a:r>
              <a:rPr lang="en-US" sz="2800" b="1" dirty="0" err="1">
                <a:solidFill>
                  <a:srgbClr val="000099"/>
                </a:solidFill>
                <a:latin typeface="Times New Roman" panose="02020603050405020304" pitchFamily="18" charset="0"/>
              </a:rPr>
              <a:t>bài</a:t>
            </a:r>
            <a:r>
              <a:rPr lang="en-US" sz="2800" b="1" dirty="0">
                <a:solidFill>
                  <a:srgbClr val="000099"/>
                </a:solidFill>
                <a:latin typeface="Times New Roman" panose="02020603050405020304" pitchFamily="18" charset="0"/>
              </a:rPr>
              <a:t> </a:t>
            </a:r>
            <a:r>
              <a:rPr lang="en-US" sz="2800" b="1" dirty="0" err="1">
                <a:solidFill>
                  <a:srgbClr val="000099"/>
                </a:solidFill>
                <a:latin typeface="Times New Roman" panose="02020603050405020304" pitchFamily="18" charset="0"/>
              </a:rPr>
              <a:t>hát</a:t>
            </a:r>
            <a:r>
              <a:rPr lang="en-US" sz="2800" b="1" dirty="0">
                <a:solidFill>
                  <a:srgbClr val="000099"/>
                </a:solidFill>
                <a:latin typeface="Times New Roman" panose="02020603050405020304" pitchFamily="18" charset="0"/>
              </a:rPr>
              <a:t> </a:t>
            </a:r>
            <a:r>
              <a:rPr lang="en-US" sz="2800" b="1" dirty="0" err="1">
                <a:solidFill>
                  <a:srgbClr val="000099"/>
                </a:solidFill>
                <a:latin typeface="Times New Roman" panose="02020603050405020304" pitchFamily="18" charset="0"/>
              </a:rPr>
              <a:t>Tháng</a:t>
            </a:r>
            <a:r>
              <a:rPr lang="en-US" sz="2800" b="1" dirty="0">
                <a:solidFill>
                  <a:srgbClr val="000099"/>
                </a:solidFill>
                <a:latin typeface="Times New Roman" panose="02020603050405020304" pitchFamily="18" charset="0"/>
              </a:rPr>
              <a:t> </a:t>
            </a:r>
            <a:r>
              <a:rPr lang="en-US" sz="2800" b="1" dirty="0" err="1">
                <a:solidFill>
                  <a:srgbClr val="000099"/>
                </a:solidFill>
                <a:latin typeface="Times New Roman" panose="02020603050405020304" pitchFamily="18" charset="0"/>
              </a:rPr>
              <a:t>năm</a:t>
            </a:r>
            <a:r>
              <a:rPr lang="en-US" sz="2800" b="1" dirty="0">
                <a:solidFill>
                  <a:srgbClr val="000099"/>
                </a:solidFill>
                <a:latin typeface="Times New Roman" panose="02020603050405020304" pitchFamily="18" charset="0"/>
              </a:rPr>
              <a:t> </a:t>
            </a:r>
            <a:r>
              <a:rPr lang="en-US" sz="2800" b="1" dirty="0" err="1">
                <a:solidFill>
                  <a:srgbClr val="000099"/>
                </a:solidFill>
                <a:latin typeface="Times New Roman" panose="02020603050405020304" pitchFamily="18" charset="0"/>
              </a:rPr>
              <a:t>học</a:t>
            </a:r>
            <a:r>
              <a:rPr lang="en-US" sz="2800" b="1" dirty="0">
                <a:solidFill>
                  <a:srgbClr val="000099"/>
                </a:solidFill>
                <a:latin typeface="Times New Roman" panose="02020603050405020304" pitchFamily="18" charset="0"/>
              </a:rPr>
              <a:t> </a:t>
            </a:r>
            <a:r>
              <a:rPr lang="en-US" sz="2800" b="1" dirty="0" err="1">
                <a:solidFill>
                  <a:srgbClr val="000099"/>
                </a:solidFill>
                <a:latin typeface="Times New Roman" panose="02020603050405020304" pitchFamily="18" charset="0"/>
              </a:rPr>
              <a:t>trò</a:t>
            </a:r>
            <a:endParaRPr lang="en-US" sz="2800" b="1" dirty="0">
              <a:solidFill>
                <a:srgbClr val="000099"/>
              </a:solidFill>
              <a:latin typeface="Times New Roman" panose="02020603050405020304" pitchFamily="18" charset="0"/>
            </a:endParaRPr>
          </a:p>
          <a:p>
            <a:pPr algn="l"/>
            <a:r>
              <a:rPr lang="en-US" sz="2400" b="1" dirty="0">
                <a:solidFill>
                  <a:srgbClr val="000099"/>
                </a:solidFill>
                <a:latin typeface="Times New Roman" panose="02020603050405020304" pitchFamily="18" charset="0"/>
              </a:rPr>
              <a:t>            </a:t>
            </a:r>
            <a:r>
              <a:rPr lang="en-US" sz="2400" b="1" i="1" dirty="0" err="1">
                <a:solidFill>
                  <a:srgbClr val="000099"/>
                </a:solidFill>
                <a:latin typeface="Times New Roman" panose="02020603050405020304" pitchFamily="18" charset="0"/>
              </a:rPr>
              <a:t>Nhạc</a:t>
            </a:r>
            <a:r>
              <a:rPr lang="en-US" sz="2400" b="1" i="1" dirty="0">
                <a:solidFill>
                  <a:srgbClr val="000099"/>
                </a:solidFill>
                <a:latin typeface="Times New Roman" panose="02020603050405020304" pitchFamily="18" charset="0"/>
              </a:rPr>
              <a:t> </a:t>
            </a:r>
            <a:r>
              <a:rPr lang="en-US" sz="2400" b="1" i="1" dirty="0" err="1">
                <a:solidFill>
                  <a:srgbClr val="000099"/>
                </a:solidFill>
                <a:latin typeface="Times New Roman" panose="02020603050405020304" pitchFamily="18" charset="0"/>
              </a:rPr>
              <a:t>và</a:t>
            </a:r>
            <a:r>
              <a:rPr lang="en-US" sz="2400" b="1" i="1" dirty="0">
                <a:solidFill>
                  <a:srgbClr val="000099"/>
                </a:solidFill>
                <a:latin typeface="Times New Roman" panose="02020603050405020304" pitchFamily="18" charset="0"/>
              </a:rPr>
              <a:t> </a:t>
            </a:r>
            <a:r>
              <a:rPr lang="en-US" sz="2400" b="1" i="1" dirty="0" err="1">
                <a:solidFill>
                  <a:srgbClr val="000099"/>
                </a:solidFill>
                <a:latin typeface="Times New Roman" panose="02020603050405020304" pitchFamily="18" charset="0"/>
              </a:rPr>
              <a:t>lời</a:t>
            </a:r>
            <a:r>
              <a:rPr lang="en-US" sz="2400" b="1" i="1" dirty="0">
                <a:solidFill>
                  <a:srgbClr val="000099"/>
                </a:solidFill>
                <a:latin typeface="Times New Roman" panose="02020603050405020304" pitchFamily="18" charset="0"/>
              </a:rPr>
              <a:t> : </a:t>
            </a:r>
            <a:r>
              <a:rPr lang="en-US" sz="2400" b="1" i="1" dirty="0" err="1">
                <a:solidFill>
                  <a:srgbClr val="000099"/>
                </a:solidFill>
                <a:latin typeface="Times New Roman" panose="02020603050405020304" pitchFamily="18" charset="0"/>
              </a:rPr>
              <a:t>Nguyễn</a:t>
            </a:r>
            <a:r>
              <a:rPr lang="en-US" sz="2400" b="1" i="1" dirty="0">
                <a:solidFill>
                  <a:srgbClr val="000099"/>
                </a:solidFill>
                <a:latin typeface="Times New Roman" panose="02020603050405020304" pitchFamily="18" charset="0"/>
              </a:rPr>
              <a:t> </a:t>
            </a:r>
            <a:r>
              <a:rPr lang="en-US" sz="2400" b="1" i="1" dirty="0" err="1">
                <a:solidFill>
                  <a:srgbClr val="000099"/>
                </a:solidFill>
                <a:latin typeface="Times New Roman" panose="02020603050405020304" pitchFamily="18" charset="0"/>
              </a:rPr>
              <a:t>Đức</a:t>
            </a:r>
            <a:r>
              <a:rPr lang="en-US" sz="2400" b="1" i="1" dirty="0">
                <a:solidFill>
                  <a:srgbClr val="000099"/>
                </a:solidFill>
                <a:latin typeface="Times New Roman" panose="02020603050405020304" pitchFamily="18" charset="0"/>
              </a:rPr>
              <a:t> </a:t>
            </a:r>
            <a:r>
              <a:rPr lang="en-US" sz="2400" b="1" i="1" dirty="0" err="1">
                <a:solidFill>
                  <a:srgbClr val="000099"/>
                </a:solidFill>
                <a:latin typeface="Times New Roman" panose="02020603050405020304" pitchFamily="18" charset="0"/>
              </a:rPr>
              <a:t>Trung</a:t>
            </a:r>
            <a:endParaRPr lang="en-US" sz="2000" b="1" i="1" dirty="0">
              <a:solidFill>
                <a:srgbClr val="000099"/>
              </a:solidFill>
              <a:latin typeface="Times New Roman" panose="02020603050405020304" pitchFamily="18" charset="0"/>
            </a:endParaRPr>
          </a:p>
        </p:txBody>
      </p:sp>
      <p:grpSp>
        <p:nvGrpSpPr>
          <p:cNvPr id="5" name="Group 4"/>
          <p:cNvGrpSpPr/>
          <p:nvPr/>
        </p:nvGrpSpPr>
        <p:grpSpPr>
          <a:xfrm>
            <a:off x="-7398" y="8989"/>
            <a:ext cx="9144000" cy="769332"/>
            <a:chOff x="6623" y="30637"/>
            <a:chExt cx="9144000" cy="647700"/>
          </a:xfrm>
        </p:grpSpPr>
        <p:sp>
          <p:nvSpPr>
            <p:cNvPr id="2" name="Rectangle 1"/>
            <p:cNvSpPr/>
            <p:nvPr/>
          </p:nvSpPr>
          <p:spPr>
            <a:xfrm>
              <a:off x="6623" y="30637"/>
              <a:ext cx="9144000" cy="647700"/>
            </a:xfrm>
            <a:prstGeom prst="rect">
              <a:avLst/>
            </a:prstGeom>
            <a:solidFill>
              <a:schemeClr val="accent6">
                <a:lumMod val="60000"/>
                <a:lumOff val="40000"/>
              </a:schemeClr>
            </a:solidFill>
            <a:ln w="19050">
              <a:solidFill>
                <a:srgbClr val="FFFF00"/>
              </a:solid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prst="angle"/>
            </a:sp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r>
                <a:rPr lang="en-US" sz="3600" b="1" kern="10" dirty="0">
                  <a:ln w="9525">
                    <a:solidFill>
                      <a:schemeClr val="bg1"/>
                    </a:solidFill>
                    <a:prstDash val="solid"/>
                  </a:ln>
                  <a:solidFill>
                    <a:schemeClr val="tx1"/>
                  </a:solidFill>
                  <a:effectLst>
                    <a:outerShdw blurRad="12700" dist="38100" dir="2700000" algn="tl" rotWithShape="0">
                      <a:schemeClr val="bg1">
                        <a:lumMod val="50000"/>
                      </a:schemeClr>
                    </a:outerShdw>
                  </a:effectLst>
                  <a:latin typeface="Times New Roman" panose="02020603050405020304" pitchFamily="18" charset="0"/>
                  <a:cs typeface="Times New Roman" panose="02020603050405020304" pitchFamily="18" charset="0"/>
                </a:rPr>
                <a:t>CHỦ ĐỀ 1 TUỔI HỌC TRÒ</a:t>
              </a:r>
            </a:p>
          </p:txBody>
        </p:sp>
        <p:pic>
          <p:nvPicPr>
            <p:cNvPr id="5127" name="Picture 7" descr="Picture6"/>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13608" y="55738"/>
              <a:ext cx="600722" cy="543866"/>
            </a:xfrm>
            <a:prstGeom prst="rect">
              <a:avLst/>
            </a:prstGeom>
            <a:noFill/>
            <a:scene3d>
              <a:camera prst="orthographicFront"/>
              <a:lightRig rig="threePt" dir="t"/>
            </a:scene3d>
            <a:sp3d>
              <a:bevelT prst="angle"/>
            </a:sp3d>
            <a:extLst>
              <a:ext uri="{909E8E84-426E-40DD-AFC4-6F175D3DCCD1}">
                <a14:hiddenFill xmlns:a14="http://schemas.microsoft.com/office/drawing/2010/main">
                  <a:solidFill>
                    <a:srgbClr val="FFFFFF"/>
                  </a:solidFill>
                </a14:hiddenFill>
              </a:ext>
            </a:extLst>
          </p:spPr>
        </p:pic>
      </p:grpSp>
    </p:spTree>
    <p:custDataLst>
      <p:tags r:id="rId1"/>
    </p:custDataLst>
    <p:extLst>
      <p:ext uri="{BB962C8B-B14F-4D97-AF65-F5344CB8AC3E}">
        <p14:creationId xmlns:p14="http://schemas.microsoft.com/office/powerpoint/2010/main" val="377672828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126"/>
                                        </p:tgtEl>
                                        <p:attrNameLst>
                                          <p:attrName>style.visibility</p:attrName>
                                        </p:attrNameLst>
                                      </p:cBhvr>
                                      <p:to>
                                        <p:strVal val="visible"/>
                                      </p:to>
                                    </p:set>
                                    <p:animEffect transition="in" filter="wipe(left)">
                                      <p:cBhvr>
                                        <p:cTn id="7" dur="1000"/>
                                        <p:tgtEl>
                                          <p:spTgt spid="5126"/>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5130"/>
                                        </p:tgtEl>
                                        <p:attrNameLst>
                                          <p:attrName>style.visibility</p:attrName>
                                        </p:attrNameLst>
                                      </p:cBhvr>
                                      <p:to>
                                        <p:strVal val="visible"/>
                                      </p:to>
                                    </p:set>
                                    <p:animEffect transition="in" filter="wipe(left)">
                                      <p:cBhvr>
                                        <p:cTn id="10" dur="1750"/>
                                        <p:tgtEl>
                                          <p:spTgt spid="5130"/>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5131"/>
                                        </p:tgtEl>
                                        <p:attrNameLst>
                                          <p:attrName>style.visibility</p:attrName>
                                        </p:attrNameLst>
                                      </p:cBhvr>
                                      <p:to>
                                        <p:strVal val="visible"/>
                                      </p:to>
                                    </p:set>
                                    <p:animEffect transition="in" filter="wipe(left)">
                                      <p:cBhvr>
                                        <p:cTn id="13" dur="1750"/>
                                        <p:tgtEl>
                                          <p:spTgt spid="51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6" grpId="0"/>
      <p:bldP spid="5130" grpId="0"/>
      <p:bldP spid="5131" grpId="0"/>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8688" name="Picture 1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85750" y="300036"/>
            <a:ext cx="8572500" cy="6257928"/>
          </a:xfrm>
          <a:prstGeom prst="rect">
            <a:avLst/>
          </a:prstGeom>
          <a:noFill/>
          <a:extLst>
            <a:ext uri="{909E8E84-426E-40DD-AFC4-6F175D3DCCD1}">
              <a14:hiddenFill xmlns:a14="http://schemas.microsoft.com/office/drawing/2010/main">
                <a:solidFill>
                  <a:srgbClr val="FFFFFF"/>
                </a:solidFill>
              </a14:hiddenFill>
            </a:ext>
          </a:extLst>
        </p:spPr>
      </p:pic>
      <p:pic>
        <p:nvPicPr>
          <p:cNvPr id="2" name="THANG NAM HOC TRO">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7"/>
          <a:stretch>
            <a:fillRect/>
          </a:stretch>
        </p:blipFill>
        <p:spPr>
          <a:xfrm>
            <a:off x="0" y="6257928"/>
            <a:ext cx="609600" cy="609600"/>
          </a:xfrm>
          <a:prstGeom prst="rect">
            <a:avLst/>
          </a:prstGeom>
        </p:spPr>
      </p:pic>
    </p:spTree>
    <p:custDataLst>
      <p:tags r:id="rId1"/>
    </p:custDataLst>
    <p:extLst>
      <p:ext uri="{BB962C8B-B14F-4D97-AF65-F5344CB8AC3E}">
        <p14:creationId xmlns:p14="http://schemas.microsoft.com/office/powerpoint/2010/main" val="48128451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withEffect">
                                  <p:stCondLst>
                                    <p:cond delay="0"/>
                                  </p:stCondLst>
                                  <p:childTnLst>
                                    <p:set>
                                      <p:cBhvr>
                                        <p:cTn id="6" dur="1" fill="hold">
                                          <p:stCondLst>
                                            <p:cond delay="0"/>
                                          </p:stCondLst>
                                        </p:cTn>
                                        <p:tgtEl>
                                          <p:spTgt spid="28688"/>
                                        </p:tgtEl>
                                        <p:attrNameLst>
                                          <p:attrName>style.visibility</p:attrName>
                                        </p:attrNameLst>
                                      </p:cBhvr>
                                      <p:to>
                                        <p:strVal val="visible"/>
                                      </p:to>
                                    </p:set>
                                    <p:anim calcmode="lin" valueType="num">
                                      <p:cBhvr>
                                        <p:cTn id="7" dur="1000" fill="hold"/>
                                        <p:tgtEl>
                                          <p:spTgt spid="28688"/>
                                        </p:tgtEl>
                                        <p:attrNameLst>
                                          <p:attrName>ppt_x</p:attrName>
                                        </p:attrNameLst>
                                      </p:cBhvr>
                                      <p:tavLst>
                                        <p:tav tm="0">
                                          <p:val>
                                            <p:strVal val="#ppt_x-.2"/>
                                          </p:val>
                                        </p:tav>
                                        <p:tav tm="100000">
                                          <p:val>
                                            <p:strVal val="#ppt_x"/>
                                          </p:val>
                                        </p:tav>
                                      </p:tavLst>
                                    </p:anim>
                                    <p:anim calcmode="lin" valueType="num">
                                      <p:cBhvr>
                                        <p:cTn id="8" dur="1000" fill="hold"/>
                                        <p:tgtEl>
                                          <p:spTgt spid="28688"/>
                                        </p:tgtEl>
                                        <p:attrNameLst>
                                          <p:attrName>ppt_y</p:attrName>
                                        </p:attrNameLst>
                                      </p:cBhvr>
                                      <p:tavLst>
                                        <p:tav tm="0">
                                          <p:val>
                                            <p:strVal val="#ppt_y"/>
                                          </p:val>
                                        </p:tav>
                                        <p:tav tm="100000">
                                          <p:val>
                                            <p:strVal val="#ppt_y"/>
                                          </p:val>
                                        </p:tav>
                                      </p:tavLst>
                                    </p:anim>
                                    <p:animEffect transition="in" filter="wipe(right)" prLst="gradientSize: 0.1">
                                      <p:cBhvr>
                                        <p:cTn id="9" dur="1000"/>
                                        <p:tgtEl>
                                          <p:spTgt spid="28688"/>
                                        </p:tgtEl>
                                      </p:cBhvr>
                                    </p:animEffect>
                                  </p:childTnLst>
                                </p:cTn>
                              </p:par>
                              <p:par>
                                <p:cTn id="10" presetID="1" presetClass="mediacall" presetSubtype="0" fill="hold" nodeType="withEffect">
                                  <p:stCondLst>
                                    <p:cond delay="1000"/>
                                  </p:stCondLst>
                                  <p:childTnLst>
                                    <p:cmd type="call" cmd="playFrom(0.0)">
                                      <p:cBhvr>
                                        <p:cTn id="11" dur="216618"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12" fill="hold" display="0">
                  <p:stCondLst>
                    <p:cond delay="indefinite"/>
                  </p:stCondLst>
                  <p:endCondLst>
                    <p:cond evt="onStopAudio" delay="0">
                      <p:tgtEl>
                        <p:sldTgt/>
                      </p:tgtEl>
                    </p:cond>
                  </p:endCondLst>
                </p:cTn>
                <p:tgtEl>
                  <p:spTgt spid="2"/>
                </p:tgtEl>
              </p:cMediaNode>
            </p:audio>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0722" name="Picture 2" descr="07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04801" y="4690533"/>
            <a:ext cx="8839199" cy="1357842"/>
          </a:xfrm>
          <a:prstGeom prst="rect">
            <a:avLst/>
          </a:prstGeom>
          <a:noFill/>
          <a:extLst>
            <a:ext uri="{909E8E84-426E-40DD-AFC4-6F175D3DCCD1}">
              <a14:hiddenFill xmlns:a14="http://schemas.microsoft.com/office/drawing/2010/main">
                <a:solidFill>
                  <a:srgbClr val="FFFFFF"/>
                </a:solidFill>
              </a14:hiddenFill>
            </a:ext>
          </a:extLst>
        </p:spPr>
      </p:pic>
      <p:sp>
        <p:nvSpPr>
          <p:cNvPr id="30724" name="WordArt 4"/>
          <p:cNvSpPr>
            <a:spLocks noChangeArrowheads="1" noChangeShapeType="1" noTextEdit="1"/>
          </p:cNvSpPr>
          <p:nvPr/>
        </p:nvSpPr>
        <p:spPr bwMode="auto">
          <a:xfrm>
            <a:off x="379941" y="904348"/>
            <a:ext cx="8261350" cy="3013075"/>
          </a:xfrm>
          <a:prstGeom prst="rect">
            <a:avLst/>
          </a:prstGeom>
          <a:extLst>
            <a:ext uri="{AF507438-7753-43E0-B8FC-AC1667EBCBE1}">
              <a14:hiddenEffects xmlns:a14="http://schemas.microsoft.com/office/drawing/2010/main">
                <a:effectLst/>
              </a14:hiddenEffects>
            </a:ext>
          </a:extLst>
        </p:spPr>
        <p:txBody>
          <a:bodyPr wrap="none" fromWordArt="1">
            <a:prstTxWarp prst="textTriangle">
              <a:avLst/>
            </a:prstTxWarp>
          </a:bodyPr>
          <a:lstStyle/>
          <a:p>
            <a:pPr algn="ctr"/>
            <a:r>
              <a:rPr lang="en-US" sz="3600" b="1" kern="10" dirty="0" err="1">
                <a:ln w="9525">
                  <a:solidFill>
                    <a:srgbClr val="000000"/>
                  </a:solidFill>
                  <a:round/>
                  <a:headEnd/>
                  <a:tailEnd/>
                </a:ln>
                <a:solidFill>
                  <a:srgbClr val="FF3300"/>
                </a:solidFill>
                <a:latin typeface="Times New Roman" panose="02020603050405020304" pitchFamily="18" charset="0"/>
                <a:cs typeface="Times New Roman" panose="02020603050405020304" pitchFamily="18" charset="0"/>
              </a:rPr>
              <a:t>Giờ</a:t>
            </a:r>
            <a:r>
              <a:rPr lang="en-US" sz="3600" b="1" kern="10" dirty="0">
                <a:ln w="9525">
                  <a:solidFill>
                    <a:srgbClr val="000000"/>
                  </a:solidFill>
                  <a:round/>
                  <a:headEnd/>
                  <a:tailEnd/>
                </a:ln>
                <a:solidFill>
                  <a:srgbClr val="FF3300"/>
                </a:solidFill>
                <a:latin typeface="Times New Roman" panose="02020603050405020304" pitchFamily="18" charset="0"/>
                <a:cs typeface="Times New Roman" panose="02020603050405020304" pitchFamily="18" charset="0"/>
              </a:rPr>
              <a:t> </a:t>
            </a:r>
            <a:r>
              <a:rPr lang="en-US" sz="3600" b="1" kern="10" dirty="0" err="1">
                <a:ln w="9525">
                  <a:solidFill>
                    <a:srgbClr val="000000"/>
                  </a:solidFill>
                  <a:round/>
                  <a:headEnd/>
                  <a:tailEnd/>
                </a:ln>
                <a:solidFill>
                  <a:srgbClr val="FF3300"/>
                </a:solidFill>
                <a:latin typeface="Times New Roman" panose="02020603050405020304" pitchFamily="18" charset="0"/>
                <a:cs typeface="Times New Roman" panose="02020603050405020304" pitchFamily="18" charset="0"/>
              </a:rPr>
              <a:t>học</a:t>
            </a:r>
            <a:r>
              <a:rPr lang="en-US" sz="3600" b="1" kern="10" dirty="0">
                <a:ln w="9525">
                  <a:solidFill>
                    <a:srgbClr val="000000"/>
                  </a:solidFill>
                  <a:round/>
                  <a:headEnd/>
                  <a:tailEnd/>
                </a:ln>
                <a:solidFill>
                  <a:srgbClr val="FF3300"/>
                </a:solidFill>
                <a:latin typeface="Times New Roman" panose="02020603050405020304" pitchFamily="18" charset="0"/>
                <a:cs typeface="Times New Roman" panose="02020603050405020304" pitchFamily="18" charset="0"/>
              </a:rPr>
              <a:t> </a:t>
            </a:r>
            <a:r>
              <a:rPr lang="en-US" sz="3600" b="1" kern="10" dirty="0" err="1">
                <a:ln w="9525">
                  <a:solidFill>
                    <a:srgbClr val="000000"/>
                  </a:solidFill>
                  <a:round/>
                  <a:headEnd/>
                  <a:tailEnd/>
                </a:ln>
                <a:solidFill>
                  <a:srgbClr val="FF3300"/>
                </a:solidFill>
                <a:latin typeface="Times New Roman" panose="02020603050405020304" pitchFamily="18" charset="0"/>
                <a:cs typeface="Times New Roman" panose="02020603050405020304" pitchFamily="18" charset="0"/>
              </a:rPr>
              <a:t>kết</a:t>
            </a:r>
            <a:r>
              <a:rPr lang="en-US" sz="3600" b="1" kern="10" dirty="0">
                <a:ln w="9525">
                  <a:solidFill>
                    <a:srgbClr val="000000"/>
                  </a:solidFill>
                  <a:round/>
                  <a:headEnd/>
                  <a:tailEnd/>
                </a:ln>
                <a:solidFill>
                  <a:srgbClr val="FF3300"/>
                </a:solidFill>
                <a:latin typeface="Times New Roman" panose="02020603050405020304" pitchFamily="18" charset="0"/>
                <a:cs typeface="Times New Roman" panose="02020603050405020304" pitchFamily="18" charset="0"/>
              </a:rPr>
              <a:t> </a:t>
            </a:r>
            <a:r>
              <a:rPr lang="en-US" sz="3600" b="1" kern="10" dirty="0" err="1">
                <a:ln w="9525">
                  <a:solidFill>
                    <a:srgbClr val="000000"/>
                  </a:solidFill>
                  <a:round/>
                  <a:headEnd/>
                  <a:tailEnd/>
                </a:ln>
                <a:solidFill>
                  <a:srgbClr val="FF3300"/>
                </a:solidFill>
                <a:latin typeface="Times New Roman" panose="02020603050405020304" pitchFamily="18" charset="0"/>
                <a:cs typeface="Times New Roman" panose="02020603050405020304" pitchFamily="18" charset="0"/>
              </a:rPr>
              <a:t>thúc</a:t>
            </a:r>
            <a:r>
              <a:rPr lang="en-US" sz="3600" b="1" kern="10" dirty="0">
                <a:ln w="9525">
                  <a:solidFill>
                    <a:srgbClr val="000000"/>
                  </a:solidFill>
                  <a:round/>
                  <a:headEnd/>
                  <a:tailEnd/>
                </a:ln>
                <a:solidFill>
                  <a:srgbClr val="FF3300"/>
                </a:solidFill>
                <a:latin typeface="Times New Roman" panose="02020603050405020304" pitchFamily="18" charset="0"/>
                <a:cs typeface="Times New Roman" panose="02020603050405020304" pitchFamily="18" charset="0"/>
              </a:rPr>
              <a:t> </a:t>
            </a:r>
            <a:r>
              <a:rPr lang="en-US" sz="3600" b="1" kern="10" dirty="0" err="1">
                <a:ln w="9525">
                  <a:solidFill>
                    <a:srgbClr val="000000"/>
                  </a:solidFill>
                  <a:round/>
                  <a:headEnd/>
                  <a:tailEnd/>
                </a:ln>
                <a:solidFill>
                  <a:srgbClr val="FF3300"/>
                </a:solidFill>
                <a:latin typeface="Times New Roman" panose="02020603050405020304" pitchFamily="18" charset="0"/>
                <a:cs typeface="Times New Roman" panose="02020603050405020304" pitchFamily="18" charset="0"/>
              </a:rPr>
              <a:t>chúc</a:t>
            </a:r>
            <a:endParaRPr lang="en-US" sz="3600" b="1" kern="10" dirty="0">
              <a:ln w="9525">
                <a:solidFill>
                  <a:srgbClr val="000000"/>
                </a:solidFill>
                <a:round/>
                <a:headEnd/>
                <a:tailEnd/>
              </a:ln>
              <a:solidFill>
                <a:srgbClr val="FF3300"/>
              </a:solidFill>
              <a:latin typeface="Times New Roman" panose="02020603050405020304" pitchFamily="18" charset="0"/>
              <a:cs typeface="Times New Roman" panose="02020603050405020304" pitchFamily="18" charset="0"/>
            </a:endParaRPr>
          </a:p>
          <a:p>
            <a:pPr algn="ctr"/>
            <a:r>
              <a:rPr lang="en-US" sz="3600" b="1" kern="10" dirty="0" err="1">
                <a:ln w="9525">
                  <a:solidFill>
                    <a:srgbClr val="000000"/>
                  </a:solidFill>
                  <a:round/>
                  <a:headEnd/>
                  <a:tailEnd/>
                </a:ln>
                <a:solidFill>
                  <a:srgbClr val="FF3300"/>
                </a:solidFill>
                <a:latin typeface="Times New Roman" panose="02020603050405020304" pitchFamily="18" charset="0"/>
                <a:cs typeface="Times New Roman" panose="02020603050405020304" pitchFamily="18" charset="0"/>
              </a:rPr>
              <a:t>Các</a:t>
            </a:r>
            <a:r>
              <a:rPr lang="en-US" sz="3600" b="1" kern="10" dirty="0">
                <a:ln w="9525">
                  <a:solidFill>
                    <a:srgbClr val="000000"/>
                  </a:solidFill>
                  <a:round/>
                  <a:headEnd/>
                  <a:tailEnd/>
                </a:ln>
                <a:solidFill>
                  <a:srgbClr val="FF3300"/>
                </a:solidFill>
                <a:latin typeface="Times New Roman" panose="02020603050405020304" pitchFamily="18" charset="0"/>
                <a:cs typeface="Times New Roman" panose="02020603050405020304" pitchFamily="18" charset="0"/>
              </a:rPr>
              <a:t> </a:t>
            </a:r>
            <a:r>
              <a:rPr lang="en-US" sz="3600" b="1" kern="10" dirty="0" err="1">
                <a:ln w="9525">
                  <a:solidFill>
                    <a:srgbClr val="000000"/>
                  </a:solidFill>
                  <a:round/>
                  <a:headEnd/>
                  <a:tailEnd/>
                </a:ln>
                <a:solidFill>
                  <a:srgbClr val="FF3300"/>
                </a:solidFill>
                <a:latin typeface="Times New Roman" panose="02020603050405020304" pitchFamily="18" charset="0"/>
                <a:cs typeface="Times New Roman" panose="02020603050405020304" pitchFamily="18" charset="0"/>
              </a:rPr>
              <a:t>em</a:t>
            </a:r>
            <a:r>
              <a:rPr lang="en-US" sz="3600" b="1" kern="10" dirty="0">
                <a:ln w="9525">
                  <a:solidFill>
                    <a:srgbClr val="000000"/>
                  </a:solidFill>
                  <a:round/>
                  <a:headEnd/>
                  <a:tailEnd/>
                </a:ln>
                <a:solidFill>
                  <a:srgbClr val="FF3300"/>
                </a:solidFill>
                <a:latin typeface="Times New Roman" panose="02020603050405020304" pitchFamily="18" charset="0"/>
                <a:cs typeface="Times New Roman" panose="02020603050405020304" pitchFamily="18" charset="0"/>
              </a:rPr>
              <a:t> </a:t>
            </a:r>
            <a:r>
              <a:rPr lang="en-US" sz="3600" b="1" kern="10" dirty="0" err="1">
                <a:ln w="9525">
                  <a:solidFill>
                    <a:srgbClr val="000000"/>
                  </a:solidFill>
                  <a:round/>
                  <a:headEnd/>
                  <a:tailEnd/>
                </a:ln>
                <a:solidFill>
                  <a:srgbClr val="FF3300"/>
                </a:solidFill>
                <a:latin typeface="Times New Roman" panose="02020603050405020304" pitchFamily="18" charset="0"/>
                <a:cs typeface="Times New Roman" panose="02020603050405020304" pitchFamily="18" charset="0"/>
              </a:rPr>
              <a:t>học</a:t>
            </a:r>
            <a:r>
              <a:rPr lang="en-US" sz="3600" b="1" kern="10" dirty="0">
                <a:ln w="9525">
                  <a:solidFill>
                    <a:srgbClr val="000000"/>
                  </a:solidFill>
                  <a:round/>
                  <a:headEnd/>
                  <a:tailEnd/>
                </a:ln>
                <a:solidFill>
                  <a:srgbClr val="FF3300"/>
                </a:solidFill>
                <a:latin typeface="Times New Roman" panose="02020603050405020304" pitchFamily="18" charset="0"/>
                <a:cs typeface="Times New Roman" panose="02020603050405020304" pitchFamily="18" charset="0"/>
              </a:rPr>
              <a:t> </a:t>
            </a:r>
            <a:r>
              <a:rPr lang="en-US" sz="3600" b="1" kern="10" dirty="0" err="1">
                <a:ln w="9525">
                  <a:solidFill>
                    <a:srgbClr val="000000"/>
                  </a:solidFill>
                  <a:round/>
                  <a:headEnd/>
                  <a:tailEnd/>
                </a:ln>
                <a:solidFill>
                  <a:srgbClr val="FF3300"/>
                </a:solidFill>
                <a:latin typeface="Times New Roman" panose="02020603050405020304" pitchFamily="18" charset="0"/>
                <a:cs typeface="Times New Roman" panose="02020603050405020304" pitchFamily="18" charset="0"/>
              </a:rPr>
              <a:t>sinh</a:t>
            </a:r>
            <a:r>
              <a:rPr lang="en-US" sz="3600" b="1" kern="10" dirty="0">
                <a:ln w="9525">
                  <a:solidFill>
                    <a:srgbClr val="000000"/>
                  </a:solidFill>
                  <a:round/>
                  <a:headEnd/>
                  <a:tailEnd/>
                </a:ln>
                <a:solidFill>
                  <a:srgbClr val="FF3300"/>
                </a:solidFill>
                <a:latin typeface="Times New Roman" panose="02020603050405020304" pitchFamily="18" charset="0"/>
                <a:cs typeface="Times New Roman" panose="02020603050405020304" pitchFamily="18" charset="0"/>
              </a:rPr>
              <a:t> </a:t>
            </a:r>
            <a:r>
              <a:rPr lang="en-US" sz="3600" b="1" kern="10" dirty="0" err="1">
                <a:ln w="9525">
                  <a:solidFill>
                    <a:srgbClr val="000000"/>
                  </a:solidFill>
                  <a:round/>
                  <a:headEnd/>
                  <a:tailEnd/>
                </a:ln>
                <a:solidFill>
                  <a:srgbClr val="FF3300"/>
                </a:solidFill>
                <a:latin typeface="Times New Roman" panose="02020603050405020304" pitchFamily="18" charset="0"/>
                <a:cs typeface="Times New Roman" panose="02020603050405020304" pitchFamily="18" charset="0"/>
              </a:rPr>
              <a:t>học</a:t>
            </a:r>
            <a:r>
              <a:rPr lang="en-US" sz="3600" b="1" kern="10" dirty="0">
                <a:ln w="9525">
                  <a:solidFill>
                    <a:srgbClr val="000000"/>
                  </a:solidFill>
                  <a:round/>
                  <a:headEnd/>
                  <a:tailEnd/>
                </a:ln>
                <a:solidFill>
                  <a:srgbClr val="FF3300"/>
                </a:solidFill>
                <a:latin typeface="Times New Roman" panose="02020603050405020304" pitchFamily="18" charset="0"/>
                <a:cs typeface="Times New Roman" panose="02020603050405020304" pitchFamily="18" charset="0"/>
              </a:rPr>
              <a:t> </a:t>
            </a:r>
            <a:r>
              <a:rPr lang="en-US" sz="3600" b="1" kern="10" dirty="0" err="1">
                <a:ln w="9525">
                  <a:solidFill>
                    <a:srgbClr val="000000"/>
                  </a:solidFill>
                  <a:round/>
                  <a:headEnd/>
                  <a:tailEnd/>
                </a:ln>
                <a:solidFill>
                  <a:srgbClr val="FF3300"/>
                </a:solidFill>
                <a:latin typeface="Times New Roman" panose="02020603050405020304" pitchFamily="18" charset="0"/>
                <a:cs typeface="Times New Roman" panose="02020603050405020304" pitchFamily="18" charset="0"/>
              </a:rPr>
              <a:t>giỏi</a:t>
            </a:r>
            <a:r>
              <a:rPr lang="en-US" sz="3600" b="1" kern="10" dirty="0">
                <a:ln w="9525">
                  <a:solidFill>
                    <a:srgbClr val="000000"/>
                  </a:solidFill>
                  <a:round/>
                  <a:headEnd/>
                  <a:tailEnd/>
                </a:ln>
                <a:solidFill>
                  <a:srgbClr val="FF3300"/>
                </a:solidFill>
                <a:latin typeface="Times New Roman" panose="02020603050405020304" pitchFamily="18" charset="0"/>
                <a:cs typeface="Times New Roman" panose="02020603050405020304" pitchFamily="18" charset="0"/>
              </a:rPr>
              <a:t>, </a:t>
            </a:r>
            <a:r>
              <a:rPr lang="en-US" sz="3600" b="1" kern="10" dirty="0" err="1">
                <a:ln w="9525">
                  <a:solidFill>
                    <a:srgbClr val="000000"/>
                  </a:solidFill>
                  <a:round/>
                  <a:headEnd/>
                  <a:tailEnd/>
                </a:ln>
                <a:solidFill>
                  <a:srgbClr val="FF3300"/>
                </a:solidFill>
                <a:latin typeface="Times New Roman" panose="02020603050405020304" pitchFamily="18" charset="0"/>
                <a:cs typeface="Times New Roman" panose="02020603050405020304" pitchFamily="18" charset="0"/>
              </a:rPr>
              <a:t>chăm</a:t>
            </a:r>
            <a:r>
              <a:rPr lang="en-US" sz="3600" b="1" kern="10" dirty="0">
                <a:ln w="9525">
                  <a:solidFill>
                    <a:srgbClr val="000000"/>
                  </a:solidFill>
                  <a:round/>
                  <a:headEnd/>
                  <a:tailEnd/>
                </a:ln>
                <a:solidFill>
                  <a:srgbClr val="FF3300"/>
                </a:solidFill>
                <a:latin typeface="Times New Roman" panose="02020603050405020304" pitchFamily="18" charset="0"/>
                <a:cs typeface="Times New Roman" panose="02020603050405020304" pitchFamily="18" charset="0"/>
              </a:rPr>
              <a:t> </a:t>
            </a:r>
            <a:r>
              <a:rPr lang="en-US" sz="3600" b="1" kern="10" dirty="0" err="1">
                <a:ln w="9525">
                  <a:solidFill>
                    <a:srgbClr val="000000"/>
                  </a:solidFill>
                  <a:round/>
                  <a:headEnd/>
                  <a:tailEnd/>
                </a:ln>
                <a:solidFill>
                  <a:srgbClr val="FF3300"/>
                </a:solidFill>
                <a:latin typeface="Times New Roman" panose="02020603050405020304" pitchFamily="18" charset="0"/>
                <a:cs typeface="Times New Roman" panose="02020603050405020304" pitchFamily="18" charset="0"/>
              </a:rPr>
              <a:t>ngoan</a:t>
            </a:r>
            <a:r>
              <a:rPr lang="en-US" sz="3600" b="1" kern="10" dirty="0">
                <a:ln w="9525">
                  <a:solidFill>
                    <a:srgbClr val="000000"/>
                  </a:solidFill>
                  <a:round/>
                  <a:headEnd/>
                  <a:tailEnd/>
                </a:ln>
                <a:solidFill>
                  <a:srgbClr val="FF3300"/>
                </a:solidFill>
                <a:latin typeface="Times New Roman" panose="02020603050405020304" pitchFamily="18" charset="0"/>
                <a:cs typeface="Times New Roman" panose="02020603050405020304" pitchFamily="18" charset="0"/>
              </a:rPr>
              <a:t>.</a:t>
            </a:r>
          </a:p>
        </p:txBody>
      </p:sp>
    </p:spTree>
    <p:custDataLst>
      <p:tags r:id="rId1"/>
    </p:custDataLst>
    <p:extLst>
      <p:ext uri="{BB962C8B-B14F-4D97-AF65-F5344CB8AC3E}">
        <p14:creationId xmlns:p14="http://schemas.microsoft.com/office/powerpoint/2010/main" val="383343654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9" presetClass="entr" presetSubtype="0" fill="hold" grpId="0" nodeType="withEffect">
                                  <p:stCondLst>
                                    <p:cond delay="0"/>
                                  </p:stCondLst>
                                  <p:childTnLst>
                                    <p:set>
                                      <p:cBhvr>
                                        <p:cTn id="6" dur="1" fill="hold">
                                          <p:stCondLst>
                                            <p:cond delay="0"/>
                                          </p:stCondLst>
                                        </p:cTn>
                                        <p:tgtEl>
                                          <p:spTgt spid="30724"/>
                                        </p:tgtEl>
                                        <p:attrNameLst>
                                          <p:attrName>style.visibility</p:attrName>
                                        </p:attrNameLst>
                                      </p:cBhvr>
                                      <p:to>
                                        <p:strVal val="visible"/>
                                      </p:to>
                                    </p:set>
                                    <p:anim calcmode="lin" valueType="num">
                                      <p:cBhvr>
                                        <p:cTn id="7" dur="1000" fill="hold"/>
                                        <p:tgtEl>
                                          <p:spTgt spid="30724"/>
                                        </p:tgtEl>
                                        <p:attrNameLst>
                                          <p:attrName>ppt_x</p:attrName>
                                        </p:attrNameLst>
                                      </p:cBhvr>
                                      <p:tavLst>
                                        <p:tav tm="0">
                                          <p:val>
                                            <p:strVal val="#ppt_x-.2"/>
                                          </p:val>
                                        </p:tav>
                                        <p:tav tm="100000">
                                          <p:val>
                                            <p:strVal val="#ppt_x"/>
                                          </p:val>
                                        </p:tav>
                                      </p:tavLst>
                                    </p:anim>
                                    <p:anim calcmode="lin" valueType="num">
                                      <p:cBhvr>
                                        <p:cTn id="8" dur="1000" fill="hold"/>
                                        <p:tgtEl>
                                          <p:spTgt spid="30724"/>
                                        </p:tgtEl>
                                        <p:attrNameLst>
                                          <p:attrName>ppt_y</p:attrName>
                                        </p:attrNameLst>
                                      </p:cBhvr>
                                      <p:tavLst>
                                        <p:tav tm="0">
                                          <p:val>
                                            <p:strVal val="#ppt_y"/>
                                          </p:val>
                                        </p:tav>
                                        <p:tav tm="100000">
                                          <p:val>
                                            <p:strVal val="#ppt_y"/>
                                          </p:val>
                                        </p:tav>
                                      </p:tavLst>
                                    </p:anim>
                                    <p:animEffect transition="in" filter="wipe(right)" prLst="gradientSize: 0.1">
                                      <p:cBhvr>
                                        <p:cTn id="9" dur="1000"/>
                                        <p:tgtEl>
                                          <p:spTgt spid="30724"/>
                                        </p:tgtEl>
                                      </p:cBhvr>
                                    </p:animEffect>
                                  </p:childTnLst>
                                  <p:subTnLst>
                                    <p:audio>
                                      <p:cMediaNode>
                                        <p:cTn display="0" masterRel="sameClick">
                                          <p:stCondLst>
                                            <p:cond evt="begin" delay="0">
                                              <p:tn val="5"/>
                                            </p:cond>
                                          </p:stCondLst>
                                          <p:endCondLst>
                                            <p:cond evt="onStopAudio" delay="0">
                                              <p:tgtEl>
                                                <p:sldTgt/>
                                              </p:tgtEl>
                                            </p:cond>
                                          </p:endCondLst>
                                        </p:cTn>
                                        <p:tgtEl>
                                          <p:sndTgt r:embed="rId4" name="Rich chat.wav"/>
                                        </p:tgtEl>
                                      </p:cMediaNode>
                                    </p:audio>
                                  </p:subTnLst>
                                </p:cTn>
                              </p:par>
                              <p:par>
                                <p:cTn id="10" presetID="27" presetClass="emph" presetSubtype="0" repeatCount="indefinite" fill="hold" grpId="1" nodeType="withEffect">
                                  <p:stCondLst>
                                    <p:cond delay="0"/>
                                  </p:stCondLst>
                                  <p:childTnLst>
                                    <p:animClr clrSpc="rgb" dir="cw">
                                      <p:cBhvr override="childStyle">
                                        <p:cTn id="11" dur="250" autoRev="1" fill="hold"/>
                                        <p:tgtEl>
                                          <p:spTgt spid="30724"/>
                                        </p:tgtEl>
                                        <p:attrNameLst>
                                          <p:attrName>style.color</p:attrName>
                                        </p:attrNameLst>
                                      </p:cBhvr>
                                      <p:to>
                                        <a:schemeClr val="bg1"/>
                                      </p:to>
                                    </p:animClr>
                                    <p:animClr clrSpc="rgb" dir="cw">
                                      <p:cBhvr>
                                        <p:cTn id="12" dur="250" autoRev="1" fill="hold"/>
                                        <p:tgtEl>
                                          <p:spTgt spid="30724"/>
                                        </p:tgtEl>
                                        <p:attrNameLst>
                                          <p:attrName>fillcolor</p:attrName>
                                        </p:attrNameLst>
                                      </p:cBhvr>
                                      <p:to>
                                        <a:schemeClr val="bg1"/>
                                      </p:to>
                                    </p:animClr>
                                    <p:set>
                                      <p:cBhvr>
                                        <p:cTn id="13" dur="250" autoRev="1" fill="hold"/>
                                        <p:tgtEl>
                                          <p:spTgt spid="30724"/>
                                        </p:tgtEl>
                                        <p:attrNameLst>
                                          <p:attrName>fill.type</p:attrName>
                                        </p:attrNameLst>
                                      </p:cBhvr>
                                      <p:to>
                                        <p:strVal val="solid"/>
                                      </p:to>
                                    </p:set>
                                    <p:set>
                                      <p:cBhvr>
                                        <p:cTn id="14" dur="250" autoRev="1" fill="hold"/>
                                        <p:tgtEl>
                                          <p:spTgt spid="30724"/>
                                        </p:tgtEl>
                                        <p:attrNameLst>
                                          <p:attrName>fill.on</p:attrName>
                                        </p:attrNameLst>
                                      </p:cBhvr>
                                      <p:to>
                                        <p:strVal val="true"/>
                                      </p:to>
                                    </p:set>
                                  </p:childTnLst>
                                  <p:subTnLst>
                                    <p:audio>
                                      <p:cMediaNode>
                                        <p:cTn display="0" masterRel="sameClick">
                                          <p:stCondLst>
                                            <p:cond evt="begin" delay="0">
                                              <p:tn val="10"/>
                                            </p:cond>
                                          </p:stCondLst>
                                          <p:endCondLst>
                                            <p:cond evt="onStopAudio" delay="0">
                                              <p:tgtEl>
                                                <p:sldTgt/>
                                              </p:tgtEl>
                                            </p:cond>
                                          </p:endCondLst>
                                        </p:cTn>
                                        <p:tgtEl>
                                          <p:sndTgt r:embed="rId5" name="NGAY DAU KHONG LOI.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4" grpId="0" animBg="1"/>
      <p:bldP spid="30724" grpId="1" animBg="1"/>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3325" name="Picture 13" descr="Con duong hoc tro"/>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200" y="42369"/>
            <a:ext cx="8991600" cy="6815631"/>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267643014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1" presetClass="entr" presetSubtype="0" fill="hold" nodeType="withEffect">
                                  <p:stCondLst>
                                    <p:cond delay="1100"/>
                                  </p:stCondLst>
                                  <p:childTnLst>
                                    <p:set>
                                      <p:cBhvr>
                                        <p:cTn id="6" dur="1" fill="hold">
                                          <p:stCondLst>
                                            <p:cond delay="0"/>
                                          </p:stCondLst>
                                        </p:cTn>
                                        <p:tgtEl>
                                          <p:spTgt spid="13325"/>
                                        </p:tgtEl>
                                        <p:attrNameLst>
                                          <p:attrName>style.visibility</p:attrName>
                                        </p:attrNameLst>
                                      </p:cBhvr>
                                      <p:to>
                                        <p:strVal val="visible"/>
                                      </p:to>
                                    </p:set>
                                    <p:anim calcmode="lin" valueType="num">
                                      <p:cBhvr>
                                        <p:cTn id="7" dur="1000" fill="hold"/>
                                        <p:tgtEl>
                                          <p:spTgt spid="13325"/>
                                        </p:tgtEl>
                                        <p:attrNameLst>
                                          <p:attrName>ppt_w</p:attrName>
                                        </p:attrNameLst>
                                      </p:cBhvr>
                                      <p:tavLst>
                                        <p:tav tm="0">
                                          <p:val>
                                            <p:fltVal val="0"/>
                                          </p:val>
                                        </p:tav>
                                        <p:tav tm="100000">
                                          <p:val>
                                            <p:strVal val="#ppt_w"/>
                                          </p:val>
                                        </p:tav>
                                      </p:tavLst>
                                    </p:anim>
                                    <p:anim calcmode="lin" valueType="num">
                                      <p:cBhvr>
                                        <p:cTn id="8" dur="1000" fill="hold"/>
                                        <p:tgtEl>
                                          <p:spTgt spid="13325"/>
                                        </p:tgtEl>
                                        <p:attrNameLst>
                                          <p:attrName>ppt_h</p:attrName>
                                        </p:attrNameLst>
                                      </p:cBhvr>
                                      <p:tavLst>
                                        <p:tav tm="0">
                                          <p:val>
                                            <p:fltVal val="0"/>
                                          </p:val>
                                        </p:tav>
                                        <p:tav tm="100000">
                                          <p:val>
                                            <p:strVal val="#ppt_h"/>
                                          </p:val>
                                        </p:tav>
                                      </p:tavLst>
                                    </p:anim>
                                    <p:anim calcmode="lin" valueType="num">
                                      <p:cBhvr>
                                        <p:cTn id="9" dur="1000" fill="hold"/>
                                        <p:tgtEl>
                                          <p:spTgt spid="13325"/>
                                        </p:tgtEl>
                                        <p:attrNameLst>
                                          <p:attrName>style.rotation</p:attrName>
                                        </p:attrNameLst>
                                      </p:cBhvr>
                                      <p:tavLst>
                                        <p:tav tm="0">
                                          <p:val>
                                            <p:fltVal val="90"/>
                                          </p:val>
                                        </p:tav>
                                        <p:tav tm="100000">
                                          <p:val>
                                            <p:fltVal val="0"/>
                                          </p:val>
                                        </p:tav>
                                      </p:tavLst>
                                    </p:anim>
                                    <p:animEffect transition="in" filter="fade">
                                      <p:cBhvr>
                                        <p:cTn id="10" dur="1000"/>
                                        <p:tgtEl>
                                          <p:spTgt spid="133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352" name="Rectangle 16"/>
          <p:cNvSpPr>
            <a:spLocks noGrp="1" noChangeArrowheads="1"/>
          </p:cNvSpPr>
          <p:nvPr>
            <p:ph type="title"/>
          </p:nvPr>
        </p:nvSpPr>
        <p:spPr>
          <a:xfrm>
            <a:off x="121392" y="616429"/>
            <a:ext cx="3404665" cy="3717058"/>
          </a:xfrm>
        </p:spPr>
        <p:txBody>
          <a:bodyPr>
            <a:normAutofit fontScale="90000"/>
          </a:bodyPr>
          <a:lstStyle/>
          <a:p>
            <a:pPr algn="just"/>
            <a:r>
              <a:rPr lang="en-US" sz="2200" b="1" dirty="0">
                <a:solidFill>
                  <a:srgbClr val="000099"/>
                </a:solidFill>
                <a:latin typeface="Times New Roman" panose="02020603050405020304" pitchFamily="18" charset="0"/>
              </a:rPr>
              <a:t>      </a:t>
            </a:r>
            <a:r>
              <a:rPr lang="en-US" sz="2200" b="1" dirty="0" err="1">
                <a:solidFill>
                  <a:srgbClr val="000099"/>
                </a:solidFill>
                <a:latin typeface="Times New Roman" panose="02020603050405020304" pitchFamily="18" charset="0"/>
              </a:rPr>
              <a:t>Nhạc</a:t>
            </a:r>
            <a:r>
              <a:rPr lang="en-US" sz="2200" b="1" dirty="0">
                <a:solidFill>
                  <a:srgbClr val="000099"/>
                </a:solidFill>
                <a:latin typeface="Times New Roman" panose="02020603050405020304" pitchFamily="18" charset="0"/>
              </a:rPr>
              <a:t> </a:t>
            </a:r>
            <a:r>
              <a:rPr lang="en-US" sz="2200" b="1" dirty="0" err="1">
                <a:solidFill>
                  <a:srgbClr val="000099"/>
                </a:solidFill>
                <a:latin typeface="Times New Roman" panose="02020603050405020304" pitchFamily="18" charset="0"/>
              </a:rPr>
              <a:t>sĩ</a:t>
            </a:r>
            <a:r>
              <a:rPr lang="en-US" sz="2200" b="1" dirty="0">
                <a:solidFill>
                  <a:srgbClr val="000099"/>
                </a:solidFill>
                <a:latin typeface="Times New Roman" panose="02020603050405020304" pitchFamily="18" charset="0"/>
              </a:rPr>
              <a:t> </a:t>
            </a:r>
            <a:r>
              <a:rPr lang="en-US" sz="2200" b="1" dirty="0" err="1">
                <a:solidFill>
                  <a:srgbClr val="000099"/>
                </a:solidFill>
                <a:latin typeface="Times New Roman" panose="02020603050405020304" pitchFamily="18" charset="0"/>
              </a:rPr>
              <a:t>Nguyễn</a:t>
            </a:r>
            <a:r>
              <a:rPr lang="en-US" sz="2200" b="1" dirty="0">
                <a:solidFill>
                  <a:srgbClr val="000099"/>
                </a:solidFill>
                <a:latin typeface="Times New Roman" panose="02020603050405020304" pitchFamily="18" charset="0"/>
              </a:rPr>
              <a:t> </a:t>
            </a:r>
            <a:r>
              <a:rPr lang="en-US" sz="2200" b="1" dirty="0" err="1">
                <a:solidFill>
                  <a:srgbClr val="000099"/>
                </a:solidFill>
                <a:latin typeface="Times New Roman" panose="02020603050405020304" pitchFamily="18" charset="0"/>
              </a:rPr>
              <a:t>văn</a:t>
            </a:r>
            <a:r>
              <a:rPr lang="en-US" sz="2200" b="1" dirty="0">
                <a:solidFill>
                  <a:srgbClr val="000099"/>
                </a:solidFill>
                <a:latin typeface="Times New Roman" panose="02020603050405020304" pitchFamily="18" charset="0"/>
              </a:rPr>
              <a:t> </a:t>
            </a:r>
            <a:r>
              <a:rPr lang="en-US" sz="2200" b="1" dirty="0" err="1">
                <a:solidFill>
                  <a:srgbClr val="000099"/>
                </a:solidFill>
                <a:latin typeface="Times New Roman" panose="02020603050405020304" pitchFamily="18" charset="0"/>
              </a:rPr>
              <a:t>Hiên</a:t>
            </a:r>
            <a:r>
              <a:rPr lang="en-US" sz="2200" b="1" dirty="0">
                <a:solidFill>
                  <a:srgbClr val="000099"/>
                </a:solidFill>
                <a:latin typeface="Times New Roman" panose="02020603050405020304" pitchFamily="18" charset="0"/>
              </a:rPr>
              <a:t> </a:t>
            </a:r>
            <a:r>
              <a:rPr lang="en-US" sz="2200" b="1" dirty="0" err="1">
                <a:solidFill>
                  <a:srgbClr val="000099"/>
                </a:solidFill>
                <a:latin typeface="Times New Roman" panose="02020603050405020304" pitchFamily="18" charset="0"/>
              </a:rPr>
              <a:t>sinh</a:t>
            </a:r>
            <a:r>
              <a:rPr lang="en-US" sz="2200" b="1" dirty="0">
                <a:solidFill>
                  <a:srgbClr val="000099"/>
                </a:solidFill>
                <a:latin typeface="Times New Roman" panose="02020603050405020304" pitchFamily="18" charset="0"/>
              </a:rPr>
              <a:t> </a:t>
            </a:r>
            <a:r>
              <a:rPr lang="en-US" sz="2200" b="1" dirty="0" err="1">
                <a:solidFill>
                  <a:srgbClr val="000099"/>
                </a:solidFill>
                <a:latin typeface="Times New Roman" panose="02020603050405020304" pitchFamily="18" charset="0"/>
              </a:rPr>
              <a:t>năm</a:t>
            </a:r>
            <a:r>
              <a:rPr lang="en-US" sz="2200" b="1" dirty="0">
                <a:solidFill>
                  <a:srgbClr val="000099"/>
                </a:solidFill>
                <a:latin typeface="Times New Roman" panose="02020603050405020304" pitchFamily="18" charset="0"/>
              </a:rPr>
              <a:t> 1953, </a:t>
            </a:r>
            <a:r>
              <a:rPr lang="en-US" sz="2200" b="1" dirty="0" err="1">
                <a:solidFill>
                  <a:srgbClr val="000099"/>
                </a:solidFill>
                <a:latin typeface="Times New Roman" panose="02020603050405020304" pitchFamily="18" charset="0"/>
              </a:rPr>
              <a:t>quê</a:t>
            </a:r>
            <a:r>
              <a:rPr lang="en-US" sz="2200" b="1" dirty="0">
                <a:solidFill>
                  <a:srgbClr val="000099"/>
                </a:solidFill>
                <a:latin typeface="Times New Roman" panose="02020603050405020304" pitchFamily="18" charset="0"/>
              </a:rPr>
              <a:t> ở </a:t>
            </a:r>
            <a:r>
              <a:rPr lang="en-US" sz="2200" b="1" dirty="0" err="1">
                <a:solidFill>
                  <a:srgbClr val="000099"/>
                </a:solidFill>
                <a:latin typeface="Times New Roman" panose="02020603050405020304" pitchFamily="18" charset="0"/>
              </a:rPr>
              <a:t>Bình</a:t>
            </a:r>
            <a:r>
              <a:rPr lang="en-US" sz="2200" b="1" dirty="0">
                <a:solidFill>
                  <a:srgbClr val="000099"/>
                </a:solidFill>
                <a:latin typeface="Times New Roman" panose="02020603050405020304" pitchFamily="18" charset="0"/>
              </a:rPr>
              <a:t> </a:t>
            </a:r>
            <a:r>
              <a:rPr lang="en-US" sz="2200" b="1" dirty="0" err="1">
                <a:solidFill>
                  <a:srgbClr val="000099"/>
                </a:solidFill>
                <a:latin typeface="Times New Roman" panose="02020603050405020304" pitchFamily="18" charset="0"/>
              </a:rPr>
              <a:t>Định</a:t>
            </a:r>
            <a:r>
              <a:rPr lang="en-US" sz="2200" b="1" dirty="0">
                <a:solidFill>
                  <a:srgbClr val="000099"/>
                </a:solidFill>
                <a:latin typeface="Times New Roman" panose="02020603050405020304" pitchFamily="18" charset="0"/>
              </a:rPr>
              <a:t>. </a:t>
            </a:r>
            <a:r>
              <a:rPr lang="en-US" sz="2200" b="1" dirty="0" err="1">
                <a:solidFill>
                  <a:srgbClr val="000099"/>
                </a:solidFill>
                <a:latin typeface="Times New Roman" panose="02020603050405020304" pitchFamily="18" charset="0"/>
              </a:rPr>
              <a:t>Ông</a:t>
            </a:r>
            <a:r>
              <a:rPr lang="en-US" sz="2200" b="1" dirty="0">
                <a:solidFill>
                  <a:srgbClr val="000099"/>
                </a:solidFill>
                <a:latin typeface="Times New Roman" panose="02020603050405020304" pitchFamily="18" charset="0"/>
              </a:rPr>
              <a:t> </a:t>
            </a:r>
            <a:r>
              <a:rPr lang="en-US" sz="2200" b="1" dirty="0" err="1">
                <a:solidFill>
                  <a:srgbClr val="000099"/>
                </a:solidFill>
                <a:latin typeface="Times New Roman" panose="02020603050405020304" pitchFamily="18" charset="0"/>
              </a:rPr>
              <a:t>Sáng</a:t>
            </a:r>
            <a:r>
              <a:rPr lang="en-US" sz="2200" b="1" dirty="0">
                <a:solidFill>
                  <a:srgbClr val="000099"/>
                </a:solidFill>
                <a:latin typeface="Times New Roman" panose="02020603050405020304" pitchFamily="18" charset="0"/>
              </a:rPr>
              <a:t> </a:t>
            </a:r>
            <a:r>
              <a:rPr lang="en-US" sz="2200" b="1" dirty="0" err="1">
                <a:solidFill>
                  <a:srgbClr val="000099"/>
                </a:solidFill>
                <a:latin typeface="Times New Roman" panose="02020603050405020304" pitchFamily="18" charset="0"/>
              </a:rPr>
              <a:t>tác</a:t>
            </a:r>
            <a:r>
              <a:rPr lang="en-US" sz="2200" b="1" dirty="0">
                <a:solidFill>
                  <a:srgbClr val="000099"/>
                </a:solidFill>
                <a:latin typeface="Times New Roman" panose="02020603050405020304" pitchFamily="18" charset="0"/>
              </a:rPr>
              <a:t> </a:t>
            </a:r>
            <a:r>
              <a:rPr lang="en-US" sz="2200" b="1" dirty="0" err="1">
                <a:solidFill>
                  <a:srgbClr val="000099"/>
                </a:solidFill>
                <a:latin typeface="Times New Roman" panose="02020603050405020304" pitchFamily="18" charset="0"/>
              </a:rPr>
              <a:t>nhiều</a:t>
            </a:r>
            <a:r>
              <a:rPr lang="en-US" sz="2200" b="1" dirty="0">
                <a:solidFill>
                  <a:srgbClr val="000099"/>
                </a:solidFill>
                <a:latin typeface="Times New Roman" panose="02020603050405020304" pitchFamily="18" charset="0"/>
              </a:rPr>
              <a:t> </a:t>
            </a:r>
            <a:r>
              <a:rPr lang="en-US" sz="2200" b="1" dirty="0" err="1">
                <a:solidFill>
                  <a:srgbClr val="000099"/>
                </a:solidFill>
                <a:latin typeface="Times New Roman" panose="02020603050405020304" pitchFamily="18" charset="0"/>
              </a:rPr>
              <a:t>thể</a:t>
            </a:r>
            <a:r>
              <a:rPr lang="en-US" sz="2200" b="1" dirty="0">
                <a:solidFill>
                  <a:srgbClr val="000099"/>
                </a:solidFill>
                <a:latin typeface="Times New Roman" panose="02020603050405020304" pitchFamily="18" charset="0"/>
              </a:rPr>
              <a:t> </a:t>
            </a:r>
            <a:r>
              <a:rPr lang="en-US" sz="2200" b="1" dirty="0" err="1">
                <a:solidFill>
                  <a:srgbClr val="000099"/>
                </a:solidFill>
                <a:latin typeface="Times New Roman" panose="02020603050405020304" pitchFamily="18" charset="0"/>
              </a:rPr>
              <a:t>loại</a:t>
            </a:r>
            <a:r>
              <a:rPr lang="en-US" sz="2200" b="1" dirty="0">
                <a:solidFill>
                  <a:srgbClr val="000099"/>
                </a:solidFill>
                <a:latin typeface="Times New Roman" panose="02020603050405020304" pitchFamily="18" charset="0"/>
              </a:rPr>
              <a:t> </a:t>
            </a:r>
            <a:r>
              <a:rPr lang="en-US" sz="2200" b="1" dirty="0" err="1">
                <a:solidFill>
                  <a:srgbClr val="000099"/>
                </a:solidFill>
                <a:latin typeface="Times New Roman" panose="02020603050405020304" pitchFamily="18" charset="0"/>
              </a:rPr>
              <a:t>như</a:t>
            </a:r>
            <a:r>
              <a:rPr lang="en-US" sz="2200" b="1" dirty="0">
                <a:solidFill>
                  <a:srgbClr val="000099"/>
                </a:solidFill>
                <a:latin typeface="Times New Roman" panose="02020603050405020304" pitchFamily="18" charset="0"/>
              </a:rPr>
              <a:t>: </a:t>
            </a:r>
            <a:r>
              <a:rPr lang="en-US" sz="2200" b="1" dirty="0" err="1">
                <a:solidFill>
                  <a:srgbClr val="000099"/>
                </a:solidFill>
                <a:latin typeface="Times New Roman" panose="02020603050405020304" pitchFamily="18" charset="0"/>
              </a:rPr>
              <a:t>Ca</a:t>
            </a:r>
            <a:r>
              <a:rPr lang="en-US" sz="2200" b="1" dirty="0">
                <a:solidFill>
                  <a:srgbClr val="000099"/>
                </a:solidFill>
                <a:latin typeface="Times New Roman" panose="02020603050405020304" pitchFamily="18" charset="0"/>
              </a:rPr>
              <a:t> </a:t>
            </a:r>
            <a:r>
              <a:rPr lang="en-US" sz="2200" b="1" dirty="0" err="1">
                <a:solidFill>
                  <a:srgbClr val="000099"/>
                </a:solidFill>
                <a:latin typeface="Times New Roman" panose="02020603050405020304" pitchFamily="18" charset="0"/>
              </a:rPr>
              <a:t>khúc</a:t>
            </a:r>
            <a:r>
              <a:rPr lang="en-US" sz="2200" b="1" dirty="0">
                <a:solidFill>
                  <a:srgbClr val="000099"/>
                </a:solidFill>
                <a:latin typeface="Times New Roman" panose="02020603050405020304" pitchFamily="18" charset="0"/>
              </a:rPr>
              <a:t> </a:t>
            </a:r>
            <a:r>
              <a:rPr lang="en-US" sz="2200" b="1" dirty="0" err="1">
                <a:solidFill>
                  <a:srgbClr val="000099"/>
                </a:solidFill>
                <a:latin typeface="Times New Roman" panose="02020603050405020304" pitchFamily="18" charset="0"/>
              </a:rPr>
              <a:t>thiếu</a:t>
            </a:r>
            <a:r>
              <a:rPr lang="en-US" sz="2200" b="1" dirty="0">
                <a:solidFill>
                  <a:srgbClr val="000099"/>
                </a:solidFill>
                <a:latin typeface="Times New Roman" panose="02020603050405020304" pitchFamily="18" charset="0"/>
              </a:rPr>
              <a:t> </a:t>
            </a:r>
            <a:r>
              <a:rPr lang="en-US" sz="2200" b="1" dirty="0" err="1">
                <a:solidFill>
                  <a:srgbClr val="000099"/>
                </a:solidFill>
                <a:latin typeface="Times New Roman" panose="02020603050405020304" pitchFamily="18" charset="0"/>
              </a:rPr>
              <a:t>nhi</a:t>
            </a:r>
            <a:r>
              <a:rPr lang="en-US" sz="2200" b="1" dirty="0">
                <a:solidFill>
                  <a:srgbClr val="000099"/>
                </a:solidFill>
                <a:latin typeface="Times New Roman" panose="02020603050405020304" pitchFamily="18" charset="0"/>
              </a:rPr>
              <a:t> (</a:t>
            </a:r>
            <a:r>
              <a:rPr lang="en-US" sz="2200" b="1" dirty="0" err="1">
                <a:solidFill>
                  <a:srgbClr val="000099"/>
                </a:solidFill>
                <a:latin typeface="Times New Roman" panose="02020603050405020304" pitchFamily="18" charset="0"/>
              </a:rPr>
              <a:t>Hổng</a:t>
            </a:r>
            <a:r>
              <a:rPr lang="en-US" sz="2200" b="1" dirty="0">
                <a:solidFill>
                  <a:srgbClr val="000099"/>
                </a:solidFill>
                <a:latin typeface="Times New Roman" panose="02020603050405020304" pitchFamily="18" charset="0"/>
              </a:rPr>
              <a:t> </a:t>
            </a:r>
            <a:r>
              <a:rPr lang="en-US" sz="2200" b="1" dirty="0" err="1">
                <a:solidFill>
                  <a:srgbClr val="000099"/>
                </a:solidFill>
                <a:latin typeface="Times New Roman" panose="02020603050405020304" pitchFamily="18" charset="0"/>
              </a:rPr>
              <a:t>dám</a:t>
            </a:r>
            <a:r>
              <a:rPr lang="en-US" sz="2200" b="1" dirty="0">
                <a:solidFill>
                  <a:srgbClr val="000099"/>
                </a:solidFill>
                <a:latin typeface="Times New Roman" panose="02020603050405020304" pitchFamily="18" charset="0"/>
              </a:rPr>
              <a:t> </a:t>
            </a:r>
            <a:r>
              <a:rPr lang="en-US" sz="2200" b="1" dirty="0" err="1">
                <a:solidFill>
                  <a:srgbClr val="000099"/>
                </a:solidFill>
                <a:latin typeface="Times New Roman" panose="02020603050405020304" pitchFamily="18" charset="0"/>
              </a:rPr>
              <a:t>đâu</a:t>
            </a:r>
            <a:r>
              <a:rPr lang="en-US" sz="2200" b="1" dirty="0">
                <a:solidFill>
                  <a:srgbClr val="000099"/>
                </a:solidFill>
                <a:latin typeface="Times New Roman" panose="02020603050405020304" pitchFamily="18" charset="0"/>
              </a:rPr>
              <a:t>; Con </a:t>
            </a:r>
            <a:r>
              <a:rPr lang="en-US" sz="2200" b="1" dirty="0" err="1">
                <a:solidFill>
                  <a:srgbClr val="000099"/>
                </a:solidFill>
                <a:latin typeface="Times New Roman" panose="02020603050405020304" pitchFamily="18" charset="0"/>
              </a:rPr>
              <a:t>đường</a:t>
            </a:r>
            <a:r>
              <a:rPr lang="en-US" sz="2200" b="1" dirty="0">
                <a:solidFill>
                  <a:srgbClr val="000099"/>
                </a:solidFill>
                <a:latin typeface="Times New Roman" panose="02020603050405020304" pitchFamily="18" charset="0"/>
              </a:rPr>
              <a:t> </a:t>
            </a:r>
            <a:r>
              <a:rPr lang="en-US" sz="2200" b="1" dirty="0" err="1">
                <a:solidFill>
                  <a:srgbClr val="000099"/>
                </a:solidFill>
                <a:latin typeface="Times New Roman" panose="02020603050405020304" pitchFamily="18" charset="0"/>
              </a:rPr>
              <a:t>học</a:t>
            </a:r>
            <a:r>
              <a:rPr lang="en-US" sz="2200" b="1" dirty="0">
                <a:solidFill>
                  <a:srgbClr val="000099"/>
                </a:solidFill>
                <a:latin typeface="Times New Roman" panose="02020603050405020304" pitchFamily="18" charset="0"/>
              </a:rPr>
              <a:t> </a:t>
            </a:r>
            <a:r>
              <a:rPr lang="en-US" sz="2200" b="1" dirty="0" err="1">
                <a:solidFill>
                  <a:srgbClr val="000099"/>
                </a:solidFill>
                <a:latin typeface="Times New Roman" panose="02020603050405020304" pitchFamily="18" charset="0"/>
              </a:rPr>
              <a:t>trò</a:t>
            </a:r>
            <a:r>
              <a:rPr lang="en-US" sz="2200" b="1" dirty="0">
                <a:solidFill>
                  <a:srgbClr val="000099"/>
                </a:solidFill>
                <a:latin typeface="Times New Roman" panose="02020603050405020304" pitchFamily="18" charset="0"/>
              </a:rPr>
              <a:t>; </a:t>
            </a:r>
            <a:r>
              <a:rPr lang="en-US" sz="2200" b="1" dirty="0" err="1">
                <a:solidFill>
                  <a:srgbClr val="000099"/>
                </a:solidFill>
                <a:latin typeface="Times New Roman" panose="02020603050405020304" pitchFamily="18" charset="0"/>
              </a:rPr>
              <a:t>Một</a:t>
            </a:r>
            <a:r>
              <a:rPr lang="en-US" sz="2200" b="1" dirty="0">
                <a:solidFill>
                  <a:srgbClr val="000099"/>
                </a:solidFill>
                <a:latin typeface="Times New Roman" panose="02020603050405020304" pitchFamily="18" charset="0"/>
              </a:rPr>
              <a:t> </a:t>
            </a:r>
            <a:r>
              <a:rPr lang="en-US" sz="2200" b="1" dirty="0" err="1">
                <a:solidFill>
                  <a:srgbClr val="000099"/>
                </a:solidFill>
                <a:latin typeface="Times New Roman" panose="02020603050405020304" pitchFamily="18" charset="0"/>
              </a:rPr>
              <a:t>thời</a:t>
            </a:r>
            <a:r>
              <a:rPr lang="en-US" sz="2200" b="1" dirty="0">
                <a:solidFill>
                  <a:srgbClr val="000099"/>
                </a:solidFill>
                <a:latin typeface="Times New Roman" panose="02020603050405020304" pitchFamily="18" charset="0"/>
              </a:rPr>
              <a:t> </a:t>
            </a:r>
            <a:r>
              <a:rPr lang="en-US" sz="2200" b="1" dirty="0" err="1">
                <a:solidFill>
                  <a:srgbClr val="000099"/>
                </a:solidFill>
                <a:latin typeface="Times New Roman" panose="02020603050405020304" pitchFamily="18" charset="0"/>
              </a:rPr>
              <a:t>để</a:t>
            </a:r>
            <a:r>
              <a:rPr lang="en-US" sz="2200" b="1" dirty="0">
                <a:solidFill>
                  <a:srgbClr val="000099"/>
                </a:solidFill>
                <a:latin typeface="Times New Roman" panose="02020603050405020304" pitchFamily="18" charset="0"/>
              </a:rPr>
              <a:t> </a:t>
            </a:r>
            <a:r>
              <a:rPr lang="en-US" sz="2200" b="1" dirty="0" err="1">
                <a:solidFill>
                  <a:srgbClr val="000099"/>
                </a:solidFill>
                <a:latin typeface="Times New Roman" panose="02020603050405020304" pitchFamily="18" charset="0"/>
              </a:rPr>
              <a:t>nhớ</a:t>
            </a:r>
            <a:r>
              <a:rPr lang="en-US" sz="2200" b="1" dirty="0">
                <a:solidFill>
                  <a:srgbClr val="000099"/>
                </a:solidFill>
                <a:latin typeface="Times New Roman" panose="02020603050405020304" pitchFamily="18" charset="0"/>
              </a:rPr>
              <a:t>…) </a:t>
            </a:r>
            <a:r>
              <a:rPr lang="en-US" sz="2200" b="1" dirty="0" err="1">
                <a:solidFill>
                  <a:srgbClr val="000099"/>
                </a:solidFill>
                <a:latin typeface="Times New Roman" panose="02020603050405020304" pitchFamily="18" charset="0"/>
              </a:rPr>
              <a:t>Các</a:t>
            </a:r>
            <a:r>
              <a:rPr lang="en-US" sz="2200" b="1" dirty="0">
                <a:solidFill>
                  <a:srgbClr val="000099"/>
                </a:solidFill>
                <a:latin typeface="Times New Roman" panose="02020603050405020304" pitchFamily="18" charset="0"/>
              </a:rPr>
              <a:t> </a:t>
            </a:r>
            <a:r>
              <a:rPr lang="en-US" sz="2200" b="1" dirty="0" err="1">
                <a:solidFill>
                  <a:srgbClr val="000099"/>
                </a:solidFill>
                <a:latin typeface="Times New Roman" panose="02020603050405020304" pitchFamily="18" charset="0"/>
              </a:rPr>
              <a:t>tác</a:t>
            </a:r>
            <a:r>
              <a:rPr lang="en-US" sz="2200" b="1" dirty="0">
                <a:solidFill>
                  <a:srgbClr val="000099"/>
                </a:solidFill>
                <a:latin typeface="Times New Roman" panose="02020603050405020304" pitchFamily="18" charset="0"/>
              </a:rPr>
              <a:t> </a:t>
            </a:r>
            <a:r>
              <a:rPr lang="en-US" sz="2200" b="1" dirty="0" err="1">
                <a:solidFill>
                  <a:srgbClr val="000099"/>
                </a:solidFill>
                <a:latin typeface="Times New Roman" panose="02020603050405020304" pitchFamily="18" charset="0"/>
              </a:rPr>
              <a:t>phẩm</a:t>
            </a:r>
            <a:r>
              <a:rPr lang="en-US" sz="2200" b="1" dirty="0">
                <a:solidFill>
                  <a:srgbClr val="000099"/>
                </a:solidFill>
                <a:latin typeface="Times New Roman" panose="02020603050405020304" pitchFamily="18" charset="0"/>
              </a:rPr>
              <a:t> </a:t>
            </a:r>
            <a:r>
              <a:rPr lang="en-US" sz="2200" b="1" dirty="0" err="1">
                <a:solidFill>
                  <a:srgbClr val="000099"/>
                </a:solidFill>
                <a:latin typeface="Times New Roman" panose="02020603050405020304" pitchFamily="18" charset="0"/>
              </a:rPr>
              <a:t>giao</a:t>
            </a:r>
            <a:r>
              <a:rPr lang="en-US" sz="2200" b="1" dirty="0">
                <a:solidFill>
                  <a:srgbClr val="000099"/>
                </a:solidFill>
                <a:latin typeface="Times New Roman" panose="02020603050405020304" pitchFamily="18" charset="0"/>
              </a:rPr>
              <a:t> </a:t>
            </a:r>
            <a:r>
              <a:rPr lang="en-US" sz="2200" b="1" dirty="0" err="1">
                <a:solidFill>
                  <a:srgbClr val="000099"/>
                </a:solidFill>
                <a:latin typeface="Times New Roman" panose="02020603050405020304" pitchFamily="18" charset="0"/>
              </a:rPr>
              <a:t>hưởng</a:t>
            </a:r>
            <a:r>
              <a:rPr lang="en-US" sz="2200" b="1" dirty="0">
                <a:solidFill>
                  <a:srgbClr val="000099"/>
                </a:solidFill>
                <a:latin typeface="Times New Roman" panose="02020603050405020304" pitchFamily="18" charset="0"/>
              </a:rPr>
              <a:t>, </a:t>
            </a:r>
            <a:r>
              <a:rPr lang="en-US" sz="2200" b="1" dirty="0" err="1">
                <a:solidFill>
                  <a:srgbClr val="000099"/>
                </a:solidFill>
                <a:latin typeface="Times New Roman" panose="02020603050405020304" pitchFamily="18" charset="0"/>
              </a:rPr>
              <a:t>hợp</a:t>
            </a:r>
            <a:r>
              <a:rPr lang="en-US" sz="2200" b="1" dirty="0">
                <a:solidFill>
                  <a:srgbClr val="000099"/>
                </a:solidFill>
                <a:latin typeface="Times New Roman" panose="02020603050405020304" pitchFamily="18" charset="0"/>
              </a:rPr>
              <a:t> </a:t>
            </a:r>
            <a:r>
              <a:rPr lang="en-US" sz="2200" b="1" dirty="0" err="1">
                <a:solidFill>
                  <a:srgbClr val="000099"/>
                </a:solidFill>
                <a:latin typeface="Times New Roman" panose="02020603050405020304" pitchFamily="18" charset="0"/>
              </a:rPr>
              <a:t>xướng</a:t>
            </a:r>
            <a:r>
              <a:rPr lang="en-US" sz="2200" b="1" dirty="0">
                <a:solidFill>
                  <a:srgbClr val="000099"/>
                </a:solidFill>
                <a:latin typeface="Times New Roman" panose="02020603050405020304" pitchFamily="18" charset="0"/>
              </a:rPr>
              <a:t>: ( </a:t>
            </a:r>
            <a:r>
              <a:rPr lang="en-US" sz="2200" b="1" dirty="0" err="1">
                <a:solidFill>
                  <a:srgbClr val="000099"/>
                </a:solidFill>
                <a:latin typeface="Times New Roman" panose="02020603050405020304" pitchFamily="18" charset="0"/>
              </a:rPr>
              <a:t>Sóng</a:t>
            </a:r>
            <a:r>
              <a:rPr lang="en-US" sz="2200" b="1" dirty="0">
                <a:solidFill>
                  <a:srgbClr val="000099"/>
                </a:solidFill>
                <a:latin typeface="Times New Roman" panose="02020603050405020304" pitchFamily="18" charset="0"/>
              </a:rPr>
              <a:t> </a:t>
            </a:r>
            <a:r>
              <a:rPr lang="en-US" sz="2200" b="1" dirty="0" err="1">
                <a:solidFill>
                  <a:srgbClr val="000099"/>
                </a:solidFill>
                <a:latin typeface="Times New Roman" panose="02020603050405020304" pitchFamily="18" charset="0"/>
              </a:rPr>
              <a:t>Đồng</a:t>
            </a:r>
            <a:r>
              <a:rPr lang="en-US" sz="2200" b="1" dirty="0">
                <a:solidFill>
                  <a:srgbClr val="000099"/>
                </a:solidFill>
                <a:latin typeface="Times New Roman" panose="02020603050405020304" pitchFamily="18" charset="0"/>
              </a:rPr>
              <a:t> </a:t>
            </a:r>
            <a:r>
              <a:rPr lang="en-US" sz="2200" b="1" dirty="0" err="1">
                <a:solidFill>
                  <a:srgbClr val="000099"/>
                </a:solidFill>
                <a:latin typeface="Times New Roman" panose="02020603050405020304" pitchFamily="18" charset="0"/>
              </a:rPr>
              <a:t>nai</a:t>
            </a:r>
            <a:r>
              <a:rPr lang="en-US" sz="2200" b="1" dirty="0">
                <a:solidFill>
                  <a:srgbClr val="000099"/>
                </a:solidFill>
                <a:latin typeface="Times New Roman" panose="02020603050405020304" pitchFamily="18" charset="0"/>
              </a:rPr>
              <a:t>; </a:t>
            </a:r>
            <a:r>
              <a:rPr lang="en-US" sz="2200" b="1" dirty="0" err="1">
                <a:solidFill>
                  <a:srgbClr val="000099"/>
                </a:solidFill>
                <a:latin typeface="Times New Roman" panose="02020603050405020304" pitchFamily="18" charset="0"/>
              </a:rPr>
              <a:t>Bài</a:t>
            </a:r>
            <a:r>
              <a:rPr lang="en-US" sz="2200" b="1" dirty="0">
                <a:solidFill>
                  <a:srgbClr val="000099"/>
                </a:solidFill>
                <a:latin typeface="Times New Roman" panose="02020603050405020304" pitchFamily="18" charset="0"/>
              </a:rPr>
              <a:t> </a:t>
            </a:r>
            <a:r>
              <a:rPr lang="en-US" sz="2200" b="1" dirty="0" err="1">
                <a:solidFill>
                  <a:srgbClr val="000099"/>
                </a:solidFill>
                <a:latin typeface="Times New Roman" panose="02020603050405020304" pitchFamily="18" charset="0"/>
              </a:rPr>
              <a:t>ca</a:t>
            </a:r>
            <a:r>
              <a:rPr lang="en-US" sz="2200" b="1" dirty="0">
                <a:solidFill>
                  <a:srgbClr val="000099"/>
                </a:solidFill>
                <a:latin typeface="Times New Roman" panose="02020603050405020304" pitchFamily="18" charset="0"/>
              </a:rPr>
              <a:t> </a:t>
            </a:r>
            <a:r>
              <a:rPr lang="en-US" sz="2200" b="1" dirty="0" err="1">
                <a:solidFill>
                  <a:srgbClr val="000099"/>
                </a:solidFill>
                <a:latin typeface="Times New Roman" panose="02020603050405020304" pitchFamily="18" charset="0"/>
              </a:rPr>
              <a:t>thống</a:t>
            </a:r>
            <a:r>
              <a:rPr lang="en-US" sz="2200" b="1" dirty="0">
                <a:solidFill>
                  <a:srgbClr val="000099"/>
                </a:solidFill>
                <a:latin typeface="Times New Roman" panose="02020603050405020304" pitchFamily="18" charset="0"/>
              </a:rPr>
              <a:t> </a:t>
            </a:r>
            <a:r>
              <a:rPr lang="en-US" sz="2200" b="1" dirty="0" err="1">
                <a:solidFill>
                  <a:srgbClr val="000099"/>
                </a:solidFill>
                <a:latin typeface="Times New Roman" panose="02020603050405020304" pitchFamily="18" charset="0"/>
              </a:rPr>
              <a:t>nhất</a:t>
            </a:r>
            <a:r>
              <a:rPr lang="en-US" sz="2200" b="1" dirty="0">
                <a:solidFill>
                  <a:srgbClr val="000099"/>
                </a:solidFill>
                <a:latin typeface="Times New Roman" panose="02020603050405020304" pitchFamily="18" charset="0"/>
              </a:rPr>
              <a:t>; </a:t>
            </a:r>
            <a:r>
              <a:rPr lang="en-US" sz="2200" b="1" dirty="0" err="1">
                <a:solidFill>
                  <a:srgbClr val="000099"/>
                </a:solidFill>
                <a:latin typeface="Times New Roman" panose="02020603050405020304" pitchFamily="18" charset="0"/>
              </a:rPr>
              <a:t>Thăng</a:t>
            </a:r>
            <a:r>
              <a:rPr lang="en-US" sz="2200" b="1" dirty="0">
                <a:solidFill>
                  <a:srgbClr val="000099"/>
                </a:solidFill>
                <a:latin typeface="Times New Roman" panose="02020603050405020304" pitchFamily="18" charset="0"/>
              </a:rPr>
              <a:t> Long </a:t>
            </a:r>
            <a:r>
              <a:rPr lang="en-US" sz="2200" b="1" dirty="0" err="1">
                <a:solidFill>
                  <a:srgbClr val="000099"/>
                </a:solidFill>
                <a:latin typeface="Times New Roman" panose="02020603050405020304" pitchFamily="18" charset="0"/>
              </a:rPr>
              <a:t>bài</a:t>
            </a:r>
            <a:r>
              <a:rPr lang="en-US" sz="2200" b="1" dirty="0">
                <a:solidFill>
                  <a:srgbClr val="000099"/>
                </a:solidFill>
                <a:latin typeface="Times New Roman" panose="02020603050405020304" pitchFamily="18" charset="0"/>
              </a:rPr>
              <a:t> </a:t>
            </a:r>
            <a:r>
              <a:rPr lang="en-US" sz="2200" b="1" dirty="0" err="1">
                <a:solidFill>
                  <a:srgbClr val="000099"/>
                </a:solidFill>
                <a:latin typeface="Times New Roman" panose="02020603050405020304" pitchFamily="18" charset="0"/>
              </a:rPr>
              <a:t>ca</a:t>
            </a:r>
            <a:r>
              <a:rPr lang="en-US" sz="2200" b="1" dirty="0">
                <a:solidFill>
                  <a:srgbClr val="000099"/>
                </a:solidFill>
                <a:latin typeface="Times New Roman" panose="02020603050405020304" pitchFamily="18" charset="0"/>
              </a:rPr>
              <a:t> </a:t>
            </a:r>
            <a:r>
              <a:rPr lang="en-US" sz="2200" b="1" dirty="0" err="1">
                <a:solidFill>
                  <a:srgbClr val="000099"/>
                </a:solidFill>
                <a:latin typeface="Times New Roman" panose="02020603050405020304" pitchFamily="18" charset="0"/>
              </a:rPr>
              <a:t>đại</a:t>
            </a:r>
            <a:r>
              <a:rPr lang="en-US" sz="2200" b="1" dirty="0">
                <a:solidFill>
                  <a:srgbClr val="000099"/>
                </a:solidFill>
                <a:latin typeface="Times New Roman" panose="02020603050405020304" pitchFamily="18" charset="0"/>
              </a:rPr>
              <a:t> </a:t>
            </a:r>
            <a:r>
              <a:rPr lang="en-US" sz="2200" b="1" dirty="0" err="1">
                <a:solidFill>
                  <a:srgbClr val="000099"/>
                </a:solidFill>
                <a:latin typeface="Times New Roman" panose="02020603050405020304" pitchFamily="18" charset="0"/>
              </a:rPr>
              <a:t>thắng</a:t>
            </a:r>
            <a:r>
              <a:rPr lang="en-US" sz="2200" b="1" dirty="0">
                <a:solidFill>
                  <a:srgbClr val="000099"/>
                </a:solidFill>
                <a:latin typeface="Times New Roman" panose="02020603050405020304" pitchFamily="18" charset="0"/>
              </a:rPr>
              <a:t>…) </a:t>
            </a:r>
            <a:r>
              <a:rPr lang="en-US" sz="2200" b="1" dirty="0" err="1">
                <a:solidFill>
                  <a:srgbClr val="000099"/>
                </a:solidFill>
                <a:latin typeface="Times New Roman" panose="02020603050405020304" pitchFamily="18" charset="0"/>
              </a:rPr>
              <a:t>Trong</a:t>
            </a:r>
            <a:r>
              <a:rPr lang="en-US" sz="2200" b="1" dirty="0">
                <a:solidFill>
                  <a:srgbClr val="000099"/>
                </a:solidFill>
                <a:latin typeface="Times New Roman" panose="02020603050405020304" pitchFamily="18" charset="0"/>
              </a:rPr>
              <a:t> </a:t>
            </a:r>
            <a:r>
              <a:rPr lang="en-US" sz="2200" b="1" dirty="0" err="1">
                <a:solidFill>
                  <a:srgbClr val="000099"/>
                </a:solidFill>
                <a:latin typeface="Times New Roman" panose="02020603050405020304" pitchFamily="18" charset="0"/>
              </a:rPr>
              <a:t>đó</a:t>
            </a:r>
            <a:r>
              <a:rPr lang="en-US" sz="2200" b="1" dirty="0">
                <a:solidFill>
                  <a:srgbClr val="000099"/>
                </a:solidFill>
                <a:latin typeface="Times New Roman" panose="02020603050405020304" pitchFamily="18" charset="0"/>
              </a:rPr>
              <a:t> </a:t>
            </a:r>
            <a:r>
              <a:rPr lang="en-US" sz="2200" b="1" dirty="0" err="1">
                <a:solidFill>
                  <a:srgbClr val="000099"/>
                </a:solidFill>
                <a:latin typeface="Times New Roman" panose="02020603050405020304" pitchFamily="18" charset="0"/>
              </a:rPr>
              <a:t>hợp</a:t>
            </a:r>
            <a:r>
              <a:rPr lang="en-US" sz="2200" b="1" dirty="0">
                <a:solidFill>
                  <a:srgbClr val="000099"/>
                </a:solidFill>
                <a:latin typeface="Times New Roman" panose="02020603050405020304" pitchFamily="18" charset="0"/>
              </a:rPr>
              <a:t> </a:t>
            </a:r>
            <a:r>
              <a:rPr lang="en-US" sz="2200" b="1" dirty="0" err="1">
                <a:solidFill>
                  <a:srgbClr val="000099"/>
                </a:solidFill>
                <a:latin typeface="Times New Roman" panose="02020603050405020304" pitchFamily="18" charset="0"/>
              </a:rPr>
              <a:t>xướng</a:t>
            </a:r>
            <a:r>
              <a:rPr lang="en-US" sz="2200" b="1" dirty="0">
                <a:solidFill>
                  <a:srgbClr val="000099"/>
                </a:solidFill>
                <a:latin typeface="Times New Roman" panose="02020603050405020304" pitchFamily="18" charset="0"/>
              </a:rPr>
              <a:t> </a:t>
            </a:r>
            <a:r>
              <a:rPr lang="en-US" sz="2200" b="1" dirty="0" err="1">
                <a:solidFill>
                  <a:srgbClr val="000099"/>
                </a:solidFill>
                <a:latin typeface="Times New Roman" panose="02020603050405020304" pitchFamily="18" charset="0"/>
              </a:rPr>
              <a:t>Bài</a:t>
            </a:r>
            <a:r>
              <a:rPr lang="en-US" sz="2200" b="1" dirty="0">
                <a:solidFill>
                  <a:srgbClr val="000099"/>
                </a:solidFill>
                <a:latin typeface="Times New Roman" panose="02020603050405020304" pitchFamily="18" charset="0"/>
              </a:rPr>
              <a:t> </a:t>
            </a:r>
            <a:r>
              <a:rPr lang="en-US" sz="2200" b="1" dirty="0" err="1">
                <a:solidFill>
                  <a:srgbClr val="000099"/>
                </a:solidFill>
                <a:latin typeface="Times New Roman" panose="02020603050405020304" pitchFamily="18" charset="0"/>
              </a:rPr>
              <a:t>ca</a:t>
            </a:r>
            <a:r>
              <a:rPr lang="en-US" sz="2200" b="1" dirty="0">
                <a:solidFill>
                  <a:srgbClr val="000099"/>
                </a:solidFill>
                <a:latin typeface="Times New Roman" panose="02020603050405020304" pitchFamily="18" charset="0"/>
              </a:rPr>
              <a:t> </a:t>
            </a:r>
            <a:r>
              <a:rPr lang="en-US" sz="2200" b="1" dirty="0" err="1">
                <a:solidFill>
                  <a:srgbClr val="000099"/>
                </a:solidFill>
                <a:latin typeface="Times New Roman" panose="02020603050405020304" pitchFamily="18" charset="0"/>
              </a:rPr>
              <a:t>thống</a:t>
            </a:r>
            <a:r>
              <a:rPr lang="en-US" sz="2200" b="1" dirty="0">
                <a:solidFill>
                  <a:srgbClr val="000099"/>
                </a:solidFill>
                <a:latin typeface="Times New Roman" panose="02020603050405020304" pitchFamily="18" charset="0"/>
              </a:rPr>
              <a:t> </a:t>
            </a:r>
            <a:r>
              <a:rPr lang="en-US" sz="2200" b="1" dirty="0" err="1">
                <a:solidFill>
                  <a:srgbClr val="000099"/>
                </a:solidFill>
                <a:latin typeface="Times New Roman" panose="02020603050405020304" pitchFamily="18" charset="0"/>
              </a:rPr>
              <a:t>nhất</a:t>
            </a:r>
            <a:r>
              <a:rPr lang="en-US" sz="2200" b="1" dirty="0">
                <a:solidFill>
                  <a:srgbClr val="000099"/>
                </a:solidFill>
                <a:latin typeface="Times New Roman" panose="02020603050405020304" pitchFamily="18" charset="0"/>
              </a:rPr>
              <a:t> </a:t>
            </a:r>
            <a:r>
              <a:rPr lang="en-US" sz="2200" b="1" dirty="0" err="1">
                <a:solidFill>
                  <a:srgbClr val="000099"/>
                </a:solidFill>
                <a:latin typeface="Times New Roman" panose="02020603050405020304" pitchFamily="18" charset="0"/>
              </a:rPr>
              <a:t>đã</a:t>
            </a:r>
            <a:r>
              <a:rPr lang="en-US" sz="2200" b="1" dirty="0">
                <a:solidFill>
                  <a:srgbClr val="000099"/>
                </a:solidFill>
                <a:latin typeface="Times New Roman" panose="02020603050405020304" pitchFamily="18" charset="0"/>
              </a:rPr>
              <a:t> </a:t>
            </a:r>
            <a:r>
              <a:rPr lang="en-US" sz="2200" b="1" dirty="0" err="1">
                <a:solidFill>
                  <a:srgbClr val="000099"/>
                </a:solidFill>
                <a:latin typeface="Times New Roman" panose="02020603050405020304" pitchFamily="18" charset="0"/>
              </a:rPr>
              <a:t>được</a:t>
            </a:r>
            <a:r>
              <a:rPr lang="en-US" sz="2200" b="1" dirty="0">
                <a:solidFill>
                  <a:srgbClr val="000099"/>
                </a:solidFill>
                <a:latin typeface="Times New Roman" panose="02020603050405020304" pitchFamily="18" charset="0"/>
              </a:rPr>
              <a:t> </a:t>
            </a:r>
            <a:r>
              <a:rPr lang="en-US" sz="2200" b="1" dirty="0" err="1">
                <a:solidFill>
                  <a:srgbClr val="000099"/>
                </a:solidFill>
                <a:latin typeface="Times New Roman" panose="02020603050405020304" pitchFamily="18" charset="0"/>
              </a:rPr>
              <a:t>nhận</a:t>
            </a:r>
            <a:r>
              <a:rPr lang="en-US" sz="2200" b="1" dirty="0">
                <a:solidFill>
                  <a:srgbClr val="000099"/>
                </a:solidFill>
                <a:latin typeface="Times New Roman" panose="02020603050405020304" pitchFamily="18" charset="0"/>
              </a:rPr>
              <a:t> </a:t>
            </a:r>
            <a:r>
              <a:rPr lang="en-US" sz="2200" b="1" dirty="0" err="1">
                <a:solidFill>
                  <a:srgbClr val="000099"/>
                </a:solidFill>
                <a:latin typeface="Times New Roman" panose="02020603050405020304" pitchFamily="18" charset="0"/>
              </a:rPr>
              <a:t>Giải</a:t>
            </a:r>
            <a:r>
              <a:rPr lang="en-US" sz="2200" b="1" dirty="0">
                <a:solidFill>
                  <a:srgbClr val="000099"/>
                </a:solidFill>
                <a:latin typeface="Times New Roman" panose="02020603050405020304" pitchFamily="18" charset="0"/>
              </a:rPr>
              <a:t> </a:t>
            </a:r>
            <a:r>
              <a:rPr lang="en-US" sz="2200" b="1" dirty="0" err="1">
                <a:solidFill>
                  <a:srgbClr val="000099"/>
                </a:solidFill>
                <a:latin typeface="Times New Roman" panose="02020603050405020304" pitchFamily="18" charset="0"/>
              </a:rPr>
              <a:t>thưởng</a:t>
            </a:r>
            <a:r>
              <a:rPr lang="en-US" sz="2200" b="1" dirty="0">
                <a:solidFill>
                  <a:srgbClr val="000099"/>
                </a:solidFill>
                <a:latin typeface="Times New Roman" panose="02020603050405020304" pitchFamily="18" charset="0"/>
              </a:rPr>
              <a:t> </a:t>
            </a:r>
            <a:r>
              <a:rPr lang="en-US" sz="2200" b="1" dirty="0" err="1">
                <a:solidFill>
                  <a:srgbClr val="000099"/>
                </a:solidFill>
                <a:latin typeface="Times New Roman" panose="02020603050405020304" pitchFamily="18" charset="0"/>
              </a:rPr>
              <a:t>âm</a:t>
            </a:r>
            <a:r>
              <a:rPr lang="en-US" sz="2200" b="1" dirty="0">
                <a:solidFill>
                  <a:srgbClr val="000099"/>
                </a:solidFill>
                <a:latin typeface="Times New Roman" panose="02020603050405020304" pitchFamily="18" charset="0"/>
              </a:rPr>
              <a:t> </a:t>
            </a:r>
            <a:r>
              <a:rPr lang="en-US" sz="2200" b="1" dirty="0" err="1">
                <a:solidFill>
                  <a:srgbClr val="000099"/>
                </a:solidFill>
                <a:latin typeface="Times New Roman" panose="02020603050405020304" pitchFamily="18" charset="0"/>
              </a:rPr>
              <a:t>nhạc</a:t>
            </a:r>
            <a:r>
              <a:rPr lang="en-US" sz="2200" b="1" dirty="0">
                <a:solidFill>
                  <a:srgbClr val="000099"/>
                </a:solidFill>
                <a:latin typeface="Times New Roman" panose="02020603050405020304" pitchFamily="18" charset="0"/>
              </a:rPr>
              <a:t> </a:t>
            </a:r>
            <a:r>
              <a:rPr lang="en-US" sz="2200" b="1" dirty="0" err="1">
                <a:solidFill>
                  <a:srgbClr val="000099"/>
                </a:solidFill>
                <a:latin typeface="Times New Roman" panose="02020603050405020304" pitchFamily="18" charset="0"/>
              </a:rPr>
              <a:t>năm</a:t>
            </a:r>
            <a:r>
              <a:rPr lang="en-US" sz="2200" b="1" dirty="0">
                <a:solidFill>
                  <a:srgbClr val="000099"/>
                </a:solidFill>
                <a:latin typeface="Times New Roman" panose="02020603050405020304" pitchFamily="18" charset="0"/>
              </a:rPr>
              <a:t> 2005 do </a:t>
            </a:r>
            <a:r>
              <a:rPr lang="en-US" sz="2200" b="1" dirty="0" err="1">
                <a:solidFill>
                  <a:srgbClr val="000099"/>
                </a:solidFill>
                <a:latin typeface="Times New Roman" panose="02020603050405020304" pitchFamily="18" charset="0"/>
              </a:rPr>
              <a:t>Hội</a:t>
            </a:r>
            <a:r>
              <a:rPr lang="en-US" sz="2200" b="1" dirty="0">
                <a:solidFill>
                  <a:srgbClr val="000099"/>
                </a:solidFill>
                <a:latin typeface="Times New Roman" panose="02020603050405020304" pitchFamily="18" charset="0"/>
              </a:rPr>
              <a:t> </a:t>
            </a:r>
            <a:r>
              <a:rPr lang="en-US" sz="2200" b="1" dirty="0" err="1">
                <a:solidFill>
                  <a:srgbClr val="000099"/>
                </a:solidFill>
                <a:latin typeface="Times New Roman" panose="02020603050405020304" pitchFamily="18" charset="0"/>
              </a:rPr>
              <a:t>Nhạc</a:t>
            </a:r>
            <a:r>
              <a:rPr lang="en-US" sz="2200" b="1" dirty="0">
                <a:solidFill>
                  <a:srgbClr val="000099"/>
                </a:solidFill>
                <a:latin typeface="Times New Roman" panose="02020603050405020304" pitchFamily="18" charset="0"/>
              </a:rPr>
              <a:t> </a:t>
            </a:r>
            <a:r>
              <a:rPr lang="en-US" sz="2200" b="1" dirty="0" err="1">
                <a:solidFill>
                  <a:srgbClr val="000099"/>
                </a:solidFill>
                <a:latin typeface="Times New Roman" panose="02020603050405020304" pitchFamily="18" charset="0"/>
              </a:rPr>
              <a:t>sĩ</a:t>
            </a:r>
            <a:r>
              <a:rPr lang="en-US" sz="2200" b="1" dirty="0">
                <a:solidFill>
                  <a:srgbClr val="000099"/>
                </a:solidFill>
                <a:latin typeface="Times New Roman" panose="02020603050405020304" pitchFamily="18" charset="0"/>
              </a:rPr>
              <a:t> </a:t>
            </a:r>
            <a:r>
              <a:rPr lang="en-US" sz="2200" b="1" dirty="0" err="1">
                <a:solidFill>
                  <a:srgbClr val="000099"/>
                </a:solidFill>
                <a:latin typeface="Times New Roman" panose="02020603050405020304" pitchFamily="18" charset="0"/>
              </a:rPr>
              <a:t>Việt</a:t>
            </a:r>
            <a:r>
              <a:rPr lang="en-US" sz="2200" b="1" dirty="0">
                <a:solidFill>
                  <a:srgbClr val="000099"/>
                </a:solidFill>
                <a:latin typeface="Times New Roman" panose="02020603050405020304" pitchFamily="18" charset="0"/>
              </a:rPr>
              <a:t> Nam  </a:t>
            </a:r>
            <a:r>
              <a:rPr lang="en-US" sz="2200" b="1" dirty="0" err="1">
                <a:solidFill>
                  <a:srgbClr val="000099"/>
                </a:solidFill>
                <a:latin typeface="Times New Roman" panose="02020603050405020304" pitchFamily="18" charset="0"/>
              </a:rPr>
              <a:t>trao</a:t>
            </a:r>
            <a:r>
              <a:rPr lang="en-US" sz="2200" b="1" dirty="0">
                <a:solidFill>
                  <a:srgbClr val="000099"/>
                </a:solidFill>
                <a:latin typeface="Times New Roman" panose="02020603050405020304" pitchFamily="18" charset="0"/>
              </a:rPr>
              <a:t> </a:t>
            </a:r>
            <a:r>
              <a:rPr lang="en-US" sz="2200" b="1" dirty="0" err="1">
                <a:solidFill>
                  <a:srgbClr val="000099"/>
                </a:solidFill>
                <a:latin typeface="Times New Roman" panose="02020603050405020304" pitchFamily="18" charset="0"/>
              </a:rPr>
              <a:t>tặng</a:t>
            </a:r>
            <a:r>
              <a:rPr lang="en-US" sz="1800" b="1" dirty="0">
                <a:solidFill>
                  <a:srgbClr val="000099"/>
                </a:solidFill>
                <a:latin typeface="Times New Roman" panose="02020603050405020304" pitchFamily="18" charset="0"/>
              </a:rPr>
              <a:t>.</a:t>
            </a:r>
          </a:p>
        </p:txBody>
      </p:sp>
      <p:pic>
        <p:nvPicPr>
          <p:cNvPr id="14353" name="Picture 17" descr="Nguyen-Van-Hien-TrSa-vhsaigon"/>
          <p:cNvPicPr>
            <a:picLocks noChangeAspect="1" noChangeArrowheads="1"/>
          </p:cNvPicPr>
          <p:nvPr/>
        </p:nvPicPr>
        <p:blipFill>
          <a:blip r:embed="rId4">
            <a:extLst>
              <a:ext uri="{28A0092B-C50C-407E-A947-70E740481C1C}">
                <a14:useLocalDpi xmlns:a14="http://schemas.microsoft.com/office/drawing/2010/main" val="0"/>
              </a:ext>
            </a:extLst>
          </a:blip>
          <a:srcRect l="34483" r="14943"/>
          <a:stretch>
            <a:fillRect/>
          </a:stretch>
        </p:blipFill>
        <p:spPr bwMode="auto">
          <a:xfrm>
            <a:off x="3767666" y="200025"/>
            <a:ext cx="5173133" cy="5557307"/>
          </a:xfrm>
          <a:prstGeom prst="rect">
            <a:avLst/>
          </a:prstGeom>
          <a:noFill/>
          <a:extLst>
            <a:ext uri="{909E8E84-426E-40DD-AFC4-6F175D3DCCD1}">
              <a14:hiddenFill xmlns:a14="http://schemas.microsoft.com/office/drawing/2010/main">
                <a:solidFill>
                  <a:srgbClr val="FFFFFF"/>
                </a:solidFill>
              </a14:hiddenFill>
            </a:ext>
          </a:extLst>
        </p:spPr>
      </p:pic>
      <p:sp>
        <p:nvSpPr>
          <p:cNvPr id="14354" name="Rectangle 18"/>
          <p:cNvSpPr>
            <a:spLocks noChangeArrowheads="1"/>
          </p:cNvSpPr>
          <p:nvPr/>
        </p:nvSpPr>
        <p:spPr bwMode="auto">
          <a:xfrm>
            <a:off x="5051425" y="5816600"/>
            <a:ext cx="26987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b="1" dirty="0" err="1">
                <a:solidFill>
                  <a:srgbClr val="800000"/>
                </a:solidFill>
                <a:latin typeface="Times New Roman" panose="02020603050405020304" pitchFamily="18" charset="0"/>
              </a:rPr>
              <a:t>Nhạc</a:t>
            </a:r>
            <a:r>
              <a:rPr lang="en-US" b="1" dirty="0">
                <a:solidFill>
                  <a:srgbClr val="800000"/>
                </a:solidFill>
                <a:latin typeface="Times New Roman" panose="02020603050405020304" pitchFamily="18" charset="0"/>
              </a:rPr>
              <a:t> </a:t>
            </a:r>
            <a:r>
              <a:rPr lang="en-US" b="1" dirty="0" err="1">
                <a:solidFill>
                  <a:srgbClr val="800000"/>
                </a:solidFill>
                <a:latin typeface="Times New Roman" panose="02020603050405020304" pitchFamily="18" charset="0"/>
              </a:rPr>
              <a:t>sĩ</a:t>
            </a:r>
            <a:r>
              <a:rPr lang="en-US" b="1" dirty="0">
                <a:solidFill>
                  <a:srgbClr val="800000"/>
                </a:solidFill>
                <a:latin typeface="Times New Roman" panose="02020603050405020304" pitchFamily="18" charset="0"/>
              </a:rPr>
              <a:t> </a:t>
            </a:r>
            <a:r>
              <a:rPr lang="en-US" b="1" dirty="0" err="1">
                <a:solidFill>
                  <a:srgbClr val="800000"/>
                </a:solidFill>
                <a:latin typeface="Times New Roman" panose="02020603050405020304" pitchFamily="18" charset="0"/>
              </a:rPr>
              <a:t>Nguyễn</a:t>
            </a:r>
            <a:r>
              <a:rPr lang="en-US" b="1" dirty="0">
                <a:solidFill>
                  <a:srgbClr val="800000"/>
                </a:solidFill>
                <a:latin typeface="Times New Roman" panose="02020603050405020304" pitchFamily="18" charset="0"/>
              </a:rPr>
              <a:t> </a:t>
            </a:r>
            <a:r>
              <a:rPr lang="en-US" b="1" dirty="0" err="1">
                <a:solidFill>
                  <a:srgbClr val="800000"/>
                </a:solidFill>
                <a:latin typeface="Times New Roman" panose="02020603050405020304" pitchFamily="18" charset="0"/>
              </a:rPr>
              <a:t>Văn</a:t>
            </a:r>
            <a:r>
              <a:rPr lang="en-US" b="1" dirty="0">
                <a:solidFill>
                  <a:srgbClr val="800000"/>
                </a:solidFill>
                <a:latin typeface="Times New Roman" panose="02020603050405020304" pitchFamily="18" charset="0"/>
              </a:rPr>
              <a:t> </a:t>
            </a:r>
            <a:r>
              <a:rPr lang="en-US" b="1" dirty="0" err="1">
                <a:solidFill>
                  <a:srgbClr val="800000"/>
                </a:solidFill>
                <a:latin typeface="Times New Roman" panose="02020603050405020304" pitchFamily="18" charset="0"/>
              </a:rPr>
              <a:t>Hiên</a:t>
            </a:r>
            <a:endParaRPr lang="en-US" b="1" dirty="0">
              <a:solidFill>
                <a:srgbClr val="800000"/>
              </a:solidFill>
              <a:latin typeface="Times New Roman" panose="02020603050405020304" pitchFamily="18" charset="0"/>
            </a:endParaRPr>
          </a:p>
        </p:txBody>
      </p:sp>
    </p:spTree>
    <p:custDataLst>
      <p:tags r:id="rId1"/>
    </p:custDataLst>
    <p:extLst>
      <p:ext uri="{BB962C8B-B14F-4D97-AF65-F5344CB8AC3E}">
        <p14:creationId xmlns:p14="http://schemas.microsoft.com/office/powerpoint/2010/main" val="393821519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withEffect">
                                  <p:stCondLst>
                                    <p:cond delay="0"/>
                                  </p:stCondLst>
                                  <p:childTnLst>
                                    <p:set>
                                      <p:cBhvr>
                                        <p:cTn id="6" dur="1" fill="hold">
                                          <p:stCondLst>
                                            <p:cond delay="0"/>
                                          </p:stCondLst>
                                        </p:cTn>
                                        <p:tgtEl>
                                          <p:spTgt spid="14353"/>
                                        </p:tgtEl>
                                        <p:attrNameLst>
                                          <p:attrName>style.visibility</p:attrName>
                                        </p:attrNameLst>
                                      </p:cBhvr>
                                      <p:to>
                                        <p:strVal val="visible"/>
                                      </p:to>
                                    </p:set>
                                    <p:anim calcmode="lin" valueType="num">
                                      <p:cBhvr>
                                        <p:cTn id="7" dur="1000" fill="hold"/>
                                        <p:tgtEl>
                                          <p:spTgt spid="14353"/>
                                        </p:tgtEl>
                                        <p:attrNameLst>
                                          <p:attrName>ppt_x</p:attrName>
                                        </p:attrNameLst>
                                      </p:cBhvr>
                                      <p:tavLst>
                                        <p:tav tm="0">
                                          <p:val>
                                            <p:strVal val="#ppt_x-.2"/>
                                          </p:val>
                                        </p:tav>
                                        <p:tav tm="100000">
                                          <p:val>
                                            <p:strVal val="#ppt_x"/>
                                          </p:val>
                                        </p:tav>
                                      </p:tavLst>
                                    </p:anim>
                                    <p:anim calcmode="lin" valueType="num">
                                      <p:cBhvr>
                                        <p:cTn id="8" dur="1000" fill="hold"/>
                                        <p:tgtEl>
                                          <p:spTgt spid="14353"/>
                                        </p:tgtEl>
                                        <p:attrNameLst>
                                          <p:attrName>ppt_y</p:attrName>
                                        </p:attrNameLst>
                                      </p:cBhvr>
                                      <p:tavLst>
                                        <p:tav tm="0">
                                          <p:val>
                                            <p:strVal val="#ppt_y"/>
                                          </p:val>
                                        </p:tav>
                                        <p:tav tm="100000">
                                          <p:val>
                                            <p:strVal val="#ppt_y"/>
                                          </p:val>
                                        </p:tav>
                                      </p:tavLst>
                                    </p:anim>
                                    <p:animEffect transition="in" filter="wipe(right)" prLst="gradientSize: 0.1">
                                      <p:cBhvr>
                                        <p:cTn id="9" dur="1000"/>
                                        <p:tgtEl>
                                          <p:spTgt spid="14353"/>
                                        </p:tgtEl>
                                      </p:cBhvr>
                                    </p:animEffect>
                                  </p:childTnLst>
                                </p:cTn>
                              </p:par>
                              <p:par>
                                <p:cTn id="10" presetID="29" presetClass="entr" presetSubtype="0" fill="hold" grpId="0" nodeType="withEffect">
                                  <p:stCondLst>
                                    <p:cond delay="0"/>
                                  </p:stCondLst>
                                  <p:childTnLst>
                                    <p:set>
                                      <p:cBhvr>
                                        <p:cTn id="11" dur="1" fill="hold">
                                          <p:stCondLst>
                                            <p:cond delay="0"/>
                                          </p:stCondLst>
                                        </p:cTn>
                                        <p:tgtEl>
                                          <p:spTgt spid="14354"/>
                                        </p:tgtEl>
                                        <p:attrNameLst>
                                          <p:attrName>style.visibility</p:attrName>
                                        </p:attrNameLst>
                                      </p:cBhvr>
                                      <p:to>
                                        <p:strVal val="visible"/>
                                      </p:to>
                                    </p:set>
                                    <p:anim calcmode="lin" valueType="num">
                                      <p:cBhvr>
                                        <p:cTn id="12" dur="1000" fill="hold"/>
                                        <p:tgtEl>
                                          <p:spTgt spid="14354"/>
                                        </p:tgtEl>
                                        <p:attrNameLst>
                                          <p:attrName>ppt_x</p:attrName>
                                        </p:attrNameLst>
                                      </p:cBhvr>
                                      <p:tavLst>
                                        <p:tav tm="0">
                                          <p:val>
                                            <p:strVal val="#ppt_x-.2"/>
                                          </p:val>
                                        </p:tav>
                                        <p:tav tm="100000">
                                          <p:val>
                                            <p:strVal val="#ppt_x"/>
                                          </p:val>
                                        </p:tav>
                                      </p:tavLst>
                                    </p:anim>
                                    <p:anim calcmode="lin" valueType="num">
                                      <p:cBhvr>
                                        <p:cTn id="13" dur="1000" fill="hold"/>
                                        <p:tgtEl>
                                          <p:spTgt spid="14354"/>
                                        </p:tgtEl>
                                        <p:attrNameLst>
                                          <p:attrName>ppt_y</p:attrName>
                                        </p:attrNameLst>
                                      </p:cBhvr>
                                      <p:tavLst>
                                        <p:tav tm="0">
                                          <p:val>
                                            <p:strVal val="#ppt_y"/>
                                          </p:val>
                                        </p:tav>
                                        <p:tav tm="100000">
                                          <p:val>
                                            <p:strVal val="#ppt_y"/>
                                          </p:val>
                                        </p:tav>
                                      </p:tavLst>
                                    </p:anim>
                                    <p:animEffect transition="in" filter="wipe(right)" prLst="gradientSize: 0.1">
                                      <p:cBhvr>
                                        <p:cTn id="14" dur="1000"/>
                                        <p:tgtEl>
                                          <p:spTgt spid="14354"/>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iterate type="lt">
                                    <p:tmPct val="0"/>
                                  </p:iterate>
                                  <p:childTnLst>
                                    <p:set>
                                      <p:cBhvr>
                                        <p:cTn id="18" dur="1" fill="hold">
                                          <p:stCondLst>
                                            <p:cond delay="0"/>
                                          </p:stCondLst>
                                        </p:cTn>
                                        <p:tgtEl>
                                          <p:spTgt spid="14352"/>
                                        </p:tgtEl>
                                        <p:attrNameLst>
                                          <p:attrName>style.visibility</p:attrName>
                                        </p:attrNameLst>
                                      </p:cBhvr>
                                      <p:to>
                                        <p:strVal val="visible"/>
                                      </p:to>
                                    </p:set>
                                    <p:animEffect transition="in" filter="fade">
                                      <p:cBhvr>
                                        <p:cTn id="19" dur="10"/>
                                        <p:tgtEl>
                                          <p:spTgt spid="143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52" grpId="0"/>
      <p:bldP spid="14354"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8445" name="Picture 13" descr="Con duong hoc tro"/>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50376" y="1345963"/>
            <a:ext cx="4648200" cy="5376808"/>
          </a:xfrm>
          <a:prstGeom prst="rect">
            <a:avLst/>
          </a:prstGeom>
          <a:noFill/>
          <a:extLst>
            <a:ext uri="{909E8E84-426E-40DD-AFC4-6F175D3DCCD1}">
              <a14:hiddenFill xmlns:a14="http://schemas.microsoft.com/office/drawing/2010/main">
                <a:solidFill>
                  <a:srgbClr val="FFFFFF"/>
                </a:solidFill>
              </a14:hiddenFill>
            </a:ext>
          </a:extLst>
        </p:spPr>
      </p:pic>
      <p:sp>
        <p:nvSpPr>
          <p:cNvPr id="18450" name="Rectangle 18"/>
          <p:cNvSpPr>
            <a:spLocks noGrp="1" noChangeArrowheads="1"/>
          </p:cNvSpPr>
          <p:nvPr>
            <p:ph type="title"/>
          </p:nvPr>
        </p:nvSpPr>
        <p:spPr>
          <a:xfrm>
            <a:off x="296443" y="1073891"/>
            <a:ext cx="3970757" cy="1678247"/>
          </a:xfrm>
        </p:spPr>
        <p:txBody>
          <a:bodyPr>
            <a:normAutofit/>
          </a:bodyPr>
          <a:lstStyle/>
          <a:p>
            <a:pPr algn="l"/>
            <a:r>
              <a:rPr lang="en-US" sz="1800" b="1" dirty="0">
                <a:solidFill>
                  <a:srgbClr val="000099"/>
                </a:solidFill>
                <a:latin typeface="Times New Roman" panose="02020603050405020304" pitchFamily="18" charset="0"/>
              </a:rPr>
              <a:t>- </a:t>
            </a:r>
            <a:r>
              <a:rPr lang="en-US" sz="1800" b="1" dirty="0" err="1">
                <a:solidFill>
                  <a:srgbClr val="000099"/>
                </a:solidFill>
                <a:latin typeface="Times New Roman" panose="02020603050405020304" pitchFamily="18" charset="0"/>
              </a:rPr>
              <a:t>Bài</a:t>
            </a:r>
            <a:r>
              <a:rPr lang="en-US" sz="1800" b="1" dirty="0">
                <a:solidFill>
                  <a:srgbClr val="000099"/>
                </a:solidFill>
                <a:latin typeface="Times New Roman" panose="02020603050405020304" pitchFamily="18" charset="0"/>
              </a:rPr>
              <a:t> </a:t>
            </a:r>
            <a:r>
              <a:rPr lang="en-US" sz="1800" b="1" dirty="0" err="1">
                <a:solidFill>
                  <a:srgbClr val="000099"/>
                </a:solidFill>
                <a:latin typeface="Times New Roman" panose="02020603050405020304" pitchFamily="18" charset="0"/>
              </a:rPr>
              <a:t>hát</a:t>
            </a:r>
            <a:r>
              <a:rPr lang="en-US" sz="1800" b="1" dirty="0">
                <a:solidFill>
                  <a:srgbClr val="000099"/>
                </a:solidFill>
                <a:latin typeface="Times New Roman" panose="02020603050405020304" pitchFamily="18" charset="0"/>
              </a:rPr>
              <a:t> </a:t>
            </a:r>
            <a:r>
              <a:rPr lang="en-US" sz="1800" b="1" dirty="0" err="1">
                <a:solidFill>
                  <a:srgbClr val="000099"/>
                </a:solidFill>
                <a:latin typeface="Times New Roman" panose="02020603050405020304" pitchFamily="18" charset="0"/>
              </a:rPr>
              <a:t>viết</a:t>
            </a:r>
            <a:r>
              <a:rPr lang="en-US" sz="1800" b="1" dirty="0">
                <a:solidFill>
                  <a:srgbClr val="000099"/>
                </a:solidFill>
                <a:latin typeface="Times New Roman" panose="02020603050405020304" pitchFamily="18" charset="0"/>
              </a:rPr>
              <a:t> ở </a:t>
            </a:r>
            <a:r>
              <a:rPr lang="en-US" sz="1800" b="1" dirty="0" err="1">
                <a:solidFill>
                  <a:srgbClr val="000099"/>
                </a:solidFill>
                <a:latin typeface="Times New Roman" panose="02020603050405020304" pitchFamily="18" charset="0"/>
              </a:rPr>
              <a:t>nhịp</a:t>
            </a:r>
            <a:r>
              <a:rPr lang="en-US" sz="1800" b="1" dirty="0">
                <a:solidFill>
                  <a:srgbClr val="000099"/>
                </a:solidFill>
                <a:latin typeface="Times New Roman" panose="02020603050405020304" pitchFamily="18" charset="0"/>
              </a:rPr>
              <a:t> 4/4 – </a:t>
            </a:r>
            <a:r>
              <a:rPr lang="en-US" sz="1800" b="1" dirty="0" err="1">
                <a:solidFill>
                  <a:srgbClr val="000099"/>
                </a:solidFill>
                <a:latin typeface="Times New Roman" panose="02020603050405020304" pitchFamily="18" charset="0"/>
              </a:rPr>
              <a:t>giọng</a:t>
            </a:r>
            <a:r>
              <a:rPr lang="en-US" sz="1800" b="1" dirty="0">
                <a:solidFill>
                  <a:srgbClr val="000099"/>
                </a:solidFill>
                <a:latin typeface="Times New Roman" panose="02020603050405020304" pitchFamily="18" charset="0"/>
              </a:rPr>
              <a:t> son </a:t>
            </a:r>
            <a:r>
              <a:rPr lang="en-US" sz="1800" b="1" dirty="0" err="1">
                <a:solidFill>
                  <a:srgbClr val="000099"/>
                </a:solidFill>
                <a:latin typeface="Times New Roman" panose="02020603050405020304" pitchFamily="18" charset="0"/>
              </a:rPr>
              <a:t>trưởng</a:t>
            </a:r>
            <a:r>
              <a:rPr lang="en-US" sz="1800" b="1" dirty="0">
                <a:solidFill>
                  <a:srgbClr val="000099"/>
                </a:solidFill>
                <a:latin typeface="Times New Roman" panose="02020603050405020304" pitchFamily="18" charset="0"/>
              </a:rPr>
              <a:t/>
            </a:r>
            <a:br>
              <a:rPr lang="en-US" sz="1800" b="1" dirty="0">
                <a:solidFill>
                  <a:srgbClr val="000099"/>
                </a:solidFill>
                <a:latin typeface="Times New Roman" panose="02020603050405020304" pitchFamily="18" charset="0"/>
              </a:rPr>
            </a:br>
            <a:r>
              <a:rPr lang="en-US" sz="1800" b="1" dirty="0">
                <a:solidFill>
                  <a:srgbClr val="000099"/>
                </a:solidFill>
                <a:latin typeface="Times New Roman" panose="02020603050405020304" pitchFamily="18" charset="0"/>
              </a:rPr>
              <a:t>- </a:t>
            </a:r>
            <a:r>
              <a:rPr lang="en-US" sz="1800" b="1" dirty="0" err="1">
                <a:solidFill>
                  <a:srgbClr val="000099"/>
                </a:solidFill>
                <a:latin typeface="Times New Roman" panose="02020603050405020304" pitchFamily="18" charset="0"/>
              </a:rPr>
              <a:t>Cấu</a:t>
            </a:r>
            <a:r>
              <a:rPr lang="en-US" sz="1800" b="1" dirty="0">
                <a:solidFill>
                  <a:srgbClr val="000099"/>
                </a:solidFill>
                <a:latin typeface="Times New Roman" panose="02020603050405020304" pitchFamily="18" charset="0"/>
              </a:rPr>
              <a:t> </a:t>
            </a:r>
            <a:r>
              <a:rPr lang="en-US" sz="1800" b="1" dirty="0" err="1">
                <a:solidFill>
                  <a:srgbClr val="000099"/>
                </a:solidFill>
                <a:latin typeface="Times New Roman" panose="02020603050405020304" pitchFamily="18" charset="0"/>
              </a:rPr>
              <a:t>trúc</a:t>
            </a:r>
            <a:r>
              <a:rPr lang="en-US" sz="1800" b="1" dirty="0">
                <a:solidFill>
                  <a:srgbClr val="000099"/>
                </a:solidFill>
                <a:latin typeface="Times New Roman" panose="02020603050405020304" pitchFamily="18" charset="0"/>
              </a:rPr>
              <a:t> </a:t>
            </a:r>
            <a:r>
              <a:rPr lang="en-US" sz="1800" b="1" dirty="0" err="1">
                <a:solidFill>
                  <a:srgbClr val="000099"/>
                </a:solidFill>
                <a:latin typeface="Times New Roman" panose="02020603050405020304" pitchFamily="18" charset="0"/>
              </a:rPr>
              <a:t>của</a:t>
            </a:r>
            <a:r>
              <a:rPr lang="en-US" sz="1800" b="1" dirty="0">
                <a:solidFill>
                  <a:srgbClr val="000099"/>
                </a:solidFill>
                <a:latin typeface="Times New Roman" panose="02020603050405020304" pitchFamily="18" charset="0"/>
              </a:rPr>
              <a:t> </a:t>
            </a:r>
            <a:r>
              <a:rPr lang="en-US" sz="1800" b="1" dirty="0" err="1">
                <a:solidFill>
                  <a:srgbClr val="000099"/>
                </a:solidFill>
                <a:latin typeface="Times New Roman" panose="02020603050405020304" pitchFamily="18" charset="0"/>
              </a:rPr>
              <a:t>bài</a:t>
            </a:r>
            <a:r>
              <a:rPr lang="en-US" sz="1800" b="1" dirty="0">
                <a:solidFill>
                  <a:srgbClr val="000099"/>
                </a:solidFill>
                <a:latin typeface="Times New Roman" panose="02020603050405020304" pitchFamily="18" charset="0"/>
              </a:rPr>
              <a:t> </a:t>
            </a:r>
            <a:r>
              <a:rPr lang="en-US" sz="1800" b="1" dirty="0" err="1">
                <a:solidFill>
                  <a:srgbClr val="000099"/>
                </a:solidFill>
                <a:latin typeface="Times New Roman" panose="02020603050405020304" pitchFamily="18" charset="0"/>
              </a:rPr>
              <a:t>hát</a:t>
            </a:r>
            <a:r>
              <a:rPr lang="en-US" sz="1800" b="1" dirty="0">
                <a:solidFill>
                  <a:srgbClr val="000099"/>
                </a:solidFill>
                <a:latin typeface="Times New Roman" panose="02020603050405020304" pitchFamily="18" charset="0"/>
              </a:rPr>
              <a:t> chia </a:t>
            </a:r>
            <a:r>
              <a:rPr lang="en-US" sz="1800" b="1" dirty="0" err="1">
                <a:solidFill>
                  <a:srgbClr val="000099"/>
                </a:solidFill>
                <a:latin typeface="Times New Roman" panose="02020603050405020304" pitchFamily="18" charset="0"/>
              </a:rPr>
              <a:t>làm</a:t>
            </a:r>
            <a:r>
              <a:rPr lang="en-US" sz="1800" b="1" dirty="0">
                <a:solidFill>
                  <a:srgbClr val="000099"/>
                </a:solidFill>
                <a:latin typeface="Times New Roman" panose="02020603050405020304" pitchFamily="18" charset="0"/>
              </a:rPr>
              <a:t> 2 </a:t>
            </a:r>
            <a:r>
              <a:rPr lang="en-US" sz="1800" b="1" dirty="0" err="1">
                <a:solidFill>
                  <a:srgbClr val="000099"/>
                </a:solidFill>
                <a:latin typeface="Times New Roman" panose="02020603050405020304" pitchFamily="18" charset="0"/>
              </a:rPr>
              <a:t>đoạn</a:t>
            </a:r>
            <a:r>
              <a:rPr lang="en-US" sz="1800" b="1" dirty="0">
                <a:solidFill>
                  <a:srgbClr val="000099"/>
                </a:solidFill>
                <a:latin typeface="Times New Roman" panose="02020603050405020304" pitchFamily="18" charset="0"/>
              </a:rPr>
              <a:t> a-b (1-2)</a:t>
            </a:r>
          </a:p>
        </p:txBody>
      </p:sp>
      <p:sp>
        <p:nvSpPr>
          <p:cNvPr id="18451" name="Rectangle 19"/>
          <p:cNvSpPr>
            <a:spLocks noChangeArrowheads="1"/>
          </p:cNvSpPr>
          <p:nvPr/>
        </p:nvSpPr>
        <p:spPr bwMode="auto">
          <a:xfrm>
            <a:off x="304800" y="2606929"/>
            <a:ext cx="411480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lgn="ctr">
              <a:defRPr sz="4400">
                <a:solidFill>
                  <a:schemeClr val="tx2"/>
                </a:solidFill>
                <a:latin typeface="Arial" panose="020B0604020202020204" pitchFamily="34" charset="0"/>
              </a:defRPr>
            </a:lvl1pPr>
            <a:lvl2pPr algn="ctr">
              <a:defRPr sz="4400">
                <a:solidFill>
                  <a:schemeClr val="tx2"/>
                </a:solidFill>
                <a:latin typeface="Arial" panose="020B0604020202020204" pitchFamily="34" charset="0"/>
              </a:defRPr>
            </a:lvl2pPr>
            <a:lvl3pPr algn="ctr">
              <a:defRPr sz="4400">
                <a:solidFill>
                  <a:schemeClr val="tx2"/>
                </a:solidFill>
                <a:latin typeface="Arial" panose="020B0604020202020204" pitchFamily="34" charset="0"/>
              </a:defRPr>
            </a:lvl3pPr>
            <a:lvl4pPr algn="ctr">
              <a:defRPr sz="4400">
                <a:solidFill>
                  <a:schemeClr val="tx2"/>
                </a:solidFill>
                <a:latin typeface="Arial" panose="020B0604020202020204" pitchFamily="34" charset="0"/>
              </a:defRPr>
            </a:lvl4pPr>
            <a:lvl5pPr algn="ctr">
              <a:defRPr sz="4400">
                <a:solidFill>
                  <a:schemeClr val="tx2"/>
                </a:solidFill>
                <a:latin typeface="Arial" panose="020B0604020202020204" pitchFamily="34" charset="0"/>
              </a:defRPr>
            </a:lvl5pPr>
            <a:lvl6pPr marL="457200" algn="ctr" fontAlgn="base">
              <a:spcBef>
                <a:spcPct val="0"/>
              </a:spcBef>
              <a:spcAft>
                <a:spcPct val="0"/>
              </a:spcAft>
              <a:defRPr sz="4400">
                <a:solidFill>
                  <a:schemeClr val="tx2"/>
                </a:solidFill>
                <a:latin typeface="Arial" panose="020B0604020202020204" pitchFamily="34" charset="0"/>
              </a:defRPr>
            </a:lvl6pPr>
            <a:lvl7pPr marL="914400" algn="ctr" fontAlgn="base">
              <a:spcBef>
                <a:spcPct val="0"/>
              </a:spcBef>
              <a:spcAft>
                <a:spcPct val="0"/>
              </a:spcAft>
              <a:defRPr sz="4400">
                <a:solidFill>
                  <a:schemeClr val="tx2"/>
                </a:solidFill>
                <a:latin typeface="Arial" panose="020B0604020202020204" pitchFamily="34" charset="0"/>
              </a:defRPr>
            </a:lvl7pPr>
            <a:lvl8pPr marL="1371600" algn="ctr" fontAlgn="base">
              <a:spcBef>
                <a:spcPct val="0"/>
              </a:spcBef>
              <a:spcAft>
                <a:spcPct val="0"/>
              </a:spcAft>
              <a:defRPr sz="4400">
                <a:solidFill>
                  <a:schemeClr val="tx2"/>
                </a:solidFill>
                <a:latin typeface="Arial" panose="020B0604020202020204" pitchFamily="34" charset="0"/>
              </a:defRPr>
            </a:lvl8pPr>
            <a:lvl9pPr marL="1828800" algn="ctr" fontAlgn="base">
              <a:spcBef>
                <a:spcPct val="0"/>
              </a:spcBef>
              <a:spcAft>
                <a:spcPct val="0"/>
              </a:spcAft>
              <a:defRPr sz="4400">
                <a:solidFill>
                  <a:schemeClr val="tx2"/>
                </a:solidFill>
                <a:latin typeface="Arial" panose="020B0604020202020204" pitchFamily="34" charset="0"/>
              </a:defRPr>
            </a:lvl9pPr>
          </a:lstStyle>
          <a:p>
            <a:pPr algn="l"/>
            <a:r>
              <a:rPr lang="en-US" sz="1600" b="1" dirty="0">
                <a:solidFill>
                  <a:srgbClr val="000099"/>
                </a:solidFill>
                <a:latin typeface="Times New Roman" panose="02020603050405020304" pitchFamily="18" charset="0"/>
              </a:rPr>
              <a:t>+ </a:t>
            </a:r>
            <a:r>
              <a:rPr lang="en-US" sz="1600" b="1" dirty="0" err="1">
                <a:solidFill>
                  <a:srgbClr val="000099"/>
                </a:solidFill>
                <a:latin typeface="Times New Roman" panose="02020603050405020304" pitchFamily="18" charset="0"/>
              </a:rPr>
              <a:t>Đoạn</a:t>
            </a:r>
            <a:r>
              <a:rPr lang="en-US" sz="1600" b="1" dirty="0">
                <a:solidFill>
                  <a:srgbClr val="000099"/>
                </a:solidFill>
                <a:latin typeface="Times New Roman" panose="02020603050405020304" pitchFamily="18" charset="0"/>
              </a:rPr>
              <a:t> a (1): </a:t>
            </a:r>
            <a:r>
              <a:rPr lang="en-US" sz="1600" b="1" dirty="0" err="1">
                <a:solidFill>
                  <a:srgbClr val="000099"/>
                </a:solidFill>
                <a:latin typeface="Times New Roman" panose="02020603050405020304" pitchFamily="18" charset="0"/>
              </a:rPr>
              <a:t>Từ</a:t>
            </a:r>
            <a:r>
              <a:rPr lang="en-US" sz="1600" b="1" dirty="0">
                <a:solidFill>
                  <a:srgbClr val="000099"/>
                </a:solidFill>
                <a:latin typeface="Times New Roman" panose="02020603050405020304" pitchFamily="18" charset="0"/>
              </a:rPr>
              <a:t> </a:t>
            </a:r>
            <a:r>
              <a:rPr lang="en-US" sz="1600" b="1" dirty="0">
                <a:solidFill>
                  <a:srgbClr val="FF0000"/>
                </a:solidFill>
                <a:latin typeface="Times New Roman" panose="02020603050405020304" pitchFamily="18" charset="0"/>
              </a:rPr>
              <a:t>Con </a:t>
            </a:r>
            <a:r>
              <a:rPr lang="en-US" sz="1600" b="1" dirty="0" err="1">
                <a:solidFill>
                  <a:srgbClr val="FF0000"/>
                </a:solidFill>
                <a:latin typeface="Times New Roman" panose="02020603050405020304" pitchFamily="18" charset="0"/>
              </a:rPr>
              <a:t>đường</a:t>
            </a:r>
            <a:r>
              <a:rPr lang="en-US" sz="1600" b="1" dirty="0">
                <a:solidFill>
                  <a:srgbClr val="000099"/>
                </a:solidFill>
                <a:latin typeface="Times New Roman" panose="02020603050405020304" pitchFamily="18" charset="0"/>
              </a:rPr>
              <a:t>… </a:t>
            </a:r>
            <a:r>
              <a:rPr lang="en-US" sz="1600" b="1" dirty="0" err="1">
                <a:solidFill>
                  <a:srgbClr val="000099"/>
                </a:solidFill>
                <a:latin typeface="Times New Roman" panose="02020603050405020304" pitchFamily="18" charset="0"/>
              </a:rPr>
              <a:t>đến</a:t>
            </a:r>
            <a:r>
              <a:rPr lang="en-US" sz="1600" b="1" dirty="0">
                <a:solidFill>
                  <a:srgbClr val="000099"/>
                </a:solidFill>
                <a:latin typeface="Times New Roman" panose="02020603050405020304" pitchFamily="18" charset="0"/>
              </a:rPr>
              <a:t> </a:t>
            </a:r>
            <a:r>
              <a:rPr lang="en-US" sz="1600" b="1" dirty="0" err="1">
                <a:solidFill>
                  <a:srgbClr val="FF0000"/>
                </a:solidFill>
                <a:latin typeface="Times New Roman" panose="02020603050405020304" pitchFamily="18" charset="0"/>
              </a:rPr>
              <a:t>Học</a:t>
            </a:r>
            <a:r>
              <a:rPr lang="en-US" sz="1600" b="1" dirty="0">
                <a:solidFill>
                  <a:srgbClr val="FF0000"/>
                </a:solidFill>
                <a:latin typeface="Times New Roman" panose="02020603050405020304" pitchFamily="18" charset="0"/>
              </a:rPr>
              <a:t> </a:t>
            </a:r>
            <a:r>
              <a:rPr lang="en-US" sz="1600" b="1" dirty="0" err="1">
                <a:solidFill>
                  <a:srgbClr val="FF0000"/>
                </a:solidFill>
                <a:latin typeface="Times New Roman" panose="02020603050405020304" pitchFamily="18" charset="0"/>
              </a:rPr>
              <a:t>trò</a:t>
            </a:r>
            <a:r>
              <a:rPr lang="en-US" sz="1600" b="1" dirty="0">
                <a:solidFill>
                  <a:srgbClr val="FF0000"/>
                </a:solidFill>
                <a:latin typeface="Times New Roman" panose="02020603050405020304" pitchFamily="18" charset="0"/>
              </a:rPr>
              <a:t>.</a:t>
            </a:r>
          </a:p>
        </p:txBody>
      </p:sp>
      <p:sp>
        <p:nvSpPr>
          <p:cNvPr id="18452" name="Rectangle 20"/>
          <p:cNvSpPr>
            <a:spLocks noChangeArrowheads="1"/>
          </p:cNvSpPr>
          <p:nvPr/>
        </p:nvSpPr>
        <p:spPr bwMode="auto">
          <a:xfrm>
            <a:off x="296443" y="3221802"/>
            <a:ext cx="3962400" cy="22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lgn="ctr">
              <a:defRPr sz="4400">
                <a:solidFill>
                  <a:schemeClr val="tx2"/>
                </a:solidFill>
                <a:latin typeface="Arial" panose="020B0604020202020204" pitchFamily="34" charset="0"/>
              </a:defRPr>
            </a:lvl1pPr>
            <a:lvl2pPr algn="ctr">
              <a:defRPr sz="4400">
                <a:solidFill>
                  <a:schemeClr val="tx2"/>
                </a:solidFill>
                <a:latin typeface="Arial" panose="020B0604020202020204" pitchFamily="34" charset="0"/>
              </a:defRPr>
            </a:lvl2pPr>
            <a:lvl3pPr algn="ctr">
              <a:defRPr sz="4400">
                <a:solidFill>
                  <a:schemeClr val="tx2"/>
                </a:solidFill>
                <a:latin typeface="Arial" panose="020B0604020202020204" pitchFamily="34" charset="0"/>
              </a:defRPr>
            </a:lvl3pPr>
            <a:lvl4pPr algn="ctr">
              <a:defRPr sz="4400">
                <a:solidFill>
                  <a:schemeClr val="tx2"/>
                </a:solidFill>
                <a:latin typeface="Arial" panose="020B0604020202020204" pitchFamily="34" charset="0"/>
              </a:defRPr>
            </a:lvl4pPr>
            <a:lvl5pPr algn="ctr">
              <a:defRPr sz="4400">
                <a:solidFill>
                  <a:schemeClr val="tx2"/>
                </a:solidFill>
                <a:latin typeface="Arial" panose="020B0604020202020204" pitchFamily="34" charset="0"/>
              </a:defRPr>
            </a:lvl5pPr>
            <a:lvl6pPr marL="457200" algn="ctr" fontAlgn="base">
              <a:spcBef>
                <a:spcPct val="0"/>
              </a:spcBef>
              <a:spcAft>
                <a:spcPct val="0"/>
              </a:spcAft>
              <a:defRPr sz="4400">
                <a:solidFill>
                  <a:schemeClr val="tx2"/>
                </a:solidFill>
                <a:latin typeface="Arial" panose="020B0604020202020204" pitchFamily="34" charset="0"/>
              </a:defRPr>
            </a:lvl6pPr>
            <a:lvl7pPr marL="914400" algn="ctr" fontAlgn="base">
              <a:spcBef>
                <a:spcPct val="0"/>
              </a:spcBef>
              <a:spcAft>
                <a:spcPct val="0"/>
              </a:spcAft>
              <a:defRPr sz="4400">
                <a:solidFill>
                  <a:schemeClr val="tx2"/>
                </a:solidFill>
                <a:latin typeface="Arial" panose="020B0604020202020204" pitchFamily="34" charset="0"/>
              </a:defRPr>
            </a:lvl7pPr>
            <a:lvl8pPr marL="1371600" algn="ctr" fontAlgn="base">
              <a:spcBef>
                <a:spcPct val="0"/>
              </a:spcBef>
              <a:spcAft>
                <a:spcPct val="0"/>
              </a:spcAft>
              <a:defRPr sz="4400">
                <a:solidFill>
                  <a:schemeClr val="tx2"/>
                </a:solidFill>
                <a:latin typeface="Arial" panose="020B0604020202020204" pitchFamily="34" charset="0"/>
              </a:defRPr>
            </a:lvl8pPr>
            <a:lvl9pPr marL="1828800" algn="ctr" fontAlgn="base">
              <a:spcBef>
                <a:spcPct val="0"/>
              </a:spcBef>
              <a:spcAft>
                <a:spcPct val="0"/>
              </a:spcAft>
              <a:defRPr sz="4400">
                <a:solidFill>
                  <a:schemeClr val="tx2"/>
                </a:solidFill>
                <a:latin typeface="Arial" panose="020B0604020202020204" pitchFamily="34" charset="0"/>
              </a:defRPr>
            </a:lvl9pPr>
          </a:lstStyle>
          <a:p>
            <a:pPr algn="l"/>
            <a:r>
              <a:rPr lang="en-US" sz="1600" b="1" dirty="0">
                <a:solidFill>
                  <a:srgbClr val="000099"/>
                </a:solidFill>
                <a:latin typeface="Times New Roman" panose="02020603050405020304" pitchFamily="18" charset="0"/>
              </a:rPr>
              <a:t>+ </a:t>
            </a:r>
            <a:r>
              <a:rPr lang="en-US" sz="1600" b="1" dirty="0" err="1">
                <a:solidFill>
                  <a:srgbClr val="000099"/>
                </a:solidFill>
                <a:latin typeface="Times New Roman" panose="02020603050405020304" pitchFamily="18" charset="0"/>
              </a:rPr>
              <a:t>Đoạn</a:t>
            </a:r>
            <a:r>
              <a:rPr lang="en-US" sz="1600" b="1" dirty="0">
                <a:solidFill>
                  <a:srgbClr val="000099"/>
                </a:solidFill>
                <a:latin typeface="Times New Roman" panose="02020603050405020304" pitchFamily="18" charset="0"/>
              </a:rPr>
              <a:t> b(2) : </a:t>
            </a:r>
            <a:r>
              <a:rPr lang="en-US" sz="1600" b="1" dirty="0" err="1">
                <a:solidFill>
                  <a:srgbClr val="000099"/>
                </a:solidFill>
                <a:latin typeface="Times New Roman" panose="02020603050405020304" pitchFamily="18" charset="0"/>
              </a:rPr>
              <a:t>Từ</a:t>
            </a:r>
            <a:r>
              <a:rPr lang="en-US" sz="1600" b="1" dirty="0">
                <a:solidFill>
                  <a:srgbClr val="000099"/>
                </a:solidFill>
                <a:latin typeface="Times New Roman" panose="02020603050405020304" pitchFamily="18" charset="0"/>
              </a:rPr>
              <a:t> </a:t>
            </a:r>
            <a:r>
              <a:rPr lang="en-US" sz="1600" b="1" dirty="0">
                <a:solidFill>
                  <a:srgbClr val="FF0000"/>
                </a:solidFill>
                <a:latin typeface="Times New Roman" panose="02020603050405020304" pitchFamily="18" charset="0"/>
              </a:rPr>
              <a:t>Con </a:t>
            </a:r>
            <a:r>
              <a:rPr lang="en-US" sz="1600" b="1" dirty="0" err="1">
                <a:solidFill>
                  <a:srgbClr val="FF0000"/>
                </a:solidFill>
                <a:latin typeface="Times New Roman" panose="02020603050405020304" pitchFamily="18" charset="0"/>
              </a:rPr>
              <a:t>đường</a:t>
            </a:r>
            <a:r>
              <a:rPr lang="en-US" sz="1600" b="1" dirty="0">
                <a:solidFill>
                  <a:srgbClr val="000099"/>
                </a:solidFill>
                <a:latin typeface="Times New Roman" panose="02020603050405020304" pitchFamily="18" charset="0"/>
              </a:rPr>
              <a:t>… </a:t>
            </a:r>
            <a:r>
              <a:rPr lang="en-US" sz="1600" b="1" dirty="0" err="1">
                <a:solidFill>
                  <a:srgbClr val="000099"/>
                </a:solidFill>
                <a:latin typeface="Times New Roman" panose="02020603050405020304" pitchFamily="18" charset="0"/>
              </a:rPr>
              <a:t>đến</a:t>
            </a:r>
            <a:r>
              <a:rPr lang="en-US" sz="1600" b="1" dirty="0">
                <a:solidFill>
                  <a:srgbClr val="000099"/>
                </a:solidFill>
                <a:latin typeface="Times New Roman" panose="02020603050405020304" pitchFamily="18" charset="0"/>
              </a:rPr>
              <a:t> </a:t>
            </a:r>
            <a:r>
              <a:rPr lang="en-US" sz="1600" b="1" dirty="0" err="1">
                <a:solidFill>
                  <a:srgbClr val="FF0000"/>
                </a:solidFill>
                <a:latin typeface="Times New Roman" panose="02020603050405020304" pitchFamily="18" charset="0"/>
              </a:rPr>
              <a:t>tuổi</a:t>
            </a:r>
            <a:r>
              <a:rPr lang="en-US" sz="1600" b="1" dirty="0">
                <a:solidFill>
                  <a:srgbClr val="FF0000"/>
                </a:solidFill>
                <a:latin typeface="Times New Roman" panose="02020603050405020304" pitchFamily="18" charset="0"/>
              </a:rPr>
              <a:t> </a:t>
            </a:r>
            <a:r>
              <a:rPr lang="en-US" sz="1600" b="1" dirty="0" err="1">
                <a:solidFill>
                  <a:srgbClr val="FF0000"/>
                </a:solidFill>
                <a:latin typeface="Times New Roman" panose="02020603050405020304" pitchFamily="18" charset="0"/>
              </a:rPr>
              <a:t>hồng</a:t>
            </a:r>
            <a:r>
              <a:rPr lang="en-US" sz="1600" b="1" dirty="0">
                <a:solidFill>
                  <a:srgbClr val="FF0000"/>
                </a:solidFill>
                <a:latin typeface="Times New Roman" panose="02020603050405020304" pitchFamily="18" charset="0"/>
              </a:rPr>
              <a:t>.</a:t>
            </a:r>
          </a:p>
        </p:txBody>
      </p:sp>
      <p:sp>
        <p:nvSpPr>
          <p:cNvPr id="18453" name="Rectangle 21"/>
          <p:cNvSpPr>
            <a:spLocks noChangeArrowheads="1"/>
          </p:cNvSpPr>
          <p:nvPr/>
        </p:nvSpPr>
        <p:spPr bwMode="auto">
          <a:xfrm>
            <a:off x="304800" y="3598333"/>
            <a:ext cx="39624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lgn="ctr">
              <a:defRPr sz="4400">
                <a:solidFill>
                  <a:schemeClr val="tx2"/>
                </a:solidFill>
                <a:latin typeface="Arial" panose="020B0604020202020204" pitchFamily="34" charset="0"/>
              </a:defRPr>
            </a:lvl1pPr>
            <a:lvl2pPr algn="ctr">
              <a:defRPr sz="4400">
                <a:solidFill>
                  <a:schemeClr val="tx2"/>
                </a:solidFill>
                <a:latin typeface="Arial" panose="020B0604020202020204" pitchFamily="34" charset="0"/>
              </a:defRPr>
            </a:lvl2pPr>
            <a:lvl3pPr algn="ctr">
              <a:defRPr sz="4400">
                <a:solidFill>
                  <a:schemeClr val="tx2"/>
                </a:solidFill>
                <a:latin typeface="Arial" panose="020B0604020202020204" pitchFamily="34" charset="0"/>
              </a:defRPr>
            </a:lvl3pPr>
            <a:lvl4pPr algn="ctr">
              <a:defRPr sz="4400">
                <a:solidFill>
                  <a:schemeClr val="tx2"/>
                </a:solidFill>
                <a:latin typeface="Arial" panose="020B0604020202020204" pitchFamily="34" charset="0"/>
              </a:defRPr>
            </a:lvl4pPr>
            <a:lvl5pPr algn="ctr">
              <a:defRPr sz="4400">
                <a:solidFill>
                  <a:schemeClr val="tx2"/>
                </a:solidFill>
                <a:latin typeface="Arial" panose="020B0604020202020204" pitchFamily="34" charset="0"/>
              </a:defRPr>
            </a:lvl5pPr>
            <a:lvl6pPr marL="457200" algn="ctr" fontAlgn="base">
              <a:spcBef>
                <a:spcPct val="0"/>
              </a:spcBef>
              <a:spcAft>
                <a:spcPct val="0"/>
              </a:spcAft>
              <a:defRPr sz="4400">
                <a:solidFill>
                  <a:schemeClr val="tx2"/>
                </a:solidFill>
                <a:latin typeface="Arial" panose="020B0604020202020204" pitchFamily="34" charset="0"/>
              </a:defRPr>
            </a:lvl6pPr>
            <a:lvl7pPr marL="914400" algn="ctr" fontAlgn="base">
              <a:spcBef>
                <a:spcPct val="0"/>
              </a:spcBef>
              <a:spcAft>
                <a:spcPct val="0"/>
              </a:spcAft>
              <a:defRPr sz="4400">
                <a:solidFill>
                  <a:schemeClr val="tx2"/>
                </a:solidFill>
                <a:latin typeface="Arial" panose="020B0604020202020204" pitchFamily="34" charset="0"/>
              </a:defRPr>
            </a:lvl7pPr>
            <a:lvl8pPr marL="1371600" algn="ctr" fontAlgn="base">
              <a:spcBef>
                <a:spcPct val="0"/>
              </a:spcBef>
              <a:spcAft>
                <a:spcPct val="0"/>
              </a:spcAft>
              <a:defRPr sz="4400">
                <a:solidFill>
                  <a:schemeClr val="tx2"/>
                </a:solidFill>
                <a:latin typeface="Arial" panose="020B0604020202020204" pitchFamily="34" charset="0"/>
              </a:defRPr>
            </a:lvl8pPr>
            <a:lvl9pPr marL="1828800" algn="ctr" fontAlgn="base">
              <a:spcBef>
                <a:spcPct val="0"/>
              </a:spcBef>
              <a:spcAft>
                <a:spcPct val="0"/>
              </a:spcAft>
              <a:defRPr sz="4400">
                <a:solidFill>
                  <a:schemeClr val="tx2"/>
                </a:solidFill>
                <a:latin typeface="Arial" panose="020B0604020202020204" pitchFamily="34" charset="0"/>
              </a:defRPr>
            </a:lvl9pPr>
          </a:lstStyle>
          <a:p>
            <a:pPr algn="l"/>
            <a:r>
              <a:rPr lang="en-US" sz="1800" b="1" dirty="0">
                <a:solidFill>
                  <a:srgbClr val="000099"/>
                </a:solidFill>
                <a:latin typeface="Times New Roman" panose="02020603050405020304" pitchFamily="18" charset="0"/>
              </a:rPr>
              <a:t>- </a:t>
            </a:r>
            <a:r>
              <a:rPr lang="en-US" sz="1800" b="1" dirty="0" err="1">
                <a:solidFill>
                  <a:srgbClr val="000099"/>
                </a:solidFill>
                <a:latin typeface="Times New Roman" panose="02020603050405020304" pitchFamily="18" charset="0"/>
              </a:rPr>
              <a:t>Một</a:t>
            </a:r>
            <a:r>
              <a:rPr lang="en-US" sz="1800" b="1" dirty="0">
                <a:solidFill>
                  <a:srgbClr val="000099"/>
                </a:solidFill>
                <a:latin typeface="Times New Roman" panose="02020603050405020304" pitchFamily="18" charset="0"/>
              </a:rPr>
              <a:t> </a:t>
            </a:r>
            <a:r>
              <a:rPr lang="en-US" sz="1800" b="1" dirty="0" err="1">
                <a:solidFill>
                  <a:srgbClr val="000099"/>
                </a:solidFill>
                <a:latin typeface="Times New Roman" panose="02020603050405020304" pitchFamily="18" charset="0"/>
              </a:rPr>
              <a:t>số</a:t>
            </a:r>
            <a:r>
              <a:rPr lang="en-US" sz="1800" b="1" dirty="0">
                <a:solidFill>
                  <a:srgbClr val="000099"/>
                </a:solidFill>
                <a:latin typeface="Times New Roman" panose="02020603050405020304" pitchFamily="18" charset="0"/>
              </a:rPr>
              <a:t> </a:t>
            </a:r>
            <a:r>
              <a:rPr lang="en-US" sz="1800" b="1" dirty="0" err="1">
                <a:solidFill>
                  <a:srgbClr val="000099"/>
                </a:solidFill>
                <a:latin typeface="Times New Roman" panose="02020603050405020304" pitchFamily="18" charset="0"/>
              </a:rPr>
              <a:t>chú</a:t>
            </a:r>
            <a:r>
              <a:rPr lang="en-US" sz="1800" b="1" dirty="0">
                <a:solidFill>
                  <a:srgbClr val="000099"/>
                </a:solidFill>
                <a:latin typeface="Times New Roman" panose="02020603050405020304" pitchFamily="18" charset="0"/>
              </a:rPr>
              <a:t> ý </a:t>
            </a:r>
            <a:r>
              <a:rPr lang="en-US" sz="1800" b="1" dirty="0" err="1">
                <a:solidFill>
                  <a:srgbClr val="000099"/>
                </a:solidFill>
                <a:latin typeface="Times New Roman" panose="02020603050405020304" pitchFamily="18" charset="0"/>
              </a:rPr>
              <a:t>trong</a:t>
            </a:r>
            <a:r>
              <a:rPr lang="en-US" sz="1800" b="1" dirty="0">
                <a:solidFill>
                  <a:srgbClr val="000099"/>
                </a:solidFill>
                <a:latin typeface="Times New Roman" panose="02020603050405020304" pitchFamily="18" charset="0"/>
              </a:rPr>
              <a:t> </a:t>
            </a:r>
            <a:r>
              <a:rPr lang="en-US" sz="1800" b="1" dirty="0" err="1">
                <a:solidFill>
                  <a:srgbClr val="000099"/>
                </a:solidFill>
                <a:latin typeface="Times New Roman" panose="02020603050405020304" pitchFamily="18" charset="0"/>
              </a:rPr>
              <a:t>bài</a:t>
            </a:r>
            <a:endParaRPr lang="en-US" sz="1800" b="1" dirty="0">
              <a:solidFill>
                <a:srgbClr val="000099"/>
              </a:solidFill>
              <a:latin typeface="Times New Roman" panose="02020603050405020304" pitchFamily="18" charset="0"/>
            </a:endParaRPr>
          </a:p>
        </p:txBody>
      </p:sp>
      <p:sp>
        <p:nvSpPr>
          <p:cNvPr id="18454" name="Rectangle 22"/>
          <p:cNvSpPr>
            <a:spLocks noChangeArrowheads="1"/>
          </p:cNvSpPr>
          <p:nvPr/>
        </p:nvSpPr>
        <p:spPr bwMode="auto">
          <a:xfrm>
            <a:off x="296443" y="4055533"/>
            <a:ext cx="3962400" cy="22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lgn="ctr">
              <a:defRPr sz="4400">
                <a:solidFill>
                  <a:schemeClr val="tx2"/>
                </a:solidFill>
                <a:latin typeface="Arial" panose="020B0604020202020204" pitchFamily="34" charset="0"/>
              </a:defRPr>
            </a:lvl1pPr>
            <a:lvl2pPr algn="ctr">
              <a:defRPr sz="4400">
                <a:solidFill>
                  <a:schemeClr val="tx2"/>
                </a:solidFill>
                <a:latin typeface="Arial" panose="020B0604020202020204" pitchFamily="34" charset="0"/>
              </a:defRPr>
            </a:lvl2pPr>
            <a:lvl3pPr algn="ctr">
              <a:defRPr sz="4400">
                <a:solidFill>
                  <a:schemeClr val="tx2"/>
                </a:solidFill>
                <a:latin typeface="Arial" panose="020B0604020202020204" pitchFamily="34" charset="0"/>
              </a:defRPr>
            </a:lvl3pPr>
            <a:lvl4pPr algn="ctr">
              <a:defRPr sz="4400">
                <a:solidFill>
                  <a:schemeClr val="tx2"/>
                </a:solidFill>
                <a:latin typeface="Arial" panose="020B0604020202020204" pitchFamily="34" charset="0"/>
              </a:defRPr>
            </a:lvl4pPr>
            <a:lvl5pPr algn="ctr">
              <a:defRPr sz="4400">
                <a:solidFill>
                  <a:schemeClr val="tx2"/>
                </a:solidFill>
                <a:latin typeface="Arial" panose="020B0604020202020204" pitchFamily="34" charset="0"/>
              </a:defRPr>
            </a:lvl5pPr>
            <a:lvl6pPr marL="457200" algn="ctr" fontAlgn="base">
              <a:spcBef>
                <a:spcPct val="0"/>
              </a:spcBef>
              <a:spcAft>
                <a:spcPct val="0"/>
              </a:spcAft>
              <a:defRPr sz="4400">
                <a:solidFill>
                  <a:schemeClr val="tx2"/>
                </a:solidFill>
                <a:latin typeface="Arial" panose="020B0604020202020204" pitchFamily="34" charset="0"/>
              </a:defRPr>
            </a:lvl6pPr>
            <a:lvl7pPr marL="914400" algn="ctr" fontAlgn="base">
              <a:spcBef>
                <a:spcPct val="0"/>
              </a:spcBef>
              <a:spcAft>
                <a:spcPct val="0"/>
              </a:spcAft>
              <a:defRPr sz="4400">
                <a:solidFill>
                  <a:schemeClr val="tx2"/>
                </a:solidFill>
                <a:latin typeface="Arial" panose="020B0604020202020204" pitchFamily="34" charset="0"/>
              </a:defRPr>
            </a:lvl7pPr>
            <a:lvl8pPr marL="1371600" algn="ctr" fontAlgn="base">
              <a:spcBef>
                <a:spcPct val="0"/>
              </a:spcBef>
              <a:spcAft>
                <a:spcPct val="0"/>
              </a:spcAft>
              <a:defRPr sz="4400">
                <a:solidFill>
                  <a:schemeClr val="tx2"/>
                </a:solidFill>
                <a:latin typeface="Arial" panose="020B0604020202020204" pitchFamily="34" charset="0"/>
              </a:defRPr>
            </a:lvl8pPr>
            <a:lvl9pPr marL="1828800" algn="ctr" fontAlgn="base">
              <a:spcBef>
                <a:spcPct val="0"/>
              </a:spcBef>
              <a:spcAft>
                <a:spcPct val="0"/>
              </a:spcAft>
              <a:defRPr sz="4400">
                <a:solidFill>
                  <a:schemeClr val="tx2"/>
                </a:solidFill>
                <a:latin typeface="Arial" panose="020B0604020202020204" pitchFamily="34" charset="0"/>
              </a:defRPr>
            </a:lvl9pPr>
          </a:lstStyle>
          <a:p>
            <a:pPr algn="l"/>
            <a:r>
              <a:rPr lang="en-US" sz="1600" b="1" dirty="0">
                <a:solidFill>
                  <a:srgbClr val="000099"/>
                </a:solidFill>
                <a:latin typeface="Times New Roman" panose="02020603050405020304" pitchFamily="18" charset="0"/>
              </a:rPr>
              <a:t>+ </a:t>
            </a:r>
            <a:r>
              <a:rPr lang="en-US" sz="1600" b="1" dirty="0" err="1">
                <a:solidFill>
                  <a:srgbClr val="000099"/>
                </a:solidFill>
                <a:latin typeface="Times New Roman" panose="02020603050405020304" pitchFamily="18" charset="0"/>
              </a:rPr>
              <a:t>Hình</a:t>
            </a:r>
            <a:r>
              <a:rPr lang="en-US" sz="1600" b="1" dirty="0">
                <a:solidFill>
                  <a:srgbClr val="000099"/>
                </a:solidFill>
                <a:latin typeface="Times New Roman" panose="02020603050405020304" pitchFamily="18" charset="0"/>
              </a:rPr>
              <a:t> </a:t>
            </a:r>
            <a:r>
              <a:rPr lang="en-US" sz="1600" b="1" dirty="0" err="1">
                <a:solidFill>
                  <a:srgbClr val="000099"/>
                </a:solidFill>
                <a:latin typeface="Times New Roman" panose="02020603050405020304" pitchFamily="18" charset="0"/>
              </a:rPr>
              <a:t>tiết</a:t>
            </a:r>
            <a:r>
              <a:rPr lang="en-US" sz="1600" b="1" dirty="0">
                <a:solidFill>
                  <a:srgbClr val="000099"/>
                </a:solidFill>
                <a:latin typeface="Times New Roman" panose="02020603050405020304" pitchFamily="18" charset="0"/>
              </a:rPr>
              <a:t> </a:t>
            </a:r>
            <a:r>
              <a:rPr lang="en-US" sz="1600" b="1" dirty="0" err="1">
                <a:solidFill>
                  <a:srgbClr val="000099"/>
                </a:solidFill>
                <a:latin typeface="Times New Roman" panose="02020603050405020304" pitchFamily="18" charset="0"/>
              </a:rPr>
              <a:t>tấu</a:t>
            </a:r>
            <a:r>
              <a:rPr lang="en-US" sz="1600" b="1" dirty="0">
                <a:solidFill>
                  <a:srgbClr val="000099"/>
                </a:solidFill>
                <a:latin typeface="Times New Roman" panose="02020603050405020304" pitchFamily="18" charset="0"/>
              </a:rPr>
              <a:t> </a:t>
            </a:r>
            <a:r>
              <a:rPr lang="en-US" sz="1600" b="1" dirty="0" err="1">
                <a:solidFill>
                  <a:srgbClr val="000099"/>
                </a:solidFill>
                <a:latin typeface="Times New Roman" panose="02020603050405020304" pitchFamily="18" charset="0"/>
              </a:rPr>
              <a:t>đảo</a:t>
            </a:r>
            <a:r>
              <a:rPr lang="en-US" sz="1600" b="1" dirty="0">
                <a:solidFill>
                  <a:srgbClr val="000099"/>
                </a:solidFill>
                <a:latin typeface="Times New Roman" panose="02020603050405020304" pitchFamily="18" charset="0"/>
              </a:rPr>
              <a:t> </a:t>
            </a:r>
            <a:r>
              <a:rPr lang="en-US" sz="1600" b="1" dirty="0" err="1">
                <a:solidFill>
                  <a:srgbClr val="000099"/>
                </a:solidFill>
                <a:latin typeface="Times New Roman" panose="02020603050405020304" pitchFamily="18" charset="0"/>
              </a:rPr>
              <a:t>phách</a:t>
            </a:r>
            <a:endParaRPr lang="en-US" sz="1600" b="1" dirty="0">
              <a:solidFill>
                <a:srgbClr val="000099"/>
              </a:solidFill>
              <a:latin typeface="Times New Roman" panose="02020603050405020304" pitchFamily="18" charset="0"/>
            </a:endParaRPr>
          </a:p>
        </p:txBody>
      </p:sp>
      <p:sp>
        <p:nvSpPr>
          <p:cNvPr id="18455" name="Rectangle 23"/>
          <p:cNvSpPr>
            <a:spLocks noChangeArrowheads="1"/>
          </p:cNvSpPr>
          <p:nvPr/>
        </p:nvSpPr>
        <p:spPr bwMode="auto">
          <a:xfrm>
            <a:off x="287976" y="4381500"/>
            <a:ext cx="3962400" cy="22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lgn="ctr">
              <a:defRPr sz="4400">
                <a:solidFill>
                  <a:schemeClr val="tx2"/>
                </a:solidFill>
                <a:latin typeface="Arial" panose="020B0604020202020204" pitchFamily="34" charset="0"/>
              </a:defRPr>
            </a:lvl1pPr>
            <a:lvl2pPr algn="ctr">
              <a:defRPr sz="4400">
                <a:solidFill>
                  <a:schemeClr val="tx2"/>
                </a:solidFill>
                <a:latin typeface="Arial" panose="020B0604020202020204" pitchFamily="34" charset="0"/>
              </a:defRPr>
            </a:lvl2pPr>
            <a:lvl3pPr algn="ctr">
              <a:defRPr sz="4400">
                <a:solidFill>
                  <a:schemeClr val="tx2"/>
                </a:solidFill>
                <a:latin typeface="Arial" panose="020B0604020202020204" pitchFamily="34" charset="0"/>
              </a:defRPr>
            </a:lvl3pPr>
            <a:lvl4pPr algn="ctr">
              <a:defRPr sz="4400">
                <a:solidFill>
                  <a:schemeClr val="tx2"/>
                </a:solidFill>
                <a:latin typeface="Arial" panose="020B0604020202020204" pitchFamily="34" charset="0"/>
              </a:defRPr>
            </a:lvl4pPr>
            <a:lvl5pPr algn="ctr">
              <a:defRPr sz="4400">
                <a:solidFill>
                  <a:schemeClr val="tx2"/>
                </a:solidFill>
                <a:latin typeface="Arial" panose="020B0604020202020204" pitchFamily="34" charset="0"/>
              </a:defRPr>
            </a:lvl5pPr>
            <a:lvl6pPr marL="457200" algn="ctr" fontAlgn="base">
              <a:spcBef>
                <a:spcPct val="0"/>
              </a:spcBef>
              <a:spcAft>
                <a:spcPct val="0"/>
              </a:spcAft>
              <a:defRPr sz="4400">
                <a:solidFill>
                  <a:schemeClr val="tx2"/>
                </a:solidFill>
                <a:latin typeface="Arial" panose="020B0604020202020204" pitchFamily="34" charset="0"/>
              </a:defRPr>
            </a:lvl6pPr>
            <a:lvl7pPr marL="914400" algn="ctr" fontAlgn="base">
              <a:spcBef>
                <a:spcPct val="0"/>
              </a:spcBef>
              <a:spcAft>
                <a:spcPct val="0"/>
              </a:spcAft>
              <a:defRPr sz="4400">
                <a:solidFill>
                  <a:schemeClr val="tx2"/>
                </a:solidFill>
                <a:latin typeface="Arial" panose="020B0604020202020204" pitchFamily="34" charset="0"/>
              </a:defRPr>
            </a:lvl7pPr>
            <a:lvl8pPr marL="1371600" algn="ctr" fontAlgn="base">
              <a:spcBef>
                <a:spcPct val="0"/>
              </a:spcBef>
              <a:spcAft>
                <a:spcPct val="0"/>
              </a:spcAft>
              <a:defRPr sz="4400">
                <a:solidFill>
                  <a:schemeClr val="tx2"/>
                </a:solidFill>
                <a:latin typeface="Arial" panose="020B0604020202020204" pitchFamily="34" charset="0"/>
              </a:defRPr>
            </a:lvl8pPr>
            <a:lvl9pPr marL="1828800" algn="ctr" fontAlgn="base">
              <a:spcBef>
                <a:spcPct val="0"/>
              </a:spcBef>
              <a:spcAft>
                <a:spcPct val="0"/>
              </a:spcAft>
              <a:defRPr sz="4400">
                <a:solidFill>
                  <a:schemeClr val="tx2"/>
                </a:solidFill>
                <a:latin typeface="Arial" panose="020B0604020202020204" pitchFamily="34" charset="0"/>
              </a:defRPr>
            </a:lvl9pPr>
          </a:lstStyle>
          <a:p>
            <a:pPr algn="l"/>
            <a:r>
              <a:rPr lang="en-US" sz="1600" b="1" dirty="0">
                <a:solidFill>
                  <a:srgbClr val="000099"/>
                </a:solidFill>
                <a:latin typeface="Times New Roman" panose="02020603050405020304" pitchFamily="18" charset="0"/>
              </a:rPr>
              <a:t>+ </a:t>
            </a:r>
            <a:r>
              <a:rPr lang="en-US" sz="1600" b="1" dirty="0" err="1">
                <a:solidFill>
                  <a:srgbClr val="000099"/>
                </a:solidFill>
                <a:latin typeface="Times New Roman" panose="02020603050405020304" pitchFamily="18" charset="0"/>
              </a:rPr>
              <a:t>Dấu</a:t>
            </a:r>
            <a:r>
              <a:rPr lang="en-US" sz="1600" b="1" dirty="0">
                <a:solidFill>
                  <a:srgbClr val="000099"/>
                </a:solidFill>
                <a:latin typeface="Times New Roman" panose="02020603050405020304" pitchFamily="18" charset="0"/>
              </a:rPr>
              <a:t> </a:t>
            </a:r>
            <a:r>
              <a:rPr lang="en-US" sz="1600" b="1" dirty="0" err="1">
                <a:solidFill>
                  <a:srgbClr val="000099"/>
                </a:solidFill>
                <a:latin typeface="Times New Roman" panose="02020603050405020304" pitchFamily="18" charset="0"/>
              </a:rPr>
              <a:t>luyến</a:t>
            </a:r>
            <a:endParaRPr lang="en-US" sz="1600" b="1" dirty="0">
              <a:solidFill>
                <a:srgbClr val="000099"/>
              </a:solidFill>
              <a:latin typeface="Times New Roman" panose="02020603050405020304" pitchFamily="18" charset="0"/>
            </a:endParaRPr>
          </a:p>
        </p:txBody>
      </p:sp>
      <p:sp>
        <p:nvSpPr>
          <p:cNvPr id="18456" name="Rectangle 24"/>
          <p:cNvSpPr>
            <a:spLocks noChangeArrowheads="1"/>
          </p:cNvSpPr>
          <p:nvPr/>
        </p:nvSpPr>
        <p:spPr bwMode="auto">
          <a:xfrm>
            <a:off x="322315" y="4986631"/>
            <a:ext cx="39624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lgn="ctr">
              <a:defRPr sz="4400">
                <a:solidFill>
                  <a:schemeClr val="tx2"/>
                </a:solidFill>
                <a:latin typeface="Arial" panose="020B0604020202020204" pitchFamily="34" charset="0"/>
              </a:defRPr>
            </a:lvl1pPr>
            <a:lvl2pPr algn="ctr">
              <a:defRPr sz="4400">
                <a:solidFill>
                  <a:schemeClr val="tx2"/>
                </a:solidFill>
                <a:latin typeface="Arial" panose="020B0604020202020204" pitchFamily="34" charset="0"/>
              </a:defRPr>
            </a:lvl2pPr>
            <a:lvl3pPr algn="ctr">
              <a:defRPr sz="4400">
                <a:solidFill>
                  <a:schemeClr val="tx2"/>
                </a:solidFill>
                <a:latin typeface="Arial" panose="020B0604020202020204" pitchFamily="34" charset="0"/>
              </a:defRPr>
            </a:lvl3pPr>
            <a:lvl4pPr algn="ctr">
              <a:defRPr sz="4400">
                <a:solidFill>
                  <a:schemeClr val="tx2"/>
                </a:solidFill>
                <a:latin typeface="Arial" panose="020B0604020202020204" pitchFamily="34" charset="0"/>
              </a:defRPr>
            </a:lvl4pPr>
            <a:lvl5pPr algn="ctr">
              <a:defRPr sz="4400">
                <a:solidFill>
                  <a:schemeClr val="tx2"/>
                </a:solidFill>
                <a:latin typeface="Arial" panose="020B0604020202020204" pitchFamily="34" charset="0"/>
              </a:defRPr>
            </a:lvl5pPr>
            <a:lvl6pPr marL="457200" algn="ctr" fontAlgn="base">
              <a:spcBef>
                <a:spcPct val="0"/>
              </a:spcBef>
              <a:spcAft>
                <a:spcPct val="0"/>
              </a:spcAft>
              <a:defRPr sz="4400">
                <a:solidFill>
                  <a:schemeClr val="tx2"/>
                </a:solidFill>
                <a:latin typeface="Arial" panose="020B0604020202020204" pitchFamily="34" charset="0"/>
              </a:defRPr>
            </a:lvl6pPr>
            <a:lvl7pPr marL="914400" algn="ctr" fontAlgn="base">
              <a:spcBef>
                <a:spcPct val="0"/>
              </a:spcBef>
              <a:spcAft>
                <a:spcPct val="0"/>
              </a:spcAft>
              <a:defRPr sz="4400">
                <a:solidFill>
                  <a:schemeClr val="tx2"/>
                </a:solidFill>
                <a:latin typeface="Arial" panose="020B0604020202020204" pitchFamily="34" charset="0"/>
              </a:defRPr>
            </a:lvl7pPr>
            <a:lvl8pPr marL="1371600" algn="ctr" fontAlgn="base">
              <a:spcBef>
                <a:spcPct val="0"/>
              </a:spcBef>
              <a:spcAft>
                <a:spcPct val="0"/>
              </a:spcAft>
              <a:defRPr sz="4400">
                <a:solidFill>
                  <a:schemeClr val="tx2"/>
                </a:solidFill>
                <a:latin typeface="Arial" panose="020B0604020202020204" pitchFamily="34" charset="0"/>
              </a:defRPr>
            </a:lvl8pPr>
            <a:lvl9pPr marL="1828800" algn="ctr" fontAlgn="base">
              <a:spcBef>
                <a:spcPct val="0"/>
              </a:spcBef>
              <a:spcAft>
                <a:spcPct val="0"/>
              </a:spcAft>
              <a:defRPr sz="4400">
                <a:solidFill>
                  <a:schemeClr val="tx2"/>
                </a:solidFill>
                <a:latin typeface="Arial" panose="020B0604020202020204" pitchFamily="34" charset="0"/>
              </a:defRPr>
            </a:lvl9pPr>
          </a:lstStyle>
          <a:p>
            <a:pPr algn="l"/>
            <a:r>
              <a:rPr lang="en-US" sz="1800" b="1" dirty="0">
                <a:solidFill>
                  <a:srgbClr val="000099"/>
                </a:solidFill>
                <a:latin typeface="Times New Roman" panose="02020603050405020304" pitchFamily="18" charset="0"/>
              </a:rPr>
              <a:t>- Chia </a:t>
            </a:r>
            <a:r>
              <a:rPr lang="en-US" sz="1800" b="1" dirty="0" err="1">
                <a:solidFill>
                  <a:srgbClr val="000099"/>
                </a:solidFill>
                <a:latin typeface="Times New Roman" panose="02020603050405020304" pitchFamily="18" charset="0"/>
              </a:rPr>
              <a:t>câu</a:t>
            </a:r>
            <a:r>
              <a:rPr lang="en-US" sz="1800" b="1" dirty="0">
                <a:solidFill>
                  <a:srgbClr val="000099"/>
                </a:solidFill>
                <a:latin typeface="Times New Roman" panose="02020603050405020304" pitchFamily="18" charset="0"/>
              </a:rPr>
              <a:t> </a:t>
            </a:r>
            <a:r>
              <a:rPr lang="en-US" sz="1800" b="1" dirty="0" err="1">
                <a:solidFill>
                  <a:srgbClr val="000099"/>
                </a:solidFill>
                <a:latin typeface="Times New Roman" panose="02020603050405020304" pitchFamily="18" charset="0"/>
              </a:rPr>
              <a:t>hát</a:t>
            </a:r>
            <a:endParaRPr lang="en-US" sz="1800" b="1" dirty="0">
              <a:solidFill>
                <a:srgbClr val="000099"/>
              </a:solidFill>
              <a:latin typeface="Times New Roman" panose="02020603050405020304" pitchFamily="18" charset="0"/>
            </a:endParaRPr>
          </a:p>
        </p:txBody>
      </p:sp>
      <p:pic>
        <p:nvPicPr>
          <p:cNvPr id="18457" name="Picture 25" descr="CHECKMRK"/>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888214">
            <a:off x="6468748" y="2963708"/>
            <a:ext cx="168275" cy="428625"/>
          </a:xfrm>
          <a:prstGeom prst="rect">
            <a:avLst/>
          </a:prstGeom>
          <a:noFill/>
          <a:extLst>
            <a:ext uri="{909E8E84-426E-40DD-AFC4-6F175D3DCCD1}">
              <a14:hiddenFill xmlns:a14="http://schemas.microsoft.com/office/drawing/2010/main">
                <a:solidFill>
                  <a:srgbClr val="FFFFFF"/>
                </a:solidFill>
              </a14:hiddenFill>
            </a:ext>
          </a:extLst>
        </p:spPr>
      </p:pic>
      <p:pic>
        <p:nvPicPr>
          <p:cNvPr id="18458" name="Picture 26" descr="CHECKMRK"/>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888214">
            <a:off x="8256162" y="3591358"/>
            <a:ext cx="168275" cy="428625"/>
          </a:xfrm>
          <a:prstGeom prst="rect">
            <a:avLst/>
          </a:prstGeom>
          <a:noFill/>
          <a:extLst>
            <a:ext uri="{909E8E84-426E-40DD-AFC4-6F175D3DCCD1}">
              <a14:hiddenFill xmlns:a14="http://schemas.microsoft.com/office/drawing/2010/main">
                <a:solidFill>
                  <a:srgbClr val="FFFFFF"/>
                </a:solidFill>
              </a14:hiddenFill>
            </a:ext>
          </a:extLst>
        </p:spPr>
      </p:pic>
      <p:pic>
        <p:nvPicPr>
          <p:cNvPr id="18460" name="Picture 28" descr="CHECKMRK"/>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888214">
            <a:off x="4657087" y="4912018"/>
            <a:ext cx="168275" cy="428625"/>
          </a:xfrm>
          <a:prstGeom prst="rect">
            <a:avLst/>
          </a:prstGeom>
          <a:noFill/>
          <a:extLst>
            <a:ext uri="{909E8E84-426E-40DD-AFC4-6F175D3DCCD1}">
              <a14:hiddenFill xmlns:a14="http://schemas.microsoft.com/office/drawing/2010/main">
                <a:solidFill>
                  <a:srgbClr val="FFFFFF"/>
                </a:solidFill>
              </a14:hiddenFill>
            </a:ext>
          </a:extLst>
        </p:spPr>
      </p:pic>
      <p:pic>
        <p:nvPicPr>
          <p:cNvPr id="18461" name="Picture 29" descr="CHECKMRK"/>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888214">
            <a:off x="6354235" y="5369412"/>
            <a:ext cx="168275" cy="428625"/>
          </a:xfrm>
          <a:prstGeom prst="rect">
            <a:avLst/>
          </a:prstGeom>
          <a:noFill/>
          <a:extLst>
            <a:ext uri="{909E8E84-426E-40DD-AFC4-6F175D3DCCD1}">
              <a14:hiddenFill xmlns:a14="http://schemas.microsoft.com/office/drawing/2010/main">
                <a:solidFill>
                  <a:srgbClr val="FFFFFF"/>
                </a:solidFill>
              </a14:hiddenFill>
            </a:ext>
          </a:extLst>
        </p:spPr>
      </p:pic>
      <p:pic>
        <p:nvPicPr>
          <p:cNvPr id="18462" name="Picture 30" descr="CHECKMRK"/>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888214">
            <a:off x="8331728" y="6300928"/>
            <a:ext cx="168275" cy="428625"/>
          </a:xfrm>
          <a:prstGeom prst="rect">
            <a:avLst/>
          </a:prstGeom>
          <a:noFill/>
          <a:extLst>
            <a:ext uri="{909E8E84-426E-40DD-AFC4-6F175D3DCCD1}">
              <a14:hiddenFill xmlns:a14="http://schemas.microsoft.com/office/drawing/2010/main">
                <a:solidFill>
                  <a:srgbClr val="FFFFFF"/>
                </a:solidFill>
              </a14:hiddenFill>
            </a:ext>
          </a:extLst>
        </p:spPr>
      </p:pic>
      <p:sp>
        <p:nvSpPr>
          <p:cNvPr id="18472" name="Oval 40"/>
          <p:cNvSpPr>
            <a:spLocks noChangeArrowheads="1"/>
          </p:cNvSpPr>
          <p:nvPr/>
        </p:nvSpPr>
        <p:spPr bwMode="auto">
          <a:xfrm>
            <a:off x="7239000" y="2093265"/>
            <a:ext cx="609600" cy="457200"/>
          </a:xfrm>
          <a:prstGeom prst="ellipse">
            <a:avLst/>
          </a:prstGeom>
          <a:noFill/>
          <a:ln w="28575">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473" name="Oval 41"/>
          <p:cNvSpPr>
            <a:spLocks noChangeArrowheads="1"/>
          </p:cNvSpPr>
          <p:nvPr/>
        </p:nvSpPr>
        <p:spPr bwMode="auto">
          <a:xfrm>
            <a:off x="5964876" y="2728817"/>
            <a:ext cx="609600" cy="457200"/>
          </a:xfrm>
          <a:prstGeom prst="ellipse">
            <a:avLst/>
          </a:prstGeom>
          <a:noFill/>
          <a:ln w="28575">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474" name="Oval 42"/>
          <p:cNvSpPr>
            <a:spLocks noChangeArrowheads="1"/>
          </p:cNvSpPr>
          <p:nvPr/>
        </p:nvSpPr>
        <p:spPr bwMode="auto">
          <a:xfrm>
            <a:off x="8365176" y="4034367"/>
            <a:ext cx="609600" cy="457200"/>
          </a:xfrm>
          <a:prstGeom prst="ellipse">
            <a:avLst/>
          </a:prstGeom>
          <a:noFill/>
          <a:ln w="28575">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475" name="Oval 43"/>
          <p:cNvSpPr>
            <a:spLocks noChangeArrowheads="1"/>
          </p:cNvSpPr>
          <p:nvPr/>
        </p:nvSpPr>
        <p:spPr bwMode="auto">
          <a:xfrm>
            <a:off x="4284370" y="4667449"/>
            <a:ext cx="609600" cy="457200"/>
          </a:xfrm>
          <a:prstGeom prst="ellipse">
            <a:avLst/>
          </a:prstGeom>
          <a:noFill/>
          <a:ln w="28575">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476" name="Oval 44"/>
          <p:cNvSpPr>
            <a:spLocks noChangeArrowheads="1"/>
          </p:cNvSpPr>
          <p:nvPr/>
        </p:nvSpPr>
        <p:spPr bwMode="auto">
          <a:xfrm>
            <a:off x="5609539" y="5259756"/>
            <a:ext cx="457200" cy="457200"/>
          </a:xfrm>
          <a:prstGeom prst="ellipse">
            <a:avLst/>
          </a:prstGeom>
          <a:noFill/>
          <a:ln w="28575">
            <a:solidFill>
              <a:schemeClr val="accent2"/>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477" name="Oval 45"/>
          <p:cNvSpPr>
            <a:spLocks noChangeArrowheads="1"/>
          </p:cNvSpPr>
          <p:nvPr/>
        </p:nvSpPr>
        <p:spPr bwMode="auto">
          <a:xfrm>
            <a:off x="7391400" y="3450402"/>
            <a:ext cx="457200" cy="457200"/>
          </a:xfrm>
          <a:prstGeom prst="ellipse">
            <a:avLst/>
          </a:prstGeom>
          <a:noFill/>
          <a:ln w="28575">
            <a:solidFill>
              <a:schemeClr val="accent2"/>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478" name="Oval 46"/>
          <p:cNvSpPr>
            <a:spLocks noChangeArrowheads="1"/>
          </p:cNvSpPr>
          <p:nvPr/>
        </p:nvSpPr>
        <p:spPr bwMode="auto">
          <a:xfrm>
            <a:off x="7315200" y="5909802"/>
            <a:ext cx="457200" cy="457200"/>
          </a:xfrm>
          <a:prstGeom prst="ellipse">
            <a:avLst/>
          </a:prstGeom>
          <a:noFill/>
          <a:ln w="28575">
            <a:solidFill>
              <a:schemeClr val="accent2"/>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479" name="Oval 47"/>
          <p:cNvSpPr>
            <a:spLocks noChangeArrowheads="1"/>
          </p:cNvSpPr>
          <p:nvPr/>
        </p:nvSpPr>
        <p:spPr bwMode="auto">
          <a:xfrm>
            <a:off x="6934200" y="3995162"/>
            <a:ext cx="457200" cy="457200"/>
          </a:xfrm>
          <a:prstGeom prst="ellipse">
            <a:avLst/>
          </a:prstGeom>
          <a:noFill/>
          <a:ln w="28575">
            <a:solidFill>
              <a:schemeClr val="hlink"/>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480" name="Oval 48"/>
          <p:cNvSpPr>
            <a:spLocks noChangeArrowheads="1"/>
          </p:cNvSpPr>
          <p:nvPr/>
        </p:nvSpPr>
        <p:spPr bwMode="auto">
          <a:xfrm>
            <a:off x="4443465" y="5326484"/>
            <a:ext cx="457200" cy="457200"/>
          </a:xfrm>
          <a:prstGeom prst="ellipse">
            <a:avLst/>
          </a:prstGeom>
          <a:noFill/>
          <a:ln w="28575">
            <a:solidFill>
              <a:schemeClr val="hlink"/>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481" name="Oval 49"/>
          <p:cNvSpPr>
            <a:spLocks noChangeArrowheads="1"/>
          </p:cNvSpPr>
          <p:nvPr/>
        </p:nvSpPr>
        <p:spPr bwMode="auto">
          <a:xfrm>
            <a:off x="5938839" y="5984886"/>
            <a:ext cx="457200" cy="457200"/>
          </a:xfrm>
          <a:prstGeom prst="ellipse">
            <a:avLst/>
          </a:prstGeom>
          <a:noFill/>
          <a:ln w="28575">
            <a:solidFill>
              <a:schemeClr val="hlink"/>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482" name="Rectangle 50"/>
          <p:cNvSpPr>
            <a:spLocks noChangeArrowheads="1"/>
          </p:cNvSpPr>
          <p:nvPr/>
        </p:nvSpPr>
        <p:spPr bwMode="auto">
          <a:xfrm>
            <a:off x="304800" y="4715933"/>
            <a:ext cx="3962400" cy="22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lgn="ctr">
              <a:defRPr sz="4400">
                <a:solidFill>
                  <a:schemeClr val="tx2"/>
                </a:solidFill>
                <a:latin typeface="Arial" panose="020B0604020202020204" pitchFamily="34" charset="0"/>
              </a:defRPr>
            </a:lvl1pPr>
            <a:lvl2pPr algn="ctr">
              <a:defRPr sz="4400">
                <a:solidFill>
                  <a:schemeClr val="tx2"/>
                </a:solidFill>
                <a:latin typeface="Arial" panose="020B0604020202020204" pitchFamily="34" charset="0"/>
              </a:defRPr>
            </a:lvl2pPr>
            <a:lvl3pPr algn="ctr">
              <a:defRPr sz="4400">
                <a:solidFill>
                  <a:schemeClr val="tx2"/>
                </a:solidFill>
                <a:latin typeface="Arial" panose="020B0604020202020204" pitchFamily="34" charset="0"/>
              </a:defRPr>
            </a:lvl3pPr>
            <a:lvl4pPr algn="ctr">
              <a:defRPr sz="4400">
                <a:solidFill>
                  <a:schemeClr val="tx2"/>
                </a:solidFill>
                <a:latin typeface="Arial" panose="020B0604020202020204" pitchFamily="34" charset="0"/>
              </a:defRPr>
            </a:lvl4pPr>
            <a:lvl5pPr algn="ctr">
              <a:defRPr sz="4400">
                <a:solidFill>
                  <a:schemeClr val="tx2"/>
                </a:solidFill>
                <a:latin typeface="Arial" panose="020B0604020202020204" pitchFamily="34" charset="0"/>
              </a:defRPr>
            </a:lvl5pPr>
            <a:lvl6pPr marL="457200" algn="ctr" fontAlgn="base">
              <a:spcBef>
                <a:spcPct val="0"/>
              </a:spcBef>
              <a:spcAft>
                <a:spcPct val="0"/>
              </a:spcAft>
              <a:defRPr sz="4400">
                <a:solidFill>
                  <a:schemeClr val="tx2"/>
                </a:solidFill>
                <a:latin typeface="Arial" panose="020B0604020202020204" pitchFamily="34" charset="0"/>
              </a:defRPr>
            </a:lvl6pPr>
            <a:lvl7pPr marL="914400" algn="ctr" fontAlgn="base">
              <a:spcBef>
                <a:spcPct val="0"/>
              </a:spcBef>
              <a:spcAft>
                <a:spcPct val="0"/>
              </a:spcAft>
              <a:defRPr sz="4400">
                <a:solidFill>
                  <a:schemeClr val="tx2"/>
                </a:solidFill>
                <a:latin typeface="Arial" panose="020B0604020202020204" pitchFamily="34" charset="0"/>
              </a:defRPr>
            </a:lvl7pPr>
            <a:lvl8pPr marL="1371600" algn="ctr" fontAlgn="base">
              <a:spcBef>
                <a:spcPct val="0"/>
              </a:spcBef>
              <a:spcAft>
                <a:spcPct val="0"/>
              </a:spcAft>
              <a:defRPr sz="4400">
                <a:solidFill>
                  <a:schemeClr val="tx2"/>
                </a:solidFill>
                <a:latin typeface="Arial" panose="020B0604020202020204" pitchFamily="34" charset="0"/>
              </a:defRPr>
            </a:lvl8pPr>
            <a:lvl9pPr marL="1828800" algn="ctr" fontAlgn="base">
              <a:spcBef>
                <a:spcPct val="0"/>
              </a:spcBef>
              <a:spcAft>
                <a:spcPct val="0"/>
              </a:spcAft>
              <a:defRPr sz="4400">
                <a:solidFill>
                  <a:schemeClr val="tx2"/>
                </a:solidFill>
                <a:latin typeface="Arial" panose="020B0604020202020204" pitchFamily="34" charset="0"/>
              </a:defRPr>
            </a:lvl9pPr>
          </a:lstStyle>
          <a:p>
            <a:pPr algn="l"/>
            <a:r>
              <a:rPr lang="en-US" sz="1600" b="1" dirty="0">
                <a:solidFill>
                  <a:srgbClr val="000099"/>
                </a:solidFill>
                <a:latin typeface="Times New Roman" panose="02020603050405020304" pitchFamily="18" charset="0"/>
              </a:rPr>
              <a:t>+ </a:t>
            </a:r>
            <a:r>
              <a:rPr lang="en-US" sz="1600" b="1" dirty="0" err="1">
                <a:solidFill>
                  <a:srgbClr val="000099"/>
                </a:solidFill>
                <a:latin typeface="Times New Roman" panose="02020603050405020304" pitchFamily="18" charset="0"/>
              </a:rPr>
              <a:t>Âm</a:t>
            </a:r>
            <a:r>
              <a:rPr lang="en-US" sz="1600" b="1" dirty="0">
                <a:solidFill>
                  <a:srgbClr val="000099"/>
                </a:solidFill>
                <a:latin typeface="Times New Roman" panose="02020603050405020304" pitchFamily="18" charset="0"/>
              </a:rPr>
              <a:t> </a:t>
            </a:r>
            <a:r>
              <a:rPr lang="en-US" sz="1600" b="1" dirty="0" err="1">
                <a:solidFill>
                  <a:srgbClr val="000099"/>
                </a:solidFill>
                <a:latin typeface="Times New Roman" panose="02020603050405020304" pitchFamily="18" charset="0"/>
              </a:rPr>
              <a:t>tô</a:t>
            </a:r>
            <a:r>
              <a:rPr lang="en-US" sz="1600" b="1" dirty="0">
                <a:solidFill>
                  <a:srgbClr val="000099"/>
                </a:solidFill>
                <a:latin typeface="Times New Roman" panose="02020603050405020304" pitchFamily="18" charset="0"/>
              </a:rPr>
              <a:t> </a:t>
            </a:r>
            <a:r>
              <a:rPr lang="en-US" sz="1600" b="1" dirty="0" err="1">
                <a:solidFill>
                  <a:srgbClr val="000099"/>
                </a:solidFill>
                <a:latin typeface="Times New Roman" panose="02020603050405020304" pitchFamily="18" charset="0"/>
              </a:rPr>
              <a:t>điểm</a:t>
            </a:r>
            <a:r>
              <a:rPr lang="en-US" sz="1600" b="1" dirty="0">
                <a:solidFill>
                  <a:srgbClr val="000099"/>
                </a:solidFill>
                <a:latin typeface="Times New Roman" panose="02020603050405020304" pitchFamily="18" charset="0"/>
              </a:rPr>
              <a:t> ( </a:t>
            </a:r>
            <a:r>
              <a:rPr lang="en-US" sz="1600" b="1" dirty="0" err="1">
                <a:solidFill>
                  <a:srgbClr val="000099"/>
                </a:solidFill>
                <a:latin typeface="Times New Roman" panose="02020603050405020304" pitchFamily="18" charset="0"/>
              </a:rPr>
              <a:t>Nốt</a:t>
            </a:r>
            <a:r>
              <a:rPr lang="en-US" sz="1600" b="1" dirty="0">
                <a:solidFill>
                  <a:srgbClr val="000099"/>
                </a:solidFill>
                <a:latin typeface="Times New Roman" panose="02020603050405020304" pitchFamily="18" charset="0"/>
              </a:rPr>
              <a:t> </a:t>
            </a:r>
            <a:r>
              <a:rPr lang="en-US" sz="1600" b="1" dirty="0" err="1">
                <a:solidFill>
                  <a:srgbClr val="000099"/>
                </a:solidFill>
                <a:latin typeface="Times New Roman" panose="02020603050405020304" pitchFamily="18" charset="0"/>
              </a:rPr>
              <a:t>hoa</a:t>
            </a:r>
            <a:r>
              <a:rPr lang="en-US" sz="1600" b="1" dirty="0">
                <a:solidFill>
                  <a:srgbClr val="000099"/>
                </a:solidFill>
                <a:latin typeface="Times New Roman" panose="02020603050405020304" pitchFamily="18" charset="0"/>
              </a:rPr>
              <a:t> </a:t>
            </a:r>
            <a:r>
              <a:rPr lang="en-US" sz="1600" b="1" dirty="0" err="1">
                <a:solidFill>
                  <a:srgbClr val="000099"/>
                </a:solidFill>
                <a:latin typeface="Times New Roman" panose="02020603050405020304" pitchFamily="18" charset="0"/>
              </a:rPr>
              <a:t>mỹ</a:t>
            </a:r>
            <a:r>
              <a:rPr lang="en-US" sz="1600" b="1" dirty="0">
                <a:solidFill>
                  <a:srgbClr val="000099"/>
                </a:solidFill>
                <a:latin typeface="Times New Roman" panose="02020603050405020304" pitchFamily="18" charset="0"/>
              </a:rPr>
              <a:t>)</a:t>
            </a:r>
          </a:p>
        </p:txBody>
      </p:sp>
    </p:spTree>
    <p:custDataLst>
      <p:tags r:id="rId1"/>
    </p:custDataLst>
    <p:extLst>
      <p:ext uri="{BB962C8B-B14F-4D97-AF65-F5344CB8AC3E}">
        <p14:creationId xmlns:p14="http://schemas.microsoft.com/office/powerpoint/2010/main" val="137942742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18450"/>
                                        </p:tgtEl>
                                        <p:attrNameLst>
                                          <p:attrName>style.visibility</p:attrName>
                                        </p:attrNameLst>
                                      </p:cBhvr>
                                      <p:to>
                                        <p:strVal val="visible"/>
                                      </p:to>
                                    </p:set>
                                    <p:anim calcmode="lin" valueType="num">
                                      <p:cBhvr>
                                        <p:cTn id="7" dur="1000" fill="hold"/>
                                        <p:tgtEl>
                                          <p:spTgt spid="18450"/>
                                        </p:tgtEl>
                                        <p:attrNameLst>
                                          <p:attrName>ppt_x</p:attrName>
                                        </p:attrNameLst>
                                      </p:cBhvr>
                                      <p:tavLst>
                                        <p:tav tm="0">
                                          <p:val>
                                            <p:strVal val="#ppt_x-.2"/>
                                          </p:val>
                                        </p:tav>
                                        <p:tav tm="100000">
                                          <p:val>
                                            <p:strVal val="#ppt_x"/>
                                          </p:val>
                                        </p:tav>
                                      </p:tavLst>
                                    </p:anim>
                                    <p:anim calcmode="lin" valueType="num">
                                      <p:cBhvr>
                                        <p:cTn id="8" dur="1000" fill="hold"/>
                                        <p:tgtEl>
                                          <p:spTgt spid="18450"/>
                                        </p:tgtEl>
                                        <p:attrNameLst>
                                          <p:attrName>ppt_y</p:attrName>
                                        </p:attrNameLst>
                                      </p:cBhvr>
                                      <p:tavLst>
                                        <p:tav tm="0">
                                          <p:val>
                                            <p:strVal val="#ppt_y"/>
                                          </p:val>
                                        </p:tav>
                                        <p:tav tm="100000">
                                          <p:val>
                                            <p:strVal val="#ppt_y"/>
                                          </p:val>
                                        </p:tav>
                                      </p:tavLst>
                                    </p:anim>
                                    <p:animEffect transition="in" filter="wipe(right)" prLst="gradientSize: 0.1">
                                      <p:cBhvr>
                                        <p:cTn id="9" dur="1000"/>
                                        <p:tgtEl>
                                          <p:spTgt spid="18450"/>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29" presetClass="entr" presetSubtype="0" fill="hold" grpId="0" nodeType="clickEffect">
                                  <p:stCondLst>
                                    <p:cond delay="0"/>
                                  </p:stCondLst>
                                  <p:childTnLst>
                                    <p:set>
                                      <p:cBhvr>
                                        <p:cTn id="13" dur="1" fill="hold">
                                          <p:stCondLst>
                                            <p:cond delay="0"/>
                                          </p:stCondLst>
                                        </p:cTn>
                                        <p:tgtEl>
                                          <p:spTgt spid="18451"/>
                                        </p:tgtEl>
                                        <p:attrNameLst>
                                          <p:attrName>style.visibility</p:attrName>
                                        </p:attrNameLst>
                                      </p:cBhvr>
                                      <p:to>
                                        <p:strVal val="visible"/>
                                      </p:to>
                                    </p:set>
                                    <p:anim calcmode="lin" valueType="num">
                                      <p:cBhvr>
                                        <p:cTn id="14" dur="1000" fill="hold"/>
                                        <p:tgtEl>
                                          <p:spTgt spid="18451"/>
                                        </p:tgtEl>
                                        <p:attrNameLst>
                                          <p:attrName>ppt_x</p:attrName>
                                        </p:attrNameLst>
                                      </p:cBhvr>
                                      <p:tavLst>
                                        <p:tav tm="0">
                                          <p:val>
                                            <p:strVal val="#ppt_x-.2"/>
                                          </p:val>
                                        </p:tav>
                                        <p:tav tm="100000">
                                          <p:val>
                                            <p:strVal val="#ppt_x"/>
                                          </p:val>
                                        </p:tav>
                                      </p:tavLst>
                                    </p:anim>
                                    <p:anim calcmode="lin" valueType="num">
                                      <p:cBhvr>
                                        <p:cTn id="15" dur="1000" fill="hold"/>
                                        <p:tgtEl>
                                          <p:spTgt spid="18451"/>
                                        </p:tgtEl>
                                        <p:attrNameLst>
                                          <p:attrName>ppt_y</p:attrName>
                                        </p:attrNameLst>
                                      </p:cBhvr>
                                      <p:tavLst>
                                        <p:tav tm="0">
                                          <p:val>
                                            <p:strVal val="#ppt_y"/>
                                          </p:val>
                                        </p:tav>
                                        <p:tav tm="100000">
                                          <p:val>
                                            <p:strVal val="#ppt_y"/>
                                          </p:val>
                                        </p:tav>
                                      </p:tavLst>
                                    </p:anim>
                                    <p:animEffect transition="in" filter="wipe(right)" prLst="gradientSize: 0.1">
                                      <p:cBhvr>
                                        <p:cTn id="16" dur="1000"/>
                                        <p:tgtEl>
                                          <p:spTgt spid="18451"/>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29" presetClass="entr" presetSubtype="0" fill="hold" grpId="0" nodeType="clickEffect">
                                  <p:stCondLst>
                                    <p:cond delay="0"/>
                                  </p:stCondLst>
                                  <p:childTnLst>
                                    <p:set>
                                      <p:cBhvr>
                                        <p:cTn id="20" dur="1" fill="hold">
                                          <p:stCondLst>
                                            <p:cond delay="0"/>
                                          </p:stCondLst>
                                        </p:cTn>
                                        <p:tgtEl>
                                          <p:spTgt spid="18452"/>
                                        </p:tgtEl>
                                        <p:attrNameLst>
                                          <p:attrName>style.visibility</p:attrName>
                                        </p:attrNameLst>
                                      </p:cBhvr>
                                      <p:to>
                                        <p:strVal val="visible"/>
                                      </p:to>
                                    </p:set>
                                    <p:anim calcmode="lin" valueType="num">
                                      <p:cBhvr>
                                        <p:cTn id="21" dur="1000" fill="hold"/>
                                        <p:tgtEl>
                                          <p:spTgt spid="18452"/>
                                        </p:tgtEl>
                                        <p:attrNameLst>
                                          <p:attrName>ppt_x</p:attrName>
                                        </p:attrNameLst>
                                      </p:cBhvr>
                                      <p:tavLst>
                                        <p:tav tm="0">
                                          <p:val>
                                            <p:strVal val="#ppt_x-.2"/>
                                          </p:val>
                                        </p:tav>
                                        <p:tav tm="100000">
                                          <p:val>
                                            <p:strVal val="#ppt_x"/>
                                          </p:val>
                                        </p:tav>
                                      </p:tavLst>
                                    </p:anim>
                                    <p:anim calcmode="lin" valueType="num">
                                      <p:cBhvr>
                                        <p:cTn id="22" dur="1000" fill="hold"/>
                                        <p:tgtEl>
                                          <p:spTgt spid="18452"/>
                                        </p:tgtEl>
                                        <p:attrNameLst>
                                          <p:attrName>ppt_y</p:attrName>
                                        </p:attrNameLst>
                                      </p:cBhvr>
                                      <p:tavLst>
                                        <p:tav tm="0">
                                          <p:val>
                                            <p:strVal val="#ppt_y"/>
                                          </p:val>
                                        </p:tav>
                                        <p:tav tm="100000">
                                          <p:val>
                                            <p:strVal val="#ppt_y"/>
                                          </p:val>
                                        </p:tav>
                                      </p:tavLst>
                                    </p:anim>
                                    <p:animEffect transition="in" filter="wipe(right)" prLst="gradientSize: 0.1">
                                      <p:cBhvr>
                                        <p:cTn id="23" dur="1000"/>
                                        <p:tgtEl>
                                          <p:spTgt spid="18452"/>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29" presetClass="entr" presetSubtype="0" fill="hold" grpId="0" nodeType="clickEffect">
                                  <p:stCondLst>
                                    <p:cond delay="0"/>
                                  </p:stCondLst>
                                  <p:childTnLst>
                                    <p:set>
                                      <p:cBhvr>
                                        <p:cTn id="27" dur="1" fill="hold">
                                          <p:stCondLst>
                                            <p:cond delay="0"/>
                                          </p:stCondLst>
                                        </p:cTn>
                                        <p:tgtEl>
                                          <p:spTgt spid="18453"/>
                                        </p:tgtEl>
                                        <p:attrNameLst>
                                          <p:attrName>style.visibility</p:attrName>
                                        </p:attrNameLst>
                                      </p:cBhvr>
                                      <p:to>
                                        <p:strVal val="visible"/>
                                      </p:to>
                                    </p:set>
                                    <p:anim calcmode="lin" valueType="num">
                                      <p:cBhvr>
                                        <p:cTn id="28" dur="1000" fill="hold"/>
                                        <p:tgtEl>
                                          <p:spTgt spid="18453"/>
                                        </p:tgtEl>
                                        <p:attrNameLst>
                                          <p:attrName>ppt_x</p:attrName>
                                        </p:attrNameLst>
                                      </p:cBhvr>
                                      <p:tavLst>
                                        <p:tav tm="0">
                                          <p:val>
                                            <p:strVal val="#ppt_x-.2"/>
                                          </p:val>
                                        </p:tav>
                                        <p:tav tm="100000">
                                          <p:val>
                                            <p:strVal val="#ppt_x"/>
                                          </p:val>
                                        </p:tav>
                                      </p:tavLst>
                                    </p:anim>
                                    <p:anim calcmode="lin" valueType="num">
                                      <p:cBhvr>
                                        <p:cTn id="29" dur="1000" fill="hold"/>
                                        <p:tgtEl>
                                          <p:spTgt spid="18453"/>
                                        </p:tgtEl>
                                        <p:attrNameLst>
                                          <p:attrName>ppt_y</p:attrName>
                                        </p:attrNameLst>
                                      </p:cBhvr>
                                      <p:tavLst>
                                        <p:tav tm="0">
                                          <p:val>
                                            <p:strVal val="#ppt_y"/>
                                          </p:val>
                                        </p:tav>
                                        <p:tav tm="100000">
                                          <p:val>
                                            <p:strVal val="#ppt_y"/>
                                          </p:val>
                                        </p:tav>
                                      </p:tavLst>
                                    </p:anim>
                                    <p:animEffect transition="in" filter="wipe(right)" prLst="gradientSize: 0.1">
                                      <p:cBhvr>
                                        <p:cTn id="30" dur="1000"/>
                                        <p:tgtEl>
                                          <p:spTgt spid="18453"/>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29" presetClass="entr" presetSubtype="0" fill="hold" grpId="0" nodeType="clickEffect">
                                  <p:stCondLst>
                                    <p:cond delay="0"/>
                                  </p:stCondLst>
                                  <p:childTnLst>
                                    <p:set>
                                      <p:cBhvr>
                                        <p:cTn id="34" dur="1" fill="hold">
                                          <p:stCondLst>
                                            <p:cond delay="0"/>
                                          </p:stCondLst>
                                        </p:cTn>
                                        <p:tgtEl>
                                          <p:spTgt spid="18454"/>
                                        </p:tgtEl>
                                        <p:attrNameLst>
                                          <p:attrName>style.visibility</p:attrName>
                                        </p:attrNameLst>
                                      </p:cBhvr>
                                      <p:to>
                                        <p:strVal val="visible"/>
                                      </p:to>
                                    </p:set>
                                    <p:anim calcmode="lin" valueType="num">
                                      <p:cBhvr>
                                        <p:cTn id="35" dur="1000" fill="hold"/>
                                        <p:tgtEl>
                                          <p:spTgt spid="18454"/>
                                        </p:tgtEl>
                                        <p:attrNameLst>
                                          <p:attrName>ppt_x</p:attrName>
                                        </p:attrNameLst>
                                      </p:cBhvr>
                                      <p:tavLst>
                                        <p:tav tm="0">
                                          <p:val>
                                            <p:strVal val="#ppt_x-.2"/>
                                          </p:val>
                                        </p:tav>
                                        <p:tav tm="100000">
                                          <p:val>
                                            <p:strVal val="#ppt_x"/>
                                          </p:val>
                                        </p:tav>
                                      </p:tavLst>
                                    </p:anim>
                                    <p:anim calcmode="lin" valueType="num">
                                      <p:cBhvr>
                                        <p:cTn id="36" dur="1000" fill="hold"/>
                                        <p:tgtEl>
                                          <p:spTgt spid="18454"/>
                                        </p:tgtEl>
                                        <p:attrNameLst>
                                          <p:attrName>ppt_y</p:attrName>
                                        </p:attrNameLst>
                                      </p:cBhvr>
                                      <p:tavLst>
                                        <p:tav tm="0">
                                          <p:val>
                                            <p:strVal val="#ppt_y"/>
                                          </p:val>
                                        </p:tav>
                                        <p:tav tm="100000">
                                          <p:val>
                                            <p:strVal val="#ppt_y"/>
                                          </p:val>
                                        </p:tav>
                                      </p:tavLst>
                                    </p:anim>
                                    <p:animEffect transition="in" filter="wipe(right)" prLst="gradientSize: 0.1">
                                      <p:cBhvr>
                                        <p:cTn id="37" dur="1000"/>
                                        <p:tgtEl>
                                          <p:spTgt spid="18454"/>
                                        </p:tgtEl>
                                      </p:cBhvr>
                                    </p:animEffect>
                                  </p:childTnLst>
                                </p:cTn>
                              </p:par>
                            </p:childTnLst>
                          </p:cTn>
                        </p:par>
                      </p:childTnLst>
                    </p:cTn>
                  </p:par>
                  <p:par>
                    <p:cTn id="38" fill="hold">
                      <p:stCondLst>
                        <p:cond delay="indefinite"/>
                      </p:stCondLst>
                      <p:childTnLst>
                        <p:par>
                          <p:cTn id="39" fill="hold">
                            <p:stCondLst>
                              <p:cond delay="0"/>
                            </p:stCondLst>
                            <p:childTnLst>
                              <p:par>
                                <p:cTn id="40" presetID="14" presetClass="entr" presetSubtype="10" fill="hold" grpId="0" nodeType="clickEffect">
                                  <p:stCondLst>
                                    <p:cond delay="0"/>
                                  </p:stCondLst>
                                  <p:childTnLst>
                                    <p:set>
                                      <p:cBhvr>
                                        <p:cTn id="41" dur="1" fill="hold">
                                          <p:stCondLst>
                                            <p:cond delay="0"/>
                                          </p:stCondLst>
                                        </p:cTn>
                                        <p:tgtEl>
                                          <p:spTgt spid="18472"/>
                                        </p:tgtEl>
                                        <p:attrNameLst>
                                          <p:attrName>style.visibility</p:attrName>
                                        </p:attrNameLst>
                                      </p:cBhvr>
                                      <p:to>
                                        <p:strVal val="visible"/>
                                      </p:to>
                                    </p:set>
                                    <p:animEffect transition="in" filter="randombar(horizontal)">
                                      <p:cBhvr>
                                        <p:cTn id="42" dur="500"/>
                                        <p:tgtEl>
                                          <p:spTgt spid="18472"/>
                                        </p:tgtEl>
                                      </p:cBhvr>
                                    </p:animEffect>
                                  </p:childTnLst>
                                </p:cTn>
                              </p:par>
                              <p:par>
                                <p:cTn id="43" presetID="14" presetClass="entr" presetSubtype="10" fill="hold" grpId="0" nodeType="withEffect">
                                  <p:stCondLst>
                                    <p:cond delay="0"/>
                                  </p:stCondLst>
                                  <p:childTnLst>
                                    <p:set>
                                      <p:cBhvr>
                                        <p:cTn id="44" dur="1" fill="hold">
                                          <p:stCondLst>
                                            <p:cond delay="0"/>
                                          </p:stCondLst>
                                        </p:cTn>
                                        <p:tgtEl>
                                          <p:spTgt spid="18473"/>
                                        </p:tgtEl>
                                        <p:attrNameLst>
                                          <p:attrName>style.visibility</p:attrName>
                                        </p:attrNameLst>
                                      </p:cBhvr>
                                      <p:to>
                                        <p:strVal val="visible"/>
                                      </p:to>
                                    </p:set>
                                    <p:animEffect transition="in" filter="randombar(horizontal)">
                                      <p:cBhvr>
                                        <p:cTn id="45" dur="500"/>
                                        <p:tgtEl>
                                          <p:spTgt spid="18473"/>
                                        </p:tgtEl>
                                      </p:cBhvr>
                                    </p:animEffect>
                                  </p:childTnLst>
                                </p:cTn>
                              </p:par>
                              <p:par>
                                <p:cTn id="46" presetID="14" presetClass="entr" presetSubtype="10" fill="hold" grpId="0" nodeType="withEffect">
                                  <p:stCondLst>
                                    <p:cond delay="0"/>
                                  </p:stCondLst>
                                  <p:childTnLst>
                                    <p:set>
                                      <p:cBhvr>
                                        <p:cTn id="47" dur="1" fill="hold">
                                          <p:stCondLst>
                                            <p:cond delay="0"/>
                                          </p:stCondLst>
                                        </p:cTn>
                                        <p:tgtEl>
                                          <p:spTgt spid="18474"/>
                                        </p:tgtEl>
                                        <p:attrNameLst>
                                          <p:attrName>style.visibility</p:attrName>
                                        </p:attrNameLst>
                                      </p:cBhvr>
                                      <p:to>
                                        <p:strVal val="visible"/>
                                      </p:to>
                                    </p:set>
                                    <p:animEffect transition="in" filter="randombar(horizontal)">
                                      <p:cBhvr>
                                        <p:cTn id="48" dur="500"/>
                                        <p:tgtEl>
                                          <p:spTgt spid="18474"/>
                                        </p:tgtEl>
                                      </p:cBhvr>
                                    </p:animEffect>
                                  </p:childTnLst>
                                </p:cTn>
                              </p:par>
                              <p:par>
                                <p:cTn id="49" presetID="14" presetClass="entr" presetSubtype="10" fill="hold" grpId="0" nodeType="withEffect">
                                  <p:stCondLst>
                                    <p:cond delay="0"/>
                                  </p:stCondLst>
                                  <p:childTnLst>
                                    <p:set>
                                      <p:cBhvr>
                                        <p:cTn id="50" dur="1" fill="hold">
                                          <p:stCondLst>
                                            <p:cond delay="0"/>
                                          </p:stCondLst>
                                        </p:cTn>
                                        <p:tgtEl>
                                          <p:spTgt spid="18475"/>
                                        </p:tgtEl>
                                        <p:attrNameLst>
                                          <p:attrName>style.visibility</p:attrName>
                                        </p:attrNameLst>
                                      </p:cBhvr>
                                      <p:to>
                                        <p:strVal val="visible"/>
                                      </p:to>
                                    </p:set>
                                    <p:animEffect transition="in" filter="randombar(horizontal)">
                                      <p:cBhvr>
                                        <p:cTn id="51" dur="500"/>
                                        <p:tgtEl>
                                          <p:spTgt spid="18475"/>
                                        </p:tgtEl>
                                      </p:cBhvr>
                                    </p:animEffect>
                                  </p:childTnLst>
                                </p:cTn>
                              </p:par>
                            </p:childTnLst>
                          </p:cTn>
                        </p:par>
                      </p:childTnLst>
                    </p:cTn>
                  </p:par>
                  <p:par>
                    <p:cTn id="52" fill="hold">
                      <p:stCondLst>
                        <p:cond delay="indefinite"/>
                      </p:stCondLst>
                      <p:childTnLst>
                        <p:par>
                          <p:cTn id="53" fill="hold">
                            <p:stCondLst>
                              <p:cond delay="0"/>
                            </p:stCondLst>
                            <p:childTnLst>
                              <p:par>
                                <p:cTn id="54" presetID="29" presetClass="entr" presetSubtype="0" fill="hold" grpId="0" nodeType="clickEffect">
                                  <p:stCondLst>
                                    <p:cond delay="0"/>
                                  </p:stCondLst>
                                  <p:childTnLst>
                                    <p:set>
                                      <p:cBhvr>
                                        <p:cTn id="55" dur="1" fill="hold">
                                          <p:stCondLst>
                                            <p:cond delay="0"/>
                                          </p:stCondLst>
                                        </p:cTn>
                                        <p:tgtEl>
                                          <p:spTgt spid="18455"/>
                                        </p:tgtEl>
                                        <p:attrNameLst>
                                          <p:attrName>style.visibility</p:attrName>
                                        </p:attrNameLst>
                                      </p:cBhvr>
                                      <p:to>
                                        <p:strVal val="visible"/>
                                      </p:to>
                                    </p:set>
                                    <p:anim calcmode="lin" valueType="num">
                                      <p:cBhvr>
                                        <p:cTn id="56" dur="1000" fill="hold"/>
                                        <p:tgtEl>
                                          <p:spTgt spid="18455"/>
                                        </p:tgtEl>
                                        <p:attrNameLst>
                                          <p:attrName>ppt_x</p:attrName>
                                        </p:attrNameLst>
                                      </p:cBhvr>
                                      <p:tavLst>
                                        <p:tav tm="0">
                                          <p:val>
                                            <p:strVal val="#ppt_x-.2"/>
                                          </p:val>
                                        </p:tav>
                                        <p:tav tm="100000">
                                          <p:val>
                                            <p:strVal val="#ppt_x"/>
                                          </p:val>
                                        </p:tav>
                                      </p:tavLst>
                                    </p:anim>
                                    <p:anim calcmode="lin" valueType="num">
                                      <p:cBhvr>
                                        <p:cTn id="57" dur="1000" fill="hold"/>
                                        <p:tgtEl>
                                          <p:spTgt spid="18455"/>
                                        </p:tgtEl>
                                        <p:attrNameLst>
                                          <p:attrName>ppt_y</p:attrName>
                                        </p:attrNameLst>
                                      </p:cBhvr>
                                      <p:tavLst>
                                        <p:tav tm="0">
                                          <p:val>
                                            <p:strVal val="#ppt_y"/>
                                          </p:val>
                                        </p:tav>
                                        <p:tav tm="100000">
                                          <p:val>
                                            <p:strVal val="#ppt_y"/>
                                          </p:val>
                                        </p:tav>
                                      </p:tavLst>
                                    </p:anim>
                                    <p:animEffect transition="in" filter="wipe(right)" prLst="gradientSize: 0.1">
                                      <p:cBhvr>
                                        <p:cTn id="58" dur="1000"/>
                                        <p:tgtEl>
                                          <p:spTgt spid="18455"/>
                                        </p:tgtEl>
                                      </p:cBhvr>
                                    </p:animEffect>
                                  </p:childTnLst>
                                </p:cTn>
                              </p:par>
                            </p:childTnLst>
                          </p:cTn>
                        </p:par>
                      </p:childTnLst>
                    </p:cTn>
                  </p:par>
                  <p:par>
                    <p:cTn id="59" fill="hold">
                      <p:stCondLst>
                        <p:cond delay="indefinite"/>
                      </p:stCondLst>
                      <p:childTnLst>
                        <p:par>
                          <p:cTn id="60" fill="hold">
                            <p:stCondLst>
                              <p:cond delay="0"/>
                            </p:stCondLst>
                            <p:childTnLst>
                              <p:par>
                                <p:cTn id="61" presetID="21" presetClass="entr" presetSubtype="1" fill="hold" grpId="0" nodeType="clickEffect">
                                  <p:stCondLst>
                                    <p:cond delay="0"/>
                                  </p:stCondLst>
                                  <p:childTnLst>
                                    <p:set>
                                      <p:cBhvr>
                                        <p:cTn id="62" dur="1" fill="hold">
                                          <p:stCondLst>
                                            <p:cond delay="0"/>
                                          </p:stCondLst>
                                        </p:cTn>
                                        <p:tgtEl>
                                          <p:spTgt spid="18477"/>
                                        </p:tgtEl>
                                        <p:attrNameLst>
                                          <p:attrName>style.visibility</p:attrName>
                                        </p:attrNameLst>
                                      </p:cBhvr>
                                      <p:to>
                                        <p:strVal val="visible"/>
                                      </p:to>
                                    </p:set>
                                    <p:animEffect transition="in" filter="wheel(1)">
                                      <p:cBhvr>
                                        <p:cTn id="63" dur="2000"/>
                                        <p:tgtEl>
                                          <p:spTgt spid="18477"/>
                                        </p:tgtEl>
                                      </p:cBhvr>
                                    </p:animEffect>
                                  </p:childTnLst>
                                </p:cTn>
                              </p:par>
                              <p:par>
                                <p:cTn id="64" presetID="21" presetClass="entr" presetSubtype="1" fill="hold" grpId="0" nodeType="withEffect">
                                  <p:stCondLst>
                                    <p:cond delay="0"/>
                                  </p:stCondLst>
                                  <p:childTnLst>
                                    <p:set>
                                      <p:cBhvr>
                                        <p:cTn id="65" dur="1" fill="hold">
                                          <p:stCondLst>
                                            <p:cond delay="0"/>
                                          </p:stCondLst>
                                        </p:cTn>
                                        <p:tgtEl>
                                          <p:spTgt spid="18476"/>
                                        </p:tgtEl>
                                        <p:attrNameLst>
                                          <p:attrName>style.visibility</p:attrName>
                                        </p:attrNameLst>
                                      </p:cBhvr>
                                      <p:to>
                                        <p:strVal val="visible"/>
                                      </p:to>
                                    </p:set>
                                    <p:animEffect transition="in" filter="wheel(1)">
                                      <p:cBhvr>
                                        <p:cTn id="66" dur="2000"/>
                                        <p:tgtEl>
                                          <p:spTgt spid="18476"/>
                                        </p:tgtEl>
                                      </p:cBhvr>
                                    </p:animEffect>
                                  </p:childTnLst>
                                </p:cTn>
                              </p:par>
                              <p:par>
                                <p:cTn id="67" presetID="21" presetClass="entr" presetSubtype="1" fill="hold" grpId="0" nodeType="withEffect">
                                  <p:stCondLst>
                                    <p:cond delay="0"/>
                                  </p:stCondLst>
                                  <p:childTnLst>
                                    <p:set>
                                      <p:cBhvr>
                                        <p:cTn id="68" dur="1" fill="hold">
                                          <p:stCondLst>
                                            <p:cond delay="0"/>
                                          </p:stCondLst>
                                        </p:cTn>
                                        <p:tgtEl>
                                          <p:spTgt spid="18478"/>
                                        </p:tgtEl>
                                        <p:attrNameLst>
                                          <p:attrName>style.visibility</p:attrName>
                                        </p:attrNameLst>
                                      </p:cBhvr>
                                      <p:to>
                                        <p:strVal val="visible"/>
                                      </p:to>
                                    </p:set>
                                    <p:animEffect transition="in" filter="wheel(1)">
                                      <p:cBhvr>
                                        <p:cTn id="69" dur="2000"/>
                                        <p:tgtEl>
                                          <p:spTgt spid="18478"/>
                                        </p:tgtEl>
                                      </p:cBhvr>
                                    </p:animEffect>
                                  </p:childTnLst>
                                </p:cTn>
                              </p:par>
                            </p:childTnLst>
                          </p:cTn>
                        </p:par>
                      </p:childTnLst>
                    </p:cTn>
                  </p:par>
                  <p:par>
                    <p:cTn id="70" fill="hold">
                      <p:stCondLst>
                        <p:cond delay="indefinite"/>
                      </p:stCondLst>
                      <p:childTnLst>
                        <p:par>
                          <p:cTn id="71" fill="hold">
                            <p:stCondLst>
                              <p:cond delay="0"/>
                            </p:stCondLst>
                            <p:childTnLst>
                              <p:par>
                                <p:cTn id="72" presetID="29" presetClass="entr" presetSubtype="0" fill="hold" grpId="0" nodeType="clickEffect">
                                  <p:stCondLst>
                                    <p:cond delay="0"/>
                                  </p:stCondLst>
                                  <p:childTnLst>
                                    <p:set>
                                      <p:cBhvr>
                                        <p:cTn id="73" dur="1" fill="hold">
                                          <p:stCondLst>
                                            <p:cond delay="0"/>
                                          </p:stCondLst>
                                        </p:cTn>
                                        <p:tgtEl>
                                          <p:spTgt spid="18482"/>
                                        </p:tgtEl>
                                        <p:attrNameLst>
                                          <p:attrName>style.visibility</p:attrName>
                                        </p:attrNameLst>
                                      </p:cBhvr>
                                      <p:to>
                                        <p:strVal val="visible"/>
                                      </p:to>
                                    </p:set>
                                    <p:anim calcmode="lin" valueType="num">
                                      <p:cBhvr>
                                        <p:cTn id="74" dur="1000" fill="hold"/>
                                        <p:tgtEl>
                                          <p:spTgt spid="18482"/>
                                        </p:tgtEl>
                                        <p:attrNameLst>
                                          <p:attrName>ppt_x</p:attrName>
                                        </p:attrNameLst>
                                      </p:cBhvr>
                                      <p:tavLst>
                                        <p:tav tm="0">
                                          <p:val>
                                            <p:strVal val="#ppt_x-.2"/>
                                          </p:val>
                                        </p:tav>
                                        <p:tav tm="100000">
                                          <p:val>
                                            <p:strVal val="#ppt_x"/>
                                          </p:val>
                                        </p:tav>
                                      </p:tavLst>
                                    </p:anim>
                                    <p:anim calcmode="lin" valueType="num">
                                      <p:cBhvr>
                                        <p:cTn id="75" dur="1000" fill="hold"/>
                                        <p:tgtEl>
                                          <p:spTgt spid="18482"/>
                                        </p:tgtEl>
                                        <p:attrNameLst>
                                          <p:attrName>ppt_y</p:attrName>
                                        </p:attrNameLst>
                                      </p:cBhvr>
                                      <p:tavLst>
                                        <p:tav tm="0">
                                          <p:val>
                                            <p:strVal val="#ppt_y"/>
                                          </p:val>
                                        </p:tav>
                                        <p:tav tm="100000">
                                          <p:val>
                                            <p:strVal val="#ppt_y"/>
                                          </p:val>
                                        </p:tav>
                                      </p:tavLst>
                                    </p:anim>
                                    <p:animEffect transition="in" filter="wipe(right)" prLst="gradientSize: 0.1">
                                      <p:cBhvr>
                                        <p:cTn id="76" dur="1000"/>
                                        <p:tgtEl>
                                          <p:spTgt spid="18482"/>
                                        </p:tgtEl>
                                      </p:cBhvr>
                                    </p:animEffect>
                                  </p:childTnLst>
                                </p:cTn>
                              </p:par>
                            </p:childTnLst>
                          </p:cTn>
                        </p:par>
                      </p:childTnLst>
                    </p:cTn>
                  </p:par>
                  <p:par>
                    <p:cTn id="77" fill="hold">
                      <p:stCondLst>
                        <p:cond delay="indefinite"/>
                      </p:stCondLst>
                      <p:childTnLst>
                        <p:par>
                          <p:cTn id="78" fill="hold">
                            <p:stCondLst>
                              <p:cond delay="0"/>
                            </p:stCondLst>
                            <p:childTnLst>
                              <p:par>
                                <p:cTn id="79" presetID="42" presetClass="entr" presetSubtype="0" fill="hold" grpId="0" nodeType="clickEffect">
                                  <p:stCondLst>
                                    <p:cond delay="0"/>
                                  </p:stCondLst>
                                  <p:childTnLst>
                                    <p:set>
                                      <p:cBhvr>
                                        <p:cTn id="80" dur="1" fill="hold">
                                          <p:stCondLst>
                                            <p:cond delay="0"/>
                                          </p:stCondLst>
                                        </p:cTn>
                                        <p:tgtEl>
                                          <p:spTgt spid="18479"/>
                                        </p:tgtEl>
                                        <p:attrNameLst>
                                          <p:attrName>style.visibility</p:attrName>
                                        </p:attrNameLst>
                                      </p:cBhvr>
                                      <p:to>
                                        <p:strVal val="visible"/>
                                      </p:to>
                                    </p:set>
                                    <p:animEffect transition="in" filter="fade">
                                      <p:cBhvr>
                                        <p:cTn id="81" dur="1000"/>
                                        <p:tgtEl>
                                          <p:spTgt spid="18479"/>
                                        </p:tgtEl>
                                      </p:cBhvr>
                                    </p:animEffect>
                                    <p:anim calcmode="lin" valueType="num">
                                      <p:cBhvr>
                                        <p:cTn id="82" dur="1000" fill="hold"/>
                                        <p:tgtEl>
                                          <p:spTgt spid="18479"/>
                                        </p:tgtEl>
                                        <p:attrNameLst>
                                          <p:attrName>ppt_x</p:attrName>
                                        </p:attrNameLst>
                                      </p:cBhvr>
                                      <p:tavLst>
                                        <p:tav tm="0">
                                          <p:val>
                                            <p:strVal val="#ppt_x"/>
                                          </p:val>
                                        </p:tav>
                                        <p:tav tm="100000">
                                          <p:val>
                                            <p:strVal val="#ppt_x"/>
                                          </p:val>
                                        </p:tav>
                                      </p:tavLst>
                                    </p:anim>
                                    <p:anim calcmode="lin" valueType="num">
                                      <p:cBhvr>
                                        <p:cTn id="83" dur="1000" fill="hold"/>
                                        <p:tgtEl>
                                          <p:spTgt spid="18479"/>
                                        </p:tgtEl>
                                        <p:attrNameLst>
                                          <p:attrName>ppt_y</p:attrName>
                                        </p:attrNameLst>
                                      </p:cBhvr>
                                      <p:tavLst>
                                        <p:tav tm="0">
                                          <p:val>
                                            <p:strVal val="#ppt_y+.1"/>
                                          </p:val>
                                        </p:tav>
                                        <p:tav tm="100000">
                                          <p:val>
                                            <p:strVal val="#ppt_y"/>
                                          </p:val>
                                        </p:tav>
                                      </p:tavLst>
                                    </p:anim>
                                  </p:childTnLst>
                                </p:cTn>
                              </p:par>
                              <p:par>
                                <p:cTn id="84" presetID="42" presetClass="entr" presetSubtype="0" fill="hold" grpId="0" nodeType="withEffect">
                                  <p:stCondLst>
                                    <p:cond delay="0"/>
                                  </p:stCondLst>
                                  <p:childTnLst>
                                    <p:set>
                                      <p:cBhvr>
                                        <p:cTn id="85" dur="1" fill="hold">
                                          <p:stCondLst>
                                            <p:cond delay="0"/>
                                          </p:stCondLst>
                                        </p:cTn>
                                        <p:tgtEl>
                                          <p:spTgt spid="18481"/>
                                        </p:tgtEl>
                                        <p:attrNameLst>
                                          <p:attrName>style.visibility</p:attrName>
                                        </p:attrNameLst>
                                      </p:cBhvr>
                                      <p:to>
                                        <p:strVal val="visible"/>
                                      </p:to>
                                    </p:set>
                                    <p:animEffect transition="in" filter="fade">
                                      <p:cBhvr>
                                        <p:cTn id="86" dur="1000"/>
                                        <p:tgtEl>
                                          <p:spTgt spid="18481"/>
                                        </p:tgtEl>
                                      </p:cBhvr>
                                    </p:animEffect>
                                    <p:anim calcmode="lin" valueType="num">
                                      <p:cBhvr>
                                        <p:cTn id="87" dur="1000" fill="hold"/>
                                        <p:tgtEl>
                                          <p:spTgt spid="18481"/>
                                        </p:tgtEl>
                                        <p:attrNameLst>
                                          <p:attrName>ppt_x</p:attrName>
                                        </p:attrNameLst>
                                      </p:cBhvr>
                                      <p:tavLst>
                                        <p:tav tm="0">
                                          <p:val>
                                            <p:strVal val="#ppt_x"/>
                                          </p:val>
                                        </p:tav>
                                        <p:tav tm="100000">
                                          <p:val>
                                            <p:strVal val="#ppt_x"/>
                                          </p:val>
                                        </p:tav>
                                      </p:tavLst>
                                    </p:anim>
                                    <p:anim calcmode="lin" valueType="num">
                                      <p:cBhvr>
                                        <p:cTn id="88" dur="1000" fill="hold"/>
                                        <p:tgtEl>
                                          <p:spTgt spid="18481"/>
                                        </p:tgtEl>
                                        <p:attrNameLst>
                                          <p:attrName>ppt_y</p:attrName>
                                        </p:attrNameLst>
                                      </p:cBhvr>
                                      <p:tavLst>
                                        <p:tav tm="0">
                                          <p:val>
                                            <p:strVal val="#ppt_y+.1"/>
                                          </p:val>
                                        </p:tav>
                                        <p:tav tm="100000">
                                          <p:val>
                                            <p:strVal val="#ppt_y"/>
                                          </p:val>
                                        </p:tav>
                                      </p:tavLst>
                                    </p:anim>
                                  </p:childTnLst>
                                </p:cTn>
                              </p:par>
                              <p:par>
                                <p:cTn id="89" presetID="42" presetClass="entr" presetSubtype="0" fill="hold" grpId="0" nodeType="withEffect">
                                  <p:stCondLst>
                                    <p:cond delay="0"/>
                                  </p:stCondLst>
                                  <p:childTnLst>
                                    <p:set>
                                      <p:cBhvr>
                                        <p:cTn id="90" dur="1" fill="hold">
                                          <p:stCondLst>
                                            <p:cond delay="0"/>
                                          </p:stCondLst>
                                        </p:cTn>
                                        <p:tgtEl>
                                          <p:spTgt spid="18480"/>
                                        </p:tgtEl>
                                        <p:attrNameLst>
                                          <p:attrName>style.visibility</p:attrName>
                                        </p:attrNameLst>
                                      </p:cBhvr>
                                      <p:to>
                                        <p:strVal val="visible"/>
                                      </p:to>
                                    </p:set>
                                    <p:animEffect transition="in" filter="fade">
                                      <p:cBhvr>
                                        <p:cTn id="91" dur="1000"/>
                                        <p:tgtEl>
                                          <p:spTgt spid="18480"/>
                                        </p:tgtEl>
                                      </p:cBhvr>
                                    </p:animEffect>
                                    <p:anim calcmode="lin" valueType="num">
                                      <p:cBhvr>
                                        <p:cTn id="92" dur="1000" fill="hold"/>
                                        <p:tgtEl>
                                          <p:spTgt spid="18480"/>
                                        </p:tgtEl>
                                        <p:attrNameLst>
                                          <p:attrName>ppt_x</p:attrName>
                                        </p:attrNameLst>
                                      </p:cBhvr>
                                      <p:tavLst>
                                        <p:tav tm="0">
                                          <p:val>
                                            <p:strVal val="#ppt_x"/>
                                          </p:val>
                                        </p:tav>
                                        <p:tav tm="100000">
                                          <p:val>
                                            <p:strVal val="#ppt_x"/>
                                          </p:val>
                                        </p:tav>
                                      </p:tavLst>
                                    </p:anim>
                                    <p:anim calcmode="lin" valueType="num">
                                      <p:cBhvr>
                                        <p:cTn id="93" dur="1000" fill="hold"/>
                                        <p:tgtEl>
                                          <p:spTgt spid="18480"/>
                                        </p:tgtEl>
                                        <p:attrNameLst>
                                          <p:attrName>ppt_y</p:attrName>
                                        </p:attrNameLst>
                                      </p:cBhvr>
                                      <p:tavLst>
                                        <p:tav tm="0">
                                          <p:val>
                                            <p:strVal val="#ppt_y+.1"/>
                                          </p:val>
                                        </p:tav>
                                        <p:tav tm="100000">
                                          <p:val>
                                            <p:strVal val="#ppt_y"/>
                                          </p:val>
                                        </p:tav>
                                      </p:tavLst>
                                    </p:anim>
                                  </p:childTnLst>
                                </p:cTn>
                              </p:par>
                            </p:childTnLst>
                          </p:cTn>
                        </p:par>
                      </p:childTnLst>
                    </p:cTn>
                  </p:par>
                  <p:par>
                    <p:cTn id="94" fill="hold">
                      <p:stCondLst>
                        <p:cond delay="indefinite"/>
                      </p:stCondLst>
                      <p:childTnLst>
                        <p:par>
                          <p:cTn id="95" fill="hold">
                            <p:stCondLst>
                              <p:cond delay="0"/>
                            </p:stCondLst>
                            <p:childTnLst>
                              <p:par>
                                <p:cTn id="96" presetID="29" presetClass="entr" presetSubtype="0" fill="hold" grpId="0" nodeType="clickEffect">
                                  <p:stCondLst>
                                    <p:cond delay="0"/>
                                  </p:stCondLst>
                                  <p:childTnLst>
                                    <p:set>
                                      <p:cBhvr>
                                        <p:cTn id="97" dur="1" fill="hold">
                                          <p:stCondLst>
                                            <p:cond delay="0"/>
                                          </p:stCondLst>
                                        </p:cTn>
                                        <p:tgtEl>
                                          <p:spTgt spid="18456"/>
                                        </p:tgtEl>
                                        <p:attrNameLst>
                                          <p:attrName>style.visibility</p:attrName>
                                        </p:attrNameLst>
                                      </p:cBhvr>
                                      <p:to>
                                        <p:strVal val="visible"/>
                                      </p:to>
                                    </p:set>
                                    <p:anim calcmode="lin" valueType="num">
                                      <p:cBhvr>
                                        <p:cTn id="98" dur="1000" fill="hold"/>
                                        <p:tgtEl>
                                          <p:spTgt spid="18456"/>
                                        </p:tgtEl>
                                        <p:attrNameLst>
                                          <p:attrName>ppt_x</p:attrName>
                                        </p:attrNameLst>
                                      </p:cBhvr>
                                      <p:tavLst>
                                        <p:tav tm="0">
                                          <p:val>
                                            <p:strVal val="#ppt_x-.2"/>
                                          </p:val>
                                        </p:tav>
                                        <p:tav tm="100000">
                                          <p:val>
                                            <p:strVal val="#ppt_x"/>
                                          </p:val>
                                        </p:tav>
                                      </p:tavLst>
                                    </p:anim>
                                    <p:anim calcmode="lin" valueType="num">
                                      <p:cBhvr>
                                        <p:cTn id="99" dur="1000" fill="hold"/>
                                        <p:tgtEl>
                                          <p:spTgt spid="18456"/>
                                        </p:tgtEl>
                                        <p:attrNameLst>
                                          <p:attrName>ppt_y</p:attrName>
                                        </p:attrNameLst>
                                      </p:cBhvr>
                                      <p:tavLst>
                                        <p:tav tm="0">
                                          <p:val>
                                            <p:strVal val="#ppt_y"/>
                                          </p:val>
                                        </p:tav>
                                        <p:tav tm="100000">
                                          <p:val>
                                            <p:strVal val="#ppt_y"/>
                                          </p:val>
                                        </p:tav>
                                      </p:tavLst>
                                    </p:anim>
                                    <p:animEffect transition="in" filter="wipe(right)" prLst="gradientSize: 0.1">
                                      <p:cBhvr>
                                        <p:cTn id="100" dur="1000"/>
                                        <p:tgtEl>
                                          <p:spTgt spid="18456"/>
                                        </p:tgtEl>
                                      </p:cBhvr>
                                    </p:animEffect>
                                  </p:childTnLst>
                                </p:cTn>
                              </p:par>
                            </p:childTnLst>
                          </p:cTn>
                        </p:par>
                      </p:childTnLst>
                    </p:cTn>
                  </p:par>
                  <p:par>
                    <p:cTn id="101" fill="hold" nodeType="clickPar">
                      <p:stCondLst>
                        <p:cond delay="indefinite"/>
                      </p:stCondLst>
                      <p:childTnLst>
                        <p:par>
                          <p:cTn id="102" fill="hold" nodeType="withGroup">
                            <p:stCondLst>
                              <p:cond delay="0"/>
                            </p:stCondLst>
                            <p:childTnLst>
                              <p:par>
                                <p:cTn id="103" presetID="53" presetClass="entr" presetSubtype="16" fill="hold" nodeType="clickEffect">
                                  <p:stCondLst>
                                    <p:cond delay="0"/>
                                  </p:stCondLst>
                                  <p:childTnLst>
                                    <p:set>
                                      <p:cBhvr>
                                        <p:cTn id="104" dur="1" fill="hold">
                                          <p:stCondLst>
                                            <p:cond delay="0"/>
                                          </p:stCondLst>
                                        </p:cTn>
                                        <p:tgtEl>
                                          <p:spTgt spid="18457"/>
                                        </p:tgtEl>
                                        <p:attrNameLst>
                                          <p:attrName>style.visibility</p:attrName>
                                        </p:attrNameLst>
                                      </p:cBhvr>
                                      <p:to>
                                        <p:strVal val="visible"/>
                                      </p:to>
                                    </p:set>
                                    <p:anim calcmode="lin" valueType="num">
                                      <p:cBhvr>
                                        <p:cTn id="105" dur="500" fill="hold"/>
                                        <p:tgtEl>
                                          <p:spTgt spid="18457"/>
                                        </p:tgtEl>
                                        <p:attrNameLst>
                                          <p:attrName>ppt_w</p:attrName>
                                        </p:attrNameLst>
                                      </p:cBhvr>
                                      <p:tavLst>
                                        <p:tav tm="0">
                                          <p:val>
                                            <p:fltVal val="0"/>
                                          </p:val>
                                        </p:tav>
                                        <p:tav tm="100000">
                                          <p:val>
                                            <p:strVal val="#ppt_w"/>
                                          </p:val>
                                        </p:tav>
                                      </p:tavLst>
                                    </p:anim>
                                    <p:anim calcmode="lin" valueType="num">
                                      <p:cBhvr>
                                        <p:cTn id="106" dur="500" fill="hold"/>
                                        <p:tgtEl>
                                          <p:spTgt spid="18457"/>
                                        </p:tgtEl>
                                        <p:attrNameLst>
                                          <p:attrName>ppt_h</p:attrName>
                                        </p:attrNameLst>
                                      </p:cBhvr>
                                      <p:tavLst>
                                        <p:tav tm="0">
                                          <p:val>
                                            <p:fltVal val="0"/>
                                          </p:val>
                                        </p:tav>
                                        <p:tav tm="100000">
                                          <p:val>
                                            <p:strVal val="#ppt_h"/>
                                          </p:val>
                                        </p:tav>
                                      </p:tavLst>
                                    </p:anim>
                                    <p:animEffect transition="in" filter="fade">
                                      <p:cBhvr>
                                        <p:cTn id="107" dur="500"/>
                                        <p:tgtEl>
                                          <p:spTgt spid="18457"/>
                                        </p:tgtEl>
                                      </p:cBhvr>
                                    </p:animEffect>
                                  </p:childTnLst>
                                </p:cTn>
                              </p:par>
                              <p:par>
                                <p:cTn id="108" presetID="53" presetClass="entr" presetSubtype="16" fill="hold" nodeType="withEffect">
                                  <p:stCondLst>
                                    <p:cond delay="0"/>
                                  </p:stCondLst>
                                  <p:childTnLst>
                                    <p:set>
                                      <p:cBhvr>
                                        <p:cTn id="109" dur="1" fill="hold">
                                          <p:stCondLst>
                                            <p:cond delay="0"/>
                                          </p:stCondLst>
                                        </p:cTn>
                                        <p:tgtEl>
                                          <p:spTgt spid="18458"/>
                                        </p:tgtEl>
                                        <p:attrNameLst>
                                          <p:attrName>style.visibility</p:attrName>
                                        </p:attrNameLst>
                                      </p:cBhvr>
                                      <p:to>
                                        <p:strVal val="visible"/>
                                      </p:to>
                                    </p:set>
                                    <p:anim calcmode="lin" valueType="num">
                                      <p:cBhvr>
                                        <p:cTn id="110" dur="500" fill="hold"/>
                                        <p:tgtEl>
                                          <p:spTgt spid="18458"/>
                                        </p:tgtEl>
                                        <p:attrNameLst>
                                          <p:attrName>ppt_w</p:attrName>
                                        </p:attrNameLst>
                                      </p:cBhvr>
                                      <p:tavLst>
                                        <p:tav tm="0">
                                          <p:val>
                                            <p:fltVal val="0"/>
                                          </p:val>
                                        </p:tav>
                                        <p:tav tm="100000">
                                          <p:val>
                                            <p:strVal val="#ppt_w"/>
                                          </p:val>
                                        </p:tav>
                                      </p:tavLst>
                                    </p:anim>
                                    <p:anim calcmode="lin" valueType="num">
                                      <p:cBhvr>
                                        <p:cTn id="111" dur="500" fill="hold"/>
                                        <p:tgtEl>
                                          <p:spTgt spid="18458"/>
                                        </p:tgtEl>
                                        <p:attrNameLst>
                                          <p:attrName>ppt_h</p:attrName>
                                        </p:attrNameLst>
                                      </p:cBhvr>
                                      <p:tavLst>
                                        <p:tav tm="0">
                                          <p:val>
                                            <p:fltVal val="0"/>
                                          </p:val>
                                        </p:tav>
                                        <p:tav tm="100000">
                                          <p:val>
                                            <p:strVal val="#ppt_h"/>
                                          </p:val>
                                        </p:tav>
                                      </p:tavLst>
                                    </p:anim>
                                    <p:animEffect transition="in" filter="fade">
                                      <p:cBhvr>
                                        <p:cTn id="112" dur="500"/>
                                        <p:tgtEl>
                                          <p:spTgt spid="18458"/>
                                        </p:tgtEl>
                                      </p:cBhvr>
                                    </p:animEffect>
                                  </p:childTnLst>
                                </p:cTn>
                              </p:par>
                              <p:par>
                                <p:cTn id="113" presetID="53" presetClass="entr" presetSubtype="16" fill="hold" nodeType="withEffect">
                                  <p:stCondLst>
                                    <p:cond delay="0"/>
                                  </p:stCondLst>
                                  <p:childTnLst>
                                    <p:set>
                                      <p:cBhvr>
                                        <p:cTn id="114" dur="1" fill="hold">
                                          <p:stCondLst>
                                            <p:cond delay="0"/>
                                          </p:stCondLst>
                                        </p:cTn>
                                        <p:tgtEl>
                                          <p:spTgt spid="18460"/>
                                        </p:tgtEl>
                                        <p:attrNameLst>
                                          <p:attrName>style.visibility</p:attrName>
                                        </p:attrNameLst>
                                      </p:cBhvr>
                                      <p:to>
                                        <p:strVal val="visible"/>
                                      </p:to>
                                    </p:set>
                                    <p:anim calcmode="lin" valueType="num">
                                      <p:cBhvr>
                                        <p:cTn id="115" dur="500" fill="hold"/>
                                        <p:tgtEl>
                                          <p:spTgt spid="18460"/>
                                        </p:tgtEl>
                                        <p:attrNameLst>
                                          <p:attrName>ppt_w</p:attrName>
                                        </p:attrNameLst>
                                      </p:cBhvr>
                                      <p:tavLst>
                                        <p:tav tm="0">
                                          <p:val>
                                            <p:fltVal val="0"/>
                                          </p:val>
                                        </p:tav>
                                        <p:tav tm="100000">
                                          <p:val>
                                            <p:strVal val="#ppt_w"/>
                                          </p:val>
                                        </p:tav>
                                      </p:tavLst>
                                    </p:anim>
                                    <p:anim calcmode="lin" valueType="num">
                                      <p:cBhvr>
                                        <p:cTn id="116" dur="500" fill="hold"/>
                                        <p:tgtEl>
                                          <p:spTgt spid="18460"/>
                                        </p:tgtEl>
                                        <p:attrNameLst>
                                          <p:attrName>ppt_h</p:attrName>
                                        </p:attrNameLst>
                                      </p:cBhvr>
                                      <p:tavLst>
                                        <p:tav tm="0">
                                          <p:val>
                                            <p:fltVal val="0"/>
                                          </p:val>
                                        </p:tav>
                                        <p:tav tm="100000">
                                          <p:val>
                                            <p:strVal val="#ppt_h"/>
                                          </p:val>
                                        </p:tav>
                                      </p:tavLst>
                                    </p:anim>
                                    <p:animEffect transition="in" filter="fade">
                                      <p:cBhvr>
                                        <p:cTn id="117" dur="500"/>
                                        <p:tgtEl>
                                          <p:spTgt spid="18460"/>
                                        </p:tgtEl>
                                      </p:cBhvr>
                                    </p:animEffect>
                                  </p:childTnLst>
                                </p:cTn>
                              </p:par>
                              <p:par>
                                <p:cTn id="118" presetID="53" presetClass="entr" presetSubtype="16" fill="hold" nodeType="withEffect">
                                  <p:stCondLst>
                                    <p:cond delay="0"/>
                                  </p:stCondLst>
                                  <p:childTnLst>
                                    <p:set>
                                      <p:cBhvr>
                                        <p:cTn id="119" dur="1" fill="hold">
                                          <p:stCondLst>
                                            <p:cond delay="0"/>
                                          </p:stCondLst>
                                        </p:cTn>
                                        <p:tgtEl>
                                          <p:spTgt spid="18461"/>
                                        </p:tgtEl>
                                        <p:attrNameLst>
                                          <p:attrName>style.visibility</p:attrName>
                                        </p:attrNameLst>
                                      </p:cBhvr>
                                      <p:to>
                                        <p:strVal val="visible"/>
                                      </p:to>
                                    </p:set>
                                    <p:anim calcmode="lin" valueType="num">
                                      <p:cBhvr>
                                        <p:cTn id="120" dur="500" fill="hold"/>
                                        <p:tgtEl>
                                          <p:spTgt spid="18461"/>
                                        </p:tgtEl>
                                        <p:attrNameLst>
                                          <p:attrName>ppt_w</p:attrName>
                                        </p:attrNameLst>
                                      </p:cBhvr>
                                      <p:tavLst>
                                        <p:tav tm="0">
                                          <p:val>
                                            <p:fltVal val="0"/>
                                          </p:val>
                                        </p:tav>
                                        <p:tav tm="100000">
                                          <p:val>
                                            <p:strVal val="#ppt_w"/>
                                          </p:val>
                                        </p:tav>
                                      </p:tavLst>
                                    </p:anim>
                                    <p:anim calcmode="lin" valueType="num">
                                      <p:cBhvr>
                                        <p:cTn id="121" dur="500" fill="hold"/>
                                        <p:tgtEl>
                                          <p:spTgt spid="18461"/>
                                        </p:tgtEl>
                                        <p:attrNameLst>
                                          <p:attrName>ppt_h</p:attrName>
                                        </p:attrNameLst>
                                      </p:cBhvr>
                                      <p:tavLst>
                                        <p:tav tm="0">
                                          <p:val>
                                            <p:fltVal val="0"/>
                                          </p:val>
                                        </p:tav>
                                        <p:tav tm="100000">
                                          <p:val>
                                            <p:strVal val="#ppt_h"/>
                                          </p:val>
                                        </p:tav>
                                      </p:tavLst>
                                    </p:anim>
                                    <p:animEffect transition="in" filter="fade">
                                      <p:cBhvr>
                                        <p:cTn id="122" dur="500"/>
                                        <p:tgtEl>
                                          <p:spTgt spid="18461"/>
                                        </p:tgtEl>
                                      </p:cBhvr>
                                    </p:animEffect>
                                  </p:childTnLst>
                                </p:cTn>
                              </p:par>
                              <p:par>
                                <p:cTn id="123" presetID="53" presetClass="entr" presetSubtype="16" fill="hold" nodeType="withEffect">
                                  <p:stCondLst>
                                    <p:cond delay="0"/>
                                  </p:stCondLst>
                                  <p:childTnLst>
                                    <p:set>
                                      <p:cBhvr>
                                        <p:cTn id="124" dur="1" fill="hold">
                                          <p:stCondLst>
                                            <p:cond delay="0"/>
                                          </p:stCondLst>
                                        </p:cTn>
                                        <p:tgtEl>
                                          <p:spTgt spid="18462"/>
                                        </p:tgtEl>
                                        <p:attrNameLst>
                                          <p:attrName>style.visibility</p:attrName>
                                        </p:attrNameLst>
                                      </p:cBhvr>
                                      <p:to>
                                        <p:strVal val="visible"/>
                                      </p:to>
                                    </p:set>
                                    <p:anim calcmode="lin" valueType="num">
                                      <p:cBhvr>
                                        <p:cTn id="125" dur="500" fill="hold"/>
                                        <p:tgtEl>
                                          <p:spTgt spid="18462"/>
                                        </p:tgtEl>
                                        <p:attrNameLst>
                                          <p:attrName>ppt_w</p:attrName>
                                        </p:attrNameLst>
                                      </p:cBhvr>
                                      <p:tavLst>
                                        <p:tav tm="0">
                                          <p:val>
                                            <p:fltVal val="0"/>
                                          </p:val>
                                        </p:tav>
                                        <p:tav tm="100000">
                                          <p:val>
                                            <p:strVal val="#ppt_w"/>
                                          </p:val>
                                        </p:tav>
                                      </p:tavLst>
                                    </p:anim>
                                    <p:anim calcmode="lin" valueType="num">
                                      <p:cBhvr>
                                        <p:cTn id="126" dur="500" fill="hold"/>
                                        <p:tgtEl>
                                          <p:spTgt spid="18462"/>
                                        </p:tgtEl>
                                        <p:attrNameLst>
                                          <p:attrName>ppt_h</p:attrName>
                                        </p:attrNameLst>
                                      </p:cBhvr>
                                      <p:tavLst>
                                        <p:tav tm="0">
                                          <p:val>
                                            <p:fltVal val="0"/>
                                          </p:val>
                                        </p:tav>
                                        <p:tav tm="100000">
                                          <p:val>
                                            <p:strVal val="#ppt_h"/>
                                          </p:val>
                                        </p:tav>
                                      </p:tavLst>
                                    </p:anim>
                                    <p:animEffect transition="in" filter="fade">
                                      <p:cBhvr>
                                        <p:cTn id="127" dur="500"/>
                                        <p:tgtEl>
                                          <p:spTgt spid="184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50" grpId="0"/>
      <p:bldP spid="18451" grpId="0"/>
      <p:bldP spid="18452" grpId="0"/>
      <p:bldP spid="18453" grpId="0"/>
      <p:bldP spid="18454" grpId="0"/>
      <p:bldP spid="18455" grpId="0"/>
      <p:bldP spid="18456" grpId="0"/>
      <p:bldP spid="18472" grpId="0" animBg="1"/>
      <p:bldP spid="18473" grpId="0" animBg="1"/>
      <p:bldP spid="18474" grpId="0" animBg="1"/>
      <p:bldP spid="18475" grpId="0" animBg="1"/>
      <p:bldP spid="18476" grpId="0" animBg="1"/>
      <p:bldP spid="18477" grpId="0" animBg="1"/>
      <p:bldP spid="18478" grpId="0" animBg="1"/>
      <p:bldP spid="18479" grpId="0" animBg="1"/>
      <p:bldP spid="18480" grpId="0" animBg="1"/>
      <p:bldP spid="18481" grpId="0" animBg="1"/>
      <p:bldP spid="1848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25" name="Picture 13" descr="Con duong hoc tro"/>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200" y="42369"/>
            <a:ext cx="8991600" cy="6815631"/>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405210996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1" presetClass="entr" presetSubtype="0" fill="hold" nodeType="withEffect">
                                  <p:stCondLst>
                                    <p:cond delay="1100"/>
                                  </p:stCondLst>
                                  <p:childTnLst>
                                    <p:set>
                                      <p:cBhvr>
                                        <p:cTn id="6" dur="1" fill="hold">
                                          <p:stCondLst>
                                            <p:cond delay="0"/>
                                          </p:stCondLst>
                                        </p:cTn>
                                        <p:tgtEl>
                                          <p:spTgt spid="13325"/>
                                        </p:tgtEl>
                                        <p:attrNameLst>
                                          <p:attrName>style.visibility</p:attrName>
                                        </p:attrNameLst>
                                      </p:cBhvr>
                                      <p:to>
                                        <p:strVal val="visible"/>
                                      </p:to>
                                    </p:set>
                                    <p:anim calcmode="lin" valueType="num">
                                      <p:cBhvr>
                                        <p:cTn id="7" dur="1000" fill="hold"/>
                                        <p:tgtEl>
                                          <p:spTgt spid="13325"/>
                                        </p:tgtEl>
                                        <p:attrNameLst>
                                          <p:attrName>ppt_w</p:attrName>
                                        </p:attrNameLst>
                                      </p:cBhvr>
                                      <p:tavLst>
                                        <p:tav tm="0">
                                          <p:val>
                                            <p:fltVal val="0"/>
                                          </p:val>
                                        </p:tav>
                                        <p:tav tm="100000">
                                          <p:val>
                                            <p:strVal val="#ppt_w"/>
                                          </p:val>
                                        </p:tav>
                                      </p:tavLst>
                                    </p:anim>
                                    <p:anim calcmode="lin" valueType="num">
                                      <p:cBhvr>
                                        <p:cTn id="8" dur="1000" fill="hold"/>
                                        <p:tgtEl>
                                          <p:spTgt spid="13325"/>
                                        </p:tgtEl>
                                        <p:attrNameLst>
                                          <p:attrName>ppt_h</p:attrName>
                                        </p:attrNameLst>
                                      </p:cBhvr>
                                      <p:tavLst>
                                        <p:tav tm="0">
                                          <p:val>
                                            <p:fltVal val="0"/>
                                          </p:val>
                                        </p:tav>
                                        <p:tav tm="100000">
                                          <p:val>
                                            <p:strVal val="#ppt_h"/>
                                          </p:val>
                                        </p:tav>
                                      </p:tavLst>
                                    </p:anim>
                                    <p:anim calcmode="lin" valueType="num">
                                      <p:cBhvr>
                                        <p:cTn id="9" dur="1000" fill="hold"/>
                                        <p:tgtEl>
                                          <p:spTgt spid="13325"/>
                                        </p:tgtEl>
                                        <p:attrNameLst>
                                          <p:attrName>style.rotation</p:attrName>
                                        </p:attrNameLst>
                                      </p:cBhvr>
                                      <p:tavLst>
                                        <p:tav tm="0">
                                          <p:val>
                                            <p:fltVal val="90"/>
                                          </p:val>
                                        </p:tav>
                                        <p:tav tm="100000">
                                          <p:val>
                                            <p:fltVal val="0"/>
                                          </p:val>
                                        </p:tav>
                                      </p:tavLst>
                                    </p:anim>
                                    <p:animEffect transition="in" filter="fade">
                                      <p:cBhvr>
                                        <p:cTn id="10" dur="1000"/>
                                        <p:tgtEl>
                                          <p:spTgt spid="133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6866" name="Picture 45" descr="piano_keys"/>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5706532"/>
            <a:ext cx="9144000" cy="11514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5" name="Picture 20" descr="untitled"/>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28650" y="1156593"/>
            <a:ext cx="8036983" cy="4301232"/>
          </a:xfrm>
          <a:prstGeom prst="rect">
            <a:avLst/>
          </a:prstGeom>
          <a:noFill/>
          <a:extLst>
            <a:ext uri="{909E8E84-426E-40DD-AFC4-6F175D3DCCD1}">
              <a14:hiddenFill xmlns:a14="http://schemas.microsoft.com/office/drawing/2010/main">
                <a:solidFill>
                  <a:srgbClr val="FFFFFF"/>
                </a:solidFill>
              </a14:hiddenFill>
            </a:ext>
          </a:extLst>
        </p:spPr>
      </p:pic>
      <p:sp>
        <p:nvSpPr>
          <p:cNvPr id="14" name="Rectangle 13">
            <a:extLst>
              <a:ext uri="{FF2B5EF4-FFF2-40B4-BE49-F238E27FC236}">
                <a16:creationId xmlns="" xmlns:a16="http://schemas.microsoft.com/office/drawing/2014/main" id="{58970F79-5E5A-3FAB-AB82-DB1066EBA289}"/>
              </a:ext>
            </a:extLst>
          </p:cNvPr>
          <p:cNvSpPr/>
          <p:nvPr/>
        </p:nvSpPr>
        <p:spPr>
          <a:xfrm>
            <a:off x="2085975" y="428625"/>
            <a:ext cx="5362575" cy="47926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err="1"/>
              <a:t>Luyện</a:t>
            </a:r>
            <a:r>
              <a:rPr lang="en-US" sz="2400" dirty="0"/>
              <a:t> </a:t>
            </a:r>
            <a:r>
              <a:rPr lang="en-US" sz="2400" dirty="0" err="1"/>
              <a:t>thanh</a:t>
            </a:r>
            <a:endParaRPr lang="en-US" sz="2400" dirty="0"/>
          </a:p>
        </p:txBody>
      </p:sp>
    </p:spTree>
    <p:custDataLst>
      <p:tags r:id="rId1"/>
    </p:custDataLst>
    <p:extLst>
      <p:ext uri="{BB962C8B-B14F-4D97-AF65-F5344CB8AC3E}">
        <p14:creationId xmlns:p14="http://schemas.microsoft.com/office/powerpoint/2010/main" val="4042568466"/>
      </p:ext>
    </p:extLst>
  </p:cSld>
  <p:clrMapOvr>
    <a:masterClrMapping/>
  </p:clrMapOvr>
  <p:transition spd="slow">
    <p:blinds dir="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9" presetClass="entr" presetSubtype="0" fill="hold" nodeType="withEffect">
                                  <p:stCondLst>
                                    <p:cond delay="0"/>
                                  </p:stCondLst>
                                  <p:childTnLst>
                                    <p:set>
                                      <p:cBhvr>
                                        <p:cTn id="6" dur="1" fill="hold">
                                          <p:stCondLst>
                                            <p:cond delay="0"/>
                                          </p:stCondLst>
                                        </p:cTn>
                                        <p:tgtEl>
                                          <p:spTgt spid="105"/>
                                        </p:tgtEl>
                                        <p:attrNameLst>
                                          <p:attrName>style.visibility</p:attrName>
                                        </p:attrNameLst>
                                      </p:cBhvr>
                                      <p:to>
                                        <p:strVal val="visible"/>
                                      </p:to>
                                    </p:set>
                                    <p:anim calcmode="lin" valueType="num">
                                      <p:cBhvr>
                                        <p:cTn id="7" dur="1000" fill="hold"/>
                                        <p:tgtEl>
                                          <p:spTgt spid="105"/>
                                        </p:tgtEl>
                                        <p:attrNameLst>
                                          <p:attrName>ppt_x</p:attrName>
                                        </p:attrNameLst>
                                      </p:cBhvr>
                                      <p:tavLst>
                                        <p:tav tm="0">
                                          <p:val>
                                            <p:strVal val="#ppt_x-.2"/>
                                          </p:val>
                                        </p:tav>
                                        <p:tav tm="100000">
                                          <p:val>
                                            <p:strVal val="#ppt_x"/>
                                          </p:val>
                                        </p:tav>
                                      </p:tavLst>
                                    </p:anim>
                                    <p:anim calcmode="lin" valueType="num">
                                      <p:cBhvr>
                                        <p:cTn id="8" dur="1000" fill="hold"/>
                                        <p:tgtEl>
                                          <p:spTgt spid="105"/>
                                        </p:tgtEl>
                                        <p:attrNameLst>
                                          <p:attrName>ppt_y</p:attrName>
                                        </p:attrNameLst>
                                      </p:cBhvr>
                                      <p:tavLst>
                                        <p:tav tm="0">
                                          <p:val>
                                            <p:strVal val="#ppt_y"/>
                                          </p:val>
                                        </p:tav>
                                        <p:tav tm="100000">
                                          <p:val>
                                            <p:strVal val="#ppt_y"/>
                                          </p:val>
                                        </p:tav>
                                      </p:tavLst>
                                    </p:anim>
                                    <p:animEffect transition="in" filter="wipe(right)" prLst="gradientSize: 0.1">
                                      <p:cBhvr>
                                        <p:cTn id="9" dur="1000"/>
                                        <p:tgtEl>
                                          <p:spTgt spid="1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1"/>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98954" y="2099933"/>
            <a:ext cx="8677275" cy="17875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p:cNvSpPr txBox="1">
            <a:spLocks noChangeArrowheads="1"/>
          </p:cNvSpPr>
          <p:nvPr/>
        </p:nvSpPr>
        <p:spPr bwMode="auto">
          <a:xfrm>
            <a:off x="865186" y="3147664"/>
            <a:ext cx="77724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600">
                <a:solidFill>
                  <a:schemeClr val="tx1"/>
                </a:solidFill>
                <a:latin typeface="Times New Roman" panose="02020603050405020304" pitchFamily="18" charset="0"/>
              </a:defRPr>
            </a:lvl1pPr>
            <a:lvl2pPr marL="742950" indent="-285750">
              <a:defRPr sz="2600">
                <a:solidFill>
                  <a:schemeClr val="tx1"/>
                </a:solidFill>
                <a:latin typeface="Times New Roman" panose="02020603050405020304" pitchFamily="18" charset="0"/>
              </a:defRPr>
            </a:lvl2pPr>
            <a:lvl3pPr marL="1143000" indent="-228600">
              <a:defRPr sz="2600">
                <a:solidFill>
                  <a:schemeClr val="tx1"/>
                </a:solidFill>
                <a:latin typeface="Times New Roman" panose="02020603050405020304" pitchFamily="18" charset="0"/>
              </a:defRPr>
            </a:lvl3pPr>
            <a:lvl4pPr marL="1600200" indent="-228600">
              <a:defRPr sz="2600">
                <a:solidFill>
                  <a:schemeClr val="tx1"/>
                </a:solidFill>
                <a:latin typeface="Times New Roman" panose="02020603050405020304" pitchFamily="18" charset="0"/>
              </a:defRPr>
            </a:lvl4pPr>
            <a:lvl5pPr marL="2057400" indent="-228600">
              <a:defRPr sz="26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6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6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6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600">
                <a:solidFill>
                  <a:schemeClr val="tx1"/>
                </a:solidFill>
                <a:latin typeface="Times New Roman" panose="02020603050405020304" pitchFamily="18" charset="0"/>
              </a:defRPr>
            </a:lvl9pPr>
          </a:lstStyle>
          <a:p>
            <a:pPr eaLnBrk="0" fontAlgn="base" hangingPunct="0">
              <a:spcBef>
                <a:spcPct val="0"/>
              </a:spcBef>
              <a:spcAft>
                <a:spcPct val="0"/>
              </a:spcAft>
            </a:pPr>
            <a:r>
              <a:rPr lang="en-US" sz="1800" dirty="0">
                <a:solidFill>
                  <a:srgbClr val="FF0000"/>
                </a:solidFill>
              </a:rPr>
              <a:t>Con   </a:t>
            </a:r>
            <a:r>
              <a:rPr lang="en-US" sz="1800" dirty="0" err="1">
                <a:solidFill>
                  <a:srgbClr val="FF0000"/>
                </a:solidFill>
              </a:rPr>
              <a:t>đường</a:t>
            </a:r>
            <a:r>
              <a:rPr lang="en-US" sz="1800" dirty="0">
                <a:solidFill>
                  <a:srgbClr val="FF0000"/>
                </a:solidFill>
              </a:rPr>
              <a:t> </a:t>
            </a:r>
            <a:r>
              <a:rPr lang="en-US" sz="1800" dirty="0" err="1">
                <a:solidFill>
                  <a:srgbClr val="FF0000"/>
                </a:solidFill>
              </a:rPr>
              <a:t>nằm</a:t>
            </a:r>
            <a:r>
              <a:rPr lang="en-US" sz="1800" dirty="0">
                <a:solidFill>
                  <a:srgbClr val="FF0000"/>
                </a:solidFill>
              </a:rPr>
              <a:t> </a:t>
            </a:r>
            <a:r>
              <a:rPr lang="en-US" sz="1800" dirty="0" err="1">
                <a:solidFill>
                  <a:srgbClr val="FF0000"/>
                </a:solidFill>
              </a:rPr>
              <a:t>dưới</a:t>
            </a:r>
            <a:r>
              <a:rPr lang="en-US" sz="1800" dirty="0">
                <a:solidFill>
                  <a:srgbClr val="FF0000"/>
                </a:solidFill>
              </a:rPr>
              <a:t>    </a:t>
            </a:r>
            <a:r>
              <a:rPr lang="en-US" sz="1800" dirty="0" err="1">
                <a:solidFill>
                  <a:srgbClr val="FF0000"/>
                </a:solidFill>
              </a:rPr>
              <a:t>hàng</a:t>
            </a:r>
            <a:r>
              <a:rPr lang="en-US" sz="1800" dirty="0">
                <a:solidFill>
                  <a:srgbClr val="FF0000"/>
                </a:solidFill>
              </a:rPr>
              <a:t>  </a:t>
            </a:r>
            <a:r>
              <a:rPr lang="en-US" sz="1800" dirty="0" err="1">
                <a:solidFill>
                  <a:srgbClr val="FF0000"/>
                </a:solidFill>
              </a:rPr>
              <a:t>cây</a:t>
            </a:r>
            <a:r>
              <a:rPr lang="en-US" sz="1800" dirty="0">
                <a:solidFill>
                  <a:srgbClr val="FF0000"/>
                </a:solidFill>
              </a:rPr>
              <a:t>.       </a:t>
            </a:r>
            <a:r>
              <a:rPr lang="en-US" sz="1800" dirty="0" err="1">
                <a:solidFill>
                  <a:srgbClr val="FF0000"/>
                </a:solidFill>
              </a:rPr>
              <a:t>Dắt</a:t>
            </a:r>
            <a:r>
              <a:rPr lang="en-US" sz="1800" dirty="0">
                <a:solidFill>
                  <a:srgbClr val="FF0000"/>
                </a:solidFill>
              </a:rPr>
              <a:t>  </a:t>
            </a:r>
            <a:r>
              <a:rPr lang="en-US" sz="1800" dirty="0" err="1">
                <a:solidFill>
                  <a:srgbClr val="FF0000"/>
                </a:solidFill>
              </a:rPr>
              <a:t>em</a:t>
            </a:r>
            <a:r>
              <a:rPr lang="en-US" sz="1800" dirty="0">
                <a:solidFill>
                  <a:srgbClr val="FF0000"/>
                </a:solidFill>
              </a:rPr>
              <a:t> </a:t>
            </a:r>
            <a:r>
              <a:rPr lang="en-US" sz="1800" dirty="0" err="1">
                <a:solidFill>
                  <a:srgbClr val="FF0000"/>
                </a:solidFill>
              </a:rPr>
              <a:t>đi</a:t>
            </a:r>
            <a:r>
              <a:rPr lang="en-US" sz="1800" dirty="0">
                <a:solidFill>
                  <a:srgbClr val="FF0000"/>
                </a:solidFill>
              </a:rPr>
              <a:t> </a:t>
            </a:r>
            <a:r>
              <a:rPr lang="en-US" sz="1800" dirty="0" err="1">
                <a:solidFill>
                  <a:srgbClr val="FF0000"/>
                </a:solidFill>
              </a:rPr>
              <a:t>giữa</a:t>
            </a:r>
            <a:r>
              <a:rPr lang="en-US" sz="1800" dirty="0">
                <a:solidFill>
                  <a:srgbClr val="FF0000"/>
                </a:solidFill>
              </a:rPr>
              <a:t>    </a:t>
            </a:r>
            <a:r>
              <a:rPr lang="en-US" sz="1800" dirty="0" err="1">
                <a:solidFill>
                  <a:srgbClr val="FF0000"/>
                </a:solidFill>
              </a:rPr>
              <a:t>hai</a:t>
            </a:r>
            <a:r>
              <a:rPr lang="en-US" sz="1800" dirty="0">
                <a:solidFill>
                  <a:srgbClr val="FF0000"/>
                </a:solidFill>
              </a:rPr>
              <a:t>    </a:t>
            </a:r>
            <a:r>
              <a:rPr lang="en-US" sz="1800" dirty="0" err="1">
                <a:solidFill>
                  <a:srgbClr val="FF0000"/>
                </a:solidFill>
              </a:rPr>
              <a:t>hè</a:t>
            </a:r>
            <a:r>
              <a:rPr lang="en-US" sz="1800" dirty="0">
                <a:solidFill>
                  <a:srgbClr val="FF0000"/>
                </a:solidFill>
              </a:rPr>
              <a:t>    </a:t>
            </a:r>
            <a:r>
              <a:rPr lang="en-US" sz="1800" dirty="0" err="1">
                <a:solidFill>
                  <a:srgbClr val="FF0000"/>
                </a:solidFill>
              </a:rPr>
              <a:t>phố</a:t>
            </a:r>
            <a:r>
              <a:rPr lang="en-US" sz="1800" dirty="0">
                <a:solidFill>
                  <a:srgbClr val="FF0000"/>
                </a:solidFill>
              </a:rPr>
              <a:t>  </a:t>
            </a:r>
            <a:r>
              <a:rPr lang="en-US" sz="1800" dirty="0" err="1">
                <a:solidFill>
                  <a:srgbClr val="FF0000"/>
                </a:solidFill>
              </a:rPr>
              <a:t>vui</a:t>
            </a:r>
            <a:endParaRPr lang="en-US" sz="1800" dirty="0">
              <a:solidFill>
                <a:srgbClr val="FF0000"/>
              </a:solidFill>
            </a:endParaRPr>
          </a:p>
        </p:txBody>
      </p:sp>
      <p:sp>
        <p:nvSpPr>
          <p:cNvPr id="4" name="Rectangle 3">
            <a:extLst>
              <a:ext uri="{FF2B5EF4-FFF2-40B4-BE49-F238E27FC236}">
                <a16:creationId xmlns="" xmlns:a16="http://schemas.microsoft.com/office/drawing/2014/main" id="{69A3D2F7-1BCF-1F6F-82EC-FD1A3904335C}"/>
              </a:ext>
            </a:extLst>
          </p:cNvPr>
          <p:cNvSpPr/>
          <p:nvPr/>
        </p:nvSpPr>
        <p:spPr>
          <a:xfrm>
            <a:off x="2942566" y="688820"/>
            <a:ext cx="3238500" cy="3524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err="1"/>
              <a:t>Câu</a:t>
            </a:r>
            <a:r>
              <a:rPr lang="en-US" sz="2800" dirty="0"/>
              <a:t> 1</a:t>
            </a:r>
          </a:p>
        </p:txBody>
      </p:sp>
    </p:spTree>
    <p:custDataLst>
      <p:tags r:id="rId1"/>
    </p:custDataLst>
    <p:extLst>
      <p:ext uri="{BB962C8B-B14F-4D97-AF65-F5344CB8AC3E}">
        <p14:creationId xmlns:p14="http://schemas.microsoft.com/office/powerpoint/2010/main" val="415885046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4" presetClass="entr" presetSubtype="1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1750"/>
                                        <p:tgtEl>
                                          <p:spTgt spid="2"/>
                                        </p:tgtEl>
                                      </p:cBhvr>
                                    </p:animEffect>
                                  </p:childTnLst>
                                </p:cTn>
                              </p:par>
                              <p:par>
                                <p:cTn id="8" presetID="10" presetClass="entr" presetSubtype="0" fill="hold" nodeType="withEffect">
                                  <p:stCondLst>
                                    <p:cond delay="800"/>
                                  </p:stCondLst>
                                  <p:iterate type="lt">
                                    <p:tmPct val="0"/>
                                  </p:iterate>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175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mph" presetSubtype="0" fill="hold" grpId="0" nodeType="clickEffect">
                                  <p:stCondLst>
                                    <p:cond delay="0"/>
                                  </p:stCondLst>
                                  <p:iterate type="lt">
                                    <p:tmPct val="2733"/>
                                  </p:iterate>
                                  <p:childTnLst>
                                    <p:set>
                                      <p:cBhvr override="childStyle">
                                        <p:cTn id="14" dur="4000" fill="hold"/>
                                        <p:tgtEl>
                                          <p:spTgt spid="3">
                                            <p:txEl>
                                              <p:pRg st="0" end="0"/>
                                            </p:txEl>
                                          </p:spTgt>
                                        </p:tgtEl>
                                        <p:attrNameLst>
                                          <p:attrName>style.color</p:attrName>
                                        </p:attrNameLst>
                                      </p:cBhvr>
                                      <p:to>
                                        <p:clrVal>
                                          <a:srgbClr val="00B0F0"/>
                                        </p:clrVal>
                                      </p:to>
                                    </p:set>
                                    <p:set>
                                      <p:cBhvr>
                                        <p:cTn id="15" dur="4000" fill="hold"/>
                                        <p:tgtEl>
                                          <p:spTgt spid="3">
                                            <p:txEl>
                                              <p:pRg st="0" end="0"/>
                                            </p:txEl>
                                          </p:spTgt>
                                        </p:tgtEl>
                                        <p:attrNameLst>
                                          <p:attrName>fillcolor</p:attrName>
                                        </p:attrNameLst>
                                      </p:cBhvr>
                                      <p:to>
                                        <p:clrVal>
                                          <a:srgbClr val="00B0F0"/>
                                        </p:clrVal>
                                      </p:to>
                                    </p:set>
                                    <p:set>
                                      <p:cBhvr>
                                        <p:cTn id="16" dur="4000" fill="hold"/>
                                        <p:tgtEl>
                                          <p:spTgt spid="3">
                                            <p:txEl>
                                              <p:pRg st="0" end="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46579" y="2413529"/>
            <a:ext cx="8828087" cy="14896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TextBox 12"/>
          <p:cNvSpPr txBox="1">
            <a:spLocks noChangeArrowheads="1"/>
          </p:cNvSpPr>
          <p:nvPr/>
        </p:nvSpPr>
        <p:spPr bwMode="auto">
          <a:xfrm>
            <a:off x="665162" y="3280222"/>
            <a:ext cx="786923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600">
                <a:solidFill>
                  <a:schemeClr val="tx1"/>
                </a:solidFill>
                <a:latin typeface="Times New Roman" panose="02020603050405020304" pitchFamily="18" charset="0"/>
              </a:defRPr>
            </a:lvl1pPr>
            <a:lvl2pPr marL="742950" indent="-285750">
              <a:defRPr sz="2600">
                <a:solidFill>
                  <a:schemeClr val="tx1"/>
                </a:solidFill>
                <a:latin typeface="Times New Roman" panose="02020603050405020304" pitchFamily="18" charset="0"/>
              </a:defRPr>
            </a:lvl2pPr>
            <a:lvl3pPr marL="1143000" indent="-228600">
              <a:defRPr sz="2600">
                <a:solidFill>
                  <a:schemeClr val="tx1"/>
                </a:solidFill>
                <a:latin typeface="Times New Roman" panose="02020603050405020304" pitchFamily="18" charset="0"/>
              </a:defRPr>
            </a:lvl3pPr>
            <a:lvl4pPr marL="1600200" indent="-228600">
              <a:defRPr sz="2600">
                <a:solidFill>
                  <a:schemeClr val="tx1"/>
                </a:solidFill>
                <a:latin typeface="Times New Roman" panose="02020603050405020304" pitchFamily="18" charset="0"/>
              </a:defRPr>
            </a:lvl4pPr>
            <a:lvl5pPr marL="2057400" indent="-228600">
              <a:defRPr sz="26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6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6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6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600">
                <a:solidFill>
                  <a:schemeClr val="tx1"/>
                </a:solidFill>
                <a:latin typeface="Times New Roman" panose="02020603050405020304" pitchFamily="18" charset="0"/>
              </a:defRPr>
            </a:lvl9pPr>
          </a:lstStyle>
          <a:p>
            <a:pPr eaLnBrk="0" fontAlgn="base" hangingPunct="0">
              <a:spcBef>
                <a:spcPct val="0"/>
              </a:spcBef>
              <a:spcAft>
                <a:spcPct val="0"/>
              </a:spcAft>
            </a:pPr>
            <a:r>
              <a:rPr lang="vi-VN" sz="1800" dirty="0">
                <a:solidFill>
                  <a:srgbClr val="FF0000"/>
                </a:solidFill>
              </a:rPr>
              <a:t>Hàng    cây   ngày mỗi   xanh  tươi.  Nghiêng mình ra    đón  tiếng cười giòn       tan</a:t>
            </a:r>
          </a:p>
        </p:txBody>
      </p:sp>
      <p:sp>
        <p:nvSpPr>
          <p:cNvPr id="3" name="Rectangle 2">
            <a:extLst>
              <a:ext uri="{FF2B5EF4-FFF2-40B4-BE49-F238E27FC236}">
                <a16:creationId xmlns="" xmlns:a16="http://schemas.microsoft.com/office/drawing/2014/main" id="{52A0C33F-D220-81D9-1DC8-449EA5C591C1}"/>
              </a:ext>
            </a:extLst>
          </p:cNvPr>
          <p:cNvSpPr/>
          <p:nvPr/>
        </p:nvSpPr>
        <p:spPr>
          <a:xfrm>
            <a:off x="3381375" y="638175"/>
            <a:ext cx="2990850" cy="4953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err="1"/>
              <a:t>Câu</a:t>
            </a:r>
            <a:r>
              <a:rPr lang="en-US" sz="2800" dirty="0"/>
              <a:t> 2</a:t>
            </a:r>
          </a:p>
        </p:txBody>
      </p:sp>
    </p:spTree>
    <p:custDataLst>
      <p:tags r:id="rId1"/>
    </p:custDataLst>
    <p:extLst>
      <p:ext uri="{BB962C8B-B14F-4D97-AF65-F5344CB8AC3E}">
        <p14:creationId xmlns:p14="http://schemas.microsoft.com/office/powerpoint/2010/main" val="423921834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 fill="hold"/>
                                        <p:tgtEl>
                                          <p:spTgt spid="6"/>
                                        </p:tgtEl>
                                        <p:attrNameLst>
                                          <p:attrName>ppt_w</p:attrName>
                                        </p:attrNameLst>
                                      </p:cBhvr>
                                      <p:tavLst>
                                        <p:tav tm="0">
                                          <p:val>
                                            <p:fltVal val="0"/>
                                          </p:val>
                                        </p:tav>
                                        <p:tav tm="100000">
                                          <p:val>
                                            <p:strVal val="#ppt_w"/>
                                          </p:val>
                                        </p:tav>
                                      </p:tavLst>
                                    </p:anim>
                                    <p:anim calcmode="lin" valueType="num">
                                      <p:cBhvr>
                                        <p:cTn id="8" dur="10" fill="hold"/>
                                        <p:tgtEl>
                                          <p:spTgt spid="6"/>
                                        </p:tgtEl>
                                        <p:attrNameLst>
                                          <p:attrName>ppt_h</p:attrName>
                                        </p:attrNameLst>
                                      </p:cBhvr>
                                      <p:tavLst>
                                        <p:tav tm="0">
                                          <p:val>
                                            <p:fltVal val="0"/>
                                          </p:val>
                                        </p:tav>
                                        <p:tav tm="100000">
                                          <p:val>
                                            <p:strVal val="#ppt_h"/>
                                          </p:val>
                                        </p:tav>
                                      </p:tavLst>
                                    </p:anim>
                                    <p:anim calcmode="lin" valueType="num">
                                      <p:cBhvr>
                                        <p:cTn id="9" dur="10" fill="hold"/>
                                        <p:tgtEl>
                                          <p:spTgt spid="6"/>
                                        </p:tgtEl>
                                        <p:attrNameLst>
                                          <p:attrName>style.rotation</p:attrName>
                                        </p:attrNameLst>
                                      </p:cBhvr>
                                      <p:tavLst>
                                        <p:tav tm="0">
                                          <p:val>
                                            <p:fltVal val="90"/>
                                          </p:val>
                                        </p:tav>
                                        <p:tav tm="100000">
                                          <p:val>
                                            <p:fltVal val="0"/>
                                          </p:val>
                                        </p:tav>
                                      </p:tavLst>
                                    </p:anim>
                                    <p:animEffect transition="in" filter="fade">
                                      <p:cBhvr>
                                        <p:cTn id="10" dur="10"/>
                                        <p:tgtEl>
                                          <p:spTgt spid="6"/>
                                        </p:tgtEl>
                                      </p:cBhvr>
                                    </p:animEffect>
                                  </p:childTnLst>
                                </p:cTn>
                              </p:par>
                            </p:childTnLst>
                          </p:cTn>
                        </p:par>
                        <p:par>
                          <p:cTn id="11" fill="hold" nodeType="afterGroup">
                            <p:stCondLst>
                              <p:cond delay="10"/>
                            </p:stCondLst>
                            <p:childTnLst>
                              <p:par>
                                <p:cTn id="12" presetID="10" presetClass="entr" presetSubtype="0" fill="hold" nodeType="afterEffect">
                                  <p:stCondLst>
                                    <p:cond delay="500"/>
                                  </p:stCondLst>
                                  <p:iterate type="lt">
                                    <p:tmPct val="0"/>
                                  </p:iterate>
                                  <p:childTnLst>
                                    <p:set>
                                      <p:cBhvr>
                                        <p:cTn id="13" dur="1" fill="hold">
                                          <p:stCondLst>
                                            <p:cond delay="0"/>
                                          </p:stCondLst>
                                        </p:cTn>
                                        <p:tgtEl>
                                          <p:spTgt spid="13">
                                            <p:txEl>
                                              <p:pRg st="0" end="0"/>
                                            </p:txEl>
                                          </p:spTgt>
                                        </p:tgtEl>
                                        <p:attrNameLst>
                                          <p:attrName>style.visibility</p:attrName>
                                        </p:attrNameLst>
                                      </p:cBhvr>
                                      <p:to>
                                        <p:strVal val="visible"/>
                                      </p:to>
                                    </p:set>
                                    <p:animEffect transition="in" filter="fade">
                                      <p:cBhvr>
                                        <p:cTn id="14" dur="250"/>
                                        <p:tgtEl>
                                          <p:spTgt spid="13">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mph" presetSubtype="0" fill="hold" nodeType="clickEffect">
                                  <p:stCondLst>
                                    <p:cond delay="0"/>
                                  </p:stCondLst>
                                  <p:iterate type="lt">
                                    <p:tmPct val="2190"/>
                                  </p:iterate>
                                  <p:childTnLst>
                                    <p:set>
                                      <p:cBhvr override="childStyle">
                                        <p:cTn id="18" dur="5000" fill="hold"/>
                                        <p:tgtEl>
                                          <p:spTgt spid="13">
                                            <p:txEl>
                                              <p:pRg st="0" end="0"/>
                                            </p:txEl>
                                          </p:spTgt>
                                        </p:tgtEl>
                                        <p:attrNameLst>
                                          <p:attrName>style.color</p:attrName>
                                        </p:attrNameLst>
                                      </p:cBhvr>
                                      <p:to>
                                        <p:clrVal>
                                          <a:srgbClr val="00B0F0"/>
                                        </p:clrVal>
                                      </p:to>
                                    </p:set>
                                    <p:set>
                                      <p:cBhvr>
                                        <p:cTn id="19" dur="5000" fill="hold"/>
                                        <p:tgtEl>
                                          <p:spTgt spid="13">
                                            <p:txEl>
                                              <p:pRg st="0" end="0"/>
                                            </p:txEl>
                                          </p:spTgt>
                                        </p:tgtEl>
                                        <p:attrNameLst>
                                          <p:attrName>fillcolor</p:attrName>
                                        </p:attrNameLst>
                                      </p:cBhvr>
                                      <p:to>
                                        <p:clrVal>
                                          <a:srgbClr val="00B0F0"/>
                                        </p:clrVal>
                                      </p:to>
                                    </p:set>
                                    <p:set>
                                      <p:cBhvr>
                                        <p:cTn id="20" dur="5000" fill="hold"/>
                                        <p:tgtEl>
                                          <p:spTgt spid="13">
                                            <p:txEl>
                                              <p:pRg st="0" end="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UUID" val="{DA3B3FF8-CFFE-480D-BCBA-BD8C59E47E95}"/>
  <p:tag name="ISPRING_RESOURCE_FOLDER" val="C:\Users\PC\Desktop\môn Âm nhac trường THCS Tràng An\tiết 1 sách kết nối\"/>
  <p:tag name="ISPRING_PRESENTATION_PATH" val="C:\Users\PC\Desktop\môn Âm nhac trường THCS Tràng An\tiết 1 sách kết nối.pptx"/>
  <p:tag name="ISPRING_PROJECT_VERSION" val="9"/>
  <p:tag name="ISPRING_PROJECT_FOLDER_UPDATED" val="1"/>
  <p:tag name="ISPRING_SCREEN_RECS_UPDATED" val="C:\Users\PC\Desktop\môn Âm nhac trường THCS Tràng An\tiết 1 sách kết nối\"/>
  <p:tag name="ISPRING_PRESENTATION_INFO_2" val="&lt;?xml version=&quot;1.0&quot; encoding=&quot;UTF-8&quot; standalone=&quot;no&quot; ?&gt;&#10;&lt;presentation2&gt;&#10;&#10;  &lt;slides&gt;&#10;    &lt;slide id=&quot;{34A32BFD-DF42-4D5D-97DC-20EEEFE77F50}&quot; pptId=&quot;257&quot;/&gt;&#10;    &lt;slide id=&quot;{254261B0-18FD-450E-9AE9-840EEE4D2DD5}&quot; pptId=&quot;258&quot;/&gt;&#10;    &lt;slide id=&quot;{62183908-D773-4428-B0A1-82CE3F086BBB}&quot; pptId=&quot;260&quot;/&gt;&#10;    &lt;slide id=&quot;{077780A0-4271-4558-AFBD-738D959E58AD}&quot; pptId=&quot;261&quot;/&gt;&#10;    &lt;slide id=&quot;{714D1140-658D-424E-895E-84A8F4E96105}&quot; pptId=&quot;263&quot;/&gt;&#10;    &lt;slide id=&quot;{A8CF6BCC-B463-447F-B552-3DFE47D638E4}&quot; pptId=&quot;285&quot;/&gt;&#10;    &lt;slide id=&quot;{60E42E57-8589-448F-AA6B-5B816E82C36F}&quot; pptId=&quot;272&quot;/&gt;&#10;    &lt;slide id=&quot;{8AFFF7B9-0915-4734-8D19-29CE7AAD5021}&quot; pptId=&quot;274&quot;/&gt;&#10;    &lt;slide id=&quot;{C8AF8668-59B7-4097-BA74-4FFEE1BB3CE1}&quot; pptId=&quot;275&quot;/&gt;&#10;    &lt;slide id=&quot;{0F530303-C7DD-48D7-BBE0-EA1ABD7947E1}&quot; pptId=&quot;276&quot;/&gt;&#10;    &lt;slide id=&quot;{74565A1E-5FEF-472B-955E-8A8E40473669}&quot; pptId=&quot;277&quot;/&gt;&#10;    &lt;slide id=&quot;{1953D4DC-E130-4D98-AEA1-D6AD45D05F50}&quot; pptId=&quot;286&quot;/&gt;&#10;    &lt;slide id=&quot;{F83C6125-2CE8-4B51-8451-00FF906CEC58}&quot; pptId=&quot;293&quot;/&gt;&#10;    &lt;slide id=&quot;{001C2B05-AF14-4955-9D2E-7A3DF13E78D0}&quot; pptId=&quot;287&quot;/&gt;&#10;    &lt;slide id=&quot;{850B3335-833C-46A3-81C3-E1FB8230F328}&quot; pptId=&quot;278&quot;/&gt;&#10;    &lt;slide id=&quot;{AA8D0CC6-97C6-4FBC-BB90-BFE62DF50253}&quot; pptId=&quot;289&quot;/&gt;&#10;    &lt;slide id=&quot;{9CA7A10D-D44C-4D24-B27A-CC780E66EC52}&quot; pptId=&quot;291&quot;/&gt;&#10;    &lt;slide id=&quot;{01D5BE6F-1C63-4D20-BF79-479E11C899EA}&quot; pptId=&quot;294&quot;/&gt;&#10;    &lt;slide id=&quot;{B09736F4-36CB-4CA6-844B-3F100D2F8626}&quot; pptId=&quot;295&quot;/&gt;&#10;    &lt;slide id=&quot;{0FE7F73A-E4AD-43FF-BDF5-FAC62F5BBA2A}&quot; pptId=&quot;268&quot;/&gt;&#10;    &lt;slide id=&quot;{71291487-967B-49F9-9910-EA08A6129FE1}&quot; pptId=&quot;271&quot;/&gt;&#10;  &lt;/slides&gt;&#10;&#10;  &lt;narration&gt;&#10;    &lt;audioTracks&gt;&#10;      &lt;audioTrack muted=&quot;false&quot; name=&quot;Audio 1&quot; resource=&quot;aeba9ea7&quot; slideId=&quot;{34A32BFD-DF42-4D5D-97DC-20EEEFE77F50}&quot; startTime=&quot;0&quot; stepIndex=&quot;0&quot; volume=&quot;1&quot;&gt;&#10;        &lt;audio channels=&quot;1&quot; format=&quot;s16&quot; sampleRate=&quot;44100&quot;/&gt;&#10;      &lt;/audioTrack&gt;&#10;      &lt;audioTrack muted=&quot;false&quot; name=&quot;Audio 2&quot; resource=&quot;b3a3433c&quot; slideId=&quot;{254261B0-18FD-450E-9AE9-840EEE4D2DD5}&quot; startTime=&quot;0&quot; stepIndex=&quot;0&quot; volume=&quot;1&quot;&gt;&#10;        &lt;audio channels=&quot;1&quot; format=&quot;s16&quot; sampleRate=&quot;44100&quot;/&gt;&#10;      &lt;/audioTrack&gt;&#10;      &lt;audioTrack muted=&quot;false&quot; name=&quot;Audio 4&quot; resource=&quot;c335c428&quot; slideId=&quot;{62183908-D773-4428-B0A1-82CE3F086BBB}&quot; startTime=&quot;0&quot; stepIndex=&quot;0&quot; volume=&quot;1&quot;&gt;&#10;        &lt;audio channels=&quot;1&quot; format=&quot;s16&quot; sampleRate=&quot;44100&quot;/&gt;&#10;      &lt;/audioTrack&gt;&#10;      &lt;audioTrack muted=&quot;false&quot; name=&quot;Audio 5&quot; resource=&quot;0425ed4a&quot; slideId=&quot;{077780A0-4271-4558-AFBD-738D959E58AD}&quot; startTime=&quot;0&quot; stepIndex=&quot;0&quot; volume=&quot;1&quot;&gt;&#10;        &lt;audio channels=&quot;1&quot; format=&quot;s16&quot; sampleRate=&quot;44100&quot;/&gt;&#10;      &lt;/audioTrack&gt;&#10;      &lt;audioTrack muted=&quot;false&quot; name=&quot;Audio 6&quot; resource=&quot;5299fe58&quot; slideId=&quot;{714D1140-658D-424E-895E-84A8F4E96105}&quot; startTime=&quot;0&quot; stepIndex=&quot;0&quot; volume=&quot;1&quot;&gt;&#10;        &lt;audio channels=&quot;1&quot; format=&quot;s16&quot; sampleRate=&quot;44100&quot;/&gt;&#10;      &lt;/audioTrack&gt;&#10;      &lt;audioTrack muted=&quot;false&quot; name=&quot;Audio 7&quot; resource=&quot;150242bb&quot; slideId=&quot;{A8CF6BCC-B463-447F-B552-3DFE47D638E4}&quot; startTime=&quot;0&quot; stepIndex=&quot;0&quot; volume=&quot;1&quot;&gt;&#10;        &lt;audio channels=&quot;1&quot; format=&quot;s16&quot; sampleRate=&quot;44100&quot;/&gt;&#10;      &lt;/audioTrack&gt;&#10;      &lt;audioTrack muted=&quot;false&quot; name=&quot;Audio 8&quot; resource=&quot;950654bb&quot; slideId=&quot;{60E42E57-8589-448F-AA6B-5B816E82C36F}&quot; startTime=&quot;0&quot; volume=&quot;1&quot;&gt;&#10;        &lt;audio channels=&quot;1&quot; format=&quot;s16&quot; sampleRate=&quot;44100&quot;/&gt;&#10;      &lt;/audioTrack&gt;&#10;      &lt;audioTrack muted=&quot;false&quot; name=&quot;Audio 9&quot; resource=&quot;6ad5c164&quot; slideId=&quot;{8AFFF7B9-0915-4734-8D19-29CE7AAD5021}&quot; startTime=&quot;0&quot; stepIndex=&quot;0&quot; volume=&quot;1&quot;&gt;&#10;        &lt;audio channels=&quot;1&quot; format=&quot;s16&quot; sampleRate=&quot;44100&quot;/&gt;&#10;      &lt;/audioTrack&gt;&#10;      &lt;audioTrack muted=&quot;false&quot; name=&quot;Audio 10&quot; resource=&quot;f604887d&quot; slideId=&quot;{C8AF8668-59B7-4097-BA74-4FFEE1BB3CE1}&quot; startTime=&quot;0&quot; stepIndex=&quot;0&quot; volume=&quot;1&quot;&gt;&#10;        &lt;audio channels=&quot;1&quot; format=&quot;s16&quot; sampleRate=&quot;44100&quot;/&gt;&#10;      &lt;/audioTrack&gt;&#10;      &lt;audioTrack muted=&quot;false&quot; name=&quot;Audio 11&quot; resource=&quot;63e354ff&quot; slideId=&quot;{0F530303-C7DD-48D7-BBE0-EA1ABD7947E1}&quot; startTime=&quot;0&quot; stepIndex=&quot;0&quot; volume=&quot;1&quot;&gt;&#10;        &lt;audio channels=&quot;1&quot; format=&quot;s16&quot; sampleRate=&quot;44100&quot;/&gt;&#10;      &lt;/audioTrack&gt;&#10;      &lt;audioTrack muted=&quot;false&quot; name=&quot;Audio 12&quot; resource=&quot;cb766d8e&quot; slideId=&quot;{74565A1E-5FEF-472B-955E-8A8E40473669}&quot; startTime=&quot;0&quot; stepIndex=&quot;0&quot; volume=&quot;1&quot;&gt;&#10;        &lt;audio channels=&quot;1&quot; format=&quot;s16&quot; sampleRate=&quot;44100&quot;/&gt;&#10;      &lt;/audioTrack&gt;&#10;      &lt;audioTrack muted=&quot;false&quot; name=&quot;Audio 13&quot; resource=&quot;14e6e03e&quot; slideId=&quot;{1953D4DC-E130-4D98-AEA1-D6AD45D05F50}&quot; startTime=&quot;0&quot; stepIndex=&quot;0&quot; volume=&quot;1&quot;&gt;&#10;        &lt;audio channels=&quot;1&quot; format=&quot;s16&quot; sampleRate=&quot;44100&quot;/&gt;&#10;      &lt;/audioTrack&gt;&#10;      &lt;audioTrack muted=&quot;false&quot; name=&quot;Audio 14&quot; resource=&quot;a98b2fe3&quot; slideId=&quot;{F83C6125-2CE8-4B51-8451-00FF906CEC58}&quot; startTime=&quot;0&quot; stepIndex=&quot;0&quot; volume=&quot;1&quot;&gt;&#10;        &lt;audio channels=&quot;1&quot; format=&quot;s16&quot; sampleRate=&quot;44100&quot;/&gt;&#10;      &lt;/audioTrack&gt;&#10;      &lt;audioTrack muted=&quot;false&quot; name=&quot;Audio 15&quot; resource=&quot;92499e88&quot; slideId=&quot;{850B3335-833C-46A3-81C3-E1FB8230F328}&quot; startTime=&quot;0&quot; stepIndex=&quot;0&quot; volume=&quot;1&quot;&gt;&#10;        &lt;audio channels=&quot;1&quot; format=&quot;s16&quot; sampleRate=&quot;44100&quot;/&gt;&#10;      &lt;/audioTrack&gt;&#10;      &lt;audioTrack muted=&quot;false&quot; name=&quot;Audio 16&quot; resource=&quot;ad24dda7&quot; slideId=&quot;{AA8D0CC6-97C6-4FBC-BB90-BFE62DF50253}&quot; startTime=&quot;0&quot; stepIndex=&quot;0&quot; volume=&quot;1&quot;&gt;&#10;        &lt;audio channels=&quot;1&quot; format=&quot;s16&quot; sampleRate=&quot;44100&quot;/&gt;&#10;      &lt;/audioTrack&gt;&#10;      &lt;audioTrack muted=&quot;false&quot; name=&quot;Audio 17&quot; resource=&quot;bd53f63e&quot; slideId=&quot;{9CA7A10D-D44C-4D24-B27A-CC780E66EC52}&quot; startTime=&quot;0&quot; stepIndex=&quot;0&quot; volume=&quot;1&quot;&gt;&#10;        &lt;audio channels=&quot;1&quot; format=&quot;s16&quot; sampleRate=&quot;44100&quot;/&gt;&#10;      &lt;/audioTrack&gt;&#10;      &lt;audioTrack muted=&quot;false&quot; name=&quot;Audio 18&quot; resource=&quot;e3bf2e7c&quot; slideId=&quot;{01D5BE6F-1C63-4D20-BF79-479E11C899EA}&quot; startTime=&quot;0&quot; stepIndex=&quot;0&quot; volume=&quot;1&quot;&gt;&#10;        &lt;audio channels=&quot;1&quot; format=&quot;s16&quot; sampleRate=&quot;44100&quot;/&gt;&#10;      &lt;/audioTrack&gt;&#10;      &lt;audioTrack muted=&quot;false&quot; name=&quot;Audio 19&quot; resource=&quot;c5c10f38&quot; slideId=&quot;{0FE7F73A-E4AD-43FF-BDF5-FAC62F5BBA2A}&quot; startTime=&quot;0&quot; stepIndex=&quot;0&quot; volume=&quot;1&quot;&gt;&#10;        &lt;audio channels=&quot;1&quot; format=&quot;s16&quot; sampleRate=&quot;44100&quot;/&gt;&#10;      &lt;/audioTrack&gt;&#10;      &lt;audioTrack muted=&quot;false&quot; name=&quot;Audio 20&quot; resource=&quot;275ea5b1&quot; slideId=&quot;{71291487-967B-49F9-9910-EA08A6129FE1}&quot; startTime=&quot;0&quot; stepIndex=&quot;0&quot; volume=&quot;1&quot;&gt;&#10;        &lt;audio channels=&quot;1&quot; format=&quot;s16&quot; sampleRate=&quot;44100&quot;/&gt;&#10;      &lt;/audioTrack&gt;&#10;    &lt;/audioTracks&gt;&#10;    &lt;videoTracks/&gt;&#10;  &lt;/narration&gt;&#10;&#10;&lt;/presentation2&gt;&#10;"/>
  <p:tag name="ISPRING_LMS_API_VERSION" val="SCORM 1.2"/>
  <p:tag name="ISPRING_ULTRA_SCORM_COURSE_ID" val="D8A6161D-2B87-486C-83EA-FABA52CC9B82"/>
  <p:tag name="ISPRING_CMI5_LAUNCH_METHOD" val="any window"/>
  <p:tag name="ISPRINGCLOUDFOLDERID" val="1"/>
  <p:tag name="ISPRINGONLINEFOLDERID" val="1"/>
  <p:tag name="ISPRING_OUTPUT_FOLDER" val="[[&quot;K\uFFFD\uFFFD6{A4D126B6-6391-476B-B217-BE3CC6D8AF1E}&quot;,&quot;E:\\Môn Âm nhac- trường THCS Tràng An\\BAI DU THI&quot;]]"/>
  <p:tag name="ISPRING_SCORM_RATE_SLIDES" val="0"/>
  <p:tag name="ISPRING_SCORM_PASSING_SCORE" val="0.000000"/>
  <p:tag name="ISPRING_PLAYERS_CUSTOMIZATION_2" val="UEsDBBQAAgAIAA5JEE3Wo37aRwMAAOEJAAAUAAAAdW5pdmVyc2FsL3BsYXllci54bWytVltP2zAUfi4S/yHyO3ELY1yUghhStYcxIXVse6vc5DTxmtiZ7RDKr9+Jcw9pN6RVapUcn+/zuXw+rnf7ksTOMyjNpZiTmTslDghfBlyEc/L0bXFySW5vjo+8NGY7UA4P5iQTvACwmDgBaF/x1CD4kZloTjoGF5mJkyouFTc75D5H7man0ytyfDRBF6HnJDImvaY0z3OXa0SIUMs4K0i068uEpgo0CAOKlmEQp8Zem7+j8ZtIQc0uBd1Bpub9G1ckDceL5j2S/MyVKqSn0+mM/nz4svQjSNgJF9ow4QNxsJITW8o187cPMshi0IVt4pVBLsGYIghrm3jmms8uhaOVPyelwyoBrVkI2o1FSGjjV3PWBCWmtq6YCFaCPfOQFbmtdOVlW9SS6Egq42emQm9ht5ZMBavG3vH36EjE3iZmOqr4dC8Xy7/lVTLWb1W8j8ZiM8rWMdcRLnUhrXU8Cdrf1Utsja1sn2rZLgom4ij4nXEFgX393pyA6YyUGzYyt3G6OvdxAZ8WzDdS7e4RhtKtZOM2SnFLpbgW1HC4ze7LloLU2W6AmUxBXaqJ98wDkF+ZUrZfN0Zl4NGBscLSPtijZcpVk9qGeJFJ4vN/6E3hN2jNL32oMxbwPxrzGYmamnARwMuCo4+BBGtqAItd2FyTxm6xZxuTztZJ5zD1TO1JwKZgIo5hKgQ8+wEzjLZ2ug8Kiml08TM1wHYW9oIjHkYxfs0ow3B1L03C1HaUobOwFxxLfzsCbcx7gWslc8xQZ2mKA+Bt8d6uNx2hw5YMdNmI0aMj49DzM21kwl+t0ntz0lxbSR84vcdHzr5PDbpLeQO5mB5CDCZBL656LmwOEeBceOaQL3s8J5XVTXGIj8z64mkw4AvTYzFj6ulcGFZpaRnOcTBZWnrV5zhLBz4BbFgWm/tuQv3Lw0IHCY/fG2NcP/CsynzJX8HJeVD8NZidYamdCAq9z8nHy7MOA2oRJ2Nve2vat+NGiroOrkvtW/lr21HfUJVWSpntk5RX9aLElPPgE8oxVDITwUAAtmEVvY5xHt8pYE4MG8xodorHQ6Zz8gEfqpyvzq/alC9mVzXWxvVYblzG8o7rqAq4lR+tDlKTiFfNNXz8A1BLAwQUAAIACAA0u1NVIonuQk4FAACPEwAAHQAAAHVuaXZlcnNhbC9jb21tb25fbWVzc2FnZXMubG5nrVjNbttGEL4HyDssCARogdRJCiQIClsGRa4tIhSpkJQdtyiIDbmWFiG5CrmUo57aR+ip1wZFegh67Mk+9OC+iPoknV1SiuTEIGkbkABxqflmduabn93d/XdpguY0LxjP9rQnO481RLOIxyyb7Gnj4OCb5xoqBMlikvCM7mkZ19B+7/693YRkk5JMKPy+fw+h3ZQWBTwWPfn06RmxeE8b9UPDHY505yS03UM37FuHWs/g6YxkC2TzCf/q22fP3j15+uzr3Ue1XBsYf6jb9jYQUkhPH7cAcgLPtUNAw3bo4FeB1hNsef7PDInlxYeom7w7DmzLwVqv/tFNeuThI633tiQLlCzP37NG6bHnYScIfdsycWj5oeMGyjM2DrCp9U54iaZkTpHgaM7oGRJTClEVLKeoSFisXkQcFrKSNikz3aFuOaGH/cCzjMByHa3n8zxfPFSwpBRTnoO6AsWsIK8TGiudwB/1fpbTAlQTAfxC8BFTBv/kKWHZTrPqY8d2dTPUR6NwiH1fPwQXB+tNAdIW/BkTU3gXU/4QVJxlCScxOs0pALo+IrNZwqLqn8yf5dLCUUIWjVZ4+rHlHIaB69p+iB1ztaL1cBYjMydysx1RPN3HHgDkpKD5DWRDxXwljvQk6YYwsA4HNnwDacKATaYJfEVXO0YYmDCiWZMUMBV7wHTfP3Y9UzoNVCGCZqQozngeb7F0M55NwJZjuJAIRrABHkiMFTDwg0Ety3MaiWYwsFJX/K7zCrYKBAwDVRpkSqVlISBt0llCBVXWMrkVEilKvaanHPIroWRecR+0q2RrpLmtjx1jEPYDB372McTVJmUWTVvKQXJ+MT82s6EEmmxyvtGmGi3su6+gumg9x+0i4b6ASviii8QJ9sHJ2G+ScfQj61BXUYK6typKq6IXEVljkgUiUQRykk1zxssCVqRLoDSpiBQ73dT4+OUYWGzp9jW1tUIFOqinCZtTsCOPad6oCEq/gU2ZVC/H1vfhgW7Z2PwC9aA1ZFwgEs9JFlEgW0RkTBfwLmaxeidpr/S/LdlPiIi61D+ou4Rj4lcPutqz1ViuyQgiBE1nokm1dFht/k2skCl+rQlttn4z/b6BHd2z3LuJTMHSMqk60K3js7asa4wajbilp9pH664t8atWg2Fgkc0RZoykvdRAqu1bruyIMW0vZzkHIDOq+hY0Nis75e2lHbcGcDi6KYY/AB8ry30YdVLoQu1lj2DXW+YfyYbRXv4Y930rgK5zTF8XTDRqVvncur+qdL55Y92YWbeaTWAFNpjsAOCkngcLlLAU7I9bYI6HeOWBqkVs7eSYl0ms0j9hb1SbAN+WKf18Gj7NeapWE1Ks6F+1qf3bWFFtzquUjjrMU+sMbh2fjQS+eZR8rHswxhi6Y8jZx5DZnrQUgvSRrrADfzU6QR6lRERTaMenvMzilkDVQczEBzqA1XsWl3+l6I08E6YtUa7YUq2ievW7TiByrINKitdgPzhc0OLHziByL2sMvzr90XeiESjQ+9sGTKYMRdPL8zaC9TF4JRqwy48l+vfX5cUvjdIW8PpODpukancpT2Fpp1kvpE1NAz0IdGMwhMzyJQt+ZyiblIvLj1kXkKHuvYACqc5KwOrLv8HGaHnxAU2XF78hkS8v/ugCp0Ih6Q0k6CL36WaiFAnLaBfZq01OTNUuhJxzL99HMOguz5s3AQ4IrFGom6a6tQFfwDH8TdXaYzgHRvX1TcInvC2YMdAdKOZX8GjMRFdAD+P1bYy8a1DnepsTeQH2389/Nsmr/rkqlVCNqudPtWj+eTtdPxXq6mz30cZN2v9QSwMEFAACAAgANLtTVRUeYBujAAAAfwEAAC4AAAB1bml2ZXJzYWwvcGxheWJhY2tfYW5kX25hdmlnYXRpb25fc2V0dGluZ3MueG1sdZBBCoMwEEX3nsIbCF2HQNelRagXGHGUQJIJmVHw9k1EbWnTZd77P8OMYhQxfmJd1bWCWegpEEVLnFE173e2DAtevXEghnzCgrznSiY3LFFoIzJ62ZQewXLK//BjeGthPT/iI14w5UJnHOpLqbCZXPKwmGlj3RpQjxHTgC+Yc+iht3jDtSeIw+MM7Bv/1bmbNpsd3mlAHSK5IKr5QFW613H0F1BLAwQUAAIACAA0u1NVWGVuLqwFAAByHwAAJwAAAHVuaXZlcnNhbC9mbGFzaF9wdWJsaXNoaW5nX3NldHRpbmdzLnhtbOVZzW7bRhC++ykWLHKMZfkvjiHJUCQKFqK/ikwToyiMFbkSt17uMtylHOXUPkJPvbYo2kPQY0/2oQf3Rdwn6axo05Ily6skMtLkYMhczvftcGbnjywcvAkZGpJYUsGLVn59w0KEe8KnfFC0Xri1x3sWkgpzHzPBSdHiwkIHpbVClPQYlYFDlAJRiYCGy/1IFa1AqWg/lzs9PV2nMor1XcESBfxy3RNhLoqJJFyROBcxPIIfNYqItK4YDAjgLxT8ClZaW0OokDI1hZ8wgqgPmnOqHwqzGsMysHKpWA97J4NYJNyvCCZiFA96Reuril3NV7euZVKqKg0J1zaRJVjUy2of+z7VWmDm0LcEBYQOAlA3v7ltoVPqq6BobW1sah6Qz83yjNnTh8eapyLAClxdbRAShX2scHqZ7hiTPonBHUSWVJwQIJ1am5BU5I3KFtIlf8RxSD0X7iBtq6JVdY+7ds3u2q2Kffyi20hVNUa4dbdhG2GcRr1qH7faru0cH7rNxtIg137lLgFaVjNj+k7XduyWa3ePn9XbSyLMlbrB2M1yvbEk5qX9zKm7y+7UKjeXhXQO2y0zTKXd7JRbR0updnjUsbuNeuv5sdtuN9x65wY1PvcTJ7yQmw6WAgSVSOLJkFBBEvY4pgwS1K24kERBimM4HhBX1ChEcB8zSSz0fUQGXyeYUTWCqN6ATHhCSFSWEfFUV0ds0dJRaN3QpYSgGIRxlg92nmbp4Mne1KPn0t1vHmuuloUsQXYCocQDa5/f2MnUf7q9WP07FC1Ago4wHzXE4MG139nNtN/c3V2s/jw1C0PqE9HCcTxO0bPq32u+iWqQ37pPhTt2K2ClsBdA6VDXmX9y5VqKattjT9Eh1CVyS9d+wpiTRJGI1U3xmFzMlLiDptAXfCp29DXqCeZnXiNhj/gtHJKJguucUF4DybyF+hDlDPzZjghHDuZQ5KkCH3sZgUx6UlE1Lu61K+lyTDFDwAddCEFNZ8bnXoBjORXWmX90YfVK37aEIvK71Nzp0p2iDgMXIJ1cjORt7qNqjE+hKTER7xBuInYIh4fpA0RiIyViLJeQRGXGjIRDyEQmgi9JT1JFjERFwnw0Egli9ATsLBDkjCSE/wKCJpsh1I9FOF6Fhk0hOXbLkJJT4h+YbHQEW4QJIHVUM6LSHV4n9C3qkb6IgZfgIbgN1qlM+deXIo6wlDek+FrHR2lLUW9V7VeP9ANif4ihPVuOHMKbhJFaCT8eIS7UNQ7M4eEEToV2ik/98T2TZ1t/fzdkGQb8/JG8McUvaZgw/DHpM4NMUK/Q5avZZRnH36uB8bYBHo4DXQfvmBpCnIJLUk644UF1oDwhpoQe5khwNkLYgxZP6rQxpCKRsJImiJRavr+GKR6O6fhqAJUMdox9EhtRbuQ3t7Z3dp/sPd1fz/37wx+PF4Kumt8Ow3q7tPutLByzjJG3Rrp7cHeMTmaoWwPUPaA7xyhj3LJqLhipjJFzphdj7O3xyhg4M2Tdg1wwaq0MuWBUm8HWRBzqTOfPnKH5k74BvK4NVa649W/q7tEcgnH4zTaJhZxuYOf3s+PZ4lNtZx273K0cIjgiLxqus2+SkloCsr/yAkhqff26yxAzHkdMZF168S5B//x0ef6jifggoMgLLs5MZF8nULbY5dmv1ERa0cuzvyOkLs9/94zSv+0Y2aJtItV+biLVTRvezkSza6QCNDCDtCBDC8NoCB23/2Dl6EOKg1Fgf+S6srJ8+//IXx88j6cJcDX5S138GaITHajhys7vl1FmVumlz9jsn/bbqs/5lZJDCAphHjfT2DeSUxe/UMQHyejinZElKhd/8QHyoENAweX5z0jFl+e/PWgimj7Sjt2sP2s3ql9A5v9ELZheZR+Tpr4eZV81pj/R6jsh5TQEs+qXBdl33dLO9kYhN//W2hqwTX8nL639B1BLAwQUAAIACAA0u1NVeF1r6F4DAACeCwAAIQAAAHVuaXZlcnNhbC9mbGFzaF9za2luX3NldHRpbmdzLnhtbI1WUW/aMBB+Lr8CsXeyUjZaKY1EWypVY221sr47yQEWjh3ZDh3/fmcnJg4ECFGl+O777PPdd5eGakN5fwtSUcHvB6NB1LsKk0JK4HoBWc6Ihn5MFLyk94Pnv/P5ILAIwYT8AK0pXyk0VJY+RVQispzw3VysxDAmyWYlRcHTQfTt+cY8YWChB6T1LgfJKN8g7sfo9uHpuR3HqNIvGrLhkiQwFBg4EmbXs9Fs1IWQS1AKTDB3T9PR9OcFDiMxMHfKeDK+HU87Mepjnu2vE2lLFdWWNBlNbibjdhKmFrHNvJ45Ixd5kXcvQy7FysR+wJiY5wKDCZKiGhD+dGeeC3BU1s4ccqHeGv7pC7mPC60FHyaCaxTtkAuZEYacpf114lQV7sCwKtofgZHHaQeCU1A8SZNTiSEraGY9gfQ6PVUnzB7IJv5c9KVq/GSSdqBiNMU4hExtxPDdPDW0evM6PzQ5lIK9mxMaE8HoOWYQaVlAGLiV8ai1+HorNLY7REvCFLp9k4O84yXfSaHcFk2bQ/2BL8pTD1IZnP9TsCKDxzJKD9a0O/Tj44Otmx/X3rYPTMK2MnmR1UaHe8V8H+E8o8N9mKS/cbY7Ah96DMO10AOxxTuT6KsQOMF3lx23si6z/dwMHuWdVxksIBMpRFYPC5qBqUwYWJsJIjiIIuRkS1dE41fkt8HEOxu6CoMDR6mhVsmEmmoGx0KygeHXxI/TLM+LrOy/6i7loq/xK3M/yIjcgFwIwdSgX1Fw0uAO9uN2CDfDHIcEyBe+FB7BKqSVwYUG1QkpSsl3whKtSbLOMJT2sMOgvnIYtOYyrM47zjEvshjkDOtCwQmiaTOoNV2tGf7pTwpfkDbhJ5yGp9e4FSd0rzXPYCsMRCZrV99yYexZwTRlsAXXuJ7BXPLEdUKF0mvX0VTPYan97q4sl4RWtXithGbre/Yj9CdG0wovHedlrEms7FXqrnVzst7Rm5zV5DEK9IeOXVuR+BuisyVTWA4va6TQ4kMTqavt6rW9KNnClNPMNjiavWNbPIbBhMirDFiXq8WR3R1uRv5+I+XgLZ52ghle0aiNYD3N2bXATouWEsCfW9bY20/TX7CLBZHp6x7QGK8tbsPFm+Hnxo5AHJ1ZrsPAM9lS7LOO7/hfedTr/QdQSwMEFAACAAgANLtTVb6zwOOoBQAA/B4AACYAAAB1bml2ZXJzYWwvaHRtbF9wdWJsaXNoaW5nX3NldHRpbmdzLnhtbN1ZzXLbNhC++ykw7OQYyz+xk3gkZxSJHmuiv4p0E0+n44FISEQNAgwBylFO7SP01Gs7nfaQ6bEn+9CD+yLuk3RB2rRkyTKYWs4kB49NcL8Pi13sn1l+8S5kaERiSQWvWOuraxYi3BM+5cOKdeDuPX5mIakw9zETnFQsLiz0YnelHCV9RmXgEKVAVCKg4XInUhUrUCraKZVOTk5WqYxi/VawRAG/XPVEWIpiIglXJC5FDI/hlxpHRFqXDAYE8BMKfgnbXVlBqJwxtYSfMIKoD5pzqg+F2b4KmVXKpPrYOx7GIuF+TTARo3jYr1hf1ez6en3zSiZjqtOQcG0SuQuLelntYN+nWgnMHPqeoIDQYQDarm88sdAJ9VVQsTbXNjQPyJdmeVL27OxY89QEGIGryw1CorCPFc4esx1jMiAxeIPIXRUnBEin1iYkFXmn8oVsyR9zHFLPhTdIm6pi1d2jnr1n9+x2zT466DUzVY0RbsNt2kYYp9mo20ftjms7R/tuq1kY5Npv3AKgopoZ03d7tmO3Xbt39LLRKYgwV+oaY7eqjWZBzGv7pdNwi+7UrraKQrr7nbYZptZpdavtw0Kq7R927V6z0X515HY6TbfRvUal937ihpdL08FShqASSTwZEipIwj7HlEF+uhEXkijIcAzHQ+KKPQoRPMBMEgt9H5Hh1wlmVI0hqtcgER4TElVlRDzV0xFbsXQUWtd0GSEoBmGc54Ot53k6ePps6uilbPfrY83Vspznx24glHhg7dfXtnL1nz9ZrP4tipYhP0eYj5ti+ODab23n2m9sby9Wf56a5RH1iWjjOE5T9Kz6d5pvohqsb96lwi27lbFS2AugdKirzD+5ciVFte2xp+gI6hK5oesgYcxJokjE6rp4TC7mStxCUx4IPhU7+hn1BfNzr5GwT/w2DiGCu3vcQgMIawYO7ESEIwdzKOpUgVO9HCGTvlRUpcV871K6GlPMEBRs6DoIajkzTvYCHMupOM4doiupt/ttWygiv8vsmy3dKuowsDnS2cRI3uY+qsf4BJoQE/Eu4SZi+3BbmL4xJDZSIsaygCSqMmYkHELqMRF8TfqSKmIkKhLmo7FIEKPHYGeBIEkkIfwVEDTZ/aBBLMJ0lWGpkEzdMqLkhPgvTDY6hC3CBJA6jBlR2Q5vE/oe9clAxMBL8AjcButUZvyrhYgjLOU1Kb7S8VHWQzTadfvNI31A7I8w9GPFyCGeSRippfDjMeJCXeHAHB5O4FZop/jUT9+ZnG31492QpxTw8z15Y4pf0jBh+D7pc4NMUC/R5cvZpYjj79TAeNsAj9JA18GbUkOIU3BJxgkvPCgclCfElNDDHAnOxgh70NNJnTZGVCQSVrIEkVHLj9cww8M1TZ+GMCrCjrFPYiPKtfWNzSdb20+fPd9ZLf37wx+PF4Iuu90uw3q7rN2tLZyrjJE3Zrg7cLfMSmaoGxPTHaBb5yZjXFE1F8xQxsg544ox9uY8ZQycmaruQC6YrZaGXDCbzWD3RBzqTOfP3KH5o70BvKENVa25jW8a7uEcgjT8ZpvEckl3rPMb2HSYuNG/9j9dA+vY1V5tH8GlOGi6zo5JEmoLyPfKCyCNDfR/tAwx6cRhIuvS8w8J+ueni7MfTcSHAUVecH5qIvs2gULFLk5/pSbSil6c/h0hdXH2u2eU8G3HyBYdE6nOKxOpXtbidifaWyMVoGUZZiUYmhZGQ+ix/QcrQP+nHBiF8j1XkqVl2M8jY80duenClJUlueVkLHX+Z4iOdWiGS7uxn3Ep+XSO+YItPTcE5LyyjRwSUg16oPr9Jf+XyCEEhTBim2nsG8mp818o4sNkfP7ByBK1879gtvegBUDBxdnPSMUXZ789aN6Zvs6O3Wq87DTrS73X1OxifxbJ5H7Nlz3lX4OmPv/knyWmv7GuwPr0F+vdlf8AUEsDBBQAAgAIADS7U1Vu2Ra5sAEAADsGAAAfAAAAdW5pdmVyc2FsL2h0bWxfc2tpbl9zZXR0aW5ncy5qc42UPW/CMBCGd34FctcKlUCb0o0KkCoxVCpb1cFJjhDh+CzbUCjivzcOX3biAPYSv3nynu8c367VLgaJSfutvSufy/Wnuy41MJqWK3h0ddag50YnimUJzLIcWMaBVJD16dOzvL8QPmPCS9No+2VsleVH0LyZU6ZsXHgspEdTHm3t0X492sYX+M/J7JjVISOrzNFKa+SdGLkGrjscZU5LhjzMy2EnWIFxDfIGOqcxOKbPwWuUNJIXx34UJvHA5mLMBeXbKabYiWi8TCWueHKgJz0zbXqxFSCLA1+ew76PJjbAMqU/NOTVwOPuOBgHzaSQoBQc4w5Gw2D44oUZjYDZCYX91/7wCuoYT8pxhV5nKtMnOgzCXti3aUFTqFUphqSb9FyMF161ataCHzgNG20lQx2C0S3ImlX9xxAoVuKOAxQSU1OROhqa6UUZ0iTj6YEbDcz0cmazxrbp3yg7RidCmZxOD57MtJlKMYbEuWZYuWYLz63Nm5rLHZ1Bey+3qkSd+voCuzMsejRxrUk5W9HVPmPW30XSVC5BzhBZ0TrbhGpN40VedJNi7z83dlmJ1Nr/A1BLAwQUAAIACABLhZFP6QMoACI/AADfWQAAFwAAAHVuaXZlcnNhbC91bml2ZXJzYWwucG5n7bwNPNP73z/O1/fonJDqVFIKlSRMccISS5wiokOFDHXQKmY1oU225CjdIbIld/mWJDcrN1vDJtWJGVaRm33Yks39rDY2M9t+0w11vt/rfz2u/3X9f7/f//e7PB4e2z57v1/v1+v5un9/3p9d3u+xR2vhqoUqKipari7OXioqf9dRUflbyo/qyivWfuuMlC+qkV57dqmUteoNKz/8Hea4z1FF5XGKxszRH5Sffzrl4heporLo+ey/agPiQYiKit8ZV2fHA2cDeb08Qkl33IohCT/c733C9SVB4demzsMXLz2ZaWhVbr5Uq9w8qeCEW71BlaO1LinT1Yy57kW89ZEPpxqdD/Vo3V3cY1hPm/pFd3WS1GgjvLOZ0lvXOjJYgvafHAuoeljmVl1VnCt+SBnNPhxjf3ASEq7kRsXjDvTTyz/+H14sD4BmphogOA26F0IXbKa8pDf4AJlvszidfoXdtl1VReXdqaZE06tf3y/Aa1BUbzVuW6Cicv75Jh1n4t9n35z1f5HxJ/9EjnL6KVvusy/voRU2rLPBwulRAiIwllfVoo35oLaE/JHDvjCTlYpdvdtEp8zsI18hQ0QP0vpUVZ4cQpUJm0wJZxasXIcEaHVad/sNuc8uS0Z8sKFCG/kAIwIj66yrkszoyDExmZfcN+l4aKs8rUISLySN7ZVfX3l6CfcZdkqbzZopRpy7a8fvcT3xKiuQdtoYO4qIixb28jGkmmanjR2bdUD5Zt34oKk/Ldgy2cRAzlKV82FvV7snJVXqfjTg7lJn60tMsZPwItU+/Zl6/Z4AxYegqatiS5cd2/hnB2uq20xNlrGExor2ARl2gDFuprP24dmkG8j8mHNg02C/LffCafzinOgyzhSybhBhjN1DCd2tpnKqFJeQtIPdi+OWr7NEoFM+NiG7l4gDQQdQqRcM1dpmwheUkHPj4Th68SteNT615zVlOEPzVOSMtJU6FYblwarbxEYw5zHmuOVWL1C4HXXGgxkfCwra9VO7nMKRgwcctm9QUek8CU7yXWTJNMMvv4Fqi73mg6MnPxEjDRM6AhJeo6N2nFhQ7mcstDxeIuGplDv0G+TF7Ic5hUhuBxVNVkDVRzJxXGZoBeE2yX18qJkQfFwj9eZCcqAQLfUs52f3pgY3Y5gAbrQqMNY/PRxCaOZXK3CXg+mJYxBSxXiDO50a2SORcX1HeIY148VmdTwqUyQdgROS83sRRg3pwXSuiIrAA1F6l9RV3h02X7AEUNdZh5R1i6b0T/O5uzz8+Ps8LQ2a79gl1EHL4sPtLNTGoa0MKCE+VL23KrBjWOus94EQMnO31puwV3700ECt43jampzQCvc03kHd1GGeKBIMwQO+EXW4Ut6AbbpINEAMZVcRnH5eDwOFBPEme3x4sqxg+gQXfqJilNrEZfGLSZTtuB4dnu5y8P1wY3xFaXNxHHfq4S3mPI+o8ZtmhVcbJ2FAP/YFBadBiQ/O0lwEOAZdSYheXGO2sbzUncHtUd1mn9DKwliqtBhEgu3bmMM1yVbSIsewN2UAbo1rhJvdyjIzErsGDu6ofc/yoN950is2vLytKTH0pHworoonfgsE1oTH6hemNsoOtIVlbgAaiUhU52m9VUrDrNJz5pC9y7NB6zrz4CmKJTBzHabqUSMbM0jsKJE+iFQXknMdYYgPT+D7ydnUUdvRs5t51XQUQKzIZvlHoNxdcbRyXmXc7HJ6bqKg7snYorFqQrkH/9OqOdHdyywP/hKSuZ24NyezfNR2kZbSpQ4vWifoMfHz0LkxyiA2KJJisf4vBG9l1qgCh0Jq52QtsyeX/EjvzABaiyi0SmjRXEXKEeSioqZlSLRd1xivuDzsTvWOiiOoVdhQsowlR67GNdwGfNQGnH4uxGmA7QykEQj/Fn0KgSijooEwkjesggOrgeJOpBBayvptf/lsyI2RhSHgAOcyCLBWsX6cAm08jwIMyOr9Bx0qEVpDWtsj7dsiwfRQgEyFp2by7qv44lZ3e/r/LeQd2PJIRNBBTxxC+ICzEmibiiWZN9ySFpUNyh8ydGw3bj0Mapfd7A+7mt4TFAWZSKaUj85aahMPyrKh8zgYV6bUGigmuWzwI4D425OdPvvuj0tuhO7uiSWnhuy/pXoi6zZeFbaPfv6xeq7umWOB5j70Y2gc7cjW0XaG5n7S8pVVsg1tzMl0s4oen4KOIg6x3cAGcM3fD5xYUEPnEEMzq7UosiqxN47fmxt3+QbSsCFQGhjIOH1Qt4LXlX6Y5CV+S2X71BCggREQoFEwSbrBQfYWZtzuDPQYsWWekP5NyRJa7aclN6zXr70H9bXTPX/sSLcH/fwvap3RTConY5rrp4VPveGVv3Q991ncQDvbByGTLlIqdkRrg7Mz89otIrSxuO2gZrv/QqZ3vzat0ZQpzqldV3eOK7v1wginsb6OcNPMbyPd4cxPf59f6r6ZTlqtIEc1zHJ6xYUwd+hhcuq1GerJnMhlO5Uae2iTunjJCavfmUjH6ctuZjrHNObX2w+C+s3kdvz0P+OK7UPoJkr9rWwbN0oo59FsEmLt3OV8ryUpH6lMYLe8EQaG694c+2P2Q4TL//sPL37jPkMoRIirScq/xkTuSkr8H0kuWUv24DVUVJ5y94OSGpm6+coce/6yiY5zCE/JqfL6i5sa68qjd29SlhVHfm/6YYmf3fqbyvFbtnIv6KUP5kqbBu7qS6cG4viKpwNr+Oc6A5ASyWBdR0BghNXcwDG6mwWlEjU9zAhnyXLF1IObJtLe55OoPYFzdIe5H/sbYkLrvT3j7vlvCHe7ksQScYiWu8jK/PyzN8glSyfw7GnhZU/MSb7fQkDQbJU3GuETYTq3RLvfQv2ZV5dqEuu30gYtJkSGpIwlTcoC59YtZF+0cOj13ZqKZWijehNatzZFRuOFfEJm433ok1KOWaKFg7SAFAc8Z7oefQ2Qejy+cpUIuFA3WwYZdpuqdXg4EPJjNJF2cwiV2UgGLp57+j4ut+CRORUnIFp9ZRYaZPkI+6BiGdFISuinwbbc4zTCdkw9bAIaf+T+TUXF3Z18ag3tjmy4EGI1szxNfGPzUgFYm46SHLuybLHJGgHu+jJtOrBBeOwrj7dswjCJHJdydgDM9Z7tg2D7CfcrtYn9RYUOSFIEsfTMrTmkn52jAZqC65qDtm6G0mYqQMhq5rLKTRaezMzOeeU/8CqkzmQNMno3lffM3ww0p8hnekWE1B2dfgt1u/jTqS/h+qu6c1GngvTNMoPd+voi14CM50aGGidwNbNjE0akHk3nNbu0dUsKp4bg6xsC6ZySBJaleHne6CnqnOHg8ZoDVr51BJ9psZGaQPNlbAPRHDzAIgqiL2ZHPQ7LvOQx3jkNvRSMKNTDzWkLmRY/nq9/7km05TuP/N9+fepCXBMrjb4SSSkN9kECACM1tW0O6Wwb1DYI4U5ev1ni9KmXVSxQ6tJ8Ut6yhVIcOIZpZcaZmGNl0DXQhFEkocSPxxVSdwkc1Nt074lFfnlAalyE/0APLXM1HVgfPKfctQ5g73f5C7q6gxz2P1aXiDPg+g6ZcfzZkcB2JrCu/5uR2pIVSZq3YuISOUyari6lvxFeFupVNqFkAbnRNdY/ZMcces8HDNU7dBv1p2e1Due6Sls0yfpeaM61i5ojFn2lS3ndy5GH54zvUkscTiMMY9tvQoPpKOsnliDj3FqnZMifLri4IQTubKPVjjL7edrHAEB9d7rqVFGQITkaaUYJ3rc72Urs14p2GU6t0BsfhRvh9zdD3ebJM4oQqo3TqFBIwjhLZGEoKbnEekyQXNc0USunVLEOvwYuXQv9aoJnpzjLp1jvooMsz1MJhFSoHbjtTsxq5P1fEZKqNEbmA9Khe+9sJ0qX8xZ4NA1/g42uilj9CSXklXRxkCFKvzt6Yz249Umjg3dzuGn0Oe8X1XNDW9M1j8Um9OwNjELUBRx9eW/ZcC8xEmP6nPi7cYETAqVLn3OdXM7BCZaBDWxz81ncLgvAodYS9ssEDpvEMf+ZEizYt2R0zm9sg0DDcDWl7vJQp8rqZ4ikX6fuJ0XNG48FwLJORVwYMocEC+CLKMAtUtwEro4fXsOIpTednQNKyF3Ktn4ULWhZoRyS3c/TpzCqn9yXSr0s580QLyLGS11avYZ6X2a/feUvd2iLNb2CuOILmdMPqoKXsIZw4mkWgqIcdO5sKEIibSJWbGqV8JZ33p6z/lra+RhggV0gnbR7A/5DXwZANXmvB9sPjZ1nx1j/XdfqicA20xGAWtBnCKlFAn7rqCa/y+aNnUH0aScMJ6iTel/eI83EhfjX36jYg6bT54Wiuzhg79h8aBlcPoHLMwccYgxRD6wWKFXyfE7nT65x4hT0eEQa4rASIjcBeQkZDjhEKgci88UtekrGMHMIQHdb/hi06JypFeZRsAP7COCzHyTcz92FYGtLMrVJN+eduxy+JZexcMgce4JmA+E4bYrJKXjU7EQxN2zoABRmYl74nEWAjAEHvEFegxLNpWnaTs3AWjQC3IVfpqE9efAm4LBfkN96+0nVfKzJ8HPo2toQOQSsxbkWpZLW7+AA9sQ47xfXEOBMw/kAZoQwHdK6YNGXsMZqMUQE14YL+i5LzC6yiHw7Eyt0Q7v/IQ/GnK35dU/WJ6M0diFypO6izF1HOHBt19YXjX5qgw5Od8TbbioxkM9jEIhW69uQB59VfxrJPjy2SpEa0uuGNt3DD9dgLzuNnRfNAux9BLzYY1yasCYy2rHVsktE1pamVaxGjg3aPv/dB7mD0j+5b4kYP4ebIK3+A5GxzVcKaI3AtYFWXBdeD+ZwqS+fOnl0w6yNvHHYILw9z8oxIsXoaKm3xOpdK3E3JHur/hZUmTZshzXKzpVvDUUaWs7bE91dnUpRPW05TUyo5Rmq8V6T7Mekp15yRd5QzrWk7O7UYZNfWj/iLsODnLr9D3XQ5sAhd4u0tBpyt6ZyI+87IvwvbYDZjqHtXj4GCG8MgZanEIDKQKQPUbjrxXCEn998DuEeA4ZnLmleixx4boKI7RL3XevGtLqs7JUTe/YMv7LzXh/q8v34jWpS7p0nb6S1582wTcBar2X3tnRZ3yHwEHZ33ztUmK1ZJKv9Ay4+SmzzD/yGvW7a+Wob29YjNTgaaW22gHipJLbRxjhkf16FruUWxvbBTbo42laOL9KdrEV/ky/GJb2w+bUHMQ+Lh/oEpf5jEa1bC6xx9DppTchqcKvmB++LITvrRIBRR2s+zKHRd344YwjQw9HOQxIUy1QpspKcWqN8e8Cw4PlhErd9ItmnYz6ASWhPa212Ovwidcj+qEfLVEOF7YolOvG7+Ot5/ns53/gURkBMCGYfS7X6e3ScbX/BfdbvN0jhnCl+v/kKk1/QUtzk3NDmG06MQNuJ57owd+mKq6+1b7r/dtoVdgoaNscfKk01CvEUqt96tjhhoPbP96naN5t/0edMbZkzyoG9FGQep7xeIGpfsPdQ9uMPp/5DxWBSSc5Xa3V07mj9Kq3BujDY14Cy+EbVXPD9j9aa/0XkIbRIRlzopzpSOC6ujREmx1BHQZ8qR3pgcC5qIDKrMHfaJYblZCRVvK8Iqq7JzuPHKhawpgM4YsGMMCgWEKSstUcDlvR+tg02KPBs3581dfE9NnRUVYs1bwYfiB6OwFIk+rKuBn5yaYCcOaejmXdlBxoNLBM6NafTbmrR68e2DfZwd40LoxWeEFkm6crFe00Xq+VTH/trRiX2byutpQN8NxF+13qg6xDIrLDKNT61rphVqweA+aOXvhSSYx30RM0Jy/3Nxe0USUbt0hzHY0adgGSbSssRa7yVbQsx/TZRb6hju8lWZhQz9GTdwXOV0hYR0r4hNzQN/WvtwrTDxLS4dkt4+XiZKiLZdBQk9vZjQTK2s+JGYWxKf2mILHpnHnxsOytAWFHajOCPRh9OQ65vyIWHoGsw9wvPHi+sosHpM9FS+r2zQ7K1ZUaf1fXY30LH8jhbtDDSKOEF+gc72lOrTqA+WJ2aqSwT3ZPM0uGdlWZtuVo3RnVrBw6ONzMYotKVui86ajfQiQ23R11r2JonKwLTeKQG3zZBxf2DJ6X04Qw9n5q8HmL0qWxJVIkfSErjMjvLJr2TQyQBCbzwQgoCWVLTlBQnjCwB51bn0il1CeHGDYAH/fR4NaF8hlpXZJYePNRSc/GLJURQoA9UEYhAI7U/ow1umy24S68/vfcPbnGnX+Gam6BOWnkmkWd2RRNnVVcG86c7hqu/i4rFqY1lg18tegWE5MDVBsKDyYERQQsvQFvhjaerSFW9YupkJJTHGzESB+CKR/0cEoQ9DWRop3ZOXnBLrV5sWn9YSl0a8HhG+gDICqFwLcm5HNFbJLlntl+Wj05Xfcm70aPKtPnhibv6JV1NYtvJ892giuw8OKkNpzbF3U4TnLU0aCFa7vS88aosPRTf8LasTq99EKk1hfdb65/F3XpwBFNkpc2sjxQdHB3zhwgfHh8q8PEI6Q2PITOqIaIWz4fvGifgia3EYIQ37GB7XFZUea9I80b43V6PAe7K77lQH6P7KPBFjqfszJXq60PeuSXRDSG2WT4JL5xUx/OOWEOEI9HJFgSmRVAfo5zef7LTsxyjXr7tFnwBAMc1dBwjt+wl+kgZWzuQYPodURZK2sGu4mt2WSFQPX6kuKuuabx2jKiFwLGNodgfBR5bpLP39V5kbafUXdILjpV9zWY1k0hDpdNsIWlVp9cupOg9IBZOGtPj3+dznyHruo+pPzyoXglbFZLFw5SXruohtTHj4erTk7gLAUZNgi5mCCX8bg6uv/XxgfhUH/no2bTbuUpcpBEIn4JW3yFZhKU9qSgHx2uHs20gtK0Fvo2nLbB1GVwZ2dzv/t4rzAg7rES8HxZbSYd6f4lLpEDQBt2kjfR4tFFCD/fI1k7AcRB554me+0Y/ag4uiql6Sss27EgunTc83Q2ryQsPQzXT608RMwT3SOFZ3MdVtK1mCyTg8WjJ5sXlKaJb6Upfy+kpi5aX/W5Im4ab3MwzOXaSLR0odH8gIadYEsydN9OlVn4gPPyY/8G/c9H8mE55WcUYUSpdNR9aQt5l1p9W/wPOdAwdgKncVj2KAQVdZgh4k070RHe6wfY2QPVkWlyltLmch7GMCyLvbyvH2MEzmSLLKtl27/XAw/7S+NgWhiAzF/gND0iADgbDjJ1rv18adJ8Cn7SjE8t5XH4IMLMZyqzHqsvBZdWBtGolW/QOuGt5CpcqjC2JE48TzOqgg/NFyMxpy67mI9Xl2XmOw0TUeto7K4jVULM1UB9RkFxkw39lxii3NYqSAvFI9Te6m0iEIRhG/S1d+pCESVt3BBXdaFjEg9dgRS36+6SkRzvS873qakLAFtyXxMmy+XpO4sV9FrdRrWcMBr4VZIU6SLXv/0casu+VY5w6k17xU9k2sLDvNuOwyzfVvAM9sfZwbsVyy6dBoyWJ8CLSshBIRi3cALZ+AsfGLdPonDmJMSIJHei5bvMNO3XCAx9kGsWUO2l1hGEz/G3VHIn/OyW2/3LyOYdBtf05/Go6sjoJiiXay/fMkde9PjvzyV3lzNezF8/b/cuLYRkalG+39edYRbp8uZnwibGuIiWXjZZfUkdw3t06ETOst/6PJJc07PovMjU47MH2X7epVlu45MYGxe4vUu/OvasY2gNh1k6PFPfGJyb1HBMgdsnhKws+CYBKXgT92ydxmyPPvFv6mVDuXTX8zk+yCvXWPPn7Z2QGh54afaa4Y88CUPwnWAbA20/99BlExut4tzv/MZJdjZET/96NpC9yKT6mYGtR3AyfajXNJWQeh31xZvXWz+qwE4GrK5Y7h/gIEC++JPyuwSFK/addu//9a63/q8ifykHNTH0cuMrAnBC2e+uT6TVsIavFjiUpu7o3uSjZouF28HjvikyLucA1aZQwoY0Zet6rKjMybig58iR5bulOvOc5gXdvvVST9lgckd48v5M5jbyMiLf9BSxiwZn4wVzp3pjq7PlGabLA5nieCQWoNDVZsbsjXTrfcsT5LeqAufGt4W7LNRrKjMVZ8xTfLGoHOKt1lTVte8CgofCZhgVrjRt/ZboyD1f++WzrKE02B9sTaqXauDUllJHJ2rqREor3W6FxqcxYO32eWLneGR80PdeKEuyOphOHl2tcKjHWxn+z2OqzxnPzTYErifdItd8L8MFjbv7Gmtnvk//N78dNV6Sx0Mjcb3BjPbUbNo9tnUje6geKcXmcataZLpzfz6BOqLNcEd2R92OuudY05/+5602Z8WDLPEjDWrXprPJBd6X0t7Huj1MrAdz8Jux3swfW+JttoPPokvlmLQitxr9HGgO32b0MuefrgpamCkP+1dzCeyRtsOdcOhp1Q7zLmcDZw9ANZ/f+z5p069z79LwRDzae5cDZMb+hbUGJj3njL8oeXhOchlr/w3OkFEn9l+AWSRpWaPKI3Np/OfcNKNK9/tW/CS0XeWmFJn2Sc+5fT/YXpV7IJ+X+21YhXaisEf8NrQ+b+3cf3DKBw/9rRJQv1oByevm/Ob3GnXBkyNx4kPat61SbBp0TufVyGTdmXU6s9A0BxUzjIsvyOzLRT+2D0aQT/swL+TZBrenfeRjMnW/N27tck4L6bsqs/3tqdsFckykxWSKjH5wQ37kzNxPm0LnmCSNVL5ZvTYN+g1eKPoRVy5fpDy1iWYDBA3/93kr3HnYiWJ+/6L3FVvChP59NhvzfE7ctY3Njx02zCvPk7jHfWtHzwdd392TF1AoDYlBsKeQRaqQoJdxh+nEKYraHHxfg06pSLAp2RmARLGMHSVHNDszM1DgGPVyAr6YbMXYIyTXSRzae3+i1z5u7CwR7mjtqojN7U2tczznPDkxlTbw+cPqVqXk5YTBPwezl9kDoEvjsnZD5eW04jYxVxwffzkAZjGVaksz6SK1HFT06ebI3vZXR6AKcp6Utgn7FzF9Yfj28OMCCfuxOEF1ZugOLkOe2ETqAqB1kKK22Gg5HRj8TmGuBx4mNx8X4dtHJLAnZTIcZiiNtO8EvZJ2mnfh2H34KRE/c0GZpgbfybX1q02apQvARQ6bytdmUDAOh5SYE+1BqlFWdeotrKV41Fm7aVgG1e9AqTwuv6Ci1Mkkr6TTViV7juY8eXc5Troz7dVe5mR5TuhloFETp+YGEAPIoG96yfZtFkbR6gP7tDQCKsnnrjU7NUUVojYcdVm9ESZ0DPJEU9dbu3YEFiEEfyyEEG5NKhy9JlYXKqnMP/HaDTglmxezwsxkNecQGVbhHwMzTrTTLPWJLeJgKGfGsCzIbTn40ShyQN4uYVron83hx5oXf3Kdo30nZp97AO/9EfBJ9/+3E3hqo+qTug0GY3dkyWdWoUWZHhB397eTtQ8B4hoY0ubCMNDqR5nX3ynW9WH/0Bh4mEoXK5mFEvR3R3da809+LEj9tqTsmUpdu+zGiDYS3UrHcz1ChqNMB9Z5tdcReIMi8zW4grsG7E4hCn2Cvem1nld+LAFmkWEkbT3MEVOB2XlV4lojY9M80QQtem2jh1PhwWqaGycry6yx/Vdwwj7DmlDgZxf5YmTAdV0TabcZemFYpbeFyATPmsyNKuDOXoFb/iZwWROpyKufMXzvvNdKw02oqgu3w+hjYXk2xqgcWO9mRELjIXIcZr6D2g+9DGx8fO89ePUUSH2wNPw4ZzN97c7NOWgBpGx2mz9s6iIxoKBP8mjxXPHz4UBSPRgQW2HR5Ch7GdbTMbMCHkaGE+Og0xzNat4QVOezVqRZi/Ak4ODXqJGVVNn97bnBTYrjFqMgh1bJtFImjb+UQQ7GSzHWG+LDMOFJV0x/uxZKo2JCcOaaFRmp9mu/SRW9F2Qf3t4WdZ2+kd9TeqD9TWncOeEbsJxMqScEoM0oosbcjDkj9+N8F7P/p5JPjkuXMMELUgp/XrXOVX1/5ecQaqZ7sug1raNEmZ+e0uS5pNSpZfldfdlw4UkyIXrBiHTKLVveThHT05n9BH/efbA3vMl6zz/Zfbxkl1FFRvKrOcUGC/sy7jV4kG5IsRT6Uwqq18RAO2QT17hDOiK31Y0U1WdpyHj+cJbSR9x8cjPNUtPbC9zlIuHiboNiPC7J8AhWvs8TqpL1fBc+Nj0K8iyuWPIfMPLfhZ/bPdNAhtZct+1I5GBfaU57XVzBzfUZj1cb8GVgFXyFriR3aYiEv7OQH1vO1KhHbyBDkigUk168t53QxgcpcA6VrL8JkObf67jcL9xzXj0j5vC04FjnBunNYbnupEaY1of5WkM4xX9qz9ouOH0Vgpp73EqoHeYspqlW19g7YPtHX6jNq9phkLcpz0l7mVsde404H0qWXgX980XyHJ/V+hXEQqWu1ixuEmisgzm211X54djVrT8raqMHrG4Pedqd7y2ITjg83+K+PuPqZo1Zk36emq9kqD5jN2fA2yGxSz0WPrI+BAMNh3OFCSCRJtkyD9qkji2TEcceRyYUx7g33Bx0cGj8W1YljY/L6H41W6AlaljEw/XXhuSh5bK9E6gUwqGghnrbAsmM7ucd/IJUjfx/9mTHxQVDIB3lyDLU4q5luGUWxj3yXoD/9obdytnFDyEpQhfevJIgpCjUEXFqAD6x2SzY0cmqxq+ryxZhz6YrJlGq1Ie+2RU9jhemeGAnXBt9FbS676US/cS4jhPXm0ctBNw6m33purfZuVThtf6eVBb09U6PKIwecmkfOVcXGytrb5d7rOGe9QtqJeVh5WAzMgoNsujgmvlmhg0Ncn2oiyEjj7yTtel4g5cS7CTKkCzm1YnU5wYmB7MJnw+vhn217vBh63Jv7DInWEgECA7UZzTFTnp9WZifuZ17lZvVFrjjGx0qgbN1dZLOIWBDVBKghBxzVxySaF9A1jmnld8x1kPb0t/4GXptDZE6s7Tf6i6NMD268yZ0RWb8VAV5H2Q7arqKva7X6gdonVnFgO4PamAckqY7YskK9B/D2ypmSE/By3nZvQxqwZqRUp4qdXbRfCHCar3BFya6UbesQPw9pZWu7Xkms/dMAod24k8LamApXFjUF2/3fK2VCs5tT42CBfqA2Vtmb3N79I9PHkTVkzOfdGKMMjW1DhAr1h+GNgwac6VkQ9CwhQKula4ZWFfvwfQd2vvlqJLmXtVWZZ69hUn/3Uhvdvt4ActdHj9N8Ecrw+yGU7A4n7Yvb6NSUYJZltRZt5Jhs1AYwTj3g7kVQqh1u39wEhXzeoUlrSqzOFdzxarPE3oM+gFfqv/JtO1kXZf+DM8iY/rfffznd5L/Oa53z8mWTun9PwQjf1ozqNuMPw8ClJPeszesFFTZ1E1cSbh9C09snvd/YVVwY/ewjAWjyftqMd1NiNGYfcBB0wEO2hcZGSYyNnh73cm9/Wt36e+Pk9vR8Hz2zwkncCSsnpYiWTyLmxJ/clgqwrrwy1Rkx15I2JYpMzcMO80hUEfK69mnoAKkudprkzDFLPEd1VFe4xm50Jtj6eoyat91vvdioQv3C0giadfi3kzneb1jqZemfnc+VuytjAW9w/QY644iL148hgZQ4QzwA9xHkX8vM45a7Zyxx5dlAgNDNPJJXdhpE0Z13Luy5y4jVCmTHriuJy1R1j3caUNec6dxOP0EJZVayG1NJR0Mgk5KFmUEjaMThuFchmGOyZesKOsDbqrS/WTTNMW4f4QD5w9THfpLDxFZX3Q8zwqCamuzJk6vhuNF7Nx9YLWfKjtkdPHCgY7OOg5SeUpPAdUqvWIEbKV1CeX9ECXazJZ20phJB2VTTlMi9BDoWW9VyeLC9XXcF1PizHg2bEoPTGeDGpxBX8KPsICGujWQEdFVR9rKSf6PnCMyX0GcARZfCLMEpzWfUG9Ru4AAZLTmfbfgIKr95wO8GB65FCY02gu0M6fV2eIr0YVqZPXH4og6cRuetG6TdIXfWTrYsztisgyTutJOt8NI/SZv87WsZl67oX60g2/my8PCE4SrG4VtGdFLQKfu5boZDwvDrohfQL91jPdw/bB5peqIu8autKAtLkKKNregdP++X7Cbdtwyq/bWWOyUpUCgLs/V9Du9Ll3S6fknCO8JZ4jp5dMxTswajoAxa1BwXWZ6QGCAv89Ehqui9NmvmKufw/OEkglzKj1lAR0Jn8xP7u+8YeYox/pkFzUho7bb31XNVAngbgSJiDkx2BrFrP75cjZC7nd4xXx5wM3wCu2cP9mOEQVf750sLK/DVo/9b1j1heA2LuhnBgD97umMgiz0zMDAapKhOgroKbrUG26V8ZAXXfdkBCech+5TdZwwwI2Mr8682dsppCTmNszWnIXptP6UB82U7rovJ3RXYN6bl7szZntZwlv+YfWyes+BPTz/k3vkPvbU1YyvkYj51sM7GMwTH4U/pYPp0rCGT3pDJQ5gBGOaYkF43Q+/lxs5qXMXzSTuyL0hOx6JshoZbVu9T39+g+Q+kpm5S6E6coxK1Y60xVGFOS568DYsWGstf5A0NWMgK6toDELqzYn74w22zjmUSQ+VBGexRuiqmptmk++DikFeT3QyMqHS07uPquseSSOw4o3cfY2tlg5Glv6Crqd/E6JkO9UNizeg2CyxgIrDkw7AiGJsYaDELybuf8AdAIafYuJ90VUr9QPc2HV9wEO61sb12pllXY1tcS/Bi8B6vTWObtQU2QdznVKszs8p++jOoANqo4qCWtUxT98fQw+pgHrDyJBqzcduPTZbbSnEBG40cZ4O07GB8qk8EEFWsDNPHem/70N/WBic7cqBFFaeIGWGucpw2ONZx1hp29C1tStRkWd2hPd2YIFw1MXiAhy7elaGWiQstP8caSHWMwxw73EGIwhdxR5DEgwWOHSfYiFx4KAZzbD8uLxMzsjUp21RSU1KnCACHgL9ABY48Cn7qafmIQNoQopIX74npmIEigkJLVTEBCG+YM+dtN9HXpfz65q0nMZRnWVEjCUae9uo3IrmpbwzmiZjoMElOG3R7YHe8E2aaPbv3C0eXjYt+4WteGYEvpIcE7o0Pv2u+Ik2UsN572T33xmivs5U/NBQ1GCDL2gdNKrHF9ErEvpEWwqf7NcbQveRUR5TW+3TNV0D8uQy1KPtfXwjcLwUkFDbTBTy/n3i1t5UCEzYklBCTbCdXOrdmzJQOICrs6ff3yY8Vn/fFIejfENoXa5+QH21wU8LrdCTmNaSG7KzUG7IYDFXJgBNhLmZu17inK8FcJZWczdpeaVU/+MojhCsba++tNeVVw7+oMR/a+O4Y+AHjKaV16YN6TzsIzKAStoRjrgkEZrTUbl5WXioaS+Siuz2lxIubf/aYxccYK0RBD15+ZFqzUP0LSJuURknbaa92e/vPBmqSVV0wFfYippW92h2R2YVmxIJpOE4oaIJnaNFR5Gw4LFPPkyduD15Mvsnh7ZFIy9rZ8LUJB0EbgG/obcYLHJNMNJFmYP98myDOKm/Y5AFyKp3ScH7WXc8+UybcdUjWgfpHpb4un0WZvevl/p962wHSoUpaECx4hc2mJTfI6f8UOp7RLepqJS9tqKfFI/eToD6CrtbgWnEX4ktE86+BLl7yvzZgin8DnVNIFaHCUYsZoAUina5jzrwhzLS1WDiIU5xD3nC2Zjcg17ahwsVrhfQv85ViB2IkEAR14qrilFCoeKfjzGlK+2fhhYqZ0SyYg6LucmPGxr/GXmHQzIJe1ctJ0D2ClXx7ETBPG52wZAm5bGKtFD4PAdj6G9JOGRqKfsXMVrJgAsNH5gzPz15bDp1iianGPrcHc2PLpLH4UfdvI3bqtn9An5R+R9lvfVMisPe/B/33oP8/DEKacpWZeaoOQZ3JCBpp9R/Qj5vMiy4kZOjtSS604VPbYsdIcw4fcv0aTiNoOhH7RMJjS1rr1URYKVbxckAhGe8nGbUJI0O25MnE9xFuot+k4RbipZThmvIdudGr6ai7JNT1v/CynrtL/aWCL6bWSRIUCv7AK0cBUXVyqHjKxBrdRiowXybK+XPxZwoiImhw9lb6+av5SpYtvUAz6ViRxThmrZULixjeevxBPAYEe6doCcL2laqiBrhor1HFACmIOdOnjT1LainxBh5OdNAYyrqlLoAfNFOMlXUIyHrbCMmFb+yC/xGzo4rADCzrrJwJ51/FyorrRB2iWPHr299EgZsa5bs9JM2JXAOUD9Ec8GBwq3P/ZpAwnm14Y9S1DEaGtiJ50ZsvlbQFeqBSfzdIdL1vQU+8qWeiedKfIiMCxZXAcQtjP+tRDpKYGcdBpwXrgtP7X/0FEG0/UMirvDxX6UIsfD1+tCRpg5qsxLvT1M+BDio0niXe+s4BtraSvhszYJbIxZwMzGJ9rKRX4dPN/Eng0GdElPjGfERUhvAwzptWqC/IG7aO81aGdts1+8AdEi4qbQssI61vr3ZtR05GX7LmlVf1INHwYBSYVu5XOFAFeIzA1/0zJXri3vuwO3nxMSBYNwsJJyqpeDx+NNNz8QEXDXM0a7PLZb4UIN+wWp8wSMqP35tNiR+IYxZfa54fcL8cSrSJI7ur92770MqYjr4SIom+0FQWVS5zR1gM3qpwL81D/dZpRWjd0ChCw5ZPJBf27m7XXeYaayfEXcs+8Zvw5HRcwXy+8wY1rgIr60BTOe9IjU1jmRmety8IlE7XTfJhMnY3ct39c6MewXPcCaEA3dVhMB8XlEtLDQ0LoiGxGdyPHGSLG2r/6CAaR4uOBCf+WiOLpkhd/uIge8kGwr+s+Buo5xA6RWY9l0RLlnCfwf970H8P+j9jUGwj0rHMRl86rCj4S8VDjCZ/kFjIE8aPODuXrUddE8+HMGWjzFAICTELNqxDrqH9pSg9OzMVCrNIgp7453rVRd4Wg4kR9ljEVdnZLrkBTm84sxagNMx8PSsm3aQsBon/+Q2BT0XelL4i+HORl/WFin0I+QOFH+dZ9gvDXgwVi0GkzLl6uCMJ6cj8JgXc1HjzXX5N/Q7CC5XfRLxNOve+CZ/OZIPv0vAPJ75TxzcHvf57yX9nyR7kpw3BFg2L2q6cTvpWOgQ98cBO9ubbhECENqpIhwshFbO3/3u4nx5dLcAHjoCAjQm8w8Y0azTdPmTkFlqIPoFnk8Znz2+NT7gx5iUJuQedemEMmewoniJnX8gnhRtxn3+6sSBkYHkR++U9kUFkabe/yDByL/kR30yd+2zFrGhPzGblLqSav09VReNmDyC8ysHfO3N2IJPRa/Sn0z5Pk49/wurO2Nj/sHv50sxAuvE2e5ruEt0pkjCSMtAp2gwk2//paO4NIBBhAyRYEOdJmAQaQU/kftRD3m8gW34jYRW0cSeanamhCx1sTtQcwwstXRTvLjmcI+VosiLJ6kLdpMHmJKjnww2NKhBa5bKfu6PtCAHG+PRm+iQT0zKaoQFujSZvH4eWcQF6lJRpZcVEGoo9ryQxDyHy8Gnzemo04e4KjGfsBCcMsGasdc/DtuQ5nt2bsFnt4Y8PuCNvZdDW8m2UNMvfUSucib/9sDPZOGHmdidORZcDe8fO6txIvwf19UDgERYw9sEjBx5CH0gf2PCXfqMqXXMdy+Ot7+rM1Re5dtB31qrzdc8OIjGHHqoMaT2LTdzp7xISGOvOE9QMmHvDLO6lPiBtraST8IDMZ6SrAjpeaAbcDxClfYOMrokOssNRncXzU2nYMNr5zk6NJ3JPsPa733rqQciduh3FBgjwcQa065CBmfhtK4DbvAD50rnmXCz4z2cCwIKJPIqqxWd/I/9j7q7lGrrNsHdQ2oTmTGyi033YqcDOCndKlSEeYIQ3Ig9u4mhe4uqquoqCjBxxLcSRsQuaU5E7qsJBPj896vEh9prqlLdsv8jE9LYGklPjSIi3jbWikqvNxUAer0r8Z0HoN6VGOFlpN+pv6e2mUgrD1bcsXRVj99Tjt9etiAXvTVaeRBPThzPZIHbu9VSrH5nwQWTsIUcQadScYeuCAwgM7+Okqp4I4kG6BSOksZzHG+IJvb61Ga7aGu605f/XQSDkOrLvk+v1JerUCGeftYkZbkmn0//ZuYijyoib0eJmQZno4O5JWUvZ5kne4vNNAGnAaYCd+nr5KD6gNDmdtMLc6cYASSqKTDXTsTTnOnkl/gH1+K6jeDbryqSFF9zd8veH1i+ATPS1fDpxM9mQol9XCm2c/HS3LkObXHLkSck30u5mrbiBzKcEcp8pS1ichiT84uy5Hn8hkjJACw2Zx0GQyt01wG2+OOOOHLiA7Cv/Bk3UEDI/x3j+BJDSdo6TUxmeD0bpSEP9D75CpYdBhIeSbn8/xoX84XVK3EwpyYaD9gdxnusJoy+50y9BiNxdCy+XZKFcqVHPMjXxGd9NMej8XxK99+A11s3+IcG0px9WUuJfGP4GgsbMLvjit1kyW0isne9TN+mU2c1Ntrlnk2q7oSlxNHmOS61hrQ2LLiP7qu9+5e2UE1rtspOyXR2f46gn9d8hZVsNPcud1Ifnyl5iu8+NdfMjHKZIdRUoBnsqRSdPD5Zs05DTv0AlWexvoTglnLCQyXsVRZ4yCntUnmc6SJfmynNq2PsEGUFSBELe8ZIjeWPFwPJLeZMi40FXmYdAqhsXCKx20VvKfRa1ZxYZvYOg2pkgxdA4pIwFOVOxoSEPUFXRG3+NoDJl2IMgG5Pzu+8535ZJWKUb6gpnqMlv/zKZ8/YKCxJeYURSU7HNrh/I1gUn9KUHYcg15uRmjjiq5Ft53z9A9h3O9eVEq6hcQn2EUFgyxQEQBBwn96XwGkMHff8C/S6+foWfmoreS/91Ay2N/uvRwA166+O/YPrhXYf8SNdrbXiU3qmVMFBz1oz/qRJWNKc8suQvUO94IFWODJemfhpry31WqywYd38v0Cad8wsmF+trxjZeIm5fZJuNPMrapBOxvmHke92aomePSxNkE4xwqoyHZ2WXs9kzWZBYUuDoavYUhE8U+sibgih0C/l7PDv7OZM6WYqgRAUNwqQ1UxlBEmOEbJG8A6YQdSzoLuMu6n3pxeevG8X0aWAVpbwqrI6yo26v7SnLjaOH6oNb9cRxZIbPsGl3g0Oy2qJC6C2bpkSg8bFAIXO5qdG55rPt+7qqn9CXa2BPC2Hy5rze7Y/89/50Iwpnedy9PjXoJHFy9knBB88uPOeKM6TbxZHjYs3a9QkfpgM2mqxFq40H0NdUXy+AK1e2AR7wQjPH1iN7TNZa2pOMpbzuKigxgwer8RugTqxNEd+IQ4/27BENl0bqx3tv0hlQhkVrZAnX4P2reagfpWm2/95Z/NINlTiVWrE0uXvjJTrfLGG4I1bOyauO3WKOteGdhyR8WHWOfziiszaAKAsI6SWGNFn6WTdk9Udwo9+yQ/ZenpGN+YMgFe4RWcijlLHI5u2FtYl/88hXyt/pBeJolvTgtjlMiFZFlsxgId8o8FC0+5L9at1xghGk3YOQNRTHMzI5uq4h23GpJOCAyeMwcoAwulsU8xhKsm+dCa8imf/gfCUhjp7Bqtw2uTaFfk5At2DHTQao/3JXbeSzrOAzOd6QLFWPx9HkVF5GmClIYG5O25rwbvoiXrrSNghJ3p/oSAVFggnj6bfxip8FPBtKKKwxTtGiX7xmp97PX1nLroL6bj/DWkW2oKiGegbuK/P+EEMrbqP7dPrtQSzuXdSBr2sI3PoojOxEes2cjNl6GHTTCT+6z9+b/9GXlv6SjZZcQoAkP6PSWP7RQUoFVFgAyaGdIhE4JOe19I5W9u8t9a9mnb2lVM4J8yXwMobS4k8jMBaT/ECMaCAvzQ2kI0D4nygcVFwQhZ2JXF0+VvLnrrQ6ociae/qVf8Qv/2Tko1qbYpltr0k001Z6vcHosNY/gPppgXhqMfdZWd3VMAsdwcJD0ozL5GzVFsFy6Q5Deq07e/JoknSioxs3VhgYNdLCtrbvHkyN6jhbtcjj8SFyal3/oVavEXObyKat3F3qreSUzk1L8eSbyHz5PkQhV5x3Amyaf5/LBm6aZeJUUZhjvQEKlv5tAmUq3ZhOQWnf6GF13A6l/SUEPGtCqzUVTN+pCxAsjGYFQ6avhtZpvsfDEvUEmRqln0y7nM//fcJKpymfnlMMfVAfO4a+kGN8u3SH35i9IwAjzxA5l1HSk952hLJORqCou8rDfkmy3nMTz7K+ZWEZGrxMV955wc32YeHkVCMDGiSvST3BQ0rTJmMBv9yyOneaJUVCGQMGTGjRKW+BVhNXXT2JbPDsCLWIfTAA8stkzXALgOtpKBD5YTUowQ/iQijR00UnFNr+QveMYC64/ls37jbk7tJaSCr63RAoqkzY25FeH91L0g3pNJVm4uIx9o9G/FesM9qJ2fPJjtEipeNg/C+2s11C0Mt1wVRR5GpkSeaKGpzp4CadkcuwkJ29/vfLW8pTuwoDojMDcPQqSGw3DNge9XJ3LJtzeShf7W7ou2VhNzVQ13Cvy0vidjirn9zmW1x/FPNScMvNHO8YHEs8UIR1GzkbWcKLPokF9r5CDmHSmJ2HjTyyqiHJr4HW40xSfaUlwZ54mBqD5aLtGgmW06Z1IvY4BmfmQ6+kYZhpT9r5DypH2x2YbG8EFpAvIhphxbzHejVyop6pQpziTD7V+7lmS8wIPfWE8GOjQYV6rL3uO1BF2Cvak5m1lu9a47LzeGomamKWLG+Yp6sC4K4GCHFK6Z2vxDMDl+vd6G8VhQVKbW6NHtw0drgspIZH7OyI3dGRPrnjN2DbO99cr9vGx1G/d8SGnsjjCuDRRRJKHmWszb/wSuLeQEc6fN/uoO4/vLO3DwUsOhW2Pyb85KvMPPD9VSq74RWiqh0Db8btFKKQp7ewe5jxwfJ9rnspcXdzOqQxxiaXxo2FVvYelLzYImn/Sgrv2kZF7lt+kXq/60BVwyF6p2KBnzH9rS6UF+cNXJ32f6AqFbAZG6QnGH8vDn4grZtFBd1w+x82dQ1jNTJ7/dtcfkjIarpesbp2w+45WH5458hD7xigHUZgCuKQK2s8THoLSR6h+NtsaTfdgRKFdi3acthsw6kr0Uds0nYcclNPoYSKCmweIYJ+KFM9rNWDa4BGa3H2mnur9U6TigIT2VHYm8GidNXwbDRE7CVuyLc8Mg4fvBleE8d7zEVL7cqk93MOKdSP2b2OINyH20nhZIJ1Qc4hoFjppwpdmTTgvpz4+3XSHr3ivxRB2ic7+x/nvoC7DQwuf4H+xyoKN00ZQQ/MwT34ql1lNPWpCS7hWXDFSxvn8NV6HQaP1O9W9XyytviT6tf8QGojh5Q9kdvb8zW4Ucr2QJOGMRjwLvZ6u+z0A6ntRThJaWrcydzquvKc4wpGV4w+SPz2fmUbTjrEi/xFIiV4mXVMDSQFT6ovveT8FwTH7SLz3+Qe6snKm1V9uVsLXzYWmsfafmlDQgYL2EDM6VUp7LI+YrexkOpVAz/lm0BddbYDSQ8GVUG1JiLNdLcQAUJomuiMtHEyAMHerGSM/XTqZqXU7gDCrjAE4IWlwFH2o2beBQdkrValxAz6Y54DdLx434lCc/FrYPB4h206LPMTZxu4F6AIqnySEIP9vGNj+4ovH+dH5MaJulsYsh4GxTwTh3p6FJ3SgH5ziLBo3M1+K7BtZ/cntXORPGWQmo3/vHQO8chsRALlPTUhanUl04r0Q/B1/De5kv0J4h0gJGWtPq/OmDdY1Y4saN11nBRE33DwWAeGmBMdZPKFfSWu11jRHjQi0LnWv2wQcW9se02BnHEcq7MNDhyJm1W9qHvtHlnOsaDTI/wH41e7fA6sSZ+VYt262XQrcjmdurSvLU8+MeCDnfSxYctFJDbul3NYGUExWRN6U/NRkDJ/EX58SVXdY+fSFbV5eNZiT+T9uPtLtFVWEi5MqZnn/kiKegSFq4y4WmigAXFga/RxHEy1EubUvtNe7UUaFzkGL/qN/rYyfD1wMmhfWSgOuBodaMG9JWuvswrrZcDLU4IniZF7maQ/OdYdvPCUUlxL7QP2aS+EqR/oZ0nWcYLP5Qp3/5F29q8y2Vv2QXhx2R5RXigTGxkmuzegnyZauS7lEgu5Hnzo64+PHb3UGRjLK7N1iX/khitOM8TH85T6uCcOicjcsaTYeESCaiyiAbPJbodqmUw0gMjK/WTjlZ7R/pTQvmW6zpPyst1eBJU96icaapFZ9X72K9YDD+vRWu3ptw8hRY48Ei6MHbhcd8bH73WEKY2XMmP31oNfoFeRN5OlE8ZiZIz1Kwvj7LRlv/D45pYUZYi1xmpHKSqRkA7LSWljJZftZN5GF/B/B/gP9iYcV0BOKqLpRMvgzJ6yaIU0ebJr1kFnfyNOWZE9Z8tqsOJxuPalaUmeQtLClthhYbMPeF6FhmKmnpMgW1e/jt2xke7olPsH1zUgVBISyTZ1mE3lGTu29oheYJWFhlJT7iM/nSom6SlrDUfEWjd4ZteiVdqu6g91l3WYjBWoX8mAeo68HQ60JOBGWwjtR4hrjq9NdxJH6tMcZhNjEY1PGU+Y7uXtjc0zxyOw+pPi1Ep6uJt5DVT+ije2vSzghMa1GdmgfMjc5vZXC1NWTbYwEc1/LXLjs8eY6UIsWsiX99aNLmp2LjMsHLFfa4r6B/Fc6AmTH15QjbE0pXGNr1eyDf4FlVZzbtsWNP2ZSYeZTocHmMNODPZK6NvutCmlylv9D1TBdnE/k+DLd4t4/hgNkO9lHxaFu7Gop5PZr1d9YwRXsx+nMnx9m7A7JCnbT7CdfOUtdRKbLAZWLux1zGzcxjlAaQjO2oFiBBfHhVoh7QkzetN7X8+xsQG4kjhkrl345E/kUfAmSJSBPyyIC0PI434lnzo7gup1UiR3ND7+8oN/NzX8z03c1adIqZ2HCLTWykMdkqK86aLxO+6cVciH3OAharknIkfa+In6qSvKgs7yaUlbf6xwTzrvLbFzE6icUqWR6oS8zt3VutFvVPzmfushPyli2BBZ8vk3+ZTF0gp9SeMeVu1EAxpwxckFQXL6FzHC6hiV+LFg/QbVSzUcpGP04Cr6DyjLhrnf/QvPhy4eHjxwCVMuMukWmS80Vw70BjWv5j6Dc3y//BhfU6I5GnG1MfYjDvDDjF8g/dpYNXhA/NGkG17O4w5um7D9vqX6QvgGIX8s7k6wdHMw/+3Tc3fuEu7eDGtdJbi+OKzOx5pmLY4DnOmnnx69qSHcqFikV0xaQx77xrL/vGpBfSKZKITIBqqeh+aUaKh07iJvQdzUIN34akPKNrVnsKhGO7Mn2enepqnpzjr5QJWsfMzFUFUFb4YoHZZhN+PzbjCgmR+BpRFgSdya0arOwNFFGz+f1J9tWw0dzo4ZIoewlZKZP86JnvnUTb+1KZzgtjIsKYwTKufDjjwFw3BBmXFJYShqjKmuSSrrbP/18fO7nDfQ6pasT96sMy5NaFi7rgHzxK/pwjn5LgEPgZW2FGFLWA43JFd+UCl7e5d9rkqqeAiNyJ2OrRMPIPi2nR/O8Q8hx4TMjhTMxN2WTyfbfZMa4RsVGznsi7/tydA4HaS/Q7QYzH3eIuhLhogjITHi5Rlwy1JxfYrKKbjXFtuEo8mct2M+gfrYC7ZCIcWfZsIIUx1//np2L0Jlp9vs/oNKtvN/7uVIhUShcm1FkvDnY8zk2Suuv3o4l+06cuF/AFBLAwQUAAIACABLhZFPWlnzP00AAABqAAAAGwAAAHVuaXZlcnNhbC91bml2ZXJzYWwucG5nLnhtbLOxr8jNUShLLSrOzM+zVTLUM1Cyt+PlsikoSi3LTC1XqACKAQUhQEmh0lbJxAjBLc9MKcmwVTI3MUWIZaRmpmeU2CqZmlrCBfWBRgIAUEsBAgAAFAACAAgADkkQTdajftpHAwAA4QkAABQAAAAAAAAAAQAAAAAAAAAAAHVuaXZlcnNhbC9wbGF5ZXIueG1sUEsBAgAAFAACAAgANLtTVSKJ7kJOBQAAjxMAAB0AAAAAAAAAAQAAAAAAeQMAAHVuaXZlcnNhbC9jb21tb25fbWVzc2FnZXMubG5nUEsBAgAAFAACAAgANLtTVRUeYBujAAAAfwEAAC4AAAAAAAAAAQAAAAAAAgkAAHVuaXZlcnNhbC9wbGF5YmFja19hbmRfbmF2aWdhdGlvbl9zZXR0aW5ncy54bWxQSwECAAAUAAIACAA0u1NVWGVuLqwFAAByHwAAJwAAAAAAAAABAAAAAADxCQAAdW5pdmVyc2FsL2ZsYXNoX3B1Ymxpc2hpbmdfc2V0dGluZ3MueG1sUEsBAgAAFAACAAgANLtTVXhda+heAwAAngsAACEAAAAAAAAAAQAAAAAA4g8AAHVuaXZlcnNhbC9mbGFzaF9za2luX3NldHRpbmdzLnhtbFBLAQIAABQAAgAIADS7U1W+s8DjqAUAAPweAAAmAAAAAAAAAAEAAAAAAH8TAAB1bml2ZXJzYWwvaHRtbF9wdWJsaXNoaW5nX3NldHRpbmdzLnhtbFBLAQIAABQAAgAIADS7U1Vu2Ra5sAEAADsGAAAfAAAAAAAAAAEAAAAAAGsZAAB1bml2ZXJzYWwvaHRtbF9za2luX3NldHRpbmdzLmpzUEsBAgAAFAACAAgAS4WRT+kDKAAiPwAA31kAABcAAAAAAAAAAAAAAAAAWBsAAHVuaXZlcnNhbC91bml2ZXJzYWwucG5nUEsBAgAAFAACAAgAS4WRT1pZ8z9NAAAAagAAABsAAAAAAAAAAQAAAAAAr1oAAHVuaXZlcnNhbC91bml2ZXJzYWwucG5nLnhtbFBLBQYAAAAACQAJALwCAAA1WwAAAAA="/>
  <p:tag name="ISPRING_CURRENT_PLAYER_ID" val="universal"/>
  <p:tag name="ISPRING_PRESENTATION_TITLE" val="tiết 1 sách kết nối"/>
  <p:tag name="ISPRING_FIRST_PUBLISH" val="1"/>
  <p:tag name="FLASHSPRING_PRESENTATION_REFERENCES" val=""/>
  <p:tag name="ISPRING_SCORM_ENDPOINT" val="&lt;endpoint&gt;&lt;enable&gt;0&lt;/enable&gt;&lt;lrs&gt;http://&lt;/lrs&gt;&lt;auth&gt;0&lt;/auth&gt;&lt;login&gt;&lt;/login&gt;&lt;password&gt;&lt;/password&gt;&lt;key&gt;&lt;/key&gt;&lt;name&gt;&lt;/name&gt;&lt;email&gt;&lt;/email&gt;&lt;/endpoint&gt;&#10;"/>
  <p:tag name="ISPRING_SCORM_RATE_QUIZZES" val="0"/>
</p:tagLst>
</file>

<file path=ppt/tags/tag10.xml><?xml version="1.0" encoding="utf-8"?>
<p:tagLst xmlns:a="http://schemas.openxmlformats.org/drawingml/2006/main" xmlns:r="http://schemas.openxmlformats.org/officeDocument/2006/relationships" xmlns:p="http://schemas.openxmlformats.org/presentationml/2006/main">
  <p:tag name="ISPRING_CUSTOM_TIMING_USED" val="1"/>
  <p:tag name="ISPRING_SLIDE_ID_2" val="{C8AF8668-59B7-4097-BA74-4FFEE1BB3CE1}"/>
  <p:tag name="GENSWF_ADVANCE_TIME" val="65.587"/>
  <p:tag name="TIMING" val="|63.688"/>
</p:tagLst>
</file>

<file path=ppt/tags/tag11.xml><?xml version="1.0" encoding="utf-8"?>
<p:tagLst xmlns:a="http://schemas.openxmlformats.org/drawingml/2006/main" xmlns:r="http://schemas.openxmlformats.org/officeDocument/2006/relationships" xmlns:p="http://schemas.openxmlformats.org/presentationml/2006/main">
  <p:tag name="GENSWF_ADVANCE_TIME" val="103.266"/>
  <p:tag name="ISPRING_CUSTOM_TIMING_USED" val="1"/>
  <p:tag name="ISPRING_SLIDE_ID_2" val="{0F530303-C7DD-48D7-BBE0-EA1ABD7947E1}"/>
  <p:tag name="TIMING" val="|5.42|4.032"/>
</p:tagLst>
</file>

<file path=ppt/tags/tag12.xml><?xml version="1.0" encoding="utf-8"?>
<p:tagLst xmlns:a="http://schemas.openxmlformats.org/drawingml/2006/main" xmlns:r="http://schemas.openxmlformats.org/officeDocument/2006/relationships" xmlns:p="http://schemas.openxmlformats.org/presentationml/2006/main">
  <p:tag name="ISPRING_CUSTOM_TIMING_USED" val="1"/>
  <p:tag name="ISPRING_SLIDE_ID_2" val="{74565A1E-5FEF-472B-955E-8A8E40473669}"/>
  <p:tag name="GENSWF_ADVANCE_TIME" val="68.991"/>
  <p:tag name="TIMING" val="|2.36"/>
</p:tagLst>
</file>

<file path=ppt/tags/tag13.xml><?xml version="1.0" encoding="utf-8"?>
<p:tagLst xmlns:a="http://schemas.openxmlformats.org/drawingml/2006/main" xmlns:r="http://schemas.openxmlformats.org/officeDocument/2006/relationships" xmlns:p="http://schemas.openxmlformats.org/presentationml/2006/main">
  <p:tag name="ISPRING_CUSTOM_TIMING_USED" val="1"/>
  <p:tag name="ISPRING_SLIDE_ID_2" val="{1953D4DC-E130-4D98-AEA1-D6AD45D05F50}"/>
  <p:tag name="GENSWF_ADVANCE_TIME" val="39.995"/>
  <p:tag name="TIMING" val="|2.915"/>
</p:tagLst>
</file>

<file path=ppt/tags/tag14.xml><?xml version="1.0" encoding="utf-8"?>
<p:tagLst xmlns:a="http://schemas.openxmlformats.org/drawingml/2006/main" xmlns:r="http://schemas.openxmlformats.org/officeDocument/2006/relationships" xmlns:p="http://schemas.openxmlformats.org/presentationml/2006/main">
  <p:tag name="ISPRING_CUSTOM_TIMING_USED" val="1"/>
  <p:tag name="ISPRING_SLIDE_ID_2" val="{F83C6125-2CE8-4B51-8451-00FF906CEC58}"/>
  <p:tag name="GENSWF_ADVANCE_TIME" val="172.334"/>
  <p:tag name="TIMING" val="|1.958"/>
</p:tagLst>
</file>

<file path=ppt/tags/tag15.xml><?xml version="1.0" encoding="utf-8"?>
<p:tagLst xmlns:a="http://schemas.openxmlformats.org/drawingml/2006/main" xmlns:r="http://schemas.openxmlformats.org/officeDocument/2006/relationships" xmlns:p="http://schemas.openxmlformats.org/presentationml/2006/main">
  <p:tag name="GENSWF_ADVANCE_TIME" val="5.000"/>
  <p:tag name="ISPRING_CUSTOM_TIMING_USED" val="1"/>
  <p:tag name="ISPRING_SLIDE_ID_2" val="{001C2B05-AF14-4955-9D2E-7A3DF13E78D0}"/>
</p:tagLst>
</file>

<file path=ppt/tags/tag16.xml><?xml version="1.0" encoding="utf-8"?>
<p:tagLst xmlns:a="http://schemas.openxmlformats.org/drawingml/2006/main" xmlns:r="http://schemas.openxmlformats.org/officeDocument/2006/relationships" xmlns:p="http://schemas.openxmlformats.org/presentationml/2006/main">
  <p:tag name="GENSWF_ADVANCE_TIME" val="91.876"/>
  <p:tag name="ISPRING_CUSTOM_TIMING_USED" val="1"/>
  <p:tag name="ISPRING_SLIDE_ID_2" val="{850B3335-833C-46A3-81C3-E1FB8230F328}"/>
  <p:tag name="TIMING" val="|1.936"/>
</p:tagLst>
</file>

<file path=ppt/tags/tag17.xml><?xml version="1.0" encoding="utf-8"?>
<p:tagLst xmlns:a="http://schemas.openxmlformats.org/drawingml/2006/main" xmlns:r="http://schemas.openxmlformats.org/officeDocument/2006/relationships" xmlns:p="http://schemas.openxmlformats.org/presentationml/2006/main">
  <p:tag name="ISPRING_CUSTOM_TIMING_USED" val="1"/>
  <p:tag name="ISPRING_SLIDE_ID_2" val="{AA8D0CC6-97C6-4FBC-BB90-BFE62DF50253}"/>
  <p:tag name="GENSWF_ADVANCE_TIME" val="243.981"/>
</p:tagLst>
</file>

<file path=ppt/tags/tag18.xml><?xml version="1.0" encoding="utf-8"?>
<p:tagLst xmlns:a="http://schemas.openxmlformats.org/drawingml/2006/main" xmlns:r="http://schemas.openxmlformats.org/officeDocument/2006/relationships" xmlns:p="http://schemas.openxmlformats.org/presentationml/2006/main">
  <p:tag name="ISPRING_CUSTOM_TIMING_USED" val="1"/>
  <p:tag name="ISPRING_SLIDE_ID_2" val="{9CA7A10D-D44C-4D24-B27A-CC780E66EC52}"/>
  <p:tag name="GENSWF_ADVANCE_TIME" val="10.743"/>
  <p:tag name="TIMING" val="|1.392|2.109"/>
</p:tagLst>
</file>

<file path=ppt/tags/tag19.xml><?xml version="1.0" encoding="utf-8"?>
<p:tagLst xmlns:a="http://schemas.openxmlformats.org/drawingml/2006/main" xmlns:r="http://schemas.openxmlformats.org/officeDocument/2006/relationships" xmlns:p="http://schemas.openxmlformats.org/presentationml/2006/main">
  <p:tag name="ISPRING_CUSTOM_TIMING_USED" val="1"/>
  <p:tag name="ISPRING_SLIDE_ID_2" val="{01D5BE6F-1C63-4D20-BF79-479E11C899EA}"/>
  <p:tag name="GENSWF_ADVANCE_TIME" val="20.656"/>
</p:tagLst>
</file>

<file path=ppt/tags/tag2.xml><?xml version="1.0" encoding="utf-8"?>
<p:tagLst xmlns:a="http://schemas.openxmlformats.org/drawingml/2006/main" xmlns:r="http://schemas.openxmlformats.org/officeDocument/2006/relationships" xmlns:p="http://schemas.openxmlformats.org/presentationml/2006/main">
  <p:tag name="GENSWF_ADVANCE_TIME" val="36.600"/>
  <p:tag name="ISPRING_CUSTOM_TIMING_USED" val="1"/>
  <p:tag name="ISPRING_SLIDE_ID_2" val="{34A32BFD-DF42-4D5D-97DC-20EEEFE77F50}"/>
</p:tagLst>
</file>

<file path=ppt/tags/tag20.xml><?xml version="1.0" encoding="utf-8"?>
<p:tagLst xmlns:a="http://schemas.openxmlformats.org/drawingml/2006/main" xmlns:r="http://schemas.openxmlformats.org/officeDocument/2006/relationships" xmlns:p="http://schemas.openxmlformats.org/presentationml/2006/main">
  <p:tag name="GENSWF_ADVANCE_TIME" val="5.000"/>
  <p:tag name="ISPRING_CUSTOM_TIMING_USED" val="1"/>
  <p:tag name="ISPRING_SLIDE_ID_2" val="{B09736F4-36CB-4CA6-844B-3F100D2F8626}"/>
</p:tagLst>
</file>

<file path=ppt/tags/tag21.xml><?xml version="1.0" encoding="utf-8"?>
<p:tagLst xmlns:a="http://schemas.openxmlformats.org/drawingml/2006/main" xmlns:r="http://schemas.openxmlformats.org/officeDocument/2006/relationships" xmlns:p="http://schemas.openxmlformats.org/presentationml/2006/main">
  <p:tag name="GENSWF_ADVANCE_TIME" val="217.618"/>
  <p:tag name="ISPRING_CUSTOM_TIMING_USED" val="1"/>
  <p:tag name="ISPRING_SLIDE_ID_2" val="{0FE7F73A-E4AD-43FF-BDF5-FAC62F5BBA2A}"/>
</p:tagLst>
</file>

<file path=ppt/tags/tag22.xml><?xml version="1.0" encoding="utf-8"?>
<p:tagLst xmlns:a="http://schemas.openxmlformats.org/drawingml/2006/main" xmlns:r="http://schemas.openxmlformats.org/officeDocument/2006/relationships" xmlns:p="http://schemas.openxmlformats.org/presentationml/2006/main">
  <p:tag name="ISPRING_CUSTOM_TIMING_USED" val="1"/>
  <p:tag name="ISPRING_SLIDE_ID_2" val="{71291487-967B-49F9-9910-EA08A6129FE1}"/>
  <p:tag name="GENSWF_ADVANCE_TIME" val="11.345"/>
</p:tagLst>
</file>

<file path=ppt/tags/tag3.xml><?xml version="1.0" encoding="utf-8"?>
<p:tagLst xmlns:a="http://schemas.openxmlformats.org/drawingml/2006/main" xmlns:r="http://schemas.openxmlformats.org/officeDocument/2006/relationships" xmlns:p="http://schemas.openxmlformats.org/presentationml/2006/main">
  <p:tag name="ISPRING_CUSTOM_TIMING_USED" val="1"/>
  <p:tag name="GENSWF_ADVANCE_TIME" val="23.626"/>
  <p:tag name="TIMING" val="|4.989"/>
  <p:tag name="ISPRING_SLIDE_ID_2" val="{254261B0-18FD-450E-9AE9-840EEE4D2DD5}"/>
</p:tagLst>
</file>

<file path=ppt/tags/tag4.xml><?xml version="1.0" encoding="utf-8"?>
<p:tagLst xmlns:a="http://schemas.openxmlformats.org/drawingml/2006/main" xmlns:r="http://schemas.openxmlformats.org/officeDocument/2006/relationships" xmlns:p="http://schemas.openxmlformats.org/presentationml/2006/main">
  <p:tag name="ISPRING_CUSTOM_TIMING_USED" val="1"/>
  <p:tag name="GENSWF_ADVANCE_TIME" val="21.572"/>
  <p:tag name="ISPRING_SLIDE_ID_2" val="{62183908-D773-4428-B0A1-82CE3F086BBB}"/>
</p:tagLst>
</file>

<file path=ppt/tags/tag5.xml><?xml version="1.0" encoding="utf-8"?>
<p:tagLst xmlns:a="http://schemas.openxmlformats.org/drawingml/2006/main" xmlns:r="http://schemas.openxmlformats.org/officeDocument/2006/relationships" xmlns:p="http://schemas.openxmlformats.org/presentationml/2006/main">
  <p:tag name="GENSWF_ADVANCE_TIME" val="618.540"/>
  <p:tag name="ISPRING_CUSTOM_TIMING_USED" val="1"/>
  <p:tag name="TIMING" val="|4.056"/>
  <p:tag name="ISPRING_SLIDE_ID_2" val="{077780A0-4271-4558-AFBD-738D959E58AD}"/>
</p:tagLst>
</file>

<file path=ppt/tags/tag6.xml><?xml version="1.0" encoding="utf-8"?>
<p:tagLst xmlns:a="http://schemas.openxmlformats.org/drawingml/2006/main" xmlns:r="http://schemas.openxmlformats.org/officeDocument/2006/relationships" xmlns:p="http://schemas.openxmlformats.org/presentationml/2006/main">
  <p:tag name="ISPRING_CUSTOM_TIMING_USED" val="1"/>
  <p:tag name="ISPRING_SLIDE_ID_2" val="{714D1140-658D-424E-895E-84A8F4E96105}"/>
  <p:tag name="GENSWF_ADVANCE_TIME" val="58.408"/>
  <p:tag name="TIMING" val="|1.394|7.399|2.046|2.88|2.254|1.89|0.444|0.673|1.005|0.993|2.763|7.239"/>
</p:tagLst>
</file>

<file path=ppt/tags/tag7.xml><?xml version="1.0" encoding="utf-8"?>
<p:tagLst xmlns:a="http://schemas.openxmlformats.org/drawingml/2006/main" xmlns:r="http://schemas.openxmlformats.org/officeDocument/2006/relationships" xmlns:p="http://schemas.openxmlformats.org/presentationml/2006/main">
  <p:tag name="ISPRING_CUSTOM_TIMING_USED" val="1"/>
  <p:tag name="ISPRING_SLIDE_ID_2" val="{A8CF6BCC-B463-447F-B552-3DFE47D638E4}"/>
  <p:tag name="GENSWF_ADVANCE_TIME" val="89.734"/>
</p:tagLst>
</file>

<file path=ppt/tags/tag8.xml><?xml version="1.0" encoding="utf-8"?>
<p:tagLst xmlns:a="http://schemas.openxmlformats.org/drawingml/2006/main" xmlns:r="http://schemas.openxmlformats.org/officeDocument/2006/relationships" xmlns:p="http://schemas.openxmlformats.org/presentationml/2006/main">
  <p:tag name="ISPRING_CUSTOM_TIMING_USED" val="1"/>
  <p:tag name="ISPRING_SLIDE_ID_2" val="{60E42E57-8589-448F-AA6B-5B816E82C36F}"/>
  <p:tag name="GENSWF_ADVANCE_TIME" val="70.562"/>
</p:tagLst>
</file>

<file path=ppt/tags/tag9.xml><?xml version="1.0" encoding="utf-8"?>
<p:tagLst xmlns:a="http://schemas.openxmlformats.org/drawingml/2006/main" xmlns:r="http://schemas.openxmlformats.org/officeDocument/2006/relationships" xmlns:p="http://schemas.openxmlformats.org/presentationml/2006/main">
  <p:tag name="ISPRING_CUSTOM_TIMING_USED" val="1"/>
  <p:tag name="ISPRING_SLIDE_ID_2" val="{8AFFF7B9-0915-4734-8D19-29CE7AAD5021}"/>
  <p:tag name="GENSWF_ADVANCE_TIME" val="74.602"/>
  <p:tag name="TIMING" val="|72.307"/>
</p:tagLst>
</file>

<file path=ppt/theme/_rels/theme2.xml.rels><?xml version="1.0" encoding="UTF-8" standalone="yes"?>
<Relationships xmlns="http://schemas.openxmlformats.org/package/2006/relationships"><Relationship Id="rId1" Type="http://schemas.openxmlformats.org/officeDocument/2006/relationships/image" Target="../media/image2.jpeg"/></Relationships>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oncourse">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95000" t="-106500" r="5000" b="2065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3.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3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4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5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ppt/theme/themeOverride2.xml><?xml version="1.0" encoding="utf-8"?>
<a:themeOverride xmlns:a="http://schemas.openxmlformats.org/drawingml/2006/main">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ppt/theme/themeOverride3.xml><?xml version="1.0" encoding="utf-8"?>
<a:themeOverride xmlns:a="http://schemas.openxmlformats.org/drawingml/2006/main">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ppt/theme/themeOverride4.xml><?xml version="1.0" encoding="utf-8"?>
<a:themeOverride xmlns:a="http://schemas.openxmlformats.org/drawingml/2006/main">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docProps/app.xml><?xml version="1.0" encoding="utf-8"?>
<Properties xmlns="http://schemas.openxmlformats.org/officeDocument/2006/extended-properties" xmlns:vt="http://schemas.openxmlformats.org/officeDocument/2006/docPropsVTypes">
  <Template>Office Theme</Template>
  <TotalTime>579</TotalTime>
  <Words>590</Words>
  <Application>Microsoft Office PowerPoint</Application>
  <PresentationFormat>On-screen Show (4:3)</PresentationFormat>
  <Paragraphs>102</Paragraphs>
  <Slides>21</Slides>
  <Notes>21</Notes>
  <HiddenSlides>0</HiddenSlides>
  <MMClips>3</MMClips>
  <ScaleCrop>false</ScaleCrop>
  <HeadingPairs>
    <vt:vector size="6" baseType="variant">
      <vt:variant>
        <vt:lpstr>Fonts Used</vt:lpstr>
      </vt:variant>
      <vt:variant>
        <vt:i4>9</vt:i4>
      </vt:variant>
      <vt:variant>
        <vt:lpstr>Theme</vt:lpstr>
      </vt:variant>
      <vt:variant>
        <vt:i4>6</vt:i4>
      </vt:variant>
      <vt:variant>
        <vt:lpstr>Slide Titles</vt:lpstr>
      </vt:variant>
      <vt:variant>
        <vt:i4>21</vt:i4>
      </vt:variant>
    </vt:vector>
  </HeadingPairs>
  <TitlesOfParts>
    <vt:vector size="36" baseType="lpstr">
      <vt:lpstr>.VnVogue</vt:lpstr>
      <vt:lpstr>Arial</vt:lpstr>
      <vt:lpstr>Calibri</vt:lpstr>
      <vt:lpstr>Calibri Light</vt:lpstr>
      <vt:lpstr>Lucida Sans Unicode</vt:lpstr>
      <vt:lpstr>Times New Roman</vt:lpstr>
      <vt:lpstr>Verdana</vt:lpstr>
      <vt:lpstr>Wingdings 2</vt:lpstr>
      <vt:lpstr>Wingdings 3</vt:lpstr>
      <vt:lpstr>Office Theme</vt:lpstr>
      <vt:lpstr>Concourse</vt:lpstr>
      <vt:lpstr>1_Office Theme</vt:lpstr>
      <vt:lpstr>3_Office Theme</vt:lpstr>
      <vt:lpstr>4_Office Theme</vt:lpstr>
      <vt:lpstr>5_Office Theme</vt:lpstr>
      <vt:lpstr>PowerPoint Presentation</vt:lpstr>
      <vt:lpstr>PowerPoint Presentation</vt:lpstr>
      <vt:lpstr>PowerPoint Presentation</vt:lpstr>
      <vt:lpstr>      Nhạc sĩ Nguyễn văn Hiên sinh năm 1953, quê ở Bình Định. Ông Sáng tác nhiều thể loại như: Ca khúc thiếu nhi (Hổng dám đâu; Con đường học trò; Một thời để nhớ…) Các tác phẩm giao hưởng, hợp xướng: ( Sóng Đồng nai; Bài ca thống nhất; Thăng Long bài ca đại thắng…) Trong đó hợp xướng Bài ca thống nhất đã được nhận Giải thưởng âm nhạc năm 2005 do Hội Nhạc sĩ Việt Nam  trao tặng.</vt:lpstr>
      <vt:lpstr>- Bài hát viết ở nhịp 4/4 – giọng son trưởng - Cấu trúc của bài hát chia làm 2 đoạn a-b (1-2)</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2. Nghe nhạc : Nghe bài hát Tháng năm học trò                                    Nhạc và lời : Nguyễn Đức Trung</vt:lpstr>
      <vt:lpstr>  2. Nghe nhạc :   Nghe bài hát Tháng năm học trò                               Nhạc và lời Nguyễn Đức Trung</vt:lpstr>
      <vt:lpstr>PowerPoint Presentation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tiết 1 sách kết nối</dc:title>
  <dc:creator>Vu Tuan PC</dc:creator>
  <cp:lastModifiedBy>Microsoft account</cp:lastModifiedBy>
  <cp:revision>73</cp:revision>
  <dcterms:created xsi:type="dcterms:W3CDTF">2021-08-27T01:57:28Z</dcterms:created>
  <dcterms:modified xsi:type="dcterms:W3CDTF">2022-10-22T03:46:16Z</dcterms:modified>
</cp:coreProperties>
</file>