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41" r:id="rId2"/>
    <p:sldId id="361" r:id="rId3"/>
    <p:sldId id="300" r:id="rId4"/>
    <p:sldId id="302" r:id="rId5"/>
    <p:sldId id="306" r:id="rId6"/>
    <p:sldId id="305" r:id="rId7"/>
    <p:sldId id="310" r:id="rId8"/>
    <p:sldId id="307" r:id="rId9"/>
    <p:sldId id="345" r:id="rId10"/>
    <p:sldId id="347" r:id="rId11"/>
    <p:sldId id="349" r:id="rId12"/>
    <p:sldId id="351" r:id="rId13"/>
    <p:sldId id="353" r:id="rId14"/>
    <p:sldId id="320" r:id="rId15"/>
    <p:sldId id="334" r:id="rId16"/>
    <p:sldId id="325" r:id="rId17"/>
    <p:sldId id="335" r:id="rId18"/>
    <p:sldId id="336" r:id="rId19"/>
    <p:sldId id="337" r:id="rId20"/>
    <p:sldId id="327" r:id="rId21"/>
    <p:sldId id="355" r:id="rId22"/>
    <p:sldId id="357" r:id="rId23"/>
    <p:sldId id="359" r:id="rId24"/>
    <p:sldId id="339" r:id="rId25"/>
    <p:sldId id="360" r:id="rId26"/>
    <p:sldId id="330" r:id="rId27"/>
    <p:sldId id="343" r:id="rId28"/>
    <p:sldId id="344" r:id="rId29"/>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25"/>
    <p:restoredTop sz="88980" autoAdjust="0"/>
  </p:normalViewPr>
  <p:slideViewPr>
    <p:cSldViewPr snapToGrid="0">
      <p:cViewPr varScale="1">
        <p:scale>
          <a:sx n="86" d="100"/>
          <a:sy n="86" d="100"/>
        </p:scale>
        <p:origin x="37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64FE50-D189-4693-915D-AE9503F4174D}" type="datetimeFigureOut">
              <a:rPr lang="en-US" smtClean="0"/>
              <a:t>23/10/2022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4EA44A-927D-4D59-858E-589BCB488996}" type="slidenum">
              <a:rPr lang="en-US" smtClean="0"/>
              <a:t>‹#›</a:t>
            </a:fld>
            <a:endParaRPr lang="en-US"/>
          </a:p>
        </p:txBody>
      </p:sp>
    </p:spTree>
    <p:extLst>
      <p:ext uri="{BB962C8B-B14F-4D97-AF65-F5344CB8AC3E}">
        <p14:creationId xmlns:p14="http://schemas.microsoft.com/office/powerpoint/2010/main" val="4232165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VnTime" pitchFamily="34" charset="0"/>
              </a:defRPr>
            </a:lvl1pPr>
            <a:lvl2pPr marL="742950" indent="-285750">
              <a:defRPr sz="2000">
                <a:solidFill>
                  <a:schemeClr val="tx1"/>
                </a:solidFill>
                <a:latin typeface=".VnTime" pitchFamily="34" charset="0"/>
              </a:defRPr>
            </a:lvl2pPr>
            <a:lvl3pPr marL="1143000" indent="-228600">
              <a:defRPr sz="2000">
                <a:solidFill>
                  <a:schemeClr val="tx1"/>
                </a:solidFill>
                <a:latin typeface=".VnTime" pitchFamily="34" charset="0"/>
              </a:defRPr>
            </a:lvl3pPr>
            <a:lvl4pPr marL="1600200" indent="-228600">
              <a:defRPr sz="2000">
                <a:solidFill>
                  <a:schemeClr val="tx1"/>
                </a:solidFill>
                <a:latin typeface=".VnTime" pitchFamily="34" charset="0"/>
              </a:defRPr>
            </a:lvl4pPr>
            <a:lvl5pPr marL="2057400" indent="-228600">
              <a:defRPr sz="2000">
                <a:solidFill>
                  <a:schemeClr val="tx1"/>
                </a:solidFill>
                <a:latin typeface=".VnTime" pitchFamily="34" charset="0"/>
              </a:defRPr>
            </a:lvl5pPr>
            <a:lvl6pPr marL="2514600" indent="-228600" eaLnBrk="0" fontAlgn="base" hangingPunct="0">
              <a:spcBef>
                <a:spcPct val="0"/>
              </a:spcBef>
              <a:spcAft>
                <a:spcPct val="0"/>
              </a:spcAft>
              <a:defRPr sz="2000">
                <a:solidFill>
                  <a:schemeClr val="tx1"/>
                </a:solidFill>
                <a:latin typeface=".VnTime" pitchFamily="34" charset="0"/>
              </a:defRPr>
            </a:lvl6pPr>
            <a:lvl7pPr marL="2971800" indent="-228600" eaLnBrk="0" fontAlgn="base" hangingPunct="0">
              <a:spcBef>
                <a:spcPct val="0"/>
              </a:spcBef>
              <a:spcAft>
                <a:spcPct val="0"/>
              </a:spcAft>
              <a:defRPr sz="2000">
                <a:solidFill>
                  <a:schemeClr val="tx1"/>
                </a:solidFill>
                <a:latin typeface=".VnTime" pitchFamily="34" charset="0"/>
              </a:defRPr>
            </a:lvl7pPr>
            <a:lvl8pPr marL="3429000" indent="-228600" eaLnBrk="0" fontAlgn="base" hangingPunct="0">
              <a:spcBef>
                <a:spcPct val="0"/>
              </a:spcBef>
              <a:spcAft>
                <a:spcPct val="0"/>
              </a:spcAft>
              <a:defRPr sz="2000">
                <a:solidFill>
                  <a:schemeClr val="tx1"/>
                </a:solidFill>
                <a:latin typeface=".VnTime" pitchFamily="34" charset="0"/>
              </a:defRPr>
            </a:lvl8pPr>
            <a:lvl9pPr marL="3886200" indent="-228600" eaLnBrk="0" fontAlgn="base" hangingPunct="0">
              <a:spcBef>
                <a:spcPct val="0"/>
              </a:spcBef>
              <a:spcAft>
                <a:spcPct val="0"/>
              </a:spcAft>
              <a:defRPr sz="2000">
                <a:solidFill>
                  <a:schemeClr val="tx1"/>
                </a:solidFill>
                <a:latin typeface=".VnTime" pitchFamily="34" charset="0"/>
              </a:defRPr>
            </a:lvl9pPr>
          </a:lstStyle>
          <a:p>
            <a:fld id="{294B8D52-C34A-468A-AF97-96B9463F074A}" type="slidenum">
              <a:rPr lang="zh-CN" altLang="en-US" sz="1200" smtClean="0"/>
              <a:pPr/>
              <a:t>1</a:t>
            </a:fld>
            <a:endParaRPr lang="zh-CN" altLang="en-US" sz="1200" smtClean="0"/>
          </a:p>
        </p:txBody>
      </p:sp>
    </p:spTree>
    <p:extLst>
      <p:ext uri="{BB962C8B-B14F-4D97-AF65-F5344CB8AC3E}">
        <p14:creationId xmlns:p14="http://schemas.microsoft.com/office/powerpoint/2010/main" val="2902017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10</a:t>
            </a:fld>
            <a:endParaRPr lang="en-US"/>
          </a:p>
        </p:txBody>
      </p:sp>
    </p:spTree>
    <p:extLst>
      <p:ext uri="{BB962C8B-B14F-4D97-AF65-F5344CB8AC3E}">
        <p14:creationId xmlns:p14="http://schemas.microsoft.com/office/powerpoint/2010/main" val="3304643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11</a:t>
            </a:fld>
            <a:endParaRPr lang="en-US"/>
          </a:p>
        </p:txBody>
      </p:sp>
    </p:spTree>
    <p:extLst>
      <p:ext uri="{BB962C8B-B14F-4D97-AF65-F5344CB8AC3E}">
        <p14:creationId xmlns:p14="http://schemas.microsoft.com/office/powerpoint/2010/main" val="1357217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12</a:t>
            </a:fld>
            <a:endParaRPr lang="en-US"/>
          </a:p>
        </p:txBody>
      </p:sp>
    </p:spTree>
    <p:extLst>
      <p:ext uri="{BB962C8B-B14F-4D97-AF65-F5344CB8AC3E}">
        <p14:creationId xmlns:p14="http://schemas.microsoft.com/office/powerpoint/2010/main" val="3640691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13</a:t>
            </a:fld>
            <a:endParaRPr lang="en-US"/>
          </a:p>
        </p:txBody>
      </p:sp>
    </p:spTree>
    <p:extLst>
      <p:ext uri="{BB962C8B-B14F-4D97-AF65-F5344CB8AC3E}">
        <p14:creationId xmlns:p14="http://schemas.microsoft.com/office/powerpoint/2010/main" val="2564778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14</a:t>
            </a:fld>
            <a:endParaRPr lang="en-US"/>
          </a:p>
        </p:txBody>
      </p:sp>
    </p:spTree>
    <p:extLst>
      <p:ext uri="{BB962C8B-B14F-4D97-AF65-F5344CB8AC3E}">
        <p14:creationId xmlns:p14="http://schemas.microsoft.com/office/powerpoint/2010/main" val="2277834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15</a:t>
            </a:fld>
            <a:endParaRPr lang="en-US"/>
          </a:p>
        </p:txBody>
      </p:sp>
    </p:spTree>
    <p:extLst>
      <p:ext uri="{BB962C8B-B14F-4D97-AF65-F5344CB8AC3E}">
        <p14:creationId xmlns:p14="http://schemas.microsoft.com/office/powerpoint/2010/main" val="1307370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16</a:t>
            </a:fld>
            <a:endParaRPr lang="en-US"/>
          </a:p>
        </p:txBody>
      </p:sp>
    </p:spTree>
    <p:extLst>
      <p:ext uri="{BB962C8B-B14F-4D97-AF65-F5344CB8AC3E}">
        <p14:creationId xmlns:p14="http://schemas.microsoft.com/office/powerpoint/2010/main" val="3939256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17</a:t>
            </a:fld>
            <a:endParaRPr lang="en-US"/>
          </a:p>
        </p:txBody>
      </p:sp>
    </p:spTree>
    <p:extLst>
      <p:ext uri="{BB962C8B-B14F-4D97-AF65-F5344CB8AC3E}">
        <p14:creationId xmlns:p14="http://schemas.microsoft.com/office/powerpoint/2010/main" val="35753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18</a:t>
            </a:fld>
            <a:endParaRPr lang="en-US"/>
          </a:p>
        </p:txBody>
      </p:sp>
    </p:spTree>
    <p:extLst>
      <p:ext uri="{BB962C8B-B14F-4D97-AF65-F5344CB8AC3E}">
        <p14:creationId xmlns:p14="http://schemas.microsoft.com/office/powerpoint/2010/main" val="738929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19</a:t>
            </a:fld>
            <a:endParaRPr lang="en-US"/>
          </a:p>
        </p:txBody>
      </p:sp>
    </p:spTree>
    <p:extLst>
      <p:ext uri="{BB962C8B-B14F-4D97-AF65-F5344CB8AC3E}">
        <p14:creationId xmlns:p14="http://schemas.microsoft.com/office/powerpoint/2010/main" val="2279875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a:t>
            </a:fld>
            <a:endParaRPr lang="en-US"/>
          </a:p>
        </p:txBody>
      </p:sp>
    </p:spTree>
    <p:extLst>
      <p:ext uri="{BB962C8B-B14F-4D97-AF65-F5344CB8AC3E}">
        <p14:creationId xmlns:p14="http://schemas.microsoft.com/office/powerpoint/2010/main" val="4151618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20</a:t>
            </a:fld>
            <a:endParaRPr lang="en-US"/>
          </a:p>
        </p:txBody>
      </p:sp>
    </p:spTree>
    <p:extLst>
      <p:ext uri="{BB962C8B-B14F-4D97-AF65-F5344CB8AC3E}">
        <p14:creationId xmlns:p14="http://schemas.microsoft.com/office/powerpoint/2010/main" val="611762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21</a:t>
            </a:fld>
            <a:endParaRPr lang="en-US"/>
          </a:p>
        </p:txBody>
      </p:sp>
    </p:spTree>
    <p:extLst>
      <p:ext uri="{BB962C8B-B14F-4D97-AF65-F5344CB8AC3E}">
        <p14:creationId xmlns:p14="http://schemas.microsoft.com/office/powerpoint/2010/main" val="3119872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22</a:t>
            </a:fld>
            <a:endParaRPr lang="en-US"/>
          </a:p>
        </p:txBody>
      </p:sp>
    </p:spTree>
    <p:extLst>
      <p:ext uri="{BB962C8B-B14F-4D97-AF65-F5344CB8AC3E}">
        <p14:creationId xmlns:p14="http://schemas.microsoft.com/office/powerpoint/2010/main" val="2823461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23</a:t>
            </a:fld>
            <a:endParaRPr lang="en-US"/>
          </a:p>
        </p:txBody>
      </p:sp>
    </p:spTree>
    <p:extLst>
      <p:ext uri="{BB962C8B-B14F-4D97-AF65-F5344CB8AC3E}">
        <p14:creationId xmlns:p14="http://schemas.microsoft.com/office/powerpoint/2010/main" val="15153929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24</a:t>
            </a:fld>
            <a:endParaRPr lang="en-US"/>
          </a:p>
        </p:txBody>
      </p:sp>
    </p:spTree>
    <p:extLst>
      <p:ext uri="{BB962C8B-B14F-4D97-AF65-F5344CB8AC3E}">
        <p14:creationId xmlns:p14="http://schemas.microsoft.com/office/powerpoint/2010/main" val="1722246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25</a:t>
            </a:fld>
            <a:endParaRPr lang="en-US"/>
          </a:p>
        </p:txBody>
      </p:sp>
    </p:spTree>
    <p:extLst>
      <p:ext uri="{BB962C8B-B14F-4D97-AF65-F5344CB8AC3E}">
        <p14:creationId xmlns:p14="http://schemas.microsoft.com/office/powerpoint/2010/main" val="3147875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26</a:t>
            </a:fld>
            <a:endParaRPr lang="en-US"/>
          </a:p>
        </p:txBody>
      </p:sp>
    </p:spTree>
    <p:extLst>
      <p:ext uri="{BB962C8B-B14F-4D97-AF65-F5344CB8AC3E}">
        <p14:creationId xmlns:p14="http://schemas.microsoft.com/office/powerpoint/2010/main" val="1151163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E06A0DA-859B-48D1-A247-703B178C7C56}" type="slidenum">
              <a:rPr lang="en-US" altLang="en-US" smtClean="0">
                <a:solidFill>
                  <a:srgbClr val="000000"/>
                </a:solidFill>
                <a:latin typeface="Arial" panose="020B0604020202020204" pitchFamily="34" charset="0"/>
              </a:rPr>
              <a:pPr>
                <a:spcBef>
                  <a:spcPct val="0"/>
                </a:spcBef>
              </a:pPr>
              <a:t>27</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25077348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Tài liệu tham khảo và phần mềm sử dụng hỗ trợ soạn bài giang.</a:t>
            </a: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61D2FCC-C166-49FE-AB49-A4703DD9BE49}" type="slidenum">
              <a:rPr lang="en-US" altLang="en-US" smtClean="0">
                <a:solidFill>
                  <a:srgbClr val="000000"/>
                </a:solidFill>
                <a:latin typeface="Arial" panose="020B0604020202020204" pitchFamily="34" charset="0"/>
              </a:rPr>
              <a:pPr>
                <a:spcBef>
                  <a:spcPct val="0"/>
                </a:spcBef>
              </a:pPr>
              <a:t>28</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999980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3</a:t>
            </a:fld>
            <a:endParaRPr lang="en-US"/>
          </a:p>
        </p:txBody>
      </p:sp>
    </p:spTree>
    <p:extLst>
      <p:ext uri="{BB962C8B-B14F-4D97-AF65-F5344CB8AC3E}">
        <p14:creationId xmlns:p14="http://schemas.microsoft.com/office/powerpoint/2010/main" val="229000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4</a:t>
            </a:fld>
            <a:endParaRPr lang="en-US"/>
          </a:p>
        </p:txBody>
      </p:sp>
    </p:spTree>
    <p:extLst>
      <p:ext uri="{BB962C8B-B14F-4D97-AF65-F5344CB8AC3E}">
        <p14:creationId xmlns:p14="http://schemas.microsoft.com/office/powerpoint/2010/main" val="4168866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5</a:t>
            </a:fld>
            <a:endParaRPr lang="en-US"/>
          </a:p>
        </p:txBody>
      </p:sp>
    </p:spTree>
    <p:extLst>
      <p:ext uri="{BB962C8B-B14F-4D97-AF65-F5344CB8AC3E}">
        <p14:creationId xmlns:p14="http://schemas.microsoft.com/office/powerpoint/2010/main" val="3309827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6</a:t>
            </a:fld>
            <a:endParaRPr lang="en-US"/>
          </a:p>
        </p:txBody>
      </p:sp>
    </p:spTree>
    <p:extLst>
      <p:ext uri="{BB962C8B-B14F-4D97-AF65-F5344CB8AC3E}">
        <p14:creationId xmlns:p14="http://schemas.microsoft.com/office/powerpoint/2010/main" val="2139233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34EA44A-927D-4D59-858E-589BCB488996}" type="slidenum">
              <a:rPr lang="en-US" smtClean="0"/>
              <a:t>7</a:t>
            </a:fld>
            <a:endParaRPr lang="en-US"/>
          </a:p>
        </p:txBody>
      </p:sp>
    </p:spTree>
    <p:extLst>
      <p:ext uri="{BB962C8B-B14F-4D97-AF65-F5344CB8AC3E}">
        <p14:creationId xmlns:p14="http://schemas.microsoft.com/office/powerpoint/2010/main" val="2831282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click </a:t>
            </a:r>
            <a:r>
              <a:rPr lang="en-US" dirty="0" err="1"/>
              <a:t>vào</a:t>
            </a:r>
            <a:r>
              <a:rPr lang="en-US" baseline="0" dirty="0"/>
              <a:t> </a:t>
            </a:r>
            <a:r>
              <a:rPr lang="en-US" baseline="0" dirty="0" err="1"/>
              <a:t>từng</a:t>
            </a:r>
            <a:r>
              <a:rPr lang="en-US" baseline="0" dirty="0"/>
              <a:t> </a:t>
            </a:r>
            <a:r>
              <a:rPr lang="en-US" baseline="0" dirty="0" err="1"/>
              <a:t>cụm</a:t>
            </a:r>
            <a:r>
              <a:rPr lang="en-US" baseline="0" dirty="0"/>
              <a:t> </a:t>
            </a:r>
            <a:r>
              <a:rPr lang="en-US" baseline="0" dirty="0" err="1"/>
              <a:t>nghe</a:t>
            </a:r>
            <a:r>
              <a:rPr lang="en-US" baseline="0" dirty="0"/>
              <a:t> </a:t>
            </a:r>
            <a:r>
              <a:rPr lang="en-US" baseline="0" dirty="0" err="1"/>
              <a:t>âm</a:t>
            </a:r>
            <a:r>
              <a:rPr lang="en-US" baseline="0" dirty="0"/>
              <a:t> </a:t>
            </a:r>
            <a:r>
              <a:rPr lang="en-US" baseline="0" dirty="0" err="1"/>
              <a:t>thanh</a:t>
            </a:r>
            <a:endParaRPr lang="en-US" dirty="0"/>
          </a:p>
        </p:txBody>
      </p:sp>
      <p:sp>
        <p:nvSpPr>
          <p:cNvPr id="4" name="Slide Number Placeholder 3"/>
          <p:cNvSpPr>
            <a:spLocks noGrp="1"/>
          </p:cNvSpPr>
          <p:nvPr>
            <p:ph type="sldNum" sz="quarter" idx="10"/>
          </p:nvPr>
        </p:nvSpPr>
        <p:spPr/>
        <p:txBody>
          <a:bodyPr/>
          <a:lstStyle/>
          <a:p>
            <a:fld id="{234EA44A-927D-4D59-858E-589BCB488996}" type="slidenum">
              <a:rPr lang="en-US" smtClean="0"/>
              <a:t>8</a:t>
            </a:fld>
            <a:endParaRPr lang="en-US"/>
          </a:p>
        </p:txBody>
      </p:sp>
    </p:spTree>
    <p:extLst>
      <p:ext uri="{BB962C8B-B14F-4D97-AF65-F5344CB8AC3E}">
        <p14:creationId xmlns:p14="http://schemas.microsoft.com/office/powerpoint/2010/main" val="3351843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4EA44A-927D-4D59-858E-589BCB488996}" type="slidenum">
              <a:rPr lang="en-US" smtClean="0"/>
              <a:t>9</a:t>
            </a:fld>
            <a:endParaRPr lang="en-US"/>
          </a:p>
        </p:txBody>
      </p:sp>
    </p:spTree>
    <p:extLst>
      <p:ext uri="{BB962C8B-B14F-4D97-AF65-F5344CB8AC3E}">
        <p14:creationId xmlns:p14="http://schemas.microsoft.com/office/powerpoint/2010/main" val="915896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803827"/>
      </p:ext>
    </p:extLst>
  </p:cSld>
  <p:clrMapOvr>
    <a:masterClrMapping/>
  </p:clrMapOvr>
  <p:transition spd="med">
    <p:split orient="vert"/>
  </p:transition>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5782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004837"/>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FBF98A2-E758-4056-9786-DD5A38F67899}" type="slidenum">
              <a:rPr lang="en-US" altLang="en-US"/>
              <a:pPr>
                <a:defRPr/>
              </a:pPr>
              <a:t>‹#›</a:t>
            </a:fld>
            <a:endParaRPr lang="en-US" altLang="en-US"/>
          </a:p>
        </p:txBody>
      </p:sp>
    </p:spTree>
    <p:extLst>
      <p:ext uri="{BB962C8B-B14F-4D97-AF65-F5344CB8AC3E}">
        <p14:creationId xmlns:p14="http://schemas.microsoft.com/office/powerpoint/2010/main" val="2843365864"/>
      </p:ext>
    </p:extLst>
  </p:cSld>
  <p:clrMapOvr>
    <a:masterClrMapping/>
  </p:clrMapOvr>
  <p:transition>
    <p:check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1E703A3-2B68-4143-9668-D80FA790AB81}" type="slidenum">
              <a:rPr lang="en-US" altLang="en-US"/>
              <a:pPr>
                <a:defRPr/>
              </a:pPr>
              <a:t>‹#›</a:t>
            </a:fld>
            <a:endParaRPr lang="en-US" altLang="en-US"/>
          </a:p>
        </p:txBody>
      </p:sp>
    </p:spTree>
    <p:extLst>
      <p:ext uri="{BB962C8B-B14F-4D97-AF65-F5344CB8AC3E}">
        <p14:creationId xmlns:p14="http://schemas.microsoft.com/office/powerpoint/2010/main" val="3223401963"/>
      </p:ext>
    </p:extLst>
  </p:cSld>
  <p:clrMapOvr>
    <a:masterClrMapping/>
  </p:clrMapOvr>
  <p:transition>
    <p:check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1403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7BAAA43A-D53D-2C48-B445-0A4FE623C418}"/>
              </a:ext>
            </a:extLst>
          </p:cNvPr>
          <p:cNvPicPr>
            <a:picLocks noChangeAspect="1"/>
          </p:cNvPicPr>
          <p:nvPr userDrawn="1"/>
        </p:nvPicPr>
        <p:blipFill>
          <a:blip r:embed="rId8">
            <a:extLst>
              <a:ext uri="{28A0092B-C50C-407E-A947-70E740481C1C}">
                <a14:useLocalDpi xmlns:a14="http://schemas.microsoft.com/office/drawing/2010/main" val="0"/>
              </a:ext>
            </a:extLst>
          </a:blip>
          <a:srcRect/>
          <a:stretch/>
        </p:blipFill>
        <p:spPr>
          <a:xfrm>
            <a:off x="0" y="16638"/>
            <a:ext cx="12213771" cy="6850051"/>
          </a:xfrm>
          <a:prstGeom prst="rect">
            <a:avLst/>
          </a:prstGeom>
        </p:spPr>
      </p:pic>
      <p:pic>
        <p:nvPicPr>
          <p:cNvPr id="8" name="Picture 7">
            <a:hlinkClick r:id="" action="ppaction://hlinkshowjump?jump=firstslide"/>
            <a:extLst>
              <a:ext uri="{FF2B5EF4-FFF2-40B4-BE49-F238E27FC236}">
                <a16:creationId xmlns:a16="http://schemas.microsoft.com/office/drawing/2014/main" xmlns="" id="{3E7D6160-95E1-FF4E-81BA-F4D532658E1C}"/>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a:off x="5831305" y="6337300"/>
            <a:ext cx="529389" cy="529389"/>
          </a:xfrm>
          <a:prstGeom prst="rect">
            <a:avLst/>
          </a:prstGeom>
          <a:effectLst>
            <a:outerShdw blurRad="50800" dist="38100" dir="8100000" algn="tr" rotWithShape="0">
              <a:prstClr val="black">
                <a:alpha val="40000"/>
              </a:prstClr>
            </a:outerShdw>
          </a:effectLst>
        </p:spPr>
      </p:pic>
      <p:pic>
        <p:nvPicPr>
          <p:cNvPr id="9" name="Picture 8">
            <a:hlinkClick r:id="" action="ppaction://hlinkshowjump?jump=nextslide"/>
            <a:extLst>
              <a:ext uri="{FF2B5EF4-FFF2-40B4-BE49-F238E27FC236}">
                <a16:creationId xmlns:a16="http://schemas.microsoft.com/office/drawing/2014/main" xmlns="" id="{65C9951C-EB45-8743-AB57-CEFD9316A244}"/>
              </a:ext>
            </a:extLst>
          </p:cNvPr>
          <p:cNvPicPr>
            <a:picLocks noChangeAspect="1"/>
          </p:cNvPicPr>
          <p:nvPr userDrawn="1"/>
        </p:nvPicPr>
        <p:blipFill>
          <a:blip r:embed="rId10"/>
          <a:stretch>
            <a:fillRect/>
          </a:stretch>
        </p:blipFill>
        <p:spPr>
          <a:xfrm>
            <a:off x="6371845" y="6598364"/>
            <a:ext cx="126915" cy="191883"/>
          </a:xfrm>
          <a:prstGeom prst="rect">
            <a:avLst/>
          </a:prstGeom>
          <a:effectLst>
            <a:outerShdw blurRad="50800" dist="38100" dir="8100000" algn="tr" rotWithShape="0">
              <a:prstClr val="black">
                <a:alpha val="40000"/>
              </a:prstClr>
            </a:outerShdw>
          </a:effectLst>
        </p:spPr>
      </p:pic>
      <p:pic>
        <p:nvPicPr>
          <p:cNvPr id="10" name="Picture 9">
            <a:hlinkClick r:id="" action="ppaction://hlinkshowjump?jump=previousslide"/>
            <a:extLst>
              <a:ext uri="{FF2B5EF4-FFF2-40B4-BE49-F238E27FC236}">
                <a16:creationId xmlns:a16="http://schemas.microsoft.com/office/drawing/2014/main" xmlns="" id="{83382951-8E9D-244A-8473-731D885E2710}"/>
              </a:ext>
            </a:extLst>
          </p:cNvPr>
          <p:cNvPicPr>
            <a:picLocks noChangeAspect="1"/>
          </p:cNvPicPr>
          <p:nvPr userDrawn="1"/>
        </p:nvPicPr>
        <p:blipFill>
          <a:blip r:embed="rId10"/>
          <a:stretch>
            <a:fillRect/>
          </a:stretch>
        </p:blipFill>
        <p:spPr>
          <a:xfrm rot="10800000">
            <a:off x="5693239" y="6598364"/>
            <a:ext cx="126915" cy="191883"/>
          </a:xfrm>
          <a:prstGeom prst="rect">
            <a:avLst/>
          </a:prstGeom>
          <a:effectLst>
            <a:outerShdw blurRad="50800" dist="38100" dir="8100000" algn="tr" rotWithShape="0">
              <a:prstClr val="black">
                <a:alpha val="40000"/>
              </a:prstClr>
            </a:outerShdw>
          </a:effectLst>
        </p:spPr>
      </p:pic>
      <p:sp>
        <p:nvSpPr>
          <p:cNvPr id="13" name="TextBox 9">
            <a:extLst>
              <a:ext uri="{FF2B5EF4-FFF2-40B4-BE49-F238E27FC236}">
                <a16:creationId xmlns:a16="http://schemas.microsoft.com/office/drawing/2014/main" xmlns="" id="{FE798370-27E2-9F41-A466-FC64C7FFD70A}"/>
              </a:ext>
            </a:extLst>
          </p:cNvPr>
          <p:cNvSpPr txBox="1"/>
          <p:nvPr userDrawn="1"/>
        </p:nvSpPr>
        <p:spPr>
          <a:xfrm>
            <a:off x="202222" y="-61548"/>
            <a:ext cx="1125415" cy="369332"/>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800" b="1" dirty="0">
                <a:solidFill>
                  <a:schemeClr val="bg1"/>
                </a:solidFill>
              </a:rPr>
              <a:t>Unit 2</a:t>
            </a:r>
          </a:p>
        </p:txBody>
      </p:sp>
      <p:sp>
        <p:nvSpPr>
          <p:cNvPr id="14" name="TextBox 13">
            <a:extLst>
              <a:ext uri="{FF2B5EF4-FFF2-40B4-BE49-F238E27FC236}">
                <a16:creationId xmlns:a16="http://schemas.microsoft.com/office/drawing/2014/main" xmlns="" id="{D7889D60-3103-E54C-9167-2287BEE5C81A}"/>
              </a:ext>
            </a:extLst>
          </p:cNvPr>
          <p:cNvSpPr txBox="1"/>
          <p:nvPr userDrawn="1"/>
        </p:nvSpPr>
        <p:spPr>
          <a:xfrm>
            <a:off x="24732" y="6510902"/>
            <a:ext cx="2594428" cy="307777"/>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400" baseline="0" dirty="0" err="1">
                <a:solidFill>
                  <a:schemeClr val="bg1"/>
                </a:solidFill>
              </a:rPr>
              <a:t>Tiếng</a:t>
            </a:r>
            <a:r>
              <a:rPr lang="en-US" sz="1400" baseline="0" dirty="0">
                <a:solidFill>
                  <a:schemeClr val="bg1"/>
                </a:solidFill>
              </a:rPr>
              <a:t> Anh 7 </a:t>
            </a:r>
            <a:r>
              <a:rPr lang="en-US" sz="1400" baseline="0" dirty="0" err="1">
                <a:solidFill>
                  <a:schemeClr val="bg1"/>
                </a:solidFill>
              </a:rPr>
              <a:t>i</a:t>
            </a:r>
            <a:r>
              <a:rPr lang="en-US" sz="1400" baseline="0" dirty="0">
                <a:solidFill>
                  <a:schemeClr val="bg1"/>
                </a:solidFill>
              </a:rPr>
              <a:t>-Learn Smart World </a:t>
            </a:r>
            <a:endParaRPr lang="en-US" sz="1400" dirty="0">
              <a:solidFill>
                <a:schemeClr val="bg1"/>
              </a:solidFill>
            </a:endParaRPr>
          </a:p>
        </p:txBody>
      </p:sp>
      <p:pic>
        <p:nvPicPr>
          <p:cNvPr id="15" name="Picture 14">
            <a:extLst>
              <a:ext uri="{FF2B5EF4-FFF2-40B4-BE49-F238E27FC236}">
                <a16:creationId xmlns:a16="http://schemas.microsoft.com/office/drawing/2014/main" xmlns="" id="{ECF13BED-1CB7-0146-BB6D-00DC4EC16FC0}"/>
              </a:ext>
            </a:extLst>
          </p:cNvPr>
          <p:cNvPicPr>
            <a:picLocks noChangeAspect="1"/>
          </p:cNvPicPr>
          <p:nvPr userDrawn="1"/>
        </p:nvPicPr>
        <p:blipFill>
          <a:blip r:embed="rId11"/>
          <a:stretch>
            <a:fillRect/>
          </a:stretch>
        </p:blipFill>
        <p:spPr>
          <a:xfrm>
            <a:off x="11226018" y="6396200"/>
            <a:ext cx="814608" cy="415291"/>
          </a:xfrm>
          <a:prstGeom prst="rect">
            <a:avLst/>
          </a:prstGeom>
          <a:effectLst>
            <a:outerShdw blurRad="50800" dist="38100" dir="2700000" algn="tl" rotWithShape="0">
              <a:prstClr val="black">
                <a:alpha val="40000"/>
              </a:prstClr>
            </a:outerShdw>
          </a:effectLst>
        </p:spPr>
      </p:pic>
      <p:sp>
        <p:nvSpPr>
          <p:cNvPr id="11" name="TextBox 9">
            <a:extLst>
              <a:ext uri="{FF2B5EF4-FFF2-40B4-BE49-F238E27FC236}">
                <a16:creationId xmlns:a16="http://schemas.microsoft.com/office/drawing/2014/main" xmlns="" id="{FE798370-27E2-9F41-A466-FC64C7FFD70A}"/>
              </a:ext>
            </a:extLst>
          </p:cNvPr>
          <p:cNvSpPr txBox="1"/>
          <p:nvPr userDrawn="1"/>
        </p:nvSpPr>
        <p:spPr>
          <a:xfrm>
            <a:off x="10902463" y="-49823"/>
            <a:ext cx="1295390" cy="369332"/>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800" b="1" dirty="0" smtClean="0">
                <a:solidFill>
                  <a:schemeClr val="bg1"/>
                </a:solidFill>
              </a:rPr>
              <a:t>Lesson</a:t>
            </a:r>
            <a:r>
              <a:rPr lang="en-US" sz="1800" b="1" baseline="0" dirty="0" smtClean="0">
                <a:solidFill>
                  <a:schemeClr val="bg1"/>
                </a:solidFill>
              </a:rPr>
              <a:t> 1.1</a:t>
            </a:r>
            <a:endParaRPr lang="en-US" sz="1800" b="1" dirty="0">
              <a:solidFill>
                <a:schemeClr val="bg1"/>
              </a:solidFill>
            </a:endParaRPr>
          </a:p>
        </p:txBody>
      </p:sp>
    </p:spTree>
    <p:extLst>
      <p:ext uri="{BB962C8B-B14F-4D97-AF65-F5344CB8AC3E}">
        <p14:creationId xmlns:p14="http://schemas.microsoft.com/office/powerpoint/2010/main" val="30553122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1.WAV"/><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audio" Target="../media/media1.WAV"/><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hyperlink" Target="https://eduhome.com.vn/DHALesson?idGrade=10&amp;idSubject=1&amp;idSeries=118&amp;idTheme=1067&amp;IdLevel=3&amp;idThemeServer=78" TargetMode="Externa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29.xml"/><Relationship Id="rId6" Type="http://schemas.openxmlformats.org/officeDocument/2006/relationships/image" Target="../media/image6.png"/><Relationship Id="rId5" Type="http://schemas.openxmlformats.org/officeDocument/2006/relationships/notesSlide" Target="../notesSlides/notesSlide27.xml"/><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30.xml"/><Relationship Id="rId6" Type="http://schemas.openxmlformats.org/officeDocument/2006/relationships/image" Target="../media/image6.png"/><Relationship Id="rId5" Type="http://schemas.openxmlformats.org/officeDocument/2006/relationships/notesSlide" Target="../notesSlides/notesSlide28.xml"/><Relationship Id="rId4"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microsoft.com/office/2007/relationships/media" Target="../media/media6.mp3"/><Relationship Id="rId13" Type="http://schemas.openxmlformats.org/officeDocument/2006/relationships/audio" Target="../media/media8.mp3"/><Relationship Id="rId3" Type="http://schemas.openxmlformats.org/officeDocument/2006/relationships/audio" Target="../media/media3.mp3"/><Relationship Id="rId7" Type="http://schemas.openxmlformats.org/officeDocument/2006/relationships/audio" Target="../media/media5.mp3"/><Relationship Id="rId12" Type="http://schemas.microsoft.com/office/2007/relationships/media" Target="../media/media8.mp3"/><Relationship Id="rId2" Type="http://schemas.microsoft.com/office/2007/relationships/media" Target="../media/media3.mp3"/><Relationship Id="rId16" Type="http://schemas.openxmlformats.org/officeDocument/2006/relationships/image" Target="../media/image6.png"/><Relationship Id="rId1" Type="http://schemas.openxmlformats.org/officeDocument/2006/relationships/tags" Target="../tags/tag10.xml"/><Relationship Id="rId6" Type="http://schemas.microsoft.com/office/2007/relationships/media" Target="../media/media5.mp3"/><Relationship Id="rId11" Type="http://schemas.openxmlformats.org/officeDocument/2006/relationships/audio" Target="../media/media7.mp3"/><Relationship Id="rId5" Type="http://schemas.openxmlformats.org/officeDocument/2006/relationships/audio" Target="../media/media4.mp3"/><Relationship Id="rId15" Type="http://schemas.openxmlformats.org/officeDocument/2006/relationships/notesSlide" Target="../notesSlides/notesSlide8.xml"/><Relationship Id="rId10" Type="http://schemas.microsoft.com/office/2007/relationships/media" Target="../media/media7.mp3"/><Relationship Id="rId4" Type="http://schemas.microsoft.com/office/2007/relationships/media" Target="../media/media4.mp3"/><Relationship Id="rId9" Type="http://schemas.openxmlformats.org/officeDocument/2006/relationships/audio" Target="../media/media6.mp3"/><Relationship Id="rId1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10601" y="5029200"/>
            <a:ext cx="2366963"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350"/>
          <p:cNvGrpSpPr>
            <a:grpSpLocks/>
          </p:cNvGrpSpPr>
          <p:nvPr/>
        </p:nvGrpSpPr>
        <p:grpSpPr bwMode="auto">
          <a:xfrm>
            <a:off x="2436105" y="381000"/>
            <a:ext cx="7954805" cy="6102350"/>
            <a:chOff x="1429119" y="-219097"/>
            <a:chExt cx="8974428" cy="6693065"/>
          </a:xfrm>
        </p:grpSpPr>
        <p:sp>
          <p:nvSpPr>
            <p:cNvPr id="15" name="文本框 343">
              <a:extLst>
                <a:ext uri="{FF2B5EF4-FFF2-40B4-BE49-F238E27FC236}"/>
              </a:extLst>
            </p:cNvPr>
            <p:cNvSpPr txBox="1"/>
            <p:nvPr/>
          </p:nvSpPr>
          <p:spPr>
            <a:xfrm>
              <a:off x="1429119" y="1923154"/>
              <a:ext cx="8974428" cy="1147596"/>
            </a:xfrm>
            <a:prstGeom prst="rect">
              <a:avLst/>
            </a:prstGeom>
            <a:noFill/>
          </p:spPr>
          <p:txBody>
            <a:bodyPr wrap="none">
              <a:spAutoFit/>
              <a:scene3d>
                <a:camera prst="orthographicFront"/>
                <a:lightRig rig="threePt" dir="t"/>
              </a:scene3d>
              <a:sp3d contourW="12700"/>
            </a:bodyPr>
            <a:lstStyle/>
            <a:p>
              <a:pPr algn="ctr" defTabSz="342809">
                <a:defRPr/>
              </a:pPr>
              <a:r>
                <a:rPr lang="en-US" altLang="en-US" sz="3200" b="1" dirty="0" smtClean="0">
                  <a:solidFill>
                    <a:srgbClr val="FF0000"/>
                  </a:solidFill>
                  <a:latin typeface="Times New Roman" panose="02020603050405020304" pitchFamily="18" charset="0"/>
                  <a:cs typeface="Times New Roman" panose="02020603050405020304" pitchFamily="18" charset="0"/>
                </a:rPr>
                <a:t>LESSON 1.1 </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smtClean="0">
                  <a:solidFill>
                    <a:srgbClr val="FF0000"/>
                  </a:solidFill>
                  <a:latin typeface="Times New Roman" panose="02020603050405020304" pitchFamily="18" charset="0"/>
                  <a:cs typeface="Times New Roman" panose="02020603050405020304" pitchFamily="18" charset="0"/>
                </a:rPr>
                <a:t>VOCABULARY&amp;READING</a:t>
              </a:r>
            </a:p>
            <a:p>
              <a:pPr algn="ctr" defTabSz="342809">
                <a:defRPr/>
              </a:pPr>
              <a:endParaRPr lang="zh-CN" altLang="en-US" sz="2999" dirty="0">
                <a:solidFill>
                  <a:srgbClr val="FF0000"/>
                </a:solidFill>
                <a:latin typeface="Times New Roman" panose="02020603050405020304" pitchFamily="18" charset="0"/>
                <a:ea typeface="字魂36号-正文宋楷" panose="02000000000000000000" pitchFamily="2" charset="-122"/>
                <a:cs typeface="Times New Roman" panose="02020603050405020304" pitchFamily="18" charset="0"/>
              </a:endParaRPr>
            </a:p>
          </p:txBody>
        </p:sp>
        <p:sp>
          <p:nvSpPr>
            <p:cNvPr id="19" name="文本框 343">
              <a:extLst>
                <a:ext uri="{FF2B5EF4-FFF2-40B4-BE49-F238E27FC236}"/>
              </a:extLst>
            </p:cNvPr>
            <p:cNvSpPr txBox="1"/>
            <p:nvPr/>
          </p:nvSpPr>
          <p:spPr>
            <a:xfrm>
              <a:off x="2595040" y="1360296"/>
              <a:ext cx="6642587" cy="641382"/>
            </a:xfrm>
            <a:prstGeom prst="rect">
              <a:avLst/>
            </a:prstGeom>
            <a:noFill/>
          </p:spPr>
          <p:txBody>
            <a:bodyPr wrap="none">
              <a:spAutoFit/>
              <a:scene3d>
                <a:camera prst="orthographicFront"/>
                <a:lightRig rig="threePt" dir="t"/>
              </a:scene3d>
              <a:sp3d contourW="12700"/>
            </a:bodyPr>
            <a:lstStyle/>
            <a:p>
              <a:pPr algn="ctr" defTabSz="342809">
                <a:defRPr/>
              </a:pPr>
              <a:r>
                <a:rPr lang="en-US" altLang="en-US" sz="3200" b="1" dirty="0" smtClean="0">
                  <a:solidFill>
                    <a:srgbClr val="0000FF"/>
                  </a:solidFill>
                  <a:latin typeface="Times New Roman" panose="02020603050405020304" pitchFamily="18" charset="0"/>
                  <a:cs typeface="Times New Roman" panose="02020603050405020304" pitchFamily="18" charset="0"/>
                </a:rPr>
                <a:t>ENGLISH 7: UNIT 2: HEALTH</a:t>
              </a:r>
              <a:endParaRPr lang="zh-CN" altLang="en-US" sz="2999" b="1" dirty="0">
                <a:solidFill>
                  <a:srgbClr val="0033CC"/>
                </a:solidFill>
                <a:latin typeface="Times New Roman" panose="02020603050405020304" pitchFamily="18" charset="0"/>
                <a:ea typeface="字魂36号-正文宋楷" panose="02000000000000000000" pitchFamily="2" charset="-122"/>
                <a:cs typeface="Times New Roman" panose="02020603050405020304" pitchFamily="18" charset="0"/>
              </a:endParaRPr>
            </a:p>
          </p:txBody>
        </p:sp>
        <p:sp>
          <p:nvSpPr>
            <p:cNvPr id="20" name="文本框 343">
              <a:extLst>
                <a:ext uri="{FF2B5EF4-FFF2-40B4-BE49-F238E27FC236}"/>
              </a:extLst>
            </p:cNvPr>
            <p:cNvSpPr txBox="1"/>
            <p:nvPr/>
          </p:nvSpPr>
          <p:spPr>
            <a:xfrm>
              <a:off x="2579967" y="-219097"/>
              <a:ext cx="5988570" cy="405084"/>
            </a:xfrm>
            <a:prstGeom prst="rect">
              <a:avLst/>
            </a:prstGeom>
            <a:noFill/>
          </p:spPr>
          <p:txBody>
            <a:bodyPr wrap="none">
              <a:spAutoFit/>
              <a:scene3d>
                <a:camera prst="orthographicFront"/>
                <a:lightRig rig="threePt" dir="t"/>
              </a:scene3d>
              <a:sp3d contourW="12700"/>
            </a:bodyPr>
            <a:lstStyle/>
            <a:p>
              <a:pPr algn="ctr" defTabSz="342809">
                <a:defRPr/>
              </a:pPr>
              <a:r>
                <a:rPr lang="en-US" altLang="zh-CN" b="1" dirty="0">
                  <a:solidFill>
                    <a:srgbClr val="0033CC"/>
                  </a:solidFill>
                  <a:latin typeface="Times New Roman" panose="02020603050405020304" pitchFamily="18" charset="0"/>
                  <a:ea typeface="字魂36号-正文宋楷" panose="02000000000000000000" pitchFamily="2" charset="-122"/>
                  <a:cs typeface="Times New Roman" panose="02020603050405020304" pitchFamily="18" charset="0"/>
                </a:rPr>
                <a:t>PHÒNG GIÁO DỤC VÀ ĐÀO TẠO ĐÔNG TRIỀU</a:t>
              </a:r>
            </a:p>
          </p:txBody>
        </p:sp>
        <p:sp>
          <p:nvSpPr>
            <p:cNvPr id="21" name="文本框 343">
              <a:extLst>
                <a:ext uri="{FF2B5EF4-FFF2-40B4-BE49-F238E27FC236}"/>
              </a:extLst>
            </p:cNvPr>
            <p:cNvSpPr txBox="1"/>
            <p:nvPr/>
          </p:nvSpPr>
          <p:spPr>
            <a:xfrm>
              <a:off x="1981541" y="3283983"/>
              <a:ext cx="7611668" cy="3189985"/>
            </a:xfrm>
            <a:prstGeom prst="rect">
              <a:avLst/>
            </a:prstGeom>
            <a:noFill/>
          </p:spPr>
          <p:txBody>
            <a:bodyPr>
              <a:spAutoFit/>
              <a:scene3d>
                <a:camera prst="orthographicFront"/>
                <a:lightRig rig="threePt" dir="t"/>
              </a:scene3d>
              <a:sp3d contourW="12700"/>
            </a:bodyPr>
            <a:lstStyle/>
            <a:p>
              <a:pPr defTabSz="342809">
                <a:spcBef>
                  <a:spcPts val="600"/>
                </a:spcBef>
                <a:defRPr/>
              </a:pP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Giáo viên: </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Nguyễn Thị </a:t>
              </a:r>
              <a:r>
                <a:rPr lang="en-US" altLang="zh-CN" sz="2400" b="1" dirty="0" smtClean="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Kiều Hoa</a:t>
              </a:r>
              <a:endPar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defTabSz="342809">
                <a:spcBef>
                  <a:spcPts val="600"/>
                </a:spcBef>
                <a:defRPr/>
              </a:pP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Email: </a:t>
              </a:r>
              <a:r>
                <a:rPr lang="en-US" altLang="zh-CN" sz="2400" b="1" dirty="0" smtClean="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thcs.ta.ntkhoa@dongtrieu.edu.vn</a:t>
              </a:r>
              <a:endPar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defTabSz="342809">
                <a:spcBef>
                  <a:spcPts val="600"/>
                </a:spcBef>
                <a:defRPr/>
              </a:pP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SĐT: </a:t>
              </a:r>
              <a:r>
                <a:rPr lang="en-US" altLang="zh-CN" sz="2400" b="1" dirty="0" smtClean="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0901.211.178 </a:t>
              </a:r>
              <a:endPar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defTabSz="342809">
                <a:spcBef>
                  <a:spcPts val="600"/>
                </a:spcBef>
                <a:defRPr/>
              </a:pPr>
              <a:r>
                <a:rPr lang="en-US" altLang="zh-CN" sz="2400"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Đơn</a:t>
              </a: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vị</a:t>
              </a: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công</a:t>
              </a: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tác</a:t>
              </a:r>
              <a:r>
                <a:rPr lang="en-US" altLang="zh-CN" sz="2400"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Trường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THCS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Tràng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An-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Phường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Tràng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An-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Đông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Triều</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Quảng</a:t>
              </a:r>
              <a:r>
                <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 </a:t>
              </a:r>
              <a:r>
                <a:rPr lang="en-US" altLang="zh-CN" sz="2400" b="1" dirty="0" err="1">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rPr>
                <a:t>Ninh</a:t>
              </a:r>
              <a:endPar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defTabSz="342809">
                <a:defRPr/>
              </a:pPr>
              <a:endParaRPr lang="en-US" altLang="zh-CN" sz="2400" b="1" dirty="0">
                <a:solidFill>
                  <a:srgbClr val="008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algn="ctr" defTabSz="342809">
                <a:defRPr/>
              </a:pPr>
              <a:r>
                <a:rPr lang="en-US" altLang="zh-CN" sz="2400" b="1" dirty="0" err="1">
                  <a:solidFill>
                    <a:srgbClr val="002060"/>
                  </a:solidFill>
                  <a:latin typeface="Times New Roman" panose="02020603050405020304" pitchFamily="18" charset="0"/>
                  <a:ea typeface="字魂36号-正文宋楷" panose="02000000000000000000" pitchFamily="2" charset="-122"/>
                  <a:cs typeface="Times New Roman" panose="02020603050405020304" pitchFamily="18" charset="0"/>
                </a:rPr>
                <a:t>Tháng</a:t>
              </a:r>
              <a:r>
                <a:rPr lang="en-US" altLang="zh-CN" sz="2400" b="1" dirty="0">
                  <a:solidFill>
                    <a:srgbClr val="002060"/>
                  </a:solidFill>
                  <a:latin typeface="Times New Roman" panose="02020603050405020304" pitchFamily="18" charset="0"/>
                  <a:ea typeface="字魂36号-正文宋楷" panose="02000000000000000000" pitchFamily="2" charset="-122"/>
                  <a:cs typeface="Times New Roman" panose="02020603050405020304" pitchFamily="18" charset="0"/>
                </a:rPr>
                <a:t> 9/2022</a:t>
              </a:r>
            </a:p>
          </p:txBody>
        </p:sp>
        <p:sp>
          <p:nvSpPr>
            <p:cNvPr id="11" name="文本框 343">
              <a:extLst>
                <a:ext uri="{FF2B5EF4-FFF2-40B4-BE49-F238E27FC236}"/>
              </a:extLst>
            </p:cNvPr>
            <p:cNvSpPr txBox="1"/>
            <p:nvPr/>
          </p:nvSpPr>
          <p:spPr>
            <a:xfrm>
              <a:off x="5176513" y="2463697"/>
              <a:ext cx="1738302" cy="641382"/>
            </a:xfrm>
            <a:prstGeom prst="rect">
              <a:avLst/>
            </a:prstGeom>
            <a:noFill/>
          </p:spPr>
          <p:txBody>
            <a:bodyPr wrap="none">
              <a:spAutoFit/>
              <a:scene3d>
                <a:camera prst="orthographicFront"/>
                <a:lightRig rig="threePt" dir="t"/>
              </a:scene3d>
              <a:sp3d contourW="12700"/>
            </a:bodyPr>
            <a:lstStyle/>
            <a:p>
              <a:pPr algn="ctr" defTabSz="342809">
                <a:defRPr/>
              </a:pPr>
              <a:r>
                <a:rPr lang="en-US" altLang="en-US" sz="3200" b="1" dirty="0" smtClean="0">
                  <a:solidFill>
                    <a:srgbClr val="FF0000"/>
                  </a:solidFill>
                  <a:latin typeface="Times New Roman" panose="02020603050405020304" pitchFamily="18" charset="0"/>
                  <a:cs typeface="Times New Roman" panose="02020603050405020304" pitchFamily="18" charset="0"/>
                </a:rPr>
                <a:t>Page 12</a:t>
              </a:r>
              <a:endParaRPr lang="zh-CN" altLang="en-US" sz="2999" dirty="0">
                <a:solidFill>
                  <a:srgbClr val="FF0000"/>
                </a:solidFill>
                <a:latin typeface="Times New Roman" panose="02020603050405020304" pitchFamily="18" charset="0"/>
                <a:ea typeface="字魂36号-正文宋楷" panose="02000000000000000000" pitchFamily="2" charset="-122"/>
                <a:cs typeface="Times New Roman" panose="02020603050405020304" pitchFamily="18" charset="0"/>
              </a:endParaRPr>
            </a:p>
          </p:txBody>
        </p:sp>
      </p:grpSp>
      <p:sp>
        <p:nvSpPr>
          <p:cNvPr id="22" name="TextBox 4"/>
          <p:cNvSpPr txBox="1">
            <a:spLocks noChangeArrowheads="1"/>
          </p:cNvSpPr>
          <p:nvPr>
            <p:custDataLst>
              <p:tags r:id="rId2"/>
            </p:custDataLst>
          </p:nvPr>
        </p:nvSpPr>
        <p:spPr bwMode="auto">
          <a:xfrm>
            <a:off x="2740025" y="769938"/>
            <a:ext cx="75755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nTime" pitchFamily="34" charset="0"/>
              </a:defRPr>
            </a:lvl1pPr>
            <a:lvl2pPr marL="742950" indent="-285750">
              <a:spcBef>
                <a:spcPct val="20000"/>
              </a:spcBef>
              <a:buChar char="–"/>
              <a:defRPr sz="2800">
                <a:solidFill>
                  <a:schemeClr val="tx1"/>
                </a:solidFill>
                <a:latin typeface=".VnTime" pitchFamily="34" charset="0"/>
              </a:defRPr>
            </a:lvl2pPr>
            <a:lvl3pPr marL="1143000" indent="-228600">
              <a:spcBef>
                <a:spcPct val="20000"/>
              </a:spcBef>
              <a:buChar char="•"/>
              <a:defRPr sz="2400">
                <a:solidFill>
                  <a:schemeClr val="tx1"/>
                </a:solidFill>
                <a:latin typeface=".VnTime" pitchFamily="34" charset="0"/>
              </a:defRPr>
            </a:lvl3pPr>
            <a:lvl4pPr marL="1600200" indent="-228600">
              <a:spcBef>
                <a:spcPct val="20000"/>
              </a:spcBef>
              <a:buChar char="–"/>
              <a:defRPr sz="2000">
                <a:solidFill>
                  <a:schemeClr val="tx1"/>
                </a:solidFill>
                <a:latin typeface=".VnTime" pitchFamily="34" charset="0"/>
              </a:defRPr>
            </a:lvl4pPr>
            <a:lvl5pPr marL="2057400" indent="-228600">
              <a:spcBef>
                <a:spcPct val="20000"/>
              </a:spcBef>
              <a:buChar char="»"/>
              <a:defRPr sz="2000">
                <a:solidFill>
                  <a:schemeClr val="tx1"/>
                </a:solidFill>
                <a:latin typeface=".VnTime" pitchFamily="34" charset="0"/>
              </a:defRPr>
            </a:lvl5pPr>
            <a:lvl6pPr marL="2514600" indent="-228600" eaLnBrk="0" fontAlgn="base" hangingPunct="0">
              <a:spcBef>
                <a:spcPct val="20000"/>
              </a:spcBef>
              <a:spcAft>
                <a:spcPct val="0"/>
              </a:spcAft>
              <a:buChar char="»"/>
              <a:defRPr sz="2000">
                <a:solidFill>
                  <a:schemeClr val="tx1"/>
                </a:solidFill>
                <a:latin typeface=".VnTime" pitchFamily="34" charset="0"/>
              </a:defRPr>
            </a:lvl6pPr>
            <a:lvl7pPr marL="2971800" indent="-228600" eaLnBrk="0" fontAlgn="base" hangingPunct="0">
              <a:spcBef>
                <a:spcPct val="20000"/>
              </a:spcBef>
              <a:spcAft>
                <a:spcPct val="0"/>
              </a:spcAft>
              <a:buChar char="»"/>
              <a:defRPr sz="2000">
                <a:solidFill>
                  <a:schemeClr val="tx1"/>
                </a:solidFill>
                <a:latin typeface=".VnTime" pitchFamily="34" charset="0"/>
              </a:defRPr>
            </a:lvl7pPr>
            <a:lvl8pPr marL="3429000" indent="-228600" eaLnBrk="0" fontAlgn="base" hangingPunct="0">
              <a:spcBef>
                <a:spcPct val="20000"/>
              </a:spcBef>
              <a:spcAft>
                <a:spcPct val="0"/>
              </a:spcAft>
              <a:buChar char="»"/>
              <a:defRPr sz="2000">
                <a:solidFill>
                  <a:schemeClr val="tx1"/>
                </a:solidFill>
                <a:latin typeface=".VnTime" pitchFamily="34" charset="0"/>
              </a:defRPr>
            </a:lvl8pPr>
            <a:lvl9pPr marL="3886200" indent="-228600" eaLnBrk="0" fontAlgn="base" hangingPunct="0">
              <a:spcBef>
                <a:spcPct val="20000"/>
              </a:spcBef>
              <a:spcAft>
                <a:spcPct val="0"/>
              </a:spcAft>
              <a:buChar char="»"/>
              <a:defRPr sz="2000">
                <a:solidFill>
                  <a:schemeClr val="tx1"/>
                </a:solidFill>
                <a:latin typeface=".VnTime" pitchFamily="34" charset="0"/>
              </a:defRPr>
            </a:lvl9pPr>
          </a:lstStyle>
          <a:p>
            <a:pPr algn="ctr">
              <a:spcBef>
                <a:spcPct val="0"/>
              </a:spcBef>
              <a:buFontTx/>
              <a:buNone/>
            </a:pPr>
            <a:r>
              <a:rPr lang="en-US" altLang="zh-CN" sz="2400" b="1">
                <a:solidFill>
                  <a:srgbClr val="FF0000"/>
                </a:solidFill>
                <a:latin typeface="Times New Roman" panose="02020603050405020304" pitchFamily="18" charset="0"/>
                <a:ea typeface="字魂36号-正文宋楷"/>
                <a:cs typeface="Times New Roman" panose="02020603050405020304" pitchFamily="18" charset="0"/>
              </a:rPr>
              <a:t>  CUỘC THI CẤP THỊ XÃ VỀ </a:t>
            </a:r>
            <a:r>
              <a:rPr lang="en-US" altLang="en-US" sz="2400" b="1">
                <a:solidFill>
                  <a:srgbClr val="FF0000"/>
                </a:solidFill>
                <a:latin typeface="Times New Roman" panose="02020603050405020304" pitchFamily="18" charset="0"/>
                <a:ea typeface="字魂36号-正文宋楷"/>
                <a:cs typeface="Times New Roman" panose="02020603050405020304" pitchFamily="18" charset="0"/>
              </a:rPr>
              <a:t>THIẾT KẾ BÀI GIẢNG </a:t>
            </a:r>
            <a:br>
              <a:rPr lang="en-US" altLang="en-US" sz="2400" b="1">
                <a:solidFill>
                  <a:srgbClr val="FF0000"/>
                </a:solidFill>
                <a:latin typeface="Times New Roman" panose="02020603050405020304" pitchFamily="18" charset="0"/>
                <a:ea typeface="字魂36号-正文宋楷"/>
                <a:cs typeface="Times New Roman" panose="02020603050405020304" pitchFamily="18" charset="0"/>
              </a:rPr>
            </a:br>
            <a:r>
              <a:rPr lang="en-US" altLang="en-US" sz="2400" b="1">
                <a:solidFill>
                  <a:srgbClr val="FF0000"/>
                </a:solidFill>
                <a:latin typeface="Times New Roman" panose="02020603050405020304" pitchFamily="18" charset="0"/>
                <a:ea typeface="字魂36号-正文宋楷"/>
                <a:cs typeface="Times New Roman" panose="02020603050405020304" pitchFamily="18" charset="0"/>
              </a:rPr>
              <a:t>E – LEARNING NĂM 2022</a:t>
            </a:r>
          </a:p>
        </p:txBody>
      </p:sp>
      <p:pic>
        <p:nvPicPr>
          <p:cNvPr id="3" name="Nhac nen 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extLst>
              <a:ext uri="{28A0092B-C50C-407E-A947-70E740481C1C}">
                <a14:useLocalDpi xmlns:a14="http://schemas.microsoft.com/office/drawing/2010/main" val="0"/>
              </a:ext>
            </a:extLst>
          </a:blip>
          <a:srcRect/>
          <a:stretch>
            <a:fillRect/>
          </a:stretch>
        </p:blipFill>
        <p:spPr bwMode="auto">
          <a:xfrm>
            <a:off x="8891589" y="5586414"/>
            <a:ext cx="300037"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524001" y="0"/>
            <a:ext cx="1425575"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707647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4999" fill="hold"/>
                                        <p:tgtEl>
                                          <p:spTgt spid="3"/>
                                        </p:tgtEl>
                                      </p:cBhvr>
                                    </p:cmd>
                                  </p:childTnLst>
                                </p:cTn>
                              </p:par>
                              <p:par>
                                <p:cTn id="7" presetID="45" presetClass="entr" presetSubtype="0" repeatCount="2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0"/>
                                        <p:tgtEl>
                                          <p:spTgt spid="2"/>
                                        </p:tgtEl>
                                      </p:cBhvr>
                                    </p:animEffect>
                                    <p:anim calcmode="lin" valueType="num">
                                      <p:cBhvr>
                                        <p:cTn id="10" dur="5000" fill="hold"/>
                                        <p:tgtEl>
                                          <p:spTgt spid="2"/>
                                        </p:tgtEl>
                                        <p:attrNameLst>
                                          <p:attrName>ppt_w</p:attrName>
                                        </p:attrNameLst>
                                      </p:cBhvr>
                                      <p:tavLst>
                                        <p:tav tm="0" fmla="#ppt_w*sin(2.5*pi*$)">
                                          <p:val>
                                            <p:fltVal val="0"/>
                                          </p:val>
                                        </p:tav>
                                        <p:tav tm="100000">
                                          <p:val>
                                            <p:fltVal val="1"/>
                                          </p:val>
                                        </p:tav>
                                      </p:tavLst>
                                    </p:anim>
                                    <p:anim calcmode="lin" valueType="num">
                                      <p:cBhvr>
                                        <p:cTn id="11" dur="5000" fill="hold"/>
                                        <p:tgtEl>
                                          <p:spTgt spid="2"/>
                                        </p:tgtEl>
                                        <p:attrNameLst>
                                          <p:attrName>ppt_h</p:attrName>
                                        </p:attrNameLst>
                                      </p:cBhvr>
                                      <p:tavLst>
                                        <p:tav tm="0">
                                          <p:val>
                                            <p:strVal val="#ppt_h"/>
                                          </p:val>
                                        </p:tav>
                                        <p:tav tm="100000">
                                          <p:val>
                                            <p:strVal val="#ppt_h"/>
                                          </p:val>
                                        </p:tav>
                                      </p:tavLst>
                                    </p:anim>
                                  </p:childTnLst>
                                </p:cTn>
                              </p:par>
                              <p:par>
                                <p:cTn id="12" presetID="45" presetClass="entr" presetSubtype="0" repeatCount="indefinite" fill="hold" nodeType="withEffect">
                                  <p:stCondLst>
                                    <p:cond delay="1500"/>
                                  </p:stCondLst>
                                  <p:endCondLst>
                                    <p:cond evt="onNext" delay="0">
                                      <p:tgtEl>
                                        <p:sldTgt/>
                                      </p:tgtEl>
                                    </p:cond>
                                  </p:end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0"/>
                                        <p:tgtEl>
                                          <p:spTgt spid="8"/>
                                        </p:tgtEl>
                                      </p:cBhvr>
                                    </p:animEffect>
                                    <p:anim calcmode="lin" valueType="num">
                                      <p:cBhvr>
                                        <p:cTn id="15" dur="5000" fill="hold"/>
                                        <p:tgtEl>
                                          <p:spTgt spid="8"/>
                                        </p:tgtEl>
                                        <p:attrNameLst>
                                          <p:attrName>ppt_w</p:attrName>
                                        </p:attrNameLst>
                                      </p:cBhvr>
                                      <p:tavLst>
                                        <p:tav tm="0" fmla="#ppt_w*sin(2.5*pi*$)">
                                          <p:val>
                                            <p:fltVal val="0"/>
                                          </p:val>
                                        </p:tav>
                                        <p:tav tm="100000">
                                          <p:val>
                                            <p:fltVal val="1"/>
                                          </p:val>
                                        </p:tav>
                                      </p:tavLst>
                                    </p:anim>
                                    <p:anim calcmode="lin" valueType="num">
                                      <p:cBhvr>
                                        <p:cTn id="16" dur="5000" fill="hold"/>
                                        <p:tgtEl>
                                          <p:spTgt spid="8"/>
                                        </p:tgtEl>
                                        <p:attrNameLst>
                                          <p:attrName>ppt_h</p:attrName>
                                        </p:attrNameLst>
                                      </p:cBhvr>
                                      <p:tavLst>
                                        <p:tav tm="0">
                                          <p:val>
                                            <p:strVal val="#ppt_h"/>
                                          </p:val>
                                        </p:tav>
                                        <p:tav tm="100000">
                                          <p:val>
                                            <p:strVal val="#ppt_h"/>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3000" fill="hold"/>
                                        <p:tgtEl>
                                          <p:spTgt spid="13"/>
                                        </p:tgtEl>
                                        <p:attrNameLst>
                                          <p:attrName>ppt_x</p:attrName>
                                        </p:attrNameLst>
                                      </p:cBhvr>
                                      <p:tavLst>
                                        <p:tav tm="0">
                                          <p:val>
                                            <p:strVal val="#ppt_x"/>
                                          </p:val>
                                        </p:tav>
                                        <p:tav tm="100000">
                                          <p:val>
                                            <p:strVal val="#ppt_x"/>
                                          </p:val>
                                        </p:tav>
                                      </p:tavLst>
                                    </p:anim>
                                    <p:anim calcmode="lin" valueType="num">
                                      <p:cBhvr additive="base">
                                        <p:cTn id="20" dur="30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3000" fill="hold"/>
                                        <p:tgtEl>
                                          <p:spTgt spid="22"/>
                                        </p:tgtEl>
                                        <p:attrNameLst>
                                          <p:attrName>ppt_x</p:attrName>
                                        </p:attrNameLst>
                                      </p:cBhvr>
                                      <p:tavLst>
                                        <p:tav tm="0">
                                          <p:val>
                                            <p:strVal val="0-#ppt_w/2"/>
                                          </p:val>
                                        </p:tav>
                                        <p:tav tm="100000">
                                          <p:val>
                                            <p:strVal val="#ppt_x"/>
                                          </p:val>
                                        </p:tav>
                                      </p:tavLst>
                                    </p:anim>
                                    <p:anim calcmode="lin" valueType="num">
                                      <p:cBhvr additive="base">
                                        <p:cTn id="24" dur="3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5" fill="hold" display="0">
                  <p:stCondLst>
                    <p:cond delay="indefinite"/>
                  </p:stCondLst>
                  <p:endCondLst>
                    <p:cond evt="onStopAudio" delay="0">
                      <p:tgtEl>
                        <p:sldTgt/>
                      </p:tgtEl>
                    </p:cond>
                  </p:endCondLst>
                </p:cTn>
                <p:tgtEl>
                  <p:spTgt spid="3"/>
                </p:tgtEl>
              </p:cMediaNode>
            </p:audio>
          </p:childTnLst>
        </p:cTn>
      </p:par>
    </p:tnLst>
    <p:bldLst>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7910" y="440014"/>
            <a:ext cx="11337523"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Work in pairs. What can you see in each picture?</a:t>
            </a:r>
          </a:p>
        </p:txBody>
      </p:sp>
      <p:grpSp>
        <p:nvGrpSpPr>
          <p:cNvPr id="7" name="Group 6">
            <a:extLst>
              <a:ext uri="{FF2B5EF4-FFF2-40B4-BE49-F238E27FC236}">
                <a16:creationId xmlns:a16="http://schemas.microsoft.com/office/drawing/2014/main" xmlns="" id="{29453139-A147-EDAC-F631-ADA357A9B011}"/>
              </a:ext>
            </a:extLst>
          </p:cNvPr>
          <p:cNvGrpSpPr/>
          <p:nvPr/>
        </p:nvGrpSpPr>
        <p:grpSpPr>
          <a:xfrm>
            <a:off x="427238" y="1086345"/>
            <a:ext cx="11337523" cy="5331641"/>
            <a:chOff x="427238" y="1086345"/>
            <a:chExt cx="11337523" cy="5331641"/>
          </a:xfrm>
        </p:grpSpPr>
        <p:pic>
          <p:nvPicPr>
            <p:cNvPr id="5" name="Picture 4">
              <a:extLst>
                <a:ext uri="{FF2B5EF4-FFF2-40B4-BE49-F238E27FC236}">
                  <a16:creationId xmlns:a16="http://schemas.microsoft.com/office/drawing/2014/main" xmlns="" id="{5A32807B-DFC6-FB16-CA8F-9E63E9483D69}"/>
                </a:ext>
              </a:extLst>
            </p:cNvPr>
            <p:cNvPicPr>
              <a:picLocks noChangeAspect="1"/>
            </p:cNvPicPr>
            <p:nvPr/>
          </p:nvPicPr>
          <p:blipFill>
            <a:blip r:embed="rId4"/>
            <a:stretch>
              <a:fillRect/>
            </a:stretch>
          </p:blipFill>
          <p:spPr>
            <a:xfrm>
              <a:off x="427238" y="1086345"/>
              <a:ext cx="11337523" cy="5331641"/>
            </a:xfrm>
            <a:prstGeom prst="rect">
              <a:avLst/>
            </a:prstGeom>
          </p:spPr>
        </p:pic>
        <p:sp>
          <p:nvSpPr>
            <p:cNvPr id="6" name="Rectangle 5">
              <a:extLst>
                <a:ext uri="{FF2B5EF4-FFF2-40B4-BE49-F238E27FC236}">
                  <a16:creationId xmlns:a16="http://schemas.microsoft.com/office/drawing/2014/main" xmlns="" id="{10EE224C-B4D1-DC82-C880-9A8333700B46}"/>
                </a:ext>
              </a:extLst>
            </p:cNvPr>
            <p:cNvSpPr/>
            <p:nvPr/>
          </p:nvSpPr>
          <p:spPr>
            <a:xfrm>
              <a:off x="849086" y="3102428"/>
              <a:ext cx="3069771" cy="326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58442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0849" y="1041621"/>
            <a:ext cx="9541565" cy="4708981"/>
          </a:xfrm>
          <a:prstGeom prst="rect">
            <a:avLst/>
          </a:prstGeom>
          <a:noFill/>
        </p:spPr>
        <p:txBody>
          <a:bodyPr wrap="square" rtlCol="0">
            <a:spAutoFit/>
          </a:bodyPr>
          <a:lstStyle/>
          <a:p>
            <a:r>
              <a:rPr lang="en-US" sz="150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LET’S DISCUSS</a:t>
            </a:r>
            <a:endParaRPr lang="en-GB" sz="15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4634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49531" y="440014"/>
            <a:ext cx="11337523"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smtClean="0">
                <a:solidFill>
                  <a:srgbClr val="0070C0"/>
                </a:solidFill>
              </a:rPr>
              <a:t>b. Discuss. Which things are healthy and unhealthy?</a:t>
            </a:r>
            <a:endParaRPr lang="en-US" sz="3600" i="1" dirty="0">
              <a:solidFill>
                <a:srgbClr val="0070C0"/>
              </a:solidFill>
            </a:endParaRPr>
          </a:p>
        </p:txBody>
      </p:sp>
      <p:grpSp>
        <p:nvGrpSpPr>
          <p:cNvPr id="7" name="Group 6">
            <a:extLst>
              <a:ext uri="{FF2B5EF4-FFF2-40B4-BE49-F238E27FC236}">
                <a16:creationId xmlns:a16="http://schemas.microsoft.com/office/drawing/2014/main" xmlns="" id="{29453139-A147-EDAC-F631-ADA357A9B011}"/>
              </a:ext>
            </a:extLst>
          </p:cNvPr>
          <p:cNvGrpSpPr/>
          <p:nvPr/>
        </p:nvGrpSpPr>
        <p:grpSpPr>
          <a:xfrm>
            <a:off x="427238" y="1086345"/>
            <a:ext cx="11337523" cy="5331641"/>
            <a:chOff x="427238" y="1086345"/>
            <a:chExt cx="11337523" cy="5331641"/>
          </a:xfrm>
        </p:grpSpPr>
        <p:pic>
          <p:nvPicPr>
            <p:cNvPr id="5" name="Picture 4">
              <a:extLst>
                <a:ext uri="{FF2B5EF4-FFF2-40B4-BE49-F238E27FC236}">
                  <a16:creationId xmlns:a16="http://schemas.microsoft.com/office/drawing/2014/main" xmlns="" id="{5A32807B-DFC6-FB16-CA8F-9E63E9483D69}"/>
                </a:ext>
              </a:extLst>
            </p:cNvPr>
            <p:cNvPicPr>
              <a:picLocks noChangeAspect="1"/>
            </p:cNvPicPr>
            <p:nvPr/>
          </p:nvPicPr>
          <p:blipFill>
            <a:blip r:embed="rId4"/>
            <a:stretch>
              <a:fillRect/>
            </a:stretch>
          </p:blipFill>
          <p:spPr>
            <a:xfrm>
              <a:off x="427238" y="1086345"/>
              <a:ext cx="11337523" cy="5331641"/>
            </a:xfrm>
            <a:prstGeom prst="rect">
              <a:avLst/>
            </a:prstGeom>
          </p:spPr>
        </p:pic>
        <p:sp>
          <p:nvSpPr>
            <p:cNvPr id="6" name="Rectangle 5">
              <a:extLst>
                <a:ext uri="{FF2B5EF4-FFF2-40B4-BE49-F238E27FC236}">
                  <a16:creationId xmlns:a16="http://schemas.microsoft.com/office/drawing/2014/main" xmlns="" id="{10EE224C-B4D1-DC82-C880-9A8333700B46}"/>
                </a:ext>
              </a:extLst>
            </p:cNvPr>
            <p:cNvSpPr/>
            <p:nvPr/>
          </p:nvSpPr>
          <p:spPr>
            <a:xfrm>
              <a:off x="849086" y="3102428"/>
              <a:ext cx="3069771" cy="326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876476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6408" y="1987826"/>
            <a:ext cx="9541565" cy="2400657"/>
          </a:xfrm>
          <a:prstGeom prst="rect">
            <a:avLst/>
          </a:prstGeom>
          <a:noFill/>
        </p:spPr>
        <p:txBody>
          <a:bodyPr wrap="square" rtlCol="0">
            <a:spAutoFit/>
          </a:bodyPr>
          <a:lstStyle/>
          <a:p>
            <a:r>
              <a:rPr lang="en-US" sz="150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READING</a:t>
            </a:r>
            <a:endParaRPr lang="en-GB" sz="15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13536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0F698EAF-C4DE-E638-CF0B-D77B40505533}"/>
              </a:ext>
            </a:extLst>
          </p:cNvPr>
          <p:cNvSpPr txBox="1"/>
          <p:nvPr/>
        </p:nvSpPr>
        <p:spPr>
          <a:xfrm>
            <a:off x="554888" y="174925"/>
            <a:ext cx="10658188"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srgbClr val="FF0000"/>
                </a:solidFill>
                <a:effectLst/>
                <a:uLnTx/>
                <a:uFillTx/>
                <a:latin typeface="Calibri"/>
                <a:ea typeface="+mn-ea"/>
                <a:cs typeface="+mn-cs"/>
              </a:rPr>
              <a:t>Read the class report and circle the correct answer</a:t>
            </a:r>
          </a:p>
        </p:txBody>
      </p:sp>
      <p:pic>
        <p:nvPicPr>
          <p:cNvPr id="9" name="Picture 8">
            <a:extLst>
              <a:ext uri="{FF2B5EF4-FFF2-40B4-BE49-F238E27FC236}">
                <a16:creationId xmlns:a16="http://schemas.microsoft.com/office/drawing/2014/main" xmlns="" id="{7E977851-A52F-8173-B80F-A99B2B47D67F}"/>
              </a:ext>
            </a:extLst>
          </p:cNvPr>
          <p:cNvPicPr>
            <a:picLocks noChangeAspect="1"/>
          </p:cNvPicPr>
          <p:nvPr/>
        </p:nvPicPr>
        <p:blipFill>
          <a:blip r:embed="rId4"/>
          <a:stretch>
            <a:fillRect/>
          </a:stretch>
        </p:blipFill>
        <p:spPr>
          <a:xfrm>
            <a:off x="0" y="1495417"/>
            <a:ext cx="12007450" cy="5018869"/>
          </a:xfrm>
          <a:prstGeom prst="rect">
            <a:avLst/>
          </a:prstGeom>
        </p:spPr>
      </p:pic>
      <p:pic>
        <p:nvPicPr>
          <p:cNvPr id="10" name="Picture 9">
            <a:extLst>
              <a:ext uri="{FF2B5EF4-FFF2-40B4-BE49-F238E27FC236}">
                <a16:creationId xmlns:a16="http://schemas.microsoft.com/office/drawing/2014/main" xmlns="" id="{7E72A4E7-C12E-CC58-4C69-47F5314C8BE5}"/>
              </a:ext>
            </a:extLst>
          </p:cNvPr>
          <p:cNvPicPr>
            <a:picLocks noChangeAspect="1"/>
          </p:cNvPicPr>
          <p:nvPr/>
        </p:nvPicPr>
        <p:blipFill>
          <a:blip r:embed="rId5"/>
          <a:stretch>
            <a:fillRect/>
          </a:stretch>
        </p:blipFill>
        <p:spPr>
          <a:xfrm>
            <a:off x="554887" y="702972"/>
            <a:ext cx="10658189" cy="792446"/>
          </a:xfrm>
          <a:prstGeom prst="rect">
            <a:avLst/>
          </a:prstGeom>
        </p:spPr>
      </p:pic>
      <p:sp>
        <p:nvSpPr>
          <p:cNvPr id="12" name="Oval 11">
            <a:extLst>
              <a:ext uri="{FF2B5EF4-FFF2-40B4-BE49-F238E27FC236}">
                <a16:creationId xmlns:a16="http://schemas.microsoft.com/office/drawing/2014/main" xmlns="" id="{BF1477F0-9E6D-7DD3-B680-09E303101347}"/>
              </a:ext>
            </a:extLst>
          </p:cNvPr>
          <p:cNvSpPr/>
          <p:nvPr/>
        </p:nvSpPr>
        <p:spPr>
          <a:xfrm>
            <a:off x="5425512" y="964581"/>
            <a:ext cx="670488" cy="64633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xmlns="" id="{3897E944-ADF3-78E3-567C-B7E12EBAD91C}"/>
              </a:ext>
            </a:extLst>
          </p:cNvPr>
          <p:cNvCxnSpPr>
            <a:cxnSpLocks/>
          </p:cNvCxnSpPr>
          <p:nvPr/>
        </p:nvCxnSpPr>
        <p:spPr>
          <a:xfrm>
            <a:off x="268820" y="6444539"/>
            <a:ext cx="476038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59208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CBAF72BC-6353-8AA3-A5BE-CAECF4D705C4}"/>
              </a:ext>
            </a:extLst>
          </p:cNvPr>
          <p:cNvPicPr>
            <a:picLocks noChangeAspect="1"/>
          </p:cNvPicPr>
          <p:nvPr/>
        </p:nvPicPr>
        <p:blipFill>
          <a:blip r:embed="rId4"/>
          <a:stretch>
            <a:fillRect/>
          </a:stretch>
        </p:blipFill>
        <p:spPr>
          <a:xfrm>
            <a:off x="-1" y="1811276"/>
            <a:ext cx="11106747" cy="2895477"/>
          </a:xfrm>
          <a:prstGeom prst="rect">
            <a:avLst/>
          </a:prstGeom>
        </p:spPr>
      </p:pic>
      <p:sp>
        <p:nvSpPr>
          <p:cNvPr id="13" name="TextBox 12">
            <a:extLst>
              <a:ext uri="{FF2B5EF4-FFF2-40B4-BE49-F238E27FC236}">
                <a16:creationId xmlns:a16="http://schemas.microsoft.com/office/drawing/2014/main" xmlns="" id="{ACC9865C-7C0C-D7A0-54B0-F672D2331AB3}"/>
              </a:ext>
            </a:extLst>
          </p:cNvPr>
          <p:cNvSpPr txBox="1"/>
          <p:nvPr/>
        </p:nvSpPr>
        <p:spPr>
          <a:xfrm>
            <a:off x="205274" y="489899"/>
            <a:ext cx="1604865" cy="400110"/>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2000" b="1" dirty="0">
                <a:solidFill>
                  <a:schemeClr val="bg1"/>
                </a:solidFill>
              </a:rPr>
              <a:t>Pre - reading</a:t>
            </a:r>
          </a:p>
        </p:txBody>
      </p:sp>
      <p:sp>
        <p:nvSpPr>
          <p:cNvPr id="5" name="Rectangle 4">
            <a:extLst>
              <a:ext uri="{FF2B5EF4-FFF2-40B4-BE49-F238E27FC236}">
                <a16:creationId xmlns:a16="http://schemas.microsoft.com/office/drawing/2014/main" xmlns="" id="{E96C39E0-5ABA-016B-064E-26DBEDA014DC}"/>
              </a:ext>
            </a:extLst>
          </p:cNvPr>
          <p:cNvSpPr/>
          <p:nvPr/>
        </p:nvSpPr>
        <p:spPr>
          <a:xfrm>
            <a:off x="1912776" y="489899"/>
            <a:ext cx="10219315" cy="615553"/>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400" i="1" dirty="0">
                <a:solidFill>
                  <a:srgbClr val="0070C0"/>
                </a:solidFill>
              </a:rPr>
              <a:t>Read the questions. Underline the key words.  </a:t>
            </a:r>
          </a:p>
        </p:txBody>
      </p:sp>
      <p:cxnSp>
        <p:nvCxnSpPr>
          <p:cNvPr id="3" name="Straight Connector 2">
            <a:extLst>
              <a:ext uri="{FF2B5EF4-FFF2-40B4-BE49-F238E27FC236}">
                <a16:creationId xmlns:a16="http://schemas.microsoft.com/office/drawing/2014/main" xmlns="" id="{9BB4699A-EF83-98F5-6E77-70B45D300050}"/>
              </a:ext>
            </a:extLst>
          </p:cNvPr>
          <p:cNvCxnSpPr/>
          <p:nvPr/>
        </p:nvCxnSpPr>
        <p:spPr>
          <a:xfrm>
            <a:off x="847023" y="2964581"/>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3D87223F-E615-4100-DA78-B1AC3757556D}"/>
              </a:ext>
            </a:extLst>
          </p:cNvPr>
          <p:cNvCxnSpPr>
            <a:cxnSpLocks/>
          </p:cNvCxnSpPr>
          <p:nvPr/>
        </p:nvCxnSpPr>
        <p:spPr>
          <a:xfrm>
            <a:off x="7844588" y="2964581"/>
            <a:ext cx="231006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BA117E8E-0B96-80FB-D3B0-E0D498B720E4}"/>
              </a:ext>
            </a:extLst>
          </p:cNvPr>
          <p:cNvCxnSpPr>
            <a:cxnSpLocks/>
          </p:cNvCxnSpPr>
          <p:nvPr/>
        </p:nvCxnSpPr>
        <p:spPr>
          <a:xfrm>
            <a:off x="6689557" y="2964581"/>
            <a:ext cx="66414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0DACBE7-32D1-4767-1380-162358CD61E2}"/>
              </a:ext>
            </a:extLst>
          </p:cNvPr>
          <p:cNvCxnSpPr/>
          <p:nvPr/>
        </p:nvCxnSpPr>
        <p:spPr>
          <a:xfrm>
            <a:off x="856648" y="3570973"/>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283FE00C-5D99-A3F9-8B2F-5FBCBCD20800}"/>
              </a:ext>
            </a:extLst>
          </p:cNvPr>
          <p:cNvCxnSpPr>
            <a:cxnSpLocks/>
          </p:cNvCxnSpPr>
          <p:nvPr/>
        </p:nvCxnSpPr>
        <p:spPr>
          <a:xfrm>
            <a:off x="4665845" y="3502171"/>
            <a:ext cx="251460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FD7B0A7-E124-1E9D-BCFA-342D61EB5563}"/>
              </a:ext>
            </a:extLst>
          </p:cNvPr>
          <p:cNvCxnSpPr/>
          <p:nvPr/>
        </p:nvCxnSpPr>
        <p:spPr>
          <a:xfrm>
            <a:off x="914400" y="4061861"/>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A7279F6-B057-2848-C2E3-2E575A887FAB}"/>
              </a:ext>
            </a:extLst>
          </p:cNvPr>
          <p:cNvCxnSpPr>
            <a:cxnSpLocks/>
          </p:cNvCxnSpPr>
          <p:nvPr/>
        </p:nvCxnSpPr>
        <p:spPr>
          <a:xfrm>
            <a:off x="5643612" y="4102769"/>
            <a:ext cx="15400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FC97A2CD-B5D2-AF69-1500-B22588681F8C}"/>
              </a:ext>
            </a:extLst>
          </p:cNvPr>
          <p:cNvCxnSpPr/>
          <p:nvPr/>
        </p:nvCxnSpPr>
        <p:spPr>
          <a:xfrm>
            <a:off x="856648" y="4687502"/>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030E503F-CB67-1C70-711F-39F297259921}"/>
              </a:ext>
            </a:extLst>
          </p:cNvPr>
          <p:cNvCxnSpPr>
            <a:cxnSpLocks/>
          </p:cNvCxnSpPr>
          <p:nvPr/>
        </p:nvCxnSpPr>
        <p:spPr>
          <a:xfrm>
            <a:off x="4238324" y="4706753"/>
            <a:ext cx="11999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B2ABB009-C449-B7F6-3CC3-4C3DC93D1D95}"/>
              </a:ext>
            </a:extLst>
          </p:cNvPr>
          <p:cNvCxnSpPr>
            <a:cxnSpLocks/>
          </p:cNvCxnSpPr>
          <p:nvPr/>
        </p:nvCxnSpPr>
        <p:spPr>
          <a:xfrm>
            <a:off x="5980496" y="4687502"/>
            <a:ext cx="11999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34126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8A9052C-0015-CBC3-6104-F0005FBE756C}"/>
              </a:ext>
            </a:extLst>
          </p:cNvPr>
          <p:cNvPicPr>
            <a:picLocks noChangeAspect="1"/>
          </p:cNvPicPr>
          <p:nvPr/>
        </p:nvPicPr>
        <p:blipFill>
          <a:blip r:embed="rId4"/>
          <a:stretch>
            <a:fillRect/>
          </a:stretch>
        </p:blipFill>
        <p:spPr>
          <a:xfrm>
            <a:off x="0" y="2056277"/>
            <a:ext cx="11614690" cy="4801721"/>
          </a:xfrm>
          <a:prstGeom prst="rect">
            <a:avLst/>
          </a:prstGeom>
        </p:spPr>
      </p:pic>
      <p:sp>
        <p:nvSpPr>
          <p:cNvPr id="2" name="Rectangle 1"/>
          <p:cNvSpPr/>
          <p:nvPr/>
        </p:nvSpPr>
        <p:spPr>
          <a:xfrm>
            <a:off x="2127380" y="489668"/>
            <a:ext cx="9927771"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Scan the text. Circle the answer. </a:t>
            </a:r>
          </a:p>
        </p:txBody>
      </p:sp>
      <p:sp>
        <p:nvSpPr>
          <p:cNvPr id="3" name="TextBox 2"/>
          <p:cNvSpPr txBox="1"/>
          <p:nvPr/>
        </p:nvSpPr>
        <p:spPr>
          <a:xfrm>
            <a:off x="0" y="457200"/>
            <a:ext cx="1940767" cy="400110"/>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2000" b="1" dirty="0">
                <a:solidFill>
                  <a:schemeClr val="bg1"/>
                </a:solidFill>
              </a:rPr>
              <a:t>While - reading</a:t>
            </a:r>
          </a:p>
        </p:txBody>
      </p:sp>
      <p:sp>
        <p:nvSpPr>
          <p:cNvPr id="5" name="Rectangle 4"/>
          <p:cNvSpPr/>
          <p:nvPr/>
        </p:nvSpPr>
        <p:spPr>
          <a:xfrm>
            <a:off x="169554" y="1057528"/>
            <a:ext cx="11763743" cy="1077218"/>
          </a:xfrm>
          <a:prstGeom prst="rect">
            <a:avLst/>
          </a:prstGeom>
        </p:spPr>
        <p:txBody>
          <a:bodyPr wrap="square">
            <a:spAutoFit/>
          </a:bodyPr>
          <a:lstStyle/>
          <a:p>
            <a:r>
              <a:rPr lang="en-US" sz="3200" dirty="0">
                <a:solidFill>
                  <a:srgbClr val="211D1E"/>
                </a:solidFill>
                <a:latin typeface="Cambria" panose="02040503050406030204" pitchFamily="18" charset="0"/>
                <a:ea typeface="Cambria" panose="02040503050406030204" pitchFamily="18" charset="0"/>
              </a:rPr>
              <a:t>1. </a:t>
            </a:r>
            <a:r>
              <a:rPr lang="en-US" sz="3200" dirty="0">
                <a:latin typeface="Cambria" panose="02040503050406030204" pitchFamily="18" charset="0"/>
                <a:ea typeface="Cambria" panose="02040503050406030204" pitchFamily="18" charset="0"/>
              </a:rPr>
              <a:t>How many things did Toby and Lisa ask their classmates about? </a:t>
            </a:r>
          </a:p>
          <a:p>
            <a:r>
              <a:rPr lang="en-US" sz="3200" dirty="0">
                <a:solidFill>
                  <a:srgbClr val="211D1E"/>
                </a:solidFill>
                <a:latin typeface="Cambria" panose="02040503050406030204" pitchFamily="18" charset="0"/>
                <a:ea typeface="Cambria" panose="02040503050406030204" pitchFamily="18" charset="0"/>
              </a:rPr>
              <a:t>a. four		       b. three		c. one</a:t>
            </a:r>
            <a:endParaRPr lang="en-US" sz="3200" dirty="0">
              <a:solidFill>
                <a:srgbClr val="000000"/>
              </a:solidFill>
              <a:latin typeface="Cambria" panose="02040503050406030204" pitchFamily="18" charset="0"/>
              <a:ea typeface="Cambria" panose="02040503050406030204" pitchFamily="18" charset="0"/>
            </a:endParaRPr>
          </a:p>
        </p:txBody>
      </p:sp>
      <p:cxnSp>
        <p:nvCxnSpPr>
          <p:cNvPr id="7" name="Straight Connector 6"/>
          <p:cNvCxnSpPr>
            <a:cxnSpLocks/>
          </p:cNvCxnSpPr>
          <p:nvPr/>
        </p:nvCxnSpPr>
        <p:spPr>
          <a:xfrm>
            <a:off x="3876362" y="3829382"/>
            <a:ext cx="261699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3474818" y="1596137"/>
            <a:ext cx="578498" cy="6001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83508653-B4F6-5735-BA9B-5E2E7D6109CB}"/>
              </a:ext>
            </a:extLst>
          </p:cNvPr>
          <p:cNvCxnSpPr>
            <a:cxnSpLocks/>
          </p:cNvCxnSpPr>
          <p:nvPr/>
        </p:nvCxnSpPr>
        <p:spPr>
          <a:xfrm>
            <a:off x="5379997" y="4213133"/>
            <a:ext cx="261699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13E4428B-BDC5-0029-F651-B47EF76851AC}"/>
              </a:ext>
            </a:extLst>
          </p:cNvPr>
          <p:cNvCxnSpPr>
            <a:cxnSpLocks/>
          </p:cNvCxnSpPr>
          <p:nvPr/>
        </p:nvCxnSpPr>
        <p:spPr>
          <a:xfrm>
            <a:off x="4932424" y="5657724"/>
            <a:ext cx="261699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36D08B24-C2BC-0B85-DAAB-6EF692406B52}"/>
              </a:ext>
            </a:extLst>
          </p:cNvPr>
          <p:cNvCxnSpPr/>
          <p:nvPr/>
        </p:nvCxnSpPr>
        <p:spPr>
          <a:xfrm>
            <a:off x="662226" y="1596137"/>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1F90BEDA-CEBA-D093-C2EC-25CB4954956B}"/>
              </a:ext>
            </a:extLst>
          </p:cNvPr>
          <p:cNvCxnSpPr>
            <a:cxnSpLocks/>
          </p:cNvCxnSpPr>
          <p:nvPr/>
        </p:nvCxnSpPr>
        <p:spPr>
          <a:xfrm>
            <a:off x="8399760" y="1596137"/>
            <a:ext cx="231006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D27375E5-84C0-D78E-D52F-C4AB644DE630}"/>
              </a:ext>
            </a:extLst>
          </p:cNvPr>
          <p:cNvCxnSpPr>
            <a:cxnSpLocks/>
          </p:cNvCxnSpPr>
          <p:nvPr/>
        </p:nvCxnSpPr>
        <p:spPr>
          <a:xfrm>
            <a:off x="6885271" y="1596137"/>
            <a:ext cx="66414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12149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8A9052C-0015-CBC3-6104-F0005FBE756C}"/>
              </a:ext>
            </a:extLst>
          </p:cNvPr>
          <p:cNvPicPr>
            <a:picLocks noChangeAspect="1"/>
          </p:cNvPicPr>
          <p:nvPr/>
        </p:nvPicPr>
        <p:blipFill>
          <a:blip r:embed="rId4"/>
          <a:stretch>
            <a:fillRect/>
          </a:stretch>
        </p:blipFill>
        <p:spPr>
          <a:xfrm>
            <a:off x="258703" y="2029807"/>
            <a:ext cx="11512240" cy="4811881"/>
          </a:xfrm>
          <a:prstGeom prst="rect">
            <a:avLst/>
          </a:prstGeom>
        </p:spPr>
      </p:pic>
      <p:sp>
        <p:nvSpPr>
          <p:cNvPr id="2" name="Rectangle 1"/>
          <p:cNvSpPr/>
          <p:nvPr/>
        </p:nvSpPr>
        <p:spPr>
          <a:xfrm>
            <a:off x="2127380" y="489668"/>
            <a:ext cx="9927771"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Scan the text. Circle the answer. </a:t>
            </a:r>
          </a:p>
        </p:txBody>
      </p:sp>
      <p:sp>
        <p:nvSpPr>
          <p:cNvPr id="3" name="TextBox 2"/>
          <p:cNvSpPr txBox="1"/>
          <p:nvPr/>
        </p:nvSpPr>
        <p:spPr>
          <a:xfrm>
            <a:off x="0" y="457200"/>
            <a:ext cx="1940767" cy="400110"/>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2000" b="1" dirty="0">
                <a:solidFill>
                  <a:schemeClr val="bg1"/>
                </a:solidFill>
              </a:rPr>
              <a:t>While - reading</a:t>
            </a:r>
          </a:p>
        </p:txBody>
      </p:sp>
      <p:sp>
        <p:nvSpPr>
          <p:cNvPr id="5" name="Rectangle 4"/>
          <p:cNvSpPr/>
          <p:nvPr/>
        </p:nvSpPr>
        <p:spPr>
          <a:xfrm>
            <a:off x="169554" y="1057528"/>
            <a:ext cx="11763743" cy="1077218"/>
          </a:xfrm>
          <a:prstGeom prst="rect">
            <a:avLst/>
          </a:prstGeom>
        </p:spPr>
        <p:txBody>
          <a:bodyPr wrap="square">
            <a:spAutoFit/>
          </a:bodyPr>
          <a:lstStyle/>
          <a:p>
            <a:r>
              <a:rPr lang="en-US" sz="3200" dirty="0">
                <a:solidFill>
                  <a:srgbClr val="211D1E"/>
                </a:solidFill>
                <a:latin typeface="Cambria" panose="02040503050406030204" pitchFamily="18" charset="0"/>
                <a:ea typeface="Cambria" panose="02040503050406030204" pitchFamily="18" charset="0"/>
              </a:rPr>
              <a:t>2. How many students eat lots of fast food?</a:t>
            </a:r>
          </a:p>
          <a:p>
            <a:r>
              <a:rPr lang="en-US" sz="3200" dirty="0">
                <a:solidFill>
                  <a:srgbClr val="211D1E"/>
                </a:solidFill>
                <a:latin typeface="Cambria" panose="02040503050406030204" pitchFamily="18" charset="0"/>
                <a:ea typeface="Cambria" panose="02040503050406030204" pitchFamily="18" charset="0"/>
              </a:rPr>
              <a:t>a. two		       b. five		c. ten</a:t>
            </a:r>
            <a:endParaRPr lang="en-US" sz="3200" dirty="0">
              <a:solidFill>
                <a:srgbClr val="000000"/>
              </a:solidFill>
              <a:latin typeface="Cambria" panose="02040503050406030204" pitchFamily="18" charset="0"/>
              <a:ea typeface="Cambria" panose="02040503050406030204" pitchFamily="18" charset="0"/>
            </a:endParaRPr>
          </a:p>
        </p:txBody>
      </p:sp>
      <p:cxnSp>
        <p:nvCxnSpPr>
          <p:cNvPr id="7" name="Straight Connector 6"/>
          <p:cNvCxnSpPr>
            <a:cxnSpLocks/>
          </p:cNvCxnSpPr>
          <p:nvPr/>
        </p:nvCxnSpPr>
        <p:spPr>
          <a:xfrm>
            <a:off x="10128231" y="3429000"/>
            <a:ext cx="164271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55033" y="1534581"/>
            <a:ext cx="578498" cy="6001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83508653-B4F6-5735-BA9B-5E2E7D6109CB}"/>
              </a:ext>
            </a:extLst>
          </p:cNvPr>
          <p:cNvCxnSpPr>
            <a:cxnSpLocks/>
          </p:cNvCxnSpPr>
          <p:nvPr/>
        </p:nvCxnSpPr>
        <p:spPr>
          <a:xfrm>
            <a:off x="4055533" y="3786068"/>
            <a:ext cx="28063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002EB228-0774-85E1-C84E-D27D83A13D1A}"/>
              </a:ext>
            </a:extLst>
          </p:cNvPr>
          <p:cNvCxnSpPr/>
          <p:nvPr/>
        </p:nvCxnSpPr>
        <p:spPr>
          <a:xfrm>
            <a:off x="962526" y="1596137"/>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C624B60F-3286-A4BF-B177-2564552427D5}"/>
              </a:ext>
            </a:extLst>
          </p:cNvPr>
          <p:cNvCxnSpPr>
            <a:cxnSpLocks/>
          </p:cNvCxnSpPr>
          <p:nvPr/>
        </p:nvCxnSpPr>
        <p:spPr>
          <a:xfrm>
            <a:off x="5919536" y="1569668"/>
            <a:ext cx="15400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70619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8A9052C-0015-CBC3-6104-F0005FBE756C}"/>
              </a:ext>
            </a:extLst>
          </p:cNvPr>
          <p:cNvPicPr>
            <a:picLocks noChangeAspect="1"/>
          </p:cNvPicPr>
          <p:nvPr/>
        </p:nvPicPr>
        <p:blipFill>
          <a:blip r:embed="rId4"/>
          <a:stretch>
            <a:fillRect/>
          </a:stretch>
        </p:blipFill>
        <p:spPr>
          <a:xfrm>
            <a:off x="258703" y="2029807"/>
            <a:ext cx="11512240" cy="4811881"/>
          </a:xfrm>
          <a:prstGeom prst="rect">
            <a:avLst/>
          </a:prstGeom>
        </p:spPr>
      </p:pic>
      <p:sp>
        <p:nvSpPr>
          <p:cNvPr id="2" name="Rectangle 1"/>
          <p:cNvSpPr/>
          <p:nvPr/>
        </p:nvSpPr>
        <p:spPr>
          <a:xfrm>
            <a:off x="2127380" y="489668"/>
            <a:ext cx="9927771"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Scan the text. Circle the answer. </a:t>
            </a:r>
          </a:p>
        </p:txBody>
      </p:sp>
      <p:sp>
        <p:nvSpPr>
          <p:cNvPr id="3" name="TextBox 2"/>
          <p:cNvSpPr txBox="1"/>
          <p:nvPr/>
        </p:nvSpPr>
        <p:spPr>
          <a:xfrm>
            <a:off x="0" y="457200"/>
            <a:ext cx="1940767" cy="400110"/>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2000" b="1" dirty="0">
                <a:solidFill>
                  <a:schemeClr val="bg1"/>
                </a:solidFill>
              </a:rPr>
              <a:t>While - reading</a:t>
            </a:r>
          </a:p>
        </p:txBody>
      </p:sp>
      <p:sp>
        <p:nvSpPr>
          <p:cNvPr id="5" name="Rectangle 4"/>
          <p:cNvSpPr/>
          <p:nvPr/>
        </p:nvSpPr>
        <p:spPr>
          <a:xfrm>
            <a:off x="169554" y="1057528"/>
            <a:ext cx="11763743" cy="1077218"/>
          </a:xfrm>
          <a:prstGeom prst="rect">
            <a:avLst/>
          </a:prstGeom>
        </p:spPr>
        <p:txBody>
          <a:bodyPr wrap="square">
            <a:spAutoFit/>
          </a:bodyPr>
          <a:lstStyle/>
          <a:p>
            <a:r>
              <a:rPr lang="en-US" sz="3200" dirty="0">
                <a:solidFill>
                  <a:srgbClr val="211D1E"/>
                </a:solidFill>
                <a:latin typeface="Cambria" panose="02040503050406030204" pitchFamily="18" charset="0"/>
                <a:ea typeface="Cambria" panose="02040503050406030204" pitchFamily="18" charset="0"/>
              </a:rPr>
              <a:t>3. How many students do a lot of exercise?</a:t>
            </a:r>
          </a:p>
          <a:p>
            <a:r>
              <a:rPr lang="en-US" sz="3200" dirty="0">
                <a:solidFill>
                  <a:srgbClr val="211D1E"/>
                </a:solidFill>
                <a:latin typeface="Cambria" panose="02040503050406030204" pitchFamily="18" charset="0"/>
                <a:ea typeface="Cambria" panose="02040503050406030204" pitchFamily="18" charset="0"/>
              </a:rPr>
              <a:t>a. eight		       b. ten		c. two</a:t>
            </a:r>
            <a:endParaRPr lang="en-US" sz="3200" dirty="0">
              <a:solidFill>
                <a:srgbClr val="000000"/>
              </a:solidFill>
              <a:latin typeface="Cambria" panose="02040503050406030204" pitchFamily="18" charset="0"/>
              <a:ea typeface="Cambria" panose="02040503050406030204" pitchFamily="18" charset="0"/>
            </a:endParaRPr>
          </a:p>
        </p:txBody>
      </p:sp>
      <p:sp>
        <p:nvSpPr>
          <p:cNvPr id="11" name="Oval 10"/>
          <p:cNvSpPr/>
          <p:nvPr/>
        </p:nvSpPr>
        <p:spPr>
          <a:xfrm>
            <a:off x="3418508" y="1512890"/>
            <a:ext cx="578498" cy="6001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83508653-B4F6-5735-BA9B-5E2E7D6109CB}"/>
              </a:ext>
            </a:extLst>
          </p:cNvPr>
          <p:cNvCxnSpPr>
            <a:cxnSpLocks/>
          </p:cNvCxnSpPr>
          <p:nvPr/>
        </p:nvCxnSpPr>
        <p:spPr>
          <a:xfrm>
            <a:off x="2248939" y="4199725"/>
            <a:ext cx="632900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002EB228-0774-85E1-C84E-D27D83A13D1A}"/>
              </a:ext>
            </a:extLst>
          </p:cNvPr>
          <p:cNvCxnSpPr/>
          <p:nvPr/>
        </p:nvCxnSpPr>
        <p:spPr>
          <a:xfrm>
            <a:off x="962526" y="1596137"/>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C624B60F-3286-A4BF-B177-2564552427D5}"/>
              </a:ext>
            </a:extLst>
          </p:cNvPr>
          <p:cNvCxnSpPr>
            <a:cxnSpLocks/>
          </p:cNvCxnSpPr>
          <p:nvPr/>
        </p:nvCxnSpPr>
        <p:spPr>
          <a:xfrm>
            <a:off x="5919536" y="1569668"/>
            <a:ext cx="15400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67683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8A9052C-0015-CBC3-6104-F0005FBE756C}"/>
              </a:ext>
            </a:extLst>
          </p:cNvPr>
          <p:cNvPicPr>
            <a:picLocks noChangeAspect="1"/>
          </p:cNvPicPr>
          <p:nvPr/>
        </p:nvPicPr>
        <p:blipFill>
          <a:blip r:embed="rId4"/>
          <a:stretch>
            <a:fillRect/>
          </a:stretch>
        </p:blipFill>
        <p:spPr>
          <a:xfrm>
            <a:off x="258703" y="2029807"/>
            <a:ext cx="11512240" cy="4811881"/>
          </a:xfrm>
          <a:prstGeom prst="rect">
            <a:avLst/>
          </a:prstGeom>
        </p:spPr>
      </p:pic>
      <p:sp>
        <p:nvSpPr>
          <p:cNvPr id="2" name="Rectangle 1"/>
          <p:cNvSpPr/>
          <p:nvPr/>
        </p:nvSpPr>
        <p:spPr>
          <a:xfrm>
            <a:off x="2127380" y="489668"/>
            <a:ext cx="9927771"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Scan the text. Circle the answer. </a:t>
            </a:r>
          </a:p>
        </p:txBody>
      </p:sp>
      <p:sp>
        <p:nvSpPr>
          <p:cNvPr id="3" name="TextBox 2"/>
          <p:cNvSpPr txBox="1"/>
          <p:nvPr/>
        </p:nvSpPr>
        <p:spPr>
          <a:xfrm>
            <a:off x="0" y="457200"/>
            <a:ext cx="1940767" cy="400110"/>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2000" b="1" dirty="0">
                <a:solidFill>
                  <a:schemeClr val="bg1"/>
                </a:solidFill>
              </a:rPr>
              <a:t>While - reading</a:t>
            </a:r>
          </a:p>
        </p:txBody>
      </p:sp>
      <p:sp>
        <p:nvSpPr>
          <p:cNvPr id="5" name="Rectangle 4"/>
          <p:cNvSpPr/>
          <p:nvPr/>
        </p:nvSpPr>
        <p:spPr>
          <a:xfrm>
            <a:off x="169554" y="1057528"/>
            <a:ext cx="11763743" cy="1077218"/>
          </a:xfrm>
          <a:prstGeom prst="rect">
            <a:avLst/>
          </a:prstGeom>
        </p:spPr>
        <p:txBody>
          <a:bodyPr wrap="square">
            <a:spAutoFit/>
          </a:bodyPr>
          <a:lstStyle/>
          <a:p>
            <a:r>
              <a:rPr lang="en-US" sz="3200" dirty="0">
                <a:solidFill>
                  <a:srgbClr val="211D1E"/>
                </a:solidFill>
                <a:latin typeface="Cambria" panose="02040503050406030204" pitchFamily="18" charset="0"/>
                <a:ea typeface="Cambria" panose="02040503050406030204" pitchFamily="18" charset="0"/>
              </a:rPr>
              <a:t>4. How many students don't eat any fruit?</a:t>
            </a:r>
          </a:p>
          <a:p>
            <a:r>
              <a:rPr lang="en-US" sz="3200" dirty="0">
                <a:solidFill>
                  <a:srgbClr val="211D1E"/>
                </a:solidFill>
                <a:latin typeface="Cambria" panose="02040503050406030204" pitchFamily="18" charset="0"/>
                <a:ea typeface="Cambria" panose="02040503050406030204" pitchFamily="18" charset="0"/>
              </a:rPr>
              <a:t>a. fifteen		       b. four		c. one</a:t>
            </a:r>
            <a:endParaRPr lang="en-US" sz="3200" dirty="0">
              <a:solidFill>
                <a:srgbClr val="000000"/>
              </a:solidFill>
              <a:latin typeface="Cambria" panose="02040503050406030204" pitchFamily="18" charset="0"/>
              <a:ea typeface="Cambria" panose="02040503050406030204" pitchFamily="18" charset="0"/>
            </a:endParaRPr>
          </a:p>
        </p:txBody>
      </p:sp>
      <p:sp>
        <p:nvSpPr>
          <p:cNvPr id="11" name="Oval 10"/>
          <p:cNvSpPr/>
          <p:nvPr/>
        </p:nvSpPr>
        <p:spPr>
          <a:xfrm>
            <a:off x="5508433" y="1534581"/>
            <a:ext cx="578498" cy="6001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83508653-B4F6-5735-BA9B-5E2E7D6109CB}"/>
              </a:ext>
            </a:extLst>
          </p:cNvPr>
          <p:cNvCxnSpPr>
            <a:cxnSpLocks/>
          </p:cNvCxnSpPr>
          <p:nvPr/>
        </p:nvCxnSpPr>
        <p:spPr>
          <a:xfrm>
            <a:off x="1240692" y="6394515"/>
            <a:ext cx="593012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002EB228-0774-85E1-C84E-D27D83A13D1A}"/>
              </a:ext>
            </a:extLst>
          </p:cNvPr>
          <p:cNvCxnSpPr/>
          <p:nvPr/>
        </p:nvCxnSpPr>
        <p:spPr>
          <a:xfrm>
            <a:off x="962526" y="1596137"/>
            <a:ext cx="29453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C624B60F-3286-A4BF-B177-2564552427D5}"/>
              </a:ext>
            </a:extLst>
          </p:cNvPr>
          <p:cNvCxnSpPr>
            <a:cxnSpLocks/>
          </p:cNvCxnSpPr>
          <p:nvPr/>
        </p:nvCxnSpPr>
        <p:spPr>
          <a:xfrm>
            <a:off x="6448926" y="1616138"/>
            <a:ext cx="100102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381F81AE-3CFA-88A5-7464-ADA9D83609D1}"/>
              </a:ext>
            </a:extLst>
          </p:cNvPr>
          <p:cNvCxnSpPr>
            <a:cxnSpLocks/>
          </p:cNvCxnSpPr>
          <p:nvPr/>
        </p:nvCxnSpPr>
        <p:spPr>
          <a:xfrm>
            <a:off x="4205756" y="1616138"/>
            <a:ext cx="15400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177238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v_0_20221022083915">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25062621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6952" y="1278560"/>
            <a:ext cx="3989938" cy="923330"/>
          </a:xfrm>
          <a:prstGeom prst="rect">
            <a:avLst/>
          </a:prstGeom>
        </p:spPr>
        <p:txBody>
          <a:bodyPr wrap="none">
            <a:spAutoFit/>
          </a:bodyPr>
          <a:lstStyle/>
          <a:p>
            <a:r>
              <a:rPr lang="en-US" sz="5400" b="1" dirty="0">
                <a:solidFill>
                  <a:srgbClr val="FF0000"/>
                </a:solidFill>
                <a:ea typeface="Times New Roman" panose="02020603050405020304" pitchFamily="18" charset="0"/>
              </a:rPr>
              <a:t>Work in pairs</a:t>
            </a:r>
            <a:endParaRPr lang="en-US" sz="5400" b="1" dirty="0">
              <a:solidFill>
                <a:srgbClr val="FF0000"/>
              </a:solidFill>
            </a:endParaRPr>
          </a:p>
        </p:txBody>
      </p:sp>
      <p:pic>
        <p:nvPicPr>
          <p:cNvPr id="4" name="Picture 2" descr="Free Speech bubble 1195466 PNG with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2078" y="355717"/>
            <a:ext cx="2531361" cy="1614533"/>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a:xfrm>
            <a:off x="246290" y="2791665"/>
            <a:ext cx="4800600" cy="1907989"/>
          </a:xfrm>
          <a:prstGeom prst="wedgeRoundRectCallout">
            <a:avLst>
              <a:gd name="adj1" fmla="val 48418"/>
              <a:gd name="adj2" fmla="val 78777"/>
              <a:gd name="adj3" fmla="val 16667"/>
            </a:avLst>
          </a:prstGeom>
          <a:solidFill>
            <a:schemeClr val="bg1"/>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solidFill>
                  <a:srgbClr val="0070C0"/>
                </a:solidFill>
              </a:rPr>
              <a:t>Do you have a healthy lifestyle? Why (not)?</a:t>
            </a:r>
          </a:p>
        </p:txBody>
      </p:sp>
      <p:sp>
        <p:nvSpPr>
          <p:cNvPr id="6" name="Rounded Rectangular Callout 5"/>
          <p:cNvSpPr/>
          <p:nvPr/>
        </p:nvSpPr>
        <p:spPr>
          <a:xfrm>
            <a:off x="6074300" y="2194898"/>
            <a:ext cx="5871410" cy="3101521"/>
          </a:xfrm>
          <a:prstGeom prst="wedgeRoundRectCallout">
            <a:avLst>
              <a:gd name="adj1" fmla="val -48209"/>
              <a:gd name="adj2" fmla="val 95680"/>
              <a:gd name="adj3" fmla="val 16667"/>
            </a:avLst>
          </a:prstGeom>
          <a:solidFill>
            <a:schemeClr val="bg1"/>
          </a:solidFill>
          <a:ln>
            <a:solidFill>
              <a:srgbClr val="00B05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i="1" dirty="0">
                <a:solidFill>
                  <a:srgbClr val="00B050"/>
                </a:solidFill>
              </a:rPr>
              <a:t>Yes, I do. I go to bed before 11 p.m. I always eat lots of vegetables and fruit. I don’t eat fast food. </a:t>
            </a:r>
          </a:p>
        </p:txBody>
      </p:sp>
      <p:sp>
        <p:nvSpPr>
          <p:cNvPr id="7" name="TextBox 6"/>
          <p:cNvSpPr txBox="1"/>
          <p:nvPr/>
        </p:nvSpPr>
        <p:spPr>
          <a:xfrm>
            <a:off x="127000" y="457200"/>
            <a:ext cx="3125083" cy="830997"/>
          </a:xfrm>
          <a:prstGeom prst="rect">
            <a:avLst/>
          </a:prstGeom>
          <a:solidFill>
            <a:srgbClr val="00B050"/>
          </a:solidFill>
          <a:effectLst>
            <a:outerShdw blurRad="50800" dist="38100" dir="5400000" algn="t" rotWithShape="0">
              <a:prstClr val="black">
                <a:alpha val="40000"/>
              </a:prstClr>
            </a:outerShdw>
          </a:effectLst>
        </p:spPr>
        <p:txBody>
          <a:bodyPr wrap="square" rtlCol="0">
            <a:spAutoFit/>
          </a:bodyPr>
          <a:lstStyle/>
          <a:p>
            <a:r>
              <a:rPr lang="en-US" sz="4800" b="1" dirty="0" smtClean="0">
                <a:solidFill>
                  <a:schemeClr val="bg1"/>
                </a:solidFill>
              </a:rPr>
              <a:t>LET’S TALK</a:t>
            </a:r>
            <a:endParaRPr lang="en-US" sz="4800" b="1" dirty="0">
              <a:solidFill>
                <a:schemeClr val="bg1"/>
              </a:solidFill>
            </a:endParaRPr>
          </a:p>
        </p:txBody>
      </p:sp>
    </p:spTree>
    <p:custDataLst>
      <p:tags r:id="rId1"/>
    </p:custDataLst>
    <p:extLst>
      <p:ext uri="{BB962C8B-B14F-4D97-AF65-F5344CB8AC3E}">
        <p14:creationId xmlns:p14="http://schemas.microsoft.com/office/powerpoint/2010/main" val="3287130769"/>
      </p:ext>
    </p:extLst>
  </p:cSld>
  <p:clrMapOvr>
    <a:masterClrMapping/>
  </p:clrMapOvr>
  <p:transition spd="med">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3284" y="2393342"/>
            <a:ext cx="9541565" cy="2400657"/>
          </a:xfrm>
          <a:prstGeom prst="rect">
            <a:avLst/>
          </a:prstGeom>
          <a:noFill/>
        </p:spPr>
        <p:txBody>
          <a:bodyPr wrap="square" rtlCol="0">
            <a:spAutoFit/>
          </a:bodyPr>
          <a:lstStyle/>
          <a:p>
            <a:r>
              <a:rPr lang="en-US" sz="15000" dirty="0" smtClean="0">
                <a:solidFill>
                  <a:srgbClr val="FF0000"/>
                </a:solidFill>
                <a:latin typeface="Times New Roman" panose="02020603050405020304" pitchFamily="18" charset="0"/>
                <a:cs typeface="Times New Roman" panose="02020603050405020304" pitchFamily="18" charset="0"/>
              </a:rPr>
              <a:t>PRACTICE</a:t>
            </a:r>
            <a:endParaRPr lang="en-GB" sz="15000"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096416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8A9052C-0015-CBC3-6104-F0005FBE756C}"/>
              </a:ext>
            </a:extLst>
          </p:cNvPr>
          <p:cNvPicPr>
            <a:picLocks noChangeAspect="1"/>
          </p:cNvPicPr>
          <p:nvPr/>
        </p:nvPicPr>
        <p:blipFill>
          <a:blip r:embed="rId4"/>
          <a:stretch>
            <a:fillRect/>
          </a:stretch>
        </p:blipFill>
        <p:spPr>
          <a:xfrm>
            <a:off x="306411" y="1749287"/>
            <a:ext cx="11512240" cy="4050780"/>
          </a:xfrm>
          <a:prstGeom prst="rect">
            <a:avLst/>
          </a:prstGeom>
        </p:spPr>
      </p:pic>
      <p:sp>
        <p:nvSpPr>
          <p:cNvPr id="4" name="TextBox 3"/>
          <p:cNvSpPr txBox="1"/>
          <p:nvPr/>
        </p:nvSpPr>
        <p:spPr>
          <a:xfrm>
            <a:off x="516836" y="310101"/>
            <a:ext cx="10867077" cy="1200329"/>
          </a:xfrm>
          <a:prstGeom prst="rect">
            <a:avLst/>
          </a:prstGeom>
          <a:noFill/>
        </p:spPr>
        <p:txBody>
          <a:bodyPr wrap="none" rtlCol="0">
            <a:spAutoFit/>
          </a:bodyPr>
          <a:lstStyle/>
          <a:p>
            <a:r>
              <a:rPr lang="en-US" sz="3600" b="1" dirty="0" smtClean="0">
                <a:latin typeface="Times New Roman" panose="02020603050405020304" pitchFamily="18" charset="0"/>
                <a:cs typeface="Times New Roman" panose="02020603050405020304" pitchFamily="18" charset="0"/>
              </a:rPr>
              <a:t>Popcorn reading</a:t>
            </a:r>
          </a:p>
          <a:p>
            <a:r>
              <a:rPr lang="en-US" sz="3600" dirty="0" smtClean="0">
                <a:latin typeface="Times New Roman" panose="02020603050405020304" pitchFamily="18" charset="0"/>
                <a:cs typeface="Times New Roman" panose="02020603050405020304" pitchFamily="18" charset="0"/>
              </a:rPr>
              <a:t>When I say popcorn, you will read the next two sentences</a:t>
            </a:r>
            <a:endParaRPr lang="en-GB" sz="36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812998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60606" y="429370"/>
            <a:ext cx="9541565" cy="4708981"/>
          </a:xfrm>
          <a:prstGeom prst="rect">
            <a:avLst/>
          </a:prstGeom>
          <a:noFill/>
        </p:spPr>
        <p:txBody>
          <a:bodyPr wrap="square" rtlCol="0">
            <a:spAutoFit/>
          </a:bodyPr>
          <a:lstStyle/>
          <a:p>
            <a:r>
              <a:rPr lang="en-US" sz="10000" dirty="0" smtClean="0">
                <a:solidFill>
                  <a:srgbClr val="FF0000"/>
                </a:solidFill>
                <a:latin typeface="Times New Roman" panose="02020603050405020304" pitchFamily="18" charset="0"/>
                <a:cs typeface="Times New Roman" panose="02020603050405020304" pitchFamily="18" charset="0"/>
              </a:rPr>
              <a:t>PRACTICE</a:t>
            </a:r>
          </a:p>
          <a:p>
            <a:r>
              <a:rPr lang="en-US" sz="10000" dirty="0" smtClean="0">
                <a:solidFill>
                  <a:srgbClr val="FF0000"/>
                </a:solidFill>
                <a:latin typeface="Times New Roman" panose="02020603050405020304" pitchFamily="18" charset="0"/>
                <a:cs typeface="Times New Roman" panose="02020603050405020304" pitchFamily="18" charset="0"/>
              </a:rPr>
              <a:t>MAKES PERFECT</a:t>
            </a:r>
            <a:endParaRPr lang="en-GB" sz="10000"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952760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2345617" y="1689652"/>
            <a:ext cx="9651152" cy="4305554"/>
          </a:xfrm>
          <a:prstGeom prst="rect">
            <a:avLst/>
          </a:prstGeom>
        </p:spPr>
      </p:pic>
      <p:sp>
        <p:nvSpPr>
          <p:cNvPr id="3" name="Rectangle 2">
            <a:extLst>
              <a:ext uri="{FF2B5EF4-FFF2-40B4-BE49-F238E27FC236}">
                <a16:creationId xmlns:a16="http://schemas.microsoft.com/office/drawing/2014/main" xmlns="" id="{F6649C3A-3028-1045-9050-8B4D037870AD}"/>
              </a:ext>
            </a:extLst>
          </p:cNvPr>
          <p:cNvSpPr/>
          <p:nvPr/>
        </p:nvSpPr>
        <p:spPr>
          <a:xfrm>
            <a:off x="4643703" y="642336"/>
            <a:ext cx="5155039" cy="750014"/>
          </a:xfrm>
          <a:prstGeom prst="rect">
            <a:avLst/>
          </a:prstGeom>
          <a:solidFill>
            <a:schemeClr val="bg1"/>
          </a:soli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dk1"/>
          </a:fontRef>
        </p:style>
        <p:txBody>
          <a:bodyPr rtlCol="0" anchor="ctr"/>
          <a:lstStyle/>
          <a:p>
            <a:pPr algn="ctr"/>
            <a:r>
              <a:rPr lang="en-US" sz="5400" b="1" dirty="0" smtClean="0">
                <a:solidFill>
                  <a:schemeClr val="accent6">
                    <a:lumMod val="75000"/>
                  </a:schemeClr>
                </a:solidFill>
              </a:rPr>
              <a:t>LET’S PLAY!</a:t>
            </a:r>
            <a:endParaRPr lang="en-US" sz="5400" b="1" dirty="0">
              <a:solidFill>
                <a:schemeClr val="accent6">
                  <a:lumMod val="75000"/>
                </a:schemeClr>
              </a:solidFill>
            </a:endParaRPr>
          </a:p>
        </p:txBody>
      </p:sp>
      <p:sp>
        <p:nvSpPr>
          <p:cNvPr id="5" name="TextBox 4">
            <a:hlinkClick r:id="rId5"/>
          </p:cNvPr>
          <p:cNvSpPr txBox="1"/>
          <p:nvPr/>
        </p:nvSpPr>
        <p:spPr>
          <a:xfrm>
            <a:off x="248480" y="3717235"/>
            <a:ext cx="1804809" cy="646331"/>
          </a:xfrm>
          <a:prstGeom prst="rect">
            <a:avLst/>
          </a:prstGeom>
          <a:solidFill>
            <a:schemeClr val="bg1"/>
          </a:solidFill>
          <a:effectLst>
            <a:outerShdw blurRad="63500" sx="102000" sy="102000" algn="ctr" rotWithShape="0">
              <a:prstClr val="black">
                <a:alpha val="40000"/>
              </a:prstClr>
            </a:outerShdw>
          </a:effectLst>
        </p:spPr>
        <p:txBody>
          <a:bodyPr wrap="square" rtlCol="0">
            <a:spAutoFit/>
          </a:bodyPr>
          <a:lstStyle/>
          <a:p>
            <a:r>
              <a:rPr lang="en-US" i="1" dirty="0" smtClean="0"/>
              <a:t>Click here to play the games</a:t>
            </a:r>
            <a:endParaRPr lang="en-US" i="1" dirty="0"/>
          </a:p>
        </p:txBody>
      </p:sp>
    </p:spTree>
    <p:custDataLst>
      <p:tags r:id="rId1"/>
    </p:custDataLst>
    <p:extLst>
      <p:ext uri="{BB962C8B-B14F-4D97-AF65-F5344CB8AC3E}">
        <p14:creationId xmlns:p14="http://schemas.microsoft.com/office/powerpoint/2010/main" val="3390001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022657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a:extLst>
              <a:ext uri="{FF2B5EF4-FFF2-40B4-BE49-F238E27FC236}">
                <a16:creationId xmlns:a16="http://schemas.microsoft.com/office/drawing/2014/main" xmlns="" id="{C1AE92E2-D3C2-D442-B076-E384D7056C45}"/>
              </a:ext>
            </a:extLst>
          </p:cNvPr>
          <p:cNvSpPr txBox="1"/>
          <p:nvPr/>
        </p:nvSpPr>
        <p:spPr>
          <a:xfrm>
            <a:off x="11126761" y="-52937"/>
            <a:ext cx="997389" cy="369332"/>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800" b="1" dirty="0">
                <a:solidFill>
                  <a:schemeClr val="bg1"/>
                </a:solidFill>
              </a:rPr>
              <a:t>Lesson 3</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6805" b="7188"/>
          <a:stretch/>
        </p:blipFill>
        <p:spPr>
          <a:xfrm>
            <a:off x="0" y="-52937"/>
            <a:ext cx="12382500" cy="7099300"/>
          </a:xfrm>
          <a:prstGeom prst="rect">
            <a:avLst/>
          </a:prstGeom>
        </p:spPr>
      </p:pic>
      <p:sp>
        <p:nvSpPr>
          <p:cNvPr id="6" name="TextBox 5"/>
          <p:cNvSpPr txBox="1"/>
          <p:nvPr/>
        </p:nvSpPr>
        <p:spPr>
          <a:xfrm>
            <a:off x="3111500" y="5575300"/>
            <a:ext cx="6451600" cy="646331"/>
          </a:xfrm>
          <a:prstGeom prst="rect">
            <a:avLst/>
          </a:prstGeom>
          <a:noFill/>
        </p:spPr>
        <p:txBody>
          <a:bodyPr wrap="square" rtlCol="0">
            <a:spAutoFit/>
          </a:bodyPr>
          <a:lstStyle/>
          <a:p>
            <a:r>
              <a:rPr lang="en-US" sz="3600" dirty="0">
                <a:solidFill>
                  <a:srgbClr val="0070C0"/>
                </a:solidFill>
              </a:rPr>
              <a:t>Stay positive and have a nice day!</a:t>
            </a:r>
            <a:endParaRPr lang="en-US" dirty="0">
              <a:solidFill>
                <a:srgbClr val="0070C0"/>
              </a:solidFill>
            </a:endParaRPr>
          </a:p>
        </p:txBody>
      </p:sp>
    </p:spTree>
    <p:custDataLst>
      <p:tags r:id="rId1"/>
    </p:custDataLst>
    <p:extLst>
      <p:ext uri="{BB962C8B-B14F-4D97-AF65-F5344CB8AC3E}">
        <p14:creationId xmlns:p14="http://schemas.microsoft.com/office/powerpoint/2010/main" val="3879776241"/>
      </p:ext>
    </p:extLst>
  </p:cSld>
  <p:clrMapOvr>
    <a:masterClrMapping/>
  </p:clrMapOvr>
  <p:transition spd="med">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WordArt 10"/>
          <p:cNvSpPr>
            <a:spLocks noChangeArrowheads="1" noChangeShapeType="1" noTextEdit="1"/>
          </p:cNvSpPr>
          <p:nvPr/>
        </p:nvSpPr>
        <p:spPr bwMode="auto">
          <a:xfrm>
            <a:off x="3467100" y="366713"/>
            <a:ext cx="5314950" cy="628650"/>
          </a:xfrm>
          <a:prstGeom prst="rect">
            <a:avLst/>
          </a:prstGeom>
        </p:spPr>
        <p:txBody>
          <a:bodyPr wrap="none" fromWordArt="1">
            <a:prstTxWarp prst="textPlain">
              <a:avLst>
                <a:gd name="adj" fmla="val 50000"/>
              </a:avLst>
            </a:prstTxWarp>
          </a:bodyPr>
          <a:lstStyle/>
          <a:p>
            <a:pPr algn="ctr"/>
            <a:r>
              <a:rPr lang="en-GB" sz="2700" kern="10">
                <a:ln w="19050">
                  <a:solidFill>
                    <a:srgbClr val="FF0000"/>
                  </a:solidFill>
                  <a:round/>
                  <a:headEnd/>
                  <a:tailEnd/>
                </a:ln>
                <a:solidFill>
                  <a:srgbClr val="99000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TÀI LIỆU THAM KHẢO</a:t>
            </a:r>
          </a:p>
        </p:txBody>
      </p:sp>
      <p:sp>
        <p:nvSpPr>
          <p:cNvPr id="48131" name="WordArt 12"/>
          <p:cNvSpPr>
            <a:spLocks noChangeArrowheads="1" noChangeShapeType="1" noTextEdit="1"/>
          </p:cNvSpPr>
          <p:nvPr/>
        </p:nvSpPr>
        <p:spPr bwMode="auto">
          <a:xfrm>
            <a:off x="3467100" y="4572000"/>
            <a:ext cx="3657600" cy="228600"/>
          </a:xfrm>
          <a:prstGeom prst="rect">
            <a:avLst/>
          </a:prstGeom>
        </p:spPr>
        <p:txBody>
          <a:bodyPr wrap="none" fromWordArt="1">
            <a:prstTxWarp prst="textPlain">
              <a:avLst>
                <a:gd name="adj" fmla="val 50000"/>
              </a:avLst>
            </a:prstTxWarp>
          </a:bodyPr>
          <a:lstStyle/>
          <a:p>
            <a:pPr algn="ctr"/>
            <a:endParaRPr lang="en-GB" sz="2700" b="1" kern="10">
              <a:ln w="9525">
                <a:solidFill>
                  <a:srgbClr val="FF00FF"/>
                </a:solidFill>
                <a:round/>
                <a:headEnd/>
                <a:tailEnd/>
              </a:ln>
              <a:solidFill>
                <a:srgbClr val="000000"/>
              </a:solidFill>
              <a:effectLst>
                <a:outerShdw dist="35921" dir="2700000" algn="ctr" rotWithShape="0">
                  <a:srgbClr val="C0C0C0">
                    <a:alpha val="79999"/>
                  </a:srgbClr>
                </a:outerShdw>
              </a:effectLst>
              <a:latin typeface="Times New Roman" panose="02020603050405020304" pitchFamily="18" charset="0"/>
              <a:cs typeface="Times New Roman" panose="02020603050405020304" pitchFamily="18" charset="0"/>
            </a:endParaRPr>
          </a:p>
        </p:txBody>
      </p:sp>
      <p:sp>
        <p:nvSpPr>
          <p:cNvPr id="2" name="TextBox 1"/>
          <p:cNvSpPr txBox="1">
            <a:spLocks noChangeArrowheads="1"/>
          </p:cNvSpPr>
          <p:nvPr/>
        </p:nvSpPr>
        <p:spPr bwMode="auto">
          <a:xfrm>
            <a:off x="2214564" y="1225550"/>
            <a:ext cx="8148637"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85763" indent="-385763">
              <a:spcBef>
                <a:spcPct val="20000"/>
              </a:spcBef>
              <a:buChar char="•"/>
              <a:defRPr sz="3200">
                <a:solidFill>
                  <a:schemeClr val="tx1"/>
                </a:solidFill>
                <a:latin typeface=".VnTime" pitchFamily="34" charset="0"/>
              </a:defRPr>
            </a:lvl1pPr>
            <a:lvl2pPr marL="742950" indent="-285750">
              <a:spcBef>
                <a:spcPct val="20000"/>
              </a:spcBef>
              <a:buChar char="–"/>
              <a:defRPr sz="2800">
                <a:solidFill>
                  <a:schemeClr val="tx1"/>
                </a:solidFill>
                <a:latin typeface=".VnTime" pitchFamily="34" charset="0"/>
              </a:defRPr>
            </a:lvl2pPr>
            <a:lvl3pPr marL="1143000" indent="-228600">
              <a:spcBef>
                <a:spcPct val="20000"/>
              </a:spcBef>
              <a:buChar char="•"/>
              <a:defRPr sz="2400">
                <a:solidFill>
                  <a:schemeClr val="tx1"/>
                </a:solidFill>
                <a:latin typeface=".VnTime" pitchFamily="34" charset="0"/>
              </a:defRPr>
            </a:lvl3pPr>
            <a:lvl4pPr marL="1600200" indent="-228600">
              <a:spcBef>
                <a:spcPct val="20000"/>
              </a:spcBef>
              <a:buChar char="–"/>
              <a:defRPr sz="2000">
                <a:solidFill>
                  <a:schemeClr val="tx1"/>
                </a:solidFill>
                <a:latin typeface=".VnTime" pitchFamily="34" charset="0"/>
              </a:defRPr>
            </a:lvl4pPr>
            <a:lvl5pPr marL="2057400" indent="-228600">
              <a:spcBef>
                <a:spcPct val="20000"/>
              </a:spcBef>
              <a:buChar char="»"/>
              <a:defRPr sz="2000">
                <a:solidFill>
                  <a:schemeClr val="tx1"/>
                </a:solidFill>
                <a:latin typeface=".VnTime" pitchFamily="34" charset="0"/>
              </a:defRPr>
            </a:lvl5pPr>
            <a:lvl6pPr marL="2514600" indent="-228600" eaLnBrk="0" fontAlgn="base" hangingPunct="0">
              <a:spcBef>
                <a:spcPct val="20000"/>
              </a:spcBef>
              <a:spcAft>
                <a:spcPct val="0"/>
              </a:spcAft>
              <a:buChar char="»"/>
              <a:defRPr sz="2000">
                <a:solidFill>
                  <a:schemeClr val="tx1"/>
                </a:solidFill>
                <a:latin typeface=".VnTime" pitchFamily="34" charset="0"/>
              </a:defRPr>
            </a:lvl6pPr>
            <a:lvl7pPr marL="2971800" indent="-228600" eaLnBrk="0" fontAlgn="base" hangingPunct="0">
              <a:spcBef>
                <a:spcPct val="20000"/>
              </a:spcBef>
              <a:spcAft>
                <a:spcPct val="0"/>
              </a:spcAft>
              <a:buChar char="»"/>
              <a:defRPr sz="2000">
                <a:solidFill>
                  <a:schemeClr val="tx1"/>
                </a:solidFill>
                <a:latin typeface=".VnTime" pitchFamily="34" charset="0"/>
              </a:defRPr>
            </a:lvl7pPr>
            <a:lvl8pPr marL="3429000" indent="-228600" eaLnBrk="0" fontAlgn="base" hangingPunct="0">
              <a:spcBef>
                <a:spcPct val="20000"/>
              </a:spcBef>
              <a:spcAft>
                <a:spcPct val="0"/>
              </a:spcAft>
              <a:buChar char="»"/>
              <a:defRPr sz="2000">
                <a:solidFill>
                  <a:schemeClr val="tx1"/>
                </a:solidFill>
                <a:latin typeface=".VnTime" pitchFamily="34" charset="0"/>
              </a:defRPr>
            </a:lvl8pPr>
            <a:lvl9pPr marL="3886200" indent="-228600" eaLnBrk="0" fontAlgn="base" hangingPunct="0">
              <a:spcBef>
                <a:spcPct val="20000"/>
              </a:spcBef>
              <a:spcAft>
                <a:spcPct val="0"/>
              </a:spcAft>
              <a:buChar char="»"/>
              <a:defRPr sz="2000">
                <a:solidFill>
                  <a:schemeClr val="tx1"/>
                </a:solidFill>
                <a:latin typeface=".VnTime" pitchFamily="34" charset="0"/>
              </a:defRPr>
            </a:lvl9pPr>
          </a:lstStyle>
          <a:p>
            <a:pPr>
              <a:lnSpc>
                <a:spcPct val="150000"/>
              </a:lnSpc>
              <a:spcBef>
                <a:spcPct val="0"/>
              </a:spcBef>
              <a:buFontTx/>
              <a:buAutoNum type="arabicPeriod"/>
            </a:pPr>
            <a:r>
              <a:rPr lang="en-US" altLang="en-US" sz="2800" dirty="0">
                <a:solidFill>
                  <a:srgbClr val="000066"/>
                </a:solidFill>
                <a:latin typeface="Times New Roman" panose="02020603050405020304" pitchFamily="18" charset="0"/>
                <a:cs typeface="Times New Roman" panose="02020603050405020304" pitchFamily="18" charset="0"/>
              </a:rPr>
              <a:t>Phần mềm ghép ảnh, ghép video: Camtasia 9</a:t>
            </a:r>
          </a:p>
          <a:p>
            <a:pPr>
              <a:lnSpc>
                <a:spcPct val="150000"/>
              </a:lnSpc>
              <a:spcBef>
                <a:spcPct val="0"/>
              </a:spcBef>
              <a:buFontTx/>
              <a:buAutoNum type="arabicPeriod"/>
            </a:pPr>
            <a:r>
              <a:rPr lang="en-US" altLang="en-US" sz="2800" dirty="0">
                <a:solidFill>
                  <a:srgbClr val="000066"/>
                </a:solidFill>
                <a:latin typeface="Times New Roman" panose="02020603050405020304" pitchFamily="18" charset="0"/>
                <a:cs typeface="Times New Roman" panose="02020603050405020304" pitchFamily="18" charset="0"/>
              </a:rPr>
              <a:t>Phần mềm đổi đuôi, cắt xóa và chỉnh màu cho video: Video Converter Factory pro</a:t>
            </a:r>
          </a:p>
          <a:p>
            <a:pPr>
              <a:lnSpc>
                <a:spcPct val="150000"/>
              </a:lnSpc>
              <a:spcBef>
                <a:spcPct val="0"/>
              </a:spcBef>
              <a:buFontTx/>
              <a:buAutoNum type="arabicPeriod"/>
            </a:pPr>
            <a:r>
              <a:rPr lang="en-US" altLang="en-US" sz="2800" dirty="0">
                <a:solidFill>
                  <a:srgbClr val="000066"/>
                </a:solidFill>
                <a:latin typeface="Times New Roman" panose="02020603050405020304" pitchFamily="18" charset="0"/>
                <a:cs typeface="Times New Roman" panose="02020603050405020304" pitchFamily="18" charset="0"/>
              </a:rPr>
              <a:t>Phần mềm hỗ trợ thiết kế bài giảng Elearning Ispring Suite 9 đóng gói theo chuẩn HTML5</a:t>
            </a:r>
          </a:p>
          <a:p>
            <a:pPr>
              <a:lnSpc>
                <a:spcPct val="150000"/>
              </a:lnSpc>
              <a:spcBef>
                <a:spcPct val="0"/>
              </a:spcBef>
              <a:buFontTx/>
              <a:buAutoNum type="arabicPeriod"/>
            </a:pPr>
            <a:r>
              <a:rPr lang="en-US" altLang="en-US" sz="2800" dirty="0">
                <a:solidFill>
                  <a:srgbClr val="000066"/>
                </a:solidFill>
                <a:latin typeface="Times New Roman" panose="02020603050405020304" pitchFamily="18" charset="0"/>
                <a:cs typeface="Times New Roman" panose="02020603050405020304" pitchFamily="18" charset="0"/>
              </a:rPr>
              <a:t>Sách giáo khoa, sách bài tập </a:t>
            </a:r>
            <a:r>
              <a:rPr lang="en-US" altLang="en-US" sz="2800" dirty="0" smtClean="0">
                <a:solidFill>
                  <a:srgbClr val="000066"/>
                </a:solidFill>
                <a:latin typeface="Times New Roman" panose="02020603050405020304" pitchFamily="18" charset="0"/>
                <a:cs typeface="Times New Roman" panose="02020603050405020304" pitchFamily="18" charset="0"/>
              </a:rPr>
              <a:t>Tiếng anh 7</a:t>
            </a:r>
            <a:endParaRPr lang="en-US" altLang="en-US" sz="2800" dirty="0">
              <a:solidFill>
                <a:srgbClr val="000066"/>
              </a:solidFill>
              <a:latin typeface="Times New Roman" panose="02020603050405020304" pitchFamily="18" charset="0"/>
              <a:cs typeface="Times New Roman" panose="02020603050405020304" pitchFamily="18" charset="0"/>
            </a:endParaRPr>
          </a:p>
          <a:p>
            <a:pPr>
              <a:lnSpc>
                <a:spcPct val="150000"/>
              </a:lnSpc>
              <a:spcBef>
                <a:spcPct val="0"/>
              </a:spcBef>
              <a:buFontTx/>
              <a:buAutoNum type="arabicPeriod"/>
            </a:pPr>
            <a:endParaRPr lang="en-US" altLang="en-US" sz="2800" dirty="0">
              <a:solidFill>
                <a:srgbClr val="000066"/>
              </a:solidFill>
              <a:latin typeface="Times New Roman" panose="02020603050405020304" pitchFamily="18" charset="0"/>
              <a:cs typeface="Times New Roman" panose="02020603050405020304" pitchFamily="18" charset="0"/>
            </a:endParaRPr>
          </a:p>
        </p:txBody>
      </p:sp>
      <p:pic>
        <p:nvPicPr>
          <p:cNvPr id="6" name="Nhac nen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a:fillRect/>
          </a:stretch>
        </p:blipFill>
        <p:spPr bwMode="auto">
          <a:xfrm>
            <a:off x="10213182" y="5772150"/>
            <a:ext cx="300037"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542035760"/>
      </p:ext>
    </p:extLst>
  </p:cSld>
  <p:clrMapOvr>
    <a:masterClrMapping/>
  </p:clrMapOvr>
  <p:transition spd="med" advTm="2600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barn(inVertical)">
                                      <p:cBhvr>
                                        <p:cTn id="7" dur="500"/>
                                        <p:tgtEl>
                                          <p:spTgt spid="205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0" fill="hold"/>
                                        <p:tgtEl>
                                          <p:spTgt spid="2"/>
                                        </p:tgtEl>
                                        <p:attrNameLst>
                                          <p:attrName>ppt_x</p:attrName>
                                        </p:attrNameLst>
                                      </p:cBhvr>
                                      <p:tavLst>
                                        <p:tav tm="0">
                                          <p:val>
                                            <p:strVal val="#ppt_x"/>
                                          </p:val>
                                        </p:tav>
                                        <p:tav tm="100000">
                                          <p:val>
                                            <p:strVal val="#ppt_x"/>
                                          </p:val>
                                        </p:tav>
                                      </p:tavLst>
                                    </p:anim>
                                    <p:anim calcmode="lin" valueType="num">
                                      <p:cBhvr additive="base">
                                        <p:cTn id="11" dur="5000" fill="hold"/>
                                        <p:tgtEl>
                                          <p:spTgt spid="2"/>
                                        </p:tgtEl>
                                        <p:attrNameLst>
                                          <p:attrName>ppt_y</p:attrName>
                                        </p:attrNameLst>
                                      </p:cBhvr>
                                      <p:tavLst>
                                        <p:tav tm="0">
                                          <p:val>
                                            <p:strVal val="1+#ppt_h/2"/>
                                          </p:val>
                                        </p:tav>
                                        <p:tav tm="100000">
                                          <p:val>
                                            <p:strVal val="#ppt_y"/>
                                          </p:val>
                                        </p:tav>
                                      </p:tavLst>
                                    </p:anim>
                                  </p:childTnLst>
                                </p:cTn>
                              </p:par>
                              <p:par>
                                <p:cTn id="12" presetID="1" presetClass="mediacall" presetSubtype="0" fill="hold" nodeType="withEffect">
                                  <p:stCondLst>
                                    <p:cond delay="0"/>
                                  </p:stCondLst>
                                  <p:childTnLst>
                                    <p:cmd type="call" cmd="playFrom(0.0)">
                                      <p:cBhvr>
                                        <p:cTn id="13" dur="149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4" fill="hold" display="0">
                  <p:stCondLst>
                    <p:cond delay="indefinite"/>
                  </p:stCondLst>
                  <p:endCondLst>
                    <p:cond evt="onStopAudio" delay="0">
                      <p:tgtEl>
                        <p:sldTgt/>
                      </p:tgtEl>
                    </p:cond>
                  </p:endCondLst>
                </p:cTn>
                <p:tgtEl>
                  <p:spTgt spid="6"/>
                </p:tgtEl>
              </p:cMediaNode>
            </p:audio>
          </p:childTnLst>
        </p:cTn>
      </p:par>
    </p:tnLst>
    <p:bldLst>
      <p:bldP spid="2055"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6"/>
          <p:cNvSpPr txBox="1">
            <a:spLocks noChangeArrowheads="1"/>
          </p:cNvSpPr>
          <p:nvPr/>
        </p:nvSpPr>
        <p:spPr bwMode="auto">
          <a:xfrm>
            <a:off x="2286000" y="3657600"/>
            <a:ext cx="7696200"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nTime" pitchFamily="34" charset="0"/>
              </a:defRPr>
            </a:lvl1pPr>
            <a:lvl2pPr marL="742950" indent="-285750">
              <a:spcBef>
                <a:spcPct val="20000"/>
              </a:spcBef>
              <a:buChar char="–"/>
              <a:defRPr sz="2800">
                <a:solidFill>
                  <a:schemeClr val="tx1"/>
                </a:solidFill>
                <a:latin typeface=".VnTime" pitchFamily="34" charset="0"/>
              </a:defRPr>
            </a:lvl2pPr>
            <a:lvl3pPr marL="1143000" indent="-228600">
              <a:spcBef>
                <a:spcPct val="20000"/>
              </a:spcBef>
              <a:buChar char="•"/>
              <a:defRPr sz="2400">
                <a:solidFill>
                  <a:schemeClr val="tx1"/>
                </a:solidFill>
                <a:latin typeface=".VnTime" pitchFamily="34" charset="0"/>
              </a:defRPr>
            </a:lvl3pPr>
            <a:lvl4pPr marL="1600200" indent="-228600">
              <a:spcBef>
                <a:spcPct val="20000"/>
              </a:spcBef>
              <a:buChar char="–"/>
              <a:defRPr sz="2000">
                <a:solidFill>
                  <a:schemeClr val="tx1"/>
                </a:solidFill>
                <a:latin typeface=".VnTime" pitchFamily="34" charset="0"/>
              </a:defRPr>
            </a:lvl4pPr>
            <a:lvl5pPr marL="2057400" indent="-228600">
              <a:spcBef>
                <a:spcPct val="20000"/>
              </a:spcBef>
              <a:buChar char="»"/>
              <a:defRPr sz="2000">
                <a:solidFill>
                  <a:schemeClr val="tx1"/>
                </a:solidFill>
                <a:latin typeface=".VnTime" pitchFamily="34" charset="0"/>
              </a:defRPr>
            </a:lvl5pPr>
            <a:lvl6pPr marL="2514600" indent="-228600" eaLnBrk="0" fontAlgn="base" hangingPunct="0">
              <a:spcBef>
                <a:spcPct val="20000"/>
              </a:spcBef>
              <a:spcAft>
                <a:spcPct val="0"/>
              </a:spcAft>
              <a:buChar char="»"/>
              <a:defRPr sz="2000">
                <a:solidFill>
                  <a:schemeClr val="tx1"/>
                </a:solidFill>
                <a:latin typeface=".VnTime" pitchFamily="34" charset="0"/>
              </a:defRPr>
            </a:lvl6pPr>
            <a:lvl7pPr marL="2971800" indent="-228600" eaLnBrk="0" fontAlgn="base" hangingPunct="0">
              <a:spcBef>
                <a:spcPct val="20000"/>
              </a:spcBef>
              <a:spcAft>
                <a:spcPct val="0"/>
              </a:spcAft>
              <a:buChar char="»"/>
              <a:defRPr sz="2000">
                <a:solidFill>
                  <a:schemeClr val="tx1"/>
                </a:solidFill>
                <a:latin typeface=".VnTime" pitchFamily="34" charset="0"/>
              </a:defRPr>
            </a:lvl7pPr>
            <a:lvl8pPr marL="3429000" indent="-228600" eaLnBrk="0" fontAlgn="base" hangingPunct="0">
              <a:spcBef>
                <a:spcPct val="20000"/>
              </a:spcBef>
              <a:spcAft>
                <a:spcPct val="0"/>
              </a:spcAft>
              <a:buChar char="»"/>
              <a:defRPr sz="2000">
                <a:solidFill>
                  <a:schemeClr val="tx1"/>
                </a:solidFill>
                <a:latin typeface=".VnTime" pitchFamily="34" charset="0"/>
              </a:defRPr>
            </a:lvl8pPr>
            <a:lvl9pPr marL="3886200" indent="-228600" eaLnBrk="0" fontAlgn="base" hangingPunct="0">
              <a:spcBef>
                <a:spcPct val="20000"/>
              </a:spcBef>
              <a:spcAft>
                <a:spcPct val="0"/>
              </a:spcAft>
              <a:buChar char="»"/>
              <a:defRPr sz="2000">
                <a:solidFill>
                  <a:schemeClr val="tx1"/>
                </a:solidFill>
                <a:latin typeface=".VnTime" pitchFamily="34" charset="0"/>
              </a:defRPr>
            </a:lvl9pPr>
          </a:lstStyle>
          <a:p>
            <a:pPr eaLnBrk="1" hangingPunct="1">
              <a:lnSpc>
                <a:spcPct val="130000"/>
              </a:lnSpc>
              <a:spcBef>
                <a:spcPct val="0"/>
              </a:spcBef>
              <a:buClr>
                <a:srgbClr val="0BD0D9"/>
              </a:buClr>
              <a:buSzPct val="95000"/>
              <a:buFont typeface="Wingdings" panose="05000000000000000000" pitchFamily="2" charset="2"/>
              <a:buChar char="Ø"/>
            </a:pPr>
            <a:r>
              <a:rPr lang="en-US" altLang="en-US" sz="2400" dirty="0">
                <a:solidFill>
                  <a:srgbClr val="008000"/>
                </a:solidFill>
                <a:latin typeface="Times New Roman" panose="02020603050405020304" pitchFamily="18" charset="0"/>
                <a:cs typeface="Times New Roman" panose="02020603050405020304" pitchFamily="18" charset="0"/>
              </a:rPr>
              <a:t> Giáo viên: </a:t>
            </a:r>
            <a:r>
              <a:rPr lang="en-US" altLang="en-US" sz="2400" b="1" dirty="0">
                <a:solidFill>
                  <a:srgbClr val="008000"/>
                </a:solidFill>
                <a:latin typeface="Times New Roman" panose="02020603050405020304" pitchFamily="18" charset="0"/>
                <a:cs typeface="Times New Roman" panose="02020603050405020304" pitchFamily="18" charset="0"/>
              </a:rPr>
              <a:t>Nguyễn Thị </a:t>
            </a:r>
            <a:r>
              <a:rPr lang="en-US" altLang="en-US" sz="2400" b="1" dirty="0" smtClean="0">
                <a:solidFill>
                  <a:srgbClr val="008000"/>
                </a:solidFill>
                <a:latin typeface="Times New Roman" panose="02020603050405020304" pitchFamily="18" charset="0"/>
                <a:cs typeface="Times New Roman" panose="02020603050405020304" pitchFamily="18" charset="0"/>
              </a:rPr>
              <a:t>Kiều Hoa</a:t>
            </a:r>
            <a:endParaRPr lang="en-US" altLang="en-US" sz="2400" b="1" dirty="0">
              <a:solidFill>
                <a:srgbClr val="008000"/>
              </a:solidFill>
              <a:latin typeface="Times New Roman" panose="02020603050405020304" pitchFamily="18" charset="0"/>
              <a:cs typeface="Times New Roman" panose="02020603050405020304" pitchFamily="18" charset="0"/>
            </a:endParaRPr>
          </a:p>
          <a:p>
            <a:pPr eaLnBrk="1" hangingPunct="1">
              <a:lnSpc>
                <a:spcPct val="130000"/>
              </a:lnSpc>
              <a:spcBef>
                <a:spcPct val="0"/>
              </a:spcBef>
              <a:buClr>
                <a:srgbClr val="0BD0D9"/>
              </a:buClr>
              <a:buSzPct val="95000"/>
              <a:buFont typeface="Wingdings" panose="05000000000000000000" pitchFamily="2" charset="2"/>
              <a:buChar char="Ø"/>
            </a:pPr>
            <a:r>
              <a:rPr lang="en-US" altLang="en-US" sz="2400" dirty="0">
                <a:solidFill>
                  <a:srgbClr val="008000"/>
                </a:solidFill>
                <a:latin typeface="Times New Roman" panose="02020603050405020304" pitchFamily="18" charset="0"/>
                <a:cs typeface="Times New Roman" panose="02020603050405020304" pitchFamily="18" charset="0"/>
              </a:rPr>
              <a:t> Email: </a:t>
            </a:r>
            <a:r>
              <a:rPr lang="en-US" altLang="en-US" sz="2400" b="1" dirty="0" smtClean="0">
                <a:solidFill>
                  <a:srgbClr val="008000"/>
                </a:solidFill>
                <a:latin typeface="Times New Roman" panose="02020603050405020304" pitchFamily="18" charset="0"/>
                <a:cs typeface="Times New Roman" panose="02020603050405020304" pitchFamily="18" charset="0"/>
              </a:rPr>
              <a:t>thcs.ta.ntkhoa@dongtrieu.edu.vn</a:t>
            </a:r>
            <a:endParaRPr lang="en-US" altLang="en-US" sz="2400" b="1" dirty="0">
              <a:solidFill>
                <a:srgbClr val="008000"/>
              </a:solidFill>
              <a:latin typeface="Times New Roman" panose="02020603050405020304" pitchFamily="18" charset="0"/>
              <a:cs typeface="Times New Roman" panose="02020603050405020304" pitchFamily="18" charset="0"/>
            </a:endParaRPr>
          </a:p>
          <a:p>
            <a:pPr eaLnBrk="1" hangingPunct="1">
              <a:lnSpc>
                <a:spcPct val="130000"/>
              </a:lnSpc>
              <a:spcBef>
                <a:spcPct val="0"/>
              </a:spcBef>
              <a:buClr>
                <a:srgbClr val="0BD0D9"/>
              </a:buClr>
              <a:buSzPct val="95000"/>
              <a:buFont typeface="Wingdings" panose="05000000000000000000" pitchFamily="2" charset="2"/>
              <a:buChar char="Ø"/>
            </a:pPr>
            <a:r>
              <a:rPr lang="en-US" altLang="en-US" sz="2400" dirty="0">
                <a:solidFill>
                  <a:srgbClr val="008000"/>
                </a:solidFill>
                <a:latin typeface="Times New Roman" panose="02020603050405020304" pitchFamily="18" charset="0"/>
                <a:cs typeface="Times New Roman" panose="02020603050405020304" pitchFamily="18" charset="0"/>
              </a:rPr>
              <a:t> Điện thoại liên lạc: </a:t>
            </a:r>
            <a:r>
              <a:rPr lang="en-US" altLang="zh-CN" sz="2400" b="1" dirty="0" smtClean="0">
                <a:solidFill>
                  <a:srgbClr val="008000"/>
                </a:solidFill>
                <a:latin typeface="Times New Roman" panose="02020603050405020304" pitchFamily="18" charset="0"/>
                <a:ea typeface="字魂36号-正文宋楷"/>
                <a:cs typeface="Times New Roman" panose="02020603050405020304" pitchFamily="18" charset="0"/>
              </a:rPr>
              <a:t>0901.211.178</a:t>
            </a:r>
            <a:endParaRPr lang="en-US" altLang="zh-CN" sz="2400" b="1" dirty="0">
              <a:solidFill>
                <a:srgbClr val="008000"/>
              </a:solidFill>
              <a:latin typeface="Times New Roman" panose="02020603050405020304" pitchFamily="18" charset="0"/>
              <a:ea typeface="字魂36号-正文宋楷"/>
              <a:cs typeface="Times New Roman" panose="02020603050405020304" pitchFamily="18" charset="0"/>
            </a:endParaRPr>
          </a:p>
          <a:p>
            <a:pPr eaLnBrk="1" hangingPunct="1">
              <a:lnSpc>
                <a:spcPct val="130000"/>
              </a:lnSpc>
              <a:spcBef>
                <a:spcPct val="0"/>
              </a:spcBef>
              <a:buClr>
                <a:srgbClr val="0BD0D9"/>
              </a:buClr>
              <a:buSzPct val="95000"/>
              <a:buFont typeface="Wingdings" panose="05000000000000000000" pitchFamily="2" charset="2"/>
              <a:buChar char="Ø"/>
            </a:pPr>
            <a:r>
              <a:rPr lang="en-US" altLang="en-US" sz="2400" dirty="0">
                <a:solidFill>
                  <a:srgbClr val="008000"/>
                </a:solidFill>
                <a:latin typeface="Times New Roman" panose="02020603050405020304" pitchFamily="18" charset="0"/>
                <a:cs typeface="Times New Roman" panose="02020603050405020304" pitchFamily="18" charset="0"/>
              </a:rPr>
              <a:t> Đơn vị công tác: </a:t>
            </a:r>
            <a:r>
              <a:rPr lang="en-US" altLang="en-US" sz="2400" b="1" dirty="0">
                <a:solidFill>
                  <a:srgbClr val="008000"/>
                </a:solidFill>
                <a:latin typeface="Times New Roman" panose="02020603050405020304" pitchFamily="18" charset="0"/>
                <a:cs typeface="Times New Roman" panose="02020603050405020304" pitchFamily="18" charset="0"/>
              </a:rPr>
              <a:t>Trường THCS Tràng An</a:t>
            </a:r>
          </a:p>
          <a:p>
            <a:pPr eaLnBrk="1" hangingPunct="1">
              <a:lnSpc>
                <a:spcPct val="130000"/>
              </a:lnSpc>
              <a:spcBef>
                <a:spcPct val="0"/>
              </a:spcBef>
              <a:buClr>
                <a:srgbClr val="0BD0D9"/>
              </a:buClr>
              <a:buSzPct val="95000"/>
              <a:buFont typeface="Wingdings" panose="05000000000000000000" pitchFamily="2" charset="2"/>
              <a:buChar char="Ø"/>
            </a:pPr>
            <a:r>
              <a:rPr lang="en-US" altLang="en-US" sz="2400" dirty="0">
                <a:solidFill>
                  <a:srgbClr val="008000"/>
                </a:solidFill>
                <a:latin typeface="Times New Roman" panose="02020603050405020304" pitchFamily="18" charset="0"/>
                <a:cs typeface="Times New Roman" panose="02020603050405020304" pitchFamily="18" charset="0"/>
              </a:rPr>
              <a:t> Địa chỉ: </a:t>
            </a:r>
            <a:r>
              <a:rPr lang="en-US" altLang="en-US" sz="2400" b="1" dirty="0">
                <a:solidFill>
                  <a:srgbClr val="008000"/>
                </a:solidFill>
                <a:latin typeface="Times New Roman" panose="02020603050405020304" pitchFamily="18" charset="0"/>
                <a:cs typeface="Times New Roman" panose="02020603050405020304" pitchFamily="18" charset="0"/>
              </a:rPr>
              <a:t>Phường Tràng An- Thị xã Đông Triều – Tỉnh Quảng Ninh</a:t>
            </a:r>
          </a:p>
        </p:txBody>
      </p:sp>
      <p:sp>
        <p:nvSpPr>
          <p:cNvPr id="7" name="TextBox 6"/>
          <p:cNvSpPr txBox="1"/>
          <p:nvPr/>
        </p:nvSpPr>
        <p:spPr>
          <a:xfrm>
            <a:off x="2971800" y="228601"/>
            <a:ext cx="5772150" cy="708025"/>
          </a:xfrm>
          <a:prstGeom prst="rect">
            <a:avLst/>
          </a:prstGeom>
          <a:noFill/>
        </p:spPr>
        <p:txBody>
          <a:bodyPr>
            <a:spAutoFit/>
          </a:bodyPr>
          <a:lstStyle/>
          <a:p>
            <a:pPr algn="ctr" eaLnBrk="1" hangingPunct="1">
              <a:defRPr/>
            </a:pPr>
            <a:r>
              <a:rPr lang="en-US" sz="40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LỜI CẢM ƠN</a:t>
            </a:r>
          </a:p>
        </p:txBody>
      </p:sp>
      <p:sp>
        <p:nvSpPr>
          <p:cNvPr id="18439" name="TextBox 4"/>
          <p:cNvSpPr txBox="1">
            <a:spLocks noChangeArrowheads="1"/>
          </p:cNvSpPr>
          <p:nvPr/>
        </p:nvSpPr>
        <p:spPr bwMode="auto">
          <a:xfrm>
            <a:off x="1905000" y="969964"/>
            <a:ext cx="8534400"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nTime" pitchFamily="34" charset="0"/>
              </a:defRPr>
            </a:lvl1pPr>
            <a:lvl2pPr marL="742950" indent="-285750">
              <a:spcBef>
                <a:spcPct val="20000"/>
              </a:spcBef>
              <a:buChar char="–"/>
              <a:defRPr sz="2800">
                <a:solidFill>
                  <a:schemeClr val="tx1"/>
                </a:solidFill>
                <a:latin typeface=".VnTime" pitchFamily="34" charset="0"/>
              </a:defRPr>
            </a:lvl2pPr>
            <a:lvl3pPr marL="1143000" indent="-228600">
              <a:spcBef>
                <a:spcPct val="20000"/>
              </a:spcBef>
              <a:buChar char="•"/>
              <a:defRPr sz="2400">
                <a:solidFill>
                  <a:schemeClr val="tx1"/>
                </a:solidFill>
                <a:latin typeface=".VnTime" pitchFamily="34" charset="0"/>
              </a:defRPr>
            </a:lvl3pPr>
            <a:lvl4pPr marL="1600200" indent="-228600">
              <a:spcBef>
                <a:spcPct val="20000"/>
              </a:spcBef>
              <a:buChar char="–"/>
              <a:defRPr sz="2000">
                <a:solidFill>
                  <a:schemeClr val="tx1"/>
                </a:solidFill>
                <a:latin typeface=".VnTime" pitchFamily="34" charset="0"/>
              </a:defRPr>
            </a:lvl4pPr>
            <a:lvl5pPr marL="2057400" indent="-228600">
              <a:spcBef>
                <a:spcPct val="20000"/>
              </a:spcBef>
              <a:buChar char="»"/>
              <a:defRPr sz="2000">
                <a:solidFill>
                  <a:schemeClr val="tx1"/>
                </a:solidFill>
                <a:latin typeface=".VnTime" pitchFamily="34" charset="0"/>
              </a:defRPr>
            </a:lvl5pPr>
            <a:lvl6pPr marL="2514600" indent="-228600" eaLnBrk="0" fontAlgn="base" hangingPunct="0">
              <a:spcBef>
                <a:spcPct val="20000"/>
              </a:spcBef>
              <a:spcAft>
                <a:spcPct val="0"/>
              </a:spcAft>
              <a:buChar char="»"/>
              <a:defRPr sz="2000">
                <a:solidFill>
                  <a:schemeClr val="tx1"/>
                </a:solidFill>
                <a:latin typeface=".VnTime" pitchFamily="34" charset="0"/>
              </a:defRPr>
            </a:lvl6pPr>
            <a:lvl7pPr marL="2971800" indent="-228600" eaLnBrk="0" fontAlgn="base" hangingPunct="0">
              <a:spcBef>
                <a:spcPct val="20000"/>
              </a:spcBef>
              <a:spcAft>
                <a:spcPct val="0"/>
              </a:spcAft>
              <a:buChar char="»"/>
              <a:defRPr sz="2000">
                <a:solidFill>
                  <a:schemeClr val="tx1"/>
                </a:solidFill>
                <a:latin typeface=".VnTime" pitchFamily="34" charset="0"/>
              </a:defRPr>
            </a:lvl7pPr>
            <a:lvl8pPr marL="3429000" indent="-228600" eaLnBrk="0" fontAlgn="base" hangingPunct="0">
              <a:spcBef>
                <a:spcPct val="20000"/>
              </a:spcBef>
              <a:spcAft>
                <a:spcPct val="0"/>
              </a:spcAft>
              <a:buChar char="»"/>
              <a:defRPr sz="2000">
                <a:solidFill>
                  <a:schemeClr val="tx1"/>
                </a:solidFill>
                <a:latin typeface=".VnTime" pitchFamily="34" charset="0"/>
              </a:defRPr>
            </a:lvl8pPr>
            <a:lvl9pPr marL="3886200" indent="-228600" eaLnBrk="0" fontAlgn="base" hangingPunct="0">
              <a:spcBef>
                <a:spcPct val="20000"/>
              </a:spcBef>
              <a:spcAft>
                <a:spcPct val="0"/>
              </a:spcAft>
              <a:buChar char="»"/>
              <a:defRPr sz="2000">
                <a:solidFill>
                  <a:schemeClr val="tx1"/>
                </a:solidFill>
                <a:latin typeface=".VnTime" pitchFamily="34" charset="0"/>
              </a:defRPr>
            </a:lvl9pPr>
          </a:lstStyle>
          <a:p>
            <a:pPr algn="just" eaLnBrk="1" hangingPunct="1">
              <a:lnSpc>
                <a:spcPct val="130000"/>
              </a:lnSpc>
              <a:spcBef>
                <a:spcPct val="0"/>
              </a:spcBef>
              <a:buFontTx/>
              <a:buNone/>
            </a:pPr>
            <a:r>
              <a:rPr lang="en-US" altLang="en-US" sz="2400" dirty="0">
                <a:solidFill>
                  <a:srgbClr val="000066"/>
                </a:solidFill>
                <a:latin typeface="Times New Roman" panose="02020603050405020304" pitchFamily="18" charset="0"/>
                <a:cs typeface="Times New Roman" panose="02020603050405020304" pitchFamily="18" charset="0"/>
              </a:rPr>
              <a:t>      Để hoàn thành bài giảng tôi xin gửi lời cảm ơn đến PGD &amp; ĐT thị xã Đông Triều đã tổ chức cuộc thi để chúng tôi được giao lưu và học hỏi. Tôi xin cảm ơn Ban giám hiệu trường THCS Tràng An đã tạo điều kiện cho tôi trong quá trình làm và hoàn thành bài giảng.</a:t>
            </a:r>
          </a:p>
          <a:p>
            <a:pPr algn="just" eaLnBrk="1" hangingPunct="1">
              <a:lnSpc>
                <a:spcPct val="130000"/>
              </a:lnSpc>
              <a:spcBef>
                <a:spcPct val="0"/>
              </a:spcBef>
              <a:buFontTx/>
              <a:buNone/>
            </a:pPr>
            <a:r>
              <a:rPr lang="en-US" altLang="en-US" sz="2400" dirty="0">
                <a:solidFill>
                  <a:srgbClr val="000066"/>
                </a:solidFill>
                <a:latin typeface="Times New Roman" panose="02020603050405020304" pitchFamily="18" charset="0"/>
                <a:cs typeface="Times New Roman" panose="02020603050405020304" pitchFamily="18" charset="0"/>
              </a:rPr>
              <a:t>     Tôi rất mong nhận được những đóng góp cho bài giảng của mình.</a:t>
            </a:r>
          </a:p>
        </p:txBody>
      </p:sp>
      <p:pic>
        <p:nvPicPr>
          <p:cNvPr id="6" name="Nhac nen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a:fillRect/>
          </a:stretch>
        </p:blipFill>
        <p:spPr bwMode="auto">
          <a:xfrm>
            <a:off x="10787296" y="5775982"/>
            <a:ext cx="300037"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93221479"/>
      </p:ext>
    </p:extLst>
  </p:cSld>
  <p:clrMapOvr>
    <a:masterClrMapping/>
  </p:clrMapOvr>
  <p:transition spd="slow" advTm="21936">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8439"/>
                                        </p:tgtEl>
                                        <p:attrNameLst>
                                          <p:attrName>style.visibility</p:attrName>
                                        </p:attrNameLst>
                                      </p:cBhvr>
                                      <p:to>
                                        <p:strVal val="visible"/>
                                      </p:to>
                                    </p:set>
                                    <p:anim calcmode="lin" valueType="num">
                                      <p:cBhvr additive="base">
                                        <p:cTn id="12" dur="500" fill="hold"/>
                                        <p:tgtEl>
                                          <p:spTgt spid="18439"/>
                                        </p:tgtEl>
                                        <p:attrNameLst>
                                          <p:attrName>ppt_x</p:attrName>
                                        </p:attrNameLst>
                                      </p:cBhvr>
                                      <p:tavLst>
                                        <p:tav tm="0">
                                          <p:val>
                                            <p:strVal val="0-#ppt_w/2"/>
                                          </p:val>
                                        </p:tav>
                                        <p:tav tm="100000">
                                          <p:val>
                                            <p:strVal val="#ppt_x"/>
                                          </p:val>
                                        </p:tav>
                                      </p:tavLst>
                                    </p:anim>
                                    <p:anim calcmode="lin" valueType="num">
                                      <p:cBhvr additive="base">
                                        <p:cTn id="13" dur="500" fill="hold"/>
                                        <p:tgtEl>
                                          <p:spTgt spid="18439"/>
                                        </p:tgtEl>
                                        <p:attrNameLst>
                                          <p:attrName>ppt_y</p:attrName>
                                        </p:attrNameLst>
                                      </p:cBhvr>
                                      <p:tavLst>
                                        <p:tav tm="0">
                                          <p:val>
                                            <p:strVal val="#ppt_y"/>
                                          </p:val>
                                        </p:tav>
                                        <p:tav tm="100000">
                                          <p:val>
                                            <p:strVal val="#ppt_y"/>
                                          </p:val>
                                        </p:tav>
                                      </p:tavLst>
                                    </p:anim>
                                  </p:childTnLst>
                                </p:cTn>
                              </p:par>
                              <p:par>
                                <p:cTn id="14" presetID="6" presetClass="entr" presetSubtype="16" fill="hold" grpId="0" nodeType="withEffect">
                                  <p:stCondLst>
                                    <p:cond delay="0"/>
                                  </p:stCondLst>
                                  <p:childTnLst>
                                    <p:set>
                                      <p:cBhvr>
                                        <p:cTn id="15" dur="1" fill="hold">
                                          <p:stCondLst>
                                            <p:cond delay="0"/>
                                          </p:stCondLst>
                                        </p:cTn>
                                        <p:tgtEl>
                                          <p:spTgt spid="18437"/>
                                        </p:tgtEl>
                                        <p:attrNameLst>
                                          <p:attrName>style.visibility</p:attrName>
                                        </p:attrNameLst>
                                      </p:cBhvr>
                                      <p:to>
                                        <p:strVal val="visible"/>
                                      </p:to>
                                    </p:set>
                                    <p:animEffect transition="in" filter="circle(in)">
                                      <p:cBhvr>
                                        <p:cTn id="16" dur="5000"/>
                                        <p:tgtEl>
                                          <p:spTgt spid="18437"/>
                                        </p:tgtEl>
                                      </p:cBhvr>
                                    </p:animEffect>
                                  </p:childTnLst>
                                </p:cTn>
                              </p:par>
                              <p:par>
                                <p:cTn id="17" presetID="1" presetClass="mediacall" presetSubtype="0" fill="hold" nodeType="withEffect">
                                  <p:stCondLst>
                                    <p:cond delay="0"/>
                                  </p:stCondLst>
                                  <p:childTnLst>
                                    <p:cmd type="call" cmd="playFrom(0.0)">
                                      <p:cBhvr>
                                        <p:cTn id="18" dur="149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6"/>
                </p:tgtEl>
              </p:cMediaNode>
            </p:audio>
          </p:childTnLst>
        </p:cTn>
      </p:par>
    </p:tnLst>
    <p:bldLst>
      <p:bldP spid="18437" grpId="0"/>
      <p:bldP spid="7" grpId="0"/>
      <p:bldP spid="184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2192000" cy="6861047"/>
          </a:xfrm>
          <a:prstGeom prst="rect">
            <a:avLst/>
          </a:prstGeom>
        </p:spPr>
      </p:pic>
      <p:sp>
        <p:nvSpPr>
          <p:cNvPr id="3" name="TextBox 2"/>
          <p:cNvSpPr txBox="1"/>
          <p:nvPr/>
        </p:nvSpPr>
        <p:spPr>
          <a:xfrm>
            <a:off x="5103847" y="2645692"/>
            <a:ext cx="6596743" cy="1754326"/>
          </a:xfrm>
          <a:prstGeom prst="rect">
            <a:avLst/>
          </a:prstGeom>
          <a:noFill/>
        </p:spPr>
        <p:txBody>
          <a:bodyPr wrap="square" rtlCol="0">
            <a:spAutoFit/>
          </a:bodyPr>
          <a:lstStyle/>
          <a:p>
            <a:pPr algn="ctr"/>
            <a:r>
              <a:rPr lang="en-US" sz="4400" b="1" dirty="0">
                <a:solidFill>
                  <a:srgbClr val="0070C0"/>
                </a:solidFill>
              </a:rPr>
              <a:t>Unit 2: HEALTH </a:t>
            </a:r>
            <a:endParaRPr lang="en-US" sz="3200" b="1" dirty="0">
              <a:solidFill>
                <a:srgbClr val="0070C0"/>
              </a:solidFill>
            </a:endParaRPr>
          </a:p>
          <a:p>
            <a:pPr algn="ctr"/>
            <a:r>
              <a:rPr lang="en-US" sz="3200" b="1" dirty="0">
                <a:solidFill>
                  <a:srgbClr val="00B050"/>
                </a:solidFill>
              </a:rPr>
              <a:t>Lesson 1.1: Vocabulary &amp; Reading</a:t>
            </a:r>
            <a:r>
              <a:rPr lang="en-US" sz="3200" dirty="0"/>
              <a:t> </a:t>
            </a:r>
          </a:p>
          <a:p>
            <a:pPr algn="ctr"/>
            <a:r>
              <a:rPr lang="en-US" sz="3200" dirty="0">
                <a:solidFill>
                  <a:srgbClr val="FF0000"/>
                </a:solidFill>
              </a:rPr>
              <a:t>Page</a:t>
            </a:r>
            <a:r>
              <a:rPr lang="en-US" sz="3200" dirty="0"/>
              <a:t> </a:t>
            </a:r>
            <a:r>
              <a:rPr lang="en-US" sz="3200" dirty="0">
                <a:solidFill>
                  <a:srgbClr val="FF0000"/>
                </a:solidFill>
              </a:rPr>
              <a:t>12</a:t>
            </a:r>
          </a:p>
        </p:txBody>
      </p:sp>
    </p:spTree>
    <p:custDataLst>
      <p:tags r:id="rId1"/>
    </p:custDataLst>
    <p:extLst>
      <p:ext uri="{BB962C8B-B14F-4D97-AF65-F5344CB8AC3E}">
        <p14:creationId xmlns:p14="http://schemas.microsoft.com/office/powerpoint/2010/main" val="4083332048"/>
      </p:ext>
    </p:extLst>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6317" r="20451"/>
          <a:stretch/>
        </p:blipFill>
        <p:spPr>
          <a:xfrm>
            <a:off x="1" y="411086"/>
            <a:ext cx="5882639" cy="6054816"/>
          </a:xfrm>
          <a:prstGeom prst="rect">
            <a:avLst/>
          </a:prstGeom>
        </p:spPr>
      </p:pic>
      <p:sp>
        <p:nvSpPr>
          <p:cNvPr id="3" name="TextBox 2"/>
          <p:cNvSpPr txBox="1"/>
          <p:nvPr/>
        </p:nvSpPr>
        <p:spPr>
          <a:xfrm>
            <a:off x="6195531" y="588368"/>
            <a:ext cx="5980924" cy="3970318"/>
          </a:xfrm>
          <a:prstGeom prst="rect">
            <a:avLst/>
          </a:prstGeom>
          <a:noFill/>
        </p:spPr>
        <p:txBody>
          <a:bodyPr wrap="square" rtlCol="0">
            <a:spAutoFit/>
          </a:bodyPr>
          <a:lstStyle/>
          <a:p>
            <a:r>
              <a:rPr lang="en-US" sz="3600" dirty="0">
                <a:solidFill>
                  <a:srgbClr val="FF0000"/>
                </a:solidFill>
                <a:ea typeface="Times New Roman" panose="02020603050405020304" pitchFamily="18" charset="0"/>
              </a:rPr>
              <a:t>By the end of this lesson, students will be able to…</a:t>
            </a:r>
          </a:p>
          <a:p>
            <a:endParaRPr lang="en-US" sz="5400" dirty="0">
              <a:solidFill>
                <a:srgbClr val="FF0000"/>
              </a:solidFill>
              <a:ea typeface="Times New Roman" panose="02020603050405020304" pitchFamily="18" charset="0"/>
            </a:endParaRPr>
          </a:p>
          <a:p>
            <a:r>
              <a:rPr lang="en-US" sz="3600" dirty="0">
                <a:solidFill>
                  <a:srgbClr val="0070C0"/>
                </a:solidFill>
              </a:rPr>
              <a:t>- talk about what makes a healthy </a:t>
            </a:r>
            <a:r>
              <a:rPr lang="en-US" sz="3600" dirty="0" smtClean="0">
                <a:solidFill>
                  <a:srgbClr val="0070C0"/>
                </a:solidFill>
              </a:rPr>
              <a:t>lifestyle.</a:t>
            </a:r>
            <a:endParaRPr lang="en-US" sz="3600" dirty="0">
              <a:solidFill>
                <a:srgbClr val="0070C0"/>
              </a:solidFill>
            </a:endParaRPr>
          </a:p>
          <a:p>
            <a:r>
              <a:rPr lang="en-US" sz="3600" dirty="0">
                <a:solidFill>
                  <a:srgbClr val="0070C0"/>
                </a:solidFill>
              </a:rPr>
              <a:t>- </a:t>
            </a:r>
            <a:r>
              <a:rPr lang="en-US" sz="3600" dirty="0" smtClean="0">
                <a:solidFill>
                  <a:srgbClr val="0070C0"/>
                </a:solidFill>
              </a:rPr>
              <a:t>Use indefinite quantifiers</a:t>
            </a:r>
            <a:endParaRPr lang="en-US" sz="3600" dirty="0">
              <a:solidFill>
                <a:srgbClr val="0070C0"/>
              </a:solidFill>
            </a:endParaRPr>
          </a:p>
          <a:p>
            <a:endParaRPr lang="en-US" dirty="0">
              <a:solidFill>
                <a:srgbClr val="FF0000"/>
              </a:solidFill>
              <a:ea typeface="Times New Roman" panose="02020603050405020304" pitchFamily="18" charset="0"/>
            </a:endParaRPr>
          </a:p>
        </p:txBody>
      </p:sp>
    </p:spTree>
    <p:custDataLst>
      <p:tags r:id="rId1"/>
    </p:custDataLst>
    <p:extLst>
      <p:ext uri="{BB962C8B-B14F-4D97-AF65-F5344CB8AC3E}">
        <p14:creationId xmlns:p14="http://schemas.microsoft.com/office/powerpoint/2010/main" val="1190886121"/>
      </p:ext>
    </p:extLst>
  </p:cSld>
  <p:clrMapOvr>
    <a:masterClrMapping/>
  </p:clrMapOvr>
  <p:transition spd="med">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5083" y="361609"/>
            <a:ext cx="9733679" cy="6072502"/>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778" y="814880"/>
            <a:ext cx="5706488" cy="1081222"/>
          </a:xfrm>
          <a:prstGeom prst="rect">
            <a:avLst/>
          </a:prstGeom>
        </p:spPr>
      </p:pic>
    </p:spTree>
    <p:custDataLst>
      <p:tags r:id="rId1"/>
    </p:custDataLst>
    <p:extLst>
      <p:ext uri="{BB962C8B-B14F-4D97-AF65-F5344CB8AC3E}">
        <p14:creationId xmlns:p14="http://schemas.microsoft.com/office/powerpoint/2010/main" val="1587296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7910" y="440014"/>
            <a:ext cx="11337523"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smtClean="0">
                <a:solidFill>
                  <a:srgbClr val="0070C0"/>
                </a:solidFill>
              </a:rPr>
              <a:t> </a:t>
            </a:r>
            <a:r>
              <a:rPr lang="en-US" sz="3600" i="1" dirty="0">
                <a:solidFill>
                  <a:srgbClr val="0070C0"/>
                </a:solidFill>
              </a:rPr>
              <a:t>What can you see in each picture?</a:t>
            </a:r>
          </a:p>
        </p:txBody>
      </p:sp>
      <p:grpSp>
        <p:nvGrpSpPr>
          <p:cNvPr id="7" name="Group 6">
            <a:extLst>
              <a:ext uri="{FF2B5EF4-FFF2-40B4-BE49-F238E27FC236}">
                <a16:creationId xmlns:a16="http://schemas.microsoft.com/office/drawing/2014/main" xmlns="" id="{29453139-A147-EDAC-F631-ADA357A9B011}"/>
              </a:ext>
            </a:extLst>
          </p:cNvPr>
          <p:cNvGrpSpPr/>
          <p:nvPr/>
        </p:nvGrpSpPr>
        <p:grpSpPr>
          <a:xfrm>
            <a:off x="427238" y="1086345"/>
            <a:ext cx="11337523" cy="5331641"/>
            <a:chOff x="427238" y="1086345"/>
            <a:chExt cx="11337523" cy="5331641"/>
          </a:xfrm>
        </p:grpSpPr>
        <p:pic>
          <p:nvPicPr>
            <p:cNvPr id="5" name="Picture 4">
              <a:extLst>
                <a:ext uri="{FF2B5EF4-FFF2-40B4-BE49-F238E27FC236}">
                  <a16:creationId xmlns:a16="http://schemas.microsoft.com/office/drawing/2014/main" xmlns="" id="{5A32807B-DFC6-FB16-CA8F-9E63E9483D69}"/>
                </a:ext>
              </a:extLst>
            </p:cNvPr>
            <p:cNvPicPr>
              <a:picLocks noChangeAspect="1"/>
            </p:cNvPicPr>
            <p:nvPr/>
          </p:nvPicPr>
          <p:blipFill>
            <a:blip r:embed="rId4"/>
            <a:stretch>
              <a:fillRect/>
            </a:stretch>
          </p:blipFill>
          <p:spPr>
            <a:xfrm>
              <a:off x="427238" y="1086345"/>
              <a:ext cx="11337523" cy="5331641"/>
            </a:xfrm>
            <a:prstGeom prst="rect">
              <a:avLst/>
            </a:prstGeom>
          </p:spPr>
        </p:pic>
        <p:sp>
          <p:nvSpPr>
            <p:cNvPr id="6" name="Rectangle 5">
              <a:extLst>
                <a:ext uri="{FF2B5EF4-FFF2-40B4-BE49-F238E27FC236}">
                  <a16:creationId xmlns:a16="http://schemas.microsoft.com/office/drawing/2014/main" xmlns="" id="{10EE224C-B4D1-DC82-C880-9A8333700B46}"/>
                </a:ext>
              </a:extLst>
            </p:cNvPr>
            <p:cNvSpPr/>
            <p:nvPr/>
          </p:nvSpPr>
          <p:spPr>
            <a:xfrm>
              <a:off x="849086" y="3102428"/>
              <a:ext cx="3069771" cy="326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866887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C7BAB4E0-F9BF-D67D-E88E-8F7E43D184ED}"/>
              </a:ext>
            </a:extLst>
          </p:cNvPr>
          <p:cNvPicPr>
            <a:picLocks noChangeAspect="1"/>
          </p:cNvPicPr>
          <p:nvPr/>
        </p:nvPicPr>
        <p:blipFill>
          <a:blip r:embed="rId4"/>
          <a:stretch>
            <a:fillRect/>
          </a:stretch>
        </p:blipFill>
        <p:spPr>
          <a:xfrm>
            <a:off x="2929467" y="1362934"/>
            <a:ext cx="9213972" cy="4781415"/>
          </a:xfrm>
          <a:prstGeom prst="rect">
            <a:avLst/>
          </a:prstGeom>
        </p:spPr>
      </p:pic>
      <p:sp>
        <p:nvSpPr>
          <p:cNvPr id="3" name="Rectangle 2"/>
          <p:cNvSpPr/>
          <p:nvPr/>
        </p:nvSpPr>
        <p:spPr>
          <a:xfrm>
            <a:off x="307910" y="547885"/>
            <a:ext cx="11337523"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i="1" dirty="0">
                <a:solidFill>
                  <a:srgbClr val="0070C0"/>
                </a:solidFill>
              </a:rPr>
              <a:t>Work in pairs. a. Match each phrase to each picture.</a:t>
            </a:r>
          </a:p>
        </p:txBody>
      </p:sp>
      <p:sp>
        <p:nvSpPr>
          <p:cNvPr id="4" name="Rectangle 3"/>
          <p:cNvSpPr/>
          <p:nvPr/>
        </p:nvSpPr>
        <p:spPr>
          <a:xfrm>
            <a:off x="77754" y="1524465"/>
            <a:ext cx="2851713" cy="4278094"/>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400" i="1" strike="sngStrike" dirty="0">
                <a:solidFill>
                  <a:srgbClr val="0070C0"/>
                </a:solidFill>
              </a:rPr>
              <a:t>A. eat fruit and vegetables</a:t>
            </a:r>
          </a:p>
          <a:p>
            <a:r>
              <a:rPr lang="en-US" sz="3400" i="1" dirty="0">
                <a:solidFill>
                  <a:srgbClr val="0070C0"/>
                </a:solidFill>
              </a:rPr>
              <a:t>B. get (some) sleep</a:t>
            </a:r>
          </a:p>
          <a:p>
            <a:r>
              <a:rPr lang="en-US" sz="3400" i="1" dirty="0">
                <a:solidFill>
                  <a:srgbClr val="0070C0"/>
                </a:solidFill>
              </a:rPr>
              <a:t>C. eat fast food</a:t>
            </a:r>
          </a:p>
          <a:p>
            <a:r>
              <a:rPr lang="en-US" sz="3400" i="1" dirty="0">
                <a:solidFill>
                  <a:srgbClr val="0070C0"/>
                </a:solidFill>
              </a:rPr>
              <a:t>D. drink soda</a:t>
            </a:r>
          </a:p>
          <a:p>
            <a:r>
              <a:rPr lang="en-US" sz="3400" i="1" dirty="0">
                <a:solidFill>
                  <a:srgbClr val="0070C0"/>
                </a:solidFill>
              </a:rPr>
              <a:t>E. healthy</a:t>
            </a:r>
          </a:p>
          <a:p>
            <a:r>
              <a:rPr lang="en-US" sz="3400" i="1" dirty="0">
                <a:solidFill>
                  <a:srgbClr val="0070C0"/>
                </a:solidFill>
              </a:rPr>
              <a:t>F. unhealthy</a:t>
            </a:r>
          </a:p>
        </p:txBody>
      </p:sp>
      <p:sp>
        <p:nvSpPr>
          <p:cNvPr id="5" name="TextBox 4"/>
          <p:cNvSpPr txBox="1"/>
          <p:nvPr/>
        </p:nvSpPr>
        <p:spPr>
          <a:xfrm>
            <a:off x="3382648" y="5571726"/>
            <a:ext cx="3261311" cy="461665"/>
          </a:xfrm>
          <a:prstGeom prst="rect">
            <a:avLst/>
          </a:prstGeom>
          <a:noFill/>
        </p:spPr>
        <p:txBody>
          <a:bodyPr wrap="square" rtlCol="0">
            <a:spAutoFit/>
          </a:bodyPr>
          <a:lstStyle/>
          <a:p>
            <a:r>
              <a:rPr lang="en-US" sz="2400" b="1" dirty="0">
                <a:solidFill>
                  <a:srgbClr val="FF0000"/>
                </a:solidFill>
                <a:latin typeface="Cambria" panose="02040503050406030204" pitchFamily="18" charset="0"/>
                <a:ea typeface="Cambria" panose="02040503050406030204" pitchFamily="18" charset="0"/>
              </a:rPr>
              <a:t>g</a:t>
            </a:r>
            <a:r>
              <a:rPr lang="en-US" sz="2400" b="1" dirty="0" smtClean="0">
                <a:solidFill>
                  <a:srgbClr val="FF0000"/>
                </a:solidFill>
                <a:latin typeface="Cambria" panose="02040503050406030204" pitchFamily="18" charset="0"/>
                <a:ea typeface="Cambria" panose="02040503050406030204" pitchFamily="18" charset="0"/>
              </a:rPr>
              <a:t>et (some) sleep</a:t>
            </a:r>
            <a:endParaRPr lang="en-US" sz="2400" b="1" dirty="0">
              <a:solidFill>
                <a:srgbClr val="FF0000"/>
              </a:solidFill>
              <a:latin typeface="Cambria" panose="02040503050406030204" pitchFamily="18" charset="0"/>
              <a:ea typeface="Cambria" panose="02040503050406030204" pitchFamily="18" charset="0"/>
            </a:endParaRPr>
          </a:p>
        </p:txBody>
      </p:sp>
      <p:sp>
        <p:nvSpPr>
          <p:cNvPr id="6" name="TextBox 5"/>
          <p:cNvSpPr txBox="1"/>
          <p:nvPr/>
        </p:nvSpPr>
        <p:spPr>
          <a:xfrm>
            <a:off x="6895143" y="5571726"/>
            <a:ext cx="1516411" cy="461665"/>
          </a:xfrm>
          <a:prstGeom prst="rect">
            <a:avLst/>
          </a:prstGeom>
          <a:noFill/>
        </p:spPr>
        <p:txBody>
          <a:bodyPr wrap="square" rtlCol="0">
            <a:spAutoFit/>
          </a:bodyPr>
          <a:lstStyle/>
          <a:p>
            <a:r>
              <a:rPr lang="en-US" sz="2400" b="1" dirty="0" smtClean="0">
                <a:solidFill>
                  <a:srgbClr val="FF0000"/>
                </a:solidFill>
                <a:latin typeface="Cambria" panose="02040503050406030204" pitchFamily="18" charset="0"/>
                <a:ea typeface="Cambria" panose="02040503050406030204" pitchFamily="18" charset="0"/>
              </a:rPr>
              <a:t>healthy</a:t>
            </a:r>
            <a:endParaRPr lang="en-US" sz="2400" b="1" dirty="0">
              <a:solidFill>
                <a:srgbClr val="FF0000"/>
              </a:solidFill>
              <a:latin typeface="Cambria" panose="02040503050406030204" pitchFamily="18" charset="0"/>
              <a:ea typeface="Cambria" panose="02040503050406030204" pitchFamily="18" charset="0"/>
            </a:endParaRPr>
          </a:p>
        </p:txBody>
      </p:sp>
      <p:sp>
        <p:nvSpPr>
          <p:cNvPr id="7" name="TextBox 6"/>
          <p:cNvSpPr txBox="1"/>
          <p:nvPr/>
        </p:nvSpPr>
        <p:spPr>
          <a:xfrm>
            <a:off x="6631606" y="3062698"/>
            <a:ext cx="1822450" cy="461665"/>
          </a:xfrm>
          <a:prstGeom prst="rect">
            <a:avLst/>
          </a:prstGeom>
          <a:noFill/>
        </p:spPr>
        <p:txBody>
          <a:bodyPr wrap="square" rtlCol="0">
            <a:spAutoFit/>
          </a:bodyPr>
          <a:lstStyle/>
          <a:p>
            <a:r>
              <a:rPr lang="en-US" sz="2400" b="1" dirty="0">
                <a:solidFill>
                  <a:srgbClr val="FF0000"/>
                </a:solidFill>
                <a:latin typeface="Cambria" panose="02040503050406030204" pitchFamily="18" charset="0"/>
                <a:ea typeface="Cambria" panose="02040503050406030204" pitchFamily="18" charset="0"/>
              </a:rPr>
              <a:t>d</a:t>
            </a:r>
            <a:r>
              <a:rPr lang="en-US" sz="2400" b="1" dirty="0" smtClean="0">
                <a:solidFill>
                  <a:srgbClr val="FF0000"/>
                </a:solidFill>
                <a:latin typeface="Cambria" panose="02040503050406030204" pitchFamily="18" charset="0"/>
                <a:ea typeface="Cambria" panose="02040503050406030204" pitchFamily="18" charset="0"/>
              </a:rPr>
              <a:t>rink soda</a:t>
            </a:r>
            <a:endParaRPr lang="en-US" sz="2400" b="1" dirty="0">
              <a:solidFill>
                <a:srgbClr val="FF0000"/>
              </a:solidFill>
              <a:latin typeface="Cambria" panose="02040503050406030204" pitchFamily="18" charset="0"/>
              <a:ea typeface="Cambria" panose="02040503050406030204" pitchFamily="18" charset="0"/>
            </a:endParaRPr>
          </a:p>
        </p:txBody>
      </p:sp>
      <p:sp>
        <p:nvSpPr>
          <p:cNvPr id="8" name="TextBox 7"/>
          <p:cNvSpPr txBox="1"/>
          <p:nvPr/>
        </p:nvSpPr>
        <p:spPr>
          <a:xfrm>
            <a:off x="9834536" y="5571726"/>
            <a:ext cx="1898083" cy="461665"/>
          </a:xfrm>
          <a:prstGeom prst="rect">
            <a:avLst/>
          </a:prstGeom>
          <a:noFill/>
        </p:spPr>
        <p:txBody>
          <a:bodyPr wrap="square" rtlCol="0">
            <a:spAutoFit/>
          </a:bodyPr>
          <a:lstStyle/>
          <a:p>
            <a:r>
              <a:rPr lang="en-US" sz="2400" b="1" dirty="0" smtClean="0">
                <a:solidFill>
                  <a:srgbClr val="FF0000"/>
                </a:solidFill>
                <a:latin typeface="Cambria" panose="02040503050406030204" pitchFamily="18" charset="0"/>
                <a:ea typeface="Cambria" panose="02040503050406030204" pitchFamily="18" charset="0"/>
              </a:rPr>
              <a:t>unhealthy</a:t>
            </a:r>
            <a:endParaRPr lang="en-US" sz="2400" b="1" dirty="0">
              <a:solidFill>
                <a:srgbClr val="FF0000"/>
              </a:solidFill>
              <a:latin typeface="Cambria" panose="02040503050406030204" pitchFamily="18" charset="0"/>
              <a:ea typeface="Cambria" panose="02040503050406030204" pitchFamily="18" charset="0"/>
            </a:endParaRPr>
          </a:p>
        </p:txBody>
      </p:sp>
      <p:sp>
        <p:nvSpPr>
          <p:cNvPr id="9" name="TextBox 8"/>
          <p:cNvSpPr txBox="1"/>
          <p:nvPr/>
        </p:nvSpPr>
        <p:spPr>
          <a:xfrm>
            <a:off x="9737262" y="3062698"/>
            <a:ext cx="2265701" cy="461665"/>
          </a:xfrm>
          <a:prstGeom prst="rect">
            <a:avLst/>
          </a:prstGeom>
          <a:noFill/>
        </p:spPr>
        <p:txBody>
          <a:bodyPr wrap="square" rtlCol="0">
            <a:spAutoFit/>
          </a:bodyPr>
          <a:lstStyle/>
          <a:p>
            <a:r>
              <a:rPr lang="en-US" sz="2400" b="1" dirty="0">
                <a:solidFill>
                  <a:srgbClr val="FF0000"/>
                </a:solidFill>
                <a:latin typeface="Cambria" panose="02040503050406030204" pitchFamily="18" charset="0"/>
                <a:ea typeface="Cambria" panose="02040503050406030204" pitchFamily="18" charset="0"/>
              </a:rPr>
              <a:t>e</a:t>
            </a:r>
            <a:r>
              <a:rPr lang="en-US" sz="2400" b="1" dirty="0" smtClean="0">
                <a:solidFill>
                  <a:srgbClr val="FF0000"/>
                </a:solidFill>
                <a:latin typeface="Cambria" panose="02040503050406030204" pitchFamily="18" charset="0"/>
                <a:ea typeface="Cambria" panose="02040503050406030204" pitchFamily="18" charset="0"/>
              </a:rPr>
              <a:t>at fast food</a:t>
            </a:r>
            <a:endParaRPr lang="en-US" sz="2400" b="1" dirty="0">
              <a:solidFill>
                <a:srgbClr val="FF0000"/>
              </a:solidFill>
              <a:latin typeface="Cambria" panose="02040503050406030204" pitchFamily="18" charset="0"/>
              <a:ea typeface="Cambria" panose="02040503050406030204" pitchFamily="18" charset="0"/>
            </a:endParaRPr>
          </a:p>
        </p:txBody>
      </p:sp>
    </p:spTree>
    <p:custDataLst>
      <p:tags r:id="rId1"/>
    </p:custDataLst>
    <p:extLst>
      <p:ext uri="{BB962C8B-B14F-4D97-AF65-F5344CB8AC3E}">
        <p14:creationId xmlns:p14="http://schemas.microsoft.com/office/powerpoint/2010/main" val="24098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1. eat fruit and vegetables">
            <a:hlinkClick r:id="" action="ppaction://media"/>
            <a:extLst>
              <a:ext uri="{FF2B5EF4-FFF2-40B4-BE49-F238E27FC236}">
                <a16:creationId xmlns:a16="http://schemas.microsoft.com/office/drawing/2014/main" xmlns="" id="{52F6B615-2D1A-838A-912C-CF42431E1931}"/>
              </a:ext>
            </a:extLst>
          </p:cNvPr>
          <p:cNvPicPr>
            <a:picLocks noChangeAspect="1"/>
          </p:cNvPicPr>
          <p:nvPr>
            <a:audioFile r:link="rId3"/>
            <p:extLst>
              <p:ext uri="{DAA4B4D4-6D71-4841-9C94-3DE7FCFB9230}">
                <p14:media xmlns:p14="http://schemas.microsoft.com/office/powerpoint/2010/main" r:embed="rId2"/>
              </p:ext>
            </p:extLst>
          </p:nvPr>
        </p:nvPicPr>
        <p:blipFill>
          <a:blip r:embed="rId16"/>
          <a:stretch>
            <a:fillRect/>
          </a:stretch>
        </p:blipFill>
        <p:spPr>
          <a:xfrm>
            <a:off x="11453261" y="532244"/>
            <a:ext cx="406400" cy="406400"/>
          </a:xfrm>
          <a:prstGeom prst="rect">
            <a:avLst/>
          </a:prstGeom>
        </p:spPr>
      </p:pic>
      <p:pic>
        <p:nvPicPr>
          <p:cNvPr id="17" name="2. get some sleep">
            <a:hlinkClick r:id="" action="ppaction://media"/>
            <a:extLst>
              <a:ext uri="{FF2B5EF4-FFF2-40B4-BE49-F238E27FC236}">
                <a16:creationId xmlns:a16="http://schemas.microsoft.com/office/drawing/2014/main" xmlns="" id="{0E71DC57-7D20-C5FE-5463-5B327BF37FEF}"/>
              </a:ext>
            </a:extLst>
          </p:cNvPr>
          <p:cNvPicPr>
            <a:picLocks noChangeAspect="1"/>
          </p:cNvPicPr>
          <p:nvPr>
            <a:audioFile r:link="rId5"/>
            <p:extLst>
              <p:ext uri="{DAA4B4D4-6D71-4841-9C94-3DE7FCFB9230}">
                <p14:media xmlns:p14="http://schemas.microsoft.com/office/powerpoint/2010/main" r:embed="rId4"/>
              </p:ext>
            </p:extLst>
          </p:nvPr>
        </p:nvPicPr>
        <p:blipFill>
          <a:blip r:embed="rId16"/>
          <a:stretch>
            <a:fillRect/>
          </a:stretch>
        </p:blipFill>
        <p:spPr>
          <a:xfrm>
            <a:off x="11492058" y="532244"/>
            <a:ext cx="406400" cy="406400"/>
          </a:xfrm>
          <a:prstGeom prst="rect">
            <a:avLst/>
          </a:prstGeom>
        </p:spPr>
      </p:pic>
      <p:pic>
        <p:nvPicPr>
          <p:cNvPr id="18" name="3. eat fast food">
            <a:hlinkClick r:id="" action="ppaction://media"/>
            <a:extLst>
              <a:ext uri="{FF2B5EF4-FFF2-40B4-BE49-F238E27FC236}">
                <a16:creationId xmlns:a16="http://schemas.microsoft.com/office/drawing/2014/main" xmlns="" id="{1A28EFB7-A4A3-17C5-359A-B935E4E0C224}"/>
              </a:ext>
            </a:extLst>
          </p:cNvPr>
          <p:cNvPicPr>
            <a:picLocks noChangeAspect="1"/>
          </p:cNvPicPr>
          <p:nvPr>
            <a:audioFile r:link="rId7"/>
            <p:extLst>
              <p:ext uri="{DAA4B4D4-6D71-4841-9C94-3DE7FCFB9230}">
                <p14:media xmlns:p14="http://schemas.microsoft.com/office/powerpoint/2010/main" r:embed="rId6"/>
              </p:ext>
            </p:extLst>
          </p:nvPr>
        </p:nvPicPr>
        <p:blipFill>
          <a:blip r:embed="rId16"/>
          <a:stretch>
            <a:fillRect/>
          </a:stretch>
        </p:blipFill>
        <p:spPr>
          <a:xfrm>
            <a:off x="11480289" y="588852"/>
            <a:ext cx="406400" cy="406400"/>
          </a:xfrm>
          <a:prstGeom prst="rect">
            <a:avLst/>
          </a:prstGeom>
        </p:spPr>
      </p:pic>
      <p:pic>
        <p:nvPicPr>
          <p:cNvPr id="19" name="4. drink soda">
            <a:hlinkClick r:id="" action="ppaction://media"/>
            <a:extLst>
              <a:ext uri="{FF2B5EF4-FFF2-40B4-BE49-F238E27FC236}">
                <a16:creationId xmlns:a16="http://schemas.microsoft.com/office/drawing/2014/main" xmlns="" id="{29FD19A6-1636-66DC-778B-E2B44145955E}"/>
              </a:ext>
            </a:extLst>
          </p:cNvPr>
          <p:cNvPicPr>
            <a:picLocks noChangeAspect="1"/>
          </p:cNvPicPr>
          <p:nvPr>
            <a:audioFile r:link="rId9"/>
            <p:extLst>
              <p:ext uri="{DAA4B4D4-6D71-4841-9C94-3DE7FCFB9230}">
                <p14:media xmlns:p14="http://schemas.microsoft.com/office/powerpoint/2010/main" r:embed="rId8"/>
              </p:ext>
            </p:extLst>
          </p:nvPr>
        </p:nvPicPr>
        <p:blipFill>
          <a:blip r:embed="rId16"/>
          <a:stretch>
            <a:fillRect/>
          </a:stretch>
        </p:blipFill>
        <p:spPr>
          <a:xfrm>
            <a:off x="11507317" y="566042"/>
            <a:ext cx="406400" cy="406400"/>
          </a:xfrm>
          <a:prstGeom prst="rect">
            <a:avLst/>
          </a:prstGeom>
        </p:spPr>
      </p:pic>
      <p:pic>
        <p:nvPicPr>
          <p:cNvPr id="20" name="5. healthy">
            <a:hlinkClick r:id="" action="ppaction://media"/>
            <a:extLst>
              <a:ext uri="{FF2B5EF4-FFF2-40B4-BE49-F238E27FC236}">
                <a16:creationId xmlns:a16="http://schemas.microsoft.com/office/drawing/2014/main" xmlns="" id="{789E5375-45D5-D6FD-BB86-D510EE706D8B}"/>
              </a:ext>
            </a:extLst>
          </p:cNvPr>
          <p:cNvPicPr>
            <a:picLocks noChangeAspect="1"/>
          </p:cNvPicPr>
          <p:nvPr>
            <a:audioFile r:link="rId11"/>
            <p:extLst>
              <p:ext uri="{DAA4B4D4-6D71-4841-9C94-3DE7FCFB9230}">
                <p14:media xmlns:p14="http://schemas.microsoft.com/office/powerpoint/2010/main" r:embed="rId10"/>
              </p:ext>
            </p:extLst>
          </p:nvPr>
        </p:nvPicPr>
        <p:blipFill>
          <a:blip r:embed="rId16"/>
          <a:stretch>
            <a:fillRect/>
          </a:stretch>
        </p:blipFill>
        <p:spPr>
          <a:xfrm>
            <a:off x="11517400" y="559237"/>
            <a:ext cx="406400" cy="406400"/>
          </a:xfrm>
          <a:prstGeom prst="rect">
            <a:avLst/>
          </a:prstGeom>
        </p:spPr>
      </p:pic>
      <p:pic>
        <p:nvPicPr>
          <p:cNvPr id="21" name="6. unhealthy">
            <a:hlinkClick r:id="" action="ppaction://media"/>
            <a:extLst>
              <a:ext uri="{FF2B5EF4-FFF2-40B4-BE49-F238E27FC236}">
                <a16:creationId xmlns:a16="http://schemas.microsoft.com/office/drawing/2014/main" xmlns="" id="{CCE3CBD0-04A9-3B52-B129-82D120A89455}"/>
              </a:ext>
            </a:extLst>
          </p:cNvPr>
          <p:cNvPicPr>
            <a:picLocks noChangeAspect="1"/>
          </p:cNvPicPr>
          <p:nvPr>
            <a:audioFile r:link="rId13"/>
            <p:extLst>
              <p:ext uri="{DAA4B4D4-6D71-4841-9C94-3DE7FCFB9230}">
                <p14:media xmlns:p14="http://schemas.microsoft.com/office/powerpoint/2010/main" r:embed="rId12"/>
              </p:ext>
            </p:extLst>
          </p:nvPr>
        </p:nvPicPr>
        <p:blipFill>
          <a:blip r:embed="rId16"/>
          <a:stretch>
            <a:fillRect/>
          </a:stretch>
        </p:blipFill>
        <p:spPr>
          <a:xfrm>
            <a:off x="11489268" y="552432"/>
            <a:ext cx="406400" cy="406400"/>
          </a:xfrm>
          <a:prstGeom prst="rect">
            <a:avLst/>
          </a:prstGeom>
        </p:spPr>
      </p:pic>
      <p:sp>
        <p:nvSpPr>
          <p:cNvPr id="2" name="Rectangle 1"/>
          <p:cNvSpPr/>
          <p:nvPr/>
        </p:nvSpPr>
        <p:spPr>
          <a:xfrm>
            <a:off x="0" y="398288"/>
            <a:ext cx="11100315" cy="600164"/>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300" b="1" i="1" dirty="0">
                <a:solidFill>
                  <a:srgbClr val="0070C0"/>
                </a:solidFill>
              </a:rPr>
              <a:t>Listen and repeat. </a:t>
            </a:r>
            <a:r>
              <a:rPr lang="en-US" sz="2000" b="1" i="1" dirty="0">
                <a:solidFill>
                  <a:srgbClr val="0070C0"/>
                </a:solidFill>
              </a:rPr>
              <a:t>Click each phrase to hear the </a:t>
            </a:r>
            <a:r>
              <a:rPr lang="en-US" sz="2000" b="1" i="1" dirty="0" smtClean="0">
                <a:solidFill>
                  <a:srgbClr val="0070C0"/>
                </a:solidFill>
              </a:rPr>
              <a:t>sound.</a:t>
            </a:r>
            <a:r>
              <a:rPr lang="en-US" sz="3300" b="1" i="1" dirty="0" smtClean="0">
                <a:solidFill>
                  <a:srgbClr val="0070C0"/>
                </a:solidFill>
              </a:rPr>
              <a:t> </a:t>
            </a:r>
            <a:endParaRPr lang="en-US" sz="3300" b="1" i="1" dirty="0">
              <a:solidFill>
                <a:srgbClr val="0070C0"/>
              </a:solidFill>
            </a:endParaRPr>
          </a:p>
        </p:txBody>
      </p:sp>
      <p:sp>
        <p:nvSpPr>
          <p:cNvPr id="9" name="TextBox 8"/>
          <p:cNvSpPr txBox="1"/>
          <p:nvPr/>
        </p:nvSpPr>
        <p:spPr>
          <a:xfrm>
            <a:off x="27076" y="5698641"/>
            <a:ext cx="10368782" cy="600164"/>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200" dirty="0">
                <a:solidFill>
                  <a:srgbClr val="0070C0"/>
                </a:solidFill>
              </a:rPr>
              <a:t>unhealthy </a:t>
            </a:r>
            <a:r>
              <a:rPr lang="vi-VN" sz="3200" dirty="0"/>
              <a:t>(v phr) /</a:t>
            </a:r>
            <a:r>
              <a:rPr lang="vi-VN" sz="3200" dirty="0">
                <a:solidFill>
                  <a:srgbClr val="FF0000"/>
                </a:solidFill>
              </a:rPr>
              <a:t>ʌnˈhel</a:t>
            </a:r>
            <a:r>
              <a:rPr lang="el-GR" sz="3200" dirty="0">
                <a:solidFill>
                  <a:srgbClr val="FF0000"/>
                </a:solidFill>
              </a:rPr>
              <a:t>θ</a:t>
            </a:r>
            <a:r>
              <a:rPr lang="vi-VN" sz="3200" dirty="0">
                <a:solidFill>
                  <a:srgbClr val="FF0000"/>
                </a:solidFill>
              </a:rPr>
              <a:t>i</a:t>
            </a:r>
            <a:r>
              <a:rPr lang="vi-VN" sz="3200" dirty="0"/>
              <a:t>/</a:t>
            </a:r>
            <a:r>
              <a:rPr lang="en-US" sz="3200" dirty="0"/>
              <a:t>: </a:t>
            </a:r>
            <a:r>
              <a:rPr lang="en-US" sz="3200" dirty="0" err="1"/>
              <a:t>ốm</a:t>
            </a:r>
            <a:r>
              <a:rPr lang="en-US" sz="3200" dirty="0"/>
              <a:t> </a:t>
            </a:r>
            <a:r>
              <a:rPr lang="en-US" sz="3200" dirty="0" err="1"/>
              <a:t>yếu</a:t>
            </a:r>
            <a:r>
              <a:rPr lang="en-US" sz="3200" dirty="0"/>
              <a:t>, </a:t>
            </a:r>
            <a:r>
              <a:rPr lang="en-US" sz="3200" dirty="0" err="1"/>
              <a:t>có</a:t>
            </a:r>
            <a:r>
              <a:rPr lang="en-US" sz="3200" dirty="0"/>
              <a:t> </a:t>
            </a:r>
            <a:r>
              <a:rPr lang="en-US" sz="3200" dirty="0" err="1"/>
              <a:t>hại</a:t>
            </a:r>
            <a:r>
              <a:rPr lang="en-US" sz="3200" dirty="0"/>
              <a:t> </a:t>
            </a:r>
            <a:r>
              <a:rPr lang="en-US" sz="3200" dirty="0" err="1"/>
              <a:t>cho</a:t>
            </a:r>
            <a:r>
              <a:rPr lang="en-US" sz="3200" dirty="0"/>
              <a:t> </a:t>
            </a:r>
            <a:r>
              <a:rPr lang="en-US" sz="3200" dirty="0" err="1"/>
              <a:t>sức</a:t>
            </a:r>
            <a:r>
              <a:rPr lang="en-US" sz="3200" dirty="0"/>
              <a:t> </a:t>
            </a:r>
            <a:r>
              <a:rPr lang="en-US" sz="3200" dirty="0" err="1"/>
              <a:t>khỏe</a:t>
            </a:r>
            <a:endParaRPr lang="en-US" sz="3200" dirty="0">
              <a:solidFill>
                <a:srgbClr val="0070C0"/>
              </a:solidFill>
            </a:endParaRPr>
          </a:p>
        </p:txBody>
      </p:sp>
      <p:sp>
        <p:nvSpPr>
          <p:cNvPr id="10" name="TextBox 9"/>
          <p:cNvSpPr txBox="1"/>
          <p:nvPr/>
        </p:nvSpPr>
        <p:spPr>
          <a:xfrm>
            <a:off x="-1" y="4899544"/>
            <a:ext cx="10395858" cy="600164"/>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200" dirty="0">
                <a:solidFill>
                  <a:srgbClr val="0070C0"/>
                </a:solidFill>
              </a:rPr>
              <a:t>healthy </a:t>
            </a:r>
            <a:r>
              <a:rPr lang="vi-VN" sz="3200" dirty="0"/>
              <a:t>(v phr)</a:t>
            </a:r>
            <a:r>
              <a:rPr lang="en-US" sz="3200" dirty="0"/>
              <a:t> /</a:t>
            </a:r>
            <a:r>
              <a:rPr lang="en-US" sz="3200" dirty="0">
                <a:solidFill>
                  <a:srgbClr val="FF0000"/>
                </a:solidFill>
              </a:rPr>
              <a:t>ˈ</a:t>
            </a:r>
            <a:r>
              <a:rPr lang="en-US" sz="3200" dirty="0" err="1">
                <a:solidFill>
                  <a:srgbClr val="FF0000"/>
                </a:solidFill>
              </a:rPr>
              <a:t>hel</a:t>
            </a:r>
            <a:r>
              <a:rPr lang="el-GR" sz="3200" dirty="0">
                <a:solidFill>
                  <a:srgbClr val="FF0000"/>
                </a:solidFill>
              </a:rPr>
              <a:t>θ</a:t>
            </a:r>
            <a:r>
              <a:rPr lang="en-US" sz="3200" dirty="0" err="1">
                <a:solidFill>
                  <a:srgbClr val="FF0000"/>
                </a:solidFill>
              </a:rPr>
              <a:t>i</a:t>
            </a:r>
            <a:r>
              <a:rPr lang="en-US" sz="3200" dirty="0"/>
              <a:t>/: </a:t>
            </a:r>
            <a:r>
              <a:rPr lang="en-US" sz="3200" dirty="0" err="1"/>
              <a:t>khỏe</a:t>
            </a:r>
            <a:r>
              <a:rPr lang="en-US" sz="3200" dirty="0"/>
              <a:t> </a:t>
            </a:r>
            <a:r>
              <a:rPr lang="en-US" sz="3200" dirty="0" err="1"/>
              <a:t>mạnh</a:t>
            </a:r>
            <a:r>
              <a:rPr lang="en-US" sz="3200" dirty="0"/>
              <a:t>, </a:t>
            </a:r>
            <a:r>
              <a:rPr lang="en-US" sz="3200" dirty="0" err="1"/>
              <a:t>có</a:t>
            </a:r>
            <a:r>
              <a:rPr lang="en-US" sz="3200" dirty="0"/>
              <a:t> </a:t>
            </a:r>
            <a:r>
              <a:rPr lang="en-US" sz="3200" dirty="0" err="1"/>
              <a:t>lợi</a:t>
            </a:r>
            <a:r>
              <a:rPr lang="en-US" sz="3200" dirty="0"/>
              <a:t> </a:t>
            </a:r>
            <a:r>
              <a:rPr lang="en-US" sz="3200" dirty="0" err="1"/>
              <a:t>cho</a:t>
            </a:r>
            <a:r>
              <a:rPr lang="en-US" sz="3200" dirty="0"/>
              <a:t> </a:t>
            </a:r>
            <a:r>
              <a:rPr lang="en-US" sz="3200" dirty="0" err="1"/>
              <a:t>sức</a:t>
            </a:r>
            <a:r>
              <a:rPr lang="en-US" sz="3200" dirty="0"/>
              <a:t> </a:t>
            </a:r>
            <a:r>
              <a:rPr lang="en-US" sz="3200" dirty="0" err="1"/>
              <a:t>khỏe</a:t>
            </a:r>
            <a:endParaRPr lang="en-US" sz="3200" dirty="0">
              <a:solidFill>
                <a:srgbClr val="0070C0"/>
              </a:solidFill>
              <a:latin typeface="Calibri" panose="020F0502020204030204" pitchFamily="34" charset="0"/>
              <a:cs typeface="Calibri" panose="020F0502020204030204" pitchFamily="34" charset="0"/>
            </a:endParaRPr>
          </a:p>
        </p:txBody>
      </p:sp>
      <p:sp>
        <p:nvSpPr>
          <p:cNvPr id="11" name="TextBox 10"/>
          <p:cNvSpPr txBox="1"/>
          <p:nvPr/>
        </p:nvSpPr>
        <p:spPr>
          <a:xfrm>
            <a:off x="27075" y="4037002"/>
            <a:ext cx="10368782" cy="600164"/>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200" dirty="0">
                <a:solidFill>
                  <a:srgbClr val="0070C0"/>
                </a:solidFill>
              </a:rPr>
              <a:t>drink soda </a:t>
            </a:r>
            <a:r>
              <a:rPr lang="en-US" sz="3200" dirty="0"/>
              <a:t>(v </a:t>
            </a:r>
            <a:r>
              <a:rPr lang="en-US" sz="3200" dirty="0" err="1"/>
              <a:t>phr</a:t>
            </a:r>
            <a:r>
              <a:rPr lang="en-US" sz="3200" dirty="0"/>
              <a:t>) /</a:t>
            </a:r>
            <a:r>
              <a:rPr lang="en-US" sz="3200" dirty="0" err="1">
                <a:solidFill>
                  <a:srgbClr val="FF0000"/>
                </a:solidFill>
              </a:rPr>
              <a:t>drɪŋk</a:t>
            </a:r>
            <a:r>
              <a:rPr lang="en-US" sz="3200" dirty="0">
                <a:solidFill>
                  <a:srgbClr val="FF0000"/>
                </a:solidFill>
              </a:rPr>
              <a:t> ˈ</a:t>
            </a:r>
            <a:r>
              <a:rPr lang="en-US" sz="3200" dirty="0" err="1">
                <a:solidFill>
                  <a:srgbClr val="FF0000"/>
                </a:solidFill>
              </a:rPr>
              <a:t>səʊdə</a:t>
            </a:r>
            <a:r>
              <a:rPr lang="en-US" sz="3200" dirty="0"/>
              <a:t>/: </a:t>
            </a:r>
            <a:r>
              <a:rPr lang="en-US" sz="3200" dirty="0" err="1"/>
              <a:t>uống</a:t>
            </a:r>
            <a:r>
              <a:rPr lang="en-US" sz="3200" dirty="0"/>
              <a:t> soda</a:t>
            </a:r>
            <a:endParaRPr lang="en-US" sz="3200" dirty="0">
              <a:solidFill>
                <a:srgbClr val="0070C0"/>
              </a:solidFill>
            </a:endParaRPr>
          </a:p>
        </p:txBody>
      </p:sp>
      <p:sp>
        <p:nvSpPr>
          <p:cNvPr id="12" name="TextBox 11"/>
          <p:cNvSpPr txBox="1"/>
          <p:nvPr/>
        </p:nvSpPr>
        <p:spPr>
          <a:xfrm>
            <a:off x="0" y="3264633"/>
            <a:ext cx="10395858" cy="600164"/>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200" dirty="0">
                <a:solidFill>
                  <a:srgbClr val="0070C0"/>
                </a:solidFill>
              </a:rPr>
              <a:t>eat fast food </a:t>
            </a:r>
            <a:r>
              <a:rPr lang="en-US" sz="3200" dirty="0"/>
              <a:t>(v </a:t>
            </a:r>
            <a:r>
              <a:rPr lang="en-US" sz="3200" dirty="0" err="1"/>
              <a:t>phr</a:t>
            </a:r>
            <a:r>
              <a:rPr lang="en-US" sz="3200" dirty="0"/>
              <a:t>) /</a:t>
            </a:r>
            <a:r>
              <a:rPr lang="en-US" sz="3200" dirty="0" err="1">
                <a:solidFill>
                  <a:srgbClr val="FF0000"/>
                </a:solidFill>
              </a:rPr>
              <a:t>iːt</a:t>
            </a:r>
            <a:r>
              <a:rPr lang="en-US" sz="3200" dirty="0">
                <a:solidFill>
                  <a:srgbClr val="FF0000"/>
                </a:solidFill>
              </a:rPr>
              <a:t> </a:t>
            </a:r>
            <a:r>
              <a:rPr lang="en-US" sz="3200" dirty="0" err="1">
                <a:solidFill>
                  <a:srgbClr val="FF0000"/>
                </a:solidFill>
              </a:rPr>
              <a:t>fæst</a:t>
            </a:r>
            <a:r>
              <a:rPr lang="en-US" sz="3200" dirty="0">
                <a:solidFill>
                  <a:srgbClr val="FF0000"/>
                </a:solidFill>
              </a:rPr>
              <a:t> </a:t>
            </a:r>
            <a:r>
              <a:rPr lang="en-US" sz="3200" dirty="0" err="1">
                <a:solidFill>
                  <a:srgbClr val="FF0000"/>
                </a:solidFill>
              </a:rPr>
              <a:t>fuːd</a:t>
            </a:r>
            <a:r>
              <a:rPr lang="en-US" sz="3200" dirty="0"/>
              <a:t>/: </a:t>
            </a:r>
            <a:r>
              <a:rPr lang="en-US" sz="3200" dirty="0" err="1"/>
              <a:t>ăn</a:t>
            </a:r>
            <a:r>
              <a:rPr lang="en-US" sz="3200" dirty="0"/>
              <a:t> </a:t>
            </a:r>
            <a:r>
              <a:rPr lang="en-US" sz="3200" dirty="0" err="1"/>
              <a:t>thức</a:t>
            </a:r>
            <a:r>
              <a:rPr lang="en-US" sz="3200" dirty="0"/>
              <a:t> </a:t>
            </a:r>
            <a:r>
              <a:rPr lang="en-US" sz="3200" dirty="0" err="1"/>
              <a:t>ăn</a:t>
            </a:r>
            <a:r>
              <a:rPr lang="en-US" sz="3200" dirty="0"/>
              <a:t> </a:t>
            </a:r>
            <a:r>
              <a:rPr lang="en-US" sz="3200" dirty="0" err="1"/>
              <a:t>nhanh</a:t>
            </a:r>
            <a:endParaRPr lang="en-US" sz="3200" dirty="0">
              <a:latin typeface="Calibri" panose="020F0502020204030204" pitchFamily="34" charset="0"/>
              <a:cs typeface="Calibri" panose="020F0502020204030204" pitchFamily="34" charset="0"/>
            </a:endParaRPr>
          </a:p>
        </p:txBody>
      </p:sp>
      <p:sp>
        <p:nvSpPr>
          <p:cNvPr id="13" name="TextBox 12"/>
          <p:cNvSpPr txBox="1"/>
          <p:nvPr/>
        </p:nvSpPr>
        <p:spPr>
          <a:xfrm>
            <a:off x="27076" y="2440978"/>
            <a:ext cx="9606782" cy="600164"/>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200" dirty="0">
                <a:solidFill>
                  <a:srgbClr val="0070C0"/>
                </a:solidFill>
              </a:rPr>
              <a:t>get some sleep </a:t>
            </a:r>
            <a:r>
              <a:rPr lang="vi-VN" sz="3200" dirty="0"/>
              <a:t>(v phr)</a:t>
            </a:r>
            <a:r>
              <a:rPr lang="en-US" sz="3200" dirty="0"/>
              <a:t> /</a:t>
            </a:r>
            <a:r>
              <a:rPr lang="en-US" sz="3200" dirty="0" err="1">
                <a:solidFill>
                  <a:srgbClr val="FF0000"/>
                </a:solidFill>
              </a:rPr>
              <a:t>ɡet</a:t>
            </a:r>
            <a:r>
              <a:rPr lang="en-US" sz="3200" dirty="0">
                <a:solidFill>
                  <a:srgbClr val="FF0000"/>
                </a:solidFill>
              </a:rPr>
              <a:t> </a:t>
            </a:r>
            <a:r>
              <a:rPr lang="en-US" sz="3200" dirty="0" err="1">
                <a:solidFill>
                  <a:srgbClr val="FF0000"/>
                </a:solidFill>
              </a:rPr>
              <a:t>sʌm</a:t>
            </a:r>
            <a:r>
              <a:rPr lang="en-US" sz="3200" dirty="0">
                <a:solidFill>
                  <a:srgbClr val="FF0000"/>
                </a:solidFill>
              </a:rPr>
              <a:t> </a:t>
            </a:r>
            <a:r>
              <a:rPr lang="en-US" sz="3200" dirty="0" err="1">
                <a:solidFill>
                  <a:srgbClr val="FF0000"/>
                </a:solidFill>
              </a:rPr>
              <a:t>sliːp</a:t>
            </a:r>
            <a:r>
              <a:rPr lang="en-US" sz="3200" dirty="0"/>
              <a:t>/: </a:t>
            </a:r>
            <a:r>
              <a:rPr lang="en-US" sz="3200" dirty="0" err="1"/>
              <a:t>chợp</a:t>
            </a:r>
            <a:r>
              <a:rPr lang="en-US" sz="3200" dirty="0"/>
              <a:t> </a:t>
            </a:r>
            <a:r>
              <a:rPr lang="en-US" sz="3200" dirty="0" err="1"/>
              <a:t>mắt</a:t>
            </a:r>
            <a:endParaRPr lang="en-US" sz="3200" dirty="0">
              <a:solidFill>
                <a:srgbClr val="0070C0"/>
              </a:solidFill>
            </a:endParaRPr>
          </a:p>
        </p:txBody>
      </p:sp>
      <p:sp>
        <p:nvSpPr>
          <p:cNvPr id="14" name="TextBox 13"/>
          <p:cNvSpPr txBox="1"/>
          <p:nvPr/>
        </p:nvSpPr>
        <p:spPr>
          <a:xfrm>
            <a:off x="0" y="1055733"/>
            <a:ext cx="11895668" cy="1107996"/>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r>
              <a:rPr lang="en-US" sz="3300" dirty="0">
                <a:solidFill>
                  <a:srgbClr val="0070C0"/>
                </a:solidFill>
              </a:rPr>
              <a:t>eat fruit and vegetables </a:t>
            </a:r>
            <a:r>
              <a:rPr lang="en-US" sz="3300" dirty="0"/>
              <a:t>(v </a:t>
            </a:r>
            <a:r>
              <a:rPr lang="en-US" sz="3300" dirty="0" err="1"/>
              <a:t>phr</a:t>
            </a:r>
            <a:r>
              <a:rPr lang="en-US" sz="3300" dirty="0"/>
              <a:t>) /</a:t>
            </a:r>
            <a:r>
              <a:rPr lang="en-US" sz="3300" dirty="0" err="1">
                <a:solidFill>
                  <a:srgbClr val="FF0000"/>
                </a:solidFill>
              </a:rPr>
              <a:t>iːt</a:t>
            </a:r>
            <a:r>
              <a:rPr lang="en-US" sz="3300" dirty="0">
                <a:solidFill>
                  <a:srgbClr val="FF0000"/>
                </a:solidFill>
              </a:rPr>
              <a:t> </a:t>
            </a:r>
            <a:r>
              <a:rPr lang="en-US" sz="3300" dirty="0" err="1">
                <a:solidFill>
                  <a:srgbClr val="FF0000"/>
                </a:solidFill>
              </a:rPr>
              <a:t>fruːt</a:t>
            </a:r>
            <a:r>
              <a:rPr lang="en-US" sz="3300" dirty="0">
                <a:solidFill>
                  <a:srgbClr val="FF0000"/>
                </a:solidFill>
              </a:rPr>
              <a:t> </a:t>
            </a:r>
            <a:r>
              <a:rPr lang="en-US" sz="3300" dirty="0" err="1">
                <a:solidFill>
                  <a:srgbClr val="FF0000"/>
                </a:solidFill>
              </a:rPr>
              <a:t>ənd</a:t>
            </a:r>
            <a:r>
              <a:rPr lang="en-US" sz="3300" dirty="0">
                <a:solidFill>
                  <a:srgbClr val="FF0000"/>
                </a:solidFill>
              </a:rPr>
              <a:t> ˈ</a:t>
            </a:r>
            <a:r>
              <a:rPr lang="en-US" sz="3300" dirty="0" err="1">
                <a:solidFill>
                  <a:srgbClr val="FF0000"/>
                </a:solidFill>
              </a:rPr>
              <a:t>vedʒtəbəlz</a:t>
            </a:r>
            <a:r>
              <a:rPr lang="en-US" sz="3300" dirty="0"/>
              <a:t>/: </a:t>
            </a:r>
            <a:r>
              <a:rPr lang="en-US" sz="3300" dirty="0" err="1"/>
              <a:t>ăn</a:t>
            </a:r>
            <a:r>
              <a:rPr lang="en-US" sz="3300" dirty="0"/>
              <a:t> </a:t>
            </a:r>
            <a:r>
              <a:rPr lang="en-US" sz="3300" dirty="0" err="1"/>
              <a:t>trái</a:t>
            </a:r>
            <a:r>
              <a:rPr lang="en-US" sz="3300" dirty="0"/>
              <a:t> </a:t>
            </a:r>
            <a:r>
              <a:rPr lang="en-US" sz="3300" dirty="0" err="1"/>
              <a:t>cây</a:t>
            </a:r>
            <a:r>
              <a:rPr lang="en-US" sz="3300" dirty="0"/>
              <a:t> </a:t>
            </a:r>
            <a:br>
              <a:rPr lang="en-US" sz="3300" dirty="0"/>
            </a:br>
            <a:r>
              <a:rPr lang="en-US" sz="3300" dirty="0"/>
              <a:t>											&amp; </a:t>
            </a:r>
            <a:r>
              <a:rPr lang="en-US" sz="3300" dirty="0" err="1"/>
              <a:t>rau</a:t>
            </a:r>
            <a:r>
              <a:rPr lang="en-US" sz="3300" dirty="0"/>
              <a:t> </a:t>
            </a:r>
            <a:r>
              <a:rPr lang="en-US" sz="3300" dirty="0" err="1"/>
              <a:t>củ</a:t>
            </a:r>
            <a:endParaRPr lang="en-US" sz="3300" dirty="0">
              <a:solidFill>
                <a:srgbClr val="0070C0"/>
              </a:solidFill>
            </a:endParaRPr>
          </a:p>
        </p:txBody>
      </p:sp>
    </p:spTree>
    <p:custDataLst>
      <p:tags r:id="rId1"/>
    </p:custDataLst>
    <p:extLst>
      <p:ext uri="{BB962C8B-B14F-4D97-AF65-F5344CB8AC3E}">
        <p14:creationId xmlns:p14="http://schemas.microsoft.com/office/powerpoint/2010/main" val="252997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16"/>
                </p:tgtEl>
              </p:cMediaNode>
            </p:audio>
            <p:audio>
              <p:cMediaNode vol="80000">
                <p:cTn id="40" fill="hold" display="0">
                  <p:stCondLst>
                    <p:cond delay="indefinite"/>
                  </p:stCondLst>
                  <p:endCondLst>
                    <p:cond evt="onStopAudio" delay="0">
                      <p:tgtEl>
                        <p:sldTgt/>
                      </p:tgtEl>
                    </p:cond>
                  </p:endCondLst>
                </p:cTn>
                <p:tgtEl>
                  <p:spTgt spid="17"/>
                </p:tgtEl>
              </p:cMediaNode>
            </p:audio>
            <p:audio>
              <p:cMediaNode vol="80000">
                <p:cTn id="41" fill="hold" display="0">
                  <p:stCondLst>
                    <p:cond delay="indefinite"/>
                  </p:stCondLst>
                  <p:endCondLst>
                    <p:cond evt="onStopAudio" delay="0">
                      <p:tgtEl>
                        <p:sldTgt/>
                      </p:tgtEl>
                    </p:cond>
                  </p:endCondLst>
                </p:cTn>
                <p:tgtEl>
                  <p:spTgt spid="18"/>
                </p:tgtEl>
              </p:cMediaNode>
            </p:audio>
            <p:seq concurrent="1" nextAc="seek">
              <p:cTn id="42" restart="whenNotActive" fill="hold" evtFilter="cancelBubble" nodeType="interactiveSeq">
                <p:stCondLst>
                  <p:cond evt="onClick" delay="0">
                    <p:tgtEl>
                      <p:spTgt spid="14"/>
                    </p:tgtEl>
                  </p:cond>
                </p:stCondLst>
                <p:endSync evt="end" delay="0">
                  <p:rtn val="all"/>
                </p:endSync>
                <p:childTnLst>
                  <p:par>
                    <p:cTn id="43" fill="hold">
                      <p:stCondLst>
                        <p:cond delay="0"/>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3260" fill="hold"/>
                                        <p:tgtEl>
                                          <p:spTgt spid="16"/>
                                        </p:tgtEl>
                                      </p:cBhvr>
                                    </p:cmd>
                                  </p:child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mediacall" presetSubtype="0" fill="hold" nodeType="clickEffect">
                                  <p:stCondLst>
                                    <p:cond delay="0"/>
                                  </p:stCondLst>
                                  <p:childTnLst>
                                    <p:cmd type="call" cmd="playFrom(0.0)">
                                      <p:cBhvr>
                                        <p:cTn id="51" dur="2608" fill="hold"/>
                                        <p:tgtEl>
                                          <p:spTgt spid="17"/>
                                        </p:tgtEl>
                                      </p:cBhvr>
                                    </p:cmd>
                                  </p:childTnLst>
                                </p:cTn>
                              </p:par>
                            </p:childTnLst>
                          </p:cTn>
                        </p:par>
                      </p:childTnLst>
                    </p:cTn>
                  </p:par>
                </p:childTnLst>
              </p:cTn>
              <p:nextCondLst>
                <p:cond evt="onClick" delay="0">
                  <p:tgtEl>
                    <p:spTgt spid="13"/>
                  </p:tgtEl>
                </p:cond>
              </p:nextCondLst>
            </p:seq>
            <p:seq concurrent="1" nextAc="seek">
              <p:cTn id="52" restart="whenNotActive" fill="hold" evtFilter="cancelBubble" nodeType="interactiveSeq">
                <p:stCondLst>
                  <p:cond evt="onClick" delay="0">
                    <p:tgtEl>
                      <p:spTgt spid="12"/>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2399" fill="hold"/>
                                        <p:tgtEl>
                                          <p:spTgt spid="18"/>
                                        </p:tgtEl>
                                      </p:cBhvr>
                                    </p:cmd>
                                  </p:childTnLst>
                                </p:cTn>
                              </p:par>
                            </p:childTnLst>
                          </p:cTn>
                        </p:par>
                      </p:childTnLst>
                    </p:cTn>
                  </p:par>
                </p:childTnLst>
              </p:cTn>
              <p:nextCondLst>
                <p:cond evt="onClick" delay="0">
                  <p:tgtEl>
                    <p:spTgt spid="12"/>
                  </p:tgtEl>
                </p:cond>
              </p:nextCondLst>
            </p:seq>
            <p:audio>
              <p:cMediaNode vol="80000">
                <p:cTn id="57" fill="hold" display="0">
                  <p:stCondLst>
                    <p:cond delay="indefinite"/>
                  </p:stCondLst>
                  <p:endCondLst>
                    <p:cond evt="onStopAudio" delay="0">
                      <p:tgtEl>
                        <p:sldTgt/>
                      </p:tgtEl>
                    </p:cond>
                  </p:endCondLst>
                </p:cTn>
                <p:tgtEl>
                  <p:spTgt spid="19"/>
                </p:tgtEl>
              </p:cMediaNode>
            </p:audio>
            <p:seq concurrent="1" nextAc="seek">
              <p:cTn id="58" restart="whenNotActive" fill="hold" evtFilter="cancelBubble" nodeType="interactiveSeq">
                <p:stCondLst>
                  <p:cond evt="onClick" delay="0">
                    <p:tgtEl>
                      <p:spTgt spid="11"/>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1982" fill="hold"/>
                                        <p:tgtEl>
                                          <p:spTgt spid="19"/>
                                        </p:tgtEl>
                                      </p:cBhvr>
                                    </p:cmd>
                                  </p:childTnLst>
                                </p:cTn>
                              </p:par>
                            </p:childTnLst>
                          </p:cTn>
                        </p:par>
                      </p:childTnLst>
                    </p:cTn>
                  </p:par>
                </p:childTnLst>
              </p:cTn>
              <p:nextCondLst>
                <p:cond evt="onClick" delay="0">
                  <p:tgtEl>
                    <p:spTgt spid="11"/>
                  </p:tgtEl>
                </p:cond>
              </p:nextCondLst>
            </p:seq>
            <p:audio>
              <p:cMediaNode vol="80000">
                <p:cTn id="63" fill="hold" display="0">
                  <p:stCondLst>
                    <p:cond delay="indefinite"/>
                  </p:stCondLst>
                  <p:endCondLst>
                    <p:cond evt="onStopAudio" delay="0">
                      <p:tgtEl>
                        <p:sldTgt/>
                      </p:tgtEl>
                    </p:cond>
                  </p:endCondLst>
                </p:cTn>
                <p:tgtEl>
                  <p:spTgt spid="20"/>
                </p:tgtEl>
              </p:cMediaNode>
            </p:audio>
            <p:seq concurrent="1" nextAc="seek">
              <p:cTn id="64" restart="whenNotActive" fill="hold" evtFilter="cancelBubble" nodeType="interactiveSeq">
                <p:stCondLst>
                  <p:cond evt="onClick" delay="0">
                    <p:tgtEl>
                      <p:spTgt spid="10"/>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2164" fill="hold"/>
                                        <p:tgtEl>
                                          <p:spTgt spid="20"/>
                                        </p:tgtEl>
                                      </p:cBhvr>
                                    </p:cmd>
                                  </p:childTnLst>
                                </p:cTn>
                              </p:par>
                            </p:childTnLst>
                          </p:cTn>
                        </p:par>
                      </p:childTnLst>
                    </p:cTn>
                  </p:par>
                </p:childTnLst>
              </p:cTn>
              <p:nextCondLst>
                <p:cond evt="onClick" delay="0">
                  <p:tgtEl>
                    <p:spTgt spid="10"/>
                  </p:tgtEl>
                </p:cond>
              </p:nextCondLst>
            </p:seq>
            <p:audio>
              <p:cMediaNode vol="100000">
                <p:cTn id="69" fill="hold" display="0">
                  <p:stCondLst>
                    <p:cond delay="indefinite"/>
                  </p:stCondLst>
                  <p:endCondLst>
                    <p:cond evt="onStopAudio" delay="0">
                      <p:tgtEl>
                        <p:sldTgt/>
                      </p:tgtEl>
                    </p:cond>
                  </p:endCondLst>
                </p:cTn>
                <p:tgtEl>
                  <p:spTgt spid="21"/>
                </p:tgtEl>
              </p:cMediaNode>
            </p:audio>
            <p:seq concurrent="1" nextAc="seek">
              <p:cTn id="70" restart="whenNotActive" fill="hold" evtFilter="cancelBubble" nodeType="interactiveSeq">
                <p:stCondLst>
                  <p:cond evt="onClick" delay="0">
                    <p:tgtEl>
                      <p:spTgt spid="9"/>
                    </p:tgtEl>
                  </p:cond>
                </p:stCondLst>
                <p:endSync evt="end" delay="0">
                  <p:rtn val="all"/>
                </p:endSync>
                <p:childTnLst>
                  <p:par>
                    <p:cTn id="71" fill="hold">
                      <p:stCondLst>
                        <p:cond delay="0"/>
                      </p:stCondLst>
                      <p:childTnLst>
                        <p:par>
                          <p:cTn id="72" fill="hold">
                            <p:stCondLst>
                              <p:cond delay="0"/>
                            </p:stCondLst>
                            <p:childTnLst>
                              <p:par>
                                <p:cTn id="73" presetID="1" presetClass="mediacall" presetSubtype="0" fill="hold" nodeType="clickEffect">
                                  <p:stCondLst>
                                    <p:cond delay="0"/>
                                  </p:stCondLst>
                                  <p:childTnLst>
                                    <p:cmd type="call" cmd="playFrom(0.0)">
                                      <p:cBhvr>
                                        <p:cTn id="74" dur="2608" fill="hold"/>
                                        <p:tgtEl>
                                          <p:spTgt spid="21"/>
                                        </p:tgtEl>
                                      </p:cBhvr>
                                    </p:cmd>
                                  </p:childTnLst>
                                </p:cTn>
                              </p:par>
                            </p:childTnLst>
                          </p:cTn>
                        </p:par>
                      </p:childTnLst>
                    </p:cTn>
                  </p:par>
                </p:childTnLst>
              </p:cTn>
              <p:nextCondLst>
                <p:cond evt="onClick" delay="0">
                  <p:tgtEl>
                    <p:spTgt spid="9"/>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3284" y="2393342"/>
            <a:ext cx="9541565" cy="2400657"/>
          </a:xfrm>
          <a:prstGeom prst="rect">
            <a:avLst/>
          </a:prstGeom>
          <a:noFill/>
        </p:spPr>
        <p:txBody>
          <a:bodyPr wrap="square" rtlCol="0">
            <a:spAutoFit/>
          </a:bodyPr>
          <a:lstStyle/>
          <a:p>
            <a:r>
              <a:rPr lang="en-US" sz="15000" dirty="0" smtClean="0">
                <a:solidFill>
                  <a:srgbClr val="FF0000"/>
                </a:solidFill>
                <a:latin typeface="Times New Roman" panose="02020603050405020304" pitchFamily="18" charset="0"/>
                <a:cs typeface="Times New Roman" panose="02020603050405020304" pitchFamily="18" charset="0"/>
              </a:rPr>
              <a:t>PRACTICE</a:t>
            </a:r>
            <a:endParaRPr lang="en-GB" sz="15000"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39149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7D83FB73-705F-46EF-AFC6-A8ABA151C489}"/>
  <p:tag name="ISPRING_RESOURCE_FOLDER" val="E:\Mon Tieng Anh- THCS Trang An\Unit 2 Lesson 1.1 Vocab &amp; Reading\"/>
  <p:tag name="ISPRING_PRESENTATION_PATH" val="E:\Mon Tieng Anh- THCS Trang An\Unit 2 Lesson 1.1 Vocab &amp; Reading.pptx"/>
  <p:tag name="ISPRING_PROJECT_VERSION" val="9"/>
  <p:tag name="ISPRING_PROJECT_FOLDER_UPDATED" val="1"/>
  <p:tag name="ISPRING_SCREEN_RECS_UPDATED" val="E:\Mon Tieng Anh- THCS Trang An\Unit 2 Lesson 1.1 Vocab &amp; Reading\"/>
  <p:tag name="ISPRING_PRESENTATION_INFO_2" val="&lt;?xml version=&quot;1.0&quot; encoding=&quot;UTF-8&quot; standalone=&quot;no&quot; ?&gt;&#10;&lt;presentation2&gt;&#10;&#10;  &lt;slides&gt;&#10;    &lt;slide id=&quot;{A26B73A7-A917-4C4D-8A47-67DCE692DBCF}&quot; pptId=&quot;341&quot;/&gt;&#10;    &lt;slide id=&quot;{FB8B45BA-EB2E-4945-B0AE-3B563C50ACF1}&quot; pptId=&quot;361&quot;/&gt;&#10;    &lt;slide id=&quot;{2173B1E5-63CE-4960-A553-563DBF8BB28A}&quot; pptId=&quot;300&quot;/&gt;&#10;    &lt;slide id=&quot;{A07E0D91-EF72-418C-B389-D033D70FFCB1}&quot; pptId=&quot;302&quot;/&gt;&#10;    &lt;slide id=&quot;{59D7B6B6-950D-4D8B-A614-E3BA85A7C61C}&quot; pptId=&quot;306&quot;/&gt;&#10;    &lt;slide id=&quot;{E35AA604-8BDA-4E30-9C03-595B2BC173CC}&quot; pptId=&quot;305&quot;/&gt;&#10;    &lt;slide id=&quot;{4B189C13-E751-4448-8A2A-7454746CD572}&quot; pptId=&quot;310&quot;/&gt;&#10;    &lt;slide id=&quot;{2FB8665E-BD7A-477C-88B4-0016AEC52B77}&quot; pptId=&quot;307&quot;/&gt;&#10;    &lt;slide id=&quot;{4EC83E45-D5F3-4D38-A9B5-29E84E30C13F}&quot; pptId=&quot;345&quot;/&gt;&#10;    &lt;slide id=&quot;{23BFC423-8A50-407D-AB57-E95698B25CC1}&quot; pptId=&quot;347&quot;/&gt;&#10;    &lt;slide id=&quot;{171C56F0-167C-49FD-95D0-A18E24AE971B}&quot; pptId=&quot;349&quot;/&gt;&#10;    &lt;slide id=&quot;{28545FBE-BA8A-4EAC-AD38-CDB7BBA3AAE8}&quot; pptId=&quot;351&quot;/&gt;&#10;    &lt;slide id=&quot;{DACC5770-6871-40E9-9EAA-8815C7E20786}&quot; pptId=&quot;353&quot;/&gt;&#10;    &lt;slide id=&quot;{B42C9E93-6013-4A4C-BC9E-48579AD721B9}&quot; pptId=&quot;320&quot;/&gt;&#10;    &lt;slide id=&quot;{4A5768BE-AE29-499C-8FB4-BCB170C862E6}&quot; pptId=&quot;334&quot;/&gt;&#10;    &lt;slide id=&quot;{3C3FBE7A-F815-4B31-A56E-6F8B8048DC2D}&quot; pptId=&quot;325&quot;/&gt;&#10;    &lt;slide id=&quot;{80DE3196-B90F-4E6E-B61C-F8738B4D3DE8}&quot; pptId=&quot;335&quot;/&gt;&#10;    &lt;slide id=&quot;{AC15BEC0-119F-401E-9BC9-5AAD44ACEDF7}&quot; pptId=&quot;336&quot;/&gt;&#10;    &lt;slide id=&quot;{8C765619-5CFA-44AC-8729-BBA315DDDD13}&quot; pptId=&quot;337&quot;/&gt;&#10;    &lt;slide id=&quot;{AA1968C2-DF88-4FB6-A33A-2F5FF2CDE993}&quot; pptId=&quot;327&quot;/&gt;&#10;    &lt;slide id=&quot;{9A9019D0-2B7C-4F57-BE7B-1DD56A0E4B8B}&quot; pptId=&quot;355&quot;/&gt;&#10;    &lt;slide id=&quot;{DF2F4BAA-BFC2-46C2-B346-E1A17DB4FB62}&quot; pptId=&quot;357&quot;/&gt;&#10;    &lt;slide id=&quot;{6BB1EC58-982E-4998-B5C0-C3962A30DC4E}&quot; pptId=&quot;359&quot;/&gt;&#10;    &lt;slide id=&quot;{48B62512-3C2E-4ED5-828F-8DE76AFA7473}&quot; pptId=&quot;339&quot;/&gt;&#10;    &lt;slide id=&quot;{9FEACB64-E0FF-4FC1-B595-37E37B5CD54F}&quot; pptId=&quot;360&quot;/&gt;&#10;    &lt;slide id=&quot;{0D6761CD-14B3-4C91-B2C2-DB826E8FB95D}&quot; pptId=&quot;330&quot;/&gt;&#10;    &lt;slide id=&quot;{89049E21-2890-480D-9E80-94BAFCC015C1}&quot; pptId=&quot;343&quot;/&gt;&#10;    &lt;slide id=&quot;{B2E3423B-C862-4308-B45E-715FE6CF3A97}&quot; pptId=&quot;344&quot;/&gt;&#10;  &lt;/slides&gt;&#10;&#10;  &lt;narration&gt;&#10;    &lt;audioTracks&gt;&#10;      &lt;audioTrack muted=&quot;false&quot; name=&quot;Audio 6&quot; resource=&quot;b0843311&quot; slideId=&quot;{2173B1E5-63CE-4960-A553-563DBF8BB28A}&quot; startTime=&quot;0&quot; volume=&quot;1&quot;&gt;&#10;        &lt;audio channels=&quot;1&quot; format=&quot;s16&quot; sampleRate=&quot;44100&quot;/&gt;&#10;      &lt;/audioTrack&gt;&#10;      &lt;audioTrack muted=&quot;false&quot; name=&quot;Audio 7&quot; resource=&quot;0a515f1a&quot; slideId=&quot;{A07E0D91-EF72-418C-B389-D033D70FFCB1}&quot; startTime=&quot;0&quot; volume=&quot;1&quot;&gt;&#10;        &lt;audio channels=&quot;1&quot; format=&quot;s16&quot; sampleRate=&quot;44100&quot;/&gt;&#10;      &lt;/audioTrack&gt;&#10;      &lt;audioTrack muted=&quot;false&quot; name=&quot;Audio 8&quot; resource=&quot;ae59bf25&quot; slideId=&quot;{59D7B6B6-950D-4D8B-A614-E3BA85A7C61C}&quot; startTime=&quot;0&quot; stepIndex=&quot;0&quot; volume=&quot;1&quot;&gt;&#10;        &lt;audio channels=&quot;1&quot; format=&quot;s16&quot; sampleRate=&quot;44100&quot;/&gt;&#10;      &lt;/audioTrack&gt;&#10;      &lt;audioTrack muted=&quot;false&quot; name=&quot;Audio 9&quot; resource=&quot;17f0668a&quot; slideId=&quot;{4B189C13-E751-4448-8A2A-7454746CD572}&quot; startTime=&quot;0&quot; stepIndex=&quot;0&quot; volume=&quot;1&quot;&gt;&#10;        &lt;audio channels=&quot;1&quot; format=&quot;s16&quot; sampleRate=&quot;44100&quot;/&gt;&#10;      &lt;/audioTrack&gt;&#10;      &lt;audioTrack muted=&quot;false&quot; name=&quot;Audio 10&quot; resource=&quot;a5ebcfd1&quot; slideId=&quot;{23BFC423-8A50-407D-AB57-E95698B25CC1}&quot; startTime=&quot;0&quot; stepIndex=&quot;0&quot; volume=&quot;1&quot;&gt;&#10;        &lt;audio channels=&quot;1&quot; format=&quot;s16&quot; sampleRate=&quot;44100&quot;/&gt;&#10;      &lt;/audioTrack&gt;&#10;      &lt;audioTrack muted=&quot;false&quot; name=&quot;Audio 11&quot; resource=&quot;4f1e4bc1&quot; slideId=&quot;{28545FBE-BA8A-4EAC-AD38-CDB7BBA3AAE8}&quot; startTime=&quot;0&quot; stepIndex=&quot;0&quot; volume=&quot;1&quot;&gt;&#10;        &lt;audio channels=&quot;1&quot; format=&quot;s16&quot; sampleRate=&quot;44100&quot;/&gt;&#10;      &lt;/audioTrack&gt;&#10;      &lt;audioTrack muted=&quot;false&quot; name=&quot;Audio 12&quot; resource=&quot;e332aa71&quot; slideId=&quot;{DACC5770-6871-40E9-9EAA-8815C7E20786}&quot; startTime=&quot;0&quot; stepIndex=&quot;0&quot; volume=&quot;1&quot;&gt;&#10;        &lt;audio channels=&quot;1&quot; format=&quot;s16&quot; sampleRate=&quot;44100&quot;/&gt;&#10;      &lt;/audioTrack&gt;&#10;      &lt;audioTrack muted=&quot;false&quot; name=&quot;Audio 13&quot; resource=&quot;c20c1b66&quot; slideId=&quot;{B42C9E93-6013-4A4C-BC9E-48579AD721B9}&quot; startTime=&quot;0&quot; stepIndex=&quot;0&quot; volume=&quot;1&quot;&gt;&#10;        &lt;audio channels=&quot;1&quot; format=&quot;s16&quot; sampleRate=&quot;44100&quot;/&gt;&#10;      &lt;/audioTrack&gt;&#10;      &lt;audioTrack muted=&quot;false&quot; name=&quot;Audio 14&quot; resource=&quot;70a630fb&quot; slideId=&quot;{4A5768BE-AE29-499C-8FB4-BCB170C862E6}&quot; startTime=&quot;0&quot; stepIndex=&quot;0&quot; volume=&quot;1&quot;&gt;&#10;        &lt;audio channels=&quot;1&quot; format=&quot;s16&quot; sampleRate=&quot;44100&quot;/&gt;&#10;      &lt;/audioTrack&gt;&#10;      &lt;audioTrack muted=&quot;false&quot; name=&quot;Audio 15&quot; resource=&quot;61bef879&quot; slideId=&quot;{3C3FBE7A-F815-4B31-A56E-6F8B8048DC2D}&quot; startTime=&quot;0&quot; stepIndex=&quot;0&quot; volume=&quot;1&quot;&gt;&#10;        &lt;audio channels=&quot;1&quot; format=&quot;s16&quot; sampleRate=&quot;44100&quot;/&gt;&#10;      &lt;/audioTrack&gt;&#10;      &lt;audioTrack muted=&quot;false&quot; name=&quot;Audio 16&quot; resource=&quot;cc6453e7&quot; slideId=&quot;{80DE3196-B90F-4E6E-B61C-F8738B4D3DE8}&quot; startTime=&quot;0&quot; stepIndex=&quot;0&quot; volume=&quot;1&quot;&gt;&#10;        &lt;audio channels=&quot;1&quot; format=&quot;s16&quot; sampleRate=&quot;44100&quot;/&gt;&#10;      &lt;/audioTrack&gt;&#10;      &lt;audioTrack muted=&quot;false&quot; name=&quot;Audio 17&quot; resource=&quot;8f9734f9&quot; slideId=&quot;{AC15BEC0-119F-401E-9BC9-5AAD44ACEDF7}&quot; startTime=&quot;0&quot; stepIndex=&quot;0&quot; volume=&quot;1&quot;&gt;&#10;        &lt;audio channels=&quot;1&quot; format=&quot;s16&quot; sampleRate=&quot;44100&quot;/&gt;&#10;      &lt;/audioTrack&gt;&#10;      &lt;audioTrack muted=&quot;false&quot; name=&quot;Audio 18&quot; resource=&quot;63e19e6e&quot; slideId=&quot;{8C765619-5CFA-44AC-8729-BBA315DDDD13}&quot; startTime=&quot;0&quot; stepIndex=&quot;0&quot; volume=&quot;1&quot;&gt;&#10;        &lt;audio channels=&quot;1&quot; format=&quot;s16&quot; sampleRate=&quot;44100&quot;/&gt;&#10;      &lt;/audioTrack&gt;&#10;      &lt;audioTrack muted=&quot;false&quot; name=&quot;Audio 19&quot; resource=&quot;35004fba&quot; slideId=&quot;{AA1968C2-DF88-4FB6-A33A-2F5FF2CDE993}&quot; startTime=&quot;0&quot; volume=&quot;1&quot;&gt;&#10;        &lt;audio channels=&quot;1&quot; format=&quot;s16&quot; sampleRate=&quot;44100&quot;/&gt;&#10;      &lt;/audioTrack&gt;&#10;      &lt;audioTrack muted=&quot;false&quot; name=&quot;Audio 20&quot; resource=&quot;53f9d30c&quot; slideId=&quot;{DF2F4BAA-BFC2-46C2-B346-E1A17DB4FB62}&quot; startTime=&quot;0&quot; stepIndex=&quot;0&quot; volume=&quot;1&quot;&gt;&#10;        &lt;audio channels=&quot;1&quot; format=&quot;s16&quot; sampleRate=&quot;44100&quot;/&gt;&#10;      &lt;/audioTrack&gt;&#10;      &lt;audioTrack muted=&quot;false&quot; name=&quot;Audio 21&quot; resource=&quot;1a6056aa&quot; slideId=&quot;{6BB1EC58-982E-4998-B5C0-C3962A30DC4E}&quot; startTime=&quot;0&quot; stepIndex=&quot;0&quot; volume=&quot;1&quot;&gt;&#10;        &lt;audio channels=&quot;1&quot; format=&quot;s16&quot; sampleRate=&quot;44100&quot;/&gt;&#10;      &lt;/audioTrack&gt;&#10;    &lt;/audioTracks&gt;&#10;    &lt;videoTracks/&gt;&#10;  &lt;/narration&gt;&#10;&#10;&lt;/presentation2&gt;&#10;"/>
  <p:tag name="FLASHSPRING_PRESENTATION_REFERENCES" val=""/>
  <p:tag name="ISPRING_LMS_API_VERSION" val="SCORM 1.2"/>
  <p:tag name="ISPRING_ULTRA_SCORM_COURSE_ID" val="2C00E2F4-C368-457D-86F6-F7EA0924DDEF"/>
  <p:tag name="ISPRING_CMI5_LAUNCH_METHOD" val="any window"/>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quot;K\uFFFD\uFFFD6{A4D126B6-6391-476B-B217-BE3CC6D8AF1E}&quot;,&quot;E:\\Mon Tieng Anh- THCS Trang An\\Bai du thi&quot;]]"/>
  <p:tag name="ISPRING_SCORM_RATE_SLIDES" val="0"/>
  <p:tag name="ISPRING_SCORM_PASSING_SCORE" val="0.000000"/>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A0u1NVIonuQk4FAACPEwAAHQAAAHVuaXZlcnNhbC9jb21tb25fbWVzc2FnZXMubG5nrVjNbttGEL4HyDssCARogdRJCiQIClsGRa4tIhSpkJQdtyiIDbmWFiG5CrmUo57aR+ip1wZFegh67Mk+9OC+iPoknV1SiuTEIGkbkABxqflmduabn93d/XdpguY0LxjP9rQnO481RLOIxyyb7Gnj4OCb5xoqBMlikvCM7mkZ19B+7/693YRkk5JMKPy+fw+h3ZQWBTwWPfn06RmxeE8b9UPDHY505yS03UM37FuHWs/g6YxkC2TzCf/q22fP3j15+uzr3Ue1XBsYf6jb9jYQUkhPH7cAcgLPtUNAw3bo4FeB1hNsef7PDInlxYeom7w7DmzLwVqv/tFNeuThI633tiQLlCzP37NG6bHnYScIfdsycWj5oeMGyjM2DrCp9U54iaZkTpHgaM7oGRJTClEVLKeoSFisXkQcFrKSNikz3aFuOaGH/cCzjMByHa3n8zxfPFSwpBRTnoO6AsWsIK8TGiudwB/1fpbTAlQTAfxC8BFTBv/kKWHZTrPqY8d2dTPUR6NwiH1fPwQXB+tNAdIW/BkTU3gXU/4QVJxlCScxOs0pALo+IrNZwqLqn8yf5dLCUUIWjVZ4+rHlHIaB69p+iB1ztaL1cBYjMydysx1RPN3HHgDkpKD5DWRDxXwljvQk6YYwsA4HNnwDacKATaYJfEVXO0YYmDCiWZMUMBV7wHTfP3Y9UzoNVCGCZqQozngeb7F0M55NwJZjuJAIRrABHkiMFTDwg0Ety3MaiWYwsFJX/K7zCrYKBAwDVRpkSqVlISBt0llCBVXWMrkVEilKvaanHPIroWRecR+0q2RrpLmtjx1jEPYDB372McTVJmUWTVvKQXJ+MT82s6EEmmxyvtGmGi3su6+gumg9x+0i4b6ASviii8QJ9sHJ2G+ScfQj61BXUYK6typKq6IXEVljkgUiUQRykk1zxssCVqRLoDSpiBQ73dT4+OUYWGzp9jW1tUIFOqinCZtTsCOPad6oCEq/gU2ZVC/H1vfhgW7Z2PwC9aA1ZFwgEs9JFlEgW0RkTBfwLmaxeidpr/S/LdlPiIi61D+ou4Rj4lcPutqz1ViuyQgiBE1nokm1dFht/k2skCl+rQlttn4z/b6BHd2z3LuJTMHSMqk60K3js7asa4wajbilp9pH664t8atWg2Fgkc0RZoykvdRAqu1bruyIMW0vZzkHIDOq+hY0Nis75e2lHbcGcDi6KYY/AB8ry30YdVLoQu1lj2DXW+YfyYbRXv4Y930rgK5zTF8XTDRqVvncur+qdL55Y92YWbeaTWAFNpjsAOCkngcLlLAU7I9bYI6HeOWBqkVs7eSYl0ms0j9hb1SbAN+WKf18Gj7NeapWE1Ks6F+1qf3bWFFtzquUjjrMU+sMbh2fjQS+eZR8rHswxhi6Y8jZx5DZnrQUgvSRrrADfzU6QR6lRERTaMenvMzilkDVQczEBzqA1XsWl3+l6I08E6YtUa7YUq2ievW7TiByrINKitdgPzhc0OLHziByL2sMvzr90XeiESjQ+9sGTKYMRdPL8zaC9TF4JRqwy48l+vfX5cUvjdIW8PpODpukancpT2Fpp1kvpE1NAz0IdGMwhMzyJQt+ZyiblIvLj1kXkKHuvYACqc5KwOrLv8HGaHnxAU2XF78hkS8v/ugCp0Ih6Q0k6CL36WaiFAnLaBfZq01OTNUuhJxzL99HMOguz5s3AQ4IrFGom6a6tQFfwDH8TdXaYzgHRvX1TcInvC2YMdAdKOZX8GjMRFdAD+P1bYy8a1DnepsTeQH2389/Nsmr/rkqlVCNqudPtWj+eTtdPxXq6mz30cZN2v9QSwMEFAACAAgANLtTVRUeYBujAAAAfwEAAC4AAAB1bml2ZXJzYWwvcGxheWJhY2tfYW5kX25hdmlnYXRpb25fc2V0dGluZ3MueG1sdZBBCoMwEEX3nsIbCF2HQNelRagXGHGUQJIJmVHw9k1EbWnTZd77P8OMYhQxfmJd1bWCWegpEEVLnFE173e2DAtevXEghnzCgrznSiY3LFFoIzJ62ZQewXLK//BjeGthPT/iI14w5UJnHOpLqbCZXPKwmGlj3RpQjxHTgC+Yc+iht3jDtSeIw+MM7Bv/1bmbNpsd3mlAHSK5IKr5QFW613H0F1BLAwQUAAIACAA0u1NVWGVuLqwFAAByHwAAJwAAAHVuaXZlcnNhbC9mbGFzaF9wdWJsaXNoaW5nX3NldHRpbmdzLnhtbOVZzW7bRhC++ykWLHKMZfkvjiHJUCQKFqK/ikwToyiMFbkSt17uMtylHOXUPkJPvbYo2kPQY0/2oQf3Rdwn6axo05Ily6skMtLkYMhczvftcGbnjywcvAkZGpJYUsGLVn59w0KEe8KnfFC0Xri1x3sWkgpzHzPBSdHiwkIHpbVClPQYlYFDlAJRiYCGy/1IFa1AqWg/lzs9PV2nMor1XcESBfxy3RNhLoqJJFyROBcxPIIfNYqItK4YDAjgLxT8ClZaW0OokDI1hZ8wgqgPmnOqHwqzGsMysHKpWA97J4NYJNyvCCZiFA96Reuril3NV7euZVKqKg0J1zaRJVjUy2of+z7VWmDm0LcEBYQOAlA3v7ltoVPqq6BobW1sah6Qz83yjNnTh8eapyLAClxdbRAShX2scHqZ7hiTPonBHUSWVJwQIJ1am5BU5I3KFtIlf8RxSD0X7iBtq6JVdY+7ds3u2q2Kffyi20hVNUa4dbdhG2GcRr1qH7faru0cH7rNxtIg137lLgFaVjNj+k7XduyWa3ePn9XbSyLMlbrB2M1yvbEk5qX9zKm7y+7UKjeXhXQO2y0zTKXd7JRbR0updnjUsbuNeuv5sdtuN9x65wY1PvcTJ7yQmw6WAgSVSOLJkFBBEvY4pgwS1K24kERBimM4HhBX1ChEcB8zSSz0fUQGXyeYUTWCqN6ATHhCSFSWEfFUV0ds0dJRaN3QpYSgGIRxlg92nmbp4Mne1KPn0t1vHmuuloUsQXYCocQDa5/f2MnUf7q9WP07FC1Ago4wHzXE4MG139nNtN/c3V2s/jw1C0PqE9HCcTxO0bPq32u+iWqQ37pPhTt2K2ClsBdA6VDXmX9y5VqKattjT9Eh1CVyS9d+wpiTRJGI1U3xmFzMlLiDptAXfCp29DXqCeZnXiNhj/gtHJKJguucUF4DybyF+hDlDPzZjghHDuZQ5KkCH3sZgUx6UlE1Lu61K+lyTDFDwAddCEFNZ8bnXoBjORXWmX90YfVK37aEIvK71Nzp0p2iDgMXIJ1cjORt7qNqjE+hKTER7xBuInYIh4fpA0RiIyViLJeQRGXGjIRDyEQmgi9JT1JFjERFwnw0Egli9ATsLBDkjCSE/wKCJpsh1I9FOF6Fhk0hOXbLkJJT4h+YbHQEW4QJIHVUM6LSHV4n9C3qkb6IgZfgIbgN1qlM+deXIo6wlDek+FrHR2lLUW9V7VeP9ANif4ihPVuOHMKbhJFaCT8eIS7UNQ7M4eEEToV2ik/98T2TZ1t/fzdkGQb8/JG8McUvaZgw/DHpM4NMUK/Q5avZZRnH36uB8bYBHo4DXQfvmBpCnIJLUk644UF1oDwhpoQe5khwNkLYgxZP6rQxpCKRsJImiJRavr+GKR6O6fhqAJUMdox9EhtRbuQ3t7Z3dp/sPd1fz/37wx+PF4Kumt8Ow3q7tPutLByzjJG3Rrp7cHeMTmaoWwPUPaA7xyhj3LJqLhipjJFzphdj7O3xyhg4M2Tdg1wwaq0MuWBUm8HWRBzqTOfPnKH5k74BvK4NVa649W/q7tEcgnH4zTaJhZxuYOf3s+PZ4lNtZx273K0cIjgiLxqus2+SkloCsr/yAkhqff26yxAzHkdMZF168S5B//x0ef6jifggoMgLLs5MZF8nULbY5dmv1ERa0cuzvyOkLs9/94zSv+0Y2aJtItV+biLVTRvezkSza6QCNDCDtCBDC8NoCB23/2Dl6EOKg1Fgf+S6srJ8+//IXx88j6cJcDX5S138GaITHajhys7vl1FmVumlz9jsn/bbqs/5lZJDCAphHjfT2DeSUxe/UMQHyejinZElKhd/8QHyoENAweX5z0jFl+e/PWgimj7Sjt2sP2s3ql9A5v9ELZheZR+Tpr4eZV81pj/R6jsh5TQEs+qXBdl33dLO9kYhN//W2hqwTX8nL639B1BLAwQUAAIACAA0u1NVeF1r6F4DAACeCwAAIQAAAHVuaXZlcnNhbC9mbGFzaF9za2luX3NldHRpbmdzLnhtbI1WUW/aMBB+Lr8CsXeyUjZaKY1EWypVY221sr47yQEWjh3ZDh3/fmcnJg4ECFGl+O777PPdd5eGakN5fwtSUcHvB6NB1LsKk0JK4HoBWc6Ihn5MFLyk94Pnv/P5ILAIwYT8AK0pXyk0VJY+RVQispzw3VysxDAmyWYlRcHTQfTt+cY8YWChB6T1LgfJKN8g7sfo9uHpuR3HqNIvGrLhkiQwFBg4EmbXs9Fs1IWQS1AKTDB3T9PR9OcFDiMxMHfKeDK+HU87Mepjnu2vE2lLFdWWNBlNbibjdhKmFrHNvJ45Ixd5kXcvQy7FysR+wJiY5wKDCZKiGhD+dGeeC3BU1s4ccqHeGv7pC7mPC60FHyaCaxTtkAuZEYacpf114lQV7sCwKtofgZHHaQeCU1A8SZNTiSEraGY9gfQ6PVUnzB7IJv5c9KVq/GSSdqBiNMU4hExtxPDdPDW0evM6PzQ5lIK9mxMaE8HoOWYQaVlAGLiV8ai1+HorNLY7REvCFLp9k4O84yXfSaHcFk2bQ/2BL8pTD1IZnP9TsCKDxzJKD9a0O/Tj44Otmx/X3rYPTMK2MnmR1UaHe8V8H+E8o8N9mKS/cbY7Ah96DMO10AOxxTuT6KsQOMF3lx23si6z/dwMHuWdVxksIBMpRFYPC5qBqUwYWJsJIjiIIuRkS1dE41fkt8HEOxu6CoMDR6mhVsmEmmoGx0KygeHXxI/TLM+LrOy/6i7loq/xK3M/yIjcgFwIwdSgX1Fw0uAO9uN2CDfDHIcEyBe+FB7BKqSVwYUG1QkpSsl3whKtSbLOMJT2sMOgvnIYtOYyrM47zjEvshjkDOtCwQmiaTOoNV2tGf7pTwpfkDbhJ5yGp9e4FSd0rzXPYCsMRCZrV99yYexZwTRlsAXXuJ7BXPLEdUKF0mvX0VTPYan97q4sl4RWtXithGbre/Yj9CdG0wovHedlrEms7FXqrnVzst7Rm5zV5DEK9IeOXVuR+BuisyVTWA4va6TQ4kMTqavt6rW9KNnClNPMNjiavWNbPIbBhMirDFiXq8WR3R1uRv5+I+XgLZ52ghle0aiNYD3N2bXATouWEsCfW9bY20/TX7CLBZHp6x7QGK8tbsPFm+Hnxo5AHJ1ZrsPAM9lS7LOO7/hfedTr/QdQSwMEFAACAAgANLtTVb6zwOOoBQAA/B4AACYAAAB1bml2ZXJzYWwvaHRtbF9wdWJsaXNoaW5nX3NldHRpbmdzLnhtbN1ZzXLbNhC++ykw7OQYyz+xk3gkZxSJHmuiv4p0E0+n44FISEQNAgwBylFO7SP01Gs7nfaQ6bEn+9CD+yLuk3RB2rRkyTKYWs4kB49NcL8Pi13sn1l+8S5kaERiSQWvWOuraxYi3BM+5cOKdeDuPX5mIakw9zETnFQsLiz0YnelHCV9RmXgEKVAVCKg4XInUhUrUCraKZVOTk5WqYxi/VawRAG/XPVEWIpiIglXJC5FDI/hlxpHRFqXDAYE8BMKfgnbXVlBqJwxtYSfMIKoD5pzqg+F2b4KmVXKpPrYOx7GIuF+TTARo3jYr1hf1ez6en3zSiZjqtOQcG0SuQuLelntYN+nWgnMHPqeoIDQYQDarm88sdAJ9VVQsTbXNjQPyJdmeVL27OxY89QEGIGryw1CorCPFc4esx1jMiAxeIPIXRUnBEin1iYkFXmn8oVsyR9zHFLPhTdIm6pi1d2jnr1n9+x2zT466DUzVY0RbsNt2kYYp9mo20ftjms7R/tuq1kY5Npv3AKgopoZ03d7tmO3Xbt39LLRKYgwV+oaY7eqjWZBzGv7pdNwi+7UrraKQrr7nbYZptZpdavtw0Kq7R927V6z0X515HY6TbfRvUal937ihpdL08FShqASSTwZEipIwj7HlEF+uhEXkijIcAzHQ+KKPQoRPMBMEgt9H5Hh1wlmVI0hqtcgER4TElVlRDzV0xFbsXQUWtd0GSEoBmGc54Ot53k6ePps6uilbPfrY83Vspznx24glHhg7dfXtnL1nz9ZrP4tipYhP0eYj5ti+ODab23n2m9sby9Wf56a5RH1iWjjOE5T9Kz6d5pvohqsb96lwi27lbFS2AugdKirzD+5ciVFte2xp+gI6hK5oesgYcxJokjE6rp4TC7mStxCUx4IPhU7+hn1BfNzr5GwT/w2DiGCu3vcQgMIawYO7ESEIwdzKOpUgVO9HCGTvlRUpcV871K6GlPMEBRs6DoIajkzTvYCHMupOM4doiupt/ttWygiv8vsmy3dKuowsDnS2cRI3uY+qsf4BJoQE/Eu4SZi+3BbmL4xJDZSIsaygCSqMmYkHELqMRF8TfqSKmIkKhLmo7FIEKPHYGeBIEkkIfwVEDTZ/aBBLMJ0lWGpkEzdMqLkhPgvTDY6hC3CBJA6jBlR2Q5vE/oe9clAxMBL8AjcButUZvyrhYgjLOU1Kb7S8VHWQzTadfvNI31A7I8w9GPFyCGeSRippfDjMeJCXeHAHB5O4FZop/jUT9+ZnG31492QpxTw8z15Y4pf0jBh+D7pc4NMUC/R5cvZpYjj79TAeNsAj9JA18GbUkOIU3BJxgkvPCgclCfElNDDHAnOxgh70NNJnTZGVCQSVrIEkVHLj9cww8M1TZ+GMCrCjrFPYiPKtfWNzSdb20+fPd9ZLf37wx+PF4Iuu90uw3q7rN2tLZyrjJE3Zrg7cLfMSmaoGxPTHaBb5yZjXFE1F8xQxsg544ox9uY8ZQycmaruQC6YrZaGXDCbzWD3RBzqTOfP3KH5o70BvKENVa25jW8a7uEcgjT8ZpvEckl3rPMb2HSYuNG/9j9dA+vY1V5tH8GlOGi6zo5JEmoLyPfKCyCNDfR/tAwx6cRhIuvS8w8J+ueni7MfTcSHAUVecH5qIvs2gULFLk5/pSbSil6c/h0hdXH2u2eU8G3HyBYdE6nOKxOpXtbidifaWyMVoGUZZiUYmhZGQ+ix/QcrQP+nHBiF8j1XkqVl2M8jY80duenClJUlueVkLHX+Z4iOdWiGS7uxn3Ep+XSO+YItPTcE5LyyjRwSUg16oPr9Jf+XyCEEhTBim2nsG8mp818o4sNkfP7ByBK1879gtvegBUDBxdnPSMUXZ789aN6Zvs6O3Wq87DTrS73X1OxifxbJ5H7Nlz3lX4OmPv/knyWmv7GuwPr0F+vdlf8AUEsDBBQAAgAIADS7U1Vu2Ra5sAEAADsGAAAfAAAAdW5pdmVyc2FsL2h0bWxfc2tpbl9zZXR0aW5ncy5qc42UPW/CMBCGd34FctcKlUCb0o0KkCoxVCpb1cFJjhDh+CzbUCjivzcOX3biAPYSv3nynu8c367VLgaJSfutvSufy/Wnuy41MJqWK3h0ddag50YnimUJzLIcWMaBVJD16dOzvL8QPmPCS9No+2VsleVH0LyZU6ZsXHgspEdTHm3t0X492sYX+M/J7JjVISOrzNFKa+SdGLkGrjscZU5LhjzMy2EnWIFxDfIGOqcxOKbPwWuUNJIXx34UJvHA5mLMBeXbKabYiWi8TCWueHKgJz0zbXqxFSCLA1+ew76PJjbAMqU/NOTVwOPuOBgHzaSQoBQc4w5Gw2D44oUZjYDZCYX91/7wCuoYT8pxhV5nKtMnOgzCXti3aUFTqFUphqSb9FyMF161ataCHzgNG20lQx2C0S3ImlX9xxAoVuKOAxQSU1OROhqa6UUZ0iTj6YEbDcz0cmazxrbp3yg7RidCmZxOD57MtJlKMYbEuWZYuWYLz63Nm5rLHZ1Bey+3qkSd+voCuzMsejRxrUk5W9HVPmPW30XSVC5BzhBZ0TrbhGpN40VedJNi7z83dlmJ1Nr/A1BLAwQUAAIACABLhZFP6QMoACI/AADfWQAAFwAAAHVuaXZlcnNhbC91bml2ZXJzYWwucG5n7bwNPNP73z/O1/fonJDqVFIKlSRMccISS5wiokOFDHXQKmY1oU225CjdIbIld/mWJDcrN1vDJtWJGVaRm33Yks39rDY2M9t+0w11vt/rfz2u/3X9f7/f//e7PB4e2z57v1/v1+v5un9/3p9d3u+xR2vhqoUqKipari7OXioqf9dRUflbyo/qyivWfuuMlC+qkV57dqmUteoNKz/8Hea4z1FF5XGKxszRH5Sffzrl4heporLo+ey/agPiQYiKit8ZV2fHA2cDeb08Qkl33IohCT/c733C9SVB4demzsMXLz2ZaWhVbr5Uq9w8qeCEW71BlaO1LinT1Yy57kW89ZEPpxqdD/Vo3V3cY1hPm/pFd3WS1GgjvLOZ0lvXOjJYgvafHAuoeljmVl1VnCt+SBnNPhxjf3ASEq7kRsXjDvTTyz/+H14sD4BmphogOA26F0IXbKa8pDf4AJlvszidfoXdtl1VReXdqaZE06tf3y/Aa1BUbzVuW6Cicv75Jh1n4t9n35z1f5HxJ/9EjnL6KVvusy/voRU2rLPBwulRAiIwllfVoo35oLaE/JHDvjCTlYpdvdtEp8zsI18hQ0QP0vpUVZ4cQpUJm0wJZxasXIcEaHVad/sNuc8uS0Z8sKFCG/kAIwIj66yrkszoyDExmZfcN+l4aKs8rUISLySN7ZVfX3l6CfcZdkqbzZopRpy7a8fvcT3xKiuQdtoYO4qIixb28jGkmmanjR2bdUD5Zt34oKk/Ldgy2cRAzlKV82FvV7snJVXqfjTg7lJn60tMsZPwItU+/Zl6/Z4AxYegqatiS5cd2/hnB2uq20xNlrGExor2ARl2gDFuprP24dmkG8j8mHNg02C/LffCafzinOgyzhSybhBhjN1DCd2tpnKqFJeQtIPdi+OWr7NEoFM+NiG7l4gDQQdQqRcM1dpmwheUkHPj4Th68SteNT615zVlOEPzVOSMtJU6FYblwarbxEYw5zHmuOVWL1C4HXXGgxkfCwra9VO7nMKRgwcctm9QUek8CU7yXWTJNMMvv4Fqi73mg6MnPxEjDRM6AhJeo6N2nFhQ7mcstDxeIuGplDv0G+TF7Ic5hUhuBxVNVkDVRzJxXGZoBeE2yX18qJkQfFwj9eZCcqAQLfUs52f3pgY3Y5gAbrQqMNY/PRxCaOZXK3CXg+mJYxBSxXiDO50a2SORcX1HeIY148VmdTwqUyQdgROS83sRRg3pwXSuiIrAA1F6l9RV3h02X7AEUNdZh5R1i6b0T/O5uzz8+Ps8LQ2a79gl1EHL4sPtLNTGoa0MKCE+VL23KrBjWOus94EQMnO31puwV3700ECt43jampzQCvc03kHd1GGeKBIMwQO+EXW4Ut6AbbpINEAMZVcRnH5eDwOFBPEme3x4sqxg+gQXfqJilNrEZfGLSZTtuB4dnu5y8P1wY3xFaXNxHHfq4S3mPI+o8ZtmhVcbJ2FAP/YFBadBiQ/O0lwEOAZdSYheXGO2sbzUncHtUd1mn9DKwliqtBhEgu3bmMM1yVbSIsewN2UAbo1rhJvdyjIzErsGDu6ofc/yoN950is2vLytKTH0pHworoonfgsE1oTH6hemNsoOtIVlbgAaiUhU52m9VUrDrNJz5pC9y7NB6zrz4CmKJTBzHabqUSMbM0jsKJE+iFQXknMdYYgPT+D7ydnUUdvRs5t51XQUQKzIZvlHoNxdcbRyXmXc7HJ6bqKg7snYorFqQrkH/9OqOdHdyywP/hKSuZ24NyezfNR2kZbSpQ4vWifoMfHz0LkxyiA2KJJisf4vBG9l1qgCh0Jq52QtsyeX/EjvzABaiyi0SmjRXEXKEeSioqZlSLRd1xivuDzsTvWOiiOoVdhQsowlR67GNdwGfNQGnH4uxGmA7QykEQj/Fn0KgSijooEwkjesggOrgeJOpBBayvptf/lsyI2RhSHgAOcyCLBWsX6cAm08jwIMyOr9Bx0qEVpDWtsj7dsiwfRQgEyFp2by7qv44lZ3e/r/LeQd2PJIRNBBTxxC+ICzEmibiiWZN9ySFpUNyh8ydGw3bj0Mapfd7A+7mt4TFAWZSKaUj85aahMPyrKh8zgYV6bUGigmuWzwI4D425OdPvvuj0tuhO7uiSWnhuy/pXoi6zZeFbaPfv6xeq7umWOB5j70Y2gc7cjW0XaG5n7S8pVVsg1tzMl0s4oen4KOIg6x3cAGcM3fD5xYUEPnEEMzq7UosiqxN47fmxt3+QbSsCFQGhjIOH1Qt4LXlX6Y5CV+S2X71BCggREQoFEwSbrBQfYWZtzuDPQYsWWekP5NyRJa7aclN6zXr70H9bXTPX/sSLcH/fwvap3RTConY5rrp4VPveGVv3Q991ncQDvbByGTLlIqdkRrg7Mz89otIrSxuO2gZrv/QqZ3vzat0ZQpzqldV3eOK7v1wginsb6OcNPMbyPd4cxPf59f6r6ZTlqtIEc1zHJ6xYUwd+hhcuq1GerJnMhlO5Uae2iTunjJCavfmUjH6ctuZjrHNObX2w+C+s3kdvz0P+OK7UPoJkr9rWwbN0oo59FsEmLt3OV8ryUpH6lMYLe8EQaG694c+2P2Q4TL//sPL37jPkMoRIirScq/xkTuSkr8H0kuWUv24DVUVJ5y94OSGpm6+coce/6yiY5zCE/JqfL6i5sa68qjd29SlhVHfm/6YYmf3fqbyvFbtnIv6KUP5kqbBu7qS6cG4viKpwNr+Oc6A5ASyWBdR0BghNXcwDG6mwWlEjU9zAhnyXLF1IObJtLe55OoPYFzdIe5H/sbYkLrvT3j7vlvCHe7ksQScYiWu8jK/PyzN8glSyfw7GnhZU/MSb7fQkDQbJU3GuETYTq3RLvfQv2ZV5dqEuu30gYtJkSGpIwlTcoC59YtZF+0cOj13ZqKZWijehNatzZFRuOFfEJm433ok1KOWaKFg7SAFAc8Z7oefQ2Qejy+cpUIuFA3WwYZdpuqdXg4EPJjNJF2cwiV2UgGLp57+j4ut+CRORUnIFp9ZRYaZPkI+6BiGdFISuinwbbc4zTCdkw9bAIaf+T+TUXF3Z18ag3tjmy4EGI1szxNfGPzUgFYm46SHLuybLHJGgHu+jJtOrBBeOwrj7dswjCJHJdydgDM9Z7tg2D7CfcrtYn9RYUOSFIEsfTMrTmkn52jAZqC65qDtm6G0mYqQMhq5rLKTRaezMzOeeU/8CqkzmQNMno3lffM3ww0p8hnekWE1B2dfgt1u/jTqS/h+qu6c1GngvTNMoPd+voi14CM50aGGidwNbNjE0akHk3nNbu0dUsKp4bg6xsC6ZySBJaleHne6CnqnOHg8ZoDVr51BJ9psZGaQPNlbAPRHDzAIgqiL2ZHPQ7LvOQx3jkNvRSMKNTDzWkLmRY/nq9/7km05TuP/N9+fepCXBMrjb4SSSkN9kECACM1tW0O6Wwb1DYI4U5ev1ni9KmXVSxQ6tJ8Ut6yhVIcOIZpZcaZmGNl0DXQhFEkocSPxxVSdwkc1Nt074lFfnlAalyE/0APLXM1HVgfPKfctQ5g73f5C7q6gxz2P1aXiDPg+g6ZcfzZkcB2JrCu/5uR2pIVSZq3YuISOUyari6lvxFeFupVNqFkAbnRNdY/ZMcces8HDNU7dBv1p2e1Due6Sls0yfpeaM61i5ojFn2lS3ndy5GH54zvUkscTiMMY9tvQoPpKOsnliDj3FqnZMifLri4IQTubKPVjjL7edrHAEB9d7rqVFGQITkaaUYJ3rc72Urs14p2GU6t0BsfhRvh9zdD3ebJM4oQqo3TqFBIwjhLZGEoKbnEekyQXNc0USunVLEOvwYuXQv9aoJnpzjLp1jvooMsz1MJhFSoHbjtTsxq5P1fEZKqNEbmA9Khe+9sJ0qX8xZ4NA1/g42uilj9CSXklXRxkCFKvzt6Yz249Umjg3dzuGn0Oe8X1XNDW9M1j8Um9OwNjELUBRx9eW/ZcC8xEmP6nPi7cYETAqVLn3OdXM7BCZaBDWxz81ncLgvAodYS9ssEDpvEMf+ZEizYt2R0zm9sg0DDcDWl7vJQp8rqZ4ikX6fuJ0XNG48FwLJORVwYMocEC+CLKMAtUtwEro4fXsOIpTednQNKyF3Ktn4ULWhZoRyS3c/TpzCqn9yXSr0s580QLyLGS11avYZ6X2a/feUvd2iLNb2CuOILmdMPqoKXsIZw4mkWgqIcdO5sKEIibSJWbGqV8JZ33p6z/lra+RhggV0gnbR7A/5DXwZANXmvB9sPjZ1nx1j/XdfqicA20xGAWtBnCKlFAn7rqCa/y+aNnUH0aScMJ6iTel/eI83EhfjX36jYg6bT54Wiuzhg79h8aBlcPoHLMwccYgxRD6wWKFXyfE7nT65x4hT0eEQa4rASIjcBeQkZDjhEKgci88UtekrGMHMIQHdb/hi06JypFeZRsAP7COCzHyTcz92FYGtLMrVJN+eduxy+JZexcMgce4JmA+E4bYrJKXjU7EQxN2zoABRmYl74nEWAjAEHvEFegxLNpWnaTs3AWjQC3IVfpqE9efAm4LBfkN96+0nVfKzJ8HPo2toQOQSsxbkWpZLW7+AA9sQ47xfXEOBMw/kAZoQwHdK6YNGXsMZqMUQE14YL+i5LzC6yiHw7Eyt0Q7v/IQ/GnK35dU/WJ6M0diFypO6izF1HOHBt19YXjX5qgw5Od8TbbioxkM9jEIhW69uQB59VfxrJPjy2SpEa0uuGNt3DD9dgLzuNnRfNAux9BLzYY1yasCYy2rHVsktE1pamVaxGjg3aPv/dB7mD0j+5b4kYP4ebIK3+A5GxzVcKaI3AtYFWXBdeD+ZwqS+fOnl0w6yNvHHYILw9z8oxIsXoaKm3xOpdK3E3JHur/hZUmTZshzXKzpVvDUUaWs7bE91dnUpRPW05TUyo5Rmq8V6T7Mekp15yRd5QzrWk7O7UYZNfWj/iLsODnLr9D3XQ5sAhd4u0tBpyt6ZyI+87IvwvbYDZjqHtXj4GCG8MgZanEIDKQKQPUbjrxXCEn998DuEeA4ZnLmleixx4boKI7RL3XevGtLqs7JUTe/YMv7LzXh/q8v34jWpS7p0nb6S1582wTcBar2X3tnRZ3yHwEHZ33ztUmK1ZJKv9Ay4+SmzzD/yGvW7a+Wob29YjNTgaaW22gHipJLbRxjhkf16FruUWxvbBTbo42laOL9KdrEV/ky/GJb2w+bUHMQ+Lh/oEpf5jEa1bC6xx9DppTchqcKvmB++LITvrRIBRR2s+zKHRd344YwjQw9HOQxIUy1QpspKcWqN8e8Cw4PlhErd9ItmnYz6ASWhPa212Ovwidcj+qEfLVEOF7YolOvG7+Ot5/ns53/gURkBMCGYfS7X6e3ScbX/BfdbvN0jhnCl+v/kKk1/QUtzk3NDmG06MQNuJ57owd+mKq6+1b7r/dtoVdgoaNscfKk01CvEUqt96tjhhoPbP96naN5t/0edMbZkzyoG9FGQep7xeIGpfsPdQ9uMPp/5DxWBSSc5Xa3V07mj9Kq3BujDY14Cy+EbVXPD9j9aa/0XkIbRIRlzopzpSOC6ujREmx1BHQZ8qR3pgcC5qIDKrMHfaJYblZCRVvK8Iqq7JzuPHKhawpgM4YsGMMCgWEKSstUcDlvR+tg02KPBs3581dfE9NnRUVYs1bwYfiB6OwFIk+rKuBn5yaYCcOaejmXdlBxoNLBM6NafTbmrR68e2DfZwd40LoxWeEFkm6crFe00Xq+VTH/trRiX2byutpQN8NxF+13qg6xDIrLDKNT61rphVqweA+aOXvhSSYx30RM0Jy/3Nxe0USUbt0hzHY0adgGSbSssRa7yVbQsx/TZRb6hju8lWZhQz9GTdwXOV0hYR0r4hNzQN/WvtwrTDxLS4dkt4+XiZKiLZdBQk9vZjQTK2s+JGYWxKf2mILHpnHnxsOytAWFHajOCPRh9OQ65vyIWHoGsw9wvPHi+sosHpM9FS+r2zQ7K1ZUaf1fXY30LH8jhbtDDSKOEF+gc72lOrTqA+WJ2aqSwT3ZPM0uGdlWZtuVo3RnVrBw6ONzMYotKVui86ajfQiQ23R11r2JonKwLTeKQG3zZBxf2DJ6X04Qw9n5q8HmL0qWxJVIkfSErjMjvLJr2TQyQBCbzwQgoCWVLTlBQnjCwB51bn0il1CeHGDYAH/fR4NaF8hlpXZJYePNRSc/GLJURQoA9UEYhAI7U/ow1umy24S68/vfcPbnGnX+Gam6BOWnkmkWd2RRNnVVcG86c7hqu/i4rFqY1lg18tegWE5MDVBsKDyYERQQsvQFvhjaerSFW9YupkJJTHGzESB+CKR/0cEoQ9DWRop3ZOXnBLrV5sWn9YSl0a8HhG+gDICqFwLcm5HNFbJLlntl+Wj05Xfcm70aPKtPnhibv6JV1NYtvJ892giuw8OKkNpzbF3U4TnLU0aCFa7vS88aosPRTf8LasTq99EKk1hfdb65/F3XpwBFNkpc2sjxQdHB3zhwgfHh8q8PEI6Q2PITOqIaIWz4fvGifgia3EYIQ37GB7XFZUea9I80b43V6PAe7K77lQH6P7KPBFjqfszJXq60PeuSXRDSG2WT4JL5xUx/OOWEOEI9HJFgSmRVAfo5zef7LTsxyjXr7tFnwBAMc1dBwjt+wl+kgZWzuQYPodURZK2sGu4mt2WSFQPX6kuKuuabx2jKiFwLGNodgfBR5bpLP39V5kbafUXdILjpV9zWY1k0hDpdNsIWlVp9cupOg9IBZOGtPj3+dznyHruo+pPzyoXglbFZLFw5SXruohtTHj4erTk7gLAUZNgi5mCCX8bg6uv/XxgfhUH/no2bTbuUpcpBEIn4JW3yFZhKU9qSgHx2uHs20gtK0Fvo2nLbB1GVwZ2dzv/t4rzAg7rES8HxZbSYd6f4lLpEDQBt2kjfR4tFFCD/fI1k7AcRB554me+0Y/ag4uiql6Sss27EgunTc83Q2ryQsPQzXT608RMwT3SOFZ3MdVtK1mCyTg8WjJ5sXlKaJb6Upfy+kpi5aX/W5Im4ab3MwzOXaSLR0odH8gIadYEsydN9OlVn4gPPyY/8G/c9H8mE55WcUYUSpdNR9aQt5l1p9W/wPOdAwdgKncVj2KAQVdZgh4k070RHe6wfY2QPVkWlyltLmch7GMCyLvbyvH2MEzmSLLKtl27/XAw/7S+NgWhiAzF/gND0iADgbDjJ1rv18adJ8Cn7SjE8t5XH4IMLMZyqzHqsvBZdWBtGolW/QOuGt5CpcqjC2JE48TzOqgg/NFyMxpy67mI9Xl2XmOw0TUeto7K4jVULM1UB9RkFxkw39lxii3NYqSAvFI9Te6m0iEIRhG/S1d+pCESVt3BBXdaFjEg9dgRS36+6SkRzvS873qakLAFtyXxMmy+XpO4sV9FrdRrWcMBr4VZIU6SLXv/0casu+VY5w6k17xU9k2sLDvNuOwyzfVvAM9sfZwbsVyy6dBoyWJ8CLSshBIRi3cALZ+AsfGLdPonDmJMSIJHei5bvMNO3XCAx9kGsWUO2l1hGEz/G3VHIn/OyW2/3LyOYdBtf05/Go6sjoJiiXay/fMkde9PjvzyV3lzNezF8/b/cuLYRkalG+39edYRbp8uZnwibGuIiWXjZZfUkdw3t06ETOst/6PJJc07PovMjU47MH2X7epVlu45MYGxe4vUu/OvasY2gNh1k6PFPfGJyb1HBMgdsnhKws+CYBKXgT92ydxmyPPvFv6mVDuXTX8zk+yCvXWPPn7Z2QGh54afaa4Y88CUPwnWAbA20/99BlExut4tzv/MZJdjZET/96NpC9yKT6mYGtR3AyfajXNJWQeh31xZvXWz+qwE4GrK5Y7h/gIEC++JPyuwSFK/addu//9a63/q8ifykHNTH0cuMrAnBC2e+uT6TVsIavFjiUpu7o3uSjZouF28HjvikyLucA1aZQwoY0Zet6rKjMybig58iR5bulOvOc5gXdvvVST9lgckd48v5M5jbyMiLf9BSxiwZn4wVzp3pjq7PlGabLA5nieCQWoNDVZsbsjXTrfcsT5LeqAufGt4W7LNRrKjMVZ8xTfLGoHOKt1lTVte8CgofCZhgVrjRt/ZboyD1f++WzrKE02B9sTaqXauDUllJHJ2rqREor3W6FxqcxYO32eWLneGR80PdeKEuyOphOHl2tcKjHWxn+z2OqzxnPzTYErifdItd8L8MFjbv7Gmtnvk//N78dNV6Sx0Mjcb3BjPbUbNo9tnUje6geKcXmcataZLpzfz6BOqLNcEd2R92OuudY05/+5602Z8WDLPEjDWrXprPJBd6X0t7Huj1MrAdz8Jux3swfW+JttoPPokvlmLQitxr9HGgO32b0MuefrgpamCkP+1dzCeyRtsOdcOhp1Q7zLmcDZw9ANZ/f+z5p069z79LwRDzae5cDZMb+hbUGJj3njL8oeXhOchlr/w3OkFEn9l+AWSRpWaPKI3Np/OfcNKNK9/tW/CS0XeWmFJn2Sc+5fT/YXpV7IJ+X+21YhXaisEf8NrQ+b+3cf3DKBw/9rRJQv1oByevm/Ob3GnXBkyNx4kPat61SbBp0TufVyGTdmXU6s9A0BxUzjIsvyOzLRT+2D0aQT/swL+TZBrenfeRjMnW/N27tck4L6bsqs/3tqdsFckykxWSKjH5wQ37kzNxPm0LnmCSNVL5ZvTYN+g1eKPoRVy5fpDy1iWYDBA3/93kr3HnYiWJ+/6L3FVvChP59NhvzfE7ctY3Njx02zCvPk7jHfWtHzwdd392TF1AoDYlBsKeQRaqQoJdxh+nEKYraHHxfg06pSLAp2RmARLGMHSVHNDszM1DgGPVyAr6YbMXYIyTXSRzae3+i1z5u7CwR7mjtqojN7U2tczznPDkxlTbw+cPqVqXk5YTBPwezl9kDoEvjsnZD5eW04jYxVxwffzkAZjGVaksz6SK1HFT06ebI3vZXR6AKcp6Utgn7FzF9Yfj28OMCCfuxOEF1ZugOLkOe2ETqAqB1kKK22Gg5HRj8TmGuBx4mNx8X4dtHJLAnZTIcZiiNtO8EvZJ2mnfh2H34KRE/c0GZpgbfybX1q02apQvARQ6bytdmUDAOh5SYE+1BqlFWdeotrKV41Fm7aVgG1e9AqTwuv6Ci1Mkkr6TTViV7juY8eXc5Troz7dVe5mR5TuhloFETp+YGEAPIoG96yfZtFkbR6gP7tDQCKsnnrjU7NUUVojYcdVm9ESZ0DPJEU9dbu3YEFiEEfyyEEG5NKhy9JlYXKqnMP/HaDTglmxezwsxkNecQGVbhHwMzTrTTLPWJLeJgKGfGsCzIbTn40ShyQN4uYVron83hx5oXf3Kdo30nZp97AO/9EfBJ9/+3E3hqo+qTug0GY3dkyWdWoUWZHhB397eTtQ8B4hoY0ubCMNDqR5nX3ynW9WH/0Bh4mEoXK5mFEvR3R3da809+LEj9tqTsmUpdu+zGiDYS3UrHcz1ChqNMB9Z5tdcReIMi8zW4grsG7E4hCn2Cvem1nld+LAFmkWEkbT3MEVOB2XlV4lojY9M80QQtem2jh1PhwWqaGycry6yx/Vdwwj7DmlDgZxf5YmTAdV0TabcZemFYpbeFyATPmsyNKuDOXoFb/iZwWROpyKufMXzvvNdKw02oqgu3w+hjYXk2xqgcWO9mRELjIXIcZr6D2g+9DGx8fO89ePUUSH2wNPw4ZzN97c7NOWgBpGx2mz9s6iIxoKBP8mjxXPHz4UBSPRgQW2HR5Ch7GdbTMbMCHkaGE+Og0xzNat4QVOezVqRZi/Ak4ODXqJGVVNn97bnBTYrjFqMgh1bJtFImjb+UQQ7GSzHWG+LDMOFJV0x/uxZKo2JCcOaaFRmp9mu/SRW9F2Qf3t4WdZ2+kd9TeqD9TWncOeEbsJxMqScEoM0oosbcjDkj9+N8F7P/p5JPjkuXMMELUgp/XrXOVX1/5ecQaqZ7sug1raNEmZ+e0uS5pNSpZfldfdlw4UkyIXrBiHTKLVveThHT05n9BH/efbA3vMl6zz/Zfbxkl1FFRvKrOcUGC/sy7jV4kG5IsRT6Uwqq18RAO2QT17hDOiK31Y0U1WdpyHj+cJbSR9x8cjPNUtPbC9zlIuHiboNiPC7J8AhWvs8TqpL1fBc+Nj0K8iyuWPIfMPLfhZ/bPdNAhtZct+1I5GBfaU57XVzBzfUZj1cb8GVgFXyFriR3aYiEv7OQH1vO1KhHbyBDkigUk168t53QxgcpcA6VrL8JkObf67jcL9xzXj0j5vC04FjnBunNYbnupEaY1of5WkM4xX9qz9ouOH0Vgpp73EqoHeYspqlW19g7YPtHX6jNq9phkLcpz0l7mVsde404H0qWXgX980XyHJ/V+hXEQqWu1ixuEmisgzm211X54djVrT8raqMHrG4Pedqd7y2ITjg83+K+PuPqZo1Zk36emq9kqD5jN2fA2yGxSz0WPrI+BAMNh3OFCSCRJtkyD9qkji2TEcceRyYUx7g33Bx0cGj8W1YljY/L6H41W6AlaljEw/XXhuSh5bK9E6gUwqGghnrbAsmM7ucd/IJUjfx/9mTHxQVDIB3lyDLU4q5luGUWxj3yXoD/9obdytnFDyEpQhfevJIgpCjUEXFqAD6x2SzY0cmqxq+ryxZhz6YrJlGq1Ie+2RU9jhemeGAnXBt9FbS676US/cS4jhPXm0ctBNw6m33purfZuVThtf6eVBb09U6PKIwecmkfOVcXGytrb5d7rOGe9QtqJeVh5WAzMgoNsujgmvlmhg0Ncn2oiyEjj7yTtel4g5cS7CTKkCzm1YnU5wYmB7MJnw+vhn217vBh63Jv7DInWEgECA7UZzTFTnp9WZifuZ17lZvVFrjjGx0qgbN1dZLOIWBDVBKghBxzVxySaF9A1jmnld8x1kPb0t/4GXptDZE6s7Tf6i6NMD268yZ0RWb8VAV5H2Q7arqKva7X6gdonVnFgO4PamAckqY7YskK9B/D2ypmSE/By3nZvQxqwZqRUp4qdXbRfCHCar3BFya6UbesQPw9pZWu7Xkms/dMAod24k8LamApXFjUF2/3fK2VCs5tT42CBfqA2Vtmb3N79I9PHkTVkzOfdGKMMjW1DhAr1h+GNgwac6VkQ9CwhQKula4ZWFfvwfQd2vvlqJLmXtVWZZ69hUn/3Uhvdvt4ActdHj9N8Ecrw+yGU7A4n7Yvb6NSUYJZltRZt5Jhs1AYwTj3g7kVQqh1u39wEhXzeoUlrSqzOFdzxarPE3oM+gFfqv/JtO1kXZf+DM8iY/rfffznd5L/Oa53z8mWTun9PwQjf1ozqNuMPw8ClJPeszesFFTZ1E1cSbh9C09snvd/YVVwY/ewjAWjyftqMd1NiNGYfcBB0wEO2hcZGSYyNnh73cm9/Wt36e+Pk9vR8Hz2zwkncCSsnpYiWTyLmxJ/clgqwrrwy1Rkx15I2JYpMzcMO80hUEfK69mnoAKkudprkzDFLPEd1VFe4xm50Jtj6eoyat91vvdioQv3C0giadfi3kzneb1jqZemfnc+VuytjAW9w/QY644iL148hgZQ4QzwA9xHkX8vM45a7Zyxx5dlAgNDNPJJXdhpE0Z13Luy5y4jVCmTHriuJy1R1j3caUNec6dxOP0EJZVayG1NJR0Mgk5KFmUEjaMThuFchmGOyZesKOsDbqrS/WTTNMW4f4QD5w9THfpLDxFZX3Q8zwqCamuzJk6vhuNF7Nx9YLWfKjtkdPHCgY7OOg5SeUpPAdUqvWIEbKV1CeX9ECXazJZ20phJB2VTTlMi9BDoWW9VyeLC9XXcF1PizHg2bEoPTGeDGpxBX8KPsICGujWQEdFVR9rKSf6PnCMyX0GcARZfCLMEpzWfUG9Ru4AAZLTmfbfgIKr95wO8GB65FCY02gu0M6fV2eIr0YVqZPXH4og6cRuetG6TdIXfWTrYsztisgyTutJOt8NI/SZv87WsZl67oX60g2/my8PCE4SrG4VtGdFLQKfu5boZDwvDrohfQL91jPdw/bB5peqIu8autKAtLkKKNregdP++X7Cbdtwyq/bWWOyUpUCgLs/V9Du9Ll3S6fknCO8JZ4jp5dMxTswajoAxa1BwXWZ6QGCAv89Ehqui9NmvmKufw/OEkglzKj1lAR0Jn8xP7u+8YeYox/pkFzUho7bb31XNVAngbgSJiDkx2BrFrP75cjZC7nd4xXx5wM3wCu2cP9mOEQVf750sLK/DVo/9b1j1heA2LuhnBgD97umMgiz0zMDAapKhOgroKbrUG26V8ZAXXfdkBCech+5TdZwwwI2Mr8682dsppCTmNszWnIXptP6UB82U7rovJ3RXYN6bl7szZntZwlv+YfWyes+BPTz/k3vkPvbU1YyvkYj51sM7GMwTH4U/pYPp0rCGT3pDJQ5gBGOaYkF43Q+/lxs5qXMXzSTuyL0hOx6JshoZbVu9T39+g+Q+kpm5S6E6coxK1Y60xVGFOS568DYsWGstf5A0NWMgK6toDELqzYn74w22zjmUSQ+VBGexRuiqmptmk++DikFeT3QyMqHS07uPquseSSOw4o3cfY2tlg5Glv6Crqd/E6JkO9UNizeg2CyxgIrDkw7AiGJsYaDELybuf8AdAIafYuJ90VUr9QPc2HV9wEO61sb12pllXY1tcS/Bi8B6vTWObtQU2QdznVKszs8p++jOoANqo4qCWtUxT98fQw+pgHrDyJBqzcduPTZbbSnEBG40cZ4O07GB8qk8EEFWsDNPHem/70N/WBic7cqBFFaeIGWGucpw2ONZx1hp29C1tStRkWd2hPd2YIFw1MXiAhy7elaGWiQstP8caSHWMwxw73EGIwhdxR5DEgwWOHSfYiFx4KAZzbD8uLxMzsjUp21RSU1KnCACHgL9ABY48Cn7qafmIQNoQopIX74npmIEigkJLVTEBCG+YM+dtN9HXpfz65q0nMZRnWVEjCUae9uo3IrmpbwzmiZjoMElOG3R7YHe8E2aaPbv3C0eXjYt+4WteGYEvpIcE7o0Pv2u+Ik2UsN572T33xmivs5U/NBQ1GCDL2gdNKrHF9ErEvpEWwqf7NcbQveRUR5TW+3TNV0D8uQy1KPtfXwjcLwUkFDbTBTy/n3i1t5UCEzYklBCTbCdXOrdmzJQOICrs6ff3yY8Vn/fFIejfENoXa5+QH21wU8LrdCTmNaSG7KzUG7IYDFXJgBNhLmZu17inK8FcJZWczdpeaVU/+MojhCsba++tNeVVw7+oMR/a+O4Y+AHjKaV16YN6TzsIzKAStoRjrgkEZrTUbl5WXioaS+Siuz2lxIubf/aYxccYK0RBD15+ZFqzUP0LSJuURknbaa92e/vPBmqSVV0wFfYippW92h2R2YVmxIJpOE4oaIJnaNFR5Gw4LFPPkyduD15Mvsnh7ZFIy9rZ8LUJB0EbgG/obcYLHJNMNJFmYP98myDOKm/Y5AFyKp3ScH7WXc8+UybcdUjWgfpHpb4un0WZvevl/p962wHSoUpaECx4hc2mJTfI6f8UOp7RLepqJS9tqKfFI/eToD6CrtbgWnEX4ktE86+BLl7yvzZgin8DnVNIFaHCUYsZoAUina5jzrwhzLS1WDiIU5xD3nC2Zjcg17ahwsVrhfQv85ViB2IkEAR14qrilFCoeKfjzGlK+2fhhYqZ0SyYg6LucmPGxr/GXmHQzIJe1ctJ0D2ClXx7ETBPG52wZAm5bGKtFD4PAdj6G9JOGRqKfsXMVrJgAsNH5gzPz15bDp1iianGPrcHc2PLpLH4UfdvI3bqtn9An5R+R9lvfVMisPe/B/33oP8/DEKacpWZeaoOQZ3JCBpp9R/Qj5vMiy4kZOjtSS604VPbYsdIcw4fcv0aTiNoOhH7RMJjS1rr1URYKVbxckAhGe8nGbUJI0O25MnE9xFuot+k4RbipZThmvIdudGr6ai7JNT1v/CynrtL/aWCL6bWSRIUCv7AK0cBUXVyqHjKxBrdRiowXybK+XPxZwoiImhw9lb6+av5SpYtvUAz6ViRxThmrZULixjeevxBPAYEe6doCcL2laqiBrhor1HFACmIOdOnjT1LainxBh5OdNAYyrqlLoAfNFOMlXUIyHrbCMmFb+yC/xGzo4rADCzrrJwJ51/FyorrRB2iWPHr299EgZsa5bs9JM2JXAOUD9Ec8GBwq3P/ZpAwnm14Y9S1DEaGtiJ50ZsvlbQFeqBSfzdIdL1vQU+8qWeiedKfIiMCxZXAcQtjP+tRDpKYGcdBpwXrgtP7X/0FEG0/UMirvDxX6UIsfD1+tCRpg5qsxLvT1M+BDio0niXe+s4BtraSvhszYJbIxZwMzGJ9rKRX4dPN/Eng0GdElPjGfERUhvAwzptWqC/IG7aO81aGdts1+8AdEi4qbQssI61vr3ZtR05GX7LmlVf1INHwYBSYVu5XOFAFeIzA1/0zJXri3vuwO3nxMSBYNwsJJyqpeDx+NNNz8QEXDXM0a7PLZb4UIN+wWp8wSMqP35tNiR+IYxZfa54fcL8cSrSJI7ur92770MqYjr4SIom+0FQWVS5zR1gM3qpwL81D/dZpRWjd0ChCw5ZPJBf27m7XXeYaayfEXcs+8Zvw5HRcwXy+8wY1rgIr60BTOe9IjU1jmRmety8IlE7XTfJhMnY3ct39c6MewXPcCaEA3dVhMB8XlEtLDQ0LoiGxGdyPHGSLG2r/6CAaR4uOBCf+WiOLpkhd/uIge8kGwr+s+Buo5xA6RWY9l0RLlnCfwf970H8P+j9jUGwj0rHMRl86rCj4S8VDjCZ/kFjIE8aPODuXrUddE8+HMGWjzFAICTELNqxDrqH9pSg9OzMVCrNIgp7453rVRd4Wg4kR9ljEVdnZLrkBTm84sxagNMx8PSsm3aQsBon/+Q2BT0XelL4i+HORl/WFin0I+QOFH+dZ9gvDXgwVi0GkzLl6uCMJ6cj8JgXc1HjzXX5N/Q7CC5XfRLxNOve+CZ/OZIPv0vAPJ75TxzcHvf57yX9nyR7kpw3BFg2L2q6cTvpWOgQ98cBO9ubbhECENqpIhwshFbO3/3u4nx5dLcAHjoCAjQm8w8Y0azTdPmTkFlqIPoFnk8Znz2+NT7gx5iUJuQedemEMmewoniJnX8gnhRtxn3+6sSBkYHkR++U9kUFkabe/yDByL/kR30yd+2zFrGhPzGblLqSav09VReNmDyC8ysHfO3N2IJPRa/Sn0z5Pk49/wurO2Nj/sHv50sxAuvE2e5ruEt0pkjCSMtAp2gwk2//paO4NIBBhAyRYEOdJmAQaQU/kftRD3m8gW34jYRW0cSeanamhCx1sTtQcwwstXRTvLjmcI+VosiLJ6kLdpMHmJKjnww2NKhBa5bKfu6PtCAHG+PRm+iQT0zKaoQFujSZvH4eWcQF6lJRpZcVEGoo9ryQxDyHy8Gnzemo04e4KjGfsBCcMsGasdc/DtuQ5nt2bsFnt4Y8PuCNvZdDW8m2UNMvfUSucib/9sDPZOGHmdidORZcDe8fO6txIvwf19UDgERYw9sEjBx5CH0gf2PCXfqMqXXMdy+Ot7+rM1Re5dtB31qrzdc8OIjGHHqoMaT2LTdzp7xISGOvOE9QMmHvDLO6lPiBtraST8IDMZ6SrAjpeaAbcDxClfYOMrokOssNRncXzU2nYMNr5zk6NJ3JPsPa733rqQciduh3FBgjwcQa065CBmfhtK4DbvAD50rnmXCz4z2cCwIKJPIqqxWd/I/9j7q7lGrrNsHdQ2oTmTGyi033YqcDOCndKlSEeYIQ3Ig9u4mhe4uqquoqCjBxxLcSRsQuaU5E7qsJBPj896vEh9prqlLdsv8jE9LYGklPjSIi3jbWikqvNxUAer0r8Z0HoN6VGOFlpN+pv6e2mUgrD1bcsXRVj99Tjt9etiAXvTVaeRBPThzPZIHbu9VSrH5nwQWTsIUcQadScYeuCAwgM7+Okqp4I4kG6BSOksZzHG+IJvb61Ga7aGu605f/XQSDkOrLvk+v1JerUCGeftYkZbkmn0//ZuYijyoib0eJmQZno4O5JWUvZ5kne4vNNAGnAaYCd+nr5KD6gNDmdtMLc6cYASSqKTDXTsTTnOnkl/gH1+K6jeDbryqSFF9zd8veH1i+ATPS1fDpxM9mQol9XCm2c/HS3LkObXHLkSck30u5mrbiBzKcEcp8pS1ichiT84uy5Hn8hkjJACw2Zx0GQyt01wG2+OOOOHLiA7Cv/Bk3UEDI/x3j+BJDSdo6TUxmeD0bpSEP9D75CpYdBhIeSbn8/xoX84XVK3EwpyYaD9gdxnusJoy+50y9BiNxdCy+XZKFcqVHPMjXxGd9NMej8XxK99+A11s3+IcG0px9WUuJfGP4GgsbMLvjit1kyW0isne9TN+mU2c1Ntrlnk2q7oSlxNHmOS61hrQ2LLiP7qu9+5e2UE1rtspOyXR2f46gn9d8hZVsNPcud1Ifnyl5iu8+NdfMjHKZIdRUoBnsqRSdPD5Zs05DTv0AlWexvoTglnLCQyXsVRZ4yCntUnmc6SJfmynNq2PsEGUFSBELe8ZIjeWPFwPJLeZMi40FXmYdAqhsXCKx20VvKfRa1ZxYZvYOg2pkgxdA4pIwFOVOxoSEPUFXRG3+NoDJl2IMgG5Pzu+8535ZJWKUb6gpnqMlv/zKZ8/YKCxJeYURSU7HNrh/I1gUn9KUHYcg15uRmjjiq5Ft53z9A9h3O9eVEq6hcQn2EUFgyxQEQBBwn96XwGkMHff8C/S6+foWfmoreS/91Ay2N/uvRwA166+O/YPrhXYf8SNdrbXiU3qmVMFBz1oz/qRJWNKc8suQvUO94IFWODJemfhpry31WqywYd38v0Cad8wsmF+trxjZeIm5fZJuNPMrapBOxvmHke92aomePSxNkE4xwqoyHZ2WXs9kzWZBYUuDoavYUhE8U+sibgih0C/l7PDv7OZM6WYqgRAUNwqQ1UxlBEmOEbJG8A6YQdSzoLuMu6n3pxeevG8X0aWAVpbwqrI6yo26v7SnLjaOH6oNb9cRxZIbPsGl3g0Oy2qJC6C2bpkSg8bFAIXO5qdG55rPt+7qqn9CXa2BPC2Hy5rze7Y/89/50Iwpnedy9PjXoJHFy9knBB88uPOeKM6TbxZHjYs3a9QkfpgM2mqxFq40H0NdUXy+AK1e2AR7wQjPH1iN7TNZa2pOMpbzuKigxgwer8RugTqxNEd+IQ4/27BENl0bqx3tv0hlQhkVrZAnX4P2reagfpWm2/95Z/NINlTiVWrE0uXvjJTrfLGG4I1bOyauO3WKOteGdhyR8WHWOfziiszaAKAsI6SWGNFn6WTdk9Udwo9+yQ/ZenpGN+YMgFe4RWcijlLHI5u2FtYl/88hXyt/pBeJolvTgtjlMiFZFlsxgId8o8FC0+5L9at1xghGk3YOQNRTHMzI5uq4h23GpJOCAyeMwcoAwulsU8xhKsm+dCa8imf/gfCUhjp7Bqtw2uTaFfk5At2DHTQao/3JXbeSzrOAzOd6QLFWPx9HkVF5GmClIYG5O25rwbvoiXrrSNghJ3p/oSAVFggnj6bfxip8FPBtKKKwxTtGiX7xmp97PX1nLroL6bj/DWkW2oKiGegbuK/P+EEMrbqP7dPrtQSzuXdSBr2sI3PoojOxEes2cjNl6GHTTCT+6z9+b/9GXlv6SjZZcQoAkP6PSWP7RQUoFVFgAyaGdIhE4JOe19I5W9u8t9a9mnb2lVM4J8yXwMobS4k8jMBaT/ECMaCAvzQ2kI0D4nygcVFwQhZ2JXF0+VvLnrrQ6ociae/qVf8Qv/2Tko1qbYpltr0k001Z6vcHosNY/gPppgXhqMfdZWd3VMAsdwcJD0ozL5GzVFsFy6Q5Deq07e/JoknSioxs3VhgYNdLCtrbvHkyN6jhbtcjj8SFyal3/oVavEXObyKat3F3qreSUzk1L8eSbyHz5PkQhV5x3Amyaf5/LBm6aZeJUUZhjvQEKlv5tAmUq3ZhOQWnf6GF13A6l/SUEPGtCqzUVTN+pCxAsjGYFQ6avhtZpvsfDEvUEmRqln0y7nM//fcJKpymfnlMMfVAfO4a+kGN8u3SH35i9IwAjzxA5l1HSk952hLJORqCou8rDfkmy3nMTz7K+ZWEZGrxMV955wc32YeHkVCMDGiSvST3BQ0rTJmMBv9yyOneaJUVCGQMGTGjRKW+BVhNXXT2JbPDsCLWIfTAA8stkzXALgOtpKBD5YTUowQ/iQijR00UnFNr+QveMYC64/ls37jbk7tJaSCr63RAoqkzY25FeH91L0g3pNJVm4uIx9o9G/FesM9qJ2fPJjtEipeNg/C+2s11C0Mt1wVRR5GpkSeaKGpzp4CadkcuwkJ29/vfLW8pTuwoDojMDcPQqSGw3DNge9XJ3LJtzeShf7W7ou2VhNzVQ13Cvy0vidjirn9zmW1x/FPNScMvNHO8YHEs8UIR1GzkbWcKLPokF9r5CDmHSmJ2HjTyyqiHJr4HW40xSfaUlwZ54mBqD5aLtGgmW06Z1IvY4BmfmQ6+kYZhpT9r5DypH2x2YbG8EFpAvIhphxbzHejVyop6pQpziTD7V+7lmS8wIPfWE8GOjQYV6rL3uO1BF2Cvak5m1lu9a47LzeGomamKWLG+Yp6sC4K4GCHFK6Z2vxDMDl+vd6G8VhQVKbW6NHtw0drgspIZH7OyI3dGRPrnjN2DbO99cr9vGx1G/d8SGnsjjCuDRRRJKHmWszb/wSuLeQEc6fN/uoO4/vLO3DwUsOhW2Pyb85KvMPPD9VSq74RWiqh0Db8btFKKQp7ewe5jxwfJ9rnspcXdzOqQxxiaXxo2FVvYelLzYImn/Sgrv2kZF7lt+kXq/60BVwyF6p2KBnzH9rS6UF+cNXJ32f6AqFbAZG6QnGH8vDn4grZtFBd1w+x82dQ1jNTJ7/dtcfkjIarpesbp2w+45WH5458hD7xigHUZgCuKQK2s8THoLSR6h+NtsaTfdgRKFdi3acthsw6kr0Uds0nYcclNPoYSKCmweIYJ+KFM9rNWDa4BGa3H2mnur9U6TigIT2VHYm8GidNXwbDRE7CVuyLc8Mg4fvBleE8d7zEVL7cqk93MOKdSP2b2OINyH20nhZIJ1Qc4hoFjppwpdmTTgvpz4+3XSHr3ivxRB2ic7+x/nvoC7DQwuf4H+xyoKN00ZQQ/MwT34ql1lNPWpCS7hWXDFSxvn8NV6HQaP1O9W9XyytviT6tf8QGojh5Q9kdvb8zW4Ucr2QJOGMRjwLvZ6u+z0A6ntRThJaWrcydzquvKc4wpGV4w+SPz2fmUbTjrEi/xFIiV4mXVMDSQFT6ovveT8FwTH7SLz3+Qe6snKm1V9uVsLXzYWmsfafmlDQgYL2EDM6VUp7LI+YrexkOpVAz/lm0BddbYDSQ8GVUG1JiLNdLcQAUJomuiMtHEyAMHerGSM/XTqZqXU7gDCrjAE4IWlwFH2o2beBQdkrValxAz6Y54DdLx434lCc/FrYPB4h206LPMTZxu4F6AIqnySEIP9vGNj+4ovH+dH5MaJulsYsh4GxTwTh3p6FJ3SgH5ziLBo3M1+K7BtZ/cntXORPGWQmo3/vHQO8chsRALlPTUhanUl04r0Q/B1/De5kv0J4h0gJGWtPq/OmDdY1Y4saN11nBRE33DwWAeGmBMdZPKFfSWu11jRHjQi0LnWv2wQcW9se02BnHEcq7MNDhyJm1W9qHvtHlnOsaDTI/wH41e7fA6sSZ+VYt262XQrcjmdurSvLU8+MeCDnfSxYctFJDbul3NYGUExWRN6U/NRkDJ/EX58SVXdY+fSFbV5eNZiT+T9uPtLtFVWEi5MqZnn/kiKegSFq4y4WmigAXFga/RxHEy1EubUvtNe7UUaFzkGL/qN/rYyfD1wMmhfWSgOuBodaMG9JWuvswrrZcDLU4IniZF7maQ/OdYdvPCUUlxL7QP2aS+EqR/oZ0nWcYLP5Qp3/5F29q8y2Vv2QXhx2R5RXigTGxkmuzegnyZauS7lEgu5Hnzo64+PHb3UGRjLK7N1iX/khitOM8TH85T6uCcOicjcsaTYeESCaiyiAbPJbodqmUw0gMjK/WTjlZ7R/pTQvmW6zpPyst1eBJU96icaapFZ9X72K9YDD+vRWu3ptw8hRY48Ei6MHbhcd8bH73WEKY2XMmP31oNfoFeRN5OlE8ZiZIz1Kwvj7LRlv/D45pYUZYi1xmpHKSqRkA7LSWljJZftZN5GF/B/B/gP9iYcV0BOKqLpRMvgzJ6yaIU0ebJr1kFnfyNOWZE9Z8tqsOJxuPalaUmeQtLClthhYbMPeF6FhmKmnpMgW1e/jt2xke7olPsH1zUgVBISyTZ1mE3lGTu29oheYJWFhlJT7iM/nSom6SlrDUfEWjd4ZteiVdqu6g91l3WYjBWoX8mAeo68HQ60JOBGWwjtR4hrjq9NdxJH6tMcZhNjEY1PGU+Y7uXtjc0zxyOw+pPi1Ep6uJt5DVT+ije2vSzghMa1GdmgfMjc5vZXC1NWTbYwEc1/LXLjs8eY6UIsWsiX99aNLmp2LjMsHLFfa4r6B/Fc6AmTH15QjbE0pXGNr1eyDf4FlVZzbtsWNP2ZSYeZTocHmMNODPZK6NvutCmlylv9D1TBdnE/k+DLd4t4/hgNkO9lHxaFu7Gop5PZr1d9YwRXsx+nMnx9m7A7JCnbT7CdfOUtdRKbLAZWLux1zGzcxjlAaQjO2oFiBBfHhVoh7QkzetN7X8+xsQG4kjhkrl345E/kUfAmSJSBPyyIC0PI434lnzo7gup1UiR3ND7+8oN/NzX8z03c1adIqZ2HCLTWykMdkqK86aLxO+6cVciH3OAharknIkfa+In6qSvKgs7yaUlbf6xwTzrvLbFzE6icUqWR6oS8zt3VutFvVPzmfushPyli2BBZ8vk3+ZTF0gp9SeMeVu1EAxpwxckFQXL6FzHC6hiV+LFg/QbVSzUcpGP04Cr6DyjLhrnf/QvPhy4eHjxwCVMuMukWmS80Vw70BjWv5j6Dc3y//BhfU6I5GnG1MfYjDvDDjF8g/dpYNXhA/NGkG17O4w5um7D9vqX6QvgGIX8s7k6wdHMw/+3Tc3fuEu7eDGtdJbi+OKzOx5pmLY4DnOmnnx69qSHcqFikV0xaQx77xrL/vGpBfSKZKITIBqqeh+aUaKh07iJvQdzUIN34akPKNrVnsKhGO7Mn2enepqnpzjr5QJWsfMzFUFUFb4YoHZZhN+PzbjCgmR+BpRFgSdya0arOwNFFGz+f1J9tWw0dzo4ZIoewlZKZP86JnvnUTb+1KZzgtjIsKYwTKufDjjwFw3BBmXFJYShqjKmuSSrrbP/18fO7nDfQ6pasT96sMy5NaFi7rgHzxK/pwjn5LgEPgZW2FGFLWA43JFd+UCl7e5d9rkqqeAiNyJ2OrRMPIPi2nR/O8Q8hx4TMjhTMxN2WTyfbfZMa4RsVGznsi7/tydA4HaS/Q7QYzH3eIuhLhogjITHi5Rlwy1JxfYrKKbjXFtuEo8mct2M+gfrYC7ZCIcWfZsIIUx1//np2L0Jlp9vs/oNKtvN/7uVIhUShcm1FkvDnY8zk2Suuv3o4l+06cuF/AFBLAwQUAAIACABLhZFPWlnzP00AAABqAAAAGwAAAHVuaXZlcnNhbC91bml2ZXJzYWwucG5nLnhtbLOxr8jNUShLLSrOzM+zVTLUM1Cyt+PlsikoSi3LTC1XqACKAQUhQEmh0lbJxAjBLc9MKcmwVTI3MUWIZaRmpmeU2CqZmlrCBfWBRgIAUEsBAgAAFAACAAgADkkQTdajftpHAwAA4QkAABQAAAAAAAAAAQAAAAAAAAAAAHVuaXZlcnNhbC9wbGF5ZXIueG1sUEsBAgAAFAACAAgANLtTVSKJ7kJOBQAAjxMAAB0AAAAAAAAAAQAAAAAAeQMAAHVuaXZlcnNhbC9jb21tb25fbWVzc2FnZXMubG5nUEsBAgAAFAACAAgANLtTVRUeYBujAAAAfwEAAC4AAAAAAAAAAQAAAAAAAgkAAHVuaXZlcnNhbC9wbGF5YmFja19hbmRfbmF2aWdhdGlvbl9zZXR0aW5ncy54bWxQSwECAAAUAAIACAA0u1NVWGVuLqwFAAByHwAAJwAAAAAAAAABAAAAAADxCQAAdW5pdmVyc2FsL2ZsYXNoX3B1Ymxpc2hpbmdfc2V0dGluZ3MueG1sUEsBAgAAFAACAAgANLtTVXhda+heAwAAngsAACEAAAAAAAAAAQAAAAAA4g8AAHVuaXZlcnNhbC9mbGFzaF9za2luX3NldHRpbmdzLnhtbFBLAQIAABQAAgAIADS7U1W+s8DjqAUAAPweAAAmAAAAAAAAAAEAAAAAAH8TAAB1bml2ZXJzYWwvaHRtbF9wdWJsaXNoaW5nX3NldHRpbmdzLnhtbFBLAQIAABQAAgAIADS7U1Vu2Ra5sAEAADsGAAAfAAAAAAAAAAEAAAAAAGsZAAB1bml2ZXJzYWwvaHRtbF9za2luX3NldHRpbmdzLmpzUEsBAgAAFAACAAgAS4WRT+kDKAAiPwAA31kAABcAAAAAAAAAAAAAAAAAWBsAAHVuaXZlcnNhbC91bml2ZXJzYWwucG5nUEsBAgAAFAACAAgAS4WRT1pZ8z9NAAAAagAAABsAAAAAAAAAAQAAAAAAr1oAAHVuaXZlcnNhbC91bml2ZXJzYWwucG5nLnhtbFBLBQYAAAAACQAJALwCAAA1WwAAAAA="/>
  <p:tag name="ISPRING_CURRENT_PLAYER_ID" val="universal"/>
  <p:tag name="ISPRING_PRESENTATION_TITLE" val="Unit 2 Lesson 1.1 Vocab &amp; Reading"/>
  <p:tag name="ISPRING_FIRST_PUBLISH" val="1"/>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5.000"/>
  <p:tag name="TIMING" val="|0.001|0.001|0.001|0.001|0.001|0.001"/>
  <p:tag name="ISPRING_CUSTOM_TIMING_USED" val="1"/>
  <p:tag name="ISPRING_SLIDE_ID_2" val="{2FB8665E-BD7A-477C-88B4-0016AEC52B77}"/>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4EC83E45-D5F3-4D38-A9B5-29E84E30C13F}"/>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9.798"/>
  <p:tag name="ISPRING_SLIDE_ID_2" val="{23BFC423-8A50-407D-AB57-E95698B25CC1}"/>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171C56F0-167C-49FD-95D0-A18E24AE971B}"/>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7.901"/>
  <p:tag name="ISPRING_SLIDE_ID_2" val="{28545FBE-BA8A-4EAC-AD38-CDB7BBA3AAE8}"/>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DACC5770-6871-40E9-9EAA-8815C7E20786}"/>
  <p:tag name="GENSWF_ADVANCE_TIME" val="17.988"/>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B42C9E93-6013-4A4C-BC9E-48579AD721B9}"/>
  <p:tag name="GENSWF_ADVANCE_TIME" val="129.949"/>
  <p:tag name="TIMING" val="|37.989|70.01|5.984"/>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4A5768BE-AE29-499C-8FB4-BCB170C862E6}"/>
  <p:tag name="GENSWF_ADVANCE_TIME" val="77.004"/>
  <p:tag name="TIMING" val="|28.9|2.7|0.399|0.993|0.952|12.709|2.021|11.273|2.561|4.286"/>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3C3FBE7A-F815-4B31-A56E-6F8B8048DC2D}"/>
  <p:tag name="GENSWF_ADVANCE_TIME" val="32.984"/>
  <p:tag name="TIMING" val="|5.487|6.475|0.647|0.384"/>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0DE3196-B90F-4E6E-B61C-F8738B4D3DE8}"/>
  <p:tag name="GENSWF_ADVANCE_TIME" val="25.686"/>
  <p:tag name="TIMING" val="|20.976|2.009|1.665"/>
</p:tagLst>
</file>

<file path=ppt/tags/tag2.xml><?xml version="1.0" encoding="utf-8"?>
<p:tagLst xmlns:a="http://schemas.openxmlformats.org/drawingml/2006/main" xmlns:r="http://schemas.openxmlformats.org/officeDocument/2006/relationships" xmlns:p="http://schemas.openxmlformats.org/presentationml/2006/main">
  <p:tag name="GENSWF_ADVANCE_TIME" val="15.011"/>
  <p:tag name="ISPRING_CUSTOM_TIMING_USED" val="1"/>
  <p:tag name="ISPRING_SLIDE_ID_2" val="{A26B73A7-A917-4C4D-8A47-67DCE692DBCF}"/>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AC15BEC0-119F-401E-9BC9-5AAD44ACEDF7}"/>
  <p:tag name="GENSWF_ADVANCE_TIME" val="26.668"/>
  <p:tag name="TIMING" val="|23.735|1.244"/>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C765619-5CFA-44AC-8729-BBA315DDDD13}"/>
  <p:tag name="GENSWF_ADVANCE_TIME" val="14.489"/>
  <p:tag name="TIMING" val="|7.458|2.527"/>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AA1968C2-DF88-4FB6-A33A-2F5FF2CDE993}"/>
  <p:tag name="GENSWF_ADVANCE_TIME" val="30.243"/>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9A9019D0-2B7C-4F57-BE7B-1DD56A0E4B8B}"/>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DF2F4BAA-BFC2-46C2-B346-E1A17DB4FB62}"/>
  <p:tag name="GENSWF_ADVANCE_TIME" val="63.525"/>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6BB1EC58-982E-4998-B5C0-C3962A30DC4E}"/>
  <p:tag name="GENSWF_ADVANCE_TIME" val="20.896"/>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48B62512-3C2E-4ED5-828F-8DE76AFA7473}"/>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9FEACB64-E0FF-4FC1-B595-37E37B5CD54F}"/>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0D6761CD-14B3-4C91-B2C2-DB826E8FB95D}"/>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 val="{E493EBFE-1E06-4615-85DF-FA4D5FE3B0FF}"/>
  <p:tag name="ISPRING_SLIDE_INDENT_LEVEL" val="0"/>
  <p:tag name="ISPRING_PRESENTER_ID" val="{69DFED51-88A7-4996-940F-A42EF1529183}"/>
  <p:tag name="GENSWF_ADVANCE_TIME" val="26.002"/>
  <p:tag name="GENSWF_SLIDE_TITLE" val="Tài liệu tham khảo"/>
  <p:tag name="ISPRING_SLIDE_ID_2" val="{89049E21-2890-480D-9E80-94BAFCC015C1}"/>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7426\data\asimages\{A42A1E3A-4417-4C97-B2CF-2CD837285018}_1.png&quot;/&gt;&lt;left val=&quot;232&quot;/&gt;&lt;top val=&quot;61&quot;/&gt;&lt;width val=&quot;458&quot;/&gt;&lt;height val=&quot;51&quot;/&gt;&lt;hasText val=&quot;1&quot;/&gt;&lt;/Image&gt;&lt;/ThreeDShapeInfo&gt;"/>
  <p:tag name="PRESENTER_SHAPETEXTINFO" val="&lt;ShapeTextInfo&gt;&lt;TableIndex row=&quot;-1&quot; col=&quot;-1&quot;&gt;&lt;linesCount val=&quot;1&quot;/&gt;&lt;lineCharCount val=&quot;31&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 val="{1FC7CE3C-A29E-4163-B0C4-80556F9FE70E}"/>
  <p:tag name="ISPRING_SLIDE_INDENT_LEVEL" val="0"/>
  <p:tag name="ISPRING_PRESENTER_ID" val="{69DFED51-88A7-4996-940F-A42EF1529183}"/>
  <p:tag name="GENSWF_ADVANCE_TIME" val="21.936"/>
  <p:tag name="GENSWF_SLIDE_TITLE" val="Lời cảm ơn"/>
  <p:tag name="ISPRING_SLIDE_ID_2" val="{B2E3423B-C862-4308-B45E-715FE6CF3A97}"/>
</p:tagLst>
</file>

<file path=ppt/tags/tag4.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FB8B45BA-EB2E-4945-B0AE-3B563C50ACF1}"/>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0.236"/>
  <p:tag name="ISPRING_SLIDE_ID_2" val="{2173B1E5-63CE-4960-A553-563DBF8BB28A}"/>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1.087"/>
  <p:tag name="ISPRING_SLIDE_ID_2" val="{A07E0D91-EF72-418C-B389-D033D70FFCB1}"/>
</p:tagLst>
</file>

<file path=ppt/tags/tag7.xml><?xml version="1.0" encoding="utf-8"?>
<p:tagLst xmlns:a="http://schemas.openxmlformats.org/drawingml/2006/main" xmlns:r="http://schemas.openxmlformats.org/officeDocument/2006/relationships" xmlns:p="http://schemas.openxmlformats.org/presentationml/2006/main">
  <p:tag name="GENSWF_ADVANCE_TIME" val="13.993"/>
  <p:tag name="ISPRING_CUSTOM_TIMING_USED" val="1"/>
  <p:tag name="ISPRING_SLIDE_ID_2" val="{59D7B6B6-950D-4D8B-A614-E3BA85A7C61C}"/>
</p:tagLst>
</file>

<file path=ppt/tags/tag8.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E35AA604-8BDA-4E30-9C03-595B2BC173CC}"/>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87.631"/>
  <p:tag name="TIMING" val="|72.992|14.733|11.734|12.551|8.995"/>
  <p:tag name="ISPRING_SLIDE_ID_2" val="{4B189C13-E751-4448-8A2A-7454746CD57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7333</TotalTime>
  <Words>740</Words>
  <Application>Microsoft Office PowerPoint</Application>
  <PresentationFormat>Widescreen</PresentationFormat>
  <Paragraphs>118</Paragraphs>
  <Slides>28</Slides>
  <Notes>28</Notes>
  <HiddenSlides>0</HiddenSlides>
  <MMClips>10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宋体</vt:lpstr>
      <vt:lpstr>.VnTime</vt:lpstr>
      <vt:lpstr>Arial</vt:lpstr>
      <vt:lpstr>Calibri</vt:lpstr>
      <vt:lpstr>Cambria</vt:lpstr>
      <vt:lpstr>Times New Roman</vt:lpstr>
      <vt:lpstr>Wingdings</vt:lpstr>
      <vt:lpstr>字魂36号-正文宋楷</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 Lesson 1.1 Vocab &amp; Reading</dc:title>
  <dc:creator>Windows User</dc:creator>
  <cp:lastModifiedBy>Microsoft account</cp:lastModifiedBy>
  <cp:revision>248</cp:revision>
  <dcterms:created xsi:type="dcterms:W3CDTF">2020-12-08T03:17:05Z</dcterms:created>
  <dcterms:modified xsi:type="dcterms:W3CDTF">2022-10-23T08:01:35Z</dcterms:modified>
</cp:coreProperties>
</file>