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notesSlides/notesSlide23.xml" ContentType="application/vnd.openxmlformats-officedocument.presentationml.notesSlide+xml"/>
  <Override PartName="/ppt/tags/tag31.xml" ContentType="application/vnd.openxmlformats-officedocument.presentationml.tags+xml"/>
  <Override PartName="/ppt/notesSlides/notesSlide24.xml" ContentType="application/vnd.openxmlformats-officedocument.presentationml.notesSlide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ppt/tags/tag33.xml" ContentType="application/vnd.openxmlformats-officedocument.presentationml.tags+xml"/>
  <Override PartName="/ppt/notesSlides/notesSlide26.xml" ContentType="application/vnd.openxmlformats-officedocument.presentationml.notesSlide+xml"/>
  <Override PartName="/ppt/tags/tag34.xml" ContentType="application/vnd.openxmlformats-officedocument.presentationml.tags+xml"/>
  <Override PartName="/ppt/notesSlides/notesSlide27.xml" ContentType="application/vnd.openxmlformats-officedocument.presentationml.notesSlide+xml"/>
  <Override PartName="/ppt/tags/tag35.xml" ContentType="application/vnd.openxmlformats-officedocument.presentationml.tags+xml"/>
  <Override PartName="/ppt/notesSlides/notesSlide28.xml" ContentType="application/vnd.openxmlformats-officedocument.presentationml.notesSlide+xml"/>
  <Override PartName="/ppt/tags/tag36.xml" ContentType="application/vnd.openxmlformats-officedocument.presentationml.tags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4" r:id="rId2"/>
    <p:sldId id="313" r:id="rId3"/>
    <p:sldId id="285" r:id="rId4"/>
    <p:sldId id="286" r:id="rId5"/>
    <p:sldId id="289" r:id="rId6"/>
    <p:sldId id="257" r:id="rId7"/>
    <p:sldId id="258" r:id="rId8"/>
    <p:sldId id="288" r:id="rId9"/>
    <p:sldId id="293" r:id="rId10"/>
    <p:sldId id="291" r:id="rId11"/>
    <p:sldId id="290" r:id="rId12"/>
    <p:sldId id="315" r:id="rId13"/>
    <p:sldId id="329" r:id="rId14"/>
    <p:sldId id="326" r:id="rId15"/>
    <p:sldId id="298" r:id="rId16"/>
    <p:sldId id="299" r:id="rId17"/>
    <p:sldId id="300" r:id="rId18"/>
    <p:sldId id="324" r:id="rId19"/>
    <p:sldId id="330" r:id="rId20"/>
    <p:sldId id="327" r:id="rId21"/>
    <p:sldId id="262" r:id="rId22"/>
    <p:sldId id="328" r:id="rId23"/>
    <p:sldId id="303" r:id="rId24"/>
    <p:sldId id="304" r:id="rId25"/>
    <p:sldId id="311" r:id="rId26"/>
    <p:sldId id="308" r:id="rId27"/>
    <p:sldId id="309" r:id="rId28"/>
    <p:sldId id="310" r:id="rId29"/>
    <p:sldId id="312" r:id="rId30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79" autoAdjust="0"/>
    <p:restoredTop sz="94660"/>
  </p:normalViewPr>
  <p:slideViewPr>
    <p:cSldViewPr>
      <p:cViewPr varScale="1">
        <p:scale>
          <a:sx n="69" d="100"/>
          <a:sy n="69" d="100"/>
        </p:scale>
        <p:origin x="72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F93BA-677A-49A9-B277-4054B32AF9C7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38A22-ABC5-4AF8-9AF3-CD069469B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34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9E060DB-B8A5-45F9-B0AE-D2FB2BBA522B}" type="slidenum">
              <a:rPr lang="en-US" altLang="vi-VN" smtClean="0"/>
              <a:pPr/>
              <a:t>1</a:t>
            </a:fld>
            <a:endParaRPr lang="en-US" altLang="vi-VN" dirty="0" smtClean="0"/>
          </a:p>
        </p:txBody>
      </p:sp>
    </p:spTree>
    <p:extLst>
      <p:ext uri="{BB962C8B-B14F-4D97-AF65-F5344CB8AC3E}">
        <p14:creationId xmlns:p14="http://schemas.microsoft.com/office/powerpoint/2010/main" val="1015904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93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4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83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59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90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37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78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409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826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25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146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166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21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621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10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048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109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D269EE2-93B8-492F-80DA-2130B4E5F90D}" type="slidenum">
              <a:rPr lang="en-US" altLang="vi-VN" smtClean="0"/>
              <a:pPr/>
              <a:t>26</a:t>
            </a:fld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31893919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9C7DDA5-F0F8-4D82-B30B-25DA83874AF2}" type="slidenum">
              <a:rPr lang="en-US" altLang="vi-VN" smtClean="0"/>
              <a:pPr/>
              <a:t>27</a:t>
            </a:fld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41300024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31725E4-8DA7-4BF5-BD95-A566B8551837}" type="slidenum">
              <a:rPr lang="en-US" altLang="vi-VN" smtClean="0"/>
              <a:pPr/>
              <a:t>28</a:t>
            </a:fld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22032695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722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79AAE0-FFCB-4D78-9B6F-874ED35EAD84}" type="slidenum">
              <a:rPr lang="en-US" altLang="vi-VN" smtClean="0"/>
              <a:pPr/>
              <a:t>3</a:t>
            </a:fld>
            <a:endParaRPr lang="en-US" altLang="vi-VN" dirty="0" smtClean="0"/>
          </a:p>
        </p:txBody>
      </p:sp>
    </p:spTree>
    <p:extLst>
      <p:ext uri="{BB962C8B-B14F-4D97-AF65-F5344CB8AC3E}">
        <p14:creationId xmlns:p14="http://schemas.microsoft.com/office/powerpoint/2010/main" val="3383672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altLang="vi-VN" smtClean="0">
              <a:latin typeface="Calibri" panose="020F0502020204030204" pitchFamily="34" charset="0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A929170-E185-4E53-8D6B-440352D92157}" type="slidenum">
              <a:rPr lang="en-US" altLang="vi-VN" smtClean="0"/>
              <a:pPr/>
              <a:t>4</a:t>
            </a:fld>
            <a:endParaRPr lang="en-US" altLang="vi-VN" smtClean="0"/>
          </a:p>
        </p:txBody>
      </p:sp>
    </p:spTree>
    <p:extLst>
      <p:ext uri="{BB962C8B-B14F-4D97-AF65-F5344CB8AC3E}">
        <p14:creationId xmlns:p14="http://schemas.microsoft.com/office/powerpoint/2010/main" val="274547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32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51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12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38A22-ABC5-4AF8-9AF3-CD069469B04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00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33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32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735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91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500F21B-B91C-4308-8BF1-6644D86058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5127596"/>
      </p:ext>
    </p:extLst>
  </p:cSld>
  <p:clrMapOvr>
    <a:masterClrMapping/>
  </p:clrMapOvr>
  <p:transition spd="slow">
    <p:wipe dir="d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534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3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312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4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416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931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9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3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354F6-9193-4D86-B37A-CCC9DC3D8CCC}" type="datetimeFigureOut">
              <a:rPr lang="en-US" smtClean="0"/>
              <a:t>10/19/2022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D8C6C-EFAE-4CC3-8C92-AE8E709D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33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hyperlink" Target="mailto:thcs.ta.tthha@dongtrieu.edu.vn" TargetMode="External"/><Relationship Id="rId5" Type="http://schemas.openxmlformats.org/officeDocument/2006/relationships/hyperlink" Target="mailto:thcs.ta.ttlien@dongtrieu.edu.vn" TargetMode="Externa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2" Type="http://schemas.microsoft.com/office/2007/relationships/media" Target="../media/media1.wmv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8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37.png"/><Relationship Id="rId11" Type="http://schemas.openxmlformats.org/officeDocument/2006/relationships/image" Target="../media/image40.png"/><Relationship Id="rId5" Type="http://schemas.openxmlformats.org/officeDocument/2006/relationships/image" Target="../media/image9.png"/><Relationship Id="rId10" Type="http://schemas.openxmlformats.org/officeDocument/2006/relationships/image" Target="../media/image27.png"/><Relationship Id="rId4" Type="http://schemas.openxmlformats.org/officeDocument/2006/relationships/image" Target="../media/image36.jpg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jpeg"/><Relationship Id="rId3" Type="http://schemas.openxmlformats.org/officeDocument/2006/relationships/tags" Target="../tags/tag28.xml"/><Relationship Id="rId7" Type="http://schemas.openxmlformats.org/officeDocument/2006/relationships/image" Target="../media/image9.png"/><Relationship Id="rId12" Type="http://schemas.openxmlformats.org/officeDocument/2006/relationships/image" Target="../media/image11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22.xml"/><Relationship Id="rId11" Type="http://schemas.openxmlformats.org/officeDocument/2006/relationships/image" Target="../media/image390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80.png"/><Relationship Id="rId4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5.jpg"/><Relationship Id="rId9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wmv"/><Relationship Id="rId2" Type="http://schemas.microsoft.com/office/2007/relationships/media" Target="../media/media2.wmv"/><Relationship Id="rId1" Type="http://schemas.openxmlformats.org/officeDocument/2006/relationships/tags" Target="../tags/tag32.xml"/><Relationship Id="rId6" Type="http://schemas.openxmlformats.org/officeDocument/2006/relationships/image" Target="../media/image46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4" Type="http://schemas.openxmlformats.org/officeDocument/2006/relationships/image" Target="../media/image4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hyperlink" Target="mailto:thcs.ta.tthha@dongtrieu.edu.vn" TargetMode="External"/><Relationship Id="rId5" Type="http://schemas.openxmlformats.org/officeDocument/2006/relationships/hyperlink" Target="mailto:thcs.ta.ttlien@dongtrieu.edu.vn" TargetMode="External"/><Relationship Id="rId4" Type="http://schemas.openxmlformats.org/officeDocument/2006/relationships/image" Target="../media/image4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6" Type="http://schemas.openxmlformats.org/officeDocument/2006/relationships/hyperlink" Target="mailto:thcs.ta.tthha@dongtrieu.edu.vn" TargetMode="External"/><Relationship Id="rId5" Type="http://schemas.openxmlformats.org/officeDocument/2006/relationships/hyperlink" Target="mailto:thcs.ta.ttlien@dongtrieu.edu.vn" TargetMode="External"/><Relationship Id="rId4" Type="http://schemas.openxmlformats.org/officeDocument/2006/relationships/image" Target="../media/image4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4" Type="http://schemas.openxmlformats.org/officeDocument/2006/relationships/image" Target="../media/image5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9.xml"/><Relationship Id="rId7" Type="http://schemas.openxmlformats.org/officeDocument/2006/relationships/image" Target="../media/image9.png"/><Relationship Id="rId12" Type="http://schemas.openxmlformats.org/officeDocument/2006/relationships/image" Target="../media/image12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10.png"/><Relationship Id="rId4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t="-10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1524000" y="457200"/>
            <a:ext cx="9144000" cy="575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GD&amp;ĐT THỊ XÃ ĐÔNG TRIỀU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Cuộc thi cấp thị xã về thiết kế bài giảng E-learning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--------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vi-VN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 HIỆU CHIA HẾT CHO 2, CHO 5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6</a:t>
            </a:r>
            <a:endParaRPr lang="en-US" altLang="vi-V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vi-VN" sz="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Thị Liên – Trần Thị Hải Hà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Email: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thcs.ta.ttlien@dongtrieu.edu.vn</a:t>
            </a: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thcs.ta.tthha@dongtrieu.edu.vn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Số điện thoại: 0395.285.325 – 0963.385.239</a:t>
            </a:r>
            <a:endParaRPr lang="en-US" altLang="vi-V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</a:t>
            </a: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vị công tác: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Tràng An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 Thượng 2, Phường Tràng An, Thị xã Đông Triều, Tỉnh Quảng Ninh</a:t>
            </a:r>
            <a:endParaRPr lang="en-US" altLang="vi-VN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Tháng </a:t>
            </a:r>
            <a:r>
              <a:rPr lang="en-US" alt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10/2022</a:t>
            </a:r>
            <a:endParaRPr lang="en-US" alt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2135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085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Freeform 9"/>
          <p:cNvSpPr/>
          <p:nvPr/>
        </p:nvSpPr>
        <p:spPr bwMode="auto">
          <a:xfrm>
            <a:off x="-1184385" y="-1007631"/>
            <a:ext cx="14466681" cy="8471504"/>
          </a:xfrm>
          <a:custGeom>
            <a:avLst/>
            <a:gdLst>
              <a:gd name="T0" fmla="*/ 2408 w 2411"/>
              <a:gd name="T1" fmla="*/ 867 h 1559"/>
              <a:gd name="T2" fmla="*/ 2325 w 2411"/>
              <a:gd name="T3" fmla="*/ 655 h 1559"/>
              <a:gd name="T4" fmla="*/ 2152 w 2411"/>
              <a:gd name="T5" fmla="*/ 539 h 1559"/>
              <a:gd name="T6" fmla="*/ 2096 w 2411"/>
              <a:gd name="T7" fmla="*/ 225 h 1559"/>
              <a:gd name="T8" fmla="*/ 1718 w 2411"/>
              <a:gd name="T9" fmla="*/ 140 h 1559"/>
              <a:gd name="T10" fmla="*/ 1550 w 2411"/>
              <a:gd name="T11" fmla="*/ 227 h 1559"/>
              <a:gd name="T12" fmla="*/ 1308 w 2411"/>
              <a:gd name="T13" fmla="*/ 27 h 1559"/>
              <a:gd name="T14" fmla="*/ 1095 w 2411"/>
              <a:gd name="T15" fmla="*/ 7 h 1559"/>
              <a:gd name="T16" fmla="*/ 913 w 2411"/>
              <a:gd name="T17" fmla="*/ 57 h 1559"/>
              <a:gd name="T18" fmla="*/ 805 w 2411"/>
              <a:gd name="T19" fmla="*/ 157 h 1559"/>
              <a:gd name="T20" fmla="*/ 602 w 2411"/>
              <a:gd name="T21" fmla="*/ 131 h 1559"/>
              <a:gd name="T22" fmla="*/ 430 w 2411"/>
              <a:gd name="T23" fmla="*/ 300 h 1559"/>
              <a:gd name="T24" fmla="*/ 421 w 2411"/>
              <a:gd name="T25" fmla="*/ 404 h 1559"/>
              <a:gd name="T26" fmla="*/ 65 w 2411"/>
              <a:gd name="T27" fmla="*/ 678 h 1559"/>
              <a:gd name="T28" fmla="*/ 161 w 2411"/>
              <a:gd name="T29" fmla="*/ 1145 h 1559"/>
              <a:gd name="T30" fmla="*/ 411 w 2411"/>
              <a:gd name="T31" fmla="*/ 1252 h 1559"/>
              <a:gd name="T32" fmla="*/ 549 w 2411"/>
              <a:gd name="T33" fmla="*/ 1422 h 1559"/>
              <a:gd name="T34" fmla="*/ 771 w 2411"/>
              <a:gd name="T35" fmla="*/ 1392 h 1559"/>
              <a:gd name="T36" fmla="*/ 1010 w 2411"/>
              <a:gd name="T37" fmla="*/ 1537 h 1559"/>
              <a:gd name="T38" fmla="*/ 1317 w 2411"/>
              <a:gd name="T39" fmla="*/ 1480 h 1559"/>
              <a:gd name="T40" fmla="*/ 1411 w 2411"/>
              <a:gd name="T41" fmla="*/ 1394 h 1559"/>
              <a:gd name="T42" fmla="*/ 1647 w 2411"/>
              <a:gd name="T43" fmla="*/ 1460 h 1559"/>
              <a:gd name="T44" fmla="*/ 1786 w 2411"/>
              <a:gd name="T45" fmla="*/ 1427 h 1559"/>
              <a:gd name="T46" fmla="*/ 1915 w 2411"/>
              <a:gd name="T47" fmla="*/ 1341 h 1559"/>
              <a:gd name="T48" fmla="*/ 1961 w 2411"/>
              <a:gd name="T49" fmla="*/ 1232 h 1559"/>
              <a:gd name="T50" fmla="*/ 2340 w 2411"/>
              <a:gd name="T51" fmla="*/ 1090 h 1559"/>
              <a:gd name="T52" fmla="*/ 2408 w 2411"/>
              <a:gd name="T53" fmla="*/ 867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1" h="1559">
                <a:moveTo>
                  <a:pt x="2408" y="867"/>
                </a:moveTo>
                <a:cubicBezTo>
                  <a:pt x="2405" y="789"/>
                  <a:pt x="2375" y="716"/>
                  <a:pt x="2325" y="655"/>
                </a:cubicBezTo>
                <a:cubicBezTo>
                  <a:pt x="2281" y="601"/>
                  <a:pt x="2219" y="560"/>
                  <a:pt x="2152" y="539"/>
                </a:cubicBezTo>
                <a:cubicBezTo>
                  <a:pt x="2201" y="436"/>
                  <a:pt x="2178" y="309"/>
                  <a:pt x="2096" y="225"/>
                </a:cubicBezTo>
                <a:cubicBezTo>
                  <a:pt x="2000" y="127"/>
                  <a:pt x="1848" y="102"/>
                  <a:pt x="1718" y="140"/>
                </a:cubicBezTo>
                <a:cubicBezTo>
                  <a:pt x="1657" y="158"/>
                  <a:pt x="1600" y="188"/>
                  <a:pt x="1550" y="227"/>
                </a:cubicBezTo>
                <a:cubicBezTo>
                  <a:pt x="1504" y="130"/>
                  <a:pt x="1412" y="59"/>
                  <a:pt x="1308" y="27"/>
                </a:cubicBezTo>
                <a:cubicBezTo>
                  <a:pt x="1240" y="5"/>
                  <a:pt x="1166" y="0"/>
                  <a:pt x="1095" y="7"/>
                </a:cubicBezTo>
                <a:cubicBezTo>
                  <a:pt x="1032" y="14"/>
                  <a:pt x="970" y="28"/>
                  <a:pt x="913" y="57"/>
                </a:cubicBezTo>
                <a:cubicBezTo>
                  <a:pt x="869" y="80"/>
                  <a:pt x="829" y="114"/>
                  <a:pt x="805" y="157"/>
                </a:cubicBezTo>
                <a:cubicBezTo>
                  <a:pt x="745" y="123"/>
                  <a:pt x="671" y="112"/>
                  <a:pt x="602" y="131"/>
                </a:cubicBezTo>
                <a:cubicBezTo>
                  <a:pt x="518" y="154"/>
                  <a:pt x="455" y="220"/>
                  <a:pt x="430" y="300"/>
                </a:cubicBezTo>
                <a:cubicBezTo>
                  <a:pt x="419" y="334"/>
                  <a:pt x="416" y="369"/>
                  <a:pt x="421" y="404"/>
                </a:cubicBezTo>
                <a:cubicBezTo>
                  <a:pt x="265" y="427"/>
                  <a:pt x="125" y="536"/>
                  <a:pt x="65" y="678"/>
                </a:cubicBezTo>
                <a:cubicBezTo>
                  <a:pt x="0" y="834"/>
                  <a:pt x="43" y="1024"/>
                  <a:pt x="161" y="1145"/>
                </a:cubicBezTo>
                <a:cubicBezTo>
                  <a:pt x="224" y="1211"/>
                  <a:pt x="317" y="1261"/>
                  <a:pt x="411" y="1252"/>
                </a:cubicBezTo>
                <a:cubicBezTo>
                  <a:pt x="424" y="1327"/>
                  <a:pt x="476" y="1393"/>
                  <a:pt x="549" y="1422"/>
                </a:cubicBezTo>
                <a:cubicBezTo>
                  <a:pt x="622" y="1452"/>
                  <a:pt x="708" y="1437"/>
                  <a:pt x="771" y="1392"/>
                </a:cubicBezTo>
                <a:cubicBezTo>
                  <a:pt x="831" y="1465"/>
                  <a:pt x="916" y="1517"/>
                  <a:pt x="1010" y="1537"/>
                </a:cubicBezTo>
                <a:cubicBezTo>
                  <a:pt x="1115" y="1559"/>
                  <a:pt x="1226" y="1538"/>
                  <a:pt x="1317" y="1480"/>
                </a:cubicBezTo>
                <a:cubicBezTo>
                  <a:pt x="1354" y="1457"/>
                  <a:pt x="1386" y="1428"/>
                  <a:pt x="1411" y="1394"/>
                </a:cubicBezTo>
                <a:cubicBezTo>
                  <a:pt x="1476" y="1447"/>
                  <a:pt x="1563" y="1467"/>
                  <a:pt x="1647" y="1460"/>
                </a:cubicBezTo>
                <a:cubicBezTo>
                  <a:pt x="1695" y="1456"/>
                  <a:pt x="1741" y="1445"/>
                  <a:pt x="1786" y="1427"/>
                </a:cubicBezTo>
                <a:cubicBezTo>
                  <a:pt x="1834" y="1408"/>
                  <a:pt x="1882" y="1381"/>
                  <a:pt x="1915" y="1341"/>
                </a:cubicBezTo>
                <a:cubicBezTo>
                  <a:pt x="1941" y="1310"/>
                  <a:pt x="1958" y="1271"/>
                  <a:pt x="1961" y="1232"/>
                </a:cubicBezTo>
                <a:cubicBezTo>
                  <a:pt x="2101" y="1263"/>
                  <a:pt x="2256" y="1206"/>
                  <a:pt x="2340" y="1090"/>
                </a:cubicBezTo>
                <a:cubicBezTo>
                  <a:pt x="2387" y="1027"/>
                  <a:pt x="2411" y="946"/>
                  <a:pt x="2408" y="8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887" y="165089"/>
            <a:ext cx="10065220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§8: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Dấu hiệu chia hết cho </a:t>
            </a:r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5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33251" y="1460183"/>
            <a:ext cx="564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I. Dấu hiệu chia hết cho 2 </a:t>
            </a:r>
            <a:endParaRPr lang="zh-CN" altLang="en-US" sz="2400" b="1" u="sng" dirty="0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2469" y="2350958"/>
            <a:ext cx="112729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itchFamily="18" charset="0"/>
              </a:rPr>
              <a:t>10 : 2 = 5               22 : 2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= 11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54 : 2 = 27         76 : 2=38         98 : 2 = 49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Các số 10, 22, 54, 76, 98 chia hết cho 2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Chữ số tận cùng lần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lượt là </a:t>
            </a:r>
            <a:r>
              <a:rPr lang="en-US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0, 2, 4, 6, 8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251" y="1921848"/>
            <a:ext cx="938349" cy="4498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3251" y="4139781"/>
            <a:ext cx="2308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Ghi nhớ:</a:t>
            </a:r>
            <a:endParaRPr lang="vi-VN" sz="2400" b="1" dirty="0"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3251" y="4833942"/>
            <a:ext cx="10768149" cy="1295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số có chữ số tận cùng là 0, 2, 4, 6, 8 thì chia hết cho 2 và chỉ những số đó mới chia hết cho 2.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3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525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5000" r="-5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9"/>
          <p:cNvSpPr/>
          <p:nvPr/>
        </p:nvSpPr>
        <p:spPr>
          <a:xfrm>
            <a:off x="228600" y="749816"/>
            <a:ext cx="11240639" cy="1764783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latin typeface="Times New Roman" panose="02020603050405020304" pitchFamily="18" charset="0"/>
                <a:ea typeface="义启嘟嘟体" pitchFamily="2" charset="-128"/>
                <a:cs typeface="Times New Roman" panose="02020603050405020304" pitchFamily="18" charset="0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义启嘟嘟体" pitchFamily="2" charset="-128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68250"/>
            <a:ext cx="96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 dụ 1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Số nào chia hết cho 2, số nào không chia hết cho 2 trong các số sau: 9 497,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38 634, 276, 123, 9 180, 52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871?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Vì sao 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任意多边形 13"/>
          <p:cNvSpPr/>
          <p:nvPr/>
        </p:nvSpPr>
        <p:spPr>
          <a:xfrm>
            <a:off x="762000" y="3061855"/>
            <a:ext cx="10707239" cy="3262745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8609" y="5283776"/>
            <a:ext cx="1150718" cy="1664279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9571364" y="5064758"/>
            <a:ext cx="3228826" cy="2217882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0445769" y="1459490"/>
            <a:ext cx="2191122" cy="1520868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539054" y="83648"/>
            <a:ext cx="1120727" cy="914400"/>
          </a:xfrm>
          <a:prstGeom prst="rect">
            <a:avLst/>
          </a:prstGeom>
        </p:spPr>
      </p:pic>
      <p:pic>
        <p:nvPicPr>
          <p:cNvPr id="12" name="图片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89337" y="2489121"/>
            <a:ext cx="1123405" cy="862149"/>
          </a:xfrm>
          <a:prstGeom prst="rect">
            <a:avLst/>
          </a:prstGeom>
        </p:spPr>
      </p:pic>
      <p:pic>
        <p:nvPicPr>
          <p:cNvPr id="13" name="图片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7790" y="4217867"/>
            <a:ext cx="1568989" cy="1466804"/>
          </a:xfrm>
          <a:prstGeom prst="rect">
            <a:avLst/>
          </a:prstGeom>
        </p:spPr>
      </p:pic>
      <p:pic>
        <p:nvPicPr>
          <p:cNvPr id="14" name="图片 2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0598093" y="3178347"/>
            <a:ext cx="861302" cy="80520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32178" y="3357716"/>
            <a:ext cx="90834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Số chia hết cho 2 là: 38 634, 276, 9 180 vì chúng có chữ số tận cùng lần lượt là 4, 6, 0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Số không chia hết cho 2 là: 9 497, 123,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52 871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vì chúng có chữ số tận cùng lần lượt là 7, 3, 1</a:t>
            </a:r>
          </a:p>
          <a:p>
            <a:endParaRPr lang="vi-VN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7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56" y="229980"/>
            <a:ext cx="804742" cy="6584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2784293"/>
            <a:ext cx="695004" cy="5669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471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617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26667" r="20952" b="53651"/>
          <a:stretch>
            <a:fillRect/>
          </a:stretch>
        </p:blipFill>
        <p:spPr>
          <a:xfrm>
            <a:off x="536909" y="136694"/>
            <a:ext cx="10923644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4" t="30900" r="27976" b="38836"/>
          <a:stretch>
            <a:fillRect/>
          </a:stretch>
        </p:blipFill>
        <p:spPr>
          <a:xfrm>
            <a:off x="9757161" y="427130"/>
            <a:ext cx="1456782" cy="1318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5" t="59471" r="6905"/>
          <a:stretch>
            <a:fillRect/>
          </a:stretch>
        </p:blipFill>
        <p:spPr>
          <a:xfrm>
            <a:off x="9585017" y="3126520"/>
            <a:ext cx="1142465" cy="1157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0" t="5185" r="9345" b="24550"/>
          <a:stretch>
            <a:fillRect/>
          </a:stretch>
        </p:blipFill>
        <p:spPr>
          <a:xfrm>
            <a:off x="2129876" y="0"/>
            <a:ext cx="7737710" cy="619016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984989" y="631994"/>
            <a:ext cx="6387611" cy="41686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文本框 6"/>
          <p:cNvSpPr txBox="1"/>
          <p:nvPr/>
        </p:nvSpPr>
        <p:spPr>
          <a:xfrm>
            <a:off x="3121660" y="838200"/>
            <a:ext cx="564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II. Dấu hiệu chia hết cho 5 </a:t>
            </a:r>
            <a:endParaRPr lang="zh-CN" altLang="en-US" sz="2400" b="1" u="sng" dirty="0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5515" y="1366285"/>
            <a:ext cx="802713" cy="452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603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38"/>
    </mc:Choice>
    <mc:Fallback xmlns="">
      <p:transition spd="slow" advTm="137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14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Freeform 9"/>
          <p:cNvSpPr/>
          <p:nvPr/>
        </p:nvSpPr>
        <p:spPr bwMode="auto">
          <a:xfrm>
            <a:off x="-1156373" y="-992279"/>
            <a:ext cx="14466681" cy="8471504"/>
          </a:xfrm>
          <a:custGeom>
            <a:avLst/>
            <a:gdLst>
              <a:gd name="T0" fmla="*/ 2408 w 2411"/>
              <a:gd name="T1" fmla="*/ 867 h 1559"/>
              <a:gd name="T2" fmla="*/ 2325 w 2411"/>
              <a:gd name="T3" fmla="*/ 655 h 1559"/>
              <a:gd name="T4" fmla="*/ 2152 w 2411"/>
              <a:gd name="T5" fmla="*/ 539 h 1559"/>
              <a:gd name="T6" fmla="*/ 2096 w 2411"/>
              <a:gd name="T7" fmla="*/ 225 h 1559"/>
              <a:gd name="T8" fmla="*/ 1718 w 2411"/>
              <a:gd name="T9" fmla="*/ 140 h 1559"/>
              <a:gd name="T10" fmla="*/ 1550 w 2411"/>
              <a:gd name="T11" fmla="*/ 227 h 1559"/>
              <a:gd name="T12" fmla="*/ 1308 w 2411"/>
              <a:gd name="T13" fmla="*/ 27 h 1559"/>
              <a:gd name="T14" fmla="*/ 1095 w 2411"/>
              <a:gd name="T15" fmla="*/ 7 h 1559"/>
              <a:gd name="T16" fmla="*/ 913 w 2411"/>
              <a:gd name="T17" fmla="*/ 57 h 1559"/>
              <a:gd name="T18" fmla="*/ 805 w 2411"/>
              <a:gd name="T19" fmla="*/ 157 h 1559"/>
              <a:gd name="T20" fmla="*/ 602 w 2411"/>
              <a:gd name="T21" fmla="*/ 131 h 1559"/>
              <a:gd name="T22" fmla="*/ 430 w 2411"/>
              <a:gd name="T23" fmla="*/ 300 h 1559"/>
              <a:gd name="T24" fmla="*/ 421 w 2411"/>
              <a:gd name="T25" fmla="*/ 404 h 1559"/>
              <a:gd name="T26" fmla="*/ 65 w 2411"/>
              <a:gd name="T27" fmla="*/ 678 h 1559"/>
              <a:gd name="T28" fmla="*/ 161 w 2411"/>
              <a:gd name="T29" fmla="*/ 1145 h 1559"/>
              <a:gd name="T30" fmla="*/ 411 w 2411"/>
              <a:gd name="T31" fmla="*/ 1252 h 1559"/>
              <a:gd name="T32" fmla="*/ 549 w 2411"/>
              <a:gd name="T33" fmla="*/ 1422 h 1559"/>
              <a:gd name="T34" fmla="*/ 771 w 2411"/>
              <a:gd name="T35" fmla="*/ 1392 h 1559"/>
              <a:gd name="T36" fmla="*/ 1010 w 2411"/>
              <a:gd name="T37" fmla="*/ 1537 h 1559"/>
              <a:gd name="T38" fmla="*/ 1317 w 2411"/>
              <a:gd name="T39" fmla="*/ 1480 h 1559"/>
              <a:gd name="T40" fmla="*/ 1411 w 2411"/>
              <a:gd name="T41" fmla="*/ 1394 h 1559"/>
              <a:gd name="T42" fmla="*/ 1647 w 2411"/>
              <a:gd name="T43" fmla="*/ 1460 h 1559"/>
              <a:gd name="T44" fmla="*/ 1786 w 2411"/>
              <a:gd name="T45" fmla="*/ 1427 h 1559"/>
              <a:gd name="T46" fmla="*/ 1915 w 2411"/>
              <a:gd name="T47" fmla="*/ 1341 h 1559"/>
              <a:gd name="T48" fmla="*/ 1961 w 2411"/>
              <a:gd name="T49" fmla="*/ 1232 h 1559"/>
              <a:gd name="T50" fmla="*/ 2340 w 2411"/>
              <a:gd name="T51" fmla="*/ 1090 h 1559"/>
              <a:gd name="T52" fmla="*/ 2408 w 2411"/>
              <a:gd name="T53" fmla="*/ 867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1" h="1559">
                <a:moveTo>
                  <a:pt x="2408" y="867"/>
                </a:moveTo>
                <a:cubicBezTo>
                  <a:pt x="2405" y="789"/>
                  <a:pt x="2375" y="716"/>
                  <a:pt x="2325" y="655"/>
                </a:cubicBezTo>
                <a:cubicBezTo>
                  <a:pt x="2281" y="601"/>
                  <a:pt x="2219" y="560"/>
                  <a:pt x="2152" y="539"/>
                </a:cubicBezTo>
                <a:cubicBezTo>
                  <a:pt x="2201" y="436"/>
                  <a:pt x="2178" y="309"/>
                  <a:pt x="2096" y="225"/>
                </a:cubicBezTo>
                <a:cubicBezTo>
                  <a:pt x="2000" y="127"/>
                  <a:pt x="1848" y="102"/>
                  <a:pt x="1718" y="140"/>
                </a:cubicBezTo>
                <a:cubicBezTo>
                  <a:pt x="1657" y="158"/>
                  <a:pt x="1600" y="188"/>
                  <a:pt x="1550" y="227"/>
                </a:cubicBezTo>
                <a:cubicBezTo>
                  <a:pt x="1504" y="130"/>
                  <a:pt x="1412" y="59"/>
                  <a:pt x="1308" y="27"/>
                </a:cubicBezTo>
                <a:cubicBezTo>
                  <a:pt x="1240" y="5"/>
                  <a:pt x="1166" y="0"/>
                  <a:pt x="1095" y="7"/>
                </a:cubicBezTo>
                <a:cubicBezTo>
                  <a:pt x="1032" y="14"/>
                  <a:pt x="970" y="28"/>
                  <a:pt x="913" y="57"/>
                </a:cubicBezTo>
                <a:cubicBezTo>
                  <a:pt x="869" y="80"/>
                  <a:pt x="829" y="114"/>
                  <a:pt x="805" y="157"/>
                </a:cubicBezTo>
                <a:cubicBezTo>
                  <a:pt x="745" y="123"/>
                  <a:pt x="671" y="112"/>
                  <a:pt x="602" y="131"/>
                </a:cubicBezTo>
                <a:cubicBezTo>
                  <a:pt x="518" y="154"/>
                  <a:pt x="455" y="220"/>
                  <a:pt x="430" y="300"/>
                </a:cubicBezTo>
                <a:cubicBezTo>
                  <a:pt x="419" y="334"/>
                  <a:pt x="416" y="369"/>
                  <a:pt x="421" y="404"/>
                </a:cubicBezTo>
                <a:cubicBezTo>
                  <a:pt x="265" y="427"/>
                  <a:pt x="125" y="536"/>
                  <a:pt x="65" y="678"/>
                </a:cubicBezTo>
                <a:cubicBezTo>
                  <a:pt x="0" y="834"/>
                  <a:pt x="43" y="1024"/>
                  <a:pt x="161" y="1145"/>
                </a:cubicBezTo>
                <a:cubicBezTo>
                  <a:pt x="224" y="1211"/>
                  <a:pt x="317" y="1261"/>
                  <a:pt x="411" y="1252"/>
                </a:cubicBezTo>
                <a:cubicBezTo>
                  <a:pt x="424" y="1327"/>
                  <a:pt x="476" y="1393"/>
                  <a:pt x="549" y="1422"/>
                </a:cubicBezTo>
                <a:cubicBezTo>
                  <a:pt x="622" y="1452"/>
                  <a:pt x="708" y="1437"/>
                  <a:pt x="771" y="1392"/>
                </a:cubicBezTo>
                <a:cubicBezTo>
                  <a:pt x="831" y="1465"/>
                  <a:pt x="916" y="1517"/>
                  <a:pt x="1010" y="1537"/>
                </a:cubicBezTo>
                <a:cubicBezTo>
                  <a:pt x="1115" y="1559"/>
                  <a:pt x="1226" y="1538"/>
                  <a:pt x="1317" y="1480"/>
                </a:cubicBezTo>
                <a:cubicBezTo>
                  <a:pt x="1354" y="1457"/>
                  <a:pt x="1386" y="1428"/>
                  <a:pt x="1411" y="1394"/>
                </a:cubicBezTo>
                <a:cubicBezTo>
                  <a:pt x="1476" y="1447"/>
                  <a:pt x="1563" y="1467"/>
                  <a:pt x="1647" y="1460"/>
                </a:cubicBezTo>
                <a:cubicBezTo>
                  <a:pt x="1695" y="1456"/>
                  <a:pt x="1741" y="1445"/>
                  <a:pt x="1786" y="1427"/>
                </a:cubicBezTo>
                <a:cubicBezTo>
                  <a:pt x="1834" y="1408"/>
                  <a:pt x="1882" y="1381"/>
                  <a:pt x="1915" y="1341"/>
                </a:cubicBezTo>
                <a:cubicBezTo>
                  <a:pt x="1941" y="1310"/>
                  <a:pt x="1958" y="1271"/>
                  <a:pt x="1961" y="1232"/>
                </a:cubicBezTo>
                <a:cubicBezTo>
                  <a:pt x="2101" y="1263"/>
                  <a:pt x="2256" y="1206"/>
                  <a:pt x="2340" y="1090"/>
                </a:cubicBezTo>
                <a:cubicBezTo>
                  <a:pt x="2387" y="1027"/>
                  <a:pt x="2411" y="946"/>
                  <a:pt x="2408" y="8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5887" y="165089"/>
            <a:ext cx="10065220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§8: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Dấu hiệu chia hết cho </a:t>
            </a:r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5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304800" y="1524000"/>
            <a:ext cx="5643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II. Dấu hiệu chia hết cho 5 </a:t>
            </a:r>
            <a:endParaRPr lang="zh-CN" altLang="en-US" sz="2400" b="1" u="sng" dirty="0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574059"/>
            <a:ext cx="990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itchFamily="18" charset="0"/>
              </a:rPr>
              <a:t>50 : 5 = 10              65 : 5 = 13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Các số 50, 65 chia hết cho 5.</a:t>
            </a:r>
          </a:p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Chữ số tận cùng của 50 là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Chữ số tận cùng của 65 là </a:t>
            </a: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512" y="2112059"/>
            <a:ext cx="819677" cy="46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4377568"/>
            <a:ext cx="2308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Ghi nhớ:</a:t>
            </a:r>
            <a:endParaRPr lang="vi-VN" sz="2400" b="1" dirty="0"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5105400"/>
            <a:ext cx="11353800" cy="1295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số có chữ số tận cùng là 0 hoặc 5 thì chia hết cho 5 và chỉ những số đó mới chia hết cho 5.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94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950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9"/>
          <p:cNvSpPr/>
          <p:nvPr/>
        </p:nvSpPr>
        <p:spPr>
          <a:xfrm>
            <a:off x="228600" y="749816"/>
            <a:ext cx="11240639" cy="1764783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>
                <a:latin typeface="Times New Roman" panose="02020603050405020304" pitchFamily="18" charset="0"/>
                <a:ea typeface="义启嘟嘟体" pitchFamily="2" charset="-128"/>
                <a:cs typeface="Times New Roman" panose="02020603050405020304" pitchFamily="18" charset="0"/>
              </a:rPr>
              <a:t>  </a:t>
            </a:r>
            <a:endParaRPr lang="zh-CN" altLang="en-US" sz="2800">
              <a:latin typeface="Times New Roman" panose="02020603050405020304" pitchFamily="18" charset="0"/>
              <a:ea typeface="义启嘟嘟体" pitchFamily="2" charset="-128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068250"/>
            <a:ext cx="960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 dụ 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Số nào chia hết cho 5, số nào không chia hết cho 5 trong các số sau: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1 293,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3 482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1 985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379, 638,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2 010?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Vì sao 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任意多边形 13"/>
          <p:cNvSpPr/>
          <p:nvPr/>
        </p:nvSpPr>
        <p:spPr>
          <a:xfrm>
            <a:off x="762000" y="3061855"/>
            <a:ext cx="10707239" cy="3262745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8609" y="5283776"/>
            <a:ext cx="1150718" cy="1664279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9571364" y="5064758"/>
            <a:ext cx="3228826" cy="2217882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0445769" y="1459490"/>
            <a:ext cx="2191122" cy="1520868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539054" y="83648"/>
            <a:ext cx="1120727" cy="914400"/>
          </a:xfrm>
          <a:prstGeom prst="rect">
            <a:avLst/>
          </a:prstGeom>
        </p:spPr>
      </p:pic>
      <p:pic>
        <p:nvPicPr>
          <p:cNvPr id="12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89337" y="2489121"/>
            <a:ext cx="1123405" cy="862149"/>
          </a:xfrm>
          <a:prstGeom prst="rect">
            <a:avLst/>
          </a:prstGeom>
        </p:spPr>
      </p:pic>
      <p:pic>
        <p:nvPicPr>
          <p:cNvPr id="13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7790" y="4217867"/>
            <a:ext cx="1568989" cy="1466804"/>
          </a:xfrm>
          <a:prstGeom prst="rect">
            <a:avLst/>
          </a:prstGeom>
        </p:spPr>
      </p:pic>
      <p:pic>
        <p:nvPicPr>
          <p:cNvPr id="1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0598093" y="3178347"/>
            <a:ext cx="861302" cy="80520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32178" y="3357716"/>
            <a:ext cx="90834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Số chia hết cho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5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là: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1 985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2 010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vì chúng có chữ số tận cùng lần lượt là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5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và 0. </a:t>
            </a:r>
            <a:endParaRPr lang="en-US" sz="2800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Số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không chia hết cho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5 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là: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1 293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itchFamily="18" charset="0"/>
              </a:rPr>
              <a:t>3 482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, 379, 638 vì chúng không có chữ số tận cùng là 0 hoặc 5.</a:t>
            </a:r>
            <a:endParaRPr lang="vi-VN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7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556" y="229980"/>
            <a:ext cx="804742" cy="6584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0400" y="2784293"/>
            <a:ext cx="695004" cy="5669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007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chao mun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941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25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 bwMode="auto">
          <a:xfrm>
            <a:off x="-1137341" y="-1007216"/>
            <a:ext cx="14466681" cy="8471504"/>
          </a:xfrm>
          <a:custGeom>
            <a:avLst/>
            <a:gdLst>
              <a:gd name="T0" fmla="*/ 2408 w 2411"/>
              <a:gd name="T1" fmla="*/ 867 h 1559"/>
              <a:gd name="T2" fmla="*/ 2325 w 2411"/>
              <a:gd name="T3" fmla="*/ 655 h 1559"/>
              <a:gd name="T4" fmla="*/ 2152 w 2411"/>
              <a:gd name="T5" fmla="*/ 539 h 1559"/>
              <a:gd name="T6" fmla="*/ 2096 w 2411"/>
              <a:gd name="T7" fmla="*/ 225 h 1559"/>
              <a:gd name="T8" fmla="*/ 1718 w 2411"/>
              <a:gd name="T9" fmla="*/ 140 h 1559"/>
              <a:gd name="T10" fmla="*/ 1550 w 2411"/>
              <a:gd name="T11" fmla="*/ 227 h 1559"/>
              <a:gd name="T12" fmla="*/ 1308 w 2411"/>
              <a:gd name="T13" fmla="*/ 27 h 1559"/>
              <a:gd name="T14" fmla="*/ 1095 w 2411"/>
              <a:gd name="T15" fmla="*/ 7 h 1559"/>
              <a:gd name="T16" fmla="*/ 913 w 2411"/>
              <a:gd name="T17" fmla="*/ 57 h 1559"/>
              <a:gd name="T18" fmla="*/ 805 w 2411"/>
              <a:gd name="T19" fmla="*/ 157 h 1559"/>
              <a:gd name="T20" fmla="*/ 602 w 2411"/>
              <a:gd name="T21" fmla="*/ 131 h 1559"/>
              <a:gd name="T22" fmla="*/ 430 w 2411"/>
              <a:gd name="T23" fmla="*/ 300 h 1559"/>
              <a:gd name="T24" fmla="*/ 421 w 2411"/>
              <a:gd name="T25" fmla="*/ 404 h 1559"/>
              <a:gd name="T26" fmla="*/ 65 w 2411"/>
              <a:gd name="T27" fmla="*/ 678 h 1559"/>
              <a:gd name="T28" fmla="*/ 161 w 2411"/>
              <a:gd name="T29" fmla="*/ 1145 h 1559"/>
              <a:gd name="T30" fmla="*/ 411 w 2411"/>
              <a:gd name="T31" fmla="*/ 1252 h 1559"/>
              <a:gd name="T32" fmla="*/ 549 w 2411"/>
              <a:gd name="T33" fmla="*/ 1422 h 1559"/>
              <a:gd name="T34" fmla="*/ 771 w 2411"/>
              <a:gd name="T35" fmla="*/ 1392 h 1559"/>
              <a:gd name="T36" fmla="*/ 1010 w 2411"/>
              <a:gd name="T37" fmla="*/ 1537 h 1559"/>
              <a:gd name="T38" fmla="*/ 1317 w 2411"/>
              <a:gd name="T39" fmla="*/ 1480 h 1559"/>
              <a:gd name="T40" fmla="*/ 1411 w 2411"/>
              <a:gd name="T41" fmla="*/ 1394 h 1559"/>
              <a:gd name="T42" fmla="*/ 1647 w 2411"/>
              <a:gd name="T43" fmla="*/ 1460 h 1559"/>
              <a:gd name="T44" fmla="*/ 1786 w 2411"/>
              <a:gd name="T45" fmla="*/ 1427 h 1559"/>
              <a:gd name="T46" fmla="*/ 1915 w 2411"/>
              <a:gd name="T47" fmla="*/ 1341 h 1559"/>
              <a:gd name="T48" fmla="*/ 1961 w 2411"/>
              <a:gd name="T49" fmla="*/ 1232 h 1559"/>
              <a:gd name="T50" fmla="*/ 2340 w 2411"/>
              <a:gd name="T51" fmla="*/ 1090 h 1559"/>
              <a:gd name="T52" fmla="*/ 2408 w 2411"/>
              <a:gd name="T53" fmla="*/ 867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1" h="1559">
                <a:moveTo>
                  <a:pt x="2408" y="867"/>
                </a:moveTo>
                <a:cubicBezTo>
                  <a:pt x="2405" y="789"/>
                  <a:pt x="2375" y="716"/>
                  <a:pt x="2325" y="655"/>
                </a:cubicBezTo>
                <a:cubicBezTo>
                  <a:pt x="2281" y="601"/>
                  <a:pt x="2219" y="560"/>
                  <a:pt x="2152" y="539"/>
                </a:cubicBezTo>
                <a:cubicBezTo>
                  <a:pt x="2201" y="436"/>
                  <a:pt x="2178" y="309"/>
                  <a:pt x="2096" y="225"/>
                </a:cubicBezTo>
                <a:cubicBezTo>
                  <a:pt x="2000" y="127"/>
                  <a:pt x="1848" y="102"/>
                  <a:pt x="1718" y="140"/>
                </a:cubicBezTo>
                <a:cubicBezTo>
                  <a:pt x="1657" y="158"/>
                  <a:pt x="1600" y="188"/>
                  <a:pt x="1550" y="227"/>
                </a:cubicBezTo>
                <a:cubicBezTo>
                  <a:pt x="1504" y="130"/>
                  <a:pt x="1412" y="59"/>
                  <a:pt x="1308" y="27"/>
                </a:cubicBezTo>
                <a:cubicBezTo>
                  <a:pt x="1240" y="5"/>
                  <a:pt x="1166" y="0"/>
                  <a:pt x="1095" y="7"/>
                </a:cubicBezTo>
                <a:cubicBezTo>
                  <a:pt x="1032" y="14"/>
                  <a:pt x="970" y="28"/>
                  <a:pt x="913" y="57"/>
                </a:cubicBezTo>
                <a:cubicBezTo>
                  <a:pt x="869" y="80"/>
                  <a:pt x="829" y="114"/>
                  <a:pt x="805" y="157"/>
                </a:cubicBezTo>
                <a:cubicBezTo>
                  <a:pt x="745" y="123"/>
                  <a:pt x="671" y="112"/>
                  <a:pt x="602" y="131"/>
                </a:cubicBezTo>
                <a:cubicBezTo>
                  <a:pt x="518" y="154"/>
                  <a:pt x="455" y="220"/>
                  <a:pt x="430" y="300"/>
                </a:cubicBezTo>
                <a:cubicBezTo>
                  <a:pt x="419" y="334"/>
                  <a:pt x="416" y="369"/>
                  <a:pt x="421" y="404"/>
                </a:cubicBezTo>
                <a:cubicBezTo>
                  <a:pt x="265" y="427"/>
                  <a:pt x="125" y="536"/>
                  <a:pt x="65" y="678"/>
                </a:cubicBezTo>
                <a:cubicBezTo>
                  <a:pt x="0" y="834"/>
                  <a:pt x="43" y="1024"/>
                  <a:pt x="161" y="1145"/>
                </a:cubicBezTo>
                <a:cubicBezTo>
                  <a:pt x="224" y="1211"/>
                  <a:pt x="317" y="1261"/>
                  <a:pt x="411" y="1252"/>
                </a:cubicBezTo>
                <a:cubicBezTo>
                  <a:pt x="424" y="1327"/>
                  <a:pt x="476" y="1393"/>
                  <a:pt x="549" y="1422"/>
                </a:cubicBezTo>
                <a:cubicBezTo>
                  <a:pt x="622" y="1452"/>
                  <a:pt x="708" y="1437"/>
                  <a:pt x="771" y="1392"/>
                </a:cubicBezTo>
                <a:cubicBezTo>
                  <a:pt x="831" y="1465"/>
                  <a:pt x="916" y="1517"/>
                  <a:pt x="1010" y="1537"/>
                </a:cubicBezTo>
                <a:cubicBezTo>
                  <a:pt x="1115" y="1559"/>
                  <a:pt x="1226" y="1538"/>
                  <a:pt x="1317" y="1480"/>
                </a:cubicBezTo>
                <a:cubicBezTo>
                  <a:pt x="1354" y="1457"/>
                  <a:pt x="1386" y="1428"/>
                  <a:pt x="1411" y="1394"/>
                </a:cubicBezTo>
                <a:cubicBezTo>
                  <a:pt x="1476" y="1447"/>
                  <a:pt x="1563" y="1467"/>
                  <a:pt x="1647" y="1460"/>
                </a:cubicBezTo>
                <a:cubicBezTo>
                  <a:pt x="1695" y="1456"/>
                  <a:pt x="1741" y="1445"/>
                  <a:pt x="1786" y="1427"/>
                </a:cubicBezTo>
                <a:cubicBezTo>
                  <a:pt x="1834" y="1408"/>
                  <a:pt x="1882" y="1381"/>
                  <a:pt x="1915" y="1341"/>
                </a:cubicBezTo>
                <a:cubicBezTo>
                  <a:pt x="1941" y="1310"/>
                  <a:pt x="1958" y="1271"/>
                  <a:pt x="1961" y="1232"/>
                </a:cubicBezTo>
                <a:cubicBezTo>
                  <a:pt x="2101" y="1263"/>
                  <a:pt x="2256" y="1206"/>
                  <a:pt x="2340" y="1090"/>
                </a:cubicBezTo>
                <a:cubicBezTo>
                  <a:pt x="2387" y="1027"/>
                  <a:pt x="2411" y="946"/>
                  <a:pt x="2408" y="8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316" y="3042441"/>
            <a:ext cx="508476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9281">
            <a:off x="1575409" y="2110230"/>
            <a:ext cx="53625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78" y="2543038"/>
            <a:ext cx="2395538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1" name="图片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917567" y="4024592"/>
            <a:ext cx="5218272" cy="3584433"/>
          </a:xfrm>
          <a:prstGeom prst="rect">
            <a:avLst/>
          </a:prstGeom>
        </p:spPr>
      </p:pic>
      <p:pic>
        <p:nvPicPr>
          <p:cNvPr id="13" name="图片 17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714316" y="-16210"/>
            <a:ext cx="2191122" cy="1520868"/>
          </a:xfrm>
          <a:prstGeom prst="rect">
            <a:avLst/>
          </a:prstGeom>
        </p:spPr>
      </p:pic>
      <p:pic>
        <p:nvPicPr>
          <p:cNvPr id="14" name="图片 18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6215763" y="315401"/>
            <a:ext cx="1120727" cy="914400"/>
          </a:xfrm>
          <a:prstGeom prst="rect">
            <a:avLst/>
          </a:prstGeom>
        </p:spPr>
      </p:pic>
      <p:pic>
        <p:nvPicPr>
          <p:cNvPr id="15" name="图片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9932391" y="685901"/>
            <a:ext cx="1123405" cy="862149"/>
          </a:xfrm>
          <a:prstGeom prst="rect">
            <a:avLst/>
          </a:prstGeom>
        </p:spPr>
      </p:pic>
      <p:pic>
        <p:nvPicPr>
          <p:cNvPr id="16" name="图片 2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3658714" y="4937461"/>
            <a:ext cx="1568989" cy="1466804"/>
          </a:xfrm>
          <a:prstGeom prst="rect">
            <a:avLst/>
          </a:prstGeom>
        </p:spPr>
      </p:pic>
      <p:pic>
        <p:nvPicPr>
          <p:cNvPr id="17" name="图片 2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1201400" y="4012234"/>
            <a:ext cx="861302" cy="80520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376" y="3674137"/>
            <a:ext cx="4267796" cy="924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39" y="1263685"/>
            <a:ext cx="3610479" cy="914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567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wipe dir="r"/>
      </p:transition>
    </mc:Choice>
    <mc:Fallback xmlns="">
      <p:transition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7" name="Freeform 9"/>
          <p:cNvSpPr/>
          <p:nvPr/>
        </p:nvSpPr>
        <p:spPr bwMode="auto">
          <a:xfrm>
            <a:off x="-914400" y="-806752"/>
            <a:ext cx="14466681" cy="8471504"/>
          </a:xfrm>
          <a:custGeom>
            <a:avLst/>
            <a:gdLst>
              <a:gd name="T0" fmla="*/ 2408 w 2411"/>
              <a:gd name="T1" fmla="*/ 867 h 1559"/>
              <a:gd name="T2" fmla="*/ 2325 w 2411"/>
              <a:gd name="T3" fmla="*/ 655 h 1559"/>
              <a:gd name="T4" fmla="*/ 2152 w 2411"/>
              <a:gd name="T5" fmla="*/ 539 h 1559"/>
              <a:gd name="T6" fmla="*/ 2096 w 2411"/>
              <a:gd name="T7" fmla="*/ 225 h 1559"/>
              <a:gd name="T8" fmla="*/ 1718 w 2411"/>
              <a:gd name="T9" fmla="*/ 140 h 1559"/>
              <a:gd name="T10" fmla="*/ 1550 w 2411"/>
              <a:gd name="T11" fmla="*/ 227 h 1559"/>
              <a:gd name="T12" fmla="*/ 1308 w 2411"/>
              <a:gd name="T13" fmla="*/ 27 h 1559"/>
              <a:gd name="T14" fmla="*/ 1095 w 2411"/>
              <a:gd name="T15" fmla="*/ 7 h 1559"/>
              <a:gd name="T16" fmla="*/ 913 w 2411"/>
              <a:gd name="T17" fmla="*/ 57 h 1559"/>
              <a:gd name="T18" fmla="*/ 805 w 2411"/>
              <a:gd name="T19" fmla="*/ 157 h 1559"/>
              <a:gd name="T20" fmla="*/ 602 w 2411"/>
              <a:gd name="T21" fmla="*/ 131 h 1559"/>
              <a:gd name="T22" fmla="*/ 430 w 2411"/>
              <a:gd name="T23" fmla="*/ 300 h 1559"/>
              <a:gd name="T24" fmla="*/ 421 w 2411"/>
              <a:gd name="T25" fmla="*/ 404 h 1559"/>
              <a:gd name="T26" fmla="*/ 65 w 2411"/>
              <a:gd name="T27" fmla="*/ 678 h 1559"/>
              <a:gd name="T28" fmla="*/ 161 w 2411"/>
              <a:gd name="T29" fmla="*/ 1145 h 1559"/>
              <a:gd name="T30" fmla="*/ 411 w 2411"/>
              <a:gd name="T31" fmla="*/ 1252 h 1559"/>
              <a:gd name="T32" fmla="*/ 549 w 2411"/>
              <a:gd name="T33" fmla="*/ 1422 h 1559"/>
              <a:gd name="T34" fmla="*/ 771 w 2411"/>
              <a:gd name="T35" fmla="*/ 1392 h 1559"/>
              <a:gd name="T36" fmla="*/ 1010 w 2411"/>
              <a:gd name="T37" fmla="*/ 1537 h 1559"/>
              <a:gd name="T38" fmla="*/ 1317 w 2411"/>
              <a:gd name="T39" fmla="*/ 1480 h 1559"/>
              <a:gd name="T40" fmla="*/ 1411 w 2411"/>
              <a:gd name="T41" fmla="*/ 1394 h 1559"/>
              <a:gd name="T42" fmla="*/ 1647 w 2411"/>
              <a:gd name="T43" fmla="*/ 1460 h 1559"/>
              <a:gd name="T44" fmla="*/ 1786 w 2411"/>
              <a:gd name="T45" fmla="*/ 1427 h 1559"/>
              <a:gd name="T46" fmla="*/ 1915 w 2411"/>
              <a:gd name="T47" fmla="*/ 1341 h 1559"/>
              <a:gd name="T48" fmla="*/ 1961 w 2411"/>
              <a:gd name="T49" fmla="*/ 1232 h 1559"/>
              <a:gd name="T50" fmla="*/ 2340 w 2411"/>
              <a:gd name="T51" fmla="*/ 1090 h 1559"/>
              <a:gd name="T52" fmla="*/ 2408 w 2411"/>
              <a:gd name="T53" fmla="*/ 867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1" h="1559">
                <a:moveTo>
                  <a:pt x="2408" y="867"/>
                </a:moveTo>
                <a:cubicBezTo>
                  <a:pt x="2405" y="789"/>
                  <a:pt x="2375" y="716"/>
                  <a:pt x="2325" y="655"/>
                </a:cubicBezTo>
                <a:cubicBezTo>
                  <a:pt x="2281" y="601"/>
                  <a:pt x="2219" y="560"/>
                  <a:pt x="2152" y="539"/>
                </a:cubicBezTo>
                <a:cubicBezTo>
                  <a:pt x="2201" y="436"/>
                  <a:pt x="2178" y="309"/>
                  <a:pt x="2096" y="225"/>
                </a:cubicBezTo>
                <a:cubicBezTo>
                  <a:pt x="2000" y="127"/>
                  <a:pt x="1848" y="102"/>
                  <a:pt x="1718" y="140"/>
                </a:cubicBezTo>
                <a:cubicBezTo>
                  <a:pt x="1657" y="158"/>
                  <a:pt x="1600" y="188"/>
                  <a:pt x="1550" y="227"/>
                </a:cubicBezTo>
                <a:cubicBezTo>
                  <a:pt x="1504" y="130"/>
                  <a:pt x="1412" y="59"/>
                  <a:pt x="1308" y="27"/>
                </a:cubicBezTo>
                <a:cubicBezTo>
                  <a:pt x="1240" y="5"/>
                  <a:pt x="1166" y="0"/>
                  <a:pt x="1095" y="7"/>
                </a:cubicBezTo>
                <a:cubicBezTo>
                  <a:pt x="1032" y="14"/>
                  <a:pt x="970" y="28"/>
                  <a:pt x="913" y="57"/>
                </a:cubicBezTo>
                <a:cubicBezTo>
                  <a:pt x="869" y="80"/>
                  <a:pt x="829" y="114"/>
                  <a:pt x="805" y="157"/>
                </a:cubicBezTo>
                <a:cubicBezTo>
                  <a:pt x="745" y="123"/>
                  <a:pt x="671" y="112"/>
                  <a:pt x="602" y="131"/>
                </a:cubicBezTo>
                <a:cubicBezTo>
                  <a:pt x="518" y="154"/>
                  <a:pt x="455" y="220"/>
                  <a:pt x="430" y="300"/>
                </a:cubicBezTo>
                <a:cubicBezTo>
                  <a:pt x="419" y="334"/>
                  <a:pt x="416" y="369"/>
                  <a:pt x="421" y="404"/>
                </a:cubicBezTo>
                <a:cubicBezTo>
                  <a:pt x="265" y="427"/>
                  <a:pt x="125" y="536"/>
                  <a:pt x="65" y="678"/>
                </a:cubicBezTo>
                <a:cubicBezTo>
                  <a:pt x="0" y="834"/>
                  <a:pt x="43" y="1024"/>
                  <a:pt x="161" y="1145"/>
                </a:cubicBezTo>
                <a:cubicBezTo>
                  <a:pt x="224" y="1211"/>
                  <a:pt x="317" y="1261"/>
                  <a:pt x="411" y="1252"/>
                </a:cubicBezTo>
                <a:cubicBezTo>
                  <a:pt x="424" y="1327"/>
                  <a:pt x="476" y="1393"/>
                  <a:pt x="549" y="1422"/>
                </a:cubicBezTo>
                <a:cubicBezTo>
                  <a:pt x="622" y="1452"/>
                  <a:pt x="708" y="1437"/>
                  <a:pt x="771" y="1392"/>
                </a:cubicBezTo>
                <a:cubicBezTo>
                  <a:pt x="831" y="1465"/>
                  <a:pt x="916" y="1517"/>
                  <a:pt x="1010" y="1537"/>
                </a:cubicBezTo>
                <a:cubicBezTo>
                  <a:pt x="1115" y="1559"/>
                  <a:pt x="1226" y="1538"/>
                  <a:pt x="1317" y="1480"/>
                </a:cubicBezTo>
                <a:cubicBezTo>
                  <a:pt x="1354" y="1457"/>
                  <a:pt x="1386" y="1428"/>
                  <a:pt x="1411" y="1394"/>
                </a:cubicBezTo>
                <a:cubicBezTo>
                  <a:pt x="1476" y="1447"/>
                  <a:pt x="1563" y="1467"/>
                  <a:pt x="1647" y="1460"/>
                </a:cubicBezTo>
                <a:cubicBezTo>
                  <a:pt x="1695" y="1456"/>
                  <a:pt x="1741" y="1445"/>
                  <a:pt x="1786" y="1427"/>
                </a:cubicBezTo>
                <a:cubicBezTo>
                  <a:pt x="1834" y="1408"/>
                  <a:pt x="1882" y="1381"/>
                  <a:pt x="1915" y="1341"/>
                </a:cubicBezTo>
                <a:cubicBezTo>
                  <a:pt x="1941" y="1310"/>
                  <a:pt x="1958" y="1271"/>
                  <a:pt x="1961" y="1232"/>
                </a:cubicBezTo>
                <a:cubicBezTo>
                  <a:pt x="2101" y="1263"/>
                  <a:pt x="2256" y="1206"/>
                  <a:pt x="2340" y="1090"/>
                </a:cubicBezTo>
                <a:cubicBezTo>
                  <a:pt x="2387" y="1027"/>
                  <a:pt x="2411" y="946"/>
                  <a:pt x="2408" y="8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7" name="Rectangle 1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8" name="Rectangle 1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80" name="Rectangle 23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81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pic>
        <p:nvPicPr>
          <p:cNvPr id="19" name="PA_库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096" y="3635485"/>
            <a:ext cx="3284034" cy="3284034"/>
          </a:xfrm>
          <a:prstGeom prst="rect">
            <a:avLst/>
          </a:prstGeom>
        </p:spPr>
      </p:pic>
      <p:sp>
        <p:nvSpPr>
          <p:cNvPr id="20" name="PA_库_任意多边形 184"/>
          <p:cNvSpPr/>
          <p:nvPr>
            <p:custDataLst>
              <p:tags r:id="rId3"/>
            </p:custDataLst>
          </p:nvPr>
        </p:nvSpPr>
        <p:spPr>
          <a:xfrm flipH="1">
            <a:off x="2667000" y="3233738"/>
            <a:ext cx="6340891" cy="3371045"/>
          </a:xfrm>
          <a:custGeom>
            <a:avLst/>
            <a:gdLst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072123 w 6377000"/>
              <a:gd name="connsiteY0" fmla="*/ 519638 h 3001581"/>
              <a:gd name="connsiteX1" fmla="*/ 3250545 w 6377000"/>
              <a:gd name="connsiteY1" fmla="*/ 23250 h 3001581"/>
              <a:gd name="connsiteX2" fmla="*/ 63208 w 6377000"/>
              <a:gd name="connsiteY2" fmla="*/ 1029090 h 3001581"/>
              <a:gd name="connsiteX3" fmla="*/ 729414 w 6377000"/>
              <a:gd name="connsiteY3" fmla="*/ 2531318 h 3001581"/>
              <a:gd name="connsiteX4" fmla="*/ 233025 w 6377000"/>
              <a:gd name="connsiteY4" fmla="*/ 3001581 h 3001581"/>
              <a:gd name="connsiteX5" fmla="*/ 1500123 w 6377000"/>
              <a:gd name="connsiteY5" fmla="*/ 2688072 h 3001581"/>
              <a:gd name="connsiteX6" fmla="*/ 5784740 w 6377000"/>
              <a:gd name="connsiteY6" fmla="*/ 2648884 h 3001581"/>
              <a:gd name="connsiteX7" fmla="*/ 6072123 w 6377000"/>
              <a:gd name="connsiteY7" fmla="*/ 519638 h 3001581"/>
              <a:gd name="connsiteX0" fmla="*/ 6202752 w 6463800"/>
              <a:gd name="connsiteY0" fmla="*/ 673348 h 2985474"/>
              <a:gd name="connsiteX1" fmla="*/ 3250545 w 6463800"/>
              <a:gd name="connsiteY1" fmla="*/ 7143 h 2985474"/>
              <a:gd name="connsiteX2" fmla="*/ 63208 w 6463800"/>
              <a:gd name="connsiteY2" fmla="*/ 1012983 h 2985474"/>
              <a:gd name="connsiteX3" fmla="*/ 729414 w 6463800"/>
              <a:gd name="connsiteY3" fmla="*/ 2515211 h 2985474"/>
              <a:gd name="connsiteX4" fmla="*/ 233025 w 6463800"/>
              <a:gd name="connsiteY4" fmla="*/ 2985474 h 2985474"/>
              <a:gd name="connsiteX5" fmla="*/ 1500123 w 6463800"/>
              <a:gd name="connsiteY5" fmla="*/ 2671965 h 2985474"/>
              <a:gd name="connsiteX6" fmla="*/ 5784740 w 6463800"/>
              <a:gd name="connsiteY6" fmla="*/ 2632777 h 2985474"/>
              <a:gd name="connsiteX7" fmla="*/ 6202752 w 6463800"/>
              <a:gd name="connsiteY7" fmla="*/ 673348 h 2985474"/>
              <a:gd name="connsiteX0" fmla="*/ 6202752 w 6463800"/>
              <a:gd name="connsiteY0" fmla="*/ 673348 h 3037725"/>
              <a:gd name="connsiteX1" fmla="*/ 3250545 w 6463800"/>
              <a:gd name="connsiteY1" fmla="*/ 7143 h 3037725"/>
              <a:gd name="connsiteX2" fmla="*/ 63208 w 6463800"/>
              <a:gd name="connsiteY2" fmla="*/ 1012983 h 3037725"/>
              <a:gd name="connsiteX3" fmla="*/ 729414 w 6463800"/>
              <a:gd name="connsiteY3" fmla="*/ 2515211 h 3037725"/>
              <a:gd name="connsiteX4" fmla="*/ 533471 w 6463800"/>
              <a:gd name="connsiteY4" fmla="*/ 3037725 h 3037725"/>
              <a:gd name="connsiteX5" fmla="*/ 1500123 w 6463800"/>
              <a:gd name="connsiteY5" fmla="*/ 2671965 h 3037725"/>
              <a:gd name="connsiteX6" fmla="*/ 5784740 w 6463800"/>
              <a:gd name="connsiteY6" fmla="*/ 2632777 h 3037725"/>
              <a:gd name="connsiteX7" fmla="*/ 6202752 w 6463800"/>
              <a:gd name="connsiteY7" fmla="*/ 673348 h 3037725"/>
              <a:gd name="connsiteX0" fmla="*/ 6202752 w 6399662"/>
              <a:gd name="connsiteY0" fmla="*/ 673568 h 3037945"/>
              <a:gd name="connsiteX1" fmla="*/ 3250545 w 6399662"/>
              <a:gd name="connsiteY1" fmla="*/ 7363 h 3037945"/>
              <a:gd name="connsiteX2" fmla="*/ 63208 w 6399662"/>
              <a:gd name="connsiteY2" fmla="*/ 1013203 h 3037945"/>
              <a:gd name="connsiteX3" fmla="*/ 729414 w 6399662"/>
              <a:gd name="connsiteY3" fmla="*/ 2515431 h 3037945"/>
              <a:gd name="connsiteX4" fmla="*/ 533471 w 6399662"/>
              <a:gd name="connsiteY4" fmla="*/ 3037945 h 3037945"/>
              <a:gd name="connsiteX5" fmla="*/ 1500123 w 6399662"/>
              <a:gd name="connsiteY5" fmla="*/ 2672185 h 3037945"/>
              <a:gd name="connsiteX6" fmla="*/ 5614923 w 6399662"/>
              <a:gd name="connsiteY6" fmla="*/ 2698311 h 3037945"/>
              <a:gd name="connsiteX7" fmla="*/ 6202752 w 6399662"/>
              <a:gd name="connsiteY7" fmla="*/ 673568 h 3037945"/>
              <a:gd name="connsiteX0" fmla="*/ 6202752 w 6427727"/>
              <a:gd name="connsiteY0" fmla="*/ 673568 h 3037945"/>
              <a:gd name="connsiteX1" fmla="*/ 3250545 w 6427727"/>
              <a:gd name="connsiteY1" fmla="*/ 7363 h 3037945"/>
              <a:gd name="connsiteX2" fmla="*/ 63208 w 6427727"/>
              <a:gd name="connsiteY2" fmla="*/ 1013203 h 3037945"/>
              <a:gd name="connsiteX3" fmla="*/ 729414 w 6427727"/>
              <a:gd name="connsiteY3" fmla="*/ 2515431 h 3037945"/>
              <a:gd name="connsiteX4" fmla="*/ 533471 w 6427727"/>
              <a:gd name="connsiteY4" fmla="*/ 3037945 h 3037945"/>
              <a:gd name="connsiteX5" fmla="*/ 1500123 w 6427727"/>
              <a:gd name="connsiteY5" fmla="*/ 2672185 h 3037945"/>
              <a:gd name="connsiteX6" fmla="*/ 5614923 w 6427727"/>
              <a:gd name="connsiteY6" fmla="*/ 2698311 h 3037945"/>
              <a:gd name="connsiteX7" fmla="*/ 6202752 w 6427727"/>
              <a:gd name="connsiteY7" fmla="*/ 673568 h 3037945"/>
              <a:gd name="connsiteX0" fmla="*/ 6202752 w 6427727"/>
              <a:gd name="connsiteY0" fmla="*/ 666268 h 3030645"/>
              <a:gd name="connsiteX1" fmla="*/ 3250545 w 6427727"/>
              <a:gd name="connsiteY1" fmla="*/ 63 h 3030645"/>
              <a:gd name="connsiteX2" fmla="*/ 63208 w 6427727"/>
              <a:gd name="connsiteY2" fmla="*/ 1005903 h 3030645"/>
              <a:gd name="connsiteX3" fmla="*/ 729414 w 6427727"/>
              <a:gd name="connsiteY3" fmla="*/ 2508131 h 3030645"/>
              <a:gd name="connsiteX4" fmla="*/ 533471 w 6427727"/>
              <a:gd name="connsiteY4" fmla="*/ 3030645 h 3030645"/>
              <a:gd name="connsiteX5" fmla="*/ 1500123 w 6427727"/>
              <a:gd name="connsiteY5" fmla="*/ 2664885 h 3030645"/>
              <a:gd name="connsiteX6" fmla="*/ 5614923 w 6427727"/>
              <a:gd name="connsiteY6" fmla="*/ 2691011 h 3030645"/>
              <a:gd name="connsiteX7" fmla="*/ 6202752 w 6427727"/>
              <a:gd name="connsiteY7" fmla="*/ 666268 h 3030645"/>
              <a:gd name="connsiteX0" fmla="*/ 6202752 w 6445028"/>
              <a:gd name="connsiteY0" fmla="*/ 666309 h 3030686"/>
              <a:gd name="connsiteX1" fmla="*/ 3250545 w 6445028"/>
              <a:gd name="connsiteY1" fmla="*/ 104 h 3030686"/>
              <a:gd name="connsiteX2" fmla="*/ 63208 w 6445028"/>
              <a:gd name="connsiteY2" fmla="*/ 1005944 h 3030686"/>
              <a:gd name="connsiteX3" fmla="*/ 729414 w 6445028"/>
              <a:gd name="connsiteY3" fmla="*/ 2508172 h 3030686"/>
              <a:gd name="connsiteX4" fmla="*/ 533471 w 6445028"/>
              <a:gd name="connsiteY4" fmla="*/ 3030686 h 3030686"/>
              <a:gd name="connsiteX5" fmla="*/ 1500123 w 6445028"/>
              <a:gd name="connsiteY5" fmla="*/ 2664926 h 3030686"/>
              <a:gd name="connsiteX6" fmla="*/ 5614923 w 6445028"/>
              <a:gd name="connsiteY6" fmla="*/ 2691052 h 3030686"/>
              <a:gd name="connsiteX7" fmla="*/ 6202752 w 6445028"/>
              <a:gd name="connsiteY7" fmla="*/ 666309 h 3030686"/>
              <a:gd name="connsiteX0" fmla="*/ 6202752 w 6445028"/>
              <a:gd name="connsiteY0" fmla="*/ 666309 h 2805650"/>
              <a:gd name="connsiteX1" fmla="*/ 3250545 w 6445028"/>
              <a:gd name="connsiteY1" fmla="*/ 104 h 2805650"/>
              <a:gd name="connsiteX2" fmla="*/ 63208 w 6445028"/>
              <a:gd name="connsiteY2" fmla="*/ 1005944 h 2805650"/>
              <a:gd name="connsiteX3" fmla="*/ 729414 w 6445028"/>
              <a:gd name="connsiteY3" fmla="*/ 2508172 h 2805650"/>
              <a:gd name="connsiteX4" fmla="*/ 23517 w 6445028"/>
              <a:gd name="connsiteY4" fmla="*/ 2731748 h 2805650"/>
              <a:gd name="connsiteX5" fmla="*/ 1500123 w 6445028"/>
              <a:gd name="connsiteY5" fmla="*/ 2664926 h 2805650"/>
              <a:gd name="connsiteX6" fmla="*/ 5614923 w 6445028"/>
              <a:gd name="connsiteY6" fmla="*/ 2691052 h 2805650"/>
              <a:gd name="connsiteX7" fmla="*/ 6202752 w 6445028"/>
              <a:gd name="connsiteY7" fmla="*/ 666309 h 2805650"/>
              <a:gd name="connsiteX0" fmla="*/ 6293740 w 6536016"/>
              <a:gd name="connsiteY0" fmla="*/ 666309 h 2805650"/>
              <a:gd name="connsiteX1" fmla="*/ 3341533 w 6536016"/>
              <a:gd name="connsiteY1" fmla="*/ 104 h 2805650"/>
              <a:gd name="connsiteX2" fmla="*/ 154196 w 6536016"/>
              <a:gd name="connsiteY2" fmla="*/ 1005944 h 2805650"/>
              <a:gd name="connsiteX3" fmla="*/ 521464 w 6536016"/>
              <a:gd name="connsiteY3" fmla="*/ 2121311 h 2805650"/>
              <a:gd name="connsiteX4" fmla="*/ 114505 w 6536016"/>
              <a:gd name="connsiteY4" fmla="*/ 2731748 h 2805650"/>
              <a:gd name="connsiteX5" fmla="*/ 1591111 w 6536016"/>
              <a:gd name="connsiteY5" fmla="*/ 2664926 h 2805650"/>
              <a:gd name="connsiteX6" fmla="*/ 5705911 w 6536016"/>
              <a:gd name="connsiteY6" fmla="*/ 2691052 h 2805650"/>
              <a:gd name="connsiteX7" fmla="*/ 6293740 w 6536016"/>
              <a:gd name="connsiteY7" fmla="*/ 666309 h 2805650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179235 w 6409847"/>
              <a:gd name="connsiteY0" fmla="*/ 677805 h 2824520"/>
              <a:gd name="connsiteX1" fmla="*/ 3227028 w 6409847"/>
              <a:gd name="connsiteY1" fmla="*/ 11600 h 2824520"/>
              <a:gd name="connsiteX2" fmla="*/ 180368 w 6409847"/>
              <a:gd name="connsiteY2" fmla="*/ 401978 h 2824520"/>
              <a:gd name="connsiteX3" fmla="*/ 406959 w 6409847"/>
              <a:gd name="connsiteY3" fmla="*/ 2132807 h 2824520"/>
              <a:gd name="connsiteX4" fmla="*/ 0 w 6409847"/>
              <a:gd name="connsiteY4" fmla="*/ 2743244 h 2824520"/>
              <a:gd name="connsiteX5" fmla="*/ 1054576 w 6409847"/>
              <a:gd name="connsiteY5" fmla="*/ 2553329 h 2824520"/>
              <a:gd name="connsiteX6" fmla="*/ 5591406 w 6409847"/>
              <a:gd name="connsiteY6" fmla="*/ 2702548 h 2824520"/>
              <a:gd name="connsiteX7" fmla="*/ 6179235 w 6409847"/>
              <a:gd name="connsiteY7" fmla="*/ 677805 h 2824520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91114"/>
              <a:gd name="connsiteX1" fmla="*/ 3331030 w 6513849"/>
              <a:gd name="connsiteY1" fmla="*/ 41091 h 2891114"/>
              <a:gd name="connsiteX2" fmla="*/ 284370 w 6513849"/>
              <a:gd name="connsiteY2" fmla="*/ 431469 h 2891114"/>
              <a:gd name="connsiteX3" fmla="*/ 510961 w 6513849"/>
              <a:gd name="connsiteY3" fmla="*/ 2162298 h 2891114"/>
              <a:gd name="connsiteX4" fmla="*/ 104002 w 6513849"/>
              <a:gd name="connsiteY4" fmla="*/ 2772735 h 2891114"/>
              <a:gd name="connsiteX5" fmla="*/ 1158578 w 6513849"/>
              <a:gd name="connsiteY5" fmla="*/ 2582820 h 2891114"/>
              <a:gd name="connsiteX6" fmla="*/ 5695408 w 6513849"/>
              <a:gd name="connsiteY6" fmla="*/ 2732039 h 2891114"/>
              <a:gd name="connsiteX7" fmla="*/ 6283237 w 6513849"/>
              <a:gd name="connsiteY7" fmla="*/ 707296 h 2891114"/>
              <a:gd name="connsiteX0" fmla="*/ 6179235 w 6409847"/>
              <a:gd name="connsiteY0" fmla="*/ 707296 h 2891114"/>
              <a:gd name="connsiteX1" fmla="*/ 3227028 w 6409847"/>
              <a:gd name="connsiteY1" fmla="*/ 41091 h 2891114"/>
              <a:gd name="connsiteX2" fmla="*/ 444137 w 6409847"/>
              <a:gd name="connsiteY2" fmla="*/ 431469 h 2891114"/>
              <a:gd name="connsiteX3" fmla="*/ 406959 w 6409847"/>
              <a:gd name="connsiteY3" fmla="*/ 2162298 h 2891114"/>
              <a:gd name="connsiteX4" fmla="*/ 0 w 6409847"/>
              <a:gd name="connsiteY4" fmla="*/ 2772735 h 2891114"/>
              <a:gd name="connsiteX5" fmla="*/ 1054576 w 6409847"/>
              <a:gd name="connsiteY5" fmla="*/ 2582820 h 2891114"/>
              <a:gd name="connsiteX6" fmla="*/ 5591406 w 6409847"/>
              <a:gd name="connsiteY6" fmla="*/ 2732039 h 2891114"/>
              <a:gd name="connsiteX7" fmla="*/ 6179235 w 6409847"/>
              <a:gd name="connsiteY7" fmla="*/ 707296 h 2891114"/>
              <a:gd name="connsiteX0" fmla="*/ 6179235 w 6409847"/>
              <a:gd name="connsiteY0" fmla="*/ 691737 h 2875555"/>
              <a:gd name="connsiteX1" fmla="*/ 3227028 w 6409847"/>
              <a:gd name="connsiteY1" fmla="*/ 25532 h 2875555"/>
              <a:gd name="connsiteX2" fmla="*/ 444137 w 6409847"/>
              <a:gd name="connsiteY2" fmla="*/ 415910 h 2875555"/>
              <a:gd name="connsiteX3" fmla="*/ 406959 w 6409847"/>
              <a:gd name="connsiteY3" fmla="*/ 2146739 h 2875555"/>
              <a:gd name="connsiteX4" fmla="*/ 0 w 6409847"/>
              <a:gd name="connsiteY4" fmla="*/ 2757176 h 2875555"/>
              <a:gd name="connsiteX5" fmla="*/ 1054576 w 6409847"/>
              <a:gd name="connsiteY5" fmla="*/ 2567261 h 2875555"/>
              <a:gd name="connsiteX6" fmla="*/ 5591406 w 6409847"/>
              <a:gd name="connsiteY6" fmla="*/ 2716480 h 2875555"/>
              <a:gd name="connsiteX7" fmla="*/ 6179235 w 6409847"/>
              <a:gd name="connsiteY7" fmla="*/ 691737 h 2875555"/>
              <a:gd name="connsiteX0" fmla="*/ 6179235 w 6392473"/>
              <a:gd name="connsiteY0" fmla="*/ 719790 h 2903608"/>
              <a:gd name="connsiteX1" fmla="*/ 3227028 w 6392473"/>
              <a:gd name="connsiteY1" fmla="*/ 831 h 2903608"/>
              <a:gd name="connsiteX2" fmla="*/ 444137 w 6392473"/>
              <a:gd name="connsiteY2" fmla="*/ 443963 h 2903608"/>
              <a:gd name="connsiteX3" fmla="*/ 406959 w 6392473"/>
              <a:gd name="connsiteY3" fmla="*/ 2174792 h 2903608"/>
              <a:gd name="connsiteX4" fmla="*/ 0 w 6392473"/>
              <a:gd name="connsiteY4" fmla="*/ 2785229 h 2903608"/>
              <a:gd name="connsiteX5" fmla="*/ 1054576 w 6392473"/>
              <a:gd name="connsiteY5" fmla="*/ 2595314 h 2903608"/>
              <a:gd name="connsiteX6" fmla="*/ 5591406 w 6392473"/>
              <a:gd name="connsiteY6" fmla="*/ 2744533 h 2903608"/>
              <a:gd name="connsiteX7" fmla="*/ 6179235 w 6392473"/>
              <a:gd name="connsiteY7" fmla="*/ 719790 h 2903608"/>
              <a:gd name="connsiteX0" fmla="*/ 6179235 w 6392473"/>
              <a:gd name="connsiteY0" fmla="*/ 721488 h 2905306"/>
              <a:gd name="connsiteX1" fmla="*/ 3227028 w 6392473"/>
              <a:gd name="connsiteY1" fmla="*/ 2529 h 2905306"/>
              <a:gd name="connsiteX2" fmla="*/ 444137 w 6392473"/>
              <a:gd name="connsiteY2" fmla="*/ 445661 h 2905306"/>
              <a:gd name="connsiteX3" fmla="*/ 406959 w 6392473"/>
              <a:gd name="connsiteY3" fmla="*/ 2176490 h 2905306"/>
              <a:gd name="connsiteX4" fmla="*/ 0 w 6392473"/>
              <a:gd name="connsiteY4" fmla="*/ 2786927 h 2905306"/>
              <a:gd name="connsiteX5" fmla="*/ 1054576 w 6392473"/>
              <a:gd name="connsiteY5" fmla="*/ 2597012 h 2905306"/>
              <a:gd name="connsiteX6" fmla="*/ 5591406 w 6392473"/>
              <a:gd name="connsiteY6" fmla="*/ 2746231 h 2905306"/>
              <a:gd name="connsiteX7" fmla="*/ 6179235 w 6392473"/>
              <a:gd name="connsiteY7" fmla="*/ 721488 h 2905306"/>
              <a:gd name="connsiteX0" fmla="*/ 6167660 w 6380898"/>
              <a:gd name="connsiteY0" fmla="*/ 721488 h 2905306"/>
              <a:gd name="connsiteX1" fmla="*/ 3215453 w 6380898"/>
              <a:gd name="connsiteY1" fmla="*/ 2529 h 2905306"/>
              <a:gd name="connsiteX2" fmla="*/ 432562 w 6380898"/>
              <a:gd name="connsiteY2" fmla="*/ 445661 h 2905306"/>
              <a:gd name="connsiteX3" fmla="*/ 395384 w 6380898"/>
              <a:gd name="connsiteY3" fmla="*/ 2176490 h 2905306"/>
              <a:gd name="connsiteX4" fmla="*/ 0 w 6380898"/>
              <a:gd name="connsiteY4" fmla="*/ 2416537 h 2905306"/>
              <a:gd name="connsiteX5" fmla="*/ 1043001 w 6380898"/>
              <a:gd name="connsiteY5" fmla="*/ 2597012 h 2905306"/>
              <a:gd name="connsiteX6" fmla="*/ 5579831 w 6380898"/>
              <a:gd name="connsiteY6" fmla="*/ 2746231 h 2905306"/>
              <a:gd name="connsiteX7" fmla="*/ 6167660 w 6380898"/>
              <a:gd name="connsiteY7" fmla="*/ 721488 h 2905306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3718"/>
              <a:gd name="connsiteY0" fmla="*/ 719649 h 2869136"/>
              <a:gd name="connsiteX1" fmla="*/ 3215453 w 6383718"/>
              <a:gd name="connsiteY1" fmla="*/ 690 h 2869136"/>
              <a:gd name="connsiteX2" fmla="*/ 432562 w 6383718"/>
              <a:gd name="connsiteY2" fmla="*/ 443822 h 2869136"/>
              <a:gd name="connsiteX3" fmla="*/ 418534 w 6383718"/>
              <a:gd name="connsiteY3" fmla="*/ 2035755 h 2869136"/>
              <a:gd name="connsiteX4" fmla="*/ 0 w 6383718"/>
              <a:gd name="connsiteY4" fmla="*/ 2414698 h 2869136"/>
              <a:gd name="connsiteX5" fmla="*/ 973553 w 6383718"/>
              <a:gd name="connsiteY5" fmla="*/ 2491000 h 2869136"/>
              <a:gd name="connsiteX6" fmla="*/ 5579831 w 6383718"/>
              <a:gd name="connsiteY6" fmla="*/ 2744392 h 2869136"/>
              <a:gd name="connsiteX7" fmla="*/ 6167660 w 6383718"/>
              <a:gd name="connsiteY7" fmla="*/ 719649 h 2869136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414938"/>
              <a:gd name="connsiteY0" fmla="*/ 719611 h 3413186"/>
              <a:gd name="connsiteX1" fmla="*/ 3215453 w 6414938"/>
              <a:gd name="connsiteY1" fmla="*/ 652 h 3413186"/>
              <a:gd name="connsiteX2" fmla="*/ 432562 w 6414938"/>
              <a:gd name="connsiteY2" fmla="*/ 443784 h 3413186"/>
              <a:gd name="connsiteX3" fmla="*/ 406960 w 6414938"/>
              <a:gd name="connsiteY3" fmla="*/ 1989418 h 3413186"/>
              <a:gd name="connsiteX4" fmla="*/ 0 w 6414938"/>
              <a:gd name="connsiteY4" fmla="*/ 2414660 h 3413186"/>
              <a:gd name="connsiteX5" fmla="*/ 973553 w 6414938"/>
              <a:gd name="connsiteY5" fmla="*/ 2490962 h 3413186"/>
              <a:gd name="connsiteX6" fmla="*/ 5660854 w 6414938"/>
              <a:gd name="connsiteY6" fmla="*/ 3091595 h 3413186"/>
              <a:gd name="connsiteX7" fmla="*/ 6167660 w 6414938"/>
              <a:gd name="connsiteY7" fmla="*/ 719611 h 3413186"/>
              <a:gd name="connsiteX0" fmla="*/ 6167660 w 6414938"/>
              <a:gd name="connsiteY0" fmla="*/ 726786 h 3420361"/>
              <a:gd name="connsiteX1" fmla="*/ 3215453 w 6414938"/>
              <a:gd name="connsiteY1" fmla="*/ 7827 h 3420361"/>
              <a:gd name="connsiteX2" fmla="*/ 710354 w 6414938"/>
              <a:gd name="connsiteY2" fmla="*/ 450959 h 3420361"/>
              <a:gd name="connsiteX3" fmla="*/ 406960 w 6414938"/>
              <a:gd name="connsiteY3" fmla="*/ 1996593 h 3420361"/>
              <a:gd name="connsiteX4" fmla="*/ 0 w 6414938"/>
              <a:gd name="connsiteY4" fmla="*/ 2421835 h 3420361"/>
              <a:gd name="connsiteX5" fmla="*/ 973553 w 6414938"/>
              <a:gd name="connsiteY5" fmla="*/ 2498137 h 3420361"/>
              <a:gd name="connsiteX6" fmla="*/ 5660854 w 6414938"/>
              <a:gd name="connsiteY6" fmla="*/ 3098770 h 3420361"/>
              <a:gd name="connsiteX7" fmla="*/ 6167660 w 6414938"/>
              <a:gd name="connsiteY7" fmla="*/ 726786 h 3420361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09094 h 3402669"/>
              <a:gd name="connsiteX1" fmla="*/ 3296476 w 6409050"/>
              <a:gd name="connsiteY1" fmla="*/ 1709 h 3402669"/>
              <a:gd name="connsiteX2" fmla="*/ 710354 w 6409050"/>
              <a:gd name="connsiteY2" fmla="*/ 433267 h 3402669"/>
              <a:gd name="connsiteX3" fmla="*/ 406960 w 6409050"/>
              <a:gd name="connsiteY3" fmla="*/ 1978901 h 3402669"/>
              <a:gd name="connsiteX4" fmla="*/ 0 w 6409050"/>
              <a:gd name="connsiteY4" fmla="*/ 2404143 h 3402669"/>
              <a:gd name="connsiteX5" fmla="*/ 973553 w 6409050"/>
              <a:gd name="connsiteY5" fmla="*/ 2480445 h 3402669"/>
              <a:gd name="connsiteX6" fmla="*/ 5660854 w 6409050"/>
              <a:gd name="connsiteY6" fmla="*/ 3081078 h 3402669"/>
              <a:gd name="connsiteX7" fmla="*/ 6167660 w 6409050"/>
              <a:gd name="connsiteY7" fmla="*/ 709094 h 3402669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406960 w 6409050"/>
              <a:gd name="connsiteY3" fmla="*/ 1977193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19911 h 3413486"/>
              <a:gd name="connsiteX1" fmla="*/ 3296476 w 6409050"/>
              <a:gd name="connsiteY1" fmla="*/ 12526 h 3413486"/>
              <a:gd name="connsiteX2" fmla="*/ 837676 w 6409050"/>
              <a:gd name="connsiteY2" fmla="*/ 397786 h 3413486"/>
              <a:gd name="connsiteX3" fmla="*/ 557431 w 6409050"/>
              <a:gd name="connsiteY3" fmla="*/ 1943419 h 3413486"/>
              <a:gd name="connsiteX4" fmla="*/ 0 w 6409050"/>
              <a:gd name="connsiteY4" fmla="*/ 2414960 h 3413486"/>
              <a:gd name="connsiteX5" fmla="*/ 973553 w 6409050"/>
              <a:gd name="connsiteY5" fmla="*/ 2491262 h 3413486"/>
              <a:gd name="connsiteX6" fmla="*/ 5660854 w 6409050"/>
              <a:gd name="connsiteY6" fmla="*/ 3091895 h 3413486"/>
              <a:gd name="connsiteX7" fmla="*/ 6167660 w 6409050"/>
              <a:gd name="connsiteY7" fmla="*/ 719911 h 3413486"/>
              <a:gd name="connsiteX0" fmla="*/ 6167660 w 6416077"/>
              <a:gd name="connsiteY0" fmla="*/ 719911 h 3407339"/>
              <a:gd name="connsiteX1" fmla="*/ 3296476 w 6416077"/>
              <a:gd name="connsiteY1" fmla="*/ 12526 h 3407339"/>
              <a:gd name="connsiteX2" fmla="*/ 837676 w 6416077"/>
              <a:gd name="connsiteY2" fmla="*/ 397786 h 3407339"/>
              <a:gd name="connsiteX3" fmla="*/ 557431 w 6416077"/>
              <a:gd name="connsiteY3" fmla="*/ 1943419 h 3407339"/>
              <a:gd name="connsiteX4" fmla="*/ 0 w 6416077"/>
              <a:gd name="connsiteY4" fmla="*/ 2414960 h 3407339"/>
              <a:gd name="connsiteX5" fmla="*/ 823082 w 6416077"/>
              <a:gd name="connsiteY5" fmla="*/ 2479687 h 3407339"/>
              <a:gd name="connsiteX6" fmla="*/ 5660854 w 6416077"/>
              <a:gd name="connsiteY6" fmla="*/ 3091895 h 3407339"/>
              <a:gd name="connsiteX7" fmla="*/ 6167660 w 6416077"/>
              <a:gd name="connsiteY7" fmla="*/ 719911 h 3407339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32936 w 6384100"/>
              <a:gd name="connsiteY0" fmla="*/ 719911 h 3395212"/>
              <a:gd name="connsiteX1" fmla="*/ 3261752 w 6384100"/>
              <a:gd name="connsiteY1" fmla="*/ 12526 h 3395212"/>
              <a:gd name="connsiteX2" fmla="*/ 802952 w 6384100"/>
              <a:gd name="connsiteY2" fmla="*/ 397786 h 3395212"/>
              <a:gd name="connsiteX3" fmla="*/ 522707 w 6384100"/>
              <a:gd name="connsiteY3" fmla="*/ 1943419 h 3395212"/>
              <a:gd name="connsiteX4" fmla="*/ 0 w 6384100"/>
              <a:gd name="connsiteY4" fmla="*/ 2171892 h 3395212"/>
              <a:gd name="connsiteX5" fmla="*/ 730484 w 6384100"/>
              <a:gd name="connsiteY5" fmla="*/ 2456538 h 3395212"/>
              <a:gd name="connsiteX6" fmla="*/ 5626130 w 6384100"/>
              <a:gd name="connsiteY6" fmla="*/ 3091895 h 3395212"/>
              <a:gd name="connsiteX7" fmla="*/ 6132936 w 6384100"/>
              <a:gd name="connsiteY7" fmla="*/ 719911 h 3395212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40891"/>
              <a:gd name="connsiteY0" fmla="*/ 695744 h 3371045"/>
              <a:gd name="connsiteX1" fmla="*/ 3863635 w 6340891"/>
              <a:gd name="connsiteY1" fmla="*/ 11508 h 3371045"/>
              <a:gd name="connsiteX2" fmla="*/ 802952 w 6340891"/>
              <a:gd name="connsiteY2" fmla="*/ 373619 h 3371045"/>
              <a:gd name="connsiteX3" fmla="*/ 487982 w 6340891"/>
              <a:gd name="connsiteY3" fmla="*/ 1687758 h 3371045"/>
              <a:gd name="connsiteX4" fmla="*/ 0 w 6340891"/>
              <a:gd name="connsiteY4" fmla="*/ 2147725 h 3371045"/>
              <a:gd name="connsiteX5" fmla="*/ 730484 w 6340891"/>
              <a:gd name="connsiteY5" fmla="*/ 2432371 h 3371045"/>
              <a:gd name="connsiteX6" fmla="*/ 5626130 w 6340891"/>
              <a:gd name="connsiteY6" fmla="*/ 3067728 h 3371045"/>
              <a:gd name="connsiteX7" fmla="*/ 6132936 w 6340891"/>
              <a:gd name="connsiteY7" fmla="*/ 695744 h 337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0891" h="3371045">
                <a:moveTo>
                  <a:pt x="6132936" y="695744"/>
                </a:moveTo>
                <a:cubicBezTo>
                  <a:pt x="5839187" y="186374"/>
                  <a:pt x="4751966" y="65196"/>
                  <a:pt x="3863635" y="11508"/>
                </a:cubicBezTo>
                <a:cubicBezTo>
                  <a:pt x="2975304" y="-42180"/>
                  <a:pt x="1365561" y="94244"/>
                  <a:pt x="802952" y="373619"/>
                </a:cubicBezTo>
                <a:cubicBezTo>
                  <a:pt x="240343" y="652994"/>
                  <a:pt x="500714" y="1320151"/>
                  <a:pt x="487982" y="1687758"/>
                </a:cubicBezTo>
                <a:cubicBezTo>
                  <a:pt x="352329" y="1891237"/>
                  <a:pt x="309273" y="1874798"/>
                  <a:pt x="0" y="2147725"/>
                </a:cubicBezTo>
                <a:cubicBezTo>
                  <a:pt x="405021" y="2298033"/>
                  <a:pt x="580106" y="2367762"/>
                  <a:pt x="730484" y="2432371"/>
                </a:cubicBezTo>
                <a:cubicBezTo>
                  <a:pt x="954478" y="3792721"/>
                  <a:pt x="4725721" y="3357166"/>
                  <a:pt x="5626130" y="3067728"/>
                </a:cubicBezTo>
                <a:cubicBezTo>
                  <a:pt x="6526539" y="2778290"/>
                  <a:pt x="6426685" y="1205114"/>
                  <a:pt x="6132936" y="695744"/>
                </a:cubicBezTo>
                <a:close/>
              </a:path>
            </a:pathLst>
          </a:custGeom>
          <a:noFill/>
          <a:ln w="254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lphaLcParenR"/>
            </a:pP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892848" y="4014908"/>
                <a:ext cx="5442400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buAutoNum type="alphaLcParenR"/>
                </a:pP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Lớp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i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i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i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v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à </m:t>
                    </m:r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b>
                    </m:sSub>
                    <m:r>
                      <a:rPr lang="en-US" sz="2400" b="0" i="0" dirty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có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thể xếp thành 2 hàng với số học sinh ở mỗi hàng là như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nhau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 algn="just">
                  <a:buAutoNum type="alphaLcParenR"/>
                </a:pP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Lớp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i="0" dirty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có thể xếp thành 5 hàng với số học sinh ở mỗi hàng là như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nhau.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vi-VN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848" y="4014908"/>
                <a:ext cx="5442400" cy="1938992"/>
              </a:xfrm>
              <a:prstGeom prst="rect">
                <a:avLst/>
              </a:prstGeom>
              <a:blipFill>
                <a:blip r:embed="rId10"/>
                <a:stretch>
                  <a:fillRect l="-1570" t="-2516" r="-179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746050" y="760484"/>
                <a:ext cx="46584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Khối 6 của trường THCS Tràng An có 3 lớp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  </m:t>
                    </m:r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D</m:t>
                        </m:r>
                      </m:e>
                      <m:sub>
                        <m:r>
                          <a:rPr lang="en-US" sz="2400" b="0" i="0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với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số học sinh lần lượt là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38, 39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40.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050" y="760484"/>
                <a:ext cx="4658459" cy="1200329"/>
              </a:xfrm>
              <a:prstGeom prst="rect">
                <a:avLst/>
              </a:prstGeom>
              <a:blipFill>
                <a:blip r:embed="rId11"/>
                <a:stretch>
                  <a:fillRect l="-1961" t="-4061" b="-1066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图片 21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737" y="1391408"/>
            <a:ext cx="3106737" cy="2071158"/>
          </a:xfrm>
          <a:prstGeom prst="rect">
            <a:avLst/>
          </a:prstGeom>
        </p:spPr>
      </p:pic>
      <p:sp>
        <p:nvSpPr>
          <p:cNvPr id="25" name="PA_库_任意多边形 184"/>
          <p:cNvSpPr/>
          <p:nvPr>
            <p:custDataLst>
              <p:tags r:id="rId4"/>
            </p:custDataLst>
          </p:nvPr>
        </p:nvSpPr>
        <p:spPr>
          <a:xfrm>
            <a:off x="1708732" y="53075"/>
            <a:ext cx="5853081" cy="2615148"/>
          </a:xfrm>
          <a:custGeom>
            <a:avLst/>
            <a:gdLst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072123 w 6377000"/>
              <a:gd name="connsiteY0" fmla="*/ 519638 h 3001581"/>
              <a:gd name="connsiteX1" fmla="*/ 3250545 w 6377000"/>
              <a:gd name="connsiteY1" fmla="*/ 23250 h 3001581"/>
              <a:gd name="connsiteX2" fmla="*/ 63208 w 6377000"/>
              <a:gd name="connsiteY2" fmla="*/ 1029090 h 3001581"/>
              <a:gd name="connsiteX3" fmla="*/ 729414 w 6377000"/>
              <a:gd name="connsiteY3" fmla="*/ 2531318 h 3001581"/>
              <a:gd name="connsiteX4" fmla="*/ 233025 w 6377000"/>
              <a:gd name="connsiteY4" fmla="*/ 3001581 h 3001581"/>
              <a:gd name="connsiteX5" fmla="*/ 1500123 w 6377000"/>
              <a:gd name="connsiteY5" fmla="*/ 2688072 h 3001581"/>
              <a:gd name="connsiteX6" fmla="*/ 5784740 w 6377000"/>
              <a:gd name="connsiteY6" fmla="*/ 2648884 h 3001581"/>
              <a:gd name="connsiteX7" fmla="*/ 6072123 w 6377000"/>
              <a:gd name="connsiteY7" fmla="*/ 519638 h 3001581"/>
              <a:gd name="connsiteX0" fmla="*/ 6202752 w 6463800"/>
              <a:gd name="connsiteY0" fmla="*/ 673348 h 2985474"/>
              <a:gd name="connsiteX1" fmla="*/ 3250545 w 6463800"/>
              <a:gd name="connsiteY1" fmla="*/ 7143 h 2985474"/>
              <a:gd name="connsiteX2" fmla="*/ 63208 w 6463800"/>
              <a:gd name="connsiteY2" fmla="*/ 1012983 h 2985474"/>
              <a:gd name="connsiteX3" fmla="*/ 729414 w 6463800"/>
              <a:gd name="connsiteY3" fmla="*/ 2515211 h 2985474"/>
              <a:gd name="connsiteX4" fmla="*/ 233025 w 6463800"/>
              <a:gd name="connsiteY4" fmla="*/ 2985474 h 2985474"/>
              <a:gd name="connsiteX5" fmla="*/ 1500123 w 6463800"/>
              <a:gd name="connsiteY5" fmla="*/ 2671965 h 2985474"/>
              <a:gd name="connsiteX6" fmla="*/ 5784740 w 6463800"/>
              <a:gd name="connsiteY6" fmla="*/ 2632777 h 2985474"/>
              <a:gd name="connsiteX7" fmla="*/ 6202752 w 6463800"/>
              <a:gd name="connsiteY7" fmla="*/ 673348 h 2985474"/>
              <a:gd name="connsiteX0" fmla="*/ 6202752 w 6463800"/>
              <a:gd name="connsiteY0" fmla="*/ 673348 h 3037725"/>
              <a:gd name="connsiteX1" fmla="*/ 3250545 w 6463800"/>
              <a:gd name="connsiteY1" fmla="*/ 7143 h 3037725"/>
              <a:gd name="connsiteX2" fmla="*/ 63208 w 6463800"/>
              <a:gd name="connsiteY2" fmla="*/ 1012983 h 3037725"/>
              <a:gd name="connsiteX3" fmla="*/ 729414 w 6463800"/>
              <a:gd name="connsiteY3" fmla="*/ 2515211 h 3037725"/>
              <a:gd name="connsiteX4" fmla="*/ 533471 w 6463800"/>
              <a:gd name="connsiteY4" fmla="*/ 3037725 h 3037725"/>
              <a:gd name="connsiteX5" fmla="*/ 1500123 w 6463800"/>
              <a:gd name="connsiteY5" fmla="*/ 2671965 h 3037725"/>
              <a:gd name="connsiteX6" fmla="*/ 5784740 w 6463800"/>
              <a:gd name="connsiteY6" fmla="*/ 2632777 h 3037725"/>
              <a:gd name="connsiteX7" fmla="*/ 6202752 w 6463800"/>
              <a:gd name="connsiteY7" fmla="*/ 673348 h 3037725"/>
              <a:gd name="connsiteX0" fmla="*/ 6202752 w 6399662"/>
              <a:gd name="connsiteY0" fmla="*/ 673568 h 3037945"/>
              <a:gd name="connsiteX1" fmla="*/ 3250545 w 6399662"/>
              <a:gd name="connsiteY1" fmla="*/ 7363 h 3037945"/>
              <a:gd name="connsiteX2" fmla="*/ 63208 w 6399662"/>
              <a:gd name="connsiteY2" fmla="*/ 1013203 h 3037945"/>
              <a:gd name="connsiteX3" fmla="*/ 729414 w 6399662"/>
              <a:gd name="connsiteY3" fmla="*/ 2515431 h 3037945"/>
              <a:gd name="connsiteX4" fmla="*/ 533471 w 6399662"/>
              <a:gd name="connsiteY4" fmla="*/ 3037945 h 3037945"/>
              <a:gd name="connsiteX5" fmla="*/ 1500123 w 6399662"/>
              <a:gd name="connsiteY5" fmla="*/ 2672185 h 3037945"/>
              <a:gd name="connsiteX6" fmla="*/ 5614923 w 6399662"/>
              <a:gd name="connsiteY6" fmla="*/ 2698311 h 3037945"/>
              <a:gd name="connsiteX7" fmla="*/ 6202752 w 6399662"/>
              <a:gd name="connsiteY7" fmla="*/ 673568 h 3037945"/>
              <a:gd name="connsiteX0" fmla="*/ 6202752 w 6427727"/>
              <a:gd name="connsiteY0" fmla="*/ 673568 h 3037945"/>
              <a:gd name="connsiteX1" fmla="*/ 3250545 w 6427727"/>
              <a:gd name="connsiteY1" fmla="*/ 7363 h 3037945"/>
              <a:gd name="connsiteX2" fmla="*/ 63208 w 6427727"/>
              <a:gd name="connsiteY2" fmla="*/ 1013203 h 3037945"/>
              <a:gd name="connsiteX3" fmla="*/ 729414 w 6427727"/>
              <a:gd name="connsiteY3" fmla="*/ 2515431 h 3037945"/>
              <a:gd name="connsiteX4" fmla="*/ 533471 w 6427727"/>
              <a:gd name="connsiteY4" fmla="*/ 3037945 h 3037945"/>
              <a:gd name="connsiteX5" fmla="*/ 1500123 w 6427727"/>
              <a:gd name="connsiteY5" fmla="*/ 2672185 h 3037945"/>
              <a:gd name="connsiteX6" fmla="*/ 5614923 w 6427727"/>
              <a:gd name="connsiteY6" fmla="*/ 2698311 h 3037945"/>
              <a:gd name="connsiteX7" fmla="*/ 6202752 w 6427727"/>
              <a:gd name="connsiteY7" fmla="*/ 673568 h 3037945"/>
              <a:gd name="connsiteX0" fmla="*/ 6202752 w 6427727"/>
              <a:gd name="connsiteY0" fmla="*/ 666268 h 3030645"/>
              <a:gd name="connsiteX1" fmla="*/ 3250545 w 6427727"/>
              <a:gd name="connsiteY1" fmla="*/ 63 h 3030645"/>
              <a:gd name="connsiteX2" fmla="*/ 63208 w 6427727"/>
              <a:gd name="connsiteY2" fmla="*/ 1005903 h 3030645"/>
              <a:gd name="connsiteX3" fmla="*/ 729414 w 6427727"/>
              <a:gd name="connsiteY3" fmla="*/ 2508131 h 3030645"/>
              <a:gd name="connsiteX4" fmla="*/ 533471 w 6427727"/>
              <a:gd name="connsiteY4" fmla="*/ 3030645 h 3030645"/>
              <a:gd name="connsiteX5" fmla="*/ 1500123 w 6427727"/>
              <a:gd name="connsiteY5" fmla="*/ 2664885 h 3030645"/>
              <a:gd name="connsiteX6" fmla="*/ 5614923 w 6427727"/>
              <a:gd name="connsiteY6" fmla="*/ 2691011 h 3030645"/>
              <a:gd name="connsiteX7" fmla="*/ 6202752 w 6427727"/>
              <a:gd name="connsiteY7" fmla="*/ 666268 h 3030645"/>
              <a:gd name="connsiteX0" fmla="*/ 6202752 w 6445028"/>
              <a:gd name="connsiteY0" fmla="*/ 666309 h 3030686"/>
              <a:gd name="connsiteX1" fmla="*/ 3250545 w 6445028"/>
              <a:gd name="connsiteY1" fmla="*/ 104 h 3030686"/>
              <a:gd name="connsiteX2" fmla="*/ 63208 w 6445028"/>
              <a:gd name="connsiteY2" fmla="*/ 1005944 h 3030686"/>
              <a:gd name="connsiteX3" fmla="*/ 729414 w 6445028"/>
              <a:gd name="connsiteY3" fmla="*/ 2508172 h 3030686"/>
              <a:gd name="connsiteX4" fmla="*/ 533471 w 6445028"/>
              <a:gd name="connsiteY4" fmla="*/ 3030686 h 3030686"/>
              <a:gd name="connsiteX5" fmla="*/ 1500123 w 6445028"/>
              <a:gd name="connsiteY5" fmla="*/ 2664926 h 3030686"/>
              <a:gd name="connsiteX6" fmla="*/ 5614923 w 6445028"/>
              <a:gd name="connsiteY6" fmla="*/ 2691052 h 3030686"/>
              <a:gd name="connsiteX7" fmla="*/ 6202752 w 6445028"/>
              <a:gd name="connsiteY7" fmla="*/ 666309 h 3030686"/>
              <a:gd name="connsiteX0" fmla="*/ 6202752 w 6445028"/>
              <a:gd name="connsiteY0" fmla="*/ 666309 h 2805650"/>
              <a:gd name="connsiteX1" fmla="*/ 3250545 w 6445028"/>
              <a:gd name="connsiteY1" fmla="*/ 104 h 2805650"/>
              <a:gd name="connsiteX2" fmla="*/ 63208 w 6445028"/>
              <a:gd name="connsiteY2" fmla="*/ 1005944 h 2805650"/>
              <a:gd name="connsiteX3" fmla="*/ 729414 w 6445028"/>
              <a:gd name="connsiteY3" fmla="*/ 2508172 h 2805650"/>
              <a:gd name="connsiteX4" fmla="*/ 23517 w 6445028"/>
              <a:gd name="connsiteY4" fmla="*/ 2731748 h 2805650"/>
              <a:gd name="connsiteX5" fmla="*/ 1500123 w 6445028"/>
              <a:gd name="connsiteY5" fmla="*/ 2664926 h 2805650"/>
              <a:gd name="connsiteX6" fmla="*/ 5614923 w 6445028"/>
              <a:gd name="connsiteY6" fmla="*/ 2691052 h 2805650"/>
              <a:gd name="connsiteX7" fmla="*/ 6202752 w 6445028"/>
              <a:gd name="connsiteY7" fmla="*/ 666309 h 2805650"/>
              <a:gd name="connsiteX0" fmla="*/ 6293740 w 6536016"/>
              <a:gd name="connsiteY0" fmla="*/ 666309 h 2805650"/>
              <a:gd name="connsiteX1" fmla="*/ 3341533 w 6536016"/>
              <a:gd name="connsiteY1" fmla="*/ 104 h 2805650"/>
              <a:gd name="connsiteX2" fmla="*/ 154196 w 6536016"/>
              <a:gd name="connsiteY2" fmla="*/ 1005944 h 2805650"/>
              <a:gd name="connsiteX3" fmla="*/ 521464 w 6536016"/>
              <a:gd name="connsiteY3" fmla="*/ 2121311 h 2805650"/>
              <a:gd name="connsiteX4" fmla="*/ 114505 w 6536016"/>
              <a:gd name="connsiteY4" fmla="*/ 2731748 h 2805650"/>
              <a:gd name="connsiteX5" fmla="*/ 1591111 w 6536016"/>
              <a:gd name="connsiteY5" fmla="*/ 2664926 h 2805650"/>
              <a:gd name="connsiteX6" fmla="*/ 5705911 w 6536016"/>
              <a:gd name="connsiteY6" fmla="*/ 2691052 h 2805650"/>
              <a:gd name="connsiteX7" fmla="*/ 6293740 w 6536016"/>
              <a:gd name="connsiteY7" fmla="*/ 666309 h 2805650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179235 w 6409847"/>
              <a:gd name="connsiteY0" fmla="*/ 677805 h 2824520"/>
              <a:gd name="connsiteX1" fmla="*/ 3227028 w 6409847"/>
              <a:gd name="connsiteY1" fmla="*/ 11600 h 2824520"/>
              <a:gd name="connsiteX2" fmla="*/ 180368 w 6409847"/>
              <a:gd name="connsiteY2" fmla="*/ 401978 h 2824520"/>
              <a:gd name="connsiteX3" fmla="*/ 406959 w 6409847"/>
              <a:gd name="connsiteY3" fmla="*/ 2132807 h 2824520"/>
              <a:gd name="connsiteX4" fmla="*/ 0 w 6409847"/>
              <a:gd name="connsiteY4" fmla="*/ 2743244 h 2824520"/>
              <a:gd name="connsiteX5" fmla="*/ 1054576 w 6409847"/>
              <a:gd name="connsiteY5" fmla="*/ 2553329 h 2824520"/>
              <a:gd name="connsiteX6" fmla="*/ 5591406 w 6409847"/>
              <a:gd name="connsiteY6" fmla="*/ 2702548 h 2824520"/>
              <a:gd name="connsiteX7" fmla="*/ 6179235 w 6409847"/>
              <a:gd name="connsiteY7" fmla="*/ 677805 h 2824520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91114"/>
              <a:gd name="connsiteX1" fmla="*/ 3331030 w 6513849"/>
              <a:gd name="connsiteY1" fmla="*/ 41091 h 2891114"/>
              <a:gd name="connsiteX2" fmla="*/ 284370 w 6513849"/>
              <a:gd name="connsiteY2" fmla="*/ 431469 h 2891114"/>
              <a:gd name="connsiteX3" fmla="*/ 510961 w 6513849"/>
              <a:gd name="connsiteY3" fmla="*/ 2162298 h 2891114"/>
              <a:gd name="connsiteX4" fmla="*/ 104002 w 6513849"/>
              <a:gd name="connsiteY4" fmla="*/ 2772735 h 2891114"/>
              <a:gd name="connsiteX5" fmla="*/ 1158578 w 6513849"/>
              <a:gd name="connsiteY5" fmla="*/ 2582820 h 2891114"/>
              <a:gd name="connsiteX6" fmla="*/ 5695408 w 6513849"/>
              <a:gd name="connsiteY6" fmla="*/ 2732039 h 2891114"/>
              <a:gd name="connsiteX7" fmla="*/ 6283237 w 6513849"/>
              <a:gd name="connsiteY7" fmla="*/ 707296 h 2891114"/>
              <a:gd name="connsiteX0" fmla="*/ 6179235 w 6409847"/>
              <a:gd name="connsiteY0" fmla="*/ 707296 h 2891114"/>
              <a:gd name="connsiteX1" fmla="*/ 3227028 w 6409847"/>
              <a:gd name="connsiteY1" fmla="*/ 41091 h 2891114"/>
              <a:gd name="connsiteX2" fmla="*/ 444137 w 6409847"/>
              <a:gd name="connsiteY2" fmla="*/ 431469 h 2891114"/>
              <a:gd name="connsiteX3" fmla="*/ 406959 w 6409847"/>
              <a:gd name="connsiteY3" fmla="*/ 2162298 h 2891114"/>
              <a:gd name="connsiteX4" fmla="*/ 0 w 6409847"/>
              <a:gd name="connsiteY4" fmla="*/ 2772735 h 2891114"/>
              <a:gd name="connsiteX5" fmla="*/ 1054576 w 6409847"/>
              <a:gd name="connsiteY5" fmla="*/ 2582820 h 2891114"/>
              <a:gd name="connsiteX6" fmla="*/ 5591406 w 6409847"/>
              <a:gd name="connsiteY6" fmla="*/ 2732039 h 2891114"/>
              <a:gd name="connsiteX7" fmla="*/ 6179235 w 6409847"/>
              <a:gd name="connsiteY7" fmla="*/ 707296 h 2891114"/>
              <a:gd name="connsiteX0" fmla="*/ 6179235 w 6409847"/>
              <a:gd name="connsiteY0" fmla="*/ 691737 h 2875555"/>
              <a:gd name="connsiteX1" fmla="*/ 3227028 w 6409847"/>
              <a:gd name="connsiteY1" fmla="*/ 25532 h 2875555"/>
              <a:gd name="connsiteX2" fmla="*/ 444137 w 6409847"/>
              <a:gd name="connsiteY2" fmla="*/ 415910 h 2875555"/>
              <a:gd name="connsiteX3" fmla="*/ 406959 w 6409847"/>
              <a:gd name="connsiteY3" fmla="*/ 2146739 h 2875555"/>
              <a:gd name="connsiteX4" fmla="*/ 0 w 6409847"/>
              <a:gd name="connsiteY4" fmla="*/ 2757176 h 2875555"/>
              <a:gd name="connsiteX5" fmla="*/ 1054576 w 6409847"/>
              <a:gd name="connsiteY5" fmla="*/ 2567261 h 2875555"/>
              <a:gd name="connsiteX6" fmla="*/ 5591406 w 6409847"/>
              <a:gd name="connsiteY6" fmla="*/ 2716480 h 2875555"/>
              <a:gd name="connsiteX7" fmla="*/ 6179235 w 6409847"/>
              <a:gd name="connsiteY7" fmla="*/ 691737 h 2875555"/>
              <a:gd name="connsiteX0" fmla="*/ 6179235 w 6392473"/>
              <a:gd name="connsiteY0" fmla="*/ 719790 h 2903608"/>
              <a:gd name="connsiteX1" fmla="*/ 3227028 w 6392473"/>
              <a:gd name="connsiteY1" fmla="*/ 831 h 2903608"/>
              <a:gd name="connsiteX2" fmla="*/ 444137 w 6392473"/>
              <a:gd name="connsiteY2" fmla="*/ 443963 h 2903608"/>
              <a:gd name="connsiteX3" fmla="*/ 406959 w 6392473"/>
              <a:gd name="connsiteY3" fmla="*/ 2174792 h 2903608"/>
              <a:gd name="connsiteX4" fmla="*/ 0 w 6392473"/>
              <a:gd name="connsiteY4" fmla="*/ 2785229 h 2903608"/>
              <a:gd name="connsiteX5" fmla="*/ 1054576 w 6392473"/>
              <a:gd name="connsiteY5" fmla="*/ 2595314 h 2903608"/>
              <a:gd name="connsiteX6" fmla="*/ 5591406 w 6392473"/>
              <a:gd name="connsiteY6" fmla="*/ 2744533 h 2903608"/>
              <a:gd name="connsiteX7" fmla="*/ 6179235 w 6392473"/>
              <a:gd name="connsiteY7" fmla="*/ 719790 h 2903608"/>
              <a:gd name="connsiteX0" fmla="*/ 6179235 w 6392473"/>
              <a:gd name="connsiteY0" fmla="*/ 721488 h 2905306"/>
              <a:gd name="connsiteX1" fmla="*/ 3227028 w 6392473"/>
              <a:gd name="connsiteY1" fmla="*/ 2529 h 2905306"/>
              <a:gd name="connsiteX2" fmla="*/ 444137 w 6392473"/>
              <a:gd name="connsiteY2" fmla="*/ 445661 h 2905306"/>
              <a:gd name="connsiteX3" fmla="*/ 406959 w 6392473"/>
              <a:gd name="connsiteY3" fmla="*/ 2176490 h 2905306"/>
              <a:gd name="connsiteX4" fmla="*/ 0 w 6392473"/>
              <a:gd name="connsiteY4" fmla="*/ 2786927 h 2905306"/>
              <a:gd name="connsiteX5" fmla="*/ 1054576 w 6392473"/>
              <a:gd name="connsiteY5" fmla="*/ 2597012 h 2905306"/>
              <a:gd name="connsiteX6" fmla="*/ 5591406 w 6392473"/>
              <a:gd name="connsiteY6" fmla="*/ 2746231 h 2905306"/>
              <a:gd name="connsiteX7" fmla="*/ 6179235 w 6392473"/>
              <a:gd name="connsiteY7" fmla="*/ 721488 h 2905306"/>
              <a:gd name="connsiteX0" fmla="*/ 6167660 w 6380898"/>
              <a:gd name="connsiteY0" fmla="*/ 721488 h 2905306"/>
              <a:gd name="connsiteX1" fmla="*/ 3215453 w 6380898"/>
              <a:gd name="connsiteY1" fmla="*/ 2529 h 2905306"/>
              <a:gd name="connsiteX2" fmla="*/ 432562 w 6380898"/>
              <a:gd name="connsiteY2" fmla="*/ 445661 h 2905306"/>
              <a:gd name="connsiteX3" fmla="*/ 395384 w 6380898"/>
              <a:gd name="connsiteY3" fmla="*/ 2176490 h 2905306"/>
              <a:gd name="connsiteX4" fmla="*/ 0 w 6380898"/>
              <a:gd name="connsiteY4" fmla="*/ 2416537 h 2905306"/>
              <a:gd name="connsiteX5" fmla="*/ 1043001 w 6380898"/>
              <a:gd name="connsiteY5" fmla="*/ 2597012 h 2905306"/>
              <a:gd name="connsiteX6" fmla="*/ 5579831 w 6380898"/>
              <a:gd name="connsiteY6" fmla="*/ 2746231 h 2905306"/>
              <a:gd name="connsiteX7" fmla="*/ 6167660 w 6380898"/>
              <a:gd name="connsiteY7" fmla="*/ 721488 h 2905306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3718"/>
              <a:gd name="connsiteY0" fmla="*/ 719649 h 2869136"/>
              <a:gd name="connsiteX1" fmla="*/ 3215453 w 6383718"/>
              <a:gd name="connsiteY1" fmla="*/ 690 h 2869136"/>
              <a:gd name="connsiteX2" fmla="*/ 432562 w 6383718"/>
              <a:gd name="connsiteY2" fmla="*/ 443822 h 2869136"/>
              <a:gd name="connsiteX3" fmla="*/ 418534 w 6383718"/>
              <a:gd name="connsiteY3" fmla="*/ 2035755 h 2869136"/>
              <a:gd name="connsiteX4" fmla="*/ 0 w 6383718"/>
              <a:gd name="connsiteY4" fmla="*/ 2414698 h 2869136"/>
              <a:gd name="connsiteX5" fmla="*/ 973553 w 6383718"/>
              <a:gd name="connsiteY5" fmla="*/ 2491000 h 2869136"/>
              <a:gd name="connsiteX6" fmla="*/ 5579831 w 6383718"/>
              <a:gd name="connsiteY6" fmla="*/ 2744392 h 2869136"/>
              <a:gd name="connsiteX7" fmla="*/ 6167660 w 6383718"/>
              <a:gd name="connsiteY7" fmla="*/ 719649 h 2869136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414938"/>
              <a:gd name="connsiteY0" fmla="*/ 719611 h 3413186"/>
              <a:gd name="connsiteX1" fmla="*/ 3215453 w 6414938"/>
              <a:gd name="connsiteY1" fmla="*/ 652 h 3413186"/>
              <a:gd name="connsiteX2" fmla="*/ 432562 w 6414938"/>
              <a:gd name="connsiteY2" fmla="*/ 443784 h 3413186"/>
              <a:gd name="connsiteX3" fmla="*/ 406960 w 6414938"/>
              <a:gd name="connsiteY3" fmla="*/ 1989418 h 3413186"/>
              <a:gd name="connsiteX4" fmla="*/ 0 w 6414938"/>
              <a:gd name="connsiteY4" fmla="*/ 2414660 h 3413186"/>
              <a:gd name="connsiteX5" fmla="*/ 973553 w 6414938"/>
              <a:gd name="connsiteY5" fmla="*/ 2490962 h 3413186"/>
              <a:gd name="connsiteX6" fmla="*/ 5660854 w 6414938"/>
              <a:gd name="connsiteY6" fmla="*/ 3091595 h 3413186"/>
              <a:gd name="connsiteX7" fmla="*/ 6167660 w 6414938"/>
              <a:gd name="connsiteY7" fmla="*/ 719611 h 3413186"/>
              <a:gd name="connsiteX0" fmla="*/ 6167660 w 6414938"/>
              <a:gd name="connsiteY0" fmla="*/ 726786 h 3420361"/>
              <a:gd name="connsiteX1" fmla="*/ 3215453 w 6414938"/>
              <a:gd name="connsiteY1" fmla="*/ 7827 h 3420361"/>
              <a:gd name="connsiteX2" fmla="*/ 710354 w 6414938"/>
              <a:gd name="connsiteY2" fmla="*/ 450959 h 3420361"/>
              <a:gd name="connsiteX3" fmla="*/ 406960 w 6414938"/>
              <a:gd name="connsiteY3" fmla="*/ 1996593 h 3420361"/>
              <a:gd name="connsiteX4" fmla="*/ 0 w 6414938"/>
              <a:gd name="connsiteY4" fmla="*/ 2421835 h 3420361"/>
              <a:gd name="connsiteX5" fmla="*/ 973553 w 6414938"/>
              <a:gd name="connsiteY5" fmla="*/ 2498137 h 3420361"/>
              <a:gd name="connsiteX6" fmla="*/ 5660854 w 6414938"/>
              <a:gd name="connsiteY6" fmla="*/ 3098770 h 3420361"/>
              <a:gd name="connsiteX7" fmla="*/ 6167660 w 6414938"/>
              <a:gd name="connsiteY7" fmla="*/ 726786 h 3420361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09094 h 3402669"/>
              <a:gd name="connsiteX1" fmla="*/ 3296476 w 6409050"/>
              <a:gd name="connsiteY1" fmla="*/ 1709 h 3402669"/>
              <a:gd name="connsiteX2" fmla="*/ 710354 w 6409050"/>
              <a:gd name="connsiteY2" fmla="*/ 433267 h 3402669"/>
              <a:gd name="connsiteX3" fmla="*/ 406960 w 6409050"/>
              <a:gd name="connsiteY3" fmla="*/ 1978901 h 3402669"/>
              <a:gd name="connsiteX4" fmla="*/ 0 w 6409050"/>
              <a:gd name="connsiteY4" fmla="*/ 2404143 h 3402669"/>
              <a:gd name="connsiteX5" fmla="*/ 973553 w 6409050"/>
              <a:gd name="connsiteY5" fmla="*/ 2480445 h 3402669"/>
              <a:gd name="connsiteX6" fmla="*/ 5660854 w 6409050"/>
              <a:gd name="connsiteY6" fmla="*/ 3081078 h 3402669"/>
              <a:gd name="connsiteX7" fmla="*/ 6167660 w 6409050"/>
              <a:gd name="connsiteY7" fmla="*/ 709094 h 3402669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406960 w 6409050"/>
              <a:gd name="connsiteY3" fmla="*/ 1977193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19911 h 3413486"/>
              <a:gd name="connsiteX1" fmla="*/ 3296476 w 6409050"/>
              <a:gd name="connsiteY1" fmla="*/ 12526 h 3413486"/>
              <a:gd name="connsiteX2" fmla="*/ 837676 w 6409050"/>
              <a:gd name="connsiteY2" fmla="*/ 397786 h 3413486"/>
              <a:gd name="connsiteX3" fmla="*/ 557431 w 6409050"/>
              <a:gd name="connsiteY3" fmla="*/ 1943419 h 3413486"/>
              <a:gd name="connsiteX4" fmla="*/ 0 w 6409050"/>
              <a:gd name="connsiteY4" fmla="*/ 2414960 h 3413486"/>
              <a:gd name="connsiteX5" fmla="*/ 973553 w 6409050"/>
              <a:gd name="connsiteY5" fmla="*/ 2491262 h 3413486"/>
              <a:gd name="connsiteX6" fmla="*/ 5660854 w 6409050"/>
              <a:gd name="connsiteY6" fmla="*/ 3091895 h 3413486"/>
              <a:gd name="connsiteX7" fmla="*/ 6167660 w 6409050"/>
              <a:gd name="connsiteY7" fmla="*/ 719911 h 3413486"/>
              <a:gd name="connsiteX0" fmla="*/ 6167660 w 6416077"/>
              <a:gd name="connsiteY0" fmla="*/ 719911 h 3407339"/>
              <a:gd name="connsiteX1" fmla="*/ 3296476 w 6416077"/>
              <a:gd name="connsiteY1" fmla="*/ 12526 h 3407339"/>
              <a:gd name="connsiteX2" fmla="*/ 837676 w 6416077"/>
              <a:gd name="connsiteY2" fmla="*/ 397786 h 3407339"/>
              <a:gd name="connsiteX3" fmla="*/ 557431 w 6416077"/>
              <a:gd name="connsiteY3" fmla="*/ 1943419 h 3407339"/>
              <a:gd name="connsiteX4" fmla="*/ 0 w 6416077"/>
              <a:gd name="connsiteY4" fmla="*/ 2414960 h 3407339"/>
              <a:gd name="connsiteX5" fmla="*/ 823082 w 6416077"/>
              <a:gd name="connsiteY5" fmla="*/ 2479687 h 3407339"/>
              <a:gd name="connsiteX6" fmla="*/ 5660854 w 6416077"/>
              <a:gd name="connsiteY6" fmla="*/ 3091895 h 3407339"/>
              <a:gd name="connsiteX7" fmla="*/ 6167660 w 6416077"/>
              <a:gd name="connsiteY7" fmla="*/ 719911 h 3407339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32936 w 6384100"/>
              <a:gd name="connsiteY0" fmla="*/ 719911 h 3395212"/>
              <a:gd name="connsiteX1" fmla="*/ 3261752 w 6384100"/>
              <a:gd name="connsiteY1" fmla="*/ 12526 h 3395212"/>
              <a:gd name="connsiteX2" fmla="*/ 802952 w 6384100"/>
              <a:gd name="connsiteY2" fmla="*/ 397786 h 3395212"/>
              <a:gd name="connsiteX3" fmla="*/ 522707 w 6384100"/>
              <a:gd name="connsiteY3" fmla="*/ 1943419 h 3395212"/>
              <a:gd name="connsiteX4" fmla="*/ 0 w 6384100"/>
              <a:gd name="connsiteY4" fmla="*/ 2171892 h 3395212"/>
              <a:gd name="connsiteX5" fmla="*/ 730484 w 6384100"/>
              <a:gd name="connsiteY5" fmla="*/ 2456538 h 3395212"/>
              <a:gd name="connsiteX6" fmla="*/ 5626130 w 6384100"/>
              <a:gd name="connsiteY6" fmla="*/ 3091895 h 3395212"/>
              <a:gd name="connsiteX7" fmla="*/ 6132936 w 6384100"/>
              <a:gd name="connsiteY7" fmla="*/ 719911 h 3395212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40891"/>
              <a:gd name="connsiteY0" fmla="*/ 695744 h 3371045"/>
              <a:gd name="connsiteX1" fmla="*/ 3863635 w 6340891"/>
              <a:gd name="connsiteY1" fmla="*/ 11508 h 3371045"/>
              <a:gd name="connsiteX2" fmla="*/ 802952 w 6340891"/>
              <a:gd name="connsiteY2" fmla="*/ 373619 h 3371045"/>
              <a:gd name="connsiteX3" fmla="*/ 487982 w 6340891"/>
              <a:gd name="connsiteY3" fmla="*/ 1687758 h 3371045"/>
              <a:gd name="connsiteX4" fmla="*/ 0 w 6340891"/>
              <a:gd name="connsiteY4" fmla="*/ 2147725 h 3371045"/>
              <a:gd name="connsiteX5" fmla="*/ 730484 w 6340891"/>
              <a:gd name="connsiteY5" fmla="*/ 2432371 h 3371045"/>
              <a:gd name="connsiteX6" fmla="*/ 5626130 w 6340891"/>
              <a:gd name="connsiteY6" fmla="*/ 3067728 h 3371045"/>
              <a:gd name="connsiteX7" fmla="*/ 6132936 w 6340891"/>
              <a:gd name="connsiteY7" fmla="*/ 695744 h 337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0891" h="3371045">
                <a:moveTo>
                  <a:pt x="6132936" y="695744"/>
                </a:moveTo>
                <a:cubicBezTo>
                  <a:pt x="5839187" y="186374"/>
                  <a:pt x="4751966" y="65196"/>
                  <a:pt x="3863635" y="11508"/>
                </a:cubicBezTo>
                <a:cubicBezTo>
                  <a:pt x="2975304" y="-42180"/>
                  <a:pt x="1365561" y="94244"/>
                  <a:pt x="802952" y="373619"/>
                </a:cubicBezTo>
                <a:cubicBezTo>
                  <a:pt x="240343" y="652994"/>
                  <a:pt x="500714" y="1320151"/>
                  <a:pt x="487982" y="1687758"/>
                </a:cubicBezTo>
                <a:cubicBezTo>
                  <a:pt x="352329" y="1891237"/>
                  <a:pt x="309273" y="1874798"/>
                  <a:pt x="0" y="2147725"/>
                </a:cubicBezTo>
                <a:cubicBezTo>
                  <a:pt x="405021" y="2298033"/>
                  <a:pt x="580106" y="2367762"/>
                  <a:pt x="730484" y="2432371"/>
                </a:cubicBezTo>
                <a:cubicBezTo>
                  <a:pt x="954478" y="3792721"/>
                  <a:pt x="4725721" y="3357166"/>
                  <a:pt x="5626130" y="3067728"/>
                </a:cubicBezTo>
                <a:cubicBezTo>
                  <a:pt x="6526539" y="2778290"/>
                  <a:pt x="6426685" y="1205114"/>
                  <a:pt x="6132936" y="695744"/>
                </a:cubicBezTo>
                <a:close/>
              </a:path>
            </a:pathLst>
          </a:custGeom>
          <a:noFill/>
          <a:ln w="254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706" y="150030"/>
            <a:ext cx="3454400" cy="2590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644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8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4" grpId="0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25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6"/>
            <a:ext cx="12192000" cy="6873776"/>
          </a:xfrm>
          <a:prstGeom prst="rect">
            <a:avLst/>
          </a:prstGeom>
        </p:spPr>
      </p:pic>
      <p:pic>
        <p:nvPicPr>
          <p:cNvPr id="3" name="图片 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" t="10694" r="14559" b="12834"/>
          <a:stretch/>
        </p:blipFill>
        <p:spPr>
          <a:xfrm>
            <a:off x="3512874" y="262933"/>
            <a:ext cx="8121933" cy="6553009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61" b="62667"/>
          <a:stretch/>
        </p:blipFill>
        <p:spPr>
          <a:xfrm>
            <a:off x="136854" y="344073"/>
            <a:ext cx="3108960" cy="2385226"/>
          </a:xfrm>
          <a:prstGeom prst="rect">
            <a:avLst/>
          </a:prstGeom>
        </p:spPr>
      </p:pic>
      <p:pic>
        <p:nvPicPr>
          <p:cNvPr id="5" name="图片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678403" y="3566164"/>
            <a:ext cx="5903304" cy="4054982"/>
          </a:xfrm>
          <a:prstGeom prst="rect">
            <a:avLst/>
          </a:prstGeom>
        </p:spPr>
      </p:pic>
      <p:pic>
        <p:nvPicPr>
          <p:cNvPr id="8" name="图片 15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2952508" y="3812899"/>
            <a:ext cx="1120727" cy="914400"/>
          </a:xfrm>
          <a:prstGeom prst="rect">
            <a:avLst/>
          </a:prstGeom>
        </p:spPr>
      </p:pic>
      <p:pic>
        <p:nvPicPr>
          <p:cNvPr id="9" name="图片 16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8986860" y="308305"/>
            <a:ext cx="1120727" cy="914400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306286" y="2455816"/>
            <a:ext cx="1123405" cy="862149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3868785" y="595900"/>
            <a:ext cx="966652" cy="903696"/>
          </a:xfrm>
          <a:prstGeom prst="rect">
            <a:avLst/>
          </a:prstGeom>
        </p:spPr>
      </p:pic>
      <p:pic>
        <p:nvPicPr>
          <p:cNvPr id="12" name="图片 24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13" name="图片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7" t="50406" r="27013" b="6978"/>
          <a:stretch/>
        </p:blipFill>
        <p:spPr>
          <a:xfrm>
            <a:off x="10628638" y="4710454"/>
            <a:ext cx="992777" cy="1227908"/>
          </a:xfrm>
          <a:prstGeom prst="rect">
            <a:avLst/>
          </a:prstGeom>
        </p:spPr>
      </p:pic>
      <p:pic>
        <p:nvPicPr>
          <p:cNvPr id="14" name="图片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5228330" y="5489372"/>
            <a:ext cx="966652" cy="903696"/>
          </a:xfrm>
          <a:prstGeom prst="rect">
            <a:avLst/>
          </a:prstGeom>
        </p:spPr>
      </p:pic>
      <p:pic>
        <p:nvPicPr>
          <p:cNvPr id="15" name="图片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52111" y="1887595"/>
            <a:ext cx="1123405" cy="862149"/>
          </a:xfrm>
          <a:prstGeom prst="rect">
            <a:avLst/>
          </a:prstGeom>
        </p:spPr>
      </p:pic>
      <p:pic>
        <p:nvPicPr>
          <p:cNvPr id="16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974208" y="5305291"/>
            <a:ext cx="691491" cy="564187"/>
          </a:xfrm>
          <a:prstGeom prst="rect">
            <a:avLst/>
          </a:prstGeom>
        </p:spPr>
      </p:pic>
      <p:pic>
        <p:nvPicPr>
          <p:cNvPr id="17" name="图片 2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338086" y="3802850"/>
            <a:ext cx="1568989" cy="1466804"/>
          </a:xfrm>
          <a:prstGeom prst="rect">
            <a:avLst/>
          </a:prstGeom>
        </p:spPr>
      </p:pic>
      <p:pic>
        <p:nvPicPr>
          <p:cNvPr id="18" name="图片 26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20743584">
            <a:off x="5120807" y="1156421"/>
            <a:ext cx="4633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20653347">
            <a:off x="5050539" y="1817296"/>
            <a:ext cx="51877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400" dirty="0" smtClean="0">
                <a:latin typeface="Times New Roman" pitchFamily="18" charset="0"/>
                <a:cs typeface="Times New Roman" pitchFamily="18" charset="0"/>
              </a:rPr>
              <a:t>- Ôn </a:t>
            </a:r>
            <a:r>
              <a:rPr lang="nl-NL" sz="2400" dirty="0">
                <a:latin typeface="Times New Roman" pitchFamily="18" charset="0"/>
                <a:cs typeface="Times New Roman" pitchFamily="18" charset="0"/>
              </a:rPr>
              <a:t>tập lại kiến thức về dấu hiệu chia hết cho 2, cho 5.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nl-NL" sz="2400" dirty="0" smtClean="0">
                <a:latin typeface="Times New Roman" pitchFamily="18" charset="0"/>
                <a:cs typeface="Times New Roman" pitchFamily="18" charset="0"/>
              </a:rPr>
              <a:t>- Làm </a:t>
            </a:r>
            <a:r>
              <a:rPr lang="nl-NL" sz="2400" dirty="0">
                <a:latin typeface="Times New Roman" pitchFamily="18" charset="0"/>
                <a:cs typeface="Times New Roman" pitchFamily="18" charset="0"/>
              </a:rPr>
              <a:t>các bài tập /</a:t>
            </a:r>
            <a:r>
              <a:rPr lang="nl-NL" sz="2400" dirty="0" smtClean="0">
                <a:latin typeface="Times New Roman" pitchFamily="18" charset="0"/>
                <a:cs typeface="Times New Roman" pitchFamily="18" charset="0"/>
              </a:rPr>
              <a:t>Sgk-sbt</a:t>
            </a:r>
            <a:endParaRPr lang="nl-NL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Đọc phần Tìm tòi – mở rộng</a:t>
            </a:r>
          </a:p>
          <a:p>
            <a:pPr algn="just">
              <a:lnSpc>
                <a:spcPct val="150000"/>
              </a:lnSpc>
            </a:pP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Tìm hiểu trước nội dung dấu hiệu chia hết cho 3, cho 9.</a:t>
            </a:r>
          </a:p>
          <a:p>
            <a:pPr algn="just"/>
            <a:endParaRPr lang="vi-VN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279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ao tam bie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780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914400"/>
            <a:ext cx="4800600" cy="461963"/>
          </a:xfrm>
          <a:prstGeom prst="rect">
            <a:avLst/>
          </a:prstGeom>
          <a:solidFill>
            <a:srgbClr val="FAFAFA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TƯ LIỆU THAM KHẢO</a:t>
            </a:r>
          </a:p>
        </p:txBody>
      </p:sp>
      <p:sp>
        <p:nvSpPr>
          <p:cNvPr id="72707" name="TextBox 2"/>
          <p:cNvSpPr txBox="1">
            <a:spLocks noChangeArrowheads="1"/>
          </p:cNvSpPr>
          <p:nvPr/>
        </p:nvSpPr>
        <p:spPr bwMode="auto">
          <a:xfrm>
            <a:off x="3886200" y="1828799"/>
            <a:ext cx="7696200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Sách giáo khoa, sách bài tập, sách giáo viên </a:t>
            </a:r>
            <a:r>
              <a:rPr lang="en-US" altLang="vi-VN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 6 bộ sách cánh diều</a:t>
            </a:r>
            <a:endParaRPr lang="en-US" altLang="vi-VN" sz="2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Phần mềm: </a:t>
            </a:r>
            <a:r>
              <a:rPr lang="en-US" altLang="vi-VN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Imindmap</a:t>
            </a: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suite 10, </a:t>
            </a:r>
            <a:r>
              <a:rPr lang="en-US" altLang="vi-V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Camtasia</a:t>
            </a:r>
            <a:r>
              <a:rPr lang="en-US" altLang="vi-VN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 nhạc, video: youtube.com, mp3.zing.vn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Tư liệu, hình ảnh: https://vi.wikipedia.org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17492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1"/>
          <p:cNvSpPr txBox="1">
            <a:spLocks noChangeArrowheads="1"/>
          </p:cNvSpPr>
          <p:nvPr/>
        </p:nvSpPr>
        <p:spPr bwMode="auto">
          <a:xfrm>
            <a:off x="990600" y="838200"/>
            <a:ext cx="99060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Tôi xin chân thành cảm ơn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GD&amp;ĐT thị xã Đông Triều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đã tổ chức cuộc thi này để tôi có cơ hội giao lưu, học hỏi. BGH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Tràng An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và các bạn đồng nghiệp đã tạo điều kiện, giúp đỡ tôi hoàn thành bài giảng này!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Trong quá trình làm bài không tránh khỏi những sai sót, kính mong nhận được các ý kiến đóng góp của các thầy, cô giáo. Mọi đóng góp xin gửi về hòm thư: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thcs.ta.ttlien@dongtrieu.edu.vn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hoặc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thcs.ta.tthha@dongtrieu.edu.vn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	 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Xin trân trọng cảm ơn!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vi-VN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6465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Box 1"/>
          <p:cNvSpPr txBox="1">
            <a:spLocks noChangeArrowheads="1"/>
          </p:cNvSpPr>
          <p:nvPr/>
        </p:nvSpPr>
        <p:spPr bwMode="auto">
          <a:xfrm>
            <a:off x="685800" y="1981200"/>
            <a:ext cx="71628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THÔNG TIN TÁC GIẢ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Thị Liên – Trần Thị Hải Hà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: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thcs.ta.ttlien@dongtrieu.edu.vn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	  	 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thcs.ta.tthha@dongtrieu.edu.vn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điện thoại: 0395.285.325 – 0963.385.239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 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vị công tác: Trường THCS Tràng </a:t>
            </a:r>
            <a:r>
              <a:rPr lang="en-US" alt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en-US" alt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08712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63200" y="6096000"/>
            <a:ext cx="1600200" cy="609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868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t="-16000" r="-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"/>
          <a:stretch>
            <a:fillRect/>
          </a:stretch>
        </p:blipFill>
        <p:spPr bwMode="auto">
          <a:xfrm>
            <a:off x="1598051" y="3300847"/>
            <a:ext cx="5075237" cy="769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" r="3174" b="10648"/>
          <a:stretch>
            <a:fillRect/>
          </a:stretch>
        </p:blipFill>
        <p:spPr bwMode="auto">
          <a:xfrm>
            <a:off x="6673288" y="3307991"/>
            <a:ext cx="3992562" cy="755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029" y="1698585"/>
            <a:ext cx="1524000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Chạy/tạm dừng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94484" y="4345533"/>
            <a:ext cx="3196683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Điều chỉnh âm lượng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6897" y="1698586"/>
            <a:ext cx="1951840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Trở về trang trước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76943" y="5083132"/>
            <a:ext cx="3298057" cy="46166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Chuyển đến trang sau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916050" y="3918385"/>
            <a:ext cx="0" cy="698500"/>
          </a:xfrm>
          <a:prstGeom prst="lin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7667062" y="2537261"/>
            <a:ext cx="0" cy="904875"/>
          </a:xfrm>
          <a:prstGeom prst="lin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9535550" y="4051736"/>
            <a:ext cx="0" cy="1031875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952062" y="2507098"/>
            <a:ext cx="0" cy="963613"/>
          </a:xfrm>
          <a:prstGeom prst="lin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474726" y="4616885"/>
            <a:ext cx="460375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2819400" y="533400"/>
            <a:ext cx="6477000" cy="461665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THAO TÁC KHI SỬ DỤNG BÀI GIẢNG</a:t>
            </a:r>
          </a:p>
        </p:txBody>
      </p:sp>
      <p:sp>
        <p:nvSpPr>
          <p:cNvPr id="2" name="Rectangle 1"/>
          <p:cNvSpPr/>
          <p:nvPr/>
        </p:nvSpPr>
        <p:spPr>
          <a:xfrm>
            <a:off x="5105400" y="3521366"/>
            <a:ext cx="556316" cy="43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70386" y="3495245"/>
            <a:ext cx="442114" cy="435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4903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8000" t="-15000" r="-8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209800" y="914400"/>
            <a:ext cx="7416018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LƯU Ý VỚI BÀI TẬP TƯƠNG TÁC</a:t>
            </a:r>
          </a:p>
        </p:txBody>
      </p:sp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762000" y="1752600"/>
            <a:ext cx="1059531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Đối với những bài tập tương tác, các em nhấn vào nút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đầu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để làm bài.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Sau khi làm bài, nhấn vào nút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 bài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để kiểm tra kết quả đúng hay sai. Nếu làm đúng các em nhấn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tục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và làm câu tiếp </a:t>
            </a:r>
            <a:r>
              <a:rPr lang="en-US" alt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Nếu làm sai các em nhấn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lại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rồi lặp lại thao tác như lần thứ nhất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Sau khi hoàn thành bài tập sẽ xuất hiện thông báo điểm, các em nhấn nút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lại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để xem lại bài, nhấn nút “</a:t>
            </a:r>
            <a:r>
              <a:rPr lang="en-US" alt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tục</a:t>
            </a:r>
            <a:r>
              <a:rPr lang="en-US" alt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để tiếp tục học bài.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6895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812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2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7" name="Freeform 9"/>
          <p:cNvSpPr/>
          <p:nvPr/>
        </p:nvSpPr>
        <p:spPr bwMode="auto">
          <a:xfrm>
            <a:off x="-914400" y="-806752"/>
            <a:ext cx="14466681" cy="8471504"/>
          </a:xfrm>
          <a:custGeom>
            <a:avLst/>
            <a:gdLst>
              <a:gd name="T0" fmla="*/ 2408 w 2411"/>
              <a:gd name="T1" fmla="*/ 867 h 1559"/>
              <a:gd name="T2" fmla="*/ 2325 w 2411"/>
              <a:gd name="T3" fmla="*/ 655 h 1559"/>
              <a:gd name="T4" fmla="*/ 2152 w 2411"/>
              <a:gd name="T5" fmla="*/ 539 h 1559"/>
              <a:gd name="T6" fmla="*/ 2096 w 2411"/>
              <a:gd name="T7" fmla="*/ 225 h 1559"/>
              <a:gd name="T8" fmla="*/ 1718 w 2411"/>
              <a:gd name="T9" fmla="*/ 140 h 1559"/>
              <a:gd name="T10" fmla="*/ 1550 w 2411"/>
              <a:gd name="T11" fmla="*/ 227 h 1559"/>
              <a:gd name="T12" fmla="*/ 1308 w 2411"/>
              <a:gd name="T13" fmla="*/ 27 h 1559"/>
              <a:gd name="T14" fmla="*/ 1095 w 2411"/>
              <a:gd name="T15" fmla="*/ 7 h 1559"/>
              <a:gd name="T16" fmla="*/ 913 w 2411"/>
              <a:gd name="T17" fmla="*/ 57 h 1559"/>
              <a:gd name="T18" fmla="*/ 805 w 2411"/>
              <a:gd name="T19" fmla="*/ 157 h 1559"/>
              <a:gd name="T20" fmla="*/ 602 w 2411"/>
              <a:gd name="T21" fmla="*/ 131 h 1559"/>
              <a:gd name="T22" fmla="*/ 430 w 2411"/>
              <a:gd name="T23" fmla="*/ 300 h 1559"/>
              <a:gd name="T24" fmla="*/ 421 w 2411"/>
              <a:gd name="T25" fmla="*/ 404 h 1559"/>
              <a:gd name="T26" fmla="*/ 65 w 2411"/>
              <a:gd name="T27" fmla="*/ 678 h 1559"/>
              <a:gd name="T28" fmla="*/ 161 w 2411"/>
              <a:gd name="T29" fmla="*/ 1145 h 1559"/>
              <a:gd name="T30" fmla="*/ 411 w 2411"/>
              <a:gd name="T31" fmla="*/ 1252 h 1559"/>
              <a:gd name="T32" fmla="*/ 549 w 2411"/>
              <a:gd name="T33" fmla="*/ 1422 h 1559"/>
              <a:gd name="T34" fmla="*/ 771 w 2411"/>
              <a:gd name="T35" fmla="*/ 1392 h 1559"/>
              <a:gd name="T36" fmla="*/ 1010 w 2411"/>
              <a:gd name="T37" fmla="*/ 1537 h 1559"/>
              <a:gd name="T38" fmla="*/ 1317 w 2411"/>
              <a:gd name="T39" fmla="*/ 1480 h 1559"/>
              <a:gd name="T40" fmla="*/ 1411 w 2411"/>
              <a:gd name="T41" fmla="*/ 1394 h 1559"/>
              <a:gd name="T42" fmla="*/ 1647 w 2411"/>
              <a:gd name="T43" fmla="*/ 1460 h 1559"/>
              <a:gd name="T44" fmla="*/ 1786 w 2411"/>
              <a:gd name="T45" fmla="*/ 1427 h 1559"/>
              <a:gd name="T46" fmla="*/ 1915 w 2411"/>
              <a:gd name="T47" fmla="*/ 1341 h 1559"/>
              <a:gd name="T48" fmla="*/ 1961 w 2411"/>
              <a:gd name="T49" fmla="*/ 1232 h 1559"/>
              <a:gd name="T50" fmla="*/ 2340 w 2411"/>
              <a:gd name="T51" fmla="*/ 1090 h 1559"/>
              <a:gd name="T52" fmla="*/ 2408 w 2411"/>
              <a:gd name="T53" fmla="*/ 867 h 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1" h="1559">
                <a:moveTo>
                  <a:pt x="2408" y="867"/>
                </a:moveTo>
                <a:cubicBezTo>
                  <a:pt x="2405" y="789"/>
                  <a:pt x="2375" y="716"/>
                  <a:pt x="2325" y="655"/>
                </a:cubicBezTo>
                <a:cubicBezTo>
                  <a:pt x="2281" y="601"/>
                  <a:pt x="2219" y="560"/>
                  <a:pt x="2152" y="539"/>
                </a:cubicBezTo>
                <a:cubicBezTo>
                  <a:pt x="2201" y="436"/>
                  <a:pt x="2178" y="309"/>
                  <a:pt x="2096" y="225"/>
                </a:cubicBezTo>
                <a:cubicBezTo>
                  <a:pt x="2000" y="127"/>
                  <a:pt x="1848" y="102"/>
                  <a:pt x="1718" y="140"/>
                </a:cubicBezTo>
                <a:cubicBezTo>
                  <a:pt x="1657" y="158"/>
                  <a:pt x="1600" y="188"/>
                  <a:pt x="1550" y="227"/>
                </a:cubicBezTo>
                <a:cubicBezTo>
                  <a:pt x="1504" y="130"/>
                  <a:pt x="1412" y="59"/>
                  <a:pt x="1308" y="27"/>
                </a:cubicBezTo>
                <a:cubicBezTo>
                  <a:pt x="1240" y="5"/>
                  <a:pt x="1166" y="0"/>
                  <a:pt x="1095" y="7"/>
                </a:cubicBezTo>
                <a:cubicBezTo>
                  <a:pt x="1032" y="14"/>
                  <a:pt x="970" y="28"/>
                  <a:pt x="913" y="57"/>
                </a:cubicBezTo>
                <a:cubicBezTo>
                  <a:pt x="869" y="80"/>
                  <a:pt x="829" y="114"/>
                  <a:pt x="805" y="157"/>
                </a:cubicBezTo>
                <a:cubicBezTo>
                  <a:pt x="745" y="123"/>
                  <a:pt x="671" y="112"/>
                  <a:pt x="602" y="131"/>
                </a:cubicBezTo>
                <a:cubicBezTo>
                  <a:pt x="518" y="154"/>
                  <a:pt x="455" y="220"/>
                  <a:pt x="430" y="300"/>
                </a:cubicBezTo>
                <a:cubicBezTo>
                  <a:pt x="419" y="334"/>
                  <a:pt x="416" y="369"/>
                  <a:pt x="421" y="404"/>
                </a:cubicBezTo>
                <a:cubicBezTo>
                  <a:pt x="265" y="427"/>
                  <a:pt x="125" y="536"/>
                  <a:pt x="65" y="678"/>
                </a:cubicBezTo>
                <a:cubicBezTo>
                  <a:pt x="0" y="834"/>
                  <a:pt x="43" y="1024"/>
                  <a:pt x="161" y="1145"/>
                </a:cubicBezTo>
                <a:cubicBezTo>
                  <a:pt x="224" y="1211"/>
                  <a:pt x="317" y="1261"/>
                  <a:pt x="411" y="1252"/>
                </a:cubicBezTo>
                <a:cubicBezTo>
                  <a:pt x="424" y="1327"/>
                  <a:pt x="476" y="1393"/>
                  <a:pt x="549" y="1422"/>
                </a:cubicBezTo>
                <a:cubicBezTo>
                  <a:pt x="622" y="1452"/>
                  <a:pt x="708" y="1437"/>
                  <a:pt x="771" y="1392"/>
                </a:cubicBezTo>
                <a:cubicBezTo>
                  <a:pt x="831" y="1465"/>
                  <a:pt x="916" y="1517"/>
                  <a:pt x="1010" y="1537"/>
                </a:cubicBezTo>
                <a:cubicBezTo>
                  <a:pt x="1115" y="1559"/>
                  <a:pt x="1226" y="1538"/>
                  <a:pt x="1317" y="1480"/>
                </a:cubicBezTo>
                <a:cubicBezTo>
                  <a:pt x="1354" y="1457"/>
                  <a:pt x="1386" y="1428"/>
                  <a:pt x="1411" y="1394"/>
                </a:cubicBezTo>
                <a:cubicBezTo>
                  <a:pt x="1476" y="1447"/>
                  <a:pt x="1563" y="1467"/>
                  <a:pt x="1647" y="1460"/>
                </a:cubicBezTo>
                <a:cubicBezTo>
                  <a:pt x="1695" y="1456"/>
                  <a:pt x="1741" y="1445"/>
                  <a:pt x="1786" y="1427"/>
                </a:cubicBezTo>
                <a:cubicBezTo>
                  <a:pt x="1834" y="1408"/>
                  <a:pt x="1882" y="1381"/>
                  <a:pt x="1915" y="1341"/>
                </a:cubicBezTo>
                <a:cubicBezTo>
                  <a:pt x="1941" y="1310"/>
                  <a:pt x="1958" y="1271"/>
                  <a:pt x="1961" y="1232"/>
                </a:cubicBezTo>
                <a:cubicBezTo>
                  <a:pt x="2101" y="1263"/>
                  <a:pt x="2256" y="1206"/>
                  <a:pt x="2340" y="1090"/>
                </a:cubicBezTo>
                <a:cubicBezTo>
                  <a:pt x="2387" y="1027"/>
                  <a:pt x="2411" y="946"/>
                  <a:pt x="2408" y="8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7" name="Rectangle 1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8" name="Rectangle 1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80" name="Rectangle 23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081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pic>
        <p:nvPicPr>
          <p:cNvPr id="19" name="PA_库_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096" y="3635485"/>
            <a:ext cx="3284034" cy="3284034"/>
          </a:xfrm>
          <a:prstGeom prst="rect">
            <a:avLst/>
          </a:prstGeom>
        </p:spPr>
      </p:pic>
      <p:sp>
        <p:nvSpPr>
          <p:cNvPr id="20" name="PA_库_任意多边形 184"/>
          <p:cNvSpPr/>
          <p:nvPr>
            <p:custDataLst>
              <p:tags r:id="rId3"/>
            </p:custDataLst>
          </p:nvPr>
        </p:nvSpPr>
        <p:spPr>
          <a:xfrm flipH="1">
            <a:off x="2667000" y="3233738"/>
            <a:ext cx="6340891" cy="3371045"/>
          </a:xfrm>
          <a:custGeom>
            <a:avLst/>
            <a:gdLst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072123 w 6377000"/>
              <a:gd name="connsiteY0" fmla="*/ 519638 h 3001581"/>
              <a:gd name="connsiteX1" fmla="*/ 3250545 w 6377000"/>
              <a:gd name="connsiteY1" fmla="*/ 23250 h 3001581"/>
              <a:gd name="connsiteX2" fmla="*/ 63208 w 6377000"/>
              <a:gd name="connsiteY2" fmla="*/ 1029090 h 3001581"/>
              <a:gd name="connsiteX3" fmla="*/ 729414 w 6377000"/>
              <a:gd name="connsiteY3" fmla="*/ 2531318 h 3001581"/>
              <a:gd name="connsiteX4" fmla="*/ 233025 w 6377000"/>
              <a:gd name="connsiteY4" fmla="*/ 3001581 h 3001581"/>
              <a:gd name="connsiteX5" fmla="*/ 1500123 w 6377000"/>
              <a:gd name="connsiteY5" fmla="*/ 2688072 h 3001581"/>
              <a:gd name="connsiteX6" fmla="*/ 5784740 w 6377000"/>
              <a:gd name="connsiteY6" fmla="*/ 2648884 h 3001581"/>
              <a:gd name="connsiteX7" fmla="*/ 6072123 w 6377000"/>
              <a:gd name="connsiteY7" fmla="*/ 519638 h 3001581"/>
              <a:gd name="connsiteX0" fmla="*/ 6202752 w 6463800"/>
              <a:gd name="connsiteY0" fmla="*/ 673348 h 2985474"/>
              <a:gd name="connsiteX1" fmla="*/ 3250545 w 6463800"/>
              <a:gd name="connsiteY1" fmla="*/ 7143 h 2985474"/>
              <a:gd name="connsiteX2" fmla="*/ 63208 w 6463800"/>
              <a:gd name="connsiteY2" fmla="*/ 1012983 h 2985474"/>
              <a:gd name="connsiteX3" fmla="*/ 729414 w 6463800"/>
              <a:gd name="connsiteY3" fmla="*/ 2515211 h 2985474"/>
              <a:gd name="connsiteX4" fmla="*/ 233025 w 6463800"/>
              <a:gd name="connsiteY4" fmla="*/ 2985474 h 2985474"/>
              <a:gd name="connsiteX5" fmla="*/ 1500123 w 6463800"/>
              <a:gd name="connsiteY5" fmla="*/ 2671965 h 2985474"/>
              <a:gd name="connsiteX6" fmla="*/ 5784740 w 6463800"/>
              <a:gd name="connsiteY6" fmla="*/ 2632777 h 2985474"/>
              <a:gd name="connsiteX7" fmla="*/ 6202752 w 6463800"/>
              <a:gd name="connsiteY7" fmla="*/ 673348 h 2985474"/>
              <a:gd name="connsiteX0" fmla="*/ 6202752 w 6463800"/>
              <a:gd name="connsiteY0" fmla="*/ 673348 h 3037725"/>
              <a:gd name="connsiteX1" fmla="*/ 3250545 w 6463800"/>
              <a:gd name="connsiteY1" fmla="*/ 7143 h 3037725"/>
              <a:gd name="connsiteX2" fmla="*/ 63208 w 6463800"/>
              <a:gd name="connsiteY2" fmla="*/ 1012983 h 3037725"/>
              <a:gd name="connsiteX3" fmla="*/ 729414 w 6463800"/>
              <a:gd name="connsiteY3" fmla="*/ 2515211 h 3037725"/>
              <a:gd name="connsiteX4" fmla="*/ 533471 w 6463800"/>
              <a:gd name="connsiteY4" fmla="*/ 3037725 h 3037725"/>
              <a:gd name="connsiteX5" fmla="*/ 1500123 w 6463800"/>
              <a:gd name="connsiteY5" fmla="*/ 2671965 h 3037725"/>
              <a:gd name="connsiteX6" fmla="*/ 5784740 w 6463800"/>
              <a:gd name="connsiteY6" fmla="*/ 2632777 h 3037725"/>
              <a:gd name="connsiteX7" fmla="*/ 6202752 w 6463800"/>
              <a:gd name="connsiteY7" fmla="*/ 673348 h 3037725"/>
              <a:gd name="connsiteX0" fmla="*/ 6202752 w 6399662"/>
              <a:gd name="connsiteY0" fmla="*/ 673568 h 3037945"/>
              <a:gd name="connsiteX1" fmla="*/ 3250545 w 6399662"/>
              <a:gd name="connsiteY1" fmla="*/ 7363 h 3037945"/>
              <a:gd name="connsiteX2" fmla="*/ 63208 w 6399662"/>
              <a:gd name="connsiteY2" fmla="*/ 1013203 h 3037945"/>
              <a:gd name="connsiteX3" fmla="*/ 729414 w 6399662"/>
              <a:gd name="connsiteY3" fmla="*/ 2515431 h 3037945"/>
              <a:gd name="connsiteX4" fmla="*/ 533471 w 6399662"/>
              <a:gd name="connsiteY4" fmla="*/ 3037945 h 3037945"/>
              <a:gd name="connsiteX5" fmla="*/ 1500123 w 6399662"/>
              <a:gd name="connsiteY5" fmla="*/ 2672185 h 3037945"/>
              <a:gd name="connsiteX6" fmla="*/ 5614923 w 6399662"/>
              <a:gd name="connsiteY6" fmla="*/ 2698311 h 3037945"/>
              <a:gd name="connsiteX7" fmla="*/ 6202752 w 6399662"/>
              <a:gd name="connsiteY7" fmla="*/ 673568 h 3037945"/>
              <a:gd name="connsiteX0" fmla="*/ 6202752 w 6427727"/>
              <a:gd name="connsiteY0" fmla="*/ 673568 h 3037945"/>
              <a:gd name="connsiteX1" fmla="*/ 3250545 w 6427727"/>
              <a:gd name="connsiteY1" fmla="*/ 7363 h 3037945"/>
              <a:gd name="connsiteX2" fmla="*/ 63208 w 6427727"/>
              <a:gd name="connsiteY2" fmla="*/ 1013203 h 3037945"/>
              <a:gd name="connsiteX3" fmla="*/ 729414 w 6427727"/>
              <a:gd name="connsiteY3" fmla="*/ 2515431 h 3037945"/>
              <a:gd name="connsiteX4" fmla="*/ 533471 w 6427727"/>
              <a:gd name="connsiteY4" fmla="*/ 3037945 h 3037945"/>
              <a:gd name="connsiteX5" fmla="*/ 1500123 w 6427727"/>
              <a:gd name="connsiteY5" fmla="*/ 2672185 h 3037945"/>
              <a:gd name="connsiteX6" fmla="*/ 5614923 w 6427727"/>
              <a:gd name="connsiteY6" fmla="*/ 2698311 h 3037945"/>
              <a:gd name="connsiteX7" fmla="*/ 6202752 w 6427727"/>
              <a:gd name="connsiteY7" fmla="*/ 673568 h 3037945"/>
              <a:gd name="connsiteX0" fmla="*/ 6202752 w 6427727"/>
              <a:gd name="connsiteY0" fmla="*/ 666268 h 3030645"/>
              <a:gd name="connsiteX1" fmla="*/ 3250545 w 6427727"/>
              <a:gd name="connsiteY1" fmla="*/ 63 h 3030645"/>
              <a:gd name="connsiteX2" fmla="*/ 63208 w 6427727"/>
              <a:gd name="connsiteY2" fmla="*/ 1005903 h 3030645"/>
              <a:gd name="connsiteX3" fmla="*/ 729414 w 6427727"/>
              <a:gd name="connsiteY3" fmla="*/ 2508131 h 3030645"/>
              <a:gd name="connsiteX4" fmla="*/ 533471 w 6427727"/>
              <a:gd name="connsiteY4" fmla="*/ 3030645 h 3030645"/>
              <a:gd name="connsiteX5" fmla="*/ 1500123 w 6427727"/>
              <a:gd name="connsiteY5" fmla="*/ 2664885 h 3030645"/>
              <a:gd name="connsiteX6" fmla="*/ 5614923 w 6427727"/>
              <a:gd name="connsiteY6" fmla="*/ 2691011 h 3030645"/>
              <a:gd name="connsiteX7" fmla="*/ 6202752 w 6427727"/>
              <a:gd name="connsiteY7" fmla="*/ 666268 h 3030645"/>
              <a:gd name="connsiteX0" fmla="*/ 6202752 w 6445028"/>
              <a:gd name="connsiteY0" fmla="*/ 666309 h 3030686"/>
              <a:gd name="connsiteX1" fmla="*/ 3250545 w 6445028"/>
              <a:gd name="connsiteY1" fmla="*/ 104 h 3030686"/>
              <a:gd name="connsiteX2" fmla="*/ 63208 w 6445028"/>
              <a:gd name="connsiteY2" fmla="*/ 1005944 h 3030686"/>
              <a:gd name="connsiteX3" fmla="*/ 729414 w 6445028"/>
              <a:gd name="connsiteY3" fmla="*/ 2508172 h 3030686"/>
              <a:gd name="connsiteX4" fmla="*/ 533471 w 6445028"/>
              <a:gd name="connsiteY4" fmla="*/ 3030686 h 3030686"/>
              <a:gd name="connsiteX5" fmla="*/ 1500123 w 6445028"/>
              <a:gd name="connsiteY5" fmla="*/ 2664926 h 3030686"/>
              <a:gd name="connsiteX6" fmla="*/ 5614923 w 6445028"/>
              <a:gd name="connsiteY6" fmla="*/ 2691052 h 3030686"/>
              <a:gd name="connsiteX7" fmla="*/ 6202752 w 6445028"/>
              <a:gd name="connsiteY7" fmla="*/ 666309 h 3030686"/>
              <a:gd name="connsiteX0" fmla="*/ 6202752 w 6445028"/>
              <a:gd name="connsiteY0" fmla="*/ 666309 h 2805650"/>
              <a:gd name="connsiteX1" fmla="*/ 3250545 w 6445028"/>
              <a:gd name="connsiteY1" fmla="*/ 104 h 2805650"/>
              <a:gd name="connsiteX2" fmla="*/ 63208 w 6445028"/>
              <a:gd name="connsiteY2" fmla="*/ 1005944 h 2805650"/>
              <a:gd name="connsiteX3" fmla="*/ 729414 w 6445028"/>
              <a:gd name="connsiteY3" fmla="*/ 2508172 h 2805650"/>
              <a:gd name="connsiteX4" fmla="*/ 23517 w 6445028"/>
              <a:gd name="connsiteY4" fmla="*/ 2731748 h 2805650"/>
              <a:gd name="connsiteX5" fmla="*/ 1500123 w 6445028"/>
              <a:gd name="connsiteY5" fmla="*/ 2664926 h 2805650"/>
              <a:gd name="connsiteX6" fmla="*/ 5614923 w 6445028"/>
              <a:gd name="connsiteY6" fmla="*/ 2691052 h 2805650"/>
              <a:gd name="connsiteX7" fmla="*/ 6202752 w 6445028"/>
              <a:gd name="connsiteY7" fmla="*/ 666309 h 2805650"/>
              <a:gd name="connsiteX0" fmla="*/ 6293740 w 6536016"/>
              <a:gd name="connsiteY0" fmla="*/ 666309 h 2805650"/>
              <a:gd name="connsiteX1" fmla="*/ 3341533 w 6536016"/>
              <a:gd name="connsiteY1" fmla="*/ 104 h 2805650"/>
              <a:gd name="connsiteX2" fmla="*/ 154196 w 6536016"/>
              <a:gd name="connsiteY2" fmla="*/ 1005944 h 2805650"/>
              <a:gd name="connsiteX3" fmla="*/ 521464 w 6536016"/>
              <a:gd name="connsiteY3" fmla="*/ 2121311 h 2805650"/>
              <a:gd name="connsiteX4" fmla="*/ 114505 w 6536016"/>
              <a:gd name="connsiteY4" fmla="*/ 2731748 h 2805650"/>
              <a:gd name="connsiteX5" fmla="*/ 1591111 w 6536016"/>
              <a:gd name="connsiteY5" fmla="*/ 2664926 h 2805650"/>
              <a:gd name="connsiteX6" fmla="*/ 5705911 w 6536016"/>
              <a:gd name="connsiteY6" fmla="*/ 2691052 h 2805650"/>
              <a:gd name="connsiteX7" fmla="*/ 6293740 w 6536016"/>
              <a:gd name="connsiteY7" fmla="*/ 666309 h 2805650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179235 w 6409847"/>
              <a:gd name="connsiteY0" fmla="*/ 677805 h 2824520"/>
              <a:gd name="connsiteX1" fmla="*/ 3227028 w 6409847"/>
              <a:gd name="connsiteY1" fmla="*/ 11600 h 2824520"/>
              <a:gd name="connsiteX2" fmla="*/ 180368 w 6409847"/>
              <a:gd name="connsiteY2" fmla="*/ 401978 h 2824520"/>
              <a:gd name="connsiteX3" fmla="*/ 406959 w 6409847"/>
              <a:gd name="connsiteY3" fmla="*/ 2132807 h 2824520"/>
              <a:gd name="connsiteX4" fmla="*/ 0 w 6409847"/>
              <a:gd name="connsiteY4" fmla="*/ 2743244 h 2824520"/>
              <a:gd name="connsiteX5" fmla="*/ 1054576 w 6409847"/>
              <a:gd name="connsiteY5" fmla="*/ 2553329 h 2824520"/>
              <a:gd name="connsiteX6" fmla="*/ 5591406 w 6409847"/>
              <a:gd name="connsiteY6" fmla="*/ 2702548 h 2824520"/>
              <a:gd name="connsiteX7" fmla="*/ 6179235 w 6409847"/>
              <a:gd name="connsiteY7" fmla="*/ 677805 h 2824520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91114"/>
              <a:gd name="connsiteX1" fmla="*/ 3331030 w 6513849"/>
              <a:gd name="connsiteY1" fmla="*/ 41091 h 2891114"/>
              <a:gd name="connsiteX2" fmla="*/ 284370 w 6513849"/>
              <a:gd name="connsiteY2" fmla="*/ 431469 h 2891114"/>
              <a:gd name="connsiteX3" fmla="*/ 510961 w 6513849"/>
              <a:gd name="connsiteY3" fmla="*/ 2162298 h 2891114"/>
              <a:gd name="connsiteX4" fmla="*/ 104002 w 6513849"/>
              <a:gd name="connsiteY4" fmla="*/ 2772735 h 2891114"/>
              <a:gd name="connsiteX5" fmla="*/ 1158578 w 6513849"/>
              <a:gd name="connsiteY5" fmla="*/ 2582820 h 2891114"/>
              <a:gd name="connsiteX6" fmla="*/ 5695408 w 6513849"/>
              <a:gd name="connsiteY6" fmla="*/ 2732039 h 2891114"/>
              <a:gd name="connsiteX7" fmla="*/ 6283237 w 6513849"/>
              <a:gd name="connsiteY7" fmla="*/ 707296 h 2891114"/>
              <a:gd name="connsiteX0" fmla="*/ 6179235 w 6409847"/>
              <a:gd name="connsiteY0" fmla="*/ 707296 h 2891114"/>
              <a:gd name="connsiteX1" fmla="*/ 3227028 w 6409847"/>
              <a:gd name="connsiteY1" fmla="*/ 41091 h 2891114"/>
              <a:gd name="connsiteX2" fmla="*/ 444137 w 6409847"/>
              <a:gd name="connsiteY2" fmla="*/ 431469 h 2891114"/>
              <a:gd name="connsiteX3" fmla="*/ 406959 w 6409847"/>
              <a:gd name="connsiteY3" fmla="*/ 2162298 h 2891114"/>
              <a:gd name="connsiteX4" fmla="*/ 0 w 6409847"/>
              <a:gd name="connsiteY4" fmla="*/ 2772735 h 2891114"/>
              <a:gd name="connsiteX5" fmla="*/ 1054576 w 6409847"/>
              <a:gd name="connsiteY5" fmla="*/ 2582820 h 2891114"/>
              <a:gd name="connsiteX6" fmla="*/ 5591406 w 6409847"/>
              <a:gd name="connsiteY6" fmla="*/ 2732039 h 2891114"/>
              <a:gd name="connsiteX7" fmla="*/ 6179235 w 6409847"/>
              <a:gd name="connsiteY7" fmla="*/ 707296 h 2891114"/>
              <a:gd name="connsiteX0" fmla="*/ 6179235 w 6409847"/>
              <a:gd name="connsiteY0" fmla="*/ 691737 h 2875555"/>
              <a:gd name="connsiteX1" fmla="*/ 3227028 w 6409847"/>
              <a:gd name="connsiteY1" fmla="*/ 25532 h 2875555"/>
              <a:gd name="connsiteX2" fmla="*/ 444137 w 6409847"/>
              <a:gd name="connsiteY2" fmla="*/ 415910 h 2875555"/>
              <a:gd name="connsiteX3" fmla="*/ 406959 w 6409847"/>
              <a:gd name="connsiteY3" fmla="*/ 2146739 h 2875555"/>
              <a:gd name="connsiteX4" fmla="*/ 0 w 6409847"/>
              <a:gd name="connsiteY4" fmla="*/ 2757176 h 2875555"/>
              <a:gd name="connsiteX5" fmla="*/ 1054576 w 6409847"/>
              <a:gd name="connsiteY5" fmla="*/ 2567261 h 2875555"/>
              <a:gd name="connsiteX6" fmla="*/ 5591406 w 6409847"/>
              <a:gd name="connsiteY6" fmla="*/ 2716480 h 2875555"/>
              <a:gd name="connsiteX7" fmla="*/ 6179235 w 6409847"/>
              <a:gd name="connsiteY7" fmla="*/ 691737 h 2875555"/>
              <a:gd name="connsiteX0" fmla="*/ 6179235 w 6392473"/>
              <a:gd name="connsiteY0" fmla="*/ 719790 h 2903608"/>
              <a:gd name="connsiteX1" fmla="*/ 3227028 w 6392473"/>
              <a:gd name="connsiteY1" fmla="*/ 831 h 2903608"/>
              <a:gd name="connsiteX2" fmla="*/ 444137 w 6392473"/>
              <a:gd name="connsiteY2" fmla="*/ 443963 h 2903608"/>
              <a:gd name="connsiteX3" fmla="*/ 406959 w 6392473"/>
              <a:gd name="connsiteY3" fmla="*/ 2174792 h 2903608"/>
              <a:gd name="connsiteX4" fmla="*/ 0 w 6392473"/>
              <a:gd name="connsiteY4" fmla="*/ 2785229 h 2903608"/>
              <a:gd name="connsiteX5" fmla="*/ 1054576 w 6392473"/>
              <a:gd name="connsiteY5" fmla="*/ 2595314 h 2903608"/>
              <a:gd name="connsiteX6" fmla="*/ 5591406 w 6392473"/>
              <a:gd name="connsiteY6" fmla="*/ 2744533 h 2903608"/>
              <a:gd name="connsiteX7" fmla="*/ 6179235 w 6392473"/>
              <a:gd name="connsiteY7" fmla="*/ 719790 h 2903608"/>
              <a:gd name="connsiteX0" fmla="*/ 6179235 w 6392473"/>
              <a:gd name="connsiteY0" fmla="*/ 721488 h 2905306"/>
              <a:gd name="connsiteX1" fmla="*/ 3227028 w 6392473"/>
              <a:gd name="connsiteY1" fmla="*/ 2529 h 2905306"/>
              <a:gd name="connsiteX2" fmla="*/ 444137 w 6392473"/>
              <a:gd name="connsiteY2" fmla="*/ 445661 h 2905306"/>
              <a:gd name="connsiteX3" fmla="*/ 406959 w 6392473"/>
              <a:gd name="connsiteY3" fmla="*/ 2176490 h 2905306"/>
              <a:gd name="connsiteX4" fmla="*/ 0 w 6392473"/>
              <a:gd name="connsiteY4" fmla="*/ 2786927 h 2905306"/>
              <a:gd name="connsiteX5" fmla="*/ 1054576 w 6392473"/>
              <a:gd name="connsiteY5" fmla="*/ 2597012 h 2905306"/>
              <a:gd name="connsiteX6" fmla="*/ 5591406 w 6392473"/>
              <a:gd name="connsiteY6" fmla="*/ 2746231 h 2905306"/>
              <a:gd name="connsiteX7" fmla="*/ 6179235 w 6392473"/>
              <a:gd name="connsiteY7" fmla="*/ 721488 h 2905306"/>
              <a:gd name="connsiteX0" fmla="*/ 6167660 w 6380898"/>
              <a:gd name="connsiteY0" fmla="*/ 721488 h 2905306"/>
              <a:gd name="connsiteX1" fmla="*/ 3215453 w 6380898"/>
              <a:gd name="connsiteY1" fmla="*/ 2529 h 2905306"/>
              <a:gd name="connsiteX2" fmla="*/ 432562 w 6380898"/>
              <a:gd name="connsiteY2" fmla="*/ 445661 h 2905306"/>
              <a:gd name="connsiteX3" fmla="*/ 395384 w 6380898"/>
              <a:gd name="connsiteY3" fmla="*/ 2176490 h 2905306"/>
              <a:gd name="connsiteX4" fmla="*/ 0 w 6380898"/>
              <a:gd name="connsiteY4" fmla="*/ 2416537 h 2905306"/>
              <a:gd name="connsiteX5" fmla="*/ 1043001 w 6380898"/>
              <a:gd name="connsiteY5" fmla="*/ 2597012 h 2905306"/>
              <a:gd name="connsiteX6" fmla="*/ 5579831 w 6380898"/>
              <a:gd name="connsiteY6" fmla="*/ 2746231 h 2905306"/>
              <a:gd name="connsiteX7" fmla="*/ 6167660 w 6380898"/>
              <a:gd name="connsiteY7" fmla="*/ 721488 h 2905306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3718"/>
              <a:gd name="connsiteY0" fmla="*/ 719649 h 2869136"/>
              <a:gd name="connsiteX1" fmla="*/ 3215453 w 6383718"/>
              <a:gd name="connsiteY1" fmla="*/ 690 h 2869136"/>
              <a:gd name="connsiteX2" fmla="*/ 432562 w 6383718"/>
              <a:gd name="connsiteY2" fmla="*/ 443822 h 2869136"/>
              <a:gd name="connsiteX3" fmla="*/ 418534 w 6383718"/>
              <a:gd name="connsiteY3" fmla="*/ 2035755 h 2869136"/>
              <a:gd name="connsiteX4" fmla="*/ 0 w 6383718"/>
              <a:gd name="connsiteY4" fmla="*/ 2414698 h 2869136"/>
              <a:gd name="connsiteX5" fmla="*/ 973553 w 6383718"/>
              <a:gd name="connsiteY5" fmla="*/ 2491000 h 2869136"/>
              <a:gd name="connsiteX6" fmla="*/ 5579831 w 6383718"/>
              <a:gd name="connsiteY6" fmla="*/ 2744392 h 2869136"/>
              <a:gd name="connsiteX7" fmla="*/ 6167660 w 6383718"/>
              <a:gd name="connsiteY7" fmla="*/ 719649 h 2869136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414938"/>
              <a:gd name="connsiteY0" fmla="*/ 719611 h 3413186"/>
              <a:gd name="connsiteX1" fmla="*/ 3215453 w 6414938"/>
              <a:gd name="connsiteY1" fmla="*/ 652 h 3413186"/>
              <a:gd name="connsiteX2" fmla="*/ 432562 w 6414938"/>
              <a:gd name="connsiteY2" fmla="*/ 443784 h 3413186"/>
              <a:gd name="connsiteX3" fmla="*/ 406960 w 6414938"/>
              <a:gd name="connsiteY3" fmla="*/ 1989418 h 3413186"/>
              <a:gd name="connsiteX4" fmla="*/ 0 w 6414938"/>
              <a:gd name="connsiteY4" fmla="*/ 2414660 h 3413186"/>
              <a:gd name="connsiteX5" fmla="*/ 973553 w 6414938"/>
              <a:gd name="connsiteY5" fmla="*/ 2490962 h 3413186"/>
              <a:gd name="connsiteX6" fmla="*/ 5660854 w 6414938"/>
              <a:gd name="connsiteY6" fmla="*/ 3091595 h 3413186"/>
              <a:gd name="connsiteX7" fmla="*/ 6167660 w 6414938"/>
              <a:gd name="connsiteY7" fmla="*/ 719611 h 3413186"/>
              <a:gd name="connsiteX0" fmla="*/ 6167660 w 6414938"/>
              <a:gd name="connsiteY0" fmla="*/ 726786 h 3420361"/>
              <a:gd name="connsiteX1" fmla="*/ 3215453 w 6414938"/>
              <a:gd name="connsiteY1" fmla="*/ 7827 h 3420361"/>
              <a:gd name="connsiteX2" fmla="*/ 710354 w 6414938"/>
              <a:gd name="connsiteY2" fmla="*/ 450959 h 3420361"/>
              <a:gd name="connsiteX3" fmla="*/ 406960 w 6414938"/>
              <a:gd name="connsiteY3" fmla="*/ 1996593 h 3420361"/>
              <a:gd name="connsiteX4" fmla="*/ 0 w 6414938"/>
              <a:gd name="connsiteY4" fmla="*/ 2421835 h 3420361"/>
              <a:gd name="connsiteX5" fmla="*/ 973553 w 6414938"/>
              <a:gd name="connsiteY5" fmla="*/ 2498137 h 3420361"/>
              <a:gd name="connsiteX6" fmla="*/ 5660854 w 6414938"/>
              <a:gd name="connsiteY6" fmla="*/ 3098770 h 3420361"/>
              <a:gd name="connsiteX7" fmla="*/ 6167660 w 6414938"/>
              <a:gd name="connsiteY7" fmla="*/ 726786 h 3420361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09094 h 3402669"/>
              <a:gd name="connsiteX1" fmla="*/ 3296476 w 6409050"/>
              <a:gd name="connsiteY1" fmla="*/ 1709 h 3402669"/>
              <a:gd name="connsiteX2" fmla="*/ 710354 w 6409050"/>
              <a:gd name="connsiteY2" fmla="*/ 433267 h 3402669"/>
              <a:gd name="connsiteX3" fmla="*/ 406960 w 6409050"/>
              <a:gd name="connsiteY3" fmla="*/ 1978901 h 3402669"/>
              <a:gd name="connsiteX4" fmla="*/ 0 w 6409050"/>
              <a:gd name="connsiteY4" fmla="*/ 2404143 h 3402669"/>
              <a:gd name="connsiteX5" fmla="*/ 973553 w 6409050"/>
              <a:gd name="connsiteY5" fmla="*/ 2480445 h 3402669"/>
              <a:gd name="connsiteX6" fmla="*/ 5660854 w 6409050"/>
              <a:gd name="connsiteY6" fmla="*/ 3081078 h 3402669"/>
              <a:gd name="connsiteX7" fmla="*/ 6167660 w 6409050"/>
              <a:gd name="connsiteY7" fmla="*/ 709094 h 3402669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406960 w 6409050"/>
              <a:gd name="connsiteY3" fmla="*/ 1977193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19911 h 3413486"/>
              <a:gd name="connsiteX1" fmla="*/ 3296476 w 6409050"/>
              <a:gd name="connsiteY1" fmla="*/ 12526 h 3413486"/>
              <a:gd name="connsiteX2" fmla="*/ 837676 w 6409050"/>
              <a:gd name="connsiteY2" fmla="*/ 397786 h 3413486"/>
              <a:gd name="connsiteX3" fmla="*/ 557431 w 6409050"/>
              <a:gd name="connsiteY3" fmla="*/ 1943419 h 3413486"/>
              <a:gd name="connsiteX4" fmla="*/ 0 w 6409050"/>
              <a:gd name="connsiteY4" fmla="*/ 2414960 h 3413486"/>
              <a:gd name="connsiteX5" fmla="*/ 973553 w 6409050"/>
              <a:gd name="connsiteY5" fmla="*/ 2491262 h 3413486"/>
              <a:gd name="connsiteX6" fmla="*/ 5660854 w 6409050"/>
              <a:gd name="connsiteY6" fmla="*/ 3091895 h 3413486"/>
              <a:gd name="connsiteX7" fmla="*/ 6167660 w 6409050"/>
              <a:gd name="connsiteY7" fmla="*/ 719911 h 3413486"/>
              <a:gd name="connsiteX0" fmla="*/ 6167660 w 6416077"/>
              <a:gd name="connsiteY0" fmla="*/ 719911 h 3407339"/>
              <a:gd name="connsiteX1" fmla="*/ 3296476 w 6416077"/>
              <a:gd name="connsiteY1" fmla="*/ 12526 h 3407339"/>
              <a:gd name="connsiteX2" fmla="*/ 837676 w 6416077"/>
              <a:gd name="connsiteY2" fmla="*/ 397786 h 3407339"/>
              <a:gd name="connsiteX3" fmla="*/ 557431 w 6416077"/>
              <a:gd name="connsiteY3" fmla="*/ 1943419 h 3407339"/>
              <a:gd name="connsiteX4" fmla="*/ 0 w 6416077"/>
              <a:gd name="connsiteY4" fmla="*/ 2414960 h 3407339"/>
              <a:gd name="connsiteX5" fmla="*/ 823082 w 6416077"/>
              <a:gd name="connsiteY5" fmla="*/ 2479687 h 3407339"/>
              <a:gd name="connsiteX6" fmla="*/ 5660854 w 6416077"/>
              <a:gd name="connsiteY6" fmla="*/ 3091895 h 3407339"/>
              <a:gd name="connsiteX7" fmla="*/ 6167660 w 6416077"/>
              <a:gd name="connsiteY7" fmla="*/ 719911 h 3407339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32936 w 6384100"/>
              <a:gd name="connsiteY0" fmla="*/ 719911 h 3395212"/>
              <a:gd name="connsiteX1" fmla="*/ 3261752 w 6384100"/>
              <a:gd name="connsiteY1" fmla="*/ 12526 h 3395212"/>
              <a:gd name="connsiteX2" fmla="*/ 802952 w 6384100"/>
              <a:gd name="connsiteY2" fmla="*/ 397786 h 3395212"/>
              <a:gd name="connsiteX3" fmla="*/ 522707 w 6384100"/>
              <a:gd name="connsiteY3" fmla="*/ 1943419 h 3395212"/>
              <a:gd name="connsiteX4" fmla="*/ 0 w 6384100"/>
              <a:gd name="connsiteY4" fmla="*/ 2171892 h 3395212"/>
              <a:gd name="connsiteX5" fmla="*/ 730484 w 6384100"/>
              <a:gd name="connsiteY5" fmla="*/ 2456538 h 3395212"/>
              <a:gd name="connsiteX6" fmla="*/ 5626130 w 6384100"/>
              <a:gd name="connsiteY6" fmla="*/ 3091895 h 3395212"/>
              <a:gd name="connsiteX7" fmla="*/ 6132936 w 6384100"/>
              <a:gd name="connsiteY7" fmla="*/ 719911 h 3395212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40891"/>
              <a:gd name="connsiteY0" fmla="*/ 695744 h 3371045"/>
              <a:gd name="connsiteX1" fmla="*/ 3863635 w 6340891"/>
              <a:gd name="connsiteY1" fmla="*/ 11508 h 3371045"/>
              <a:gd name="connsiteX2" fmla="*/ 802952 w 6340891"/>
              <a:gd name="connsiteY2" fmla="*/ 373619 h 3371045"/>
              <a:gd name="connsiteX3" fmla="*/ 487982 w 6340891"/>
              <a:gd name="connsiteY3" fmla="*/ 1687758 h 3371045"/>
              <a:gd name="connsiteX4" fmla="*/ 0 w 6340891"/>
              <a:gd name="connsiteY4" fmla="*/ 2147725 h 3371045"/>
              <a:gd name="connsiteX5" fmla="*/ 730484 w 6340891"/>
              <a:gd name="connsiteY5" fmla="*/ 2432371 h 3371045"/>
              <a:gd name="connsiteX6" fmla="*/ 5626130 w 6340891"/>
              <a:gd name="connsiteY6" fmla="*/ 3067728 h 3371045"/>
              <a:gd name="connsiteX7" fmla="*/ 6132936 w 6340891"/>
              <a:gd name="connsiteY7" fmla="*/ 695744 h 337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0891" h="3371045">
                <a:moveTo>
                  <a:pt x="6132936" y="695744"/>
                </a:moveTo>
                <a:cubicBezTo>
                  <a:pt x="5839187" y="186374"/>
                  <a:pt x="4751966" y="65196"/>
                  <a:pt x="3863635" y="11508"/>
                </a:cubicBezTo>
                <a:cubicBezTo>
                  <a:pt x="2975304" y="-42180"/>
                  <a:pt x="1365561" y="94244"/>
                  <a:pt x="802952" y="373619"/>
                </a:cubicBezTo>
                <a:cubicBezTo>
                  <a:pt x="240343" y="652994"/>
                  <a:pt x="500714" y="1320151"/>
                  <a:pt x="487982" y="1687758"/>
                </a:cubicBezTo>
                <a:cubicBezTo>
                  <a:pt x="352329" y="1891237"/>
                  <a:pt x="309273" y="1874798"/>
                  <a:pt x="0" y="2147725"/>
                </a:cubicBezTo>
                <a:cubicBezTo>
                  <a:pt x="405021" y="2298033"/>
                  <a:pt x="580106" y="2367762"/>
                  <a:pt x="730484" y="2432371"/>
                </a:cubicBezTo>
                <a:cubicBezTo>
                  <a:pt x="954478" y="3792721"/>
                  <a:pt x="4725721" y="3357166"/>
                  <a:pt x="5626130" y="3067728"/>
                </a:cubicBezTo>
                <a:cubicBezTo>
                  <a:pt x="6526539" y="2778290"/>
                  <a:pt x="6426685" y="1205114"/>
                  <a:pt x="6132936" y="695744"/>
                </a:cubicBezTo>
                <a:close/>
              </a:path>
            </a:pathLst>
          </a:custGeom>
          <a:noFill/>
          <a:ln w="254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AutoNum type="alphaLcParenR"/>
            </a:pP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2848" y="4014908"/>
            <a:ext cx="544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lphaLcParenR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Lớp nào có thể xếp thành 2 hàng với số học sinh ở mỗi hàng là như nhau?</a:t>
            </a:r>
          </a:p>
          <a:p>
            <a:pPr marL="342900" indent="-342900" algn="just">
              <a:buAutoNum type="alphaLcParenR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Lớp nào có thể xếp thành 5 hàng với số học sinh ở mỗi hàng là như nhau?</a:t>
            </a:r>
          </a:p>
          <a:p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746050" y="760484"/>
                <a:ext cx="465845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Khối 6 của trường THCS Tràng An có 3 lớp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  </m:t>
                    </m:r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6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2400" b="0" i="1" dirty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với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số học sinh lần lượt là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38, 39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40.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6050" y="760484"/>
                <a:ext cx="4658459" cy="1200329"/>
              </a:xfrm>
              <a:prstGeom prst="rect">
                <a:avLst/>
              </a:prstGeom>
              <a:blipFill>
                <a:blip r:embed="rId10"/>
                <a:stretch>
                  <a:fillRect l="-1961" t="-4061" b="-1066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图片 21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9737" y="1391408"/>
            <a:ext cx="3106737" cy="2071158"/>
          </a:xfrm>
          <a:prstGeom prst="rect">
            <a:avLst/>
          </a:prstGeom>
        </p:spPr>
      </p:pic>
      <p:sp>
        <p:nvSpPr>
          <p:cNvPr id="25" name="PA_库_任意多边形 184"/>
          <p:cNvSpPr/>
          <p:nvPr>
            <p:custDataLst>
              <p:tags r:id="rId4"/>
            </p:custDataLst>
          </p:nvPr>
        </p:nvSpPr>
        <p:spPr>
          <a:xfrm>
            <a:off x="1708732" y="53075"/>
            <a:ext cx="5853081" cy="2615148"/>
          </a:xfrm>
          <a:custGeom>
            <a:avLst/>
            <a:gdLst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111936 w 6416813"/>
              <a:gd name="connsiteY0" fmla="*/ 519638 h 3001581"/>
              <a:gd name="connsiteX1" fmla="*/ 3290358 w 6416813"/>
              <a:gd name="connsiteY1" fmla="*/ 23250 h 3001581"/>
              <a:gd name="connsiteX2" fmla="*/ 103021 w 6416813"/>
              <a:gd name="connsiteY2" fmla="*/ 1029090 h 3001581"/>
              <a:gd name="connsiteX3" fmla="*/ 769227 w 6416813"/>
              <a:gd name="connsiteY3" fmla="*/ 2531318 h 3001581"/>
              <a:gd name="connsiteX4" fmla="*/ 272838 w 6416813"/>
              <a:gd name="connsiteY4" fmla="*/ 3001581 h 3001581"/>
              <a:gd name="connsiteX5" fmla="*/ 1539936 w 6416813"/>
              <a:gd name="connsiteY5" fmla="*/ 2688072 h 3001581"/>
              <a:gd name="connsiteX6" fmla="*/ 5824553 w 6416813"/>
              <a:gd name="connsiteY6" fmla="*/ 2648884 h 3001581"/>
              <a:gd name="connsiteX7" fmla="*/ 6111936 w 6416813"/>
              <a:gd name="connsiteY7" fmla="*/ 519638 h 3001581"/>
              <a:gd name="connsiteX0" fmla="*/ 6072123 w 6377000"/>
              <a:gd name="connsiteY0" fmla="*/ 519638 h 3001581"/>
              <a:gd name="connsiteX1" fmla="*/ 3250545 w 6377000"/>
              <a:gd name="connsiteY1" fmla="*/ 23250 h 3001581"/>
              <a:gd name="connsiteX2" fmla="*/ 63208 w 6377000"/>
              <a:gd name="connsiteY2" fmla="*/ 1029090 h 3001581"/>
              <a:gd name="connsiteX3" fmla="*/ 729414 w 6377000"/>
              <a:gd name="connsiteY3" fmla="*/ 2531318 h 3001581"/>
              <a:gd name="connsiteX4" fmla="*/ 233025 w 6377000"/>
              <a:gd name="connsiteY4" fmla="*/ 3001581 h 3001581"/>
              <a:gd name="connsiteX5" fmla="*/ 1500123 w 6377000"/>
              <a:gd name="connsiteY5" fmla="*/ 2688072 h 3001581"/>
              <a:gd name="connsiteX6" fmla="*/ 5784740 w 6377000"/>
              <a:gd name="connsiteY6" fmla="*/ 2648884 h 3001581"/>
              <a:gd name="connsiteX7" fmla="*/ 6072123 w 6377000"/>
              <a:gd name="connsiteY7" fmla="*/ 519638 h 3001581"/>
              <a:gd name="connsiteX0" fmla="*/ 6202752 w 6463800"/>
              <a:gd name="connsiteY0" fmla="*/ 673348 h 2985474"/>
              <a:gd name="connsiteX1" fmla="*/ 3250545 w 6463800"/>
              <a:gd name="connsiteY1" fmla="*/ 7143 h 2985474"/>
              <a:gd name="connsiteX2" fmla="*/ 63208 w 6463800"/>
              <a:gd name="connsiteY2" fmla="*/ 1012983 h 2985474"/>
              <a:gd name="connsiteX3" fmla="*/ 729414 w 6463800"/>
              <a:gd name="connsiteY3" fmla="*/ 2515211 h 2985474"/>
              <a:gd name="connsiteX4" fmla="*/ 233025 w 6463800"/>
              <a:gd name="connsiteY4" fmla="*/ 2985474 h 2985474"/>
              <a:gd name="connsiteX5" fmla="*/ 1500123 w 6463800"/>
              <a:gd name="connsiteY5" fmla="*/ 2671965 h 2985474"/>
              <a:gd name="connsiteX6" fmla="*/ 5784740 w 6463800"/>
              <a:gd name="connsiteY6" fmla="*/ 2632777 h 2985474"/>
              <a:gd name="connsiteX7" fmla="*/ 6202752 w 6463800"/>
              <a:gd name="connsiteY7" fmla="*/ 673348 h 2985474"/>
              <a:gd name="connsiteX0" fmla="*/ 6202752 w 6463800"/>
              <a:gd name="connsiteY0" fmla="*/ 673348 h 3037725"/>
              <a:gd name="connsiteX1" fmla="*/ 3250545 w 6463800"/>
              <a:gd name="connsiteY1" fmla="*/ 7143 h 3037725"/>
              <a:gd name="connsiteX2" fmla="*/ 63208 w 6463800"/>
              <a:gd name="connsiteY2" fmla="*/ 1012983 h 3037725"/>
              <a:gd name="connsiteX3" fmla="*/ 729414 w 6463800"/>
              <a:gd name="connsiteY3" fmla="*/ 2515211 h 3037725"/>
              <a:gd name="connsiteX4" fmla="*/ 533471 w 6463800"/>
              <a:gd name="connsiteY4" fmla="*/ 3037725 h 3037725"/>
              <a:gd name="connsiteX5" fmla="*/ 1500123 w 6463800"/>
              <a:gd name="connsiteY5" fmla="*/ 2671965 h 3037725"/>
              <a:gd name="connsiteX6" fmla="*/ 5784740 w 6463800"/>
              <a:gd name="connsiteY6" fmla="*/ 2632777 h 3037725"/>
              <a:gd name="connsiteX7" fmla="*/ 6202752 w 6463800"/>
              <a:gd name="connsiteY7" fmla="*/ 673348 h 3037725"/>
              <a:gd name="connsiteX0" fmla="*/ 6202752 w 6399662"/>
              <a:gd name="connsiteY0" fmla="*/ 673568 h 3037945"/>
              <a:gd name="connsiteX1" fmla="*/ 3250545 w 6399662"/>
              <a:gd name="connsiteY1" fmla="*/ 7363 h 3037945"/>
              <a:gd name="connsiteX2" fmla="*/ 63208 w 6399662"/>
              <a:gd name="connsiteY2" fmla="*/ 1013203 h 3037945"/>
              <a:gd name="connsiteX3" fmla="*/ 729414 w 6399662"/>
              <a:gd name="connsiteY3" fmla="*/ 2515431 h 3037945"/>
              <a:gd name="connsiteX4" fmla="*/ 533471 w 6399662"/>
              <a:gd name="connsiteY4" fmla="*/ 3037945 h 3037945"/>
              <a:gd name="connsiteX5" fmla="*/ 1500123 w 6399662"/>
              <a:gd name="connsiteY5" fmla="*/ 2672185 h 3037945"/>
              <a:gd name="connsiteX6" fmla="*/ 5614923 w 6399662"/>
              <a:gd name="connsiteY6" fmla="*/ 2698311 h 3037945"/>
              <a:gd name="connsiteX7" fmla="*/ 6202752 w 6399662"/>
              <a:gd name="connsiteY7" fmla="*/ 673568 h 3037945"/>
              <a:gd name="connsiteX0" fmla="*/ 6202752 w 6427727"/>
              <a:gd name="connsiteY0" fmla="*/ 673568 h 3037945"/>
              <a:gd name="connsiteX1" fmla="*/ 3250545 w 6427727"/>
              <a:gd name="connsiteY1" fmla="*/ 7363 h 3037945"/>
              <a:gd name="connsiteX2" fmla="*/ 63208 w 6427727"/>
              <a:gd name="connsiteY2" fmla="*/ 1013203 h 3037945"/>
              <a:gd name="connsiteX3" fmla="*/ 729414 w 6427727"/>
              <a:gd name="connsiteY3" fmla="*/ 2515431 h 3037945"/>
              <a:gd name="connsiteX4" fmla="*/ 533471 w 6427727"/>
              <a:gd name="connsiteY4" fmla="*/ 3037945 h 3037945"/>
              <a:gd name="connsiteX5" fmla="*/ 1500123 w 6427727"/>
              <a:gd name="connsiteY5" fmla="*/ 2672185 h 3037945"/>
              <a:gd name="connsiteX6" fmla="*/ 5614923 w 6427727"/>
              <a:gd name="connsiteY6" fmla="*/ 2698311 h 3037945"/>
              <a:gd name="connsiteX7" fmla="*/ 6202752 w 6427727"/>
              <a:gd name="connsiteY7" fmla="*/ 673568 h 3037945"/>
              <a:gd name="connsiteX0" fmla="*/ 6202752 w 6427727"/>
              <a:gd name="connsiteY0" fmla="*/ 666268 h 3030645"/>
              <a:gd name="connsiteX1" fmla="*/ 3250545 w 6427727"/>
              <a:gd name="connsiteY1" fmla="*/ 63 h 3030645"/>
              <a:gd name="connsiteX2" fmla="*/ 63208 w 6427727"/>
              <a:gd name="connsiteY2" fmla="*/ 1005903 h 3030645"/>
              <a:gd name="connsiteX3" fmla="*/ 729414 w 6427727"/>
              <a:gd name="connsiteY3" fmla="*/ 2508131 h 3030645"/>
              <a:gd name="connsiteX4" fmla="*/ 533471 w 6427727"/>
              <a:gd name="connsiteY4" fmla="*/ 3030645 h 3030645"/>
              <a:gd name="connsiteX5" fmla="*/ 1500123 w 6427727"/>
              <a:gd name="connsiteY5" fmla="*/ 2664885 h 3030645"/>
              <a:gd name="connsiteX6" fmla="*/ 5614923 w 6427727"/>
              <a:gd name="connsiteY6" fmla="*/ 2691011 h 3030645"/>
              <a:gd name="connsiteX7" fmla="*/ 6202752 w 6427727"/>
              <a:gd name="connsiteY7" fmla="*/ 666268 h 3030645"/>
              <a:gd name="connsiteX0" fmla="*/ 6202752 w 6445028"/>
              <a:gd name="connsiteY0" fmla="*/ 666309 h 3030686"/>
              <a:gd name="connsiteX1" fmla="*/ 3250545 w 6445028"/>
              <a:gd name="connsiteY1" fmla="*/ 104 h 3030686"/>
              <a:gd name="connsiteX2" fmla="*/ 63208 w 6445028"/>
              <a:gd name="connsiteY2" fmla="*/ 1005944 h 3030686"/>
              <a:gd name="connsiteX3" fmla="*/ 729414 w 6445028"/>
              <a:gd name="connsiteY3" fmla="*/ 2508172 h 3030686"/>
              <a:gd name="connsiteX4" fmla="*/ 533471 w 6445028"/>
              <a:gd name="connsiteY4" fmla="*/ 3030686 h 3030686"/>
              <a:gd name="connsiteX5" fmla="*/ 1500123 w 6445028"/>
              <a:gd name="connsiteY5" fmla="*/ 2664926 h 3030686"/>
              <a:gd name="connsiteX6" fmla="*/ 5614923 w 6445028"/>
              <a:gd name="connsiteY6" fmla="*/ 2691052 h 3030686"/>
              <a:gd name="connsiteX7" fmla="*/ 6202752 w 6445028"/>
              <a:gd name="connsiteY7" fmla="*/ 666309 h 3030686"/>
              <a:gd name="connsiteX0" fmla="*/ 6202752 w 6445028"/>
              <a:gd name="connsiteY0" fmla="*/ 666309 h 2805650"/>
              <a:gd name="connsiteX1" fmla="*/ 3250545 w 6445028"/>
              <a:gd name="connsiteY1" fmla="*/ 104 h 2805650"/>
              <a:gd name="connsiteX2" fmla="*/ 63208 w 6445028"/>
              <a:gd name="connsiteY2" fmla="*/ 1005944 h 2805650"/>
              <a:gd name="connsiteX3" fmla="*/ 729414 w 6445028"/>
              <a:gd name="connsiteY3" fmla="*/ 2508172 h 2805650"/>
              <a:gd name="connsiteX4" fmla="*/ 23517 w 6445028"/>
              <a:gd name="connsiteY4" fmla="*/ 2731748 h 2805650"/>
              <a:gd name="connsiteX5" fmla="*/ 1500123 w 6445028"/>
              <a:gd name="connsiteY5" fmla="*/ 2664926 h 2805650"/>
              <a:gd name="connsiteX6" fmla="*/ 5614923 w 6445028"/>
              <a:gd name="connsiteY6" fmla="*/ 2691052 h 2805650"/>
              <a:gd name="connsiteX7" fmla="*/ 6202752 w 6445028"/>
              <a:gd name="connsiteY7" fmla="*/ 666309 h 2805650"/>
              <a:gd name="connsiteX0" fmla="*/ 6293740 w 6536016"/>
              <a:gd name="connsiteY0" fmla="*/ 666309 h 2805650"/>
              <a:gd name="connsiteX1" fmla="*/ 3341533 w 6536016"/>
              <a:gd name="connsiteY1" fmla="*/ 104 h 2805650"/>
              <a:gd name="connsiteX2" fmla="*/ 154196 w 6536016"/>
              <a:gd name="connsiteY2" fmla="*/ 1005944 h 2805650"/>
              <a:gd name="connsiteX3" fmla="*/ 521464 w 6536016"/>
              <a:gd name="connsiteY3" fmla="*/ 2121311 h 2805650"/>
              <a:gd name="connsiteX4" fmla="*/ 114505 w 6536016"/>
              <a:gd name="connsiteY4" fmla="*/ 2731748 h 2805650"/>
              <a:gd name="connsiteX5" fmla="*/ 1591111 w 6536016"/>
              <a:gd name="connsiteY5" fmla="*/ 2664926 h 2805650"/>
              <a:gd name="connsiteX6" fmla="*/ 5705911 w 6536016"/>
              <a:gd name="connsiteY6" fmla="*/ 2691052 h 2805650"/>
              <a:gd name="connsiteX7" fmla="*/ 6293740 w 6536016"/>
              <a:gd name="connsiteY7" fmla="*/ 666309 h 2805650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293740 w 6524352"/>
              <a:gd name="connsiteY0" fmla="*/ 666309 h 2813024"/>
              <a:gd name="connsiteX1" fmla="*/ 3341533 w 6524352"/>
              <a:gd name="connsiteY1" fmla="*/ 104 h 2813024"/>
              <a:gd name="connsiteX2" fmla="*/ 154196 w 6524352"/>
              <a:gd name="connsiteY2" fmla="*/ 1005944 h 2813024"/>
              <a:gd name="connsiteX3" fmla="*/ 521464 w 6524352"/>
              <a:gd name="connsiteY3" fmla="*/ 2121311 h 2813024"/>
              <a:gd name="connsiteX4" fmla="*/ 114505 w 6524352"/>
              <a:gd name="connsiteY4" fmla="*/ 2731748 h 2813024"/>
              <a:gd name="connsiteX5" fmla="*/ 1169081 w 6524352"/>
              <a:gd name="connsiteY5" fmla="*/ 2541833 h 2813024"/>
              <a:gd name="connsiteX6" fmla="*/ 5705911 w 6524352"/>
              <a:gd name="connsiteY6" fmla="*/ 2691052 h 2813024"/>
              <a:gd name="connsiteX7" fmla="*/ 6293740 w 6524352"/>
              <a:gd name="connsiteY7" fmla="*/ 666309 h 2813024"/>
              <a:gd name="connsiteX0" fmla="*/ 6179235 w 6409847"/>
              <a:gd name="connsiteY0" fmla="*/ 677805 h 2824520"/>
              <a:gd name="connsiteX1" fmla="*/ 3227028 w 6409847"/>
              <a:gd name="connsiteY1" fmla="*/ 11600 h 2824520"/>
              <a:gd name="connsiteX2" fmla="*/ 180368 w 6409847"/>
              <a:gd name="connsiteY2" fmla="*/ 401978 h 2824520"/>
              <a:gd name="connsiteX3" fmla="*/ 406959 w 6409847"/>
              <a:gd name="connsiteY3" fmla="*/ 2132807 h 2824520"/>
              <a:gd name="connsiteX4" fmla="*/ 0 w 6409847"/>
              <a:gd name="connsiteY4" fmla="*/ 2743244 h 2824520"/>
              <a:gd name="connsiteX5" fmla="*/ 1054576 w 6409847"/>
              <a:gd name="connsiteY5" fmla="*/ 2553329 h 2824520"/>
              <a:gd name="connsiteX6" fmla="*/ 5591406 w 6409847"/>
              <a:gd name="connsiteY6" fmla="*/ 2702548 h 2824520"/>
              <a:gd name="connsiteX7" fmla="*/ 6179235 w 6409847"/>
              <a:gd name="connsiteY7" fmla="*/ 677805 h 2824520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54011"/>
              <a:gd name="connsiteX1" fmla="*/ 3331030 w 6513849"/>
              <a:gd name="connsiteY1" fmla="*/ 41091 h 2854011"/>
              <a:gd name="connsiteX2" fmla="*/ 284370 w 6513849"/>
              <a:gd name="connsiteY2" fmla="*/ 431469 h 2854011"/>
              <a:gd name="connsiteX3" fmla="*/ 510961 w 6513849"/>
              <a:gd name="connsiteY3" fmla="*/ 2162298 h 2854011"/>
              <a:gd name="connsiteX4" fmla="*/ 104002 w 6513849"/>
              <a:gd name="connsiteY4" fmla="*/ 2772735 h 2854011"/>
              <a:gd name="connsiteX5" fmla="*/ 1158578 w 6513849"/>
              <a:gd name="connsiteY5" fmla="*/ 2582820 h 2854011"/>
              <a:gd name="connsiteX6" fmla="*/ 5695408 w 6513849"/>
              <a:gd name="connsiteY6" fmla="*/ 2732039 h 2854011"/>
              <a:gd name="connsiteX7" fmla="*/ 6283237 w 6513849"/>
              <a:gd name="connsiteY7" fmla="*/ 707296 h 2854011"/>
              <a:gd name="connsiteX0" fmla="*/ 6283237 w 6513849"/>
              <a:gd name="connsiteY0" fmla="*/ 707296 h 2891114"/>
              <a:gd name="connsiteX1" fmla="*/ 3331030 w 6513849"/>
              <a:gd name="connsiteY1" fmla="*/ 41091 h 2891114"/>
              <a:gd name="connsiteX2" fmla="*/ 284370 w 6513849"/>
              <a:gd name="connsiteY2" fmla="*/ 431469 h 2891114"/>
              <a:gd name="connsiteX3" fmla="*/ 510961 w 6513849"/>
              <a:gd name="connsiteY3" fmla="*/ 2162298 h 2891114"/>
              <a:gd name="connsiteX4" fmla="*/ 104002 w 6513849"/>
              <a:gd name="connsiteY4" fmla="*/ 2772735 h 2891114"/>
              <a:gd name="connsiteX5" fmla="*/ 1158578 w 6513849"/>
              <a:gd name="connsiteY5" fmla="*/ 2582820 h 2891114"/>
              <a:gd name="connsiteX6" fmla="*/ 5695408 w 6513849"/>
              <a:gd name="connsiteY6" fmla="*/ 2732039 h 2891114"/>
              <a:gd name="connsiteX7" fmla="*/ 6283237 w 6513849"/>
              <a:gd name="connsiteY7" fmla="*/ 707296 h 2891114"/>
              <a:gd name="connsiteX0" fmla="*/ 6179235 w 6409847"/>
              <a:gd name="connsiteY0" fmla="*/ 707296 h 2891114"/>
              <a:gd name="connsiteX1" fmla="*/ 3227028 w 6409847"/>
              <a:gd name="connsiteY1" fmla="*/ 41091 h 2891114"/>
              <a:gd name="connsiteX2" fmla="*/ 444137 w 6409847"/>
              <a:gd name="connsiteY2" fmla="*/ 431469 h 2891114"/>
              <a:gd name="connsiteX3" fmla="*/ 406959 w 6409847"/>
              <a:gd name="connsiteY3" fmla="*/ 2162298 h 2891114"/>
              <a:gd name="connsiteX4" fmla="*/ 0 w 6409847"/>
              <a:gd name="connsiteY4" fmla="*/ 2772735 h 2891114"/>
              <a:gd name="connsiteX5" fmla="*/ 1054576 w 6409847"/>
              <a:gd name="connsiteY5" fmla="*/ 2582820 h 2891114"/>
              <a:gd name="connsiteX6" fmla="*/ 5591406 w 6409847"/>
              <a:gd name="connsiteY6" fmla="*/ 2732039 h 2891114"/>
              <a:gd name="connsiteX7" fmla="*/ 6179235 w 6409847"/>
              <a:gd name="connsiteY7" fmla="*/ 707296 h 2891114"/>
              <a:gd name="connsiteX0" fmla="*/ 6179235 w 6409847"/>
              <a:gd name="connsiteY0" fmla="*/ 691737 h 2875555"/>
              <a:gd name="connsiteX1" fmla="*/ 3227028 w 6409847"/>
              <a:gd name="connsiteY1" fmla="*/ 25532 h 2875555"/>
              <a:gd name="connsiteX2" fmla="*/ 444137 w 6409847"/>
              <a:gd name="connsiteY2" fmla="*/ 415910 h 2875555"/>
              <a:gd name="connsiteX3" fmla="*/ 406959 w 6409847"/>
              <a:gd name="connsiteY3" fmla="*/ 2146739 h 2875555"/>
              <a:gd name="connsiteX4" fmla="*/ 0 w 6409847"/>
              <a:gd name="connsiteY4" fmla="*/ 2757176 h 2875555"/>
              <a:gd name="connsiteX5" fmla="*/ 1054576 w 6409847"/>
              <a:gd name="connsiteY5" fmla="*/ 2567261 h 2875555"/>
              <a:gd name="connsiteX6" fmla="*/ 5591406 w 6409847"/>
              <a:gd name="connsiteY6" fmla="*/ 2716480 h 2875555"/>
              <a:gd name="connsiteX7" fmla="*/ 6179235 w 6409847"/>
              <a:gd name="connsiteY7" fmla="*/ 691737 h 2875555"/>
              <a:gd name="connsiteX0" fmla="*/ 6179235 w 6392473"/>
              <a:gd name="connsiteY0" fmla="*/ 719790 h 2903608"/>
              <a:gd name="connsiteX1" fmla="*/ 3227028 w 6392473"/>
              <a:gd name="connsiteY1" fmla="*/ 831 h 2903608"/>
              <a:gd name="connsiteX2" fmla="*/ 444137 w 6392473"/>
              <a:gd name="connsiteY2" fmla="*/ 443963 h 2903608"/>
              <a:gd name="connsiteX3" fmla="*/ 406959 w 6392473"/>
              <a:gd name="connsiteY3" fmla="*/ 2174792 h 2903608"/>
              <a:gd name="connsiteX4" fmla="*/ 0 w 6392473"/>
              <a:gd name="connsiteY4" fmla="*/ 2785229 h 2903608"/>
              <a:gd name="connsiteX5" fmla="*/ 1054576 w 6392473"/>
              <a:gd name="connsiteY5" fmla="*/ 2595314 h 2903608"/>
              <a:gd name="connsiteX6" fmla="*/ 5591406 w 6392473"/>
              <a:gd name="connsiteY6" fmla="*/ 2744533 h 2903608"/>
              <a:gd name="connsiteX7" fmla="*/ 6179235 w 6392473"/>
              <a:gd name="connsiteY7" fmla="*/ 719790 h 2903608"/>
              <a:gd name="connsiteX0" fmla="*/ 6179235 w 6392473"/>
              <a:gd name="connsiteY0" fmla="*/ 721488 h 2905306"/>
              <a:gd name="connsiteX1" fmla="*/ 3227028 w 6392473"/>
              <a:gd name="connsiteY1" fmla="*/ 2529 h 2905306"/>
              <a:gd name="connsiteX2" fmla="*/ 444137 w 6392473"/>
              <a:gd name="connsiteY2" fmla="*/ 445661 h 2905306"/>
              <a:gd name="connsiteX3" fmla="*/ 406959 w 6392473"/>
              <a:gd name="connsiteY3" fmla="*/ 2176490 h 2905306"/>
              <a:gd name="connsiteX4" fmla="*/ 0 w 6392473"/>
              <a:gd name="connsiteY4" fmla="*/ 2786927 h 2905306"/>
              <a:gd name="connsiteX5" fmla="*/ 1054576 w 6392473"/>
              <a:gd name="connsiteY5" fmla="*/ 2597012 h 2905306"/>
              <a:gd name="connsiteX6" fmla="*/ 5591406 w 6392473"/>
              <a:gd name="connsiteY6" fmla="*/ 2746231 h 2905306"/>
              <a:gd name="connsiteX7" fmla="*/ 6179235 w 6392473"/>
              <a:gd name="connsiteY7" fmla="*/ 721488 h 2905306"/>
              <a:gd name="connsiteX0" fmla="*/ 6167660 w 6380898"/>
              <a:gd name="connsiteY0" fmla="*/ 721488 h 2905306"/>
              <a:gd name="connsiteX1" fmla="*/ 3215453 w 6380898"/>
              <a:gd name="connsiteY1" fmla="*/ 2529 h 2905306"/>
              <a:gd name="connsiteX2" fmla="*/ 432562 w 6380898"/>
              <a:gd name="connsiteY2" fmla="*/ 445661 h 2905306"/>
              <a:gd name="connsiteX3" fmla="*/ 395384 w 6380898"/>
              <a:gd name="connsiteY3" fmla="*/ 2176490 h 2905306"/>
              <a:gd name="connsiteX4" fmla="*/ 0 w 6380898"/>
              <a:gd name="connsiteY4" fmla="*/ 2416537 h 2905306"/>
              <a:gd name="connsiteX5" fmla="*/ 1043001 w 6380898"/>
              <a:gd name="connsiteY5" fmla="*/ 2597012 h 2905306"/>
              <a:gd name="connsiteX6" fmla="*/ 5579831 w 6380898"/>
              <a:gd name="connsiteY6" fmla="*/ 2746231 h 2905306"/>
              <a:gd name="connsiteX7" fmla="*/ 6167660 w 6380898"/>
              <a:gd name="connsiteY7" fmla="*/ 721488 h 2905306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0898"/>
              <a:gd name="connsiteY0" fmla="*/ 719649 h 2903467"/>
              <a:gd name="connsiteX1" fmla="*/ 3215453 w 6380898"/>
              <a:gd name="connsiteY1" fmla="*/ 690 h 2903467"/>
              <a:gd name="connsiteX2" fmla="*/ 432562 w 6380898"/>
              <a:gd name="connsiteY2" fmla="*/ 443822 h 2903467"/>
              <a:gd name="connsiteX3" fmla="*/ 418534 w 6380898"/>
              <a:gd name="connsiteY3" fmla="*/ 2035755 h 2903467"/>
              <a:gd name="connsiteX4" fmla="*/ 0 w 6380898"/>
              <a:gd name="connsiteY4" fmla="*/ 2414698 h 2903467"/>
              <a:gd name="connsiteX5" fmla="*/ 1043001 w 6380898"/>
              <a:gd name="connsiteY5" fmla="*/ 2595173 h 2903467"/>
              <a:gd name="connsiteX6" fmla="*/ 5579831 w 6380898"/>
              <a:gd name="connsiteY6" fmla="*/ 2744392 h 2903467"/>
              <a:gd name="connsiteX7" fmla="*/ 6167660 w 6380898"/>
              <a:gd name="connsiteY7" fmla="*/ 719649 h 2903467"/>
              <a:gd name="connsiteX0" fmla="*/ 6167660 w 6383718"/>
              <a:gd name="connsiteY0" fmla="*/ 719649 h 2869136"/>
              <a:gd name="connsiteX1" fmla="*/ 3215453 w 6383718"/>
              <a:gd name="connsiteY1" fmla="*/ 690 h 2869136"/>
              <a:gd name="connsiteX2" fmla="*/ 432562 w 6383718"/>
              <a:gd name="connsiteY2" fmla="*/ 443822 h 2869136"/>
              <a:gd name="connsiteX3" fmla="*/ 418534 w 6383718"/>
              <a:gd name="connsiteY3" fmla="*/ 2035755 h 2869136"/>
              <a:gd name="connsiteX4" fmla="*/ 0 w 6383718"/>
              <a:gd name="connsiteY4" fmla="*/ 2414698 h 2869136"/>
              <a:gd name="connsiteX5" fmla="*/ 973553 w 6383718"/>
              <a:gd name="connsiteY5" fmla="*/ 2491000 h 2869136"/>
              <a:gd name="connsiteX6" fmla="*/ 5579831 w 6383718"/>
              <a:gd name="connsiteY6" fmla="*/ 2744392 h 2869136"/>
              <a:gd name="connsiteX7" fmla="*/ 6167660 w 6383718"/>
              <a:gd name="connsiteY7" fmla="*/ 719649 h 2869136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49 h 3254840"/>
              <a:gd name="connsiteX1" fmla="*/ 3215453 w 6383718"/>
              <a:gd name="connsiteY1" fmla="*/ 690 h 3254840"/>
              <a:gd name="connsiteX2" fmla="*/ 432562 w 6383718"/>
              <a:gd name="connsiteY2" fmla="*/ 443822 h 3254840"/>
              <a:gd name="connsiteX3" fmla="*/ 418534 w 6383718"/>
              <a:gd name="connsiteY3" fmla="*/ 2035755 h 3254840"/>
              <a:gd name="connsiteX4" fmla="*/ 0 w 6383718"/>
              <a:gd name="connsiteY4" fmla="*/ 2414698 h 3254840"/>
              <a:gd name="connsiteX5" fmla="*/ 973553 w 6383718"/>
              <a:gd name="connsiteY5" fmla="*/ 2491000 h 3254840"/>
              <a:gd name="connsiteX6" fmla="*/ 5579831 w 6383718"/>
              <a:gd name="connsiteY6" fmla="*/ 2744392 h 3254840"/>
              <a:gd name="connsiteX7" fmla="*/ 6167660 w 6383718"/>
              <a:gd name="connsiteY7" fmla="*/ 719649 h 3254840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383718"/>
              <a:gd name="connsiteY0" fmla="*/ 719611 h 3254802"/>
              <a:gd name="connsiteX1" fmla="*/ 3215453 w 6383718"/>
              <a:gd name="connsiteY1" fmla="*/ 652 h 3254802"/>
              <a:gd name="connsiteX2" fmla="*/ 432562 w 6383718"/>
              <a:gd name="connsiteY2" fmla="*/ 443784 h 3254802"/>
              <a:gd name="connsiteX3" fmla="*/ 406960 w 6383718"/>
              <a:gd name="connsiteY3" fmla="*/ 1989418 h 3254802"/>
              <a:gd name="connsiteX4" fmla="*/ 0 w 6383718"/>
              <a:gd name="connsiteY4" fmla="*/ 2414660 h 3254802"/>
              <a:gd name="connsiteX5" fmla="*/ 973553 w 6383718"/>
              <a:gd name="connsiteY5" fmla="*/ 2490962 h 3254802"/>
              <a:gd name="connsiteX6" fmla="*/ 5579831 w 6383718"/>
              <a:gd name="connsiteY6" fmla="*/ 2744354 h 3254802"/>
              <a:gd name="connsiteX7" fmla="*/ 6167660 w 6383718"/>
              <a:gd name="connsiteY7" fmla="*/ 719611 h 3254802"/>
              <a:gd name="connsiteX0" fmla="*/ 6167660 w 6414938"/>
              <a:gd name="connsiteY0" fmla="*/ 719611 h 3413186"/>
              <a:gd name="connsiteX1" fmla="*/ 3215453 w 6414938"/>
              <a:gd name="connsiteY1" fmla="*/ 652 h 3413186"/>
              <a:gd name="connsiteX2" fmla="*/ 432562 w 6414938"/>
              <a:gd name="connsiteY2" fmla="*/ 443784 h 3413186"/>
              <a:gd name="connsiteX3" fmla="*/ 406960 w 6414938"/>
              <a:gd name="connsiteY3" fmla="*/ 1989418 h 3413186"/>
              <a:gd name="connsiteX4" fmla="*/ 0 w 6414938"/>
              <a:gd name="connsiteY4" fmla="*/ 2414660 h 3413186"/>
              <a:gd name="connsiteX5" fmla="*/ 973553 w 6414938"/>
              <a:gd name="connsiteY5" fmla="*/ 2490962 h 3413186"/>
              <a:gd name="connsiteX6" fmla="*/ 5660854 w 6414938"/>
              <a:gd name="connsiteY6" fmla="*/ 3091595 h 3413186"/>
              <a:gd name="connsiteX7" fmla="*/ 6167660 w 6414938"/>
              <a:gd name="connsiteY7" fmla="*/ 719611 h 3413186"/>
              <a:gd name="connsiteX0" fmla="*/ 6167660 w 6414938"/>
              <a:gd name="connsiteY0" fmla="*/ 726786 h 3420361"/>
              <a:gd name="connsiteX1" fmla="*/ 3215453 w 6414938"/>
              <a:gd name="connsiteY1" fmla="*/ 7827 h 3420361"/>
              <a:gd name="connsiteX2" fmla="*/ 710354 w 6414938"/>
              <a:gd name="connsiteY2" fmla="*/ 450959 h 3420361"/>
              <a:gd name="connsiteX3" fmla="*/ 406960 w 6414938"/>
              <a:gd name="connsiteY3" fmla="*/ 1996593 h 3420361"/>
              <a:gd name="connsiteX4" fmla="*/ 0 w 6414938"/>
              <a:gd name="connsiteY4" fmla="*/ 2421835 h 3420361"/>
              <a:gd name="connsiteX5" fmla="*/ 973553 w 6414938"/>
              <a:gd name="connsiteY5" fmla="*/ 2498137 h 3420361"/>
              <a:gd name="connsiteX6" fmla="*/ 5660854 w 6414938"/>
              <a:gd name="connsiteY6" fmla="*/ 3098770 h 3420361"/>
              <a:gd name="connsiteX7" fmla="*/ 6167660 w 6414938"/>
              <a:gd name="connsiteY7" fmla="*/ 726786 h 3420361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15578 h 3409153"/>
              <a:gd name="connsiteX1" fmla="*/ 3296476 w 6409050"/>
              <a:gd name="connsiteY1" fmla="*/ 8193 h 3409153"/>
              <a:gd name="connsiteX2" fmla="*/ 710354 w 6409050"/>
              <a:gd name="connsiteY2" fmla="*/ 439751 h 3409153"/>
              <a:gd name="connsiteX3" fmla="*/ 406960 w 6409050"/>
              <a:gd name="connsiteY3" fmla="*/ 1985385 h 3409153"/>
              <a:gd name="connsiteX4" fmla="*/ 0 w 6409050"/>
              <a:gd name="connsiteY4" fmla="*/ 2410627 h 3409153"/>
              <a:gd name="connsiteX5" fmla="*/ 973553 w 6409050"/>
              <a:gd name="connsiteY5" fmla="*/ 2486929 h 3409153"/>
              <a:gd name="connsiteX6" fmla="*/ 5660854 w 6409050"/>
              <a:gd name="connsiteY6" fmla="*/ 3087562 h 3409153"/>
              <a:gd name="connsiteX7" fmla="*/ 6167660 w 6409050"/>
              <a:gd name="connsiteY7" fmla="*/ 715578 h 3409153"/>
              <a:gd name="connsiteX0" fmla="*/ 6167660 w 6409050"/>
              <a:gd name="connsiteY0" fmla="*/ 709094 h 3402669"/>
              <a:gd name="connsiteX1" fmla="*/ 3296476 w 6409050"/>
              <a:gd name="connsiteY1" fmla="*/ 1709 h 3402669"/>
              <a:gd name="connsiteX2" fmla="*/ 710354 w 6409050"/>
              <a:gd name="connsiteY2" fmla="*/ 433267 h 3402669"/>
              <a:gd name="connsiteX3" fmla="*/ 406960 w 6409050"/>
              <a:gd name="connsiteY3" fmla="*/ 1978901 h 3402669"/>
              <a:gd name="connsiteX4" fmla="*/ 0 w 6409050"/>
              <a:gd name="connsiteY4" fmla="*/ 2404143 h 3402669"/>
              <a:gd name="connsiteX5" fmla="*/ 973553 w 6409050"/>
              <a:gd name="connsiteY5" fmla="*/ 2480445 h 3402669"/>
              <a:gd name="connsiteX6" fmla="*/ 5660854 w 6409050"/>
              <a:gd name="connsiteY6" fmla="*/ 3081078 h 3402669"/>
              <a:gd name="connsiteX7" fmla="*/ 6167660 w 6409050"/>
              <a:gd name="connsiteY7" fmla="*/ 709094 h 3402669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406960 w 6409050"/>
              <a:gd name="connsiteY3" fmla="*/ 1977193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07386 h 3400961"/>
              <a:gd name="connsiteX1" fmla="*/ 3296476 w 6409050"/>
              <a:gd name="connsiteY1" fmla="*/ 1 h 3400961"/>
              <a:gd name="connsiteX2" fmla="*/ 710354 w 6409050"/>
              <a:gd name="connsiteY2" fmla="*/ 431559 h 3400961"/>
              <a:gd name="connsiteX3" fmla="*/ 557431 w 6409050"/>
              <a:gd name="connsiteY3" fmla="*/ 1930894 h 3400961"/>
              <a:gd name="connsiteX4" fmla="*/ 0 w 6409050"/>
              <a:gd name="connsiteY4" fmla="*/ 2402435 h 3400961"/>
              <a:gd name="connsiteX5" fmla="*/ 973553 w 6409050"/>
              <a:gd name="connsiteY5" fmla="*/ 2478737 h 3400961"/>
              <a:gd name="connsiteX6" fmla="*/ 5660854 w 6409050"/>
              <a:gd name="connsiteY6" fmla="*/ 3079370 h 3400961"/>
              <a:gd name="connsiteX7" fmla="*/ 6167660 w 6409050"/>
              <a:gd name="connsiteY7" fmla="*/ 707386 h 3400961"/>
              <a:gd name="connsiteX0" fmla="*/ 6167660 w 6409050"/>
              <a:gd name="connsiteY0" fmla="*/ 719911 h 3413486"/>
              <a:gd name="connsiteX1" fmla="*/ 3296476 w 6409050"/>
              <a:gd name="connsiteY1" fmla="*/ 12526 h 3413486"/>
              <a:gd name="connsiteX2" fmla="*/ 837676 w 6409050"/>
              <a:gd name="connsiteY2" fmla="*/ 397786 h 3413486"/>
              <a:gd name="connsiteX3" fmla="*/ 557431 w 6409050"/>
              <a:gd name="connsiteY3" fmla="*/ 1943419 h 3413486"/>
              <a:gd name="connsiteX4" fmla="*/ 0 w 6409050"/>
              <a:gd name="connsiteY4" fmla="*/ 2414960 h 3413486"/>
              <a:gd name="connsiteX5" fmla="*/ 973553 w 6409050"/>
              <a:gd name="connsiteY5" fmla="*/ 2491262 h 3413486"/>
              <a:gd name="connsiteX6" fmla="*/ 5660854 w 6409050"/>
              <a:gd name="connsiteY6" fmla="*/ 3091895 h 3413486"/>
              <a:gd name="connsiteX7" fmla="*/ 6167660 w 6409050"/>
              <a:gd name="connsiteY7" fmla="*/ 719911 h 3413486"/>
              <a:gd name="connsiteX0" fmla="*/ 6167660 w 6416077"/>
              <a:gd name="connsiteY0" fmla="*/ 719911 h 3407339"/>
              <a:gd name="connsiteX1" fmla="*/ 3296476 w 6416077"/>
              <a:gd name="connsiteY1" fmla="*/ 12526 h 3407339"/>
              <a:gd name="connsiteX2" fmla="*/ 837676 w 6416077"/>
              <a:gd name="connsiteY2" fmla="*/ 397786 h 3407339"/>
              <a:gd name="connsiteX3" fmla="*/ 557431 w 6416077"/>
              <a:gd name="connsiteY3" fmla="*/ 1943419 h 3407339"/>
              <a:gd name="connsiteX4" fmla="*/ 0 w 6416077"/>
              <a:gd name="connsiteY4" fmla="*/ 2414960 h 3407339"/>
              <a:gd name="connsiteX5" fmla="*/ 823082 w 6416077"/>
              <a:gd name="connsiteY5" fmla="*/ 2479687 h 3407339"/>
              <a:gd name="connsiteX6" fmla="*/ 5660854 w 6416077"/>
              <a:gd name="connsiteY6" fmla="*/ 3091895 h 3407339"/>
              <a:gd name="connsiteX7" fmla="*/ 6167660 w 6416077"/>
              <a:gd name="connsiteY7" fmla="*/ 719911 h 3407339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67660 w 6418824"/>
              <a:gd name="connsiteY0" fmla="*/ 719911 h 3395212"/>
              <a:gd name="connsiteX1" fmla="*/ 3296476 w 6418824"/>
              <a:gd name="connsiteY1" fmla="*/ 12526 h 3395212"/>
              <a:gd name="connsiteX2" fmla="*/ 837676 w 6418824"/>
              <a:gd name="connsiteY2" fmla="*/ 397786 h 3395212"/>
              <a:gd name="connsiteX3" fmla="*/ 557431 w 6418824"/>
              <a:gd name="connsiteY3" fmla="*/ 1943419 h 3395212"/>
              <a:gd name="connsiteX4" fmla="*/ 0 w 6418824"/>
              <a:gd name="connsiteY4" fmla="*/ 2414960 h 3395212"/>
              <a:gd name="connsiteX5" fmla="*/ 765208 w 6418824"/>
              <a:gd name="connsiteY5" fmla="*/ 2456538 h 3395212"/>
              <a:gd name="connsiteX6" fmla="*/ 5660854 w 6418824"/>
              <a:gd name="connsiteY6" fmla="*/ 3091895 h 3395212"/>
              <a:gd name="connsiteX7" fmla="*/ 6167660 w 6418824"/>
              <a:gd name="connsiteY7" fmla="*/ 719911 h 3395212"/>
              <a:gd name="connsiteX0" fmla="*/ 6132936 w 6384100"/>
              <a:gd name="connsiteY0" fmla="*/ 719911 h 3395212"/>
              <a:gd name="connsiteX1" fmla="*/ 3261752 w 6384100"/>
              <a:gd name="connsiteY1" fmla="*/ 12526 h 3395212"/>
              <a:gd name="connsiteX2" fmla="*/ 802952 w 6384100"/>
              <a:gd name="connsiteY2" fmla="*/ 397786 h 3395212"/>
              <a:gd name="connsiteX3" fmla="*/ 522707 w 6384100"/>
              <a:gd name="connsiteY3" fmla="*/ 1943419 h 3395212"/>
              <a:gd name="connsiteX4" fmla="*/ 0 w 6384100"/>
              <a:gd name="connsiteY4" fmla="*/ 2171892 h 3395212"/>
              <a:gd name="connsiteX5" fmla="*/ 730484 w 6384100"/>
              <a:gd name="connsiteY5" fmla="*/ 2456538 h 3395212"/>
              <a:gd name="connsiteX6" fmla="*/ 5626130 w 6384100"/>
              <a:gd name="connsiteY6" fmla="*/ 3091895 h 3395212"/>
              <a:gd name="connsiteX7" fmla="*/ 6132936 w 6384100"/>
              <a:gd name="connsiteY7" fmla="*/ 719911 h 3395212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84100"/>
              <a:gd name="connsiteY0" fmla="*/ 717888 h 3393189"/>
              <a:gd name="connsiteX1" fmla="*/ 3261752 w 6384100"/>
              <a:gd name="connsiteY1" fmla="*/ 10503 h 3393189"/>
              <a:gd name="connsiteX2" fmla="*/ 802952 w 6384100"/>
              <a:gd name="connsiteY2" fmla="*/ 395763 h 3393189"/>
              <a:gd name="connsiteX3" fmla="*/ 487982 w 6384100"/>
              <a:gd name="connsiteY3" fmla="*/ 1709902 h 3393189"/>
              <a:gd name="connsiteX4" fmla="*/ 0 w 6384100"/>
              <a:gd name="connsiteY4" fmla="*/ 2169869 h 3393189"/>
              <a:gd name="connsiteX5" fmla="*/ 730484 w 6384100"/>
              <a:gd name="connsiteY5" fmla="*/ 2454515 h 3393189"/>
              <a:gd name="connsiteX6" fmla="*/ 5626130 w 6384100"/>
              <a:gd name="connsiteY6" fmla="*/ 3089872 h 3393189"/>
              <a:gd name="connsiteX7" fmla="*/ 6132936 w 6384100"/>
              <a:gd name="connsiteY7" fmla="*/ 717888 h 3393189"/>
              <a:gd name="connsiteX0" fmla="*/ 6132936 w 6340891"/>
              <a:gd name="connsiteY0" fmla="*/ 695744 h 3371045"/>
              <a:gd name="connsiteX1" fmla="*/ 3863635 w 6340891"/>
              <a:gd name="connsiteY1" fmla="*/ 11508 h 3371045"/>
              <a:gd name="connsiteX2" fmla="*/ 802952 w 6340891"/>
              <a:gd name="connsiteY2" fmla="*/ 373619 h 3371045"/>
              <a:gd name="connsiteX3" fmla="*/ 487982 w 6340891"/>
              <a:gd name="connsiteY3" fmla="*/ 1687758 h 3371045"/>
              <a:gd name="connsiteX4" fmla="*/ 0 w 6340891"/>
              <a:gd name="connsiteY4" fmla="*/ 2147725 h 3371045"/>
              <a:gd name="connsiteX5" fmla="*/ 730484 w 6340891"/>
              <a:gd name="connsiteY5" fmla="*/ 2432371 h 3371045"/>
              <a:gd name="connsiteX6" fmla="*/ 5626130 w 6340891"/>
              <a:gd name="connsiteY6" fmla="*/ 3067728 h 3371045"/>
              <a:gd name="connsiteX7" fmla="*/ 6132936 w 6340891"/>
              <a:gd name="connsiteY7" fmla="*/ 695744 h 337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0891" h="3371045">
                <a:moveTo>
                  <a:pt x="6132936" y="695744"/>
                </a:moveTo>
                <a:cubicBezTo>
                  <a:pt x="5839187" y="186374"/>
                  <a:pt x="4751966" y="65196"/>
                  <a:pt x="3863635" y="11508"/>
                </a:cubicBezTo>
                <a:cubicBezTo>
                  <a:pt x="2975304" y="-42180"/>
                  <a:pt x="1365561" y="94244"/>
                  <a:pt x="802952" y="373619"/>
                </a:cubicBezTo>
                <a:cubicBezTo>
                  <a:pt x="240343" y="652994"/>
                  <a:pt x="500714" y="1320151"/>
                  <a:pt x="487982" y="1687758"/>
                </a:cubicBezTo>
                <a:cubicBezTo>
                  <a:pt x="352329" y="1891237"/>
                  <a:pt x="309273" y="1874798"/>
                  <a:pt x="0" y="2147725"/>
                </a:cubicBezTo>
                <a:cubicBezTo>
                  <a:pt x="405021" y="2298033"/>
                  <a:pt x="580106" y="2367762"/>
                  <a:pt x="730484" y="2432371"/>
                </a:cubicBezTo>
                <a:cubicBezTo>
                  <a:pt x="954478" y="3792721"/>
                  <a:pt x="4725721" y="3357166"/>
                  <a:pt x="5626130" y="3067728"/>
                </a:cubicBezTo>
                <a:cubicBezTo>
                  <a:pt x="6526539" y="2778290"/>
                  <a:pt x="6426685" y="1205114"/>
                  <a:pt x="6132936" y="695744"/>
                </a:cubicBezTo>
                <a:close/>
              </a:path>
            </a:pathLst>
          </a:custGeom>
          <a:noFill/>
          <a:ln w="25400" cap="rnd">
            <a:solidFill>
              <a:srgbClr val="697DA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706" y="150030"/>
            <a:ext cx="3454400" cy="2590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5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/>
      <p:bldP spid="4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0" name="Rectangle 1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1" name="Rectangle 1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2" name="Rectangle 1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4" name="Rectangle 23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4105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vi-VN" altLang="en-US"/>
          </a:p>
        </p:txBody>
      </p:sp>
      <p:sp>
        <p:nvSpPr>
          <p:cNvPr id="3" name="Rectangle 2"/>
          <p:cNvSpPr/>
          <p:nvPr/>
        </p:nvSpPr>
        <p:spPr>
          <a:xfrm>
            <a:off x="1066800" y="2133600"/>
            <a:ext cx="10065220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§8: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Dấu hiệu chia hết cho </a:t>
            </a:r>
            <a:r>
              <a:rPr lang="en-US" sz="5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5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01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  <a:endParaRPr lang="vi-VN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vi-VN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549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26667" r="20952" b="53651"/>
          <a:stretch>
            <a:fillRect/>
          </a:stretch>
        </p:blipFill>
        <p:spPr>
          <a:xfrm>
            <a:off x="536909" y="136694"/>
            <a:ext cx="10923644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4" t="30900" r="27976" b="38836"/>
          <a:stretch>
            <a:fillRect/>
          </a:stretch>
        </p:blipFill>
        <p:spPr>
          <a:xfrm>
            <a:off x="9757161" y="427130"/>
            <a:ext cx="1456782" cy="1318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5" t="59471" r="6905"/>
          <a:stretch>
            <a:fillRect/>
          </a:stretch>
        </p:blipFill>
        <p:spPr>
          <a:xfrm>
            <a:off x="9585017" y="3126520"/>
            <a:ext cx="1142465" cy="1157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0" t="5185" r="9345" b="24550"/>
          <a:stretch>
            <a:fillRect/>
          </a:stretch>
        </p:blipFill>
        <p:spPr>
          <a:xfrm>
            <a:off x="2129876" y="0"/>
            <a:ext cx="7737710" cy="619016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50796" y="631994"/>
            <a:ext cx="6387611" cy="41686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22821" y="1680548"/>
            <a:ext cx="938349" cy="44989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53548" y="1086370"/>
            <a:ext cx="5643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I. Dấu hiệu chia hết cho 2 </a:t>
            </a:r>
            <a:endParaRPr lang="zh-CN" altLang="en-US" sz="2800" b="1" u="sng" dirty="0"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23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4"/>
    </mc:Choice>
    <mc:Fallback xmlns="">
      <p:transition spd="slow" advTm="9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PATH" val="D:\e-LEARNING\B8  Dấu hiệu chia hết cho 2, cho 5.pptx"/>
  <p:tag name="ISPRING_PROJECT_VERSION" val="9.3"/>
  <p:tag name="ISPRING_PROJECT_FOLDER_UPDATED" val="1"/>
  <p:tag name="ISPRING_FIRST_PUBLISH" val="1"/>
  <p:tag name="ISPRING_PRESENTATION_COURSE_TITLE" val="BÀI 8: Dấu hiệu chia hết cho 2, cho 5"/>
  <p:tag name="ISPRING_CURRENT_PLAYER_ID" val="universal"/>
  <p:tag name="ISPRING_LMS_API_VERSION" val="SCORM 2004 (2nd edition)"/>
  <p:tag name="ISPRING_ULTRA_SCORM_COURSE_ID" val="BBA1EDAE-8381-4BDD-9801-699F92B87E5E"/>
  <p:tag name="ISPRING_CMI5_LAUNCH_METHOD" val="any window"/>
  <p:tag name="ISPRINGCLOUDFOLDERID" val="1"/>
  <p:tag name="ISPRINGONLINEFOLDERID" val="1"/>
  <p:tag name="ISPRING_OUTPUT_FOLDER" val="[[&quot;P^\uFFFD{43FA7D6E-3EB0-4DC3-81E0-F73615F32919}&quot;,&quot;D:\\e-LEARNI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SLIDES" val="0"/>
  <p:tag name="ISPRING_DEFAULT_PRESENTE_ID" val="{593CE5A9-C15D-44AC-9CA4-7278D23A0A9F}"/>
  <p:tag name="ISPRING_WEBLINKS_TARGET" val="_blank"/>
  <p:tag name="ISPRING_WEBLINKS_TARGETMJT" val="_self"/>
  <p:tag name="FLASHSPRING_PRESENTATION_REFERENCES" val=""/>
  <p:tag name="ISPRING_PRESENTER_PHOTO_0" val="png|iVBORw0KGgoAAAANSUhEUgAAAZAAAAELCAYAAAD3HtBMAAAAAXNSR0IArs4c6QAAAARnQU1BAACx&#10;jwv8YQUAAAAJcEhZcwAADsMAAA7DAcdvqGQAAP+lSURBVHhehP3lnxxXmv2L+p5zpsc909PuNlus&#10;YmbmymKurMqqyixmZmaQSiqxVKISM5NlWbbMzNCmtt1mxu6eOfcvWHc9OyKyUmrP775Ynx0ckRGx&#10;n+9eGyJv8/NLgWdQLlYHF+DugFwkxOVgMCsPmy1mTOSloTXPhK5sEwYTYtEeGI46jxAqHOPukTga&#10;FI9Huey0iz9Gl/pg0icUp4pScLGnENeGrXitqxBfdBbhb7U5eLIkBdN58QiMD8GyCH84RwXqClJy&#10;ilycFrlEB1OSBsE15rflEs19KBeZppxjmVKulFtsMFzjKJ7PjfJMDIEHU/c4znPdrVLHlHNF8byi&#10;SB4vgsennMJ5feF6GkaFcrmeOmp1SACcKOdgXUEBWB14s1ZRTlxn7OMcLufiNUWHwT0mDJ5x4fBK&#10;iIC3KQo+SVHwS4lGQFosAjJjEZQVh+CcBITkJiKUzyU034QwM1WQpBTKaVFIfiKC80QJCBLlLkpb&#10;TunTty4P4THlGMbxZD5ElvN8ct6g7HiK+zAN5PUEZMbDPyMOfumx8EuL4fXGwDc5Gl68fk9TJO97&#10;BO97OO97BNxjqRhOU/J7XaNC4crf7hpByT2IDFVyjwqzT98kbi/rNIXDg8fQpB3TM47no7wo77go&#10;eMfzHiZEwjeB9zEx+ib5O0z7Uj6J3Falmry5j5HKej8Tf5NMJ8UiKisZibkpyLeZ0dRcg77uZhya&#10;34Hju3Zj58YtmBweQ3NtLawWC1JTUhAZG4OU1CRkpCUjLzsD1oI8DLTUY6KrDdtGB7F3ahDn5zfg&#10;6KY12LdxBi8+eAUX9+/Eia3rsaavHW1VVkxwe1t+NnJ4jKTEOCTGxSIklPfM2wsBQYFw9fZETEwU&#10;khPi4ePvj+CwMPgGBcPd1xee1Eo3dwSEhMAnIBB3r1gJTz9fZKenI4Hbm+LjeCzeX18/BIWG455V&#10;q+DO44aEBCEqPAw+fn5w9vLCKg9PbuODnPQ0WLLzEBIehZVePsjMyEJjVS1a6hpRbC1FQ0Mzmhvb&#10;UVxagd72HpSUV6O9tR2D3X3oau3i/ZnAzs3bcXD7DmxePwG39HD4ZvFep0fCJyMK0eYkysT3KhKB&#10;mVHwSGLeTeL1MXVNDoFLEvOrifkmkflVl0sC8xLlpMS8F888Fu+P1XH+cNIly0SybGWsn9IqUYwv&#10;VkXzHlEr9FRNR/lgRaQ3pacR3ljOdLmk4V5Ky/T0JkV4adtyelm4p5aGeSqtpFaFejCOeMI9zANB&#10;EZ5IivODzRSIVv6u0ZRQzKWGYVdaBI6mR+FsegyuZsbhkax4PCbi9KNpcXiYMeFqcgwuMZ+diY/A&#10;McaNvdEh2Mq4tZ4xa014AKbDAjAV5o+JED9MUbOh/tgcGoDt1J6wQCxQ+xjX9jHdr+sAY9JBxrb9&#10;THcxlm0L9semID/MBfliXaAP1gb4YFbk7411fj64LSIwBeFhefANLcT9AXlYEZyJxkwzZsxm1JhM&#10;SOKLaOMLO56UhJ6ASNR7hqMlMAk7qCuRKXgsJAoPe/rjlLMPHkoIx1N1abgxUoRHhorxVnsevm01&#10;46v6XLxQmoZNBSZEJYUTIHy4twDkZniI9KBO2QN9zOIykR0aBIWCAFOXOK5j6h4fDI8EAoPySAxl&#10;IKMSQhnMNAlI7IoV8Rg8r5uclwBRIOHD0EAiCtZEiAg8XBj4VarLAIpzCIFGSSoQcWLmXu0AEJFa&#10;zvUaQOQczBgSHB0A4pXIzJQUqQDinxqDgIxYFbAlcC9ChCIsQgQcEuipRSgw0OcwyFNGqqZ1YASK&#10;HJYb6wyI3CSeS865CA6RwINgIzwCCA9fwsOX1ykA8SFABIDyGzz5W9z5m9xiKR0e8jsVPCgDDgoi&#10;lCMw3CMdQHITPHRoyDRTmfYgnDSA8N4x9RERIAIPuwgJAxi3pgIQbwWRRWkQkf34e+IJJUkpT077&#10;ECjVDRXYMDmCrbNTOLlzF3bNbcDEwABa6xtRVlKMvJwsJCWZkJJiQnVJIerLStBcUYqe+hqMdbRi&#10;uLUZcwO9OLV1Dg8f3odHjh7Alf278PLVq4TIJVzYtRWH56axYaAT3VVlMGemoDA7HdmESFh4KIIZ&#10;4MPDQxAaFoI4wiM6KlIFfr8AfwQGs9DEwO9BeRIMK11d4eThgQecnODi5YnIiEjuJ3DwhasnA5u+&#10;fpmrCzwJo3Ae28/fDytcnLHUaTX8+R5HREbAlMiYYEpGbFw8/EKCkZKchLqyCtSUV8FaYkNRsRX1&#10;NQ2oJlBqKqqRmWNGltmCvo5u1FXXwsbtRnoH0dvVg7GRcVw8dgwZVXlYzcDvS2AEZGogieB77c9p&#10;H04LLNwYXN2S+Z4YABEZANFh4kw5JTL/CUwMWAhIdHg46RKAiAQeqw2AOMgAyCJEKAJBIKIAoiDy&#10;r+BQ2yhpELl1G4HNCh0iqylXyp8ASYjxQQkB0pIcjBECZD0BMp8agSMEyLmMGDwoAGG+u8H8d4MF&#10;tkeY5wQgDzKvXeR7eJp57EhsGHYTIJsZr2YJhWkCRMGD0BgP9VMQWcPpDdR2xp09jFf7GXsOUAep&#10;w4xnh8OCcZTpMb5Th0KDsKBDZAchsoUQ2Rjoiw1KPpgjROb8BSB+cYgPy0IkIeLsn43/8ExFaEwe&#10;WnKLkBDJgBIUicJYE7YVWbAmLh0jfvFYy/X7IrJxISwVN0Ji8ExgEF7gyV4risFLHel4cqIYN3rz&#10;8V5jBn5qysYPTXl4rTobO61pSOINWUlwODoOzW0wIDsAxE13EaKbgr0uNwULTZrL4LYJi/Kg4/Ay&#10;hTqIwTlBk4cOEjUtQIkTCUSoGB6LD8LQIkh4HgJEJPBwJVTUvEzzxotceNNdeB8EIAoiCiCiRYjI&#10;vHInXL9aACIAsgNEStEUSxQGQHyTozSA8IUJvAUiShL0JcALGDgfyHUB3EYL8BRT/2wqS3Mx/vq8&#10;H1M/rveTZWo77sd9BTbqWOq4uhQ8uI6yH1fgIWk6j6cAQgeSwpSlIm++1AIQgYe4D4GHq0CDbkGc&#10;h6P7EDgY4HAEiCMsbpWHyA4QSqAkAKG8CBBv5UAEIJr7cASIlhIaeupvikEgXYV/Eu8xZcDEh9fv&#10;y98RmEznR/mLA+HxXPg7nPhexNCB7NwwixN0HZump7B+ZAR9TY2oL7ehOD8XeVnpMNNtlNLJt1aW&#10;YrytCZOdbegiPLrrajDU3ISB5gaMc9n2yTG6jU14cP9eXNi7Ey9duYzXHrqKhw8t4Mz2jTgwO4nR&#10;5moMN1ShrbyEADEhOzWRbiMWcdGRhAHdBqHh7OFG9+FL58A8QJB4+HirdJmzEx5YtQKr3N3gx3dQ&#10;1vszXUVYLF29EvetWI4lq1YSFqvh5e0Bbx8PTjvRtbioY4TThQQTUsF0KZGRvAfe3vAODER6Sipq&#10;6TiqSsuRmZVDl8XfnGtGQWExLIUliE9ORWxSKgo5nZadj9iUdDTW1GOgg67EVo6h3iE8dOo8Rqb6&#10;4Z4SwneL7w1L3h4pYXzXYhFJiHhxXoAhkuUCEJEb3YgbwaHgwXXOJsYOXQITw5GsNtwIU5lW0qGi&#10;3EcsoXELRFZG+yh42F2J7j40N2JAQnMYRmpM27dTLuTm9cqNEBqOEPHislgCpIAAaUgJxgDvw1r+&#10;zu383YfFgWQSIMxzDzN/Psr8d4PpdQLkIea3KwTIeb6nJ5nPDsWFYSdj1QbGKnEfE+H+GCNARgkP&#10;0Rg1TXjM0X1so9PYTcgcYPw6zDx3hMA4zvQU893pCIrpMQUUAkZgQ4jMEyLbg/yxlSDZHCjyxeYA&#10;X9wW4BmK6EATooPS4OubjAd8MnBvYB4iE0vgG5YCU1waRvOLcK6pHkdKSjESnoFWUxFaY8yYDErH&#10;QY84XPWJwVPxsXi+woQbBMiV/lzcaEjDR1XJ+KU+HT+3mfFWkxl7qrKRxRKuMwO1ARDDbRhydBwG&#10;LMRJKCn3oE2Ls3BzkDuB4UlQeFCSCjC8k1jCSg5X8qbzkWV20ZFoqQ4WAYodJAxgnHaLoRRECAs+&#10;HDcV8AzJPK9Xgh5vtjsB4iYgEYjoAFmECIGppMHDRTkQvsh8OE7iXgREUhqXYMhg66FDxDtBSrqL&#10;EJFALdVFErglkBswMaY1RyDbaFLVShLcaYPFIUgVk6Q+umS5j6yTbUU6SARCypEIkCR1gMfieQQc&#10;GjzkuD68Ph9xH0kaPBzdh8BDAq8BEPmtLgIQuXcO0PhteBjzkvL5cH+j2kpBRESAKAcSGwkvpt4C&#10;kVvhQfklLFZbKechy2SaEBGQBBGAURmJiMs2ISIjAeHpCYjkvKQRVJo5HemFmSguK0BvZyOObN2O&#10;nevmMNnbg+76OlSVFKEwJxMFdAmlBbloKrOir6EOg431qOE6m6UQRQVmupEidFRXoamqAhN0IpuH&#10;+7FtfAT716/FmfkteOnSBbxw8TwuL+zE+V1bcHn3VpzYMI253lZ0Vpagv9qGsrwMBPE9kmomX0LD&#10;x88bUQwE/oH+yoV4+frAzdODkHCGs7srfOk0goODlavwIhTcPdwJjRVYRoA8sHI5VjivwiqBBlMP&#10;OpAIBpKYaK1KTGDjymM5E0Au3M+Vx4+JjkVifALiYlngCI+Ef0gYpxMRSYXFxMPZj9fGbdIyc2FK&#10;z0IUXUtuvoWupAZ5ApTcQnS3d+Pg9t3Ys20TgvPj4MGSt0cqnyedhm9mFGILkuHJZcpxEBoCEDeB&#10;hwEQWa7D5VaIiBtxphsRR+IoAYhyIgKQOK0aS1yIIUeQ2GGiu5CVSt4qtcPiVjkARuToRKQKS4FG&#10;AEJwCETcmUZFeyM3MQA1BEhfaihm+Ju3ESAHCJDTBMhl5rlrzH/XKXEiDzPvPUiAXGJ+O5cUhRPM&#10;ZwfoQLYzRq0jQCYJkFECZCjMD0MEx1CoL4apCc7PhgVgC7Vb3Afj1xHGsuPMc6fo9s9GheOcLoGJ&#10;QOSIOBXGqb2MZbv4vglIdhAk2wgR0W1uLiEI8opEuC+DkU88SxZZWBlajKXUspBcFGUUYFtZDS7U&#10;1uMq7el2Uy7K4gsRHmFBSlguOgiRcY9EHIxLwuWKdDzYl0uA5OHZmiR8akvArzXJ+LGjAG+1F2Fv&#10;YwHMlmQCgKU4CcqqSupmOcJDcwkCBA0OhgQSt8qTsPBMJhD4knmnEBi6fGgFfSkDJCJfwsSH2wtU&#10;vE0ES6JUG1Hx3J/yoNxJdA8+FHeBCF2JezTPI+K8LJNptYxBzZMPwZ0QcKcrceMNd4SIchtKfIEN&#10;90FpAGGqA2SxHUSCIX+LVGUJRBiMVVsIIaLaGHQo+NPJiSTwqyCuQ0IBIpVBPEUUpeTFfY3pm6Vv&#10;w+0VSOQ4hhsRWNCpSGqXcityXgKE24or8lPVVjwOz+H1L1VXEXymDAC8TyJXkYCDUq7LARr/Cg8N&#10;GLdK3XeutwNEVYktAkRciDfv26L70N2GiM5Cg4cxrc2L8wgU0T2FEiLRhEdspglxWUkIT+O94PKY&#10;rERUVlkw1tOM2aFujPe2YU1fF/oa69BUUUrXkYPMtCTkZxIedCA2cy6s5jzUWUtgyctGQU4W0lNT&#10;kJiYwOkcmHOyUcN1VSUWdNZW0520Y+PIIM7t2IynTx/HG9cewmMnjuKxYwfw0oXTeGj/Thyfm8Zs&#10;R5OCRwjfnyT+1gxTLGJ53+J5T+KjIxDGd8/XzweedBLunm6c9kYAAePt44WVBIQzXcVyp1W4b9kD&#10;WLZqOZxcVsHV3QnuXu6Ejhe8qdDQYITwfXX3dMcKJwKG24k7cfFwJYQCER8bw1Iz72GAVI/5wJvu&#10;JzoqGqHhdAte3rjP2RmBEZFIoOOISkxGDOGRkpaJHLoTcSL+BEtqVi6a65sJ4h7s3bAZs9PDaO6s&#10;grWxmIUW3u+CJKRYMxBpNtkB4pXG94JwcVfw4PvjAA9HgLiIxIUwNaDh6D6UIyFARAY4jOlbAWKH&#10;iAEPwkQDys2gkHltm5vhogFEcyFGO4iCCMEhIHFjGh7ljYwEf1QmB6ObAJnk79ycHoGF9GicZH67&#10;xHz4kIBDh8g15tErzHsX+V6eZWw4zry2jzFjCwGyJiIQYwTIcLgf+gmMPgKkj/AYoEY4Ly5kEwGy&#10;S6quBB7MU6cYd84yL52nLjIvSSou5DgLJFKlJVVb4kT2MZ7tZewS7SJE5gUgS53D4eYahgCPcAR6&#10;RSMsJBshUaVYHW7FfSFmFGcUYYe1Akeps+YiHM0swFQmSxCpZQiNLkFKVCHSw7LQnZiKvZWZuDhU&#10;gGvd2Xi1KhFfFsfg1yoTvuspwpv95djfZUN5WSYDThScFTD4EtwCDbvrEHjo1VDeBIPISySgoCRV&#10;80o6LEhtkW86g0caJakuP84rpWryTRGoUEmRDHoSqCmCxDtRqo/oAAgUz3i9SkmCuSEJ7nQJxrQX&#10;A6Q35RnFaxZXwgcjALFDxAAGb7iChw6WRQdCyPAhGdVYGkQYKA2I8OWQazOqs3z1NhE/Bn2RrwR/&#10;LhNJEPdO5u/htp58sTxVysCqUk0eIh5PS7VlXtzHi89EwKOcigLUzRJAKWDpsArgdnIdcj3yPOXa&#10;boYHS4u8TwoevDfG71Pi9K0AWQSHBg8Bszv3uxkgvMfKfQhIJJV7ZUCEv0m1fyzCQwMExesS+Yt4&#10;XyQNoFMSYIQQGAKNYJbmQlNj1XxIKuFJGMp8eHo8YgiUzPxUlFcUoKO5CoNtdRhqqaWzqEJLeTHq&#10;CQFzVjpy01jKprJTk5CVmowMKikxHvFxsRo8WJpPkTaR5GSYs7NQkJulqrt66mrQW1+L6e5O7J0Z&#10;x4WdW/D8+XO4uLAbz5w7hdeuXsYTJw7j8Ow4plprYc1ORWFaIkoyk5GfmoBEZngBSCLvQTjfq9Bg&#10;P4QG+XFZKKL5bnkSDgH+Pszb/vDwdIWXlxu8mLoRHD4+7oSFP52JDwLpXiR1cnWCk5sTt6XjcJc2&#10;EQ8eJwQpCbFIio9TbS4R4aEIpfsJDQmmEwqEPyGyxGk1nOhUkgmM+IRkuhH+9gQT4gkRU3IaIuNN&#10;8JO2l6gYpNGV5BUUwWItw3DfEE7t2otTO+dxft9urF07iDBzIiLyTSiuK4ZHGt8jAsKLqUcK36db&#10;wGHIcB72hnXDeejwkNRwHwoYBjToRIzp34KI4UIcpdpGDFAITAQcugyIKFDc4kAUQCiBh8iFy0Mi&#10;vZAS74fS5CC0p4RgjADZSIDszYjGiSyCggC5KuDITsA1Fu6kUf1KWhwu8p09y/f4KPPbHsaMTQTI&#10;FAEyTPfRH+aP7jBfdBEcol4dItNcvimcboKF1oPMT8eZh04z/5xjXr3IAslFvkPnOX+W79MJ5stj&#10;EQZEgnCIOiiN7QomGkhu+y+nCDzgzCDjFg4/zyi+eOksTUj1VRHuCchjQMxFf7oZ+zLNOEQdzLdi&#10;oagSGyvq0VfZgpLcWqSYitGclUOHkYtzdB/X6pPxtjUW3xRG4ueKBHzdX4xXR6qxt6cc1RXZCEuP&#10;g0uswIMlCWl3cICGkrRRSKO3ggeDOuVldxUMqCJaXUOO4PDLYIDIZKmS0lKWLJkG8mEE0BKK/NMY&#10;UOwgkcAs7Q08psiACaWcibRHECTeBIo3nZOPpDJPl6LEQOmtQMLrtUMkkAChdIAYEBGpeQMglNET&#10;S6pzNIDwXjgARDUKE2o3QYQSV2LMa9NaADeCuArkdvH5MvXgi+bB63eXXlHSNiEp5z1kPfc3nIoB&#10;EkPK+Qgs0gRYOrwIDl/Z1rge/byL7R5hyn04856IBBiOELEDUxrKdWgYADEgoQFDg4cxL65PtXvo&#10;EJEGeZEHM4DWgM77ZK+aEmBEKmgEEAiiICpEpKARi0BmQlku2yhoMGOG0nUEcXkYpyMIkFxzKhqr&#10;izDV14bp3lb0EyIjBEh9aRHdRo7qGRUbE8kgIAE2BkEMqrHRUUg1JSAmJhpxsbEIY+k8JCwMMZwW&#10;pSWbYM5IQ02xRbmUxjIbIVKDdX2dOLl5HY5tWo+jm9fjysJOPEVH8iR1dvsctg60Y6KhAu02Mwar&#10;ilFjTiNIkhRQcpNjYckwob4wC6VZDOK8x2GEQ4C/F0x8r0y8Z5F0vcFBPohkMIhgMAgI8EYElyXw&#10;HgcH+sDPzxOBgb4IIYAC/MW9+CA1Lgpp/F3BLHFKNdf9K5bjnqVLVLp09SqlB1avxGo3V/72UNX7&#10;a7WnN/yYRsXE0nUlMUjGwMnHF25+/gogSQRIUkY20ulKWls6sbB1Hoe278DpPQu4ceI4+kc7EJKf&#10;gLwKsx0gqorrfwGIch4yrTsQqb4ytDrRASAOEFFVWKJ4TqseWxpAVA+tWyBitIfY20V0iChYGNDg&#10;/HJZfpM7WWwHMQCiem45ACSIAJGeWFYCpJkAGSFA1hMguzOjcCw7FudzCIwcgoMAeYgAkUb1yyzI&#10;XWJePMt39pgOkI3RwZiMDMQgAdJDB9JBgLQRGm0hvujUITJBgGzQAXKI78MJwuIM884F5ptLLHhd&#10;5rO+QJCc4/LTBkT4Hh3l9gISqdJSMGHcOsg4dtvtq8PxB6coLHNhAHBnJvIz8eXKR1BgDlb6ZuIO&#10;73REBqdjJCodp7PycLGmFkerm7DQ0IGtTV3oKW9CS1EV1rMkdm7QiodGLXii1oR3CyLxXX44fqhM&#10;wGcDxXhxqgEHhpnpqvMQk53I4MUAE8sAEseAYDgOBmhpm1BVVbrTUAARcAgs+CIZsFAy3IUODQWM&#10;LBFLx5SkhgIJkiCBCUvRAbSGGkQ0kIgb8aUb0UCyKBW0JXgzyPowOPpyWonzSgyUvgSID3+HNx+g&#10;lwQ13mytKiuAABFY3AIQBRW+1AZAmIm1RnkpkVO3AoTnMHpledMxKMm1KWDIvJFSLG0bQdwI5Hbx&#10;OsUVaM6A912XegYKIhpsvASeAlKBgjgbgYlyGYvQWISYdl47sPRzaue4GSAi9fsYqJRuch86HJS0&#10;ac1l/P+ROD+eR7tX2v3S2j74TvBeKHDo8BBQBNFRhDLThci0Dg4DHn6UL3+Dsa03p8PoRPIKUtHA&#10;INbZUIqe5kr0NJSjobQQZQW5yExORAifZ1REKCL4/KIjwxHAZys9olLoNuJjCaqwUAQSKN7+fggM&#10;Zmk9NIyuJEE5lUQG5dzMTFQVF6G53Iau2koMN9dhPSGya3xYtY3snhrFY0cOECIn8NqDF/HIwV04&#10;sWkax9aNYe9oJ7b2NGBzdyOhUobxxnKsbatR060lubCkJyKHUKnIS0VVfjqKCRorwZKbEodkBok8&#10;pqU5BFBOCuqKclCclYKCdLqnpDjE0ElH8x028VkEB3pjpdNy3L3kXty79H7cTd35wH24d9kS3Ldi&#10;Ge5ftQJO7u6qu+9qDw/CwxO+gYHwCwxBeATvcQjzcUCA6iLszWUBYYR6JMGaloGWxlZ0tHVhy+wc&#10;ju/ag60zs+ju7KYj2YMNa0dgqSmEczLfG9UGwriQorWJ/G+Sai2jKkskDkS1hQg4BCY6RFbr0HCU&#10;3ZE4uBBHkDgCREkHiJJMK3gQIrdWb+kAuQkidoAQ2ASIKc4XJUmBaCJAhgiQdenh2EmAHCFAzhAg&#10;lwmQK3QhAo8rGRpALvBdPs33VgCyl3lgIwvk41GBGIgIQBcB0hbmh2ZCpCnUB62ERzclDesb+Gx3&#10;8bkqgBAeZ5lnLlCX4qNwmRKQCFDOEiJSvXWCeVIgYrgRQ4dDgwiQlcH4vVM47nCJwUo3ZhyvOAQF&#10;pMLXL5WlhQys8s/mdCbMoenYl56HhxsbcaqhDXubuzFT24HawhoMFJVjX4MV16bK8chwAV6oSsCH&#10;eeH4LjcU31Ql4qMhK55b24IjU03oby1CakEKS74RCh5udtfBQCAlfhNfNlU9xWmjakraMHSHYReh&#10;IfLPYoBQ0GDGzyYgKDs4lANZlEDEDhDK7xYnok1zGYOkCpYSKAUmAg2mUpr1Y4AV+XOZP3+DHwPm&#10;IkRC4CXBT9pDSHk3luwURBhUnBVMtOor5UCk+krcB2nuCBDDgdxUjSUuiEHRcCJ2YOilfgl2IrUN&#10;t5VGeLt4DHfKDgxVbeggWc7rl8CvquwIE3FedhcmUKUMYCxKX89rEjnCw4CUC3+LgMOJrkyrsqI4&#10;7youTX6rrkV4CDgM6ZBwkKcA41bp90j1XKOk44G0bwgUDFchwBBwBBMgAo5APtsAkQNADCnnQYcc&#10;k5mAuIx4pOWYUFmaj+5GBuj2Wgw2VKK2xIys5AQ69TCkJsQgwxRPxxFBpxGJdLU8ApER4QgOCYF/&#10;cJDqAis9paIiIxhQw5GXnqrGcqRQ+dnZqCoqgJVAqi4uRCudyFxPO9b1tmOsrRFru9txcsNaPLhr&#10;M54/dwpvX38IL5w5husEyeVdm3Bpxzqc2ziJw1P92NTdhC19rVgY7cZcVz0aCZEacwbqCjIJkXQ0&#10;F+ej3pKNai6ryE1DC39Hk7UAFflZqipMAFOek6r2qchNRQafpykyCN7ernBxXaW0dOVS3LlEg8dK&#10;Zye4urvBjVoq7SqrVmKZszNcvbwIzAD4B9I1+PrD1dcXPv6BvA989px357RHcAjKyqrQ2tyB5qY2&#10;jA6O4NDWHSixliI6ORWzI+M4sHETDuzYhHBLEpwIA49kFtLoQgQmAgu767hFziIHiKguvtIjSweI&#10;aFWCAzgoY8yIHSIO4NC06EpugocCh8xry8R9GGNFbgLILdVYBkBcCRBxIAKQYh0gg2mhBEgE5gmQ&#10;Q4xjZ3IJjNwE5UKu3AKQM3x/j/N9X2Ce28R4OhEdhH66kC5CpJVOpDmcACFEBCRdBMo4AbKRBVwF&#10;EOafkwIK5pmLPMZl6gqd+xU6eIHIea6T6q2ThIi0lSixwKdcSTiBwrh12+3L/fCfq0Nwp1ssVngn&#10;8eEnwMMzFl4+SSwtZMMn2IzwoDwkBKahIioL6wqqsKO8EZurWzBYVI2a1EKsZwY421lM91GEay3p&#10;eKkkGp/khOK7vFB8UWPC23QgT2/qwvkNHZgfrkRVVZaqg3eh8xCAuCcy6BAcHtKgLQ3bhuvQnYeC&#10;h7RfEBia22BJUaCRLdAwJPBggCCtJXV0HlJ9pUmHh4BDlz+BIfMiY11AGlOWvEWq5M3g6c8gGqDL&#10;n8FTQYQ33hEivgIRBj9VlcWH5E53IXIzJFCR6i2WAAQaLtJeQtio3kgSVLnf/woQnkP1ynKAhcyL&#10;tPUM4gIAHRoKHPpxVE8y6eGmJNO6dIhIsJegr/X+uhkkSnwuBlDsYBGY6eAw4CH7yTEEWHJcAYjA&#10;QwOIyGj7cAQIYWuHx82wUA7jN+TFUpOS3Bu5Zkl1eKhxGyYNCgIH6VkVojuPIEpzIlxO3QoPP0LZ&#10;nwri804iOCyWdFRZszHQWIr13Q3orSlFQWYakhNjkMSSWlZSPJLiohFGlyGNymlJCQiTBmhKejD5&#10;sRQeFBQMTz8ftY1AJYpKiItV4zcyTAnIy8xAXkYqLDmZsObloNlWhPHmWgzUVWCorhJtdCZrOltw&#10;ecdGnN++AS+dPY6L8xtxgfOnNq7BxW3rcGX7ejy4fQ6HpgYwRoc02lCBscZK9FYW0XmkobEoi7DI&#10;Q6vNjDZbPvq5vLu8EOWESnGGCcXpdET8/QW8T7bMRDRZstBA5SfHIJXvRhqfZzLfoygGHxc3Jyxb&#10;vZzQcCU8XLFk5XLVRXgZAeLk4Q4Xug9pWHdiKuNKnDxYyvZm4PXwwlI3d/gSIn5hEap3VnJmDqKT&#10;6IBs5ejr7CE0xlBktaGqshp9bR0YGRjClcPHUNNTh5UM+AIQbwJEemG56BCxQ8MBJs5JDvDQZYwR&#10;cZQBE2PwoZoXmNwCEcOVqIGHsowAMcaHGFVXxrRINZr/Ly7kXwHihZAorQ1EVWGlag5EqrB2sdB7&#10;hHHtrAAkTwCSgAdVFVY8LksbCJ/XWT6jEyxI7mPe2xIfhqlYAigqCD2ESEdkAFoiBCJ+aKG6CZRJ&#10;gmUTY85u5rFDzEMnCIqzjCcXeIwrfAceZN4RXZZlzE9n6FRPCUSoE7obOalXbYluu32ZD+5YHYRV&#10;3vG0mpkICM/hw46FG0ESGGpGcEQRIgOzkB7A0klICmqis1GekIPGJCo6BU1Ridhjy8KDfQW4PmbB&#10;I40peL0gAp9nBeEbAuSTumS8OV6GV/YN49r2XiyMVaOxNkc1wDo7AoSBSgCiGsgVQBgQ6DxEAhC/&#10;DGZucRLiOLJZshRo5BjgYEDI0QCiSXcgtwBEAOHoPjRwcJ4y1olu2lYAQ0cSyDRQUsqASAADaQCD&#10;qAERkaMT8WRw9OTDEph4EBYKKlK9RWnjSDgtwVQCKIOtkh70jZK1FhgNgGjTjtAQqRI4ZYDDgIeA&#10;Q0EpiuCwiwFciW5Eh4gCiJK2rzoez6fBgdegqhaZ2qUv5zZyfrt70a9BA4jmQAQezpQGDy3VukTL&#10;79Z/O+UIDwMgChZ2aDiCY/G3O8oAiF/SIkACFDC0tg5DAg8Bikga01X1FcEhAAnmPnF0H5VleWgo&#10;z8NMWyXWd9ahtbSQ8EhFNGGfmRSH3DQTYuk0vP2kdO1HGCQiMMif894wxSfQafC+SHdZby/VzTYq&#10;MlI1OIeHhRAyIQjhtklxMchMTUGxwCM3myBJQ0OxGZ3lJeivKkUXU1F/XRX2jQ9gc38HTs1NYf/U&#10;IA5OD+Ho9CB2DnXiwuY1OD47hpNrhrFzoAV7htsx21aLoVorhmtKMFFfitE6Ohs6qI1ddUxrMNVU&#10;gXUtVeivKERjQToazGmop3qsOWgvzqZrSUcL0xqzOBeCjdPWrCQk8lkkMpBIo31QoB88vNyx2s0F&#10;ToSJn5+fGsTo5u1NkHhhhasr7lu9GisJD48ABnK6j9CIaMaUKDj5+qn54MgYVNgq0NvagaaGJvS0&#10;d2KidxA1tXWYpgs5tmsBk1ND8EhnwSRJA4hUZRldeX8LIP8iBmb7tNrOATAy7TAv1V0yhkTaSVbp&#10;7SQCFZG0l8i8gokOEeU6dBkA0RyHDg4dJEYVlgERSVdQblRolDfSEvxQmhKMltRQjKSFY04AwsLy&#10;Ucazs1KFRQfyIHWVELlKgFyhO76UFotzfJ9P8v3dz7y6lfl0hi5kOCYYvdF0IVGBaCdE2iL90U6Q&#10;9FJTBMtm5re9fI6HmF9PMM+cIzAuUFf47svo9qtJMbhCoIgrOUfAnGZ+O8V8JyA5xXyoxP1PUrf9&#10;+zJf3O0ciJBgEy1rHsxpVviEZvOhJxIo+QgLL0ZUYDryvaPQ7BWJVt9YlHiHI8fNH9nOPqgNDsae&#10;kiRc7svHYxMWPN2YjHfNYfgyIxBfFYTh/YZUvLamGi/vH8ajO/pwcLIOjTU5CKUFc9WrsNxV9RUD&#10;hXIgGkC8pIeUwIM3UrVzEB4if9o6qbYynEeAACOHzkOBRJMBD2lAV9VXjnAwwKDDI0B6FFHiThwV&#10;INDh+kBxJIRHEKeNkqsBkiC6qECBCANPAIntz6B6U5UWH5QXA6Y0rCuQMBW5U64SQGVaD6CqcViH&#10;hwriEjD5gI3A6ChZZkBD6v5lexW49f2VeEwVoPXzuEYSWJJyub0XlGxDgBjntMs4tgIEr+NW6WBR&#10;0LAHcG0fo61F2kBU2wfP6azDYxFii+DQwPmv4LADxA4NTvP4Bix+S3aAODiQ/03BdJbhaQZE+Cy5&#10;LIKluoSsROQVpqKyNAfDDSWYba1CE+FRlJ1BF0FnwVJXSlyU1t4RGAD/AD+kSntHNAsR/l5ISkhA&#10;ZCTPz3WBXBcaHEBoSBsJ3xPOBwZxPjwUScyM6YkJyEpORIkMOiQ8slKSUGvOQYfNgs5SC6oKstFA&#10;1ZcUYGGkm66iCsP1ldg+0IEd1MHxXgKjDQeYnl0/hhPTA9gz0Irz60dxdLIPa5srMVpdglGCZLDS&#10;gpHaEgxVFWG+twnbuhow11qtptc2lWGmwYa+MjoUgmKCsJlprMAs95f92m15dDC5aCrKUVVg2Umx&#10;qhE+mvciLDSQYAxEMH+X3AsPAlNGtcunU1a4uinnIVVWy+lEPAMYZ+g+vLiduLOImDhYCotRU16N&#10;PEsJ2ppa0FLfjOKiEpRay9De3IbB3j7Ud9TBlwVEaUT3IUhUd94UEd9zHSZSrbUovl9GyqAs0qb5&#10;vqdqqassZ2nfXSTLlbTtjCoyBRup/tLholyL3iAvVV326ixDDtVYRlvI/6k6ayXlzunwaG+k02GV&#10;8fytvJ5R/kYByJ6saAWQczl0HHQgD1IPCUTEhQhAMuJwnhA5zXf3IGPRNhbu1jB/jrJg3hcThM7o&#10;IHQIRKIClBsZ4PR0dDC2Mr8vMH8eYp45wfwiPbmkS/BlwkhGt19N1gYpXuTyc1x/hvlKRrufolTK&#10;vC7paaa3/W6JDwESQIuagpJ02trsMtrqcqwOyIa7XyZfjBxE+SchzzMc5S4BqHALQpGrP/JcfZHi&#10;5I2ywGDstKbgXHcervfn4cWqeHyYH4qvMgLweVEE3qxPxjPTFXhmTz8e3zWAw9P1aK3NRTxvggEQ&#10;gYeqJpHxGYSHD92Hj7RL6A3ki1VXAhAdJAYoHFyHXVyu3IruJAxH4ViNZdct4LhJBIuAQ0ASzOlg&#10;BhyRQCSYCmEQCrbDhKnuSPx4c33523z4oAQiUqXlKAGIEdjtABHd4kBU4FRB3AiSemCXQG0Ee5G+&#10;j9ZDScBBCSCkXUWJmUKXUY1k6NYqM5EcXzsvr0FJm9d6ovE6KA0gTO3Xtgg1OYY4Gmdej0DEDisF&#10;C02ObkOu/2Zo6L/9VqnrWjzfrTIA4svSk1Et5QgNY95YF5gcRcdBGDAzJuUk8Z1MRGZ+MnLNyQzW&#10;NsKjEk0l+cjPSIVfkB/i6NqkzSNSH7AnjiM1IQ6mWOm96IfY6EjEx8UjJCQE4aHBKqj6qeqrMAWR&#10;EJbYAwJk/EYUshOjWeqMV/tKVViNORfZBEh9AR2AtYCBvhh1lhy0WHJRac7G5q4mdJUV8XoKMdNc&#10;jbUt1djd14KN7XXYPdiu4LHAdL6nAXsGCZF1Izg02oWxmmJsaq/Grr4G7OC6tc0VmKonIBpKMVhl&#10;wYGRDu5Tjx3d9Zjm8o6SbAwTGgM8/3hDOdMi9FYUYJBOZpxOZpzbDBFEUh0mje4CED86LHFarl4e&#10;cPPyxCrCw1mAQZfh5OmN+5xWw5VuLCoqBr4KImHIzc5Bma0MhRYrUnPyYCm2oay0AhmZOUhOTkNU&#10;ggnRpmQ01lejoN4Cr6xIeGYwf2WzoKam+a4x0Hqm850VoLDkrknm+U5R7npqVzqVwfXcR/bzlGlK&#10;UjUvx5Jt5HiyvRyPYBHIKOgQLgIWO0yk+kuv7lLVXDGLVVw3gUV3JnbRcciYktWUJ6ejYn2QZQpE&#10;Oc/RwfOP8XduyIwkQGJwlIXjc3mERX4iHswnPAiRq7mcziZUshJwgRA5TYd9mLFoByEyy/gzzpg6&#10;QIh0xwajgyBp12EySM3EhmAb89EC8/BhFnpPEBJnCIsLPMZlwkgGKF5lQeoK52Wg4nnml3OUNNaf&#10;ok6ysHxK12nqttuX+uL3y7yREGVCTQ5LA/nlaLDUICOjHG5+6Qj0NiHeLx5FPtEocw9FoUcI0n0i&#10;kOofgwivCOSFxmKTNRNnewrweF8eXquIw99ygvFlegD+VhyJ19sy8NTaKjyxqxdP7BnC8Zkm9NWb&#10;kZtvUlUj0njuKdUiDL7SG8po1PaX7rYM+AY0VHWUQEMHh+plZYfGIkRuch52cGhAMHphiQyALK7j&#10;/pSkhoIlzWBKhWTGaaJz0sTSK2ESokNFgCLByA4RBlyjOkvaRaSHliEPFeB/GyJakOU2lGMpXICi&#10;qpg4bwReu2uRffRjuuuuYxEeFAOeiz7t4gARqcZyhIcBAC0YG8DQoCEdCRyllvMFlHYQbd4I5IsQ&#10;kWosGTwoI/odAaXOpX6T9rvssLxVci166q1kgGIRGiLHBnQDIFoX3n+VI0Ck2kocSGI23/HMeCTn&#10;JLDkm4memgJ0lOehujBLVVe5erkjmvctLYHPPTQIkRF0IQRJbopJLZOustFclp2SjLhYvgviMkJk&#10;1Levqq6Sz39ER4Sp5XFR4WjIT4c1PVHtn06QNJgz0VFsZkCW9opcBnYrthBePWWFypHkppowXleh&#10;Gr1LstPRQZBs7qinUyjFpFRNtdYoeMiyjW3V2NpZh2OTvTg904+dhIYA4+RkN05M9mBPfzO2d9Vi&#10;I48/WFmINU3lWBhoxqGRNu5Xg8EKM2bqrZhrIWgay7G1m+DpbaTTacWGTp6Ty0Z4zo7SfNU4b8tK&#10;QgqfjXQF9vLxVI3pD6xeheUuznQhrqr3WXR0NBLiExEeSVjHxCItLQ2ldB75eQUIjUtQnztJSGas&#10;CY9koZXHoWPxDg5BBsEyMdyP9r56xJak0IVEIiSf+ZHyzebzI0y8CRPvTD57Bl0vpoviu0V5Z3Gd&#10;rJdlMs19fLL5znJapTymWibrZBmPp6Zle0LKkB0wBIsbXY/hUlwJE8ePObrEM3UYa+IsqQBG4BLN&#10;lEBZLe0qlDOnfZjGxPvxXQhGNY/fxfOO8xo2ZkdjN+FxlPA4a07ExYJEXC4w4YrZhKuMnQ/mcZ4g&#10;ucCC+GlC5BAD/07GoDnGoEnGoCEWynsTQtFJkHRQXdQgtYb5divz6wJhc4h54BghcZrAOMdjXKSk&#10;fUWqyJTDSY/DBca6c4xvp3nsk9QJQwSWzN/2++W++LcHPLDCMwiV2YVoKqxgKaQGA9YamE35CPGO&#10;RZJvDAops38ckgITEBOYjAj/ZHh5JSItPAnrS3NxedCKFwfNeKs8Dp9mBeJLOpAPS6PxUnc2Hput&#10;xqM7OnFjvg8X1rWydGfhC5SMoOQINS5BNczyB/kKOKTKiPAQt6DgoXfL1UChSVyHAoghAxy6DPdx&#10;q/NwlB0ehIQBjuCsOKUQ0t2QmqfCshMQyoclCiNIQgmVUN5wSe1Q4Q2VBthABiap0tKqs+hECBIf&#10;BkkNKASDBH4HaKjgz8BvpAZUHCFidxkSiLncUWo/BSMdIirli04paAgsZNpIpf2DcpPjS5Bm8FVf&#10;reU1SyO9AMFoE5D0X8QXz2g3EPnJs3NYL8eQYwrwRBqYFh2KEfhFWjUZn78hwkEbSe6wTJcMEHSs&#10;xjOk2mAU5KLsAHF0Ib8l+W1BzARxdB1RzCjRfJbJfN61pdnori5ESW4qsmnlvXw8VH1/dnKiaiAP&#10;Dw+GLTcDtXQHZXk5MEWH01FEEh4mWDIz1HejQsSdBMhAvnA1iDCSgTMhMozwiEBphgmdRXQZBRko&#10;yUqlw8jGQGkBuug6qvIy0FqcT4CUYKG7DtMs6dfRkeSnJqI6j2ArL0JGcgJKMlOwpYPrG8uwtrEU&#10;Uwzomzk/11aLze21ChJ7B9tweLQDW+g+BBbHxrtxfKIbO7pqMNtUiu0d1ZjvqsNUg43btWsiRLZ1&#10;VmN9czk2tJQTTiWYbijDPAGyQKcy3VKFqeYqAqwQ1uxkVEr3YMqaaUJuUgwyE2MRQ9CG05UkE7DZ&#10;qclIT05CUmIiIqOiEZ+QAEtOPopzzWp8iIuPP2ERBO/AYDzg4qKcipuvL/wCgxDK7auqa7GweSPG&#10;JrqQXZOL6OJEhBYwPxbGIcjMPEsF5DG/U0bqlxsNX8ovT8TnnMvnTWnzmvzzGRcc5C/LuK1sZ0zL&#10;fiKBlgEqgYsBFnEpSnQp0iajqtKkGkyqzhRYKILFDhdCReQSx1QHixvlF0dnawpAHl1ONcHVnROF&#10;cV7/Bv6WXfnxOGJOwJlCE85bTLhoScKlwiRcKaDMnM4z4QIhcoax6TCD/i7GoDkG+8mUKAwnR6Lf&#10;FI4ugqSDIOmiBjk9kxSBrVy/h7FqP7c9yvf+FPc9Qzdznse5RElj/WXqImPdeeos498pxscT1HHG&#10;u2MsPEsquu33y3xw+xJP/N/3u/Ihm9BhKcdwCV8iSwXWFZTAFsOXwCsced4RyPSPRmIgM5x/Cry8&#10;k7HSw4SMmAxsouW9MmDDS11ZeMcajc8zCZCcILxfGYcn2zJxnQB5fGcXnl8YxhPbe7G1q5SZIZOl&#10;vhg1kE11C+UPNpyHCviGi7CDgdMOoDBcya1Sy3WASGP5reAQ3eQ+HOAhwAjNEREWDgqjwnWFcRsl&#10;BRJDAhJxJyx9MigtQkRrYHdsZJf2ERl86AgGld4CBEmNbaQUbkyrUrsxTTk6kkUxcDPoyUcHJTW+&#10;givbq0F4PIYMvJPgK9Dwp411rObx16fVvC7VMK1PS8O0NEZL+r9Jtpdg7ugKNDgZoNGCvSZ9uZJc&#10;kyFtubGNdixjXju2SOAh3Zml95Xopmv9DclvlDSc4AijAxHwixMpLclAU1kuyhnccxgQgwK8ERLi&#10;T2eQrr4NFRIWhFarmSX3YsIji+4hFpbUeBSkp6ChyMygmaC7jyAkqdHh4WogoYkQKaPjkKqq7qIs&#10;9JcVYFd7JdpLLSzt2zDK403X2tBVkoeq/Cy0FOdhoacexwab0ExHUilda/Mz0Mlz23J4bYTIbGMF&#10;4VCD9U1lmKq1YoL7T9aXq7aL4+Nd2EwXcnSsE1vbq7Crpw7zPY04PNyGgzzm9o5K7O6qxua2Smwk&#10;YBYGWnB6TR+OcL9Dw63Y3deo2kWGqwpVG0hbcQ5mWquxa6gD6wmo6Rath5clIwlxfJ9iWGiJDAtE&#10;WEgAnUggYvm7M5JMSIzjvZUOA3obUGhYOFw8vLDE2Rkr3D3g7OUDF0ocy70rl2OVhzvc/PzgFUSA&#10;EDDdbZ04vG07Dm3fgOrOMpgq0hFlTUJ4EfNiEWHCNKSIBT2LpmALC4ACF10yHUzgBBWwkEgFFTKf&#10;68tD9G0dJeuVjO11BZgZV/I1OCm4MMhrMGFBRpzPTS6FKcHiSaBIrzH57Ir69Ip8UVh3K4Y8qYDE&#10;QMQnByE/IwzVBFY3oThGzRUQCJZEHCwy4WRREs4UJ+N8UTIuUpeLUqhkXLIk4wJBcoaO5AhBsovB&#10;fwNj0TQD+2haNAZSo9CVEoF2QqMzKRwDLLBPc9kWxqld3GYfY9gRxrQT3Pc0Hc1Z6jx1UcBEnePy&#10;s7IuNx4nqWOMjaIj2XFKRykFkN8v9cK/3eeCPzr5smRRiEm6j40EyLzVhq3FRWiJNsHmFYZcb5ai&#10;/BggvOPh4pmIVV6psCTlYydf3ss9Vrzcmo73CsJV9dUXeSF4pyYBT/Tk4ZmdbXjt8BDeOzGD1/YN&#10;48QobXZrAfJJVhnEJgAxxmEYDkQAoFU5SaCnboGEARBjWgMH1zM19vk/tm846FbncStAwnkTI3JN&#10;FG24zFMRfFiGwh1ciVRpSduIggh/lxKDpb3HlgRAcV3xBIm0LxiNwwIGQzoctC/LLspHJKVwh2X2&#10;6p5/EdfJel3q67T6PkZQl288ybgHGR8RTBsrCtEVTEt8s7iMATcknfeIaTBLO7IsSLan3RWFcrkC&#10;KadleUAKM5+M9pZeUJSAxegJJeMw7GAyXIFDasiAgqZFd+G4Tj6t7qtDQ51DP5/0vtJ+l6TSdqUp&#10;UKDBeaMnVgiVlpeEcgKksjAdKbz3oYE+8A/wgiUtSbV5BAcH0A1kM+CXodGSi+T4WNTRpZRkp6E0&#10;N4vBNBXeDH5JDKg5pljkJ8UhUf/EenlmMuq5bVl2Kmari7CxqRxXZrrRW11GJ1GL0SorA30tNrXV&#10;oIkOpMtWgEODzbjMbWboACpz0lCTl4Zeax5Ks9MViNqKc7GO60aqijBHJ9JXaka3zayqsw4NtSpo&#10;7O5r4HQzFvqasKm1Cnt6G7Cvrx57umtwdKiJbqQauwmqXT0NOD7ZjYPD7VxWi4NDbQQJYdFagQ1t&#10;1ardZLimGO22fMJNG1tSY87ktaQime+VfApFOguEEiD+/j6cDoR8FsXTyxPunh5wcnPD3cuW4M9L&#10;7lcfcPT09oG7l7caMyLwcCY4vP381X+XePjTlQQHIy0rB51NbZibnMax+e2YmOpBYbMFpvI0QiQR&#10;MbZkRNn4bGwmStIkRFiZR+1inmUaVkLnqMTCn65wStaHc7khta6Y+f1WEVAiAZQBFAUVcS7idHL4&#10;7mWL+E6KCBZfqTIjWLzTmV8pGQDtlSpioU6gQsn/m3jTrYTQtSSmhSKf7qOakOoqjMcY4biO2l5s&#10;wv6SZBy3puAUddaaigvUReqSqITzxak4Q6AcKUjGToJkY24C1jDIjzGeDTAedjMOdjCedjCu9jGd&#10;YrzbyHXzjHMLjGeHuM8xOpqT3P80dZbTojMFJs4TXgTUCXMijpkJqXzZPgEH8+J1JQhAvPEfBMjt&#10;D7jh/77PFU6BcSwlVWKOLmRrSQX2V1XiUE0lxlIzkePHUrU7LZpbBFa5x8PVPxuVmVbsbqjEtX4b&#10;XmtJxfu5Ifgy1R+fmUPxl+YUPD1ejDeODODdE2P46Mws3idErq9vxpmxctRVpavuuzIoTaqvbgKI&#10;7kSMqiglHRR+mXxQ9sZ1znNbaS9xrLa6tWeV0a4h047rHN2HJr40BIQjSAyAhOcw5XwkU0cZEDGq&#10;s0L1gBUoVVq0i9I2Io3sQfo4EhlDYpSyBSaaBA6Ldf0igYUfg70aWU35J/B3MvD7yYcBKflkh/ru&#10;EyWpo+wfEKTksx7ytVlDAUkSzDVgyJdm1ddmM6hMTZG0sxFUuJ6KIrP5Ww3JMtmW06KoHBOidUVS&#10;siyU6wU2wQIcAsVwa6EKNLJcg48W6LXU0cEYMpyEo6u4WbINxW3lGApyCmKatGrGRYXoz0gGC4bx&#10;OUUR/CY+3zxmHkt+EjL5Pgb5eyAs2A+5JhmRzYzu74WSrCTVuNzLQJ2XmoT6/DR00DHUWvLQVJSv&#10;emFlJcagle6ljCXzJJbCoyO5LCkR43Q1bUXZGK8pweZGK4N3Cx7fPILBunIs9LdgrKoEe+gQJNC3&#10;WAvRYSvE6YlOPLZlnFCpRaM5C5UM1uvrrShJT0I2AWLN4jzBMcVjTjK4T1FSNTZNB3Jh7QAeXD+E&#10;vYTDcTqKXV112Eo4zUl7R08tDg/QjQw2YhdBsoeg2dpZi1OTPTjCbec5vZMQEZBs6ajGdEMpZrjf&#10;dmlL4XRTYSasGYlIZyEli+9kLmGZxnc1JNBXdeuVDze6e7hhlctqrKSkTUTGiMgXgX18BcoBdCHa&#10;/464+vrBOygYzj4+8AkOQWA4nbJ/ALxDw1BcZENOfiFamlpxePsOzG9eg8a+WqRVZyK2LBmJlWmI&#10;L09FbEUK4ipSkVCZqtKY8pSbFC3i9qKosiT7tKNiyo1pWZ+EqFIDTJqiJXUAjnI+CijibjQF5vM9&#10;Fkl1Wi7dCsEiCqD8dbD4ZFAKKBpU/OhUwpia6F7MdDVV3L+Dxx6jy5olELcQkgtlaThSlo7jTE8z&#10;PVuajvNML+g6z/kzNm5TkoZdBMnmwiSsZaAfI0gGCJLubB4zS1NPdgzG6RrmuG47t9lNKBwoTMYR&#10;7necOkkYnSomrOh2TlLH6XKO8HiHLUk4ZCHMWOBfKEzEHlFBIvYSLLeJ+/j9Uk8FkH+/3xX/ttwP&#10;4bFZGCqrx2xFE3ZWNeFQbSP2llejOSWXpYpI3OcUiuUeJviHWdBdXIf9bfW43l2M16oT8NfMIA0g&#10;JRF4oykZz07b8NbRfrqPUXxybhafXtiI5+e78chcPbqaciD/WidtIDc1oBMiiyARMOjVWpS/HRy6&#10;uI0ftxEZVVO3yoCFksDD0G8AJJSS9g6pttLEgEl4iAQiBjSiOK1Jm7/JiVAqgKlSulbCNaQNYJNq&#10;I7oRuhNtdDsDvsiouhGHEM/fxeAfQGAINCRVYmlbpH1VlvdDlzFtwCJQgUJEaCbzxRZgpDJwp/F3&#10;EhihDAIRWbx+KjpbU0xOEmJyNcWyRB6Xn6wrBfFUgpmpSJ+PN6eq+YQCZmBdcVwWnZesg0SDiUrV&#10;fdPnCaAwAkYgI0ARwBhAEeAY0wZgDLjYq814H43l9nVMBVhyPDl+lICNEtiFE1zhPJcAUaRgxu2i&#10;+bwEHiZmqExmKJs8y2BPRIb6IT+F6+UrAR7OSCAcGs1pmKguRGVeFt1AOobL8tDJEv+a+nJU5abD&#10;zHu7odGGoXIzQUIoycj0yHCU0n0stJeju9yC/XQEB3vrcH3TKF5eWI8R7ruPANnWVsWgXccA3qY+&#10;1d5OgFyY7sWLe9djd28TOkvyUZSagNk6K7oIIlu6CQl0N7ON5djRUo4GXs8MQdJdnIf+iiIcHusm&#10;fCYw31GFea7fQ6exs7NOOZWD/Y04PtKCoyOtODHaigP9DZijwzgw0IwDcn1MxZEcG2nHRjqQdYSH&#10;tLN02QjBkhy00QV12vJQlZOCzPgIxEcE834Fqk4G0rU3KMgPq12dsJROw9XDFd6+3oSHO1a5umIJ&#10;3caS1avpPOR/RqSqKgTugcFwEfcREAS/kDD4ER4mFlYtqndWPtqa2zG/bj22zk2hqa8G2XU5MBEe&#10;qQRJck0GTNXpSGJqKJHzCUqO0+mIr0pDwm/JYZ2kSjx+nA6kWJHAqEwDUUwpQaS7HAUUaZdh0FeS&#10;qjQ6iJACEd9lM2OAmTGAziKIUJGvDAfQrcgwBDUUgYogWEzZkcjPi0YF92ml6xnmOdYQjpt57t0V&#10;6ThQmYEj1AnqVGUmzlZm4ZyoIgvnmZ4qz8ShsgzssqZhU0kK1jLwj9E9DDDAd5sT0E63IOqmRvLj&#10;Mct1WwiGnYTGXuoAncwRQui4Xak4Sh2i6znA4+2j9hIou4u5D7WDzmibJRE7CBUCxBO/X+KhAHL7&#10;A66QgYX/4RyJzCyWbuq7sLm5D9saujFX1coXtAapiWZ4B6QgMCwPmem1LBV14EhnM653FOI1azQ+&#10;Sg/EVxmB+LQ8Bq/TkTy/rgLvnRrBBydH8bfzs/jk/Aa8uqcfT29rxUi7WVVfyeA0+cS6XzIh8r+C&#10;RIOIAEQ+YSLw8FXwYMptRIvbO8CDChJQ2OHBZTKmg9OiYAn2EvQl+As4BAQMdoYUNPIMWGiKZnAV&#10;xbDEGksLGMPgIyBRInRU1ZYKXCzhEyThLPWG8lxGry37WJJUuhIFFF4zZVTlyNdiZSyDgCLQEEvg&#10;oiC7+FsEDlJXz1QUnMyASylYUCGEhXwYULkMAYYoky8/FZXNa89NRnyeBoNEBn5TQZqmQk1JFmZO&#10;CzNmEVMquSgDycWcp1Ko1OJMlRrLJTVx+wTuG0OwCEhEMTy+o6IIKDtM5H5TobxfojBJxalQRtVY&#10;iHIOIpb6BC6UQMaQBh4BN58h9xcnlMDzJBWkIJkymZORIECkBIzRfIaxVBKfX1IeAcKSmpUZycLn&#10;ERLgQfcQitjwQHh4uqhvQZXw/s3WF6nqq/joKIwSHnOExWi1FWMVxUiICsO6+mLVrtFGF1CQxvNE&#10;hiErLgpD1lwc6atDL7e7NNmBC1NdeHbXWrx/cicmm6qxlsc8xKC9jQH+xGg71snXfulIzk714PWD&#10;W3CeIBnkvhWZSei1FRBSpYRZJtLjoumA8nF+rI35Mhtdlmw0c/lAmQUb6TYenhvGuYkO7Gwrw366&#10;jnlemzTK7+6owfnJLgKilcfuxjG6oV10HZubyrCP4Lg004ud3fU4Md6NI7yeLdx+Y0uF6p0lgw3L&#10;6cQKUmKREhOuJF8CDgrwRbgaC+KP8FBCJNBf/XfIcmdn3Ld8Oe5asgR/fuABpXuWL8O9K1diKSGy&#10;3M1NfXRxubuH+gT8Ci9vJCanIjM7D1l0HxVVdRjpG8LGqRns3jSLpt4a5DeakdvA2FOfg3QqtT4b&#10;abpk+l/UoKUpdmUhuY7vbV2WJs7L8mROG0rh+uTaTA1ICkp8p6sIIoJFFK9DJVagolelRUlqZcGp&#10;hO82A2wEwRJRpCncwndaoEKgyP+eBOUyr1KhhEoUlUzXkm+OQTkB1EQo9RFUU5Xp2MhzzhOUCzVZ&#10;OEQdrc3GiZpsnGJ6mukZXaeqs3GQINlZkYGNdCVrCIFRBv0BBv1uuoc2OodWOoYuOodhBv0ZLt9E&#10;aGy3pmIPt91P+BwihI5w/yPlGThcTmhR4n52l9LZlKVivjQF2/gbxRVtpEPaUGLCZqa3/Z7gMHT7&#10;/S74D6nScorC0mAzSotasKa5H2upoeou1BbU0eJbWNrggzPZUG1pxlxdC450NeDxrkK8WRKJT9ID&#10;8HVWED6tjsMbPVl4cXOdAsgr+7rx1pFRfHh6LV7fO4AX5jsw11fM0mT0bwLEn5nZ30jTdJgQFiIZ&#10;RS7w0AASreCxOLKcwVgfu6Gkg0LBgoHcmFbzdAiO8LCDgyDQ2jw05xGlA0ODhgTEZMSaGZAKWDpn&#10;GkMrGE2QxBIksQxI0dw/mseJ4jGjeOxISsFEB4rmTLSqFNVmojsT+UaTSNolZGCbksAimdeqS31u&#10;nJJPjYcKJKhQln5FYYRFGINdmA6KyExeA9NowsJRMTkEBwOswCKpkGBg0BcYpJUwMEmqprOQbs1G&#10;BpVpzUKWjSmVUcq0NAdZZdnIFnFaLafSuV0qlcT943ncOB5fJEARxVNxdCmxhFWMDheBidzfSIGK&#10;3G8BizwDeR4CYV3SacHoBadAoWChzYcIcJjKPpHipniMGB5LYBEvkCDMUi2pSKOSC+mY+PwSCZVk&#10;PrtUKpc2voYASYnyh4+3M12IH4IDvBEW6I202FBMVplxcriFLsOEKt7PC+OtqrtsT2khmsxZyGBJ&#10;/NhgI7YxSPfI50IseWqsR212CuZby3GKJf0BOoOntozi6R1TeGZ+Bp+c2YtNnQ1qoJ80XO/pa8LJ&#10;sQ4Fku09zbi8bpAOZA43tk7SaVRiTVUhinn+PXQqUo3WkJumrmeht0FVSTWbM+hOclUD/VSNFZfW&#10;jeKZnWuxt7MKJwmLfYTIjrZKHOiuVb/lKJ3I5aluHOrjdbdWYp7rZP2l6R4s0InMElQnpVprtBNb&#10;6JAmaopRl5+G4rQEgjYOeXwXo8MIDam68veBixsB4LRKabWLM2FxH/547z34L11/fuB+PEBw3C9a&#10;tRorXN1VI7oMNFzi6gZnH1+ExSUiLoWFlbRM5FtsqKiuV596nx4ex471M6joLEVFhw2NfVXIbc5H&#10;VhNB0yzitEoJFi7LbMpFpj6vltnTXKaabp7Wtsngvppykd6Yg7SGXAJIg1RqHeFDqBhgMREqpiqC&#10;RYBCtyCKY6CNZaCNpYOQNhpD0YRKlECFMAkrFJjwfTYzLlCxhEoK4ZJXGIcyQqeeQbmLYBolPGZr&#10;MrGVQNtDUO7ntRyuz8XRulwcp05y+rSuE5w/WJuDnQTJxqoszNCljBIA/XQRnSXJaC5KokzoJDgG&#10;6SqmCIUNBM1WuptddDULhM9+7neQ+x+qysR+7r+Hy3dy/XZKtttULvukYpbXNsPfOMPfOEvd9vv7&#10;nfD7+50JELoPpgKQP3uYsCyoCB7RFcjJa0JvVRcvoBmFGZW0zmaEhWQgPrYIFeZ6rK9rwPHuajzZ&#10;koW3LRH4IjMQ3+SF4NP6BLzWm41nNlTjxYVOXNvQwJJXN/56YgZv7O7HM5tbsLG3iME1FvIVXjtA&#10;dIgoeEjDOqWmBSIEhjgRgYT6lhXhoaSgYcCDJXsHgDjC47ckAFHwUAChc1CuI1EPZgzAN0FDxBI7&#10;wZHAwCNpLINPbAFhIkARCUgIEVGMgES5Eh5PYEJFMNBJNZfRcyvMoT5e9eKSVKpjCAn5jwr55Lj2&#10;LScR9xFIGK6Ckn/KE2chsIjOYuAUZ0FAKNkdBl9wKoGBO1E5jHSkFAksGPwEELYcBQKlMk055XnI&#10;q8hDbnkucpnmG6rMg7kyn9KmZZlsl0Nlc59M7ptGmCQTQCaCxERXIkBR7oRKoKtxBIncT+P+GkAR&#10;iCyKv02ftgNeORctFRnwN9xhLI8Vx2cV76AEykQ3klaUqmAiABGl8hkWszRWlpeAQF8XBPm5KXAE&#10;+XkgOtiHEEjA0b5auo4C9fmR3e0VuL5hCHMs5UvvqdqcFMw12fAwl52d6kSvNV+1WZSkJWKkLB/7&#10;umpwZqITO3qb8NbBjXj9yDa8vG8jPjm3H3tGejBZa8OJqV6cme7HmfFODJZbsKu/HU/t24KXD23B&#10;8wsbVTvJGbqBzpJc7OhqxJqGUgaIAhSmJqK9OBeX6DRGKi0Y4r5D5YXopSM5MNyJ904v4BSPebiv&#10;HscGGhQgdhEGxweaeF11ODfSQmdSpQCyr6ce+3vrsaujio6kBmvqbdhK93FwmC6G0Jmps6KjOEe5&#10;sWQ6j9S4SDWa3sfHA+4eLnB1d8ZdS+8nLO4mJOQvclcocNxx/334E+Fx59Il+NP996v5P9OR3Lls&#10;Oe5b7Qz5zElgeBSi4vh8Y1kAMLFUT6XRhRSXEBhllaikhns7CRArqrvL0TPahJKuYuS3FcDcXog8&#10;pQJNXKbE6Vy1TFuXqy/L57zI2F5Nc52sz2k1I1spH9kthJIhHUoZhIm4HnE7KQIUcSw6UJJ0oJjo&#10;HESJFSw0iQQuDLxxAhYBisCEwTzSwvxKoMQzTaFyixJgZam+hm6mje5moDodUzz+Jp5zvjEXe3kN&#10;+5vycYg6Sh2nTjSZlY7Sle1vzMcOwmSOIJmiKxkmALoZ9FttKWggROqKk9DCtLc0FRNct46g2Fyd&#10;hR3cdhcdzQIhtJ/ax/k9dDs76Hy28jdt4m9aT63hb5oiLMf5m0YIEdEEr/O239+3Er+/bzUBQojc&#10;vxr/sdwXd3ulYHVoMVaHWLEs2ILYpDLkpVcgN7UMKQlFiKADiY+3YLymBaf4op7sLsWjFQn4S0E4&#10;vsoOwncFYfik0YRXCZAn11fi+qY6XFhbgxubW/GXhWG8vr0Hj6+tx4YuC5KYceVfBwUg/wIRgYeR&#10;Gi5EIGGAhPAwZFRXOcLDAMhNwGDQ1sAhYuDWS66q9KqClRaIoqTaSoeHBDkVkBhs4qUESyWqlIFJ&#10;V6KsEwlYbgFJLCFyK0xUNRclIJG2E6mnVw3MCioCFEMCC26TLimVwesUZyHjFxQwTIgTR0FQJAgk&#10;qERzmpK4ixQL7TphkVJEd0BgpJeIo8hGVmkucsoEEAIBAUI+CqpEZhRWF8BSIzLrqaYipUIU1TKl&#10;LLXcltsUVHO/ajPyuX8OoZJF6KTTqQhIxJGIUuhuRMmUACWRIHGESQzvr4IIJRCJFvH+G1JO5X+R&#10;wF720+CuPRsTIXGrZHmSJYX3IA2ZJem8H2l0JSkoKU5BTlIoAnxcEBviixB/T0QRIpnRwRiyZjLo&#10;lsHGZ9HC+3ltbQ/OspQ+IiO1K4vQSSheXtuLR7eM44RUJzHI1+fTDRRmMcMV4ORQMw4PteLk2iF8&#10;dHYv3jm1B28dm8eH5w/g0rZZrG0sZ5BuI0D6cGFNP+FgYyYvxPVta/Hu6X14Ytc6PLRpHHv7mjFZ&#10;XYxuWwGdTjXW1ZXQdaSjOD1ZgWeO+5mT4jFdU4KOwgzs7m2h49+J53evw1k6oFPDzdjYaON2pZxv&#10;x5bmClweb1POY2tzuVp+qL+JsGlQ241UFmIdt5FPo+wiWGYbrKjhe5adEAmp3lP/MxLgA2dXJyxZ&#10;uYyuYzVW0n3cJ1VUK5arnlXSgP5ngkOqre5etlSlApI/L3kA99GJLHMjfAKC4S2feQ8Jg2dgsGoT&#10;cQ0OoRNJQ2mJjQXYfFRV0AH196JrqAm2zhLU9VagvMeG4q4iFHUXw0IVGiJYNBXZZele3E4Tl1OS&#10;GpLtCjotMFMq7bAgv4OwoRRgCBZRDoGSLY5GXA4De7oDVFJr+Z7TNYiSpY2GAViUpINFQUWAosMk&#10;jm4jgUBJobIJD4vVhHKW6psqUtFNgIwRIOt5nq085zy1t7UAB1oLcbitEEeooyLOH2opxEKLGTvo&#10;xNY15mGMQOjjOdvoHBoIjBq6jmrCo55pR1kahrluhttsqMvBVjqbHQ152M399lC7OT/P37KFgNzA&#10;86/lbxnnbxjm9ffJdREc7aVJaCfoesvoQG6/dwUBskrXSvzncm/c7ZGI5QH5WOqXgwe807HCPxP+&#10;4blIiCtEMgGSSBVll2NzbQMenGjH1dFyPFmTiPfoQL7JDsZ3heH4mwCkPxdPbqzGwwTI+TXVzHx1&#10;eH1HD17f0okbU7WY40PKtZgUQHwSNReiIJKkQ0TpZhdyc9vIzQAxpMChw0Nr/1iEh13iABi0pXpE&#10;ArmChwR5PWCpUjGDmoIHg5JAwyTQYMCRQKTEaZPDfAKdiCZCRYfJv7oSBjs5j4BKh4lKBSJyLVQk&#10;QWIAI4LTmgQcCfbG7lgGzjjdYTi2XyQxeNjdBV1AlpWOwpZLd0HpwMhTwGDgr2IplrAoqiUUCIaS&#10;uiLYGopR2qirqRhllDFvayxiKuJ0gwVWqqS+EMV1GlAKCZh8wiSHMMomSDIJEnEkUu2VpoCSpSRA&#10;EZCYijOQyAAcbzEcCTOWgyMRJyEy5u3L9e1i+VyM6fhC3oMi/n4quZjgtCttUQRHcnGqSjNtGbwn&#10;mci1psNKa58aF4DIQE/Eh/rB29MZkQEeyIkLwQDv4ZbGEmTFhWFHSylemp9UnwppZWm8i/d5hvfs&#10;hV1rcZr54AgDnFRhSXfbTgJ8iM/g8mQX9jD4n98wga+un8EHFw7hbULkwwsH8fi+zQwSNuynIzjG&#10;oH56uhfnp7voKnJwfKQDb+zbhCe2r8Hze+ewZ4jBns6ggXDaRWewptqCAwzsmQnRvIZSHKHLqM3l&#10;OQm18ZpibO+owwt7NuIVOphH1g8ql7KFTmmSTmUnATRPnR/vwH46pLl6KyarinBIPoFCt7SdUJlt&#10;LMMQgbWVx5F2kJ3ddRisKFA9r+R/QgL8PNW/GTq5rsbdS+7HXXQZ9y1bgrs4LdVXChiU/F+IuI4/&#10;UgIQAYpARNpB5PtYPiHS8yoIy9zdcZ+LC5ZyWXB0HDKy81VX3qz8AnQ0tWGkqxsTox1o7Cc8uq0o&#10;7SlBzVAlqocqYO2zwtpvha3fpmRVsqJEl03EbURqW33amJf12vISlPRSPHZxL0HTI9IAU9BJyFAC&#10;l/x2ilDJF7eiYMJ3ncFXlMEArIDCAGxIA4smgUmS7lKkS3IyA3oag3wOoVJA2RigaytT0U6ADDCA&#10;TxJSc4THVp5vJ93SXsbM/byOA9ShDlExDnDZHq7bQsDM8BoGuV8nAdZEgNTQ/ZTThYiqeZ6W8nT0&#10;0n2M87rWcttNzWYWIMzY3lyAeabz/D1b5ZwE4wy3GaO76q9KQxfh0cprayQ4agm6OgKvhSBRALHr&#10;nuX4z6VuuNM1Cvd6peIeDxPuc0/ACq9EeAZlICIyH/GxhUhLKUVlXiVmim24NNqAJ2Yq8VJLMj6y&#10;RuHbvFAFkI+bkvDacAEBUoNHNtfjoQ31eHxdA17e2IbXNnXi0fEabOQNKOWP8iY8fBLpQkyEiEmD&#10;iOFG7K5EqrMIDwMgmgv5bYBIG4gdIGnS7qFJdeHUASI9pYyupRpEGND1KhB7kGKAihMwUI6lWMdS&#10;rQDEVKSBxGRJppJUugiVRVfi6Exi6HCkMVeAoqAiEKEEEJF0FwILURSvTdyGLDeqpDSXwXPrwFBt&#10;GHQaaeIwxF0QGDkERi6BkV+uwcJMWAgwNGgIMBj86wiBej6DBg0K5U0lKG+2orLFhpq2UlRTVa1M&#10;KZmvarWpdRUtVm5XgjJdAhorwVJEmBQQJGa6kjwFkjwqF1kVOYQJRZgoZ1Kqg4RKZgk/kYE+kYE/&#10;oYhWnyAQmNwqAYRyfrznCQROAreXfRyhkSquwprBYxOgBIQow0FqWams5zzT3PJsFJZlwkZ7b04J&#10;Q2KYH12IG4J93ZAQ6ov6nARsb7JijnDNTwhnwG3HS3vWoqPcgk2tlegjBE8wqF3bNIbL0x04xSDd&#10;Zc3HgC0fo7YcjFOXZnpwZs0AHiYIvnj0PD5+8CTeObMPn147g7fP7scwg/TO3kYcG27FIULi1YX1&#10;6Lfl0fmY8eL2GbxMyLx95gAOT/Ti8HC7ajDvK2HGrytmgawfTXRFqTHhOEyYDJeZFWCkV9e6Oiue&#10;3rUB759cwLPbJnGWDuRAZzVhaMMGuokdLWXYQHDs7ahiKbOIAGEptq8JV9YNYZ5QkdHt0m4jnzrZ&#10;0VWHbV21mGwqQ1l2MsKD/eDp5UrXsQornFdh2eqVuJ+guIvguGvJffjT/ffgjvvuUcDQtBR3CFQ4&#10;rdo/3D3h5O2LlZ5eagT6EmcXVZXlGRQCD0raQlIyc2FKz0JuYTGqq+rQWNeA8aF2dA7XomagHDWD&#10;5WgarUHdaDUqh8pROewgzlcMld2k8sFSSlJKn69QctyGGihFGVWqJEBygA3hUkyoKDdDl2MRt2JU&#10;gTF457QUECiESpNUe1GN+XaoZNQvgiWVpf9UwiS1mvmAwTyjku8igWKuTEMJXUol0yYG7q66TAwx&#10;kE8xqK8nrDa3M8jznHt4/gVqH0G3n5Lp7YTIOm4zxuDfQ2C1ECC1PG45IWUlmEQVhEkDz9PB8w7w&#10;Oia47Vpe7wZe9yY6mc3cfwthNUcgTtGFDNdmopcga5frKSfY6I4qCY8ywqO8JBG1hAkBslyB4/Z7&#10;luHf71mK/1rmgtVeDNjBKVjhQ4C4xsDTIxK5kWmoSilCXkIhMlJtaC6oxLbKMlwYrsLDQ4V4kY7j&#10;47JofJdPgBRF4KMGE17pz8PTBMiNLQ14Zmc7XpvvwktzrXhpXStujNVgR3cJmvhDAwgIr3i6EMOJ&#10;ECQ+DvIzIOIAEAURBRICRE1rqZpOlXYQrS1EAKIGvSmA6O0OOjgMeDi6EHs9ul6yVe5DwcERGpqS&#10;GPCSCA8p1UqqAcRRAhHNjdhlgIRSXWVFAiwBF12FBhNKGoN1yXIFDjs0GDQIjTRxGiwha04jm9DI&#10;UdBQ1VKEhnIXUuVEWBTVWlBMicuw1oub0IBRoQOjSodGbVsZ6jrK0dBZgXqm9Z36NFNZXtdeZodJ&#10;RatVqZLT5S0aSEroSorqNJDk6yDJrdJAkk2QZDFoZ5ZlI6OMsCNIUimBSEoJQUiZ6BQSRTocTEUa&#10;XDRIaKBIEhEWsk8qHYSAI53QyKCjyORxs8o1ZYsIiBxdMp0l01xuruS9YlpQloH6ykwU0d0G+brC&#10;h+4jOdQfcaE+WMPrvjTSgC4Cq4f3+NV9c7iyaRyVuamqUbuPgHh06xROT7bjL4c24PBYO8ZYkl9L&#10;B7CF4NnL+3ZtbhAnp3rx4OYJfHzlGD556CT+dvUEPnv0Ar578gq2dTdgtt6G8zP9qqrryU3DDBQ1&#10;6LRk4eltU3hxYRPeOXcY17evxf7BNuxlMC9JTcTh7lqcoYO4tr5f9RSTHlYHeurQbs7A1pZK9S2t&#10;B+fG8NH5w3j70FY8NNWB0wON2MBrm6aTOEBIDNCdbiZMBCDSs2yQADox3oXTUz2Yri9FsyVbfQ9r&#10;HY+3kdfUUV4AGwESF8l86uupvj4s/6Hu4uGmtNrVGQ+sXI67lj6AewmNB1atVF137yU4ljmvxv2r&#10;V6veV/euXIW7pHfWsuVqepmLqwKKR2Aw/MIjEZHIglIaS+uESH5hCTJyC1BRUYXRAQJkiDCh82gc&#10;qUTTWDXqqTrReNVNqh2rRM1oxf+q6hFCyHHevrwCVZRKCSM7WCgFFnE5ApReSpyKgonuThjEzcqd&#10;sMBBoOQxMOeyZJ9DmORS2eJSpAcZgZJFoGTWMT9Q2QRKHoFSUJOJEqq8OgO1BEgLAdLdwEBOgEwy&#10;sM8SVJs6CrGdjmieINvJc+/iNezg/AYul20GCIV2OpA6HqOcsLASSEWESHF5KkqpGkKlmefqIkAE&#10;TuOExUyLGWupWZHAg9c3zGP01qSjlW6onvCoIjzKCIwSwqOoOBHFxQkKJLfdTmjcfvcS3H7XA/j9&#10;vUv5EnjBFBKNElMmLCl5SI9kgPQJQ1dEHLak8YQJWWiPz8LO8hI8NlKFRydK8eiwGS+3phAgMfjW&#10;TIAUEyD1GkBe2N5IeLTSTnfipc3NeGayFs+vbcYT47U42F+GPv7gcELAQ74XlUBgSIO6OBI6ER8Z&#10;ZOjgSOxjRfSqLEeY+EtvrRRNASIFEc2FGIPHHOEhbQ7GgDlxH/a2D8qxmkSVfAkLKfneDA4joGlV&#10;IgZEFFD0VMnuTDSXojkTcSW/IZ43Po8ZVEngIqkOjkKeg9BIEXAUM1iy9Cs9o3IYxHLpNvIMt1Fh&#10;RkGltFloVVICC0OljXQMDGzlzZqTsAOjnZAgHBoZ8Jq6KtBMNXVXovkmaesaqXpuV0OQiEOpbqc7&#10;4XQVU4GJTdwIIVJMFRAkZgWS/JtAIo5EQCIQySBMFqu3MpWDSDFEQGgiLDiv3IXIcBPiNAgNkYAj&#10;u4Il1gpmxluUX7koc1UOLNV5dGK8b1xnq8pGcxX3TQyGl9tK+HuuRmSAJ5LDfbHQWoIT/TUY5H3e&#10;QtC+c3wHNnY3Yqzagrn6Elr8Yjy+dQKXZ7rw4ckd2NFTy3UyMrwUu1rLMN9Wjitre7FvsBXH1gzj&#10;p2cewqcPn8bn18/is4fP4IdnHsaNPRuwlo5wtLwQF9aO4JXda7CtmaXgzGQ8sXMdPrhwFG+d2ofX&#10;j+3EfF8zgTEMW3oidnbUqe6/b+zbwBJkGZIiQrCZjmKY7nOiisGFoDnQ34L3ue+7J/bguR3TeGi6&#10;Gzt57D4WQLbWlWA9f0dfAUukdLFS5VaSEoe1daXYRyeytoEAKdD+mbDanInB6hL0VlhQlqONPvf2&#10;8VDjPdzlC7yEh2o4X7mCUFiq4HEfddeyJaorr/S8kv9NFzfyn/feo6qz/nDv3fjz0qX4E3UvweIX&#10;FonI+CRVfRUebyJEUhGWkITUrDyk5ZrR3NCC6eEeDIw0oZWuo22iDq2Tmpqn6tA0VavUyPiiUqph&#10;ooaqVmm9Sg1pyx2XybRdvwEiDSgVmrvRgVLeT6D02ZQzkWovVfUlQCFMLIRJISUOxaxXd+UxQOex&#10;xJ/bdLPy6FTMBIuFgbuELqWMwbuKLqKhPgutjdnoacrBUAshwuOsJSjmuix8D4uwidrC820gwKbp&#10;TmSbrsYcNHG/SgLEWpUBCx1OIWXhtJVAqWBaR0i1ECDdPFc/4+8IoTHenK9gMs75IbqPHrqPNrqP&#10;uopUOpdkOpgk1UaTT3hIg38+ZSFEbrv97vsJj/vx73fei/+6fxlCffxRGBmLFsJiqtCK7TYbthbk&#10;Yg9ftFN8Oc/Qnp8uzsXjHSV4e64Gb22txWsbK/BGdyb+VhGL78xh+M4SodpAXh8y46UdzXhuVxue&#10;2NqMRyaqcLWnFE9NNuDpiXqcGa7EOG9sQnYc5PPf4kAEHgogSoSGHSBSjaUDRFJKAUWqtkQyjkLa&#10;SpQcAJKhAUTgYQBEBpUZ1UOqQVuqjgQc4gIEHlQc4eFYdWVUlWjgEGho4BBJKVib1panyjKmBlSS&#10;ixeBomCiN7qLI5HUkPQUUr2DCrQeUyamSQRHSpFAgwFToGHNUk4jp0zchgYOc0U+oZHPF8XM4Fig&#10;nIZUTZU10GUQGuWEhjgNcRladZQGDXEY4i4auwQQVWjpqUJ7L0uafTVoV2JGFfVWo5XrWnSYNHZx&#10;X4KkTlxJZxlqO+hKCJHKNhvKxIk0a1VaxQ2FsEi1Vp1ZhwjdkQ4RO0hU9RZhYgcKpaAgDkUHhA4L&#10;Wa65DN1pUDItbiOX8MgTQNBZCCQKq3OpPD1dVHFtPuGqAaSwOgc1dbloIUTyk0Lh5boC4T4uqv2j&#10;Pd+EC6P1eGyuH+t5Dw8P1KnBf/IF2x0dVdjYaMWx4WZcX9eHp3dM4rPzCywV1mKC62XcxKHeWuzt&#10;rceV6U5V9TQ/0o2/v3gDn10/g68eu6Sqs7598irePX8Au/rqlWOZqLLircM78OB0FyxJsZhrqcbb&#10;p/bjrTMH8d7ZAzg00o6rm6fUl3I7i3JxYqgZl9f04fXd06ik065KjccACzzmuAjCpQXr6UreOjSP&#10;984cwNtHduAJuqFjfM4jxVkYpnY12dCSZUJ1egK6CAtzQgTGKgnApnKMEkL9ZfmwZZqQwuOVZqWq&#10;EfLtNr5j3D6OrsfLm+AgKAQeAo17CQ+ZFnjcTReitXWsoOtwVmBZ6qQNInxgtbNqA3nASeuF5RkY&#10;Al8CxDuEeTo8CnFJ6QiOTYBfZDSC4xKQU1iE2aExbBgfwtRUFwbWtKBzphEdutqptjVM1zSgbYbi&#10;dCvT1pl6tE4TMNP1uurQoqRNG/MCoGYCx1ATISQg0qTBRgFlTANK7Wil3aEIUMoH6E4EJtL20iuy&#10;wtptRUl3CYo6NaAUMvAbMDHToZhbDRWggE6lkE6liC7FSpUykFcwkFcTKA0EQhsB0k04DLbmY4yg&#10;mCKY1hAa6wgP0QyPP9JmRg+dSgu3ryUAygigYqqwJpvOhu860+LqLNiqM1FJgNQREM3croMupJvn&#10;EZAMcN9+Oh6pOmuhA6qrSqPzS0Ex3YeZ7iPXmoQsuo4MQiSLyiFEbrud4Lj9znvwuz/fgz/ctwRR&#10;AQGoTkpCbx5tTXEZjtZU4Rpf2Efr8/Eof9wTLcV4orkEzxEEL4yW4dUNVXh1rhyvd6YTIDH4Lj8M&#10;3xcSIHV0IF1ZeHZDDZ7c2ojjYxU43FmCc+0leGqKroQQuSgAIZHTcuPhHhMM7/gQBREjlXYRBRKT&#10;0TaitYmodhF7SogkR8BfSftUSAAhogbpESBqJLjhPijVIE2IqDEaSlpjtn3ktVFtpcMjSYnQEHAU&#10;pRMGiw2yCh5Umi2dkpSypiqlWrV1xnaODkW5Ejk+lcQM76hkniuF50mx8JiERoaVwZLQyGYpPYfK&#10;JTjyy3MJDYJDdac1ExxaVZW0adgaihQ0KhmQquk0asRpEBpS9eQIjCYRg0kzwSBwaCM4uvpr0TtY&#10;h56hRXUP1qKTamdJvL1fgEKQ9BIkPQQJXYkGE0KEIDFciFRn2XSISJWWpZ4ZhBAxM3gLRJSqCBEq&#10;2wAJA38WHUEmJWm2pKq6SyAhsMjUqqR0CSxEAg7lOgQeBEJhTa4CRBFVXJevgCFpiYjvsErr8pRK&#10;CY+6uhy0MGMlxwbCmw4kyNMZEf7u2FBXgIdmOvDwmk508B24tKYbLy1sUKPRNzQWs3SejoMExuXp&#10;drx9dBu+fPAIdhEaa2ssqoF6R1sFLkrvrI3DuL55HJv7W/Hj01fxzeOX8eWNi/jqxgUFkq8eOaf+&#10;p+MQITJTacGp0Q68c3CjausoTzfh+oYxvHp0F94hQJ7bO6f+4+PZPetgTUug8+lTH0h8c98szo03&#10;Iz0yECXxYUgL8ub1W7GOhYmD/W348tppvHloK16cn8b5wXpsbyhBY7YJU3SuLTkMDLFhqCEUCuLD&#10;UZFhQj8LiY0FmegoykFjfjoK6ExiwoNV1VWmfOcrhfmG8yFBfnB1d8FKZ4KBDmO1i4tKpSfWUrqK&#10;+wiP+1etIjSccBeX3ctpdx9frHL3VOBY7e0D/9AIVXXlToh4hYQhNDaRTsQE3wgWAKNjEUBHUlZe&#10;iQ0jYxjv7cL2jROY3TyAvtlm9Ci1oJupoU5dXbNN6FzbhI61hAzVTqhokNFA08FUJNPaOgGPDiAF&#10;nnoFmhYFF93hCFAM9zIuVWcCE7pxqfKiO6ky3Ek/gdJHF6ncCUHSY6UzIUy6igkUFqwIlaKOIiVL&#10;O/MHVdRmQQmBYiNQyqhyupXKlnzUMOY20h20Eg5drXnoa8vHYLsZowTSeKdFaaSjAL2ES1sz32eC&#10;oJJAsNFdFFEF9YwVVAHf9cLaHOYFum6CpaImCzXicuh2mulY2gmO9oYstNVnoqk2A9WERxndR3F5&#10;CgrKUhh7kpFpS0Y6IaJEkGSqKqw778a///kuTXfdi1UubsiMjkZnLi1TgQ0bimyYtxRgLy3u2dIM&#10;XGDwuky7/WhTCW7Qst0Ys+LJ8SK83pWBj8sJEDqQHyzh+LQ2Ea91ZOKJ6TKcm67ENm670GPD2U4b&#10;np9txQt88A8OVmC6qQBpeQnwIjD8CIkA9YkPQkGAQXh4C1BEAhPHthHdnQhAtM+CRGjwoAIp+QaV&#10;DM5TA/UIEBnAZ8DD3jhNgEjjdWyeNGxrADE+zZHIYG5iMBfHoQI6g3mK0VCrQ0GcRxqVToCkEx6O&#10;SiNANJjoICFABCJKCiICCzoWHUxyjlSeI7WEboNOI53gyBJolDFI8p7nVeRCjcGoMpyG1sW2uHYR&#10;HGUMbIbTqBOXQdX/i9Ogm6CjEFfRRpfRQWgIOHpYwu4fqkf/MDXSgAFK0j6qe7gOXUMCEm4/wP36&#10;CR0dJE09FajvphMhRGo6SpULMSCinEiT5kSKCBELg7JAJJ/BPU9ER5BLCUhy6AiUBAq6simZzyEg&#10;cioJDQEFlU/YFHAfi8DCwV0Y8BBIWAkLGyVpaYMZpY0FlJmuzMzSnaTMnEzbGvPQwwyWEOUHT5fl&#10;CPJyQXKoD44QkE9sHMBp/vbZGrMKvicnOjBA93dgsBn1+Sk4R9g+PNuNjy8exBcPn8Lx0VYcG2jE&#10;xqYy1UtK4CEN7G8d3oZZQuVvDx7H908/hG+euIKvH7uo0h85/+DGcezrrcNhAmgP3c3zu9fjxpZx&#10;mBOjcGSwFc/tWY9X6Ez+euEQTvMaBGR9tlzs7mmEdP19cf9mvLZ3DYb4biUG+yIt1Bc1KbHY3VaJ&#10;Fr7rrx7ZjY/OHSBEthCK3ThK8K1hwaOWeaIsOQbZ0cGw8Fy1GQlIighEb1E2mggOW1oiCpNj1Xev&#10;kqPD1BeGZeBgZBjhERKoPlnvLABxcbJXUUkXXZGqylqxnK6DboPpXcuW4e4VK7GM8cXd21cNHHTz&#10;C1CfMJGGc+nK6yH/Hx8cCmdff7VMABIWn8iSMN/PplZ0NjRiYctabJmfwMjGTgzOtaN/rk2pT1fv&#10;+lb06mmPaF2LUvc6HTJGqqvLnhI2OnQUeNY0KbgIUDQ306A5Fwe3IkBR1WF2mFSihiARmFQO0p1Q&#10;qlFeVXWVwsb4J+0mIuVQukQlakxLSYeoCDYCpowOo5xOpYKqomoIlHoCpVkgQXUSIt3t+eglSHqo&#10;Ti5roUOpp3OposTBFBMkFr7bBXr1WIESl/FdLyZYbHQf5YRJBSFSTdXSddQSHKIquo/SqnQUVaah&#10;gMqtSGNhjrGsjPGqNAUpNlEy418ybvv3P9+J3/3pTgKEIkykSuvOFS6Ii05AR14x2nOKURmfCmtk&#10;DFoTktCfkoGRtBysp0M5yFLvmZ4i3Bgpwps9WfhIAFIQhh8JkM/rEvGX7mw8TsAcHLRiF2/kQRL6&#10;wf5yPLe2GS8SIlf7yjHfRhrbMlXVkrgBaUSWdglxDNLwLY3j8qVeo7rKqKZSzkMAoksBRP/6rXwJ&#10;Vz6rbrgPR+ch3WUFIFrbR4I6n+hWgIj70FyHBhAV3I0Ar4NDkwBDB4gdGroLEcjo8DBkQESWp0nj&#10;r8hq1OlL7yCtaianPMcODRmfUUhgFNUSGHVat9liTpfUS1darRdVGVVJqEsVVW1bKcFRpto1mjoJ&#10;jS46DVVFpYFDqqc6+ggOQqNXoKEDY2i0CUNjzXraiEFqgOodbUAPA6mARCDSToi06xBpohoJEoFI&#10;bafWJqIgItVZreJE6EIapU2kEJYG2nXdiRjSYKKBJJcOIpcQEXeipRRhkc9UJA6jgNuJBBhFtXmw&#10;EhZl9RoYBBQaOLT5chHBIaqgKllYqWoWFaKupRAdLPX1t5rRTRcSEugBD5dlCPdzQ11GNM6P1OPZ&#10;rUM4zd8+zOdyfW03dvI+DtMBbm+yoSkrDmf6K7nNML546AS+IkC2E5r7CYKdPfVqDMi12T6cmurG&#10;p2d3Y0t3Ld4+uw/fP0UXQnB8fv0cvnr0Ir7j/Dun92IPoXR1tld9UuTcWBs+PLZdfVerLjsVjxMm&#10;rxzcindO7cUzdB97u2pxdLAJLYWZBM0kzq8bxpuHt+CRNW1o5LXHBXihPj1Offl3Z0sptrdW4T3u&#10;++6pPXhl30ZCsQlTLJTUMk+Y4yOocMSF+MOSRJjERfCcyWjISUFqdAgSI4MREeQLfx9PpMRFIiIs&#10;CF5ebvDz9YKvrzenPbCCDkQgsmTVSgUO0TJnZ639g65D3IeM+1jq5KQazFd5eMKFEHH19qML8cVK&#10;L28sdXXDvVy/xM2d8z5wI1h8CZX0zGw0EiAVtjJ0NzRh18ZprN82jNFNXUrDmwiSjR0YZDrA1K4N&#10;HejfQMA4yA6Y35AGmRZ0ETAClS47SAynQpdiwMRwJzpQpJpLOROCpF6quQQkI1WoGq6kK6EzIUgq&#10;BrQ2k3K6EnEmotJeAYrIChsdirW7GDbCpJQqJ0wqCJJKupPK9kLmq0Lm60LUEyZNhEpzmwDFzGkz&#10;GpjWKsfCPEDXUkLHYqEKKTMdjNlICZNCqohgKZb2loYc5hc6ErqQUkKkrDZTpVamRTWZzGcZzIPp&#10;yKpkjKpgDKSSCZJkgiSJSiZMbvvdn/6M391BSapAchd+d/cS/HG1L3xCTYiKSEGQfwQ8PQPg6x+F&#10;gJBkuAamME1BU1oattfl4UqfGS+3peGv0ohOgPxUGI6vauLxDh3Ijf5CHBux4cRkFc5M1eDxmTq8&#10;uK4Vz0yy9NRhw7E2K9pZwpMP9kkPIxnDkEyp0cslWUixZqvxArEM6uqDhgz6YQSABhjppitfYyVU&#10;DBdCyX+VyyfVQ9TobsN9UAZA9LYPcR8GQKT9QxqupTE7sUCvXrK7D4GA5hK0eW2ZAQi7xG0ocGiA&#10;EGBIe0d8gYn7kdrcJ7mIcOG6dMInk+DMKs1Etg6N7HIpbUvQpO2UQX3iMmrNChgy3sLKQGwlNIpk&#10;WSOdB5eJ6yhjSb+eYKjpZImHJX4J4nUdZQQHS6AERyvB0a6Do5PqGmCJjqXnPrqNwdFGDRhMRwiP&#10;kYkWDI83U02UQIRwYRDtZ0DtHSZ06EQ6dIiIE2mhBCANdCLKhRAile0aQMr5bAUi1ibac15vEQFi&#10;YXAvpAyQCEAURAgEQ/m6DGCIszDchYXQEHAUqWoozWUIKKoIhxqCQVRNSAgsFDAUNAqVqgmNWqqh&#10;1YK29iKW4iwY7ipCM92NC91HsOcqJIZ6YZ7389RQDf5yYBZHRhrRnBuHKwTpFgJinM9lY60FVSzQ&#10;XBqpw0vzY/jykdP4htrI53FkuBlX1g+htziLpf0unJjqwrfXjuHgSDNeOLmA/37tafxA1/GF9Ma6&#10;dASfXj2Jr64eVZ9ev7F9ksG+HHubS3GD8DnDfQN8vHheAuDkbrx5fCc+uXwYewipU0ONqM028Vwj&#10;ODc7iNeO78arBzbgTF8F0kO8EOTtjqmyXBymu9xEhzpPiIgDeZUgemzzMLaKUyVkBB7JkUFIjghC&#10;VLAfkgiM+LAAWFO4zhRln/f2dIGzmxNCggPVRxLvXb4EK52dOO0GF3dXOLm5YoWLM5Y4rVaN5ncS&#10;IqI79FHoskyqtO5culRzIs4uuG+1E+7nMe4jOB5wdsUydw84+frBlfCQgYXhMfHIz+czK6+EtcSK&#10;gZY2zE73Y2JTN8Y3d2Nyax/Gt/ZieDNBsqUbQ0wdJVBRcgCLI0wUUOZuhogdIJRUhXUISMSNEBwi&#10;rV1Fh4cOkMWqrRq9akuHyGiVAkk1QSISkIgrscNElwGT0l6rUhkdSplApFNAUkyQsHAoMKGqqTpd&#10;tQosfM8JlHKCxca0hCridCFVQEkbi5lgUWpmvqMKmxhXCBIl1XivVXcVESaFdCUFBEoBQZJHiGRV&#10;ZyKjKhNpVSw8EyRJ5WlKyZISIrf97o9/gqF/++MdhMkd+P1d9+CPy9xw5yo/3LXKF39a4YE/cP4P&#10;qwLxny4x+L9WReL3TpHIiIzHJIP7ydYcvECAvEcH8g3h8TP1TXUc3uOyp/oLcHWmCg9vasITOzrw&#10;4o4uPEsH8nB/NQ7XF+FwcwmmmorVwLd0q/SMkRHOxbRZtHYNJHMDAxCnzTUWBth8ltJzWILPYnDP&#10;pEvQPtwn3W4FKMaXbuXz6QIQ9X8PhIgCSGacDg+t/eMmeFCLDkRv3BaASBWTapPQJO0TRnuIvQpL&#10;uQbeZNWwK428dBJ0FDIeJLYgQVXV1DFopxAu8eZEmEq0br8CDwFHDsEh4xE0cDCYVuUxWPLBitsQ&#10;aDRYtAF8akAfUwa3tVsncPLsAUxuGVUg2Tg/gycfu4pjZ/Zjats4TjJQrds2oXpNGY6jk4FE2jN6&#10;h8R11KmqqgFCY3CsSbmPQQJDYCIAGZkkRCboRJQL4Tqqf7SeLmQRIG0ESKsApK+SLqSCANGqsapZ&#10;KKikKggRBRAGXQGIqJgAEYgUESAWBn/lQnh/zISDSEFDYEFAiDRYaG0Yqh1DVUmZtVR3HAIPqZIS&#10;WFTrzqKRgGhsLUId05oWimkt3UZ9ayFLbEVoZabs7CxCDzOhAKQkPx5Oqx9ApK8LarNicWWiCRcm&#10;GvHR8S04NtaCTbzmy7wnE3y2W/gMBvnOt+bE4dHpFry2MIOvb5zD5w8dx+7OMpwYa8X1DYOoyTKx&#10;pN+IU5Ptat3zhzbj2u45/M/rz+Dn5x/FN4+exdfXz+DDC/vx2ZUjeGLnGpxfP4wbm4YwxHfsJJ/b&#10;81tGkJ8YhYL4KLyyax3eIAA+unAAz++ZxYnBBmxj4WG6tgTP712Hxxc2491zB+lC2jFfk4MoX1dk&#10;RgZiT6sNe+hE2/OScaS/GU9un8aNbVM4TgAN2fj+xYQglu4jJsQPoQHedBruCPL1RGpUCPISImEi&#10;QPx9PeDsuhrLVi3D8lXL6Ty8CAxnVW0l0FhOCHh6e2ujzzm9hEC4n+tcPD2xwtUVdxEa/3XfvfjD&#10;vffgT0seUOsENHcuX05wOMOZDkS68br6BSj34eTnj5DoWCSlZsJqYTAtKYW12IauugaMDLZjkgCZ&#10;IECmtvVjans/RgmPEUogIqkhAYsBEs2VtOsgYaqD5FYXIgDpnG3R2lIYpwQgju7D0Xk06W0jAg97&#10;24i9fUQa3KspgQlFkNQISOhIjOotAyaL7kR3KAZE6EpE5V2UwISq4HtbxXe2imllp4WAKUQpQWKl&#10;iuhQjDYVC9/3As6L7BChU5G0QCQwIUgK6EwKpKqLjsRM5REkuYRILgGSU5uNTCpdjVfJQAoBIkqq&#10;0CAiUgD5tz/+Ef/2X/9F/YHT/4X/uPselh6c4OTqixDfIJbKImCKikdcdCr8w1OxxDcR93nFIS8+&#10;Gesrc3CmuwDPd2fhnap4fGWJUAD5rjIWH3dm4LURC57b3IDndnfyRe/FU9s6cH28DpcY3PYQCtvq&#10;irGuvYLWqZilyhJUt0ldfQ2aaPmbmDYzbe6tRxPVwOnq9iqWuMsUXApripFH4Mi3nKTaScZPyGc/&#10;HAEi35gKpwvRHAghooMkWiCiV5kpgKixFklIyKeUC0m+pXFbpIFEqp4yxTkw8EsVi1m6hSqJa8hH&#10;LpeNrB/AzsNbcOjobrz46DWUdNEJjLXh3MWj6JzuVo4ktShZNbyrcQkEh+xrOA4r4SHgkJHg5VQF&#10;QVvC5aMbh/D+G6/hx799gReffxoT8xN49YWn8cvn3+Cj99/H++/+Bd/+9WM8/MgVuoNa5Tw6B6Qx&#10;XAOHSJzHAEvW0uYh0zt2r8W5s/uxZfcMQdGAIYGJgIUA6eO8qJul7U5pB9EB0jog7qOSz4bPq7dc&#10;VWGJ+1AAaecL38aXX1Vh0ZY3/ytACgmEQsKhgJBQ0sEh0LgJGASETZdqw2gsUConMAxwGO6ihhKA&#10;NBAazW3FBEUJWgiLRhEdRzPVzumubit6mTEHmBEnqTRTCNyclyLCzxVDLBg8vKYVL+4cwwcntmD/&#10;QA12E4SXp1oxSdhPltP2myIwQZf5yFQj3jiwDt8QIJ/RGZykkzvC+/HEhgHUs4BysK8W5wmeD84t&#10;4LOHjuHsxjH8+Ox1/PzCDXz/5BV8TYh88chZfHb9LD66eBDHJjvxlxPbMUfHcKSnFk/zOPMdlQj0&#10;8cSB9kq8uW8d3j2zF++f3YvDg024Nt2BOr7Xl9b046FNY3j3/GE8Nz+Js4T6rC0FHs7LUcP3fx8d&#10;6dqqArTnp3E/+VBjnwLd1hYbWvi+m8IDEBnkiyA/TzoNV7gSFkGERgrhIQoN8IInl8u6lU4rsNp5&#10;FXx4TZ7ennChG5GeV/ev4HLCYpWLi/bpdgJiJdP7uE667Qo4ZCDhPXQh8idSUp113yqmLtzfyZlu&#10;hM6F6QOcl0b1+KRUmHMZ4HLzkZBMR5+Rg1pbBXo6mzC9qYcA6cE0ATK9YwCjW3tu0c0AGdKdiOFC&#10;DCfy2w6EMgBCta/VGt+Nnl12eIjrEHjoPbUMgNRJNZaqyqIbITwEJIYEJIYjUVVbevWWoytR1Vu6&#10;E1EiSEr5rpZ2a1VbmliQJEBsTK1MSwiSIh0c0nVYpKYNgNCVaBDRQKKcCdP85nylvCYWXAmR3MZc&#10;5NCNZBMi2XQjWYRHhgBEBj2KA1EQyUByhUAkHSaC5DYNHn/A7/5AeFC/u+OPdCB34YHlKxHq7Qdz&#10;ZBT687KwrsyGucpKTFdWocdahnaWCvb1NuLRuQ48MVePZ3py8FZlHL4oicLPlnD8WBaDz9rT8WZ/&#10;Pl7aXI8X93bhqfl2XN/MEhofzOW+aiy0lKougzM99ejub0QXX+7BkTYMj3WyJNyF0ckejE/3YWrN&#10;AKbXDmJyph9DXN411IoW7lMnMGm0wVJtUZ/skNHZMVmJhIZ8uVYgEqX+slTm5aOFGkhiCRH5LwgN&#10;IIYTiVMAMSkJRKQ7rXx8z5D0nEotlmonrX1C2iXk21AldQz04hJUWwQfJN1DI4P1e2+8jO8+/gTv&#10;vvkGPnj+ZWw7Mo9XXngW//jsW1y+dglJlVnon+3DnsPbUd1TiTzCSKqmROYqqePPU8cVkFgJjnKB&#10;CYPyhWtn8Ms33+Mf3/+CTz74EA/euIwP33sH//zhZ/z47ff49Yef8MvX3+PpZx5HFwNaZ1+Vch7d&#10;DPzSq0qAYaifgNixfw5vvvw8vnj3Azz19KMYWtuB3mGCZqReuQ0lx7YPXa0CDzqPJjqP+u4y1Oru&#10;o6rdSktNgLQSHC18wRU8ClUVlqrG0t2HIQGJpY7goIoIjEVoGI3fdBnNhIVUSxEUIoGFoxQ46DKk&#10;aqqRDkMksGjtLEFblxUdXTa0M+1kSa6vx4r+XhuGmVnXDpVjghksLIQB0mUF4oM8sJfO5SkGqPdP&#10;7cA7J7bSVdiwkyA8wt88VZaBHhYsSuJDsYWge2q2FW8f24IvHz6Brx48jEsznTjIe/HK7kmMVuZj&#10;uCQTJ3nf3joxj5+evoxru9bgrw+ewK8vPkaQPIxvHr+E75++ik+vHsOndCGX5wbx8JYJuoRxNQL+&#10;Kt3gOT6nUAb2QTrtN3ZNEVgb8O6JHXRILIwMt2Ar37vOggw8Q7fy3L7NeO/0XgKsD+d66AITghDm&#10;5YI+vstjJRlq4GBzQRoWBhqxj5prKlNdlAsJxJhgXwT7ecGLQHBzc1IQ8fVyQ1SQHxLCAhDi7wUf&#10;znt40DFw3SpCxJkuxMvbAy7uLnhg5TLVdfeOe+9W3Xid3GQZYSFwWbVSdeeVthABidbQrnXxvY/r&#10;pKrrnpXyaRP5NlYQImLiUFzA/FRYBFNSCqLiTUhLy0RuVh7q6ysxuZ7uY0sf1uwY1ACyrfcmgDg6&#10;EAWR/xNADAdCcCiAMDYZEvehHAj1WwBREBF46F19jd5ZmgPRAGKHyGglpQFEnIjhRgQiN1Vr2dtH&#10;boaITdpHKCsBIiohPEoIj2Jdlg7pKnwLQOhKpOuwkg4SgYcjQPJ0gORSOYRINl1IFgGiBjkyFYCk&#10;1WSq/19xhIgARL7tRYDo4DAAQgfy+zvvxAo+0Dj/AFQkJmC6xIL52hocbmvByZ4OnO7rxJXxAby+&#10;ew3+sn8ar+zswfMTJXijLhGfl8bg5yK6kNIofNmUjHe6s/EGAfLKQjee2tmBG9sJnO3deHxDF85N&#10;NGP3aCs2EQrrZgexjhZ+bv0INm4cx9at09i+fQ127liLnfPrML9jFtu3zqh1M4TJ6HgX+oZa0EJn&#10;UtVWiRI6mExmEFMeXzgCIjSVDoQAEYVxOpwlMfnGVAxdigzWk7EW8n8XqmuupFI9xUwq7R/KhUjJ&#10;jBkviZL/lJAP72WVSk8gBrtqM4M6wVFPcFBqvIUAhMsKK7LRv6Ybn334AX788hv87cOP8NHrb+Ox&#10;Jx9hwP8r/vHtz3j8iccxt38zPnvvfXz34d+wdvssTIWJhEiWag9oG2tG73Snaniu6ixDM4NIIQNr&#10;F4PGX954Ff/48Rf89y//wLeffYVXX38Ff33/PS77Gf/85Vcu/zt+/uY7PP3UDfROtBIglegRgCiI&#10;0IlQPYTCzLoenKHreOuNV/ATgfTTV9/jr+++h017ZtHcU4Y2OozO0TrlNNp4DGnvkLRVl8BDcx4a&#10;PMR9CDxEFYRHGV1AKeFhY8C30iUY7kPaQAQUhoope5UUYWH0lipvzFcOo8LuMIyqKGlMtKBOREjU&#10;M6M0MG1qLyY0ipXjEHC0UHaAdNvQzYDaS/URHr06QKYGStHNzOHj7QQft5XIivLHxYlGvLZvGp9f&#10;PYq/nNyOeYLrOO/ZpbWd2E6oNbAwkh8TiJ38HU+ua8dbh+fw1fUT+ObaCTy+ZRjnxhvxOvffT/c3&#10;UZGPS3zHXz24AT88eRFvnl3AE4e24X9efQo/PvcIvnnsAr6lvnnsPB3IAW43p8aSfHhqHvu6qwiI&#10;JpxnYaSO77MlMQIv8PhvH9qIN/avx/Nbh7GvrRSPre1CUVwYDnO/xzcyTx7agg9O0/XuGMXWqiwU&#10;RvggOdgLo1YWWIoz0ZyfqnpcjVYWYriiEP1lZtTnMj+E+RMeLvD38VAA8fF0gyfnxXX4ERIhAd7w&#10;47pAOhN/X0/eMw94EijuBI6Xt7sCiZevF1YTHG5ennQiTnhgBR3HsiXq72z/9MB9uON+rT1EACJu&#10;ROAhEFlOpyKN6m7+gfAPC0daSjoKsvORlJyG4KgYJJhSUZjHoEc3UltVhrGZdgKkVwFkcns/xm4F&#10;iO5ADIj8FjwMaW0hdB+ESPd6rSFdugcbPbSUC1mjAaRtZhEixvgRO0iMaiw7QKT6SqvKMiCiqrJG&#10;uZwQUVVaI4tORCBitInYnYgOEuVIFERKYKWMnltad2Cta7BIG8BoSAOJARADJpobITwIkLyWfOQ2&#10;CzzyCY98wiOP0MhDpj5KXqQBJAsptwBEcyECkDvuWHQgqgrrj7j9zruwZMUqxLE0UJeagjXWEuyu&#10;q1MAOdbZjjP93bg6PoQXNk/gle3DeGFbJ15YW6H+0vaTilj8VBKJX60R+K4xCR8RIG+vq8RL8614&#10;Zncnnlvow7N7+/HawQk8Nj+Ig7M92L1hBAvzs9i7az0Wdm/AgYVNOLJ/K44e2IZjB7fj2AFq/zYc&#10;2rsJe3euJ0imFWhmZvowOtaBLrqXBroRaw2dSEk2EgkIAUZIciTTGOU25D8gUosyCAFpZ5GqpkJY&#10;aqVB2qLGVOTJwLxy3kCul260KTLyW8BBsMhYjFzDddQWwEZQVBAalSy9VTWVqLS6lYFpvA2tQ3zR&#10;ptrw7l9eV07hy08/wxcffIwXX3oeH77/Pn79+ke8/PJLDNyv4X/oIr788FNs3LsFtQxSxe0l2Eqw&#10;fPj2m3j52Sewdn4Gly+dwqsvPoudR+cxtXMKH3CdAsiv/8TP3/6EjwilD3jcn+k+BCB//4lO5Muv&#10;8fQT19E32Y4OBn4BhjgQ1X7BkrT0qjp4cDPeffVlfP/F1/jHT3/H33/8FV998jmOnDtEgNXjyKk9&#10;ePTRS9h/Yic6xxqU4xBgNBAu4joamQo8jGorw31UqKorwpQB34BHCaFgVF2JihmISwgM5TS4TlRG&#10;l2I4DUlVIzjTKtrumlaBRpEChsCigaBokGopqpkSWBjAaCUw2pjBBBwGPDq6rQogPboEIAPMlCO9&#10;JaizJsPZeTncXZajLjsaL+2ZwAentuGrh4/jg/P7sL/TinNjTXhs0wAWOstRlRKNtDAfnOuvYEDv&#10;w18Or8c3j5xS2z+9YwyXplrw7I5hXJntxiDfsyfpBp7fswZfXDuOrx85g0s7Z/E93ccPdB5fETrf&#10;PnwSX9PBfHLpAD67ehh7+htUF96H1nZjX1cVjnRXYjNdaXSgN45w/l0C5M29a/Dy5n4caC/D85uG&#10;MVuRi+nSXDw83YFH1/fzug/gowv78NyWAcxYU9CTG4+EYG+0MA+0ECDVmQlIiwpBbW4KHUkm6vLT&#10;kUeohBESAg8vVY3FlHDwJRw8VOqB8CB/+Pp40nE4w52AcffUwOHG9eJG3L24rbcnAeKBVdz/XoLj&#10;jgfuVcC4ZwWdCAulD6xapcGD4FA9tdzc4ebjB1/GGv+gEETTfWQQIGlJaaoXlg+VnU03XmRDTnYu&#10;GioJEBaM1mztw8y2fowTHuPb+26CiDGtAELd1KD+v8BEQOLY7deQgER6YwlEjOos1RNrRnMi/+JI&#10;DIgQHkpq2qjGIjwEIEoaQBzbRRzbQwyAqPYQAQjfVemtZQxQ1CBSokGEUvAwAKJPKzfCApYBERnA&#10;KJ9YkVHx2sh4DSA54j4o+dSK5kA0GQDRvtslANEkADEgosaBSMO5AZDf/fEO3P7nu/Bf9y/HSjc/&#10;RIbGwpaWTTtuw4aqGuxpbCRE2nBhoAePTvTh0el2PMyb+choMV4kQD6sjMN31ij8WhSOH6ri8Wlb&#10;Gt4aKsTLWxsJkA68fmQEbx4dZ+luLV46Mo0T20ZxhC7jFGFx6shOnD22B+dPLODCyX24SF3g9PkT&#10;e3GOy08fnidItuDg7vXYs30GWzaMYZZuZIwOpmegCfVtFSiqtqhvQ0n1lPS6MplTkW2T4C/tCgz4&#10;zTI+ohINnbScVHVbGdqHWMIYbmYgs9JR0B5SllrecAJDxlrYCIuKFvlkRwWDGNVWjrpWBlAR968l&#10;PKZm+/HijYfx5gsv4IlnbhAcH+PX777Ht19+he/oFN59+2387aOPGNy/w3ss6X/56ef4xw+/4IN3&#10;38dLL7+Ad157BQ8+dgWffvhX/M93v+Cd19/A5avn8Lc3/4KfPvsWf3v/Qzzy5MN4g47h529/wP8Q&#10;IP9k4P/qsy/xt48/xo/ffIt//vyLqsL6jse+du0C+gmQofFWDE+2YWiyFYPjLegbbaQzacKJU3vx&#10;/ptv4JfvfuR+/1D6/qvv8MzzT+HyoxfwxV8/wg+f8rrffBMb9qxF60gtxhkMpzYNoof7q4ZzAqW2&#10;SwBiRaVedVXWUqTAISqhgxBQFCuJC9HmHeFRSnCUcdvKFqOnlIXQcGj41qEhsGjqKCEwBBZWtBAO&#10;AgsNGDYFi3ZmLkMCDVEnJW0ejvDo7yvFQB8BwlKdNS+WbvsBBHitxrrqbLy5fw0+vXIQPz51GW+e&#10;3In9PPaFiRa8tGsC21utMMcFIyHIg+99E15gEHuL23917Si+JEAe3zKIi5ONeHb3JF7atwZd1mxc&#10;X9+LRzYNqa6+Pz11BU/t34Q3LhzBry9cp/s4j+8fv4gvHjyKb26cx1cEzGPbxrCjowJ/PboRp/m8&#10;LhBee+vykBERgKr0RLy1MIu/7FuH1+fHVRWXfOPqGvNgB9/za3S+50ca8NSOKXx05Rj+dnE/jvRV&#10;YawoBRVJoQj391Q9txpykuhEUlCQGImM2HBUZ9OVJMWo9o4AAQYBIQBxcVmtUvlk+wqnlfAmIMKD&#10;ZfyHL7x9vODr5wtffwZ/puI8pCfWKqbLXZ2xgnJyc1OQkL+xle68K1xkzIiLGpEu7SAysHCluzu8&#10;/QMQHh6JsLAIxMbGIykxGWGR0WqQYUyCCTZLCXJzzUhOy0BTeRkG+usxTQcyTfcxsa0PEzsIEh0i&#10;hhbdiAaS/xNEDJBobuSWMSSGE1mrgaTTPijRoTsvASIQUSBxcCKL0lyI8d0uzYncXJ0lLsRejXWT&#10;A9FciHx7y2oHiKQEiAKJBhA1SJGyg0QHiOY+HCEiDsT4tIruQJrpQBRAcu0AEReSoQNE2kDkv+hF&#10;iwBJ1wDyH3ffj3//058092EAhFD5j/uW4w9L3XHn6gCs8IpCYFgKUhJZEshiia/QhmFbBbbU1WCh&#10;pRz7WOI822PGiz1ZeL82EV8RID9bIvCTLQZf0IW825uDV+lCntvZhr+cGMf7Z9YQIGvwytEZXD+0&#10;HhcObMbl43tx5exhXDt/FA9fOK507fwxPHT+CB46dxhXzx7CpVP7ce7obpw8uA1H925UrmX7lils&#10;mBvB1FQvugmRmtZyBYp8giSnnABgWkEw1LVWoLWbJXG6FVHvAK1pbx1mNo/jzVdewBsvvcDgOMnA&#10;WIv2gQY0d9egta8ObXxZOwe4/XAL+kda0ce0i6XETq7rkHV99ejoqcXk2j7cePgSPn7zXQb8rxU8&#10;fv72W/zw9df4he7g2y8+xw/ffM1A/z0+++Qz/MRlPxEEMv3z1z/ghy++xZeffUEn8DP3/RkPP3IN&#10;O4/tUtVev3zzI37iNp/89WP89YP38R0dhlRViQuR431DSP3y/Q/4hwDk+x/xKR3J8dMHCbVezMmf&#10;H20Yxnqms3ODWLuerm2mAwfoaN6hC5LrEHj89y+ao/n4rx/i4w8/VOf8u2pn+QiHzjAQnVnA63RR&#10;rz//NI6e3IOu8Sa00s009VYoiFTQPd3qPDRwaG5DwUNVTwk0NJWJ2yA4KgQe3M9eTUVg1IvDUM5C&#10;YGE4CxufoY2AEFdRyvu+qE7CoYsZrFPJpsDRLfDgtKS9zIACjsH+Mgwxgw732zDWXYTclDAFkLgg&#10;Nxzk+d4+MoevHj2NH5+5qhzIPAF3aaYLbxycw57OMuTEBKIwLgivEB4vsgT85v4ZfHpxAZ9cPohH&#10;NvTgyc29eOUAg/yxTZiqKcQFwvv0UL2qVvqRAPn8+hlcZIHpx2cexHdPP4ifX3iU4DitnMiX147h&#10;/eObMUbH+/zuNXh61wyurOvH9bVdGC9lJg7zx0MTbfj4xHa8tmsKL89Pqn8bfHPvWkzZMnCM7+Qz&#10;W8fwBCH/7O5ZfPrwGbx5eBMmSzOwuTIb1vggxAZ5Iy8uFIWmKDTnpSArJkQNHixOiUNufKRqC/H2&#10;cIGzyyo6s1VYTXA4EyTyT4PyrStp05D/O1++eiWWc5m4itUEhZuXF6HhAhcvTzXaXJzFak9Oe/vA&#10;z98f/oEBdBhBcOZ28le2sp2rtxcCg0MQSnD4B4ciJCwSiXEs+EXFwEscCQGSlpmD0mIbElLSkJKW&#10;ifJCCxprSzC2rh3TBIf0wpqcH8CkDhFDN0FEr8pybFR3lOrmS4AYPbOMgYk96zSIGNVZMjZEjQ8h&#10;QNTYEHEiBIgCie5CHKuyHFU/rnXxFYjcBBDKaFTXqrFuhogjQGyc1iCiwcOoziqmtFHuOkjEkehV&#10;WAIPkWObiL0aq1XaQMwEiFl98NFoA8m+FSAO7SApAhCHaqzb/pMA+d0df8L/5/e3K2lVWAKQZfjj&#10;Ulf8eYUv7loVhLucI3G3Wxzu80zAMj8TVgUmITQyFQ3pGVjLl/tUdz6eG8zDm3UmfGqLxo/SG6s4&#10;Et/UJeLjriy8OkDAbGnE2ydG8d7pabx1YgavnZjFi2d24Jnz+/EYS2WPXTmNJ66exZMPnVPp4w+y&#10;RHblFG5cPolHLxIqhMuDZw7i4ok9OEM3coJu5NCeOezesQZbNo5jaqYPfSNt6B4kHBj0G7r40Nqr&#10;GISq0dlbj/7BFgxz/cQ0X6yJTsKgGU89dR3/8/2v+PZvX+EROoinHr+OBx88i4k1LN1M9WCSx5zm&#10;9Mxaiuk05ydnetUxxkVT3XRAnegXwIy3Y+HYTrz68vMEwucs3X+nIPLrD9/i76Ifv1OB/kcuM9zC&#10;z5z/5y//wC8/cp6SYP7N51/jyWefwBNPP4KP33sPX9NlSHD/8evv8dXndDTiNn75Bf/vP/6Jv//0&#10;C34irH798ScFEKnKeu+N13H4+G7sYEl0NwPJrl1rsWvnGszvmMa2bZOY2zSCPQc3463XXsaPX32L&#10;f/wkbSc8Fh3R1198xXN8yWv7hfO/4sP33qcreZIg+QA/f/Edvvrr33Dt4YsYme1GHyHSPsyM089M&#10;0VOOSjqRMmn/cACJqJQqa7agnHCobCumWylCFVXdXoxaOoo6qpbAqNPVwAzQJO6CoGgTYAgkesv4&#10;DMvsqairT1Sq1E319Bqi26CkzUOqroYGyjE2VEnXUargMTJQilFqjBksIdpfAaQg2g/Xphrxwbmd&#10;+I7u4wcG+M+vn8SBbvmSQicLPDuwh4WLElM4ugtMeHv3KF7cMaTaSz67sh8fESI3tg3jhV1jePPI&#10;Brx9eA67CJzDA/U4OVBLRzKHHx87i/95+QZO0Dm/eGQHfn3+Gn4iQH587jp+IEy+e/ISvrtxCgss&#10;kGykU5ZeYAcIhcc2DODyWAPyGOy30w2/e3gjQbMdHxzbir10w2/tn8Ph7kpsqivBO0e28Zpm8cL8&#10;GB7dOID3CJvTdJ0bq7KxoSIDlhgGc08XpMnYD8qWGosUAiQmxB+JEcFqPIj0wHJy1sDh5LxaS6ll&#10;q1dgBcEhDejLCZZVXLdk1XI10ly667oQDu6+AXQUgXDz9YObj49attzVDas9eExPLy7zRWBICCLC&#10;wxDMVKqt3P384ScAoQsJDAmDBx2Jm58fImLikZWVj6TUDEQlJCE/Jw/W/HyUWXLRO1qLmZ3Mk/OD&#10;TIcwpUNEuZEdixAxQGI4kVthIm5EIOJYnWVAxOiZJaPXjfYQrXuvNjZEvsOluvfq1VhGVZYGEAGG&#10;ARJtXoHEcCE6PAyAOEJEVWUJRIxqLAUSrUHdGHgoTsRenUXZIWI4EZE4ER0iWqrDg1LVWKodRL4Y&#10;bADEgIi0hSwCRJRWrVVjGQBJNhzI//Onu/B/3f573H/f/Vjl5IE/yIcV/3wX/vPeZfivJc7483Jv&#10;AiQQ9zhH4G7XGNzhHI3/WB2J/3tlGH7vFAZTaByGaJ8PtuXi4d5svNRgwoflsfi2KAK/FIbj+9IY&#10;fNaUjLc7uW6ylC93N147NIw3jk/hlWMzeO7Udrxw6QieefAknmFgevbRy3j2kUtKz1y/iKcfPk+g&#10;nCVQNJg8QpA8RKdy+eQCzh/dhdMHt+PowibspRvZumWape0xzM7ypWKwHxlnYCc0BoZaMTTSjpGx&#10;dqzfOMpjXcSlc8cwOTeEv7zxigqc335JB/DpF/jHdyyFv/MB9u7fjg0bRrB58wS26Nq8aRzbtkxi&#10;+7YpBuIpbNkiy8Ywt36IYOnF/PwUrl/aj2uPnMBH773JErwAgwD5/mtO0yV8R2fC+X8QJP/8WaqO&#10;KILgf/7+30z/qYK4tEf88PV3+OGrr/ETYfHma6/gBekl9fGndDIEDq9PQPPfv/6d+9E5/PyTAtM/&#10;fyJACJPvCYDXX3wOJ0/uxdGDW3CCgeo4dfTwNhym0zuwbyP27Z3DPgLk2Wcfw9effqZcz3//+g/V&#10;DvLdV9/gW55fplUbCx3JR3+lC6Jb+pXn/oyO5DRBPjXXh9nN/N0s7Q6t6VDVWq3Dtajvq0BdT9lN&#10;qqek/aSJauH6tn6tUV56c3UOiqrQQXUOUTI9UIn2/gp09JUTGOV0eeV0feXoIQi6WULr1qcN9XJe&#10;1EOg9FJ9BIW4jT5mvF5mtonhakyP12OAmVIAMsZMumakEuNtFkSEeuGBZfehLScaz23txydXD+NH&#10;qV4iRD6/fgpHB6rw0Fw/Xtq/HpN0FOnhflhblYt39o7hjX2TePf4RnzN5/0lYfPEznG8sn8NC0nb&#10;8NbxbbhGtydtGg+v7ca1jSP4la7mHy8/iddP78OBiW78f994Dj+9/AR+ev4RguQGz/sIvn7sHN45&#10;thGDdCHv8Tj7emtwfLABz851oz3XhB4LC2O7pvHa/g34/NJBnBiow/X1/XRDo+jJScRf+KzfPzmP&#10;97nvS3umcX3TEJ1RH/a3leAQ4b3OlorMCD8EebshPMALCaEB6ltYiWEBahxIaIAPksIDEMD14j6k&#10;y66Ti5Nq45D/OpfGcRl57uLmqtpAPOgkPOkkXD2k/cMbzp4eWMr10k13uYuLAot00b17xQrVDrKK&#10;MPGnuwgNDVPuI1A5jwhERsfSeUQreLgSPkFcn56ehWiCIygmDtGJySg2F6CqiIWTvCw0NRcRHv1Y&#10;u5OueuewAsm00gCmdjjAhCD5rV5adjdigIQAMQYcGhCxV2c5uJBFgDRqTkSHyG+2hVDiOgx4KKio&#10;3lmEiLgQAyIOAHHs1qsg4gASDSKGK6EIE3Ehdpg4uhGR0TZCeIgcq7HU5+abDXg4AsRoTL+5HURV&#10;X+kASdbdhwLIHXf8AQWpCdg0PYX+nlG+CCH4f/74J/yn/DfIA0740zJP3LnSH3c7h+Met1jc6RqL&#10;PyqIhOP2VaGICIpBV2YyttVk4Yp8vr0rA+9WxePLkij8VBCOn4oi8VVNAj5qz8Rrvfl4YT1LYwt9&#10;ePnQCF48PIFnTmzFi5eP4rmHTuN5wuOlJx7Ci49fVXr+xhU8pwPFgImA5NFLJ3DtnEBkvwaRQ9tx&#10;hG7kgFRr7VqPXdvXYNumSaxfxxdL3AO1VhwE3cK2+Rl89Oab+OStd3HqwjG8+srzDOo/4ScGy1++&#10;/5kl75/xt3c/xJGje7FzxwwWdq/nMaWBf52aPrB3Aw4tbMDhhY04SPezsJMlfG63lyX951iC/MeX&#10;H+PLD17Bu289gx++/FwBQ+Dx9++/YBD+khD5Cv/8kfqJIPlZGr6l99Q/OP0r078rF/F3cRPSGP7N&#10;d3j3nXfw0isv4IMP3ifkCCIGdgn24l7k2P/9w+f4f3/8nCBhgKeb+fpvn+CV557E+TMHcIGQvcRU&#10;dIFB69ypBZzlsotnD+I0AfPQtTOqC/Av34kL0hvgv6Vr+kHg9nee/wd8/tkX+F5cCs/7AyH7yovP&#10;48DxXbh4+Tief+5xPPf0DZzm8ea2jWFqQy9G1jIDTjajd7wRfROiJgxMNmGIGuby4SmK6Qg1OtVC&#10;B9eqaboVEzOaxqnRadlOBjHWYWC0hm6xii6PImT66Sb6HCTz/YOcHqigyjHAzDfIdEjSfhuGOT3G&#10;fUe43TAz5yThsYmZfIKlr2B/VyxZfh8mytPx6t5JfP7ISfz44iP46okLeOfMHpwjeJ7bPYVHtoxg&#10;Uv4gKzoI+7vL8d7hdXjv2Ab89dQ2AuQ4vn70FJ6eH8Xzuybw6qENePPoVrzE/Ta1VRI+G3FpXR++&#10;vXFBjf/49ekrODjahr9ePY2/v/oUfnrxMfz84g3lRr56/CJ+fPI8Dgw24Tjd8qsLazBXX4RnCOoT&#10;dDLl6Ym4PtuLpzcP4006j0c39GNbUym+Pb0DU5ZknOVxPz2/gA/P0RWd3YM3Ds1hf1c5ttaZcZrQ&#10;Pk43N21LQ2ZUADzdnBBKtxHk44G4ED81oFA+WRLs74OEsEDlRKQnlpurE9wIEGe9XUPaOpauWoll&#10;TnQm7u5wEXgQJF4ESUAAHUaAn4KLjAVx8nCDp683fAP8ERAYCA+6EmdPTyX5qOJyNw84+/jBPziM&#10;TiQATl4+6o+mgiOikWBKQVBUDIJj4/H/Y+w/w6M4t21/1Of870krezkHTDLBmGhjwNk45wi2sU22&#10;iSbnnHNGJCEkJEAooCyhnHPOqZVzQgjwWnuf//1wn3HHeKtbCJb3PufDfKq6u7qqurpq/uaY8w3v&#10;EibffP4VfhREvvoCM6d9gk27F2PPqQ3YTYDspArZQXjIdp7Q+loDki1KadmVyP1qRAV2Y4KII5V1&#10;H0D6QkTmSGU5VMjvKREHRKxh47nsBYilPjQJ1j0AuU+F9IJEEKH1rYkYMwBxKBLCQ7U8O0As+5Yg&#10;scxKZ91bUL8HIPYh5Q08frHmLPl9gFgK5F2pDzs8DEC2LpmNEJ/LdAwp8HC9hAkvTcZ/+eOf8YdH&#10;nsSfHh+Ivz41zEpjDXrJKJCHCJC/Dn4FfyJA/nv/l3hzvII570ymRP4Y19Z8idiVjJBmvInKaa+Y&#10;cbE6aM3fv4rqX95F0dJPkLrmGyQemI/ks2uQ4rIZKbzxUwM9kBLqjbTIIGTEhRlLjw1FWkyIAUqq&#10;gBIZaACTEOZrIHL92iUEKZ3lcRo+HqeMXXV3wmXBhM797Mk9prXWwUObcWD/ehzctx6HaHv3rkVM&#10;bBhaK+uQm5mJnJxMRtqtBh4dBImcdkl+IXyoUNzOHYSHi1qDHYKr8yFcclGh/zi8eCwtL184Cne+&#10;f4HbxYR5o7miEN2tDehpqUN1aTqj+1LcaCZAmmvQ3WRDV1Mt12txs5VGgNwkQLrbW3hcOm3aDaoI&#10;OfFOOnCZ0kgdTW1orm1AXXWNSV3p8+62FrTW2tBSU4muhgrcbLahmyqnta6O6ikfcRFBCPR1Q8i1&#10;iwj1c0foNXeEcCkLD/FCbmocigiluKhgZKQloMlee9G+u2g9hMltKpwunoNSbEpxdfH6VBQXI/D6&#10;NcTGh6OusgodDS1oqeJ1TEvGBfcTOHpyK47Q9tHZ7jm4Bntlh9Zin+zwWuynHTi8Dvv5WnaAn8sO&#10;ct0yvqZpefDgan6mGs5y7N67FNt3CS4LsGnbPMsIl17b8jM22m3T5jnYxChvE6GziQ/qRsJi4/rp&#10;2MSHdAsf2u38bBcf7P18mJdN/wjDhj6DQYOewt65nyOfkX99lDdak8LQTLWQe+k4zlMN5TOa9929&#10;wnQkfHXccFxc8RMKXHaZ1lplXifRHOVFOFxhYERVfXYHstwOcn0nyjxP4MyKOYjnPRJ3YivyPE6Y&#10;OkhXYigyLh5FMBXszdRItCaGoTM9xqiQhmh/qp8AFHmdwYF53/IYJ3Fq6Qwz0GLa4TVYQBVyaulM&#10;ZLscMJbrdhgb6Uzzjm3EVZ7Xlu8/Qrn7IVT4XUCFrzOKPQ4j+fgGbJn2MfbN/hoBBLvTwilY9sVb&#10;+PDlMRg5bBDGjhhiFMeEMSMwfszzGDpsiAHJBMJAy7GaPOr5YehPRfK0qX8MMNZ/8GBChEpjkHql&#10;DzT9PjR51CPPPG2gMnHCBIwf/yLGjRtjFdoJm0HDh2MolYrqI5qZUB0Jh40cg2GjxvC9501HwgFc&#10;Tnz1Dbz0yusYN+kVjKG9+sZkfPLxZ/ji40/w9Yfv4/sv3sU6Bhe7ndZjz+mN2H1qPXY5rSVIpEjW&#10;ESIWQNTM10Dkd+oiDojcUwuR2QHiqIVY/UQcSsSyZY6iuh0iZkj57VQi2xwQcaSz7gJEKS31DxFA&#10;HE15Hc16HcV0QcQs7emsvhDpm9KyIPKdHSJWPaQ3pWUHiaOFlmniK4DYVYgBCIMnzU8iBeIAiMBh&#10;4OEopPdNYZmWWJ9YCsQOD9MTPTI0AHlZmSguLMaVC5cYjUzCf/urBlV8An98bAD+/OQQ/LXf8/j7&#10;wBftAHkVfxs0CX8aMB7//RnNZTwB0994HUd+/AA+yz9D9LrPkbyAsPjpNdR+QwXy1UtmbKyG6W/A&#10;tvgDFKz4Amkbvkfa8aVUIVuQcvWYAUgawZAVE4ocRrWyrPiIXpCk8/00gYSAEUSkRJTOCvF2Q6Dn&#10;eYLkgklrBRAovpfOGEXiSqfu630RcdHXERBwFSepFI4IIvs3wJ9qR6mb+opq2MrLTSG509Qj2kwE&#10;3lRTj4KMDEbt53H14gn4MFoP8b8MP+8LSIm9bnqCB1EFeTES12dehFhI4GVUluQQEHW4RTjcIDA6&#10;Gypxk8ue2hjcrArAzdpE9DTm42aLzaiQnvZGLpXWaiDACBDVRag+1CFQ5yOloUK51IBV46D6UNqr&#10;kaqhJgvNVeWESBWPU4P2GhtK87KREB2K67w24TyfSEa4UbLgq4gioKMIj4ToICqsPLQRGpX5uUhL&#10;jkVpYT7a6qVuLOVzq7Mdv3U04k57He50tuE2lVGzUmNZ6UjPTEET15Vqu9neTWg1Iis9BZc9z8D1&#10;AkFLcz5PZXaOyk3mLNuDc+eo4M7t4nI3nGnntTzL12d23mNnZael6LbTtuE0I3qnkxtx/Ph6HDm6&#10;BocOrSRYVuDAgRU4KOP6QYLm7nvLGTAsw769v2L37kXYtWM+dvGh3rntF+wgbPbwId+/k8YH99uP&#10;XjbpqxHD+8N55U+mjlFPFdlBZ96WEo4MOufjy6Yh3+MorhN0u6d/ijfGDMXlVTNQ7LYXhQSOOhyq&#10;j0drjDdSXfYQEodRSgWQ7rIXJZ4nEUjl4b55CdJP7UDCsS1oi/ZDc0wgQeIH372rUezjgraEELSZ&#10;NFY4wRWCukhfAxqvHctwedsKpJ3eiUNzvkHm8U1GhSz7jrDjdU4/uwc1fudxZP53CFo3B8VOG7Fr&#10;zlTkeDqjLuQSqvwvoPyqEwov7EH49nmY/+Gr2DPjc3ivm4U90z/Bwo9ewwcTR+P5YQMxevhgjKfi&#10;GD+a0f/o5zB82LMExwi89OJYAmAUFQadPxWI6iBm+tonH8cjTz1h+nj8/cknzJhXSlP1p6JQEV2Q&#10;kDpRyysNd6ICu9SHiur9hw3FU0OGGPUxZAS3pQ0cPoLvDUW/YcPx/AsvYSLhMWbCJNOUd9yEl/Hi&#10;xFfwEVXIpx9+hA8mv4FP3n4dK5b8iF3H1hhg7JYSMRBZb2oijnSWOhpuVUut+yDSCxCH+rADxECk&#10;DzxWCR577U16jS3qAxALIqaJrx0gFkTuq4fIGNg40lemWa8ppBMeRolY0OgLEQHEdDS0Q6S3sL7y&#10;B0JDZtVCelWI0lhcqoWWho6XOSDiaJF1t4j+DQEikwqxp7D6pq/uA8iHsy0For4gVv3jIwOPtzUW&#10;Vk5GOiPLEhTmFsDj5Fm899YnGPTcePzticH47w8+hT8/Ohh/e2okHhxAgDz7Mh4cPBF/5vpf+o/D&#10;k8+MxsSBY7B38isImvseYtd/gaRt3yB26YdI/+l1lE+dZGYo7PjyJbRMmYQ6KZPFH6No7TfI3jkL&#10;6UeXIdXjIDICLyE7wh95jGzzU+KM5dGx5SQRJAnhyIy/jgwpkugQk9pKvO5nVyEeCPNlVE1nLtNr&#10;tdbyphLxomMvzc1FR30rasurkJQQi/NUDMGBV1FZVGLSQWoF1dKg6J8KxB5ty5QespWUERKXce3y&#10;WSQSGnV8nZYSj9qKctPTOzUpDkkx15EeH43rgZ4I8nFFTFQASgozqQ7KDThuNRbhdnUAWgs2oizt&#10;V9gy16Gj9DRu1qdSpVShh0qku7kaHY1VPGazSV+ZFFa7iul00J1qXit4UHXw/Vs3bhJOzeipz0B3&#10;dSqj/2I0VZajoTgH2Yxq43gNo0K8EUvAxoVdQzzVQnz4NSTw/cTIACRFBSKRAMlJT6BCKkZjZQXK&#10;8rNRnJeJuvJSKgr1CSEwOprxj5YC/FtzBv7RVolbzVVoopqq4vZq9aVCv5oRqxZTXVGJZP5fMREB&#10;iOHxAvwv4qrnKXjJrtiXZt0JnpdPwvPSCdpx+5LmcRxXPY7B69IxLo/C0/0IrtAuX6Tiu3jQmIfr&#10;frjRIV84L/DsIGQEls3GzpzagrN2O0fYnON7sjMnN+HUiY04SegcI1yOEC5H9i/FcToHp0PLsXfj&#10;HLz/Ju/hpx/Hy+NHwGv7YlQFu6OJDrwzMw4tdOaZbofgvn42cnguoftXYc037+L1sUMRtOUXlBAe&#10;an1V5n0KTVQtbfEBKLx6AoUEShkBUkB4VPieRbLTVpxaNh2pJ7ch4ehG1Jkmu97oiAukCjliep+3&#10;RlK9xhIqqoMQJJXBl9AQ7o1S7zPYOp3P1Mkdpmd62J41SD26CT++9xrinfYg/+IxFFw4iGtbFuPa&#10;xnlouEyAr5yJi1tXoJXnVM1jVVw9hXKeS8HZrbhC57J2yrs4NX8KziyYgl3TPsTST9/AV6+MxfgR&#10;z2LUsMEYSZCoFZYUh3qejxk9kiriBeP8R44ZTQA8T0gMxdOEguocap7bj6phMFXDc6PHEh6j8aSG&#10;JLE33dVwJv0Ij8FqncXvPsPvPjF4kAHGs8+NxODhqptQeQx+FgNGPI/nX5xAcLzM5UumY+EoLl8g&#10;PKRG3n/3fbzz9lt4nwCZ/MpE/PTtJ9ixbyn2Ehq7CAypEdnOeyBCJUIVsvnwCjPw4v8JIL+nPtQa&#10;y8BD4OgDj96e6mrWu8OCx2J7iywBZIFUCOFhFdUtJWKa827U0O8WQKwU1l3VcQ887gOIlMc9NRBj&#10;dgViUlkEiIGIBRDVQ5TG6tuk96vFUww8vjAAsSBiFEgfFfKJPYVlAeQzAxD1BXm3FyCW+jAAKSso&#10;QGVxKfLSsxBw6So2r1qH+XMX4NN3SaHJn2LG1Fn4/uu5jAo+woP9X6CNxdPPjMSkfiPw08DnsWH4&#10;GIRNeQv5G75G4ZHZyDg0HTEbvkD87LdQMO1VVGl+kC+oQgSRb19B/dx3UL3ic5Rv/B6FO+egkLK/&#10;LOAiyqgwypJjUJKeiMK0BBTQDEhSogmSCAMSo0ioRqRE4u2pLFnfInvYNXf4X3GmenAmFJWeajP1&#10;jQZbHfIJlKqKCtM81ap3WC2hHCkjtWZSf4qOZkKnogqxkcEIvnYRJQU56GpsQ2FeLmroRLua21BX&#10;aSMoGlBfVomEqBAkhvuhOD0JJbkZvJ5ZaK3KQ09NKn6rcEVzzlJkx/1E+xH1WYtw0+aJnqZiKpEa&#10;k9JScb27TXUHqzhuKQ8ChPCwlFGrgYqK5B0NtWiz5aHdloPWsjwUJATSCe+BN52XgJEcGYgUQsLU&#10;kqTaYoKRRvjq2mXqGhLSGYmRyM1IRFlBLmzFhaim1ZeXoKW2Ct28DrepoG5RKd1uyMSdpjwus6h6&#10;yqiY2nH7Rg/PTUV/nhsVWy2VnFRcXXkl91OMlKRohAZdRqi/O0IDCHiHUWWGyALcEUzIBPu50Vwt&#10;u0YFSQvyPY9An3MI8D4LfzpPf69T8KNdYxTtSyfoTed89dJRXHY/BI+LB+BOsHhc2IdLrvvsy/24&#10;dEHGdZre86AqcD27HRfObIXr6c244LQBbqc2YTcj9vdeewGDBj+D918bB7+9K1AT5kmAhKItNRqt&#10;KRHIIdxUA0mjcjq9YibmffgK3hn/HBLotIrcD6Iu+CJqg9xMJ8F2/g+lBEau0kdcFnmeQAXVQT7h&#10;c2rxNFzftwrxR9aj2P2wGfak1bS48sQ1KpQigrU5wssoE43UWxfqyX1eIQSu4dLGRXBb9QucV8yB&#10;06+zUHh+vymw71k4G9W8ZrkuBxB3aB3c1xIgfs5IPrYRB3+ZakBVRxDV+LuigtfQ5nMKeQSvy+Lv&#10;cGLeVFxYNAUHZ3yCPdM+MLWTOW+/hBefG4RhQwZg+NCBePbZARhBoKj2MXToEAx9Tj3NR2HE2HGm&#10;ldWg4c+ZlNRAKoYBtMcHDLTGuqIKsYZw72dG3B1CKKjJruZDHzhyBAZR4Zj0FdVHP74/ePRosz6Q&#10;2w0f+4IZUFHgGDxqNEZSiYwY+6JRIBOkSMaPx1tvvE4F8iYmvjgGX7z/BtZtmIu9VB67CYxdJ2hK&#10;X9EEEFNYpwIxTX2pQjYRFpsIEgdABI++9Y+76sNe/9jbtyWW4KH6R1/lQXDQTMdCwsPRnNcApDeF&#10;dW8P9V71YdJXd+sfjtrHDAc4+sDj/jqIoGF1MHQAxILH70HEtMgSQJYKIFMsgCyyAKIWWFYdxJq3&#10;/fdSWL01EELkXUJEKazenuhKYdmKig1ACnPyGKHGMIr3xTX3i7jm4oLrPr6IDQtjdOiNqVPm4/Gn&#10;R+K5p4fhi/7DsOX50XB7bSLCP38TBcu+QM3hObCdWYKCM4v4gP2I6/PfRcoPr6GEKqROAKF1fD0R&#10;rdNeQ+OCD9Cw6ivUbZyGOkYFdXQYNYyQq1PjUZGVguLMZBRnJKGIMCnge3nJgkgUo2yChGokPSaE&#10;jjIACXSYMsHEaq3lbSCi5r5+nucQzui7sqQY7Y1UFs3taK1X3wu1Yuoy0bMBSJteW9ba0Iimmhpu&#10;02wKxoXZWYjm/m2M1tUCqbggHxUlRVBfC8FGDrSmrALJMWEmwi/MSacjLqMVo62mlEqjELerrqOn&#10;5AQhsg51WSvQXrwPN6tDcKO+gOqIEKqvMeqj5x54dFuw4DF0TgLajdYO/o5mgqsc1SX5qMpPR1ac&#10;H1wubMXeo0vhwyg/PSrYUmt2EzCyeM1yeP1yU2KRl0p1Zzet56XFI5/XupQqpJq/q66iFG31dbjZ&#10;3ITO+iqeH4HSUILbjXm4016LO93duN0tgNw052oV3i2w3exQq61Wc71TCZEYXvvYcN4/xq5RHd01&#10;8951/l/XvU3tKDpMKTZPqidPRAZfRkSQB1WdO+0i4eNGcyWQLiDEzwVB1wgZ33MEzGk7XE4awMj8&#10;aILOPcYI/NrlY/C9dAS+l4/C+9Jh+Ljtw+qFUzFh7DBTQP9k8guIPLEZNeE+aIgPQ1taLC0G2QTI&#10;lY1zEX5oDXbM+QqLPnwVX70+BhnH1qKMwK4lQJoirlIteNLx+6MywAVZBJbt2jnTE7yEpu3c1v2C&#10;c0unI/7QWsTuX41G//Nopupoj/ZFGhVEwF6+F6ye6l5oIUQadR68Ng2R/ij1csb+ud8SZEvgvGoe&#10;yi6dhPuqOfiJzjPP5Qgyz+xCzukdcFr8E6F2FNVXj+PMr98j8/wB1Ae5o45WT2VV4++CKp/TiDu4&#10;Cr6b5uH6jsXwWTPdAOXg9M+w74ePsOGrt/DZpNEYPWwQnqeNGWENoPjc8CEYNuxZ05T34aeewFMD&#10;rQL6w/2eMj3KHzZzgDxNYGgQxUEGJE8QKILKgwSJFMmThJDTyaPwcDtHMIzD35/ph217duDQkf14&#10;uP9ADKFyGThipDHNBSIF8vwL4w1QXnt9Mia+8hqGESqvvvwKPnrrTbw56SUGAJMwd+5X2H1ijVX/&#10;IDBkDnAY9dG3DkJ4bNA8IlSgfdVHb/3DoTwIDgse6gtyt0e6aYWluoeUh9JWduWxcIe9Q6G9iL5A&#10;RfQtd+Exr08R3WqBZaWu/qUFlgAiaNAcrbHuB4hDdVhmvbb6h9j7iBh4WCaATFl2f8dCQcQqolsp&#10;rLvF9N46COHRFyBmRF6pEBXSe5vxfmQNplhVUmrSNWUFRSjIykFeRgYdSxoKs7JNMbm4sARBQaGY&#10;OWUWxj8+CNMHDcGhl8Yg8INJSJ76JkoWf4babT+hxXkl6i+sQbnLKqQcmomQlR8jcsabyCFEygmO&#10;JiqR9i8noHPKy+iY/iba5n2ANoKnjRe/1eMImuhU6unUqnPSUJadilKZYEKQFMrRpcbYQRJJJxlm&#10;L7AHGZAkKUVDBRAX6ouoQE9EBF5BSmw4MlMSkELHWZyfi8baOjp8gsJAQwDpYnRPJcKI2wCEkX5z&#10;bS0aqqp6nXYdVYhqBFXlpfy8w4x2W16Ubxx7m1ErzSjLz+O5hCKLTrOO6qaR3y8rykVzTTm6G23o&#10;rklHT1UUbpT74WZVNG7WZKDDlo626jy01VWgs6mBCqSR+2o0tRjTMZDnWltZiarSEjOmVp2tEvXc&#10;b53NhkZaHdVCSU4ykuIC6Yy9EeZ3AQG+zrwG15Cra5QcZZZ5qbHI57UrpNooyiSQM3k9dU1pJfZl&#10;Ea0wm0te9wJaaQFhUsjrVVaK1mobuhqq0EOVdKu9xRTXHXWZWwSJZbdw64asx9RF1Felqqyc+0yn&#10;0ong/0AVFBuCtDgqRy5lKVRFlgUZS44OZPCiFJtSbX5IiFTazRfxNP2+WAImOvQKAeOwy4gMuYRw&#10;OsfrgW7Gwnvtot3ceB9YFk74hF5zNhZGVeBPmCye+QnemvQ8+g14ElM/fBnRTltRdM0N5QxGaqnY&#10;GqhE8q6cQNj+lYg5sg5LpryHDd+8je8nj0PSwZWopDPW8CVNkVIOvmghQKpC3JFDONn8CJBrZ6lA&#10;nJHntt80p93y/YcI2rwAwVvmweblhOZwgif0MprDLsN9y6+Id9rN/fG9CD9jtcGeqAnxRl3IVZxd&#10;swBnf52B8yt/RsLxnQTYFnz9xku4vOFXFJzfh5xT2+C8hIA6tg0N/s483w0I37fGjM/VwOumuUo0&#10;XEptwAUUUqVF7Flm5jFJOLQakbsW48qqmdj6w6c4MusLHJn+CX55byImj3sOE0cOw4RRwzDyuWfN&#10;kCYaA0swGUHlMJQqQh0IZaaQTrXxxMBBZuIoTSilARLNfOiEh4Zz//jrL1Gfl4/rwYF4eMhAfDfr&#10;R7RTuR5zOoqHCRrNVDhk3FiMenmSaZU18LmRePzZIXia6uTFCa/QXjYAGTVmDF6fSCUyaTw+feMV&#10;/DDlA2ylIlRrrG1UGeqdvsOhOuzg6Fs8X0+ACBaaiOpf4eEAyCJjDnissM9ieHeSqT7qQzUPgeN3&#10;xsZyQMMye090wsNhjuK5I23VqzpophkvzbHeFyDqC+KAiOCh1wKIUR529SFzqA9jpog+tRcgvS2x&#10;elNY9zbh7YWH3QQQUwe5ByAfUoEQHg6rKCqxrLiEUXc5HYENhbmFcHd2x5Txb2Bav2dwmBI+4MPx&#10;SJ85GYU/v4eKlV+ibt9cNDuvQcP5NagkSDKPzEHE5q8QtOA9xP/0OgoJkSpCpOWrSej8ehJufPcq&#10;bvD73T+/j57V36L73A608UFpotOrpRMrZyRflpuOUq4bR3efGrGUSLgpsAsiKYSIBZIAOizCJT4S&#10;5QUFaK1qMAME5uRmotZWRQfdZodIB6HBCN+0umK0TRiow18jHWZTdTVVAR06nXlrfRNKqDqqqCrU&#10;1Le6vMI0e9VghUorNVbXIj89iZF+BK9fkekrIahoHx0NdXS+1VQiVC9UGjebalFXmov4KA869RDU&#10;lQkyAk45r3cuVWA+AVRGOFRwX8UozstGFn9zWnIcsjN4DfJzUKshS2rqCJFKlOZlIJswzU+OQRod&#10;cCidZgKj+3wCs5DfK7JDo5hw0HUsNdc0w1h5XqZl+VmooJVxvZTXOz89AXF05J50jjGMqqvzU9FS&#10;WYKWKtVH6nBDaTZC5Fb3Tdy+eRu3ZISHo1YjU4stqaXmqmqzzyyeo84zm1AzS5pUkWWEfCKVEi0j&#10;IQzpdNp3TdAhZGIJGEblydH+BIyf3bge7YdEridEEjSEjMPiwr0sYzTvsPjrVxFLZx1DJxpPZ+rr&#10;eghL+DB8/dHLGDDoSXz89kS4b1uG68d2IuzEXsScO4zMS05IPrcHTst+wKX1P2PrTDrY2Z/hk0kj&#10;qLCXGICo6W7D9SsGIgJIQ4QnMl33It/zGEp9nKgA3JByZgdVwTHsYpR/fO7XCN06H/lUKRq+pCGM&#10;3+X5JDkfwLnVc5Fz/iBKr1K5UD2X+LiiIugqv38AYRpcdP4PcF8+F26r5qPM5TDWfP0eNk77Ajln&#10;96KQEPHbvBDhh7egnpAo8jiMiP2rUE3F1qDxtiK8qWoIERXWvU5SBa006bRsp01IPb4O8fuXw2Pp&#10;jzgy9xuc+vkrOPF37pr6Hqa8/gImjRyCcfZWWs8/NxSjR1oDKZoWWf2fxpP9++FRKpGHn3rSDJSo&#10;aW0f1rhXppkvgfLMM/jL00/i2DEGiUXFuOThiqFvvsxAMBFtDFIWLp2PB598HD/Mn4P4uCgkx0Vi&#10;JD//asaP2Lp3Jw4dPYAPP/sUw0eNxZDnR5q+JTr+pBdG48s3X8WPX7yH9Rt/MUV0wUMqQ+kqwUM1&#10;Dwc4TM3DpKyW9ioNLe9JW9mVhymc21td9aoPgsMBkL6pK4fyMHODbJ1LcNyd5tbqA2JPW5nU1V31&#10;YeDRFyAOiAgY90FE/UEMPGhKV1mdCS2IWK+lPKZRcViqoy9AlLoyBXR7DUQAccwRolSWqYH0aYll&#10;4EEznQgFjzlWHcQ04zXwUD8QqxWWGY1XQ2UIHlUCBq26rIKOshI15VWMtssQFxGHrfOW48vHn8aO&#10;MYPh/9krSOIBMnlCOfM+RvHqr2A7vAD159ej0WU9bKcZFR2ahfgdUxGy7nOEzn0HqVQcJYRIzZRJ&#10;aKUCufHtK7j5w+u4PfNt/EYFc+fYGnQFXEQznUodHV2l3bnJycnxlWanWdEynaKBSEqMXYlc74WI&#10;lnmpiagsKqKTzEU2o+3aSpsZAkSpqzY6944WNZFVuqoD3a2tuNFQjvb6GjPcSButscpmisvVvLHb&#10;GppMmkrNVasryk16pkEtl0xKzKqTVJeWMtKPQRHVUktdvb2Gok6AjQYiFUU5jMSTUVaYw21LkEBH&#10;f9p5G0IYCacyMk+j00xkBJ5EK+J2taVFaKTyaK3hOdXwWIUFKM7NQg2P01TF92rrzX4rqYJyqSxU&#10;HyqQOuP1SGbknkJHW0AVV5pD9UYThHUNBQlZZYEsm/vN4T5yYSvKo+Xbl3m87lmICLqMU257cD3M&#10;ndc8Abb8DNgKM9BkK8WNljaqEHVglAKxlIcK6o4UoJoBqylyR3Mz6ivLjarJo3LMT4vlecYZ07rD&#10;9FluqtJrVEzGqJ70mpbD19nJAg9BkxRuLDOJoDHACeMyzFryGqbFWbBJiwvidXVYIFJ5PXRNUmMC&#10;eI/4E0J+yOQ2Lsc2Y9W8rzDl87foBB/HO29MwPo53xnb8PNPWDvnJ2z65SccWvwTtk7/FIu/mIxN&#10;097HKT5gb74wFFG7FqLC64QZhVcprHr1HYn1NyDJPK9heo6g0u8sGoIuIO3sTlQobbZlERZ/PhnX&#10;1s1BHgFS6H4YNiqjClpNoCtcNyzE2aV8bo5sw/W9GxG2bzOyXZ0Qd3wP/LetxKlfZ2HHtC9x6Ocf&#10;keW0B56r5mL2e6/Bf/0iZJ/eg/Ddy029RGmrWoIi8tA6FF89i+aoa2iOvmYg0hDsgTqqo/TjGxC2&#10;czHyzm1HKc8t4wQVy9aFCFw/Fyd/mYLDs77EiTlfGZv9wStmIMYXnh+C4UM1LtZADHx2IJ4dMhjD&#10;CRT1RH+MwJDaeILQUErriYEDzKCJf378Ufzh4Yfw1NAhCPTlOdC/eHldxvbDe9FZUYl8Pq8jX3sJ&#10;036ZxftLjU5akJWcAA9vKjMGSr8xIKnls/jFD1MxYtQYjBn3ggHIQB5bHR5fGvM8Pp38KpYvnIZd&#10;9tF5Nx1cblJUDtVh6hx9lQZNsNDw7YLE6j7AMNDYTWjYzdHaytQ97M11NYSJ6fPhgEdvs92+TXZn&#10;m3lBrFZWdiMsHOYomjsK5701D9o94DDwuKs++o6HpWa7jrnVrea7hMeyf+1EeLd4LmhYZoHDsr7p&#10;K/VCt9THvb3QTfrKUftQCyzC421HEV31DwHEAREDkLJKmg05GTl82E5j5piXsHHsUERvXIBsl+PI&#10;9XBGzrljyNm3FnlbZ6L0yELUnJUCWY+a00tQfHAm0nZ9h6ht3yBk5SeImD0ZmTMJkZ/eQA3VR8v3&#10;r6HrxzdwawYBMu9D/MY/s8v3HJoIhDo6HVt+Niro6OT05AAVNQskJUq1MKpWgd2CSBSXcXQ48XSo&#10;CagqKTGqoaGqFlmM2nP5HfWsVuc7a8RZmpatVCKVYegpd8aN+iIznLkA0UoIlBTkIo9AUCpKKkMw&#10;qK+uMc17W+obTGpJNRJ9pyyf29KB11MRqB6i1FdzbR3qqRRKstPp4KyaTTidsr/vecQFX4bPVSdE&#10;BbojOYIR9HUfJNDiackESj5/m1EitnI01VSjhRBp4bEbeMz6ygpCvRSlvCZ5csR0vkVUDEVUZ8VZ&#10;yQaoaYza5ZgrBA07LGyEha0wD1UERBX3XVVcgOqSQtRQMdUQWLVlxdaS4CzLyUBs5DXuJ5TXXi2z&#10;SqiUCNSSPJ6DoNpgUn5qEeZQG6b1GsGpzogapqW1oR41FaVUUBkoVNosyzo//XcO0+ti877Saoko&#10;zEiwjOtFmfxNNOs9pd/iUZAeh7x0AsdYDH9/H+sDnJyUyPssohdA2YRNDgGUQ+Ac2P4rDq7/BV9/&#10;8S76DXwKn77/OhZ//xm+/eRtfPD263jrzdfw6uuv4hM6p3cnjTXzpC//8k2cosx/ZewQXFn1A0o9&#10;9tPxu9A5+1B5eJllIxVJBtV0xvldqAk4h+prZ1Dgug9pJwkDp61YRtVwaPZX8N+6COF7VsCPqsdv&#10;+0q4rfsVW2fREbz7BlZ/8zl2/PQd9s2axuMsQsyBbVQXy3Fm4XTM/vAtzOA2x+dNR+SWpZj9zss4&#10;v+gnXN+yBOknt8F51S8ouexEVXQVcU7bkUSwtMUHoznGH418ry7AhUZoXT2JyL3LTZ2m3Pcsit0P&#10;oshlN9KOrEHElvlwXfKDOU/1HVn97YeY99lbeHvCaIwfNQzjRlqDLap3+vARw+nUx2DYiOcwaNhQ&#10;e5PdZ80Ain974nFMfHcyFixbgD8/8zSuXrqCFls1EqIiEBkaiBYGRR6XLuCDOT+gmUFaM4FSkpWB&#10;3IwMtNU2mee4kc9xUU4mPv/ua4wd9yJeeukl7n8QofWMmbtEQ8+/OeEFzP3hU2zbsRDbj6wyE01t&#10;2L8E6w8sNfC4v7ahusbKPYutQRIJBAcojBEUlkltWPUOpascnQVNU12ao2juqHk4Ulb39POg9e0g&#10;2AsMWl9Y9DUHNAQMBzS0dLz3I+87q8mumuh+a5rpCihGkazkZ6qF0L6jSYk4AOJotvvFAqtw/rkd&#10;GnfBoU6EdzsQOlpeWYMoWspDqkM1j8lSHj9+iLcIj8maE/33AaJUTSmiQsJxYMGvODLlC6S6nUQJ&#10;I4aybEazjPDLsrOR6+eNbEr0Cr8zKHdaA9vBBag9vwEVJxchf98PSNn1LWJ2foewlZ8i6ud3kDFr&#10;MopnvgXbT2+i4ae30D7rHXT/8iG6t8xCy+VjqKMTraZzkQIxkbLdHCApJUhK6NyV089XREsHWp6b&#10;Q7XC6FlRummaK0feYiBSU2FDI6P2VqoCKRDVP2529KC9JgPNOWtxu2g3uiuj0VZXaykOWjNVhorm&#10;1XTWek9KQ6rCqAultfieiuj6rIQReyUdspynoNLC4wsepXTEUgd5qkUkhMPd4wh8Lp9AUpgXgvwu&#10;EB4+VEzBSGfkLPVkajlRAcggBGrKlD4sRhF/b3kBfxutghCQFfHamGieDrWY16DE7piVopI6y6Rz&#10;lDMt53WqosIQNKp5fjXFhUbdCBYOExzq6ejrK8oIh3LU8/fmpccjnRG+alDVVCa1ZUVUPjZeExuB&#10;xmVtDSFKpcXfKmAKsAKruT7G+NATfBU8plJsZfrfZISZSZdpadalMDOMleWl91ppbhrNoZ4s0+uS&#10;HEKHCq2EVpxN6NB6XwtCWXfBc78VZvI+yZDF8r6JQ0Z0AA5sW4jDWxfjlTfGY9jwgfj5u0+wcfYU&#10;bJj5FRZP/RDfffg6Pn77Fbz5yniMHjEEzw7qh3cnjsL6b9/Dm+OH4xQfwkKXHbBdO42maG80Rnkb&#10;gNSFujPA2oVEp02o9D5OlXIc+VQkQVsWIHL7AuxlZD+N+13y6ZvY+PXbmPbWJLz54hgCagTemzAO&#10;E8eNxMtjR+HLl1/Cd2++gkWffWAUx4Vlc7FvxhT8TIC8Nm4Ufpr8Gpxmf4cVn0zG+ikfI0k90/es&#10;hPOymUg9ux91IVeQf8UJkYc3oIWqS9PnNscGmJpNte8p1Pq7IO3UNhTwnqwiUMquHDOj/xad340c&#10;p82I37+SCuVXOP36I7b89AU2/vg5pn/8Jp31aNNrXRNNqbj+7JBBGEJwqJPg8yOfx/DnR5gOhJri&#10;VspjzsKFyIiPwh8I6TOnnNDOYKg4M4v3biqq8nIRdj0I6akp6KDaUJ+kyoJCA40Gqu2q4hI0MJCt&#10;LS7C1BnfYTCPo/0+PVCDOfbDsKGDeb1G4e1JVDCfvotVq2Zg68EVRoGsIyDW7FyANfZ6htJQq9QU&#10;9z5F8eu2X7Bku4YjsQAhW6ol4fCr3RxNc7UUTPRdQcdAiPu05guxaiHztsw1ADHgMEZY2IExY93v&#10;geIuLAwg7Et9pu8INuo7Mm/zHMzdQCCtm4WZa2cQJD/2guMnrs9cMx1z1s3AnPUzuZ22nWO2/Wn1&#10;dMJmGqYs+ZaqYwo+W/AVPlVrKwLDmB0aUhyOWodpcaVah73eYRSH4EHFIWi8+cP7eOsHTWdr74nu&#10;AEjfFJZGYC3JK0TK9UhEOJ9DdmQYHViB2U7t/jVmVHlxOTJ8r6DwegBq84pQ6uOC0jNbUBvsharL&#10;+1F2ZDZKqEqyz6xB7O4fEbn2c8QsfB8pP7+L/J/fQ9nP76Pqlw9Qt+AT1K7/EVUX9sAW5Y9KgqGC&#10;DtFKtVgR9D0Qoaoozkqlc0gyEW5VSTGdYBUaqxvo3JRCajNDb2hocg3FofGcNLZUM9VBe7NGmGWk&#10;XO6Lm3mbcStvP9oLLqGpPNs4yVY6xw45RKqOhmoqACoOAUSRtToZykwKjFF3K2GhIrdp9itHSqBo&#10;GBGppUI6+AI6ei2z48Lg6n4IQT5nqTa8EBl8CVkJoabuUEG1k00llRkXygct1KiPm22dRsUUZKeh&#10;gL/PEbGbaJwOvlCqg45R8LAcbZqVpqLlKOXDyFtAqRE47EpD6kJK4i40SnmuZWi0VRhrJiS0fToB&#10;JJDl8dzl6AUQbSd4qLWYhmZpqqniA06Y8KE3tSBCVWYaAPAaN1ZX8boU838p4vHKeCw18eV9w3Op&#10;KimgUQkZoxqyr9uK1ZyYDqSI/7mM/7vDKgr5vxcKpjJCp49V2CFUnp/eCyRrXak7y3R9dJ0Emwq+&#10;n3zdG8f3LIf7yR0YPXEkxowego2Lf4QXHXCC8x6knNuDUDpQPzp8p6Xf48NXx2L08AEEySD88N4k&#10;jHt+ENZNfRtZDJhKrx5FY6Qn6iM8TfqqKfIqUk5vRvThlVQCh+iYDyH/3FZcXTsTl/mw75n1Gd55&#10;aTR+mDwBU18lOLjP8c8Nxnvjn8dHE0bh1THDzbAhL9JBfzrxBcz7aDJmvP8mfv74Hcz64G18+soE&#10;vPj8MLw6diRmvvM65r7zKj58aSwid65GrtM2nPzlG0Qf3YZKH2cUuB9DwI6lqA50RZPqNBFXzTwk&#10;zbzPNJGVUmjpqs/4nUcVVUiF53GUXzqKQkHkNNXL0XW4Rsgemv89ts/6Ght/+hyzP6YS4flLhcjG&#10;0oYNfxbP0pkLJo89/TgGDHwG/QcNxB8efQR7d21HUXIshr32EoK9LqOBz6qtIJ8BYrYJ/JqoSFps&#10;VdZ7+fm816oJkBrTHLye2xYQLrMXzcOI55/D0GcH4rGnHsPDjz+MwYMGmDlLJvA6vDp+DD54fQJ+&#10;nvMlNuxehPVUHwLH8q0/Y9m2n43SkKpw9BZ3gMECxt11oy64vcMW9Vmqea5SVyu5/7X7lmDDgWUE&#10;FWFFtSPbIGhR8azmZyt2L+a2C/mdeVjAc/iFUJEyUepq1npLdTjAIYXhqG2oniFwzF4/i8CYy3Na&#10;yN8hIK7GOt6Pa6gYV+1ZRsAtxoLN8zB/E4G1ifsmWOZtmI35G+dg8ZZfsHQbf+92gpLLJVvn8/25&#10;mMX7b9rKH/H1r9+a/h4f/2LVOQwwaNZouwKHfbh2gUN9Puz2zkyrYD75RyoQ2tuEx/szPsZHsz4l&#10;QPqoD4fZSvnAEyTl+YV0cgQHX9fQOWo4jYbqetRWUlqmpiPNyx22nBw0VNSikn92aVQwalJSURcV&#10;hLqgC6gK8WRkswep+2chatsURG+hrfwccYs+QurCj5C7+FMULv8KRRt/Qj7hU0yZXUonWC4Vki8H&#10;InjkmCi6ks62bzrLSmmlGgXQRGfWVNPA6LcezXVN1jqVRwudutSHWdLUwklNZ3sq/NBTfAHtpeFo&#10;rcxHY2kW6kpy0Ej1oOFABBETUcs5GoAIPC242VyP7mZ1/uNxbGVoYbStz7SdHGo5FYlRBnT8xUrB&#10;KPWSEoWwYA/EEhxxYVcRz2iwnNG5nK4mcyovyEN2kpraRqK+qtI0iRWMasp4zQmoAu5HykMgKSQ4&#10;FNlLlVj1jQxelywD2WqqDUXjuWlSIOmooxP/V7XhgEe5AUcTjydwCiBSc2GhV5AYG0jlkGH6hWgb&#10;AaSe1lBVYfqJNPD7RfwPcjJSCJ0SqjaqEYJZpgEg1YpN6bf2xkaTKrxB4KqXewP3pfPoVUHldjOv&#10;i/h7CbsyQo9WLSt12F3QVJVQVRnru973vT7bEUgyWxHvIULIRjDVElrxvCedD6+Hz7kDGDPxebz1&#10;+hj4n96JbK/TsIVeRtV1T5T7n0e5jxMSj6+n834ZH780Al+/ORb753xCpzUU0955EfGHliD/4m7U&#10;hLiiPvyysdbYa8h02Ynwvb+ixINBFAFScH4bAulEjs/7giriIzOW1vR3JmHG2y9h9tvjsPSTl7Hg&#10;w5fx1cuj8MELwzFp5LMY+9yzeH/8KHzx8guY8vpE/PLBm7Q38OPbL+PtF0dh0OABVCj63pt4jepl&#10;7VcfIebAJlzduAgX186HzesMqqh0vTYvREnAJbTzHtTUuUpltTJIaIkPMc2Ls09vMems6mvOXDpZ&#10;Y2hdPIQi590E5GbuczXOL5uB3XOnYtV3n5rZDKe+8wpeGz8ar704GpOoAOTINeji2x9Mxu4dG/D+&#10;J2/jwccewuM8xyh/L9Tx3p2xeDauXXFHne5VNRkvzOe9o3qfzazb+AzUl+teY/BRVMyAroLPUCa+&#10;mf696XT4zucfYeHKxThwZB927N2Gtz+cjKeeecr0mleHxzeo4qZ9/S6W04mupiowqSqpAzr/FQTH&#10;CgJEELEK4VwnCFbt+ZWOeRmBs4zLpVhLW8n/TZ9ZKS3VQ7gf2hqCYf2B5dhIaGw5vArbjq7GjmNr&#10;sfPYOuzmPbLnhGwD9p7cwOVG7OR7246uweZDq7j/FVi9V2BZRFjNx4ItP5v0lgrljiK41ITUx9yN&#10;s7kNIbhvJXYd24yjZ/fghPN+y84fwOEze7D3xHZsP7oR24/wGIfWYoP2v3sJVu7kee76Fet3L8VG&#10;wka2gcBZx9fLty/GQkJn9tpZ+I6K5PMF3xAan1lDk9DM+FY0ozQICrWyUhrr05+/xOfzvqJ9bZaf&#10;8fWnP39hll/88jW+5PsPVBEOd+FRYZa1/APrNZMe/1DNqKcaQH11rZm8qLayBmXZBcgODUVOKNUH&#10;t2+qbaSTYSSRk436Qt4YiiCoWGriIlDhthdZe2cgfNMUBG2cgqgd0xC75TvErZ+C+LVTkLT+O6Rs&#10;m4XMc5tQEHoRhYyQitPi6QQzDUCUummo5HkxolXEXlVcaGBiFAkdWTnViVon1fCcq+h06xnBGAVi&#10;oNFMgAgiNEeqpa4KHbY0tNtyTVG6kRFQcU4yshi5Z1H9qE7QUltj0jGO3H53Uw1u12fiTlU4bldH&#10;4lZ1PDrKY9FRW8nPGXnzeFVFBRY87AApYdRbWcwHg+deSDWRGOaF2DBPU9xtYpRuOjASPoq4CvmQ&#10;5abFmDlD1K9CkbxG1a2vrEQJHzrVQmorCPrSQlOTUapMRfBKXgOlqqp5zlIZNl4LpXeUIlJKSs7f&#10;snJjjbQmgkDg0NKoLh5T6iMxLhjJSWHcVy5a+L6GSDGpK27XaNP3S82yltvGRlzDCdeDuOZ7EcXp&#10;aebh1yyIHbxmnbzON1o1flanabGl/iFdhG8z1cvd8/lX6wu4vlZXUULwCIIOo6JyGMGjpXlf25lt&#10;725fW25BqZZwqqsophorQFTARfjx3D2O78SIF4ZhxnfvI9LjBEoYvNREeqM6/CoDHw+T7kl22mLG&#10;ePts0kjM/2gSEnb9jB8/mIgv3xgN361zkeO8haA5gZpQN9SFeaA1xhf5HgcQfXApihg4FbnvRcGF&#10;nUhgROyydAouLp2KZV9NxpLP3sDmKW9j77T3cHbuxzgy4wPs+u5dXFj4Fc4xMpz5zkQs++QNHP7h&#10;Yxyb+QWO/DwVB+d8w3P5Atu//xAfThxDexGbv/4QH1ERzJj8Ck7//C08ls3C6V9/QqHrYdQFuiP4&#10;4DpkuB1DW1I4GmMJEAORAMIkELVhV1DufRrVAW6WCvE5g/IrJ6hGzqGSUCly24e04+vMsCf7efzV&#10;BMjCL97DF5NfxluTXsQkAsQaN2sQ/kZgbNq6Fd30Fakx4Vi7fhlGvDoe0QE+KEsMh7+nC/y9LqIu&#10;T6mrDFTzPq2jwqhTM/UiKo9ypVDpf/gMNfJeqsjNx7tTvkC/USNwwc3FBK8dja3oamrD/+/O/4ab&#10;x3n8z4f/ilEjqIRGPYfx3O7r917DkhU/Ygud/HY69x08982HVmLj/uVUCauwkeubj6h573rsPLEJ&#10;e/jf7rPbnuMbCQI5ftkms9xxXM2C1xEU67GXMD14ZhsOn92BI+d24sjZ7XTmfE3T+jG+d5LK7ZTL&#10;Hpx22Qun83L8u3Hs7E4cOr2NYNmEXdzXlkOrqWCWYfnORQYks9bNMDWLb1d8Z9aXbFvI813F7bfh&#10;1Pn9cHM/Do9LTvC8epZ2Du6XTsHl4nGcdzuOMxcOw4lgOUnIHD61A/tObMFOQmXXYUKNAdIerst2&#10;EjKaCG7trmVYtnUh5q2fix9XTsfnC7+hyvgEk6km3lJNQykqFcanCx6f43PNIKrJ4X79Hj8soVJa&#10;+gOmL5+OWStnYvaqWZjN5awVM/GAWhJVS3HQpETUikktHwSQBjouY1WEh60WdbYaA5myLDr2bBVn&#10;Cww4FPU31zUaZ6iB+bSsK6OziQ1H+ZnNSN/6LYJWfoErK79G8M7piDvyC5KPz0fysflIO7EY2efX&#10;IPfqAWQEu6GUUbSlLtIsFcLIusk4UELNplRKI6qNFFbOVPWPTNOSSLJXEymp1ZTAoXSVOg9aPc67&#10;cKPN6vOhNFUzI+TmGp4ro+WGCp4nzWZqD0WEEOHHaLmtvg6djKK768sJjutULEdxs2Abfis9jTvl&#10;3rhV7oeu6kwCqZbXrpgQSqM6SCPwsgmzEsKg1lIvTe2ESTbiQz0RQ4DkpUahg3Bz9D+R0qniscv4&#10;PRWp1UJM8JIKkSJppCNXwbqtWb9Jw4holNwWc11s/I46FaoILsfZQMhUMuJW+kkKwoLFvSZgqOaj&#10;6F5AECiKc9OQnRFLCBWY36PPW2urjVkgEXAqzT5V3A4JvIitR1Zi3cElOOu2H1HXr5h+Kc3cf3sj&#10;QWLmQGk1zX611Osm7ss6B2tf95/X/WYUEs9P52gA1mf999675/v8rvmcYGqU2T+vKsxFpP9FpAR7&#10;4uTBLRj78kgc3LAAIXwoS6N8CQJ3Os+jKHHdjQrXXcjibzxPyb/wvZew5ovXqKBnYtP372DRJxPh&#10;sup7ZDlvRtHlA6j0PYk6Bj+NVCFl/H7isVXIO78DJe776Mx3IvPYSoRumQVvfucggbTgo1dxZuaH&#10;OMIH1nXeZ/AiXALXzkDcrsVIp6OJYgS6Ywafl+UzkbBnJdKObaLi2WBG4fXd8AuOzf4SE0YNx/5Z&#10;X2PLdx/j2zcmwGflHETsWAbnZdPp+Deh1OMook5sRfC+deiID0ZT1DWjPFoTr3MZZAZwrI/yMz3e&#10;1Vu9ieCsCyJMAlxRxf+33PcMsp13IObgchxfNA1rCJC5VBc/UQlNnjgOL78wCmN5DkOGDsJfH34Q&#10;r37wEQHN5yg/DzW52fA1I2WfRVF8GDIjApAZFYTqzDA05EWgKS8QzcWJBAdVLuHQQH8jkNQRIrX0&#10;QUu3rcFLH09mgOKNHkKjkYFrY3U9brZ0oqigEJ98/yWefuZJDKDyUU1mJFXQJ69PwvLFP+DYyS2M&#10;1vfipMs+HOfy8OkddPS7cOLCATgxcDh98QicPY7B5dJxuHB51u0wTjrvo7PfTQjswylud9r1EE5x&#10;25MX9sOJr89w3dn9MFwvHcPFyyfgxqULX59102f74ex2kI79EFw9juAir7tM6xe4jT47rXM5twsH&#10;T20zoNp6cDXW7FlCtbHAqlesn0WgzMOa3cuwh8rjFMHgcekEvAmOaz7nEeh30VgA7do1N/j4uOKq&#10;13lcunyGUHHi8U7Axe0IThM6x/l7jzoRbCe34ihBdJhg2U/FsuPAGqqT5Vix/Vcs2jQfM1fPxFeL&#10;vqXy+ARvGoBIhXyMT375ElMWf4cflv6ImQLGihkGFr+sno3F6+dhxeZFZqbTVVt+xcqtS/BAjVId&#10;hIh6pJfn5aEiTykjRmxq+UMQaJ7sehtViH1ZW15JwPChFCzqGMEzUlZLp2ZN3ap1RqJ6r4Z/dFV4&#10;EEp58dNJ3aCNi+G2agaCDi5Gost6pLpvRpr7VmRe4YPqcxgp13jDUn2odZNumBreVJWUtuohLWio&#10;c51SRYKD3qui9K0qzOM2VostRS82WqUKxjz3RqW1CDVtr+J3B4Eip2zOkfuS1fIGVsqjhetKwag4&#10;bjoJUgGYFkd1lbhZGY47JedwM38Dbuatwp2iA7hVchG3Sz1xozQIDaUZvFZlRj2oZmIVmC1wqWVX&#10;dUkpkmKCERvsgRSqDxV/1WHRwEUQMR0Y9YDY+B3rPYHC/FZCrEt9L7o0pEmb1UyWIBScbPYaQo09&#10;RSVn2kXwqDe5AKKaRwuVjklR9THTYIDfLy1iFFhZYiChfiiqSbRLefGYbVQLDrMgYjPwUDFbSknN&#10;azOoWK6HuMOLEXhg4GnkpIbQIRSivYH/E8Gr66cWWTIV3qVAmmurDJD+1aR4VFfh+RqzivZ3Tf8n&#10;oaP1Wm7H/WhpjO/p9T1m34dMaTdrWU3nloWoQA/k8f/QkP8TXh+LzQumwffcfpQnhiLtzBY4zfoY&#10;895/GfM+eg0HqADOzf4ccyePx+IPJyJ+03Tsn/4BYfIqPNdMQ8KJ1Sjw2Isyr2Oov34RDbQKbzru&#10;/b8i7eR6k74tvrADWSfXIHHPAvivnIoL8z7FjLcn4CRVx7WlX8N7ydcIXz8dMTsXIPXgKm6/D9W+&#10;pxG0bzXOLfkJiYwgC+jkcjR/y/FtCCVEgukAfqFCmU2H7rbkR3zxyjicX/Ajso5ugueGeSb1lM0I&#10;OIEA8eBD3xLpQ4D4oYX3X2tCCJqjfbkewKUfaoLdjQJRj3VNr9sU4YVa3quVfs7Icd2HxBMbcJ5O&#10;ZPnUj/HD+2/gyzcn4aNXXjQDLqpfyLNDBuKJfk/ifzz8dyxZuwmNJZrOgEDg85kTdx0FiZHIj72K&#10;gigXtOZ6oavwEjrzL+JGWTi6SkMJE0KsMIMgqeD9yvu6uAiZaUlorKC6V/qZ/kTgaKtvQXRsLD6b&#10;/i36D3zGDDOvWRNH8xyeHz4Yr4wbhYUzvsZ5RuTul0/i0tUzxtyvnKbDd8JlL2d4XXOFN52wr7+7&#10;mY7gGtevertw+1NmNGlt537lFDz4HQ8uL3mexmXuw9PrLLy8z8Hb5xx8fM8b8+L6lava9gQ8LlMp&#10;cHnZ8ySVghOd+xluf9YsPa+exqUrTlRNhBXBdNJ5D46c3k7VswmbDqzCil1LjK3dsxxb6OQPO+2A&#10;y4VD8OKxA3xdzHBA4Qx4woOvIiLUG5FhPggP9UIo3wvUb/C5AB/CxEsqxfMU3Hmc8zzOOZcDOEsw&#10;niYYjzttx4FjVFdUpFt4XxmQbFuMn9f/jKlUFkppfTb/a3yjyeCW/YQ5VBgL1/1sgLFs0wKs3LIY&#10;q7ctxcady7GVAc32fWuwY99a7D6wHg8o919TrGg2n/DIpXzMoWMuMCkhRfMWPCzT6zqbZcZB0/Gp&#10;5ZMxOWZTg2igaqmDLSUJtvgYlFwPQU5oCAJPnIDzhiUIcdqE5CsHkeZzFJl+TsgIOIu0IFdE809V&#10;4bizuYNORykPS9FIeah5rNJPna0ddBh1dHaFPGcCStCwF9lNvYQRpkwgsRVxG4JRBdwGOk45dgMi&#10;3qRSNAJJUzWVEqN2pYekblrq5PysFkYmr19ThJtlPgSGM24X7sOt/D2EyDHcKLiI7mJvdBZ6orks&#10;2dQzpBwcw6OogC/QCoDqFR4TepmOyw2ZCdepnHJ4PlXmOCq+S4UoTWZF7YKYvWjPyF2facgQNZsV&#10;QKxlO1rpoJvp6BupDNrqqQ6rGGFzvYv7EFAEECkTBzQU8TfL6Ezb6ODb+DtrCA91ZOxq4nWgc5aT&#10;7Wiss8baugcgNabuoVZSJbkpJsXVRGC2KNLn+7W87qVZ8VSLqaavSAfPS79FAFGrLSk9XVcpv1ae&#10;qwrx95iK8/YCfQuXLY6l3Zr7rBvj+bXa7f7Xve83cH/3vdfRWG8aF8SHeaEiLd4M9f/Sa6OxZvbX&#10;uHpiJ3IiruHA8hkYM7gfHnvqcfzlsUdMcfirNybi3fEjCY23kLaN0f/097D605fhv/ZHKumVyPfY&#10;hzKf42iM0FAk7gYmaac3ms8qLh1Aqdsu5J5ci/T9ixCw4ht4L/ocW755Cwvfn4Sw5V8hZPk3SKay&#10;ydu7ENGMRNMYmRafprI5R+e/4kcEbp6HnLM7UUTHkMtgLIlRZSSdjffa2fj41fFwJWSWff4Wln46&#10;GTl0En6MEIN2LEEGnVQeo+OLa2ajytfZjLXVEkOIRFOJ0Fpj/I3qqA5wQUO4DxrDrtKu2FttXTV9&#10;U4ouHyNE9iOUimjTT59h2nuv4/2XX8TbE18w6ashhMczdOYPP/EY/j9//F944L88gPc+/4LPsh/a&#10;lZmoqkYVoW1L9kBjyjF0Ex43Cz3QnXcSt4ovo7vIHV25TmguDDfbNtKsxhktvA/0/CvIq0JgcDDm&#10;LluIZ6l61BP+hTFcEhyDhgzCJM3PrsEf+fq7T9/F+ZO7TaQeGHSZdgUBgZcQQCccGHgZ18N8EX79&#10;GiLC/Wl+CAv1RXCQJ/zoiL19Gdn7uvaxCyba91Pkz+8HcT8hGuONFhJ8xVhg0CV+l6qAjt7AheZH&#10;uAT4XUBQwEWauxlc9JrARSVxhVC4SEhdcD+GMxcOGmW0+/hm7KLC3MPl/hPbTErKlQDwJbiCefwI&#10;nl8MoRHH842PCkBidLAZEDUu0h/R4dcQRpAE8fwDuG0AzzuQx5Jq8fYi4AiuixePwfn8AZzksY6c&#10;2I59hzdh18H1BiRrdizFki2LMG/dL/h5zVwsJDCWbl6IVdsINKrZDTtXYNveNdi1fz32HNyEg0c2&#10;4/CxrTh2fDuOn9iBk0678EB9QSydgAqieVQgdMKUoNWMAhwAcZilPtTRrtyku/SeVbz+V6vjdlUZ&#10;6ailCinPzkNRZjauHj2OM1tW4TplYVbYJeTG+SOZ4EhiBBTLPyMs5BrKeFw5btUwaql4TMum6mqT&#10;srFSUq08biXBIDgU8TwLCBF1grMgYjrLqW7CpTql5TJSVvFUEb6K6IJHjQb+Y7QjiJjCOk2dADUG&#10;lkyFYMuh85i2PHSX+eNmyWVC4zS68s6iI+8iuvI90FngibYCH7RVFxrlYikEOvjmdjM8ejJhoSFX&#10;suJCEMnfGBNyGfmZGsAw2xzHNIOl0hA0zFwcdngYs8PD1BBoWhc8HKbhRLpaW3j+NdAgjMbR1mlU&#10;3wZTBygvJEDKCg0UGunolcJRc10tOwmMjiapA55DYy1utDTynOvN+4KJOla20QSTdjp8A4+CDJTk&#10;p/GaFxgQORRDKyN9KRSlrhoJpCaCrI3n0U7VIYioMYKWUiRKbbVxn70mkNnXW2X3Ofy+27brvP4T&#10;0+/paGo0S+s9x2sND6OWdNZnaoCRwf+kMjMFB/euw+xZn+PcrpU4tm0FAt1O4uDqXzBh9BAMHvAk&#10;RjCqnfDCOAyjY3pmQD988PI4XF05Cz5LvsfBH96F/+ppSNKc6Bf3osLvFBoiLjHK90T5tdMovnIY&#10;MQeXEh57UOK6A7kn1iDj4BJEbZyO87M/xJX5n+GXdyfi4pwPkbxmKiJ+/RInphICH7yMxR+8gl3f&#10;foALv3wF7wVfY983k+Ex7yvEbP4Z2Sc2UqHsQdaprcg6vhZrpr6PZV++i4uLv8W3b4xHPJ1C6I5f&#10;cYVKP3n/cgMh5yXfIePMbjSHe6KRgYxA0hYXZA3myPfqGNjUE6pt0f587U214ov60EuoDryAYkbT&#10;mXxe4502mxGFF3/5Hr5+a5Lpf2HmSdfQ7oTtU1z/bua3+Gn2t3jq+UF4fMQQOqhdVMSaL6YSdemX&#10;0JJ2FC1J23Azazd+y9+HOwzGevKPEyZn0F4UwqBENTkBhMEdfYjqsAGRYZi6ZC4GPTcIo4YOwriR&#10;z5lh5UdxqcmtBj7L90Y9jxdGPWcGfnz3tQnYtX4pHa87IulwY6KCEBMZgCiNUq3XEYHQyNqJsWFI&#10;iAlBbGQQIq/7ITyMjjjUB6EhXvRDsqt2s9YV8VvRP+26Dx23L/d1DdG0KK6H8/qFBl9GcKA7AeOB&#10;6/Rn4aHW98L5/VCCLJgQCvBzgy/BdJVq6DJh4uZxAudcj+A0Fcep8wdxxuUwLtDhe/B9f29nXOd3&#10;onkOGlE7mb8lLS6M928E0uOvIzU2FMkESbx+23WeA49zPfAKIqRWeLzQAIJTIPQ8h0tUV648zlnn&#10;/Th+ahcOEAR7CJEdBMMWAmI9QbGGwNBSymLvoc0EzRYc1MyrDK5OEMonNane6b1wPrsfLucO4ILz&#10;QbjxfB+oy76C+vww1JVSeRTl01R4lJO1wFFbYTMmgKh9dn1lNWpUKyEcVP9Q72y97zApE71fTwla&#10;W1xqQFSSlAq3PQdxdt8OBHkcZySYghtUGnnpCYjiD4+4Tpgkx9PB1xAUrXQgjKR5PBXC1UzWgkeb&#10;AYH6SQgeSr2paajSbTpvm9SHlAhNTVyT4ql8shIsKAgevDHrKuhICSClgCSNBQ/T2kpGZ2dSRzQ5&#10;dtUhWqtL0VkSjBuMmjryXNCec45LDwLkMtcvoDHPl9tU0Dk1GydvUkw8z6KsdN5UvHF4U0UyCtH4&#10;SxrXqVnXkEqntlI92/kdA40WaA4OAw3NCUIwdAseBhTq+GhN9CSQWPDQRE9qaszjNlbxu228RkoV&#10;aVRfSn469eqKYr4mELjvBioTmxSmah508J3ctovQkAkeN1ub0E270VLHc6czpsM2n9HpNhBGpflU&#10;Hnmppj6iWsi/mmBipaEcNQilkKQkWk06i05ddp/T/7+xjmY5/3+1TjN/CsHX0kTjdbRbpwaB5DXQ&#10;777fOgkTa2icJJRkJOEgwbFv+3KEepzC3p3LkB4RAH8+xN9SGYwfORgfv/ESXn5pDEaPfBYTxg7H&#10;px+8iW1L5+LEgmk4/P17CFn3I5KOrEIOIVHhfxqNkYzeY31gCzyP2mAXOu1NKOJnpW67kSOAHFqG&#10;pJ0/w2XOR/CZ/yn2f/s2Dn73LgJ++Qjfv/QcxjKKfuqZp/Ho00/hyf7PmOawn778Ama9+SJWf/gq&#10;Lv7wHrx//gzXFn+FlD0LUeS0FgEbZmLG2xNxZu6X+O61cQih8kg6vgk+jCLTjq1D9ZVDuLDyR/jv&#10;XIr2KG+jOASQVimQaF+0xVxDE1VHDSHSTqi0qLd62GXTEbGe75f6nEGK8x7EntwM/93Lsfmnz/H9&#10;u6+apryjnhtiUkkPPvIQBo4aieDgMDSWliAtOpTO5SSC/LypPvJQlhmHstiTaEnZg9bENehJXYjO&#10;lFloSpiKGxlr0JF9Fm2FgWgoSjRpLLUIVGZAQZ1a7xUX5tGpbcHE117EgEFPExTPYgQhMoTq8OkB&#10;/TGMiuTFUSMw9vlheGXcaPw69wcEebkiOswPiTFhSI6PZDAXiRRaclw40hKjkZ4UY5Z6rflz4qJo&#10;WjK6t4wRvn09NiqQFmCG+JHFE0gaUSIxNhhJsSHGEmKCuI0UgS/NB7F81nsHDuV6FKETQZiEhXga&#10;FSPF4K9ahrcLPK8SJlfo5K+cJVSkYlyoYqhg/N0NDOKoPhIJiTQCIysxCjnJMbRoZCUQJARKis6B&#10;5xkfqXHx/BBLhSXForl/BJJgP3dc43Guep4lmE7iPJ3+iVO7ceT4NhyimjhwdCsViWokG7Dn0CYc&#10;ObYdTqf24syZA3DWZHkuR2iHCYsjcHc9hksXj+PKxRPwpHl7OFGBpB5EQw5vmKJUQkTwKKWDs4Dh&#10;AIhDgdTR1LxX9ZBaLjUSrYEK36+3aRv1EbgLkzqBh1aamoG4gCAEeXogmBcpjw/xzY6bjJybkZCU&#10;gMDwEBTzZlNPcNUrlK6qr6lHI2Ws0jymDwbBIucv9WF1fqugUytCbQlhQohU00mqRZKlRKhIqGaU&#10;plJfENVUVLdR72oVWAUOQUV1G9UtjBKxA0RKwhiP10ZgNReGoi2XD1iuB1oyTqEp4zRacjzQWhyG&#10;hpJE40Ad35VaUnpNfTU0LpUvpayz235cvXiQUtnNDPWueTc0zIc63MmxmfGl2ltxq60Ot1uK8Ftz&#10;Hm63lptJqXo6BaW7SsTAo02dFgWLesKm2SgQRdmK1OU8tVTkLShp3+q3UV1SYIr0DUoxUXncoAMW&#10;NASPHs2n3sbtCZAus89G9LSriXEFv5OOovxUfj/PtMz6zwBiFd0JDbOkESAmBUY141AU/xkU/iOz&#10;QHHXugiNLp63IGqun4r1fUzD0eua3GvtBiDqyFin/igFOTjPiMqFD1Kk53kcObgaLQxIihLDcXjx&#10;VOz58SMs+uptvDD6Wbz1wrP4+v2XcZjqOeSiM87tXAPXpdMQu30eUg+vRP7F/agOuYDmBD90pNKJ&#10;RnmhIfwSCi8fQN6FnajyOoa8MxuRToAk7PgZXou+hO+iL+DD5aYv38KRr9/Ae1Q9zzz9GJ588lGM&#10;HGX17H5++EAMobN8acJEOsyh+Oq18Tg47VO4TnsfzlQrF354B5GrpmLtZ69h+zfvYvob43Dq5y+R&#10;fWg5/LYsRoHrIdRR+cad3YMrWxahI/KqAUiLwBHrbya0EkTaYwNQRYA0U4FoEqvmiKtmvpL6655m&#10;OPp01wMIO7QG59fMxZbZU7Hg6w8I1wmY9MIo05nwqf798NdHH8bfBg7E0AkT0P+FsXjrm89x/MRB&#10;pDGqj7qyHdm+i9GSuAVt8UvQkfATkr0nIcl7AtqTZ6E9fQ+fJ3e0VObynmkw9UijQpQS52tNnfDP&#10;m7dQynv4xPlj+OGHLzB82EAMGNyfoH2aKqi/6TujFJZaY33/1UcIv+aJjIQopMZHISs10QyqmpWW&#10;hJy0RFoCcjOSkaMx7FLie2EiS9V3CJo0Ouq0JOs9racmCkDhSGHkn6KBXDWEEt/LTIpCZnIU9xHB&#10;7fh5Ah16XKhx6hpE1GEarkjwiTVpJ1+jZK4TDsGBl00dw59OPoDLIKoGpaSkJjQBXByVh+by0fQM&#10;GllbI2prcFSZMiyOceUy+Flq3HUqkhCjVDQyuL4r9SIIXQ/isbhvf183XCWoXNWKiwri9Nl9OH1m&#10;rwHKsZNUGk67zOvzBIfbBcHiJDw9TsPz0mkzFbYPQXfNTJHtDD/ux5++/IGGpI1ozDiLhvxIPly5&#10;JkrXXBcWFOx1DztAHL27TQ2EykOdxOTUVT8wRXeqDm2nz8znggsVi9JeOZlZpKIfQr3P808KpzOR&#10;87yBmqo6RCclIk8di6gWTM9mmYq5SqUQHpYqEEAIjbJingdBpWOqgKxGAAYiaomVayAidaJzUuqr&#10;nGopPycbZbmZjBR8UaLJgqrp8AgO3aBSIqqxSIEIVjqWOb4gU1eHpoo8NJelECQRqEl3gy3DEy22&#10;XDOWlgrgvcqFv0cKSi25KngO6i2fEOGHKz6nSPDdvHGuolgdAHMIakKkncfUmFFSHD0t1fitKRv/&#10;qLmMnrK9uFl+ErcaUujcG+zwcAydTkfI7Q1UOqzXcpAm+lY0zghcDrZb71OtaP8t9XTeVAKqPzTV&#10;SB2U4UZTNW611hJUNkKrFD1NhehuKjcQEUw0f3tzTQmDB6tfhgEFFYYDGA6zUllUG3Zo9NZOzDH/&#10;NQ31H0Ghr/0uNBzAMHYXGr2AoAq7qWtirksfs7/X09Fhro06VtbznlGfmRDvC0jgA3bd5yK27FqM&#10;Vv4nNQxsYhi5h2z/Fc7Lp+PLt0bjnRcHYxGdlt/Zk4jx9UTsxdMI3LYYmSc2otB5J4ouHUEtgdGa&#10;HIzOzGi0xPmhiRCpDXFFgfs+1F47TRWyF9nH1xIgvyBw2VQELv0G0Wun4fTMj3B06mRMfn4Axg14&#10;HOOG9TfjSz064Bm898oYvP3qi/hx6lRsWvErpnzxMZ3mQLw2+jl8+9JIzHpxKFa9OgKr3hqDZW+P&#10;x+I3x2HhuxORzmNcWf4DMo+uQe45nt+Vk/DYtMCAokX9QKg02hKCjbXHB9OhhxhY1IVSVSu1RXWi&#10;gRdrgi/CpuHp3Q7g+pENcF4zB0u//wzTPnkPn05+zcx9rnRS/2cHYcDQZ41yemz4IMxftZiO0RdF&#10;GQw8CgpQnByC3IB1qI1aj+rQ2WiK/hFFQe+hNOQDtCTMR2vaYTSkniNAivkf6V7m884Ass30L2IQ&#10;pwY6hIkGKv3/3voH0hmcvfbqWDO44xP9nsBjTz+BoTy+IDJ82BB89ObLOLFvB5VmOp18DAp4HkV8&#10;9vOy0lCUnWFZTiYKuczne3mZqQRKijFBxUBGS5pAk5epz5KRzeNmpcYhi048m5ar4YQyEmj0Xfws&#10;Nz2e341Ddqo+p0IgWByWSUefTkefSvgkUUkkxFDdUNlEUzFEqiYTRqhwGa3ZVgmZBAJAEFCKKjUm&#10;xCiNHAJNQzhpqgsNX6R+WxqNQ1DReHzZhJmZ64cgkVox6S0pEu5bqiRa9Z9gjYThAV8vF1yi8nYn&#10;SNxdj+LChSNGmbicPwxXKg0PV6oM91PwJTA0y2ugtyuCfC8i5Jo7Qvl9M0U2YRTs40qAJKxFY+ox&#10;1OeGoLaYERofpL4AcZhRFYIC1YdAorGilOKQUzfwKKcy6QOQvkqkoriUFzcNlUWFSOUPjeGPs1Hu&#10;ql5wo7UTVZW1KFBKrKraOGQNO9Kpoc7rSujU1ZNcqaxmQoP7V/ROR61+DabNPx2CBZACAiTfnI+N&#10;jkKFat2ERfn5hEgRlUk+QkMvUuYRAmr1wX0pJSZQaN8CQLsdIIKVqYHwffXz6FS/DOX56VDV90Cj&#10;+fbc0JwY3XTomoLWgogAZArwNMFQIwknUNK6uh9ghBAE9YwupVXQgbXU1fJh4faNtbjZkId/1Ceg&#10;p/QASpO+Q1XuLtxsKkNPax1ViPpT3DRAMMCwp7GsYxNAVCQmvSXFYV7TodJh3uwSYKx17UNDsSvd&#10;01RdRlhU4U5zCf7ZEIdumxsai53QWhGA7oYC3CTMbjRXoauRkK2zANFMONxt2aSl3fR+nWUmZeWw&#10;/6CO8X8DkPvNUhxW35LfhYaBhVJ8+p20Lv1WXTPH7+7ELV4L/Xap10be31IgiSG+KEiO5cMZjiOn&#10;thIgZaglQLLdjyDi4DpE7l6DM8um49sPX8bupfPgffwgIi44Ierkbvivm4vk45tND26bRryN8kZH&#10;Wjhu5CSiNTEInSnXzfwgdSEXURfgjCrP48g/sw0puxcibNU0RK9jFL5zAeJ2LsT2KW/hjSFP4/1h&#10;AzBpeH+M4HLkc4Pw1esj8f0nk+G2fw+i3JyxZekCvP7yRLw4bjReHPkchgx4Gi8MehpvPzcA37w4&#10;HCsnv4gPqGT8F30F90XfmPnTUw8uR5n7QXhumoeaoItGYaj+0Z4Y2msdNEGjliqkJdzLarFliugX&#10;UOV/Hrn8fszJLTi95mesmf4Vvnz3dXzw1quYNOEFjBk7Gs+NHGmGdn+G0X9gWDD+oWkSNFd+bQOa&#10;+DxXUnWn+21GWdhGVF5fi7qI+ai7PgXVYdNQG7EM9bHbYYvahvKMGNjyGcCWqf9SBZ8VNUBJ5bNd&#10;gfZqqmPur6u2kfvvwOq1izFxzHOmN/xDjz+CgQTr+DE8j6GD8cZL47Bg5nfISohFqcCRngxNnFZW&#10;mIfS/ByUqg9ZIX1CQR5K+FqjXhepAzCtKFdGuAgwNL3W52Ybvl+QnY6CrFQUECqFXBaruwF/X3Fu&#10;Ok1gomLP1lQYKdwumdslGsgYwFA15BAuWcnRyKAPlNJRCk01mYQY1WWoIPg6RQCQwmGQnZGgEasj&#10;TcoqX/DgftW9QR2oZRqhwozIQYhZqiTWpLgsmFw38NGkcilUJkmRwQRKIJWNL0IDLsOPzt/b0xne&#10;VBJXL5/BFU0FLqPi8KHa8KfSCPZxM7C47n8ZEYGe9imyqY64jAy8gnC+/0B9wjbUp5zgwxOAmsJM&#10;Okg65T4A6QsCmVpGyerLC9Ag401iwCGA0Cnrde+2BImmjy1Mp8MmcNS0VUONlBMeFaWlpoOfahsd&#10;zR2osdWhlt+xAKKe3XJgGtCwnVF0IyPoRgLGxv1KffB46mQmgPQqEKXflPtvMs141XRUYND85hof&#10;q4G/JZd/YE5qBFVKNr9fxvOr5ueSy3RyPK4AoGM1EFAOuCgf22gveitCquG+VacxI9He6DHnp+bM&#10;LWopxn1oO9VDdGzValKjA+F6+YgZ9E9FQlNfaVLzYkZVgk6DjY67yEx/21NOZ5RFuW+LpuO/RUfZ&#10;bJyiACIVYoGDplkBaQYgcqRSKHSiSoOZudYdjtRYF7elESBtPKY6BHbUVvB4hVQ8fugo2YvSrI0o&#10;z9mJDlsgeppLzUyJ3YSXiuptDcpHExCERVOtms9a5oCHUlR9W0mZllb3AeT+msbvgeL3TYrKUhx9&#10;wdFNaMgMPO75rZr2t6vX9Lu1vH1DA2i2mNZobbU1JsXo5rQHOQlRqMzJgM81ZwK0Ak0CfIA7Us7u&#10;he+mRXBd/QuOLfoJrht/ReiRrchwOYocRm05blxePGzm/agP80RzQiA6s2LRXZCGrqx4dGXE0lEH&#10;WNF82GUzhHqRyx5kn9iEpO0LkErFU3h+Dyrc92DZu2Mwa+JIbP/yffzw8hi8PnogPpkwFB+9+Azm&#10;fvsZAlwvwM/NBWf378TOlUuw/LsvsfzTdzH79fH4+qXRmDL+OXw2bih+fvMFvDVqCPb9+BG8Vkyz&#10;mv9SIdX4nIb3zqUovnqaCiMQ7Ql34aGBFqVC2nmumnRKU+sKIhpivtrfBRX8brFmujy1BSdXzsKa&#10;mVMw6/MP8Nk7b+CNVybilYnjMXr0KDxMJ/7yRx9QuXby/yY89AxVVjGgU4agHAXxvkjzXIiyoCWo&#10;CFmNquA5qAyax2tNi+A5ZqkGW2ae5cq8HD7PeqYL8e4PX2LUa6/hx/nzsWrLVhw6fgLb9u7CB5+/&#10;h1HDn8WbL43F4MH98bfHHsHEsWMwiUB7/rlh+PLDyfC55Gr6l2jK5gp1B+CzqCF2KukrzFh39HOV&#10;PIbGbZNpnp97TK1SZVw323ApEAk6ZRqKhUt1bK5UVwIGhBVc6rUZJYLH1DaleZkWYHKkflJNh+F8&#10;qoe8dKqc1HiqmThkMojJSGIgQ8vka70nhZNDtWNUDsFQQEBo+CZlURymUTnUkdrRZ87M60N1UmDU&#10;CVURv59tYKLpL6KQHh+BlJgwqpsgo0auB1xBsKYAp5IIIEz8qchlATQpjtBrFxFO0EQFX0VMqH2a&#10;bMJHk/f1TuIX4o0HahKPoTr5HKoyAig5BRBLgTQYpdHXLFWhNEaLmo2qc1Yt35MqUSrL3tHPdECU&#10;8f0qKo+C5GT+eXRadM7qDS5nLmCoNqHmuo4WVqZWoZqFAYiGH7EmWLJGeFXNopHHq7NSV+XFdAbq&#10;A1BjehfX0kx6gqpE85yrkK/tzSCK2j+PKRks0KmpoADUQGei7wtIAp/2rZSWzl+TN2l7KasKgknn&#10;060Z96iYNLR7I52QhjGXY9d7ankmGAlcNeW8PtyPFJDGoUqOCYKLxyH+cX7memkodEFAPbWlGrqV&#10;lmmmCuHrnroM/KP0JG7VJfOzbsJBUbTSVwLITUbS1myFN7tvGYDcVKTNfZnP6VhvNGRRPVC5mMjb&#10;cqxyoCrItxGoaoVVRwXVWElYNVXidkM6empi0FJ6CbX5B9BR6U2Y5aFbU+22EnBURw5ACBZNBHqv&#10;4nAAww6L37Pfg4daRP0eLO7/zJG26gsPR0rKwOM/AYeAcbv7XtNQNC0aeqaxAZpfZs36uabga2OU&#10;edX7DJpVM8tNRR2BX+J7HulndyH25DbEO+1A4uldSCNUssx8HVQUAZdQEeCGCt8zqCMgWpPDcCM3&#10;CTeLeP3VQCQ7CR3J4abOYFo6BbiaoUIKLuynEtmBIue9qL52HsVuO+Ay72OcmvM5Liz8Acdnfo5Z&#10;b48lCPrhrfFDsW/dKvi4XIDn+fPwOXEYvns24OqqufBa+TM8F/yIvZ++gcs/f4GLcz6F66xPsOid&#10;8Vj++WRE7liEFKdtqCEY1fIq7uRW5F8+SXgEUx1F8NyuG+UhM1CJ8UMDASJ4tEb6mu9Uep9G+dWT&#10;yLywF6nnduDqtkVY8cPnmPHZ+/jsrZcxftxIjBwxzLTGeuLpJ/DU8OHwD4vCDT1rfPZbbXr+5Req&#10;GKCkIy34NLL9NyE/YA0Krs1Dns9MlMaeQh2fXY3koCb3tnw+x+oQnJ9nBl6MYGQ++MXn8cB//2/4&#10;r3/5E/7wyN/xKI/13JBBeJbHnTT2ebwxfgweeeIR0/R6wphRGD1iuBni/fCujajIyYY6CmvaZtUm&#10;NZunWmBaLTErYY1gUYZqBqJ9TZ2Jq2UEjeknR9hopAeNhqGRMGSmAY8CV23DbU2rUL6n0a4dZnUn&#10;yDddC8oJFSkiqZZiwqTI7uzz5eyNESwZKQQMFQ6XUjlFUjmEgwZnLed9ag046TD1geOSINNn2rdl&#10;GSgxx6AaytTAszyO0nEEViZholpJIiESE+aHyGAvA5Iw/0sI9XNHCE0pqjCa4GFagBEWmrBPcy05&#10;TNNmy/T+A7aUK7Cl+sCWEc4/MJMXzVIgDnCYdJTdpDzUZLOtqgjtciQNzQYaUgKK6I0CoUltqBle&#10;QVIynXupSfMICM316jPSSMej5p3tdBiqIRAeShfR8St11WaHiWofShUJIEoPWUVvOnilzOgE1WFO&#10;KSaBoKpYHQ4LzbG1HzUDNn1H6PhNR0LuT1GRBSs6fMGCJlWjpbWuwRgtaGkfBjj8bQ10OoKHhoTv&#10;ZIQlxaKe5i0NcnjWuZuhR6h0MlMS4Ud5pwhB/Us0vW1CdBCOu9AZxQbCxhtNakbzj7Tb+31oKlvT&#10;8kmOsoWgKvFEd7m/cZw3+JmZrMkOkBsddIQ8F83FYQFEMLJPMdvOSL253DhWpa26WxsMVDroOJvq&#10;+F8S/Op0ZytiFJWTiDZbIW41VeBOi43gSkd3dTi669LQ3VyBm/xudyuduIrzBIEBSH2fdFUfePQ2&#10;x+VvksLpCw8HQEwz2/sAcvf1vXYXIPfCQ3Wd3pQVf2NfgNzqA5D7wXH7pqbhtQDSVG2j4mswfXFO&#10;HtuCfEZ/FXywL7ofQT2dXBsB0qIxyaL9zXS1tQYSzsi/eAQZBErO+b10qqdRyfcq/FxQE3wJTdy2&#10;PZ2OMy8VN4vzcSOfEMlOoQqJo8MOQUuULxqoUjRkSPGl4yi5dBI2n/Om854ZcJGOuvDSMcQe2Yio&#10;g+vgs2k+dsz6CseXzELQwZ3w37cNAdtWIXzrEsTvX4e0EzsRvWkxQgmSkJUzkLJnGXKPrUcp1UbA&#10;pl+w6ovJiNq/Frnux8yshxrGPdvtILL4G7pSwtGeFIau1EiCJBydSQSJFEmsvwFII39PS4QX6gJd&#10;Td+RGiqstLM7EHNsA/x2/ooV336M7z9629g7r07EuFEjMITO/Ol+T+KRAU/jmp8/evhsp8UnwcX9&#10;IvJz8hloauijLF5zPp+lhQxUklGScAVlKYGoogNUGtuoez5HVYVUBLl5KM3ORkRYKP5BH5HP/2rY&#10;hDH404N/xYOPPYpBgwZg7Eg1230WAwb2w5svjkb//k/hsScfxfAhAzH6+eF4c+JLWLdgNqICfBns&#10;qn+JzTh6BblKf5uZPRnwyYz/Ikwso2+xKRCmETZmDDguZXotn1OrFD/N+Dv7++ZzvXZkRWgGOnbT&#10;sQUUqRUpFykTTbZWYlcmlsnpU63IcqhcaKUEg7bvBQe/LyjdBRThxPfVaKiiFy4Ci10NSSnlqv6b&#10;RQWjCeOSkcV7Pi0uAklqdRYegGiqisggL5OiEjQ0m6ssmnCR0hAoUqOD7zHNBmuM6w9UZcegig7F&#10;prGbKB81mJlaWqlQrlSOAQidpgGIMTqRqjKaBRpDaP05vKimL4Ct1EBGwxLYCvk+pawcs4nSaU21&#10;is6taN8BEKWE2lvUoY6OoqmGUXApbjRWMTKnQ1GzTDpaAcRSD/rzBShCi/DQfOcaikQXtJYOW6kj&#10;49TtSsYCiAUFC1ZqtaTXVsdC05yX61btgufDczCKh5+pqa1A5OhZLtM8BbrJpF70u8znBFxbbSPO&#10;X3HBhgNrTJGrVU2Feb4xUYGEykU08+ZU4Vyd6kxjAQ02KAVCSHTSuSlHL1XTWVuE1rJoblvNz1X3&#10;sEOEkBBAurneQ4Aofab3lEozE2LRWUvZ3CRQpGi66vP5UNKJ03kr1SXHq2KyRr0NCb+C1AR/1OQn&#10;oqUiC101Beiq1RS2xYzQGaXze+0GDnfVhAMa98DDQEKpwr5mgcPAQ3aP+m2C0O4AAP/0SURBVLjP&#10;/kWdWABR3eP3lEcvQBw1DztAHKmq3wPIHTtA1DpLKawbvJ/Uq97VmWqAD5PSJhddDqA8lo41Lw3t&#10;aVRkdKwNUT6ml3YV1UO5xonSAIXXXIxyMM41yAMNEdegoUE6sxOoPrLRwwDhJqPNG3yWujLi0ZEU&#10;jpaYADRHMcIP90alvxuq/N1RE3iJ5m5NKMV9ll09gyKCJcP5AIL3rkXQzhWIO7QRWef2I+PUDmQc&#10;24ysE9uRun8NkveuQsLOpUjeJXBsRKnrAZQRTOXcRwWVlNvq2fDZtgyFPi4GDuo8mH/5BGKpom6m&#10;RaI1PpAAiTAmiHQQKO0JQWjQ+F+6T6moNNx7DQFX5Xua57QLgXtXInD3Uuya8xV++vhtfPvhW3h9&#10;0nhMGDfaNJ8d/mx/vPjiWFy77IktWzdg1LjhWLx+Je+lNjrQCgMEBVh6vtVJUKqkpZp+gP5DfT7U&#10;Cdc0luGzq7H16orL4O7jia3HjuDf2rrhF+qHvz75CP726CN46MnHTO93NSNWEf35oQPx7KBn8LdH&#10;HuJ5DMQ4AmTIc0Px42cf4sC2dajM1Zh39D2EiIJPtfTU86fRIBzPogMmykbIt8gUbKhzrpZqMKKl&#10;+lQ1mGFy1FzdalBiRkdwbGP/rK854CLoGJAw0JXjNw7erkpkjrSYlg4z8BA0CjXpW74dHA4FJDVE&#10;iCiF1seqCZgafi7TutXFId/sS1CSuslJiUeGWp2pTwzVSNx1q9geHeJjwBEb4m1SVIKHQKHJ+jLU&#10;B4WmdVkm1zP5zDxg5o3QiRXxxAgPpWA05pUGTazmH60mvWq+qxZVvUChY9S812Wkm2PuibpSRhvl&#10;eXRIuXScBIn+GN4casHlUDIyFdfUSVAj+8oxG4jQ1O/gTnUY/s3mgn9WX8PtqnDcqEmnM1Naq8Uo&#10;Ap2jZKWcuF6rP4XUhOCgCEJNkOX4DZBUazDKxVIgOo5SZgYk/Fz1F/V2VT8TB2yM8SYWGEw/DTp2&#10;tWTSd2VSII6WWxqFVscSbFTzaK9twsFzR/H96ulmmttO7Ze/P54XO45OpJHRiZrUytSDXEV0U6yn&#10;wtLwJGpV1UNF0c2Hqa1ePdXrDGCsDoUWGEzqym4CiJZKdSVnJKKmuhy37TME3iCEbzSV0uG2WFCh&#10;wzUpLS7LCRBfRpi+l48hIvQi4mO8KJujUJSbjNKiLEZZVFd8KNSSShBxAOT3zEDCDgHZvwDE/r4D&#10;Dr3b6jOapsl1bHcvQO6te9wDEAdE7lchfSHyOyDp4bVstANErfB8L59CUVo8mqlaL7vsQ0GgB7pz&#10;ktGZmYCO9Bgz5EcT1YOatDZc90J96GVG5heNY1VKqjHC18CjndveyE/DLariW7x2NwtzqEDsAEmO&#10;QFt8KFrjgunIA1F33Rv1YdqfJp/yRW3YVdj8LtBRn0cFAZVPkGWf2YVc571m+JLCi8dQ5il4nUMZ&#10;IVB4dieyj6wzVnB6GyouHUVNAJVSiCfquW8NRZKsZrubFqDQ+7w5fjshVh7oZsbFupnOwCSZoCRI&#10;bmTEmKUA0pHI3xpx1UCk5bonlZcravx1Tk7IcdmNkH2rcInK6MyyaVjx3cf4jgD58PUJeGX8WOPI&#10;xz0/BBNGDseYkcPwXP/H8fbkSSjKLyQs2lBdXMrnVnPrKEhSwNjC/4EBCP2ABuBUWtmktc1nfC4V&#10;oJXb0E7/43zpAmZvWI9/Mmj6adEs/OFvf8Vj/Z7GoMEDMWL4s3hu6GD0e+ZJjBk2CH9/9GE88dQT&#10;eHnMSAynOnmdKmTpnGmMrv3Mc9hMWCgzInBYoyLwXmXgpaVAYmUiVA91mCDDYNmYvmfV/szQOYSF&#10;1XSdwZQUObfR8u4wOnbTawOeyl6YmJEvHDCh35XTF0x66ymqu0hF2IEgQMg0bJNG3rAgYpmgcr+p&#10;X5wCegVGpj7MoEbdHcyxuF+pmsLMNOSlJSIrKQbp8eFIjQk1zX/j1QqMqsNSHgFIjw4xoNCkeNnc&#10;TpaVEG5mgtV7sgeUH1SLqGoCQcqjltCor6Ljt9WisrgcpflFpoahaKHR3sKqtrIaJbn5yKIUyuWD&#10;VpGbiLqSbDSVZaO1gtFGNRUKVYtVG7i7NAAxfT0ctRBG/a2Mspsa0VPuia7cxfhn6U78e4Ubfqvw&#10;QbctGp31FfzzG1HIKCaVJ6yWVooU5Py1X62bm5KqRq0mzHhUxvFbJoDI+UuFWBNL0fE32fuB8KbR&#10;CLJSA4rijfKQSrADROrH2o+lQKRONCaXaeLLbaxOjoQb12sZNflfu4ovV/6EvKxk3FTrLG4bFxeK&#10;tMQwAxBLEpcxeinnjVXJfdB5cl9K05lpdgkRwUKqw/RQtwNEKsUBjF7j69vdt3m+LSilTFZNRc2i&#10;bSV5VIBFVh1EPdbNfjvoWOlE+Z5SZ5UlBWYucc0TnhwbgNyseP7PGaZFm3qXqwe6wwSSvoXxvvC4&#10;Cwlec0eHQUKkFxQCgz195Xjt+J5p6iuz7+tegNxX+/gPINK31dV/BhKtC54akl77bqfDCPQ6jzw+&#10;QB28H+NDrqAywgc3s5OoHpLRlRlnUj1mvCiNDxXpYwCi6WJVbNYETS2EQkdaNLpyktBDKN8qL6YC&#10;KaISyUV3XiYhQhilRKE9UWkjmgYxjA3m/gK4P+3T3wwhUkNw1VKNWHYRNqqb8qunjFV4nTZgqaSy&#10;qPQ8gXKPQyij4qig4qglOKSAmmKC0JYcibbUWHSlRKKI2zst/BZZl8+gm2qqlSqkkSBM4/e6eL4d&#10;Uh5SIIIHYdJOeKjgr9ZXjaGX0EiI1AZcICidUeJxGDnOO6k+lsF76yIc//V7bJv1BaZ/+i6+fvcN&#10;vDPpRUx+aTSmvvYCfnl3Eua8NR6Tnx+IQ4f3407XbT6fDBbLGJCW2cx9ahrR8Hk0k0YxsGziUi21&#10;lKWwAjwCRHVRmr7XTT80f/1yzF+3GSkpifj7wCcJikcwZMizpsXViOFD8MwAAmXAU3icyuTPD/8d&#10;owgPdShUH5pZUz6Dx+ljVAZ09ny+HXAQODQ6gmOUBCv9apkDLg5r4TMqxW2lb+1LgsH0c+L963hO&#10;9IyYbRkYCkjGzGtCxg6WvirGwEQg4TNnqQkF8Ja6kDnqJ8YYlDhMA4Ka0TYK7hbxNR21AKE0vmox&#10;eo4buG8NrupQQMrY6DjavpSBvzo7q+6SrUI+1YhaI6rFVpK9vpEaFYxMgiU7zoJHbkIE8hIjkUtT&#10;UT47gUvC5IFSzS5YWIhKAsRG09DJNRUqCGvk3UoUZomAhabZm1JWUhSlBQU8YAzCPJ2RHMQbPisa&#10;tSU5aCij87IV8WJZTWSbGWVIKcjk7B31BgOR3lQTHUVtEe6UnERP/mr8o/gwfis6j55CF3QWX0VH&#10;bSmpbUNkBOUUH5QWKhvlMFXolhLQflW/UHorNj4S6sxotZhqNSa4SB5LcTgUho7ZYCOpS/iA1ZTY&#10;m5+qRZFuIMLEmHVDmQEOTQpLzXXVwsTaRp0QBaQOgrCyvAI5GamI9vfFgr3LUVKQzYi3ywA3MjoQ&#10;eYxGW03UYh/+gxFwM28ipVL0xwqCajbsGDBRzXK7uNS6w6wWWFb66tbN21z20DH2GECYeco7e1BR&#10;WobEFDq++mrcUsqL3+skgAShHqNwuA8u1RpMc4rn0EnaCrMYoRQS+mqhZO8ESOvt06Fro5SVPW1l&#10;4GF3+hYUBAeqPjNciWpIem0BwwEFB0D0nV4IcX/q59N3X/8RQO63uxDhtZL9Z2qkD0Aaef3V7PkG&#10;7wM3l0MI8buIbt4XVTnpaKaSuEkVdpNq4kZ2Ih0tnXJ8EB09FYMDHkEXTRPX1vgQwoMRPLfrLsgw&#10;qatbfGB7CGalsLr5/wsgXWl06sYIKjr3NkKkNS6EEPFHM++Lltggo2TqQy6bWoWZv5zQksNvIKTU&#10;G7wuWIBxs9tFs61afjUSRK1JkWhPYZCVn4WufEIrNRoNBIHnhrlIdXfCnbxU/g6qjkQGMa4HDRQ7&#10;7eBQCstKXxEgAiWPJXA0hlwy096almNue5F5agtCCBD/7YvgvmYGDs37BsumfICv33sTn7/zOt57&#10;dQJ+evc1LPjwDcx8exJeHTMUXr5+uM37UenqRgabpTl5vMfr+N928n9Xy8Y6aDSL0pwck5GoU9aD&#10;qsOaDK6ZzxYDtFoGlXUtKM/OxJNjhmPCO5PRb8hAo0Ie7/eUGcJkwthRZjwuqZCnnnoMf3no73ia&#10;CmXimFFmqPd3X52IzSsXozgzE10M9NQyU45dz7XgIaVrBYkadseCyf1AkVkwkZ9xmO5hewAl03qD&#10;pWhUD1WqWqZ1tbY0DVEMSAigGrX8JISUKqMyEUxUW7FG2LBg0teM0qDTt8b5E0RU51B6K8u0+HJA&#10;xAKIivr2kblNoGpPs+k4dmBpG6kcpchUbynMTEW+OlmaJu3X76lzGIDE0k/YAZKfFG0sT0boCCYP&#10;RAWFID0xiRF+LsqLKHcIiGr+mQJIBRVIbpoOoiJMJvIz0ngCJSjJy0OIlwdO7lqK0Et7UJwRSWWQ&#10;yxMk+XjiGlnWGi5EF48RPS+k6bBn/ghr3dQPTPRPB12VgztlHgTHMUZ/e9Gecx6dpSFoKeSDVJbO&#10;/ZYjK0UTK6XQ6fMcy8tMykqptFYV5Xmcdjr2FNJU08zeUL1C6saoBytNJKVgpam45Hdq8kJp7miq&#10;zDRyVH0crPO1Uls6V9UmTIc8QYTOXfu6e/68WaRqGC0Jimrid/rMQaw5tIo3AyNROnYNCRNNJ1GW&#10;l4EWWyVqGFWoRYTaeydRTeUQLJpFL4MPuaawVSFR8LtBZ2f1+7CWUiYGHjTBQ3b7pornNwxsVCOR&#10;mqvnTanajkljUZEIfjcID51/BZ1cEW9AtTpRE8AkRp3FdJia1MmATTJccOsDEWMCqwMiduevB6fX&#10;6RMe/2J9wPF78OhbR3Hs718BoiFd7ofIf5DW+p26SF+IGJDQ9NBr+1u8rmGBl0wLuRu8B+upattz&#10;k9Cdn4qbBEI3HW9XVgKdfgRa6Vw1Qm1TuKcpiCti78yIM811u/NSCI9C3Kqy4RajvFsEcQ+jwW45&#10;86wkk8a6kZnA9QR0pcdZzjwpwoBESykTk96KC0SzxqbSECNqXkvH3srjaNh1AaUp2s8U65uiqRR4&#10;P+n7ndxXl1ROZiJVEM+X6zeyuJ4WhZQzO3D92DbcFgz53o3kcCSe2UW14o8bGVQhdoB0JvM81Kkw&#10;2hfNVB9KWwmStVQfNs9jKHE/hHSnzQjeuQQBOxbh8trpOLZgCjZ99y7mfvQqvn7nFUx551Xaa5j6&#10;9iv4eNI4vDdmCK55++C37t8IAj4rthocO7qb93ch/7cbdLhqzFBPR1iEwpQURsc2Pj+CSIWZ7ra1&#10;pgn/m9+trajEWRcXHD99Ek+NeBZ/efBvGDCwPx587BHT833Is4Px8rjRJpX1zDNPYQAh8hDff+SJ&#10;xzB2xHC8OPp5vDTmeXz72QcI8fbkM28N7aPnWpAQMMz4cwxUDEjsMDFA4Wd9gSJlbcHBAQne03rf&#10;HihZytva5/2m963GJfItljkUikmT8ZlVQyB1yFYnbkfR3QETS5FYasSR1jLGgN6AhfebahyOuohS&#10;VhZAlOWwUm0Kus1xDEQcSkR1kVyjRqwCO9UIwWA6IxIapu6hWgfXpUDyEgWQKAsiyTGEiKbrjsAD&#10;fpevIi0+ASUa9JCRglRGVVkFKksrGEkXo0JQoZxUxCAlUlVSikKqFtfTh7By8Ve4eGYD0hMCeSKC&#10;i5rSWqPfmiIzL5LVnNaRGqLj1VLpI0XxgggddkdlOroKrvBBOIuOzJNmbJy2qkJTlFJ9JTcpFlcv&#10;n0AqH6ZqXrQaQkStKSyVYO1b06s2lhWgLjcQN+tLcLOhFF2NtfwTFWFYHQNlaqFVSvpWF6Xywio3&#10;qz/XnpLi0pGeMs6XjsZSLU0GIFbdxKqBOOAnh32LDr6TN8PFq07Ycmoj1UU5ulvb+aeWIjExHDY6&#10;7ITYcD4Qh3GWkaAvo8k0PsC1PN82Op+sFErCtGgTnVitz+gklbYycJBy6MSdrg5aGx9MFYaVvlIr&#10;LOvzbqod1VF6TIutbpPO0oi9ksvK2apwqPbvOXQyleowlZGATDoatV7rzef+Hjxoppe5lIjUgl2u&#10;SzWYB8cOECmQ3wOHzAGPNnuTYBON/R8BohrIvXUQrRuTgjBLB1RohIKjae/vQUQq5E53N69JvQHI&#10;HV6zTEbuGtyymw6jmRFgh4FHOhVEpoHIjdwUBjOECJVIu5q9poQTAnTamfFGedwwhfMswqMSt3gN&#10;b/G+v8Xor4fXtJsBg3HmBh7cVgARdNJjCZ94e50lDp16TRAYdZJEdUJoGIAYozKQc9eSalHvSUGo&#10;rtGluktGrEm3qW7TnZNk1FM3z/kWoZZ/6Siubltsjt2dnYQennec01ZUhV5Bd2YslUco4UE1khSC&#10;dg1pIjhev4Kqa+dQR4jU+Z1D5ZVjKDi/C6knNiBw+0L4bZsP302z4Lz0O+z46SNsJERWfPM2Fn3+&#10;FlZ89S42THkPR2d8it0fvID9C2YRHhpmpxvZiXGY8/nrKMikMiNAFHQ1UY2U5mQhIyoSNXxGBJC2&#10;pnbkBl3BnpULsXrPPnw+byb+66N/xx8efwR/f/xRPPb0k6b2oea6Dz76iJmRcCjVxzCaWmM93e8J&#10;PE54PMJth3C7F0ePxAs0KaST+3bSbxQaFSJACABy7mbGTAZYFkhovO96VUkfAFgAseBxLygsiFiB&#10;k+M9azy2vjCy9nHXtB8HUJRScxTy1UCoobKit+gumMjZO+wuTBx1ECtl5QCOzAKINeuoGgEIHGZE&#10;bPpLdX1QLcahRLQfgcSR0lKTYnVGNH1HCAfVOkwNhMpEsJDiyBVE9Ow4AFKUkYUSSsmK/EIUZeeg&#10;gZFAZWEx8jKzUUFY2ErLGV0XGnho7Cutx0eE4uzxXVi1ZBr2bZuHIMrdTE2TSYjoB0iaKefXFyAW&#10;OAQRpX+sFFDvUCK2fLQWUEZnuaI5l7I9LxgVuVGmmBQe4oPY0KsI9nZGoNdpMyyAjT9erTdMp0Pj&#10;yPkn8U+5WZWG3yr98Ft1KP6tOhD/qIlATz0j+wYb/0irpZUZz6u3tRYVBb+rc7Q6FNIx8n2lvQQQ&#10;Azyen+mVLvjoXAkY/Q4V/Ewthk5fx25iJJoY6gpf/7No481wk8ey8eHI5B+SnxCN855n4Hz5KOIZ&#10;ZVbkppqJm9S0VNcpjw++WrCpEKffoiFS5BTV+e9WRwv+0VaOf2/Nwb83Z3BZiH+2V+BOuzoM2gEi&#10;2FB1aLKpbpquSx3/A9Phj86/mjeT5klRxKJOdGnxwVRCcahl5G3ypXR+JlLh8R09yq11OzwMQOjo&#10;HWZ3+PearpMFjV6zf2bUB79n9uuAx/8RIHZQ9NpdqDisFyCEx+8BxAERAUSmJsSqm/yj+yYKGbWr&#10;B3EPHUcbAdBRkEblkGbgYVSILD/dvKcmulIl3cZJM9LPIRSoWHoqinGbD+dtPpS3eY1vMbrrKcox&#10;37P6g3B7GZ28IHJD8OGyk0tTP+FSfUYEpA41+1XajKBqkzJQk1u1kkoVuKIMvG5kxnF/ifZUWyp6&#10;CjNo/A325U2e4x0CsMDzFOJObEIj1U2PCvw837QL+1AZ7IGb2fFUUVbnwY54BmrRPqYDoZr8albC&#10;en9n1PqeQfnlI8g9uxXxB1ciZOdieG+aC7/Ns+GxahqO/fI5Ds36GCd+/gxn5n+Fy8u+Q/D6GcjY&#10;+yu8F36JleMHIsLVhfdXienBPufFYSjIyOH/0UPnVWlaWlUVFSEpLAi2/CJodIuOlk5k+7ti9NDH&#10;8MADD+CB//b/4E9/e9C0rhJAHn3qSTzd/xlaP/ydKkR9T559doDpSNh/wNOmKe+DBI46Nfbv/zRG&#10;jxiGkSOew9svj8eaX39m1JzIe5zPHP9vhxO36owEiB0iuqf+Y4AIHgqILFho5k3zueO+t2/fFx59&#10;99PX7gGJvW7iAInDyTtqFw6Q9LW7sFCT4T7NirW9aq1c6vvGD5sAkc8yASKY9E1naR+anK8vRNRv&#10;RL3e81LikENIZFN5OCzHARD1jOcyRzUQjapbnqfqfQlsBQVIiolEDP/Y1PgYU1SvKCoxn5fl5/OB&#10;y+NO4xEbdBWBV87jsvNRHNmxAk67fsV1z6MoYlQrIuoCmFYIkmp0wkZ9yPEq/2mmv7UGZZQDNv0v&#10;VHCnA22l6mjXXA50NDV0eNHX/XH29HbEB3rgqvsJOJ3eagYzUxrGFNDpqE1KqZYOqiIb3eWhuGML&#10;xr9VeuGfJXtxq2A1/lHpjJs1adAotI4WVoKBUlmmPiJ1QjMg4p9r6ibajueuXKXymIKPQ+1Y2/G7&#10;fF/ptYqCRBQw4izKS0MWo8XrEV5UEwlo5R9m4zXV+DOaBCaTDrtJo+QyKlDdo44qRS28BAsV9SWl&#10;JaMbGPE3Ci68oW+1t+K31jL8e2M8/neNB26V7Med8tP4f2t98W8NsbjdSlARIL31ESkQAkQ1D6v5&#10;r1JcVqfFGy3tph24n+9ZBPg5IyH8GjJUEEuPpzrJN/+XnHmLjM7d0d/D4egFDrPs4/Ad4HA4fzNs&#10;+n0A0TwcyhPre79XjHeYtU8CxIzn9XsAkTFCtJvjvd9TIH1B0leF6PzUZ+QfPT3QJFrlhdmmQN/B&#10;8+ooyiQU6Ox7lUgWekpyjamJrrFi3mN00GY7bn+b18yYAUhprwLRd7sLuF0eQcL7wsBHBXqjXCxl&#10;0iVlwsDBAIrLLhmVhFqAqWWXgKLmwV00Aetmfgp6CLlbAkYRgUG7VUwFxHPSskfKSQAh+Ap8zyPJ&#10;5QBKfc/hBvd1i9BIOLsTBV5n0ZMZjfYEgiPOH20xvoSHF1qjfFAf6IoKzxMEyHnYrh5Hqcch5J3b&#10;jtj9yy2AbJxtAOK+chpclkyBy6/f4NLybxG0aSbi9y5G0r7FyDy4FP5Lv8Wa8UOx+bXRODH1bbh8&#10;Oxk7334BnocP8T4rZyB4Cc2VtShKikXk+aOoKlT+nyquvRun9q/DHx78E/7nX/6C//XXv+BPf/8b&#10;/vLw3/G3Rx/G408/ZSDyzIBnCI8n8ddHH8KwoYPx3LDBfP04nnnmSTz6xCN4iHB5/KknMHL4EH72&#10;LF59YQxmTP0cwb5XTbN6NZjR/WUAovtMAFEnXLuy/X2AWM6+zQEQjfpsACJf4gie7gLi/wQQh5l9&#10;a78GJPX0YwSJ/KYyOAYklrO/a4KEo8+JZeZ9A5y+295tRuyogwggLfSXpvZitud+6EdrS8uoZIpN&#10;sK66SIn6oWSpo2MKNPZWXkoMcpOpNmg5yZH0/5apgJ4ZF4oHKgwYsun4S1GckYH5K+dj3741lDEx&#10;3DHhQaiU5xVQ7qsNcRplSwwyo4PMYF4aZybcxw0Xj2xE+KXDKKQU18ivau0imloFcyuKF0iUsmri&#10;upr3ms6J/EPVMkudeTRkiFpkdbZ1cfsmAq0YSZEhcDm3C54u++Fx4SA8PI6YZsNNvBBqvquCub6n&#10;uc2bS/hgFvvjRoE7I74T+K3oMB+29fhH6R78ZvPDjZpM/mGaMtYqKluTP2kYdR6TTlym96U8NIx0&#10;q1pT1Nh4o+iPtswM7mYHT2d9FTrrRHn9gTyfakKMcCzKysC1kAtUGZkkeSLOXz5B+Z5smqx2ysHS&#10;oWq/UgcdhISUgwrgasLbw6UUhEmX0al18Zz/2ZCAf68NxL9XHkVL9hw0ZkzHP8v28L1g3GnI5IPX&#10;YkHCXjO537QvwbumsgqhoV44dHItjp3fDleel4fPOSTzP6ul87NSSlKMcuhat8BhTArC7uQddhcg&#10;lgkYjqXAYc07ot7s1rJNfVLs39Oyd992c3z2fwsQB0TuSWM5QHJfYd0A5EYfBXKrh/ddBap4r6p5&#10;r5r2dpbmGlVhAKKIno5Z8LhVmmfsLkwEBzpyWyl+Y/R4h//lHQGEkV9PaSEhz31S2alTYTcBJYgY&#10;gFCRCCKW6rgLDykdHa9X+Ui9cHsLKlQuXNfnBhQlObRs3NZSr5VCMwCx1gWQHkLIFuaJnCtOKPU5&#10;a9JWd7KiEXN8o6mD9KRT2SQEmPnbBY/m65fRFHYZNdfOovLqCdRSgVR6HkOZx2FkndqM6H1LCZCF&#10;8N04Cz6EyNV103F5zQ/wXj8dkTt/RuL+RUg/vgZph5Yh+8CvuEp1snL8cKx9YSi2TxiOC1Pehvec&#10;L3Hyq3dw8PtPsXf611QdpUg4txtR62ahKCYOVfnFyGVQ+va7k/Bf/vgH/OnBBwmSv+KPtD8/JBXy&#10;sIHGI08+boa870eF8ceH/oYBA/phxLBBeLLfE3jyqccID4LmycfwKLcbMngQxj4/HC+MGoH333wF&#10;Jw7tMTMlaoBU3V9y3nLw5r4SPBwAkdkh4gCAAyBGgXC9FwAmeHI8C3ch8rvwMEHV3e86zEDEvn8T&#10;pCltbIrslpkRN2Tykcoq3GemiTADcQXjqqU4oGE+s0PkLkCkQrRPfUbgVFi98avo+6uKi8xwLOqa&#10;oZ7vGh7F9GJPjbdbHGGiOZakSsKRpX4gMSF4QIWUsjzNMmeD55UreOf7d3Hy+AYUUKJoZ2UESGps&#10;NNKjw1GSmY7izFRUMOKuJQ3VR6Q49TrSQ84gjxFNeU6a1Q6ZZFSNwpGmMtYLkHrL+FowUSdF7UfD&#10;r9dqTuQKrlPe6gflUe3sOLgWa7fNx8XTexHoc96kXAypuQ+TblIqig6yqTgOXXku6Mx1RlvWGT68&#10;7vhHsROVyFHcKT6Hm7ZIOgoBRE1jBQ45VwdA1ETXKrYb6PEP7Ky3ETqM7Opy0F1fbJoaW2mwdt4I&#10;ugEVkaijIc/B9Alp4s3ZhOaKEiRHuyEu/ArOX9gPT0aBrbwBFLW0Nlq1g06dh27cdqmDbt68Xda5&#10;8LwEAw13ovRWd00q/lkbQQvD/2s7zwh0FX/fPP6eXfhnhQd+qwrEzeZKOk0rjWUZ90NHqhkNVb9p&#10;4LWq4fE19tg1OhY3j4MIC/CAf4A7YmKDTCSuOsc9nQGV7zXrd4HR16wHxmF3weF4T5A0Zh4qCyCy&#10;u99R3elf4aF99C2i3wXH/UaA3LeNVWC/q0j69hWxAKKhaOwAoQLRb9YQ96YIr8ChopAOWwBJY3RP&#10;x+yAR1kBl/k067WpkXD9N16j37iP36go7zBgUh8QNeW9VVZIkBRwmwJ089reMEokzSgMhwIx6Swu&#10;TcqM++uRghCwDCQEKgJLikfH4lLv3eaxjWldAKECcsDDpLCkmlTUz4pDib+r6TgoZZF/+Rh6+Iwm&#10;ndmByKObcDMlzMwD0sz7synUw1hdoIvpNFhBcFTbQVJ6cT9Sj64hQJYgbOcC+G4gQDbMgf+WuQYm&#10;EYRH8qFfkXZ8FTJPrkPqwV+Rd2Axri34CpteGY2tr47FjtfG4Mh7L8Ft6vu49MMnOP7+K9j40nNw&#10;WzAdydvnI//gSiTsX4NC1yM4NOcz/OHvVB5/+xv++PcHDTikQLSUCnnkCQseT/V7igrjSaNKVO8Y&#10;Ori/aYXVjxD5G7d7mBB5mtupx/qYEcMxjCrkhTHPY+XiechPTUE7/YactZx3L0Dus98FiIHHfQAx&#10;PsD+XOi+5mvHZ/eavmN/NuwpsL7mAIh5HuoUENPZyxSEy+RLGWybeoZJSVlLy6pMpsR0hjSw6QuX&#10;PgqE+1Gmx4KIUmXcngG4GiNpaBdNva2aiimu5+Wg1AyFkmxS3oWpCQYg+akxBiJKZ6k2kk4h8UBh&#10;egrKctLRXpyKo0e34Nt5X8Dn4j6kRPia8VhKcrOQHBFCCzbd5asZZTkgoOZ21TmRKE04R6ho3ggr&#10;R2emkeXJaRInM9UtYeGogchBCy563xjViJoGqw20dfJ5KMnJ4rHykBUfiz2H12Pr1h+xatNsbD28&#10;mp+nQHN6q6WUmcO8ySqQt2vk2DwftGVfQFuul5nwqT3zMCO5U9ZMgkVelLCFdCJW0161BlGb9CYq&#10;IOUNm0jwLsLBkLyMD35VGqPKYPyjwgv/VuWF32oicKNBnZ6sprwOMEpBVRQWQ82h64oL0G6jWot3&#10;w8lTSzFv3TQzsZT6GpgWYb2S13Ku6pPhaB9/o92aeVB5WakgFfy66wpwuzoKtysDCQ0nAnEv/r3s&#10;CP5Zehq/lZzn+/7obqo06atbN+yttDSsCZem97pSWFQ0Uje3O3roMAsQFEC4RfghOzORsC5l1OO4&#10;qXVulvW9sc1DYlcP95u+I0cux2+NXcWHkgBwwMBKadlf29/TuuP7Bh5UPb3XxA6QuxDp82ATDPe8&#10;NhCREtF2SgVy2Sazt95yKJEuS4U4ACKw/HbzJq9vE8rpqHUcNfHtsJXwPkk2ikB1DAseBEcfgPQU&#10;5xinfrvWht94XX6jivyND6kAYlJYAoj6gwggJVQhtO7CLMIjFZ1KXWVRfcioRFT4Vj1F6TKjLMyx&#10;7MfTUsfn+ZmlWberDgcwBDqdq31d8OjOScQt7r/o2nnEOW1DR4Qnitz2ozH4ItLP7kTogdXoTghE&#10;i+b8CHVHQ7Ab6gLOo8aPSsXnFMquHIXN6yQqLh9B8YXdBMMGRO9ZhKAtcwxAglXv3PozArfOQcrh&#10;JcggPHJOb0S2EwGydx5yaAGLv8XhT9/C0U/fxLFP3sCJT17HhW/ew8WpH+IoAXLg9bHwnfom8nb/&#10;ikKnLcjdvxRRa2dQKQzGf/nTnwiMv1Nd/N1AwwEPmVpfDRg4AI9TiagG8jDh8XfCYvDAflQi6gvy&#10;NNSZ8C/8ziOPP4bBgwdi9HPDMGBQfwwfOhhffPo+Ar09GRiq6X+1ub//I4DIHBCxngOBwgKE9UzY&#10;n4vee9hu5r7WdtY21nOk+5/Pgnlf9/ldyNzdlwDSJ6gyEKESsUNEAa3VmupuQ5e+7ymb0cil1Yve&#10;RhM8LIhYANF23C/9pjGBhPs1fXCobGorNbdTmamHqLCupsFlOZlWKkuDM1KBKJUleMiUwtJsq2lR&#10;AXggJ4nSJDkO5QlnsWfXj1i6bjaC3A8g0OusGfpX9CnOykBOmpp8qtDL6F+FcDV3rdf4NVmo4Y2u&#10;5r+myFNKJVFahjICQKNeioymWE54KFpXOktpJ/UNMesEiIrz1UXFKKESKuCxCql0bHR2CdfDcPbs&#10;FuQFHsKpIytw8NgGZCb6or2q3L6fatMJUjKsvb4V9cXpKI8/jsbUM2hLP4n2rLN8eM8RKmfQkO/P&#10;7cv4ZzUZp9nEiypw2Bj9FWdGUq7FoJPn19XcTjVWjM6yaD6cbrhTdMrUU34r2Y6bdORW71MrLacJ&#10;cNQRMzDEGydcDyM85BKlnRdSw45hy45p+P7XzxEbE2CiHkXGuiktcKhJoXrcFiMgwgclRXl8394g&#10;QDUaXiulztqq83GjPAQ9Zd48l/O4VXiaTuMU7Rydihd6KsPR1WgjICzVoiKlhjoxHRHb1LFQLbSs&#10;wrpqP1lZycilI2vg9dMN29HnRnc8LPebQ2H0dfzWgyOACBq8Zm3W5FQaPbhbY3LRiTseQgdgTPrO&#10;DpO++5HdDw9rFN67D3dvmkpmf88yCyAOeMksiPA79lF7HWkspbC0XwHE9A3p7ES9mU2y0ax31lSg&#10;U044XzUGOmpF+w6nLgdu4EFnT9D8xmul9JVRH7ZyWhmDjT4KRKku1UEIG1MzoQLpVPFcrbgyogmQ&#10;BAsept6Sxv1TVfA4t8vVm72I++LSgMs6h9tldoBwX7e4fQ/P86bqItqHQJQZZ1plqdjekxGFXM9T&#10;yHDegybCQTDQkO5553YiZM9ydEZ5EyhuqA+6gBoVzO1W4XkUpZcOmfpH+aXDKDq/w6SmonbOgz8V&#10;hx8DuPBdCxC5ewHi9i9G1snVyDu7CQXO25B5bCXS9/yMqDU/4Or87+E570dcnjUFF779GGe/fBcu&#10;X72Hc59NxpmPXkHQzI9RQHgUH9+A7AMrUXp4DX7++FX817/+Bf/jL3+xA+Qh/PWRh2laPoQ/EQoP&#10;ERj9+j9jAPLwE4/SBJFH8HS/x/FM/ycNQB574jE8aAdPv/79zLAmqoP0H9APE18aiz1b15nMhpr8&#10;y4/p/rx7L91r/woQ3au6dy2Y9J2G2bRQ7NPQRM9GXxVvRl3gugWRuxAyaSttq31rX/qu2Ye1P4HC&#10;1ETsoHDA4y5gLNPn6uOkSeqsEUC47gCIVIq+b+DB43DZxt9u/JhdiagJsbI/Nb0qJM8M0OgASL4A&#10;oqa7KfZaiB0gGmn8gbjgY6ZLetp1TyxY9gX2bpsK16OrceLQejPcrwYGtBWTTHTUpqrPA1vNb1tI&#10;vgbjvDXEiQYiq8xLoiySUy4yBVtJIaWzlG5SHr7V9AZnBC+QGABpnnJLgaizYEleAYqyeOIafC07&#10;Bx6uZ3Hg4DyURLvBnw/CpXN7EB90HG2FQWgpTUMxnX5ZoYqhhYiMCUU9AdZSWYSaVD4giQfRmuWM&#10;zpLraCoMp/oo4k1Tj2peKM1ZXsxzy6dM0xzl6t0Z6OdiovNmElmpqDZbEW4UXsVtOuw7BRvRmDYT&#10;7bnb0Fmdxz+Jqop/hprHav4CjeV/xuM4TjDac3PfBeczK7F0w/f4YeVUxPAit3PbXoDYnegNOsji&#10;vHRERV8zINEfXcxzyacJtip8d8p529JxoyyYjuYCbuQ4oSPruEnVdZf4obs6jTe7NVyJpT7UN8Sq&#10;o6g5sKnX8CGQatIw9KWMrHUjOh6cvg+JlpZpXfCwPzy/AxDrwdGD0cj9aEZDmQZvVB+UVgLN6iUu&#10;1WDVKywIaLwvE6Fpn/aHS6/lxM1x+bnAofO6p8YhGGhpt96H/D54GIAYJcLP/wOAaF/mdVcXGhm5&#10;6Xfc7qT6q69GJx26aV2lmoNdFRiIKK2kSL80B7/xXP9BJ/AbH9J/EEB3COPblXaACB52leJodSW1&#10;oXRVpwKUtEirRZXpQ0Lnbz+OOUZFIfdTjNsE1G0+Q7fVwquc78n0udSHtldrMRXWM2PRzf2o34dG&#10;1VWfjq7UcPSkhSPL4wjy3A6gJcQdVd5OyHfeifRj6xC2ZxlaQi+i3v+csUovJ1T7OaNO859f3I8y&#10;AqTK+wQBcgiFBEjq0ZVIOrgUPhtmUoXMRdSehYg/uASZJ9agyGUbSi7u4XbbkE2AJG+fC5+5X8Jz&#10;7lR4zZsGjx8+g8s378L12/dwZdpHCJ7/DVK3zEPRoVW0lcjYvdjAw23x93jwqUfxvx78m+kk+Ke/&#10;EwAPP2SpDikKAkTrmvdDtQ1NIPXok4/iMdU6CJJHn3gYT/D14EH98BQ/0xS7f3nob0ahjBw+FJPG&#10;jDIAUWutlYt/QVZslHGkSg3p/u57P/XeV7r/7M/GXUcvheC49+l8VTOUI7c783vM3npRDVAEBg0J&#10;pBqoAYh5jrQ/pazsqsMBoD7m2JdDZfQFiPncbgYgvI/NMCv0zWpNaoZLMkCxcZ0A0X2u79r3bUxZ&#10;HG2r1JetytRD6tSRvKTE9DnRQIzFWaqD3AWIo5iuFFZWwnVkqAYS6TIZaf5bcMn5EA4c2YSz+2Zh&#10;L53fyQMb4eHMmyk/hxGr2imLWDY6egKBBDcd6OoaTcpHJ60BDTUypdWbmxemjmCQLKIk0jDKgogU&#10;iFEh9Q4jQKhEVFDX3CM1pVQixaWkXw6Crl3BrBVzsHnrTCT67kHY1fU4dng23M8socI4itr0S/wh&#10;fsaB15dXIiU1lsdVVNGBMj64JUk+aCwgPCpySXSNdttOB9JqztU33Ae/7JiBjQd/QUg4ZXxuBvYd&#10;2Yrx34zDJUZgnYJbRQFacz3ptA/jt8KdaE7/GR3Zy9FdEc7jCAJyrmqWXGf+BBG8kLJPsy26Xj6G&#10;w3xgnc7uQESEP5pNekw3pnrH0zlrTm/eTPm5qbxuxSaqVvPZuioqKa5riBKjKNRMt70D7TWFaCvh&#10;cXMvozXzlJlit7kkipFUFZ2lnKSjJZalQtRD3cwZwtemX0hHFx8M7oc3rh4KTYtrUkJ2M6AgtO6C&#10;xK4+7NGWAxx34cGbz0Ra1vzqGvlX84f0CCAaf0sAoZOWAzeTWzHCVzqpk7+tQ4DgUi3OBA7HMR0P&#10;rXmIe2sZMv4+u2ndajFjPfS/B5AuqR991w6P+wGifes90y+ED7Vam90SQPibOumcDUDUwsmRVhI8&#10;VKAuTMNtqpTf+J3f+B2lrn6j8pACUQH9VikVA5WLahFKT6nJrVXzSCI01PdCnQdD0ZESRhUSRQWS&#10;ZAHEqI8C7qOQ+yohkEotq+Q6Te/fVv2lT+pKAOlWPxAeQ8OzayZBjWelvh3dyaFIdt6NEs+TaNVc&#10;JLyfSy8w8Nq1CIFb5qMp2NUOkLMoOL8Txa57UeNzCoUuu1B55SgqpUQu7uVrQuf4aiQdWgZfAiRy&#10;13wkECZphEfhhe0o89hH4BwwIMk7sQrXl3yLqz9+DI/vPoDb1HfgO+dTM+9JMZ+BwuObUHRsPYpP&#10;bkDO7oVIpaIpoPpI3/ErJo0digf+9EfTt+NPUh9/t9JWf7LXQVTreFjKgkupkCf6PYnHnyJICA8B&#10;Q0VzKQ91Jnxa6oSgUS3kr4TQgAH9DUBGjxhq+ol8/cVHiPXzQh2DYTPkCJ/dvuBwmAMefQFiWknx&#10;nreGNLGctqPF1P12v9OXw1b/KcfYbxaMLHj0qpc+dj84+u63L0SMktDvIAyssbu0VNlAJQI1NJJx&#10;H3ag3T2Gvldnfc8BkUobNC6Zpv5WHxGlsUrVU9006xVANPOhpT5Ms14CJCs2FA/4Hf8E/kc+wnfT&#10;XkdYeAjSoiJwfO8ybhgDN+dzSIy+zhNQqokH5cmoGZkK4OoQZOoAlE3WUCX83IBFqSprnCnVOHRC&#10;GrZZvSxVE3HUDmSqo5giOglYWaxOM6WGgpUEyOkLxzH+6zfxy6/f4NyJ+Yj1noFg10+wa/dUZPuv&#10;Ru713chNDTXN0TSMiXpxq6jdzj+6VLOZmZZPim4V2VoFZfVG15g7HVRPGekpCA+/hsLMJJSnpuCM&#10;82FsObgCwaF86AoyUJkZhKasS2hN2Y6e3L18cLfjVv5mdCttRGesNJGGW1dLJ1O8VtqopZ1/SgMK&#10;83MRGeYLn3P7EBxyGZrMRjegdWPSydGR6eYrKcw2KsNyjh0ERw/+0fMPAuAWnZyanmq0XUKB+1ez&#10;wcbyXLSUJ6O1Ks/k8OUoHfBQvUPnojqK6ReiOogZP+s2P+sxN39bXSX3o3SRHK2cM3+H9m2cuQUN&#10;y5lbD889Evs+gDhMc4bcaLKhu9lmVyECSAfVkM5Lzts6v26ep85PMNF7Blx6SAUNAzTLBA2rZ7nd&#10;BAEDIV5nGd9zQESwsKAhKMr4WvsReH4HILruRrHxPY3SK5WjB0zXt0sRIhVIV07iXQVC6ymymsfe&#10;5PJOXZUFD9VAKu0qQcqD8Ogp4HYMCLqlPJRW4uvu/AzcyMuk4kgiQCKg6WTV67wtKYQKJZbHSbcA&#10;Um4HiKAhiPQui3FHKkjnIngQTj1Ke6kZsY6jtFVaNMFh9SrXXOedsdcQc2wj1cUpNFGB1HifQvH5&#10;XUjbvwxuS79H/bWzqPM7i1q/M6jyOmFSXOp1LvVRfvkwwXCAAKGycNmOzJNrCZDluL7jFyQcWIJU&#10;1TzObkapx37C5gi3P8jtue2ZjYhfPwtxa2YgatWPSNg4G6XndqCZx28KuwTbpaMoOrER2bsWIH3T&#10;bMJjFaqOb8avn71h5vlQk92HH3+M4HgIan0laAgif/j73/AQ4SCASIkIIE8RIE8SHI8QFFIeMkFE&#10;8NCw8hrW/cFHHyKI/maa8yqN9eb4caaz4YgRQ3Bk33ZU8/lsN/e2lU76XYDYnwkHQEzPcTrfJv73&#10;Jro3dQa1cqL/oanTcxNfW2YVrh121+HTTODFZ1Fmnsm7asMyQUPf0z7saSj7fs1cTIKK2V+1GdNN&#10;6XgDA2OEiWNdKktm3rsfIHyO9T1Bkesm7cUg10BEqSwCVrUQZZBKstU3JMlMUKWpc/tCJCs+DA/E&#10;eu/GuhVTMPiV4ThyYpcZeqA4O9dU5gP9fREWdIXOTjDgxa6tQEdNPi8Ao1I6bIHCQIEnak6I8FAH&#10;OykLfaYRNjURla0gH5pyVuO9mNZZBIuKz0pbaSC1mnIbKgrVvV7d8UvNHCKxodcwY/l0zJz/Ns4e&#10;+AauJ75DjNtUXDz6LdxPz0d6pDP3mWf9cO5LKkljZKmgXl1agdL8PEaxGoZEaZQOnk+zKSKnkKSp&#10;aQmmR317dSMvUA68fd2geTuaSorRVl2HUj7wJWlBqEimvI/fibYMJ3TmnKQzOIbW8kSzL3XWM8Vu&#10;KhupAEfLLrMkpCp5rON8kA8c34DinBSeo85Nbc+bTQurGiq5KjofRdqWU6WT5XcrCdrqSl5n3si3&#10;zbAltwiSWwa4av2leodgJXVi5DePbfX5sArnmi9EUBBIDFBaO82w99XFCaamYg3X3mjUgKPlltV8&#10;mQ8MzWodpmumxgn2B6iPEnGAQ68l41tsBeiszkZXfQl/dw3PrZnwIAxv9B1OROpIdRoNrS4oqk7D&#10;YypNZVcEDjDI2csczt8UwR3r9u16IWLMOt+7Swse9wNE52HVVppMzUMA0VLzpJhOZIRqO0Gh9JLq&#10;EgYcRelm3dQbqABu11TiTnU51QeVR5mUQaEFD7XmklMXOPL4XQ2uWJpvaik3BRL+/xoTS8OXtMSH&#10;olUTO6VH8rNUQiqLACEkDECKcKeCJnDIqILvlKn1FffH81E/EKtgrn4lGrZE8Ag36kOmXuUaEDHy&#10;8FrU+51DY6Ar6nxOI/vkRmQyOPJZ/SPBsBd1105TdTih2vskKggCQaP44j6UewgIB1Hivg8FBEjG&#10;ibWEyHokH1lBeKxGzplNJm1V6XnEfK/80kFCZB+qfU6i1pf7pNqp8zqOpqALaNPQLJpb3dsJFW7c&#10;58ktKDi0GiUntqLBeQ8uLpiKB594BP/tz382quPRp54ydY//SZgIFhquRODQUkD5K6EglSJYPEkF&#10;ovTV47THCJKHHnsITxEWatYrkKg5r9Jh6hMy9NmB+Pi1lzGSKqR//ycxbdrXyEmMNU5UGQHBQfe5&#10;Q/1qaQV6qt3dBxA6bkd9wepLcXcOEK07zABFTl8AEET4nXsg0ceZCxiWWfCwoHEXTA1UuWaftF44&#10;2ZWIAyAOMyk2qqq+cLCMz2zvMblu/1zfsX6XpUI06KRJZdl7qqtRU5kgkmNBxCiRlHtTWQ+4nz+C&#10;b37+FuM+mYiZv34LdZFvrm+mOmhEdVEJ0uLCoZn21OKqQ4P0VTCCqucPICiUy26u1IBoPDHRvFnD&#10;fUgJKEXRwc8ZkZs6B507gaTWWRoqxUpXlaEiT5OhaDRJtUEuRAWX1VQsGvm3MjsLh532Yuf2z1F6&#10;bQbSvObg6rl5OLL7Bxw6vBQlGfFWk7SaejPUvPqEmGa1PH5RTi5SE2Jg4zFvd92iU2H02dpltq2g&#10;OtE4+AkxgajMz0J42DW4e57mb8031K7SWF+5mfwjq1Bbmg1bpi/qc0JQl+aMhmxP/oFKx1E9cdsG&#10;U7BSVCJlJYeqlJbqQw2oJdwuXD6MxVvnICna39wY+oPlMLt4c1bS+SiicUTXuok1MUxWViLqedNJ&#10;jdzuuYPfbv2GOsI7NT3JNDfV9rrRBQ/d6EoRmQETCQvT+kogIlBU9xCoNR1nQU4MGsqSGAAUU5Wp&#10;BYoK1XxgpKLsqkX9RWQORWXSTHqI7BCxTPUQwUT1D0t9lufHoDb3GjqrCJEGG+Go8aY0FW+bHSQE&#10;SLfUVLd9CBal2VTY17EtJ+8AjJSJ1ZpMPewFDgsmfc0BBQck+lpfeMgc294PEJ2TAKI0VgOh0M57&#10;t4fn0sFIvys7noGCWkdZBW4DhmzNV59nCtymoK5mviq0K2VFlaGe5jdzU0ztQy2wbpWrEC4AUKGo&#10;JZUK83L4qdEESJiBSEfKdX6P+y3K4DaEE0Fxh0rEmMBhYGIHCM/LMh3PUiBGfWhiKA1vQuUheLRH&#10;+6KcyiP22HpTQG/wP49aLycUOe9A0t7FiNq5wLSuEjyUthJAqujwC1x22hXIIVQQDsWERMGFHch1&#10;3oo8WtapDcg6vdGsK3VVefUo7ZgBie3qYaoZJzSGXEBDwBnUeh8lNGg+x1FJMJW77oPtIrdzPWys&#10;4eJhRG+ah5HP9cd/+eMf8ccH/2ZSV0/062daWv1POn61wnroicdN58E/8HMV1vXZgwSMlIcUyONP&#10;Po4nVQdRyuoRfp/r/fo9hcEDn+H645aSIYie4HvvTZqAd15+yfRYf2nCGPh4EHAmrXxXZVjKuw88&#10;+L7js7sAcRSoLXhYE0c5hg/5DyAiBWFXIg5zpKakNPqafISBBr9vdRRUr3Kl6EuMCSKOfh4GIAzg&#10;2gkMZV00oKPDdL4OuwsSwUPwsgBz/+dKZampsNV5sYy/yYKI1cEwy94vxKqH5KeoT4gFkgfmrZqN&#10;N79/B1/P/gSXXI+aynsDFYeAoQK3eqGrUC5npOGWO2ty+WMJFEJGk0B1VQZRlWQQHnJa1myC1lDt&#10;1vj+SlOpn4cUglpcqdmYhodXr/fizHTT2a7MNNvVmPj5poe6mRGRy6AAL7ieW4nK6AOoTTuPsuQA&#10;qqTt+IFSPC2BD6GpwWjUYKvfiTrlaa6R7JQkRIb4w/XqOVTxgnS1dMHG/am1V3MVHT+VT2F2Ckoz&#10;k+HtdRaeXmdMCkxgqKR0U8cdNRHu5v5UG6jjw1uVF4XqwlRedKWOrL4jUmH6jkCi0YHNKMGiuKKH&#10;8lwUZUThIiES4OeCBjoVRe5qYqq0kI2vdbNajtICSFlxPmFUQ2d3E7/d/gfuEB53btymYkqBV4gH&#10;AULHqchdjlCpG6oZAUROWc5ZJgcsVSSgaUC6MoKsik6vpaaCgOQNWs1rwJvJSh3R6Qo+dnPAQ0sV&#10;39vsNQoTielhMutW2knvqdlgNn9j4vXDqM/yRXtlJjrrS3GjqYrnWs8Inyrqhs5PDts6R4cCsYBx&#10;rypxmN6XKrurYJQG+1eYyByQcNjvwUOmfVjNfZsIDmuiKfUH0X9SxyjvFn93J5225ja/IYhQdai1&#10;VJeK1apXlBeiW30tBAoVwTWsCD+7oaJ4aoQpagsgKqSrJtJbWJdCEUCUckqhAoliZK4h2On4u6hC&#10;TO/y4kyqDA0oaqmNO2W0cgFFr3OslJr6fXBpgKb6ioZkTwlHp8bKIjhaNEowI/7iy0eRc3434cGA&#10;h0qglgqk0v0A0g4sQ9DWX0yaSoVypbBqfE/BxvUCt92oIlTKrxwmQGQWRAr5frH7XuSeo3qgIini&#10;a6Wt9B0V57Wfal8n1PmdolHReB5Aybm1KHBajsJTXFK9lJzagio33h8+F9Ds64LcA6vx3oQReOBP&#10;f8AfqDYEkD8//DD69e+PR598Av+DAPkLQfGY+no89qiBh+ohSnEphfXw4yqaP27qH88oZUUV8iAB&#10;ouUTVCaqhQwe1N/AQzUU9R8Z+/xz+P69dzDq+WEYMXwQ1ixfiKJ0qkIqegcsfg8gDng4nKxqCkpd&#10;qee3HLyg4ZjK1gEROXwHQBp5X/UFSTOfPWvdSkc5TK/N9pUagl370L4EJmtodjMDK++req5r39qX&#10;ACRFodqKivS9ADGZgvsBIquhCSB9FMh9ELFaZVUZiOj36TepVVa56iG5dyFSmJZgLD81Dg+8/dOH&#10;WLTiR/gzCleTrvJ8jfpYSNKqxzijeymGSkorRtzWYIhSJ2qFxBMgNBoLL6GjNgMdrRoRVtDQjH8C&#10;iJU2quM+a+mQta7WS6qnSIFUFhXyhDKh0WnzUhLM4GqSTOpWr6Gd6wpKzFg5fpTTORHuaGD01cYf&#10;FBXojS/nf4d1+1cZ1aAWBGrDrCJ2c20jFUQ5yZgIPx93nFENwv8iosKvwd/nLHJITXWOFEA0g6Bu&#10;opPndiIg2J0XtsGoH022rwYB+q2qRUi9KE2myW+UojNT0jbKgSs9JKfUxaXqCBYwpUB0kzVXl6Cd&#10;y8L0aAQGu6KQDkR/tKatVTpLke/d1AydtlQA9yE4/XbzDm7f/A0dVHEayDInIQ5hEb4m1aK6hToi&#10;yrpN2qad50knzCjeFKs7qbR4Q0g1Wr1TGd1QIUldqZmf2otLiqsWY+oOku33wUNKRABxPFgWMOxR&#10;mR40fkfRvppEF1LeXryyC+edFyAx/BiqcoPRUZ1lOjjeam9ET0crlYhSRg7ICRbW0CICpeDRFyBa&#10;vwuXuwD5z6wvUKRa+oLDYeb6KMXV1myO/VsPIU3Te9V8YKXuugjYtswYdNIEDpkmXlL/ihu8/zoJ&#10;Es2l0WHGkvJHq0axjfJCc8QVdMT7o1t1jQLVT9T8VimufEulEDoOgDSHXkbDdW80q/CdEmbGprpl&#10;H5bkrtJQ/UU9zmnqZEjVoR7mN7MILcJL0LqRSngkW9PRtkVfM6PptoZdQhrv5yL3g6gPcEad/zlL&#10;ZXgeRe7xtQjc8jMBcAQ1186gigpCAKmkAim5dABVdphIXdi8j6OU75WqxkGgCBwlVB4CTJUPoeF3&#10;luCwFIxAVB/ojNprp7hPqozL+1FJJWO7cgLlFw6g0u0QGgmOtqDLqDq/D7M+mIT/8uc/4n/8+U+m&#10;p7kA8pdHHkG/AQOMWvhfhMUjTzxhFMifCYG/EyJSE2rO+4gUxxOqfTxmlEj/Z5426ayHH+Nnj1lg&#10;0WfqG/Ko0l8PPWTSWOqA+PXkN/HWxPEY+uwAfPP5Bwjz9qAzrjDpZN3XDng4AHI/PJTmMc8Pn2kz&#10;DIg9deWYB10jcNSUEiR0/A6IOMyCyb3WRLgomyHINBAc9VS3dQxS6soKUMugQ1ZTwuBdZl+v4THq&#10;6J90/L61FUeB3oLIXTDcAwd7LcQCyd00l2Mbo0yoQhwQ0dAoDhViBl1Uh3M7RIr//4S9ZZycZbr1&#10;yznv9pnZozBohAQJAQIEEoJDDIkSd+Lu7u7u2rGOdKfT7u7uUu3ulo4CY3vWWet+qpLAzD7vh+tX&#10;1WVdVc9T1/9el91JschJjKH/jMIT23csQbD7ZVy9fBJpibF8gs2Ek0rzSUWT+7A2g7LyHJV0TtVc&#10;wVrDEM1gwcJ4rlRJazXo0Ry7/5nR54SGGv6MY1W+hIpGFUyO3InCRYVUHUkxkUilMxdAyvJykRYb&#10;h6vO57B92yqs2TYf6ZT+9XwPhelpCPO5iT071+Pjsb1xlCdkcWoKijMyER7oAxd+jlK+97jQIHi4&#10;XUSU7w1EebvA/dJ+nDyxClf4YwjmjzdKWzVGBMKDjw8PumnGjmhCr+SaKrpMR7xOroZmqppbVpUC&#10;qd/Clb3Gplt7u/N7UezQgEU5ESts1ySg1FKNKR9UTprbMhAa5IywEFfUakXCk6swO5UnbTnVBR2g&#10;Cdc4+jVaUURgayx9OQEbGOaDa65nEObnhgI6Ip3cCl2pTFAVWM012mNBvQ0Ka/HkV06BQJHzr+Mq&#10;RFC6RShINWkumZnnpdUITz7J2VauyKWITFUTn2cS2/wfDYSLKam1v6bDdJtZqfG6cdJNLTzJ8uFO&#10;dbT/9GJcub4cWbFnuJIPw+2qDLTVlfL1q41TNyEjwsMChwMgFjD+mQJRWOvR46zLf7R/DpKf36ZL&#10;Pf5WowCsKje+FztA7vG6whJyIq0EfF1yKBri/NFIdaA8RQsVVovmRyWGoIa31xAc1b4XUX7jOEro&#10;fAuu7EEBHWe17xncinLDnaQA3E4OITSi6PQjLKcfH4zWuGA0hXug6uYplHqeR22UH2EUgFa+blum&#10;BiM6lEiagYdCaG0ZsVbfB1+rlVBr0Rh2TdFVxRUhpjyDlEeN/xUqDqrcGycRfnA1Ci7T0V87xPdH&#10;ePBSlnF8Dfw3zyIEDqCEaqPwMpUEwaL+j0ICo+Tm8UcQ4efK52/Fdm0/bISGkuZSJYXX1al+DGWE&#10;kyAkAJXzepXvBZR7njGvK9VTzfdT7X8NlR4XUO11GQ0BrqgjUNaP7ot/++2v8C+/oPr4za/sAPkt&#10;fv3UU2jXoaMJWZmch8JVNJX2apCilIS60pUUFzAECeU5pDieJ3SkShTK0jReKZGOVCGqzNL+IE/Z&#10;lYv2CPn6o/fxWpfOGNj3E1w5uhf5XLSqpFcO1bFY+geAmMUyf+cKV1Nxa0yTAx5SH8U5GdA20fpN&#10;F2Wr0Zo+LJ8wkJIolLP/KUxMSMrcLjVBk9rgYqOUzyvJ0Zbi9Gd8LW2PYXaLtVtRlnW7IFJBx+4Y&#10;UfIQIg8BogT9T9WFlWTXIlL5Zwsgj0PEegyfIx/vCGVRNGhWltnwiiqkmL5ZUSJBJI+LRoEkNzkO&#10;TySG+CExLBCHDm2DxzWeBDm5BEg2vxCSVC9Ep/+wjFflrfYNX2RNFfloqcynw9HsJiXOq+hc6LA0&#10;XoQHQHF4wUIbL1lOls6XQDEDFnmbwKSkufYXyUpNQ2m2DbbEFKzdsRnPftYNT77/MuZsXERIpBtI&#10;eLhfwa4Dm7Bp23J8NPwz9PmuLy5fPoyYYF/sP7IDrjecqFRsiAoJRHxYEF8rDmnhAQj3vIgA/sD8&#10;qTS8vS7i7Lk92LxnCZ97EIUpiSb3oEnCBRnxVDXpKM+jEqESKuaB0mfTyaN9OwQSfQZ9RgFDFWTq&#10;KynmqqCY4CvI4gmUFYuizEAUpAeiIjcGDUVZyIjxhBd/YCl0Gsl0JOl0SG1UEHflWFVFVd/I74vf&#10;bXEZQoN9sHLfEuw7sJKfdRWmrP0ONzwv4DadusChKqq60nw0VhTw+y9EU1UpQaImJZUwWzBxOGLt&#10;GaLqLB0XyVgpTJXnZXGlXJIdjcZyHj8+VxVdCoc5koaOFZlRHzJel1IxasVu2of8TjPhyu+mIDMZ&#10;ZemhqMjwRW1eGFpLuKouD+e5kcMVnsaHNJiwkRy3HLnl2OXgfwqQh8rDPM56rMyCz0/Ncd/DxxE4&#10;P7/NARFdV77jlulPUSNhq4GHXkdd6QopmvyUCgNSI1FPZWAgolV+fKApu20mCOrp7CvD3ZBPx5p9&#10;ej0yT65FxpkNSD+x0jTZuW6YgQiu9POcd6Mp5DJaI1zQGOaCprAbhMdNOlJnlF8/TIBcQH18mGks&#10;bFEyPd0qHW7LkRJJMorklsqJ+V6kUFoVJuN7aorwRFOkp1E/GkdS6+ds9jCv9qEDdzvJVf8BxB9a&#10;ieJLu2EzuY5jxtELFBnHVyN422yT6yii+ijh+8gnGPL4WIGjxP2EBRFXQufGURTxUurDKA8qinzl&#10;OwiQUveTBhalVB5lVDgaiaLJvrVUY1W+l1Ab5MK/Pc1+7PWhHmgMuYlm7/M4NW8EnnvhD/g/hMe/&#10;U4EoyW3NuvqdCVW16/ginm33gkmg/+IPGqD4pMl/KLGuEl6pEPV2KEQlSGhkiYEGYaLSXYcqUXL9&#10;+eefMRVZgo52MHyKaka9IF/16oH3334d79GWz52CpNBALqZURcqVuXIJ8ln2819OWEUipvLKDo8K&#10;wYPq4RE8uDKnU9dQTltGEv1HEiFC5y+1QCUhRSFlobCUAx56brkJUUltWIqjNJeAyE7mYjoJ+enx&#10;tDj7pXyS/FOi/W81WKdQlSiclcvF6CMlYkJZdlP1acPP1YfAwc9hRSOkRnjO/8wcAHE0GEqFWFN7&#10;s+kPrY2t5CvVI6L+QIHkiSI6XM2ICfZxQ0pMmNl5MJereoWySuhIBQ+HKd6v7nOrh0OEpvMpz0Jb&#10;RZwBhVa6Gpkumpl4ua6bxDado1EdFSY8pr3LTSWWutCpdAQtDWxMjUrAjeuuWLFlNfqNH4B/e/MF&#10;LN20FBmREfDyuoHFmxZg/LwxGD+fNnc4+o77HF9P/xqnDm3Cum2LEUtVkRYXg3BC0cbPUKRxKOHa&#10;79cNeZRdtoQ4XHc+jkNH12PH/hXw4+pIm1Rli6aJ/OyJPrAleaEgNRj5ScFICb9hJGkToZGWHGN6&#10;YjQ7ppafSV3eMoGxhAcyJzURsaE3kB1+ChlBixAToFJo/tgIk2K+nvYfP3d2Jy45H0JEyHWU0Unk&#10;84RJS4pBJCEXExWIxMgAXL16DL4u57Dv1FZMXjkOi1dPxfEzu1HPk7eBJ3N9OdVDSRZa9L2XZ+BW&#10;ZS4alRzX7C4CxKpqajJOUmWvalxU1ZwmAti4ivD0u4ajF9YhMpDOJSuUJ6HyI/lorlZ+Rsl12U9X&#10;YvpBORL3utTtCqWpakxlgppme7emDG2VNjSX5aG5OAStRXSeZRnmPWng451mlfZagHCEmBwAMaXK&#10;9vv097222zSFu34KDUfY6ae3W7mffzTd9wg+ep6jvNjxtzECRCrOAER9PVQC9XTqAki9+jY0Tp3w&#10;cPRs1PN6ntsRpJ1ei7RTa5BBOz3tG3z24lP4rOOTGNzlGYx6uwPWDe6F4K0zUeK8k9DYh0rXQ6i4&#10;Qkd8egPKfK6gMVETeSOMurmVFmkUiOxWRgzaCJRbVB23BBDC3sp1eFuJcoEj4CrBcdkooRp/Xvpd&#10;QhWdeu6F3Xw/m1FGOBRKhVylsqAqKKLzzz2zEYGbpiPr1AajPlTCq3Jd5TRKVJVFMJR5nvopQBTC&#10;urybqmUvQSIVso/q45SZnWVA4nEWdcGEYzS/IyksNTPyvTbHqqyY7znSB818bx7rpuKDNzrgt7//&#10;Df7jvzVt1yrdVfhKoSkB5JVXu5hpu78kPJQDEThM/oPqQxAQcPS3RrUr/yEFImAIJrLnqUYsgKik&#10;9zl0frG9GXki9aL8ica/f0hw9Hv/Hbz6ckcM+Ppz+F+/yEWbtnC2kuSqYNKqXQUiyo2p38MxJkTV&#10;epqgXfoYPKQ48rl4yktPRC4XoHlpcvwJZsdAKQiFn0zughAxykOj17miL7MrDk3wkOrQrqAFGQnI&#10;5/NzkqOQlRiOrIRQZPMyl39bFom8lGg+Jp6vn8wFIH1RXpZJrP9DOMuAhJ9FUDDwoBEeap60RqNY&#10;prEm9QSLVZ1F4/XHAaKyXhU+WSPkHZ85w2xmVUCIaGM6AiTXdJoX5/IBeTlmMm96dDjhQWqa8liS&#10;yA4Qk8Mw8LAAUlelMBVXq4VcsRnpRIgQFjLHDoBm4yVe6jZ1rCdGBCMpIsA4YyXUlTBXRZYqvi5c&#10;u4rTF50Q4e8Pb+cL+GDklxi9aBKuOJ/D0q3LMXT6YIyYNgSzl07C0rXTsXHTHExbMApT54/Eyk3z&#10;udKPRFiIL1Jiw6gCCMKkBALEB8k8kVMiQ+jEXRDq7wp/l/PYe2gdgnyvU4ol8ARI5gGKIGC8kBt7&#10;DTkxzsiJuogU/yOIDrxMiBSiiO/RlsETI5eykyedNmxSmbIgorBdbmoSwijd88KdkRe8FgFX+8Hn&#10;5jRCkTI/IwypkR44fHwjFq6ahBW7FmD9gdVYtW8FluychxlbZ8PH/zphFg2v4OvI0PtPS8TC7Ysw&#10;edkELNg8Bx5+V9CqVVFhKhpsYWjLd0Nb7jHcLbyCtpJQNFfY0NZAZaAkcr2cv+bvqE9DKys+j6sL&#10;jYfx972CzUfm4/L1zciIduVJGcgTJRlttUW401hJNaQueZpJOBMWJnzlaOxrMGBRCa9WbaX8UZQI&#10;sHS+bXVcTEiNluahsSgaTUVB/LvYAORWnaqcLLBZJoBIGVjKw4TwqJwEEDn/+7fv0LlbEBAIFfp6&#10;6PDt9ggCgs3/Zo8/R42VVjjLARWHCbpyFCrlbSzMRh2dej0B0qBwEVf/rRqlTnioEkuzsqqivJB3&#10;8wiyruxEyrHlOP1dH+wc+C7OTOiDizO+waVpA3BmUn9cnDkAEVumIG3/PKTtnoW0XbNgo5OvDvVG&#10;s6bzqspLJmAYizGXrSlK0FOdUPkozNUY6WXAoSqrusBrRnFUEhgCSJXPeV4/iyqqgdSTG83YkjKT&#10;nyAEqEiU6yiQgnDaCr+N00zzoCqvdHvexZ18nHIaxwkGKQuFphTKOmrCWMqHCCAKYSknovyHAKIQ&#10;lqBT4XkO9UEECJW1Ksxa4kOplqhA6fhaVCEWcBn+W2Zg7Cdd0ePl5/HUH3+Hf7cDRGZVYP0WTz77&#10;DLoQIOr5UEXW7/74RwMQ9YX8QgAhYPQ4DVpUH8gL9uS58h5/pCpR6OrZZ582l+oBUZe6qrE6dGhn&#10;5mWpp0TqpVuXlzD0457o/sar+KDnOzhzYAcq+HtWj5Vp7iMwdF4rCa0FhQBiqq5oFQIInXWJSSxL&#10;eWgCxiN4ZKfGICclhn6AC1Xj5JOgcJTUhXIYltogPOiIlc8oJmCKeH8hzyfNEbTx+dlJEVwAc+Ea&#10;7W98VhovM+ICkU4ga4xIVkI4cpKi+JuNMXsKaYyUXrdKzd2PJdYdIHFcN2NLBBCV6lJJCTgyRzWY&#10;4PPQBBf6afXWqRrWjHw3AHl87/YM418LM1M1zl0fRCW0mXSQ6aYySoQp1T7FhSKwNfRQADG5kHKt&#10;1qzQlMI4Clc1lmdb8bdqxc9ViWXBw9G8J3gYOUVTyKeAbyIrJZFvJJNvlq9ZxANHJXT47Gk4O19C&#10;YWIKIt298O20sfh0/FdYtGkZRs0djQET+mLU9CGYumACFcgorFg/E4f2rsKEmcMwbfEEhPu4Ii0h&#10;CsX8YFoJpMWEIDsmEKG+zvDwOEeF5UuVEYV9x7di277liAv14io8k/DKpByLR05CCHLj/AgRL2SE&#10;XkSS91FcOLgUF11O8guU/LQ2YZG0M12cpLyUlfZ6zs/Mho8nn+N7BraQPYh1n4TAm5ORGLYHpZmh&#10;KKAzOHtmKwZN/hIfDv8UX00ZgE3bpuH6mSW4eXMfXzcLd9Q3U5hv5GEJCX/T7zqi4sKQnhKHNJ6U&#10;SrjV5AQTHBdxO3MTssOGIy9yDJqzNuFOSQBaK7LN5lkNFYWopyIxUKezr+OqSiEsNQnlpcYhOsId&#10;STE8QaN8EB1yDhXZvrhdnUuIUD1UpnMFk8kfVYkVrlJyWcrDbg4Volr0bErrXJ7Eql+XgmkiMJT3&#10;aSzLRVN5Llf0lWYCssJktwg1JelVZvx46Eq3KaciYCm8dI8O/f5tOX9VlD167CNl4YDHzwAi6Pzc&#10;zO23zesJSg/DWXZw6Pn6W82LJg9Cx6GZWHV04A1UIY0KX1FxtOUm43Y+FZ8qsfijb+SKsCbSG6W+&#10;55F5YStid09D0NpRiN49BxlneFzO7UDO2a3I5Go/cf9ixO+chaR9C1B49TDqIrlKpxNwTNk1/SYE&#10;lMNU2tuqsJUS+fH+aIzwsMau+15Cncl3XDbqozbgiqU+fJ1QQadeevUgko+tRSkdvwBiKqyu7EfB&#10;hZ3Ic9qGvDObEbFjDlXKLpP8liqR2qhQOMqNixzCwwDk5gmjPpTzUOhKALHUx35TcSXlUczHq2O9&#10;3O0Uqr0voj7wOhpD3dEc4YUWfi8tYTdQQyD5b5mOxd+8h+8+fhN93+pMh/87ozz+89e/skPkV6bC&#10;ShVXL3bqZAAiaDz5zLP4LSEixfErJcKfedoolf+kCrEUxjMGIL8nLKzchxoKnza9IBplInUiyLzc&#10;qaMp7RVUfkWIKF/y9fvdMeDDHnjztZdMGCsrLornrT1sRadrCmDkSAkUU7ZLh+sIX2kCuXICAkhB&#10;VqoJW+XQkWfToWfzmGYnaW4g1YJRCnFUFQKJ/JwjryHVIXhoW9oUKzTFx+Wl6LkqjQ1EEr+/2BA3&#10;xAa7IIGKMynCEwnhHmbDvpToQKRpN8D4MPrpSPo4QkRKxJZtlIijOsuhRmS1/G3qNjO1l1CwxsOr&#10;8kuFPhZIHDCxIGIBxAph/SNAHBCRz1Re5AlrU3bJEoWsck05aolN431tplpK49VLclQmqy+XTrNM&#10;lVhWXkMrb5WFmYmqUh3VVhmvwjqmK1wAoQkekoZWFZcUSi1sdLhhgZ6IDg/Adder2Hb4IJZs2Yyr&#10;Z88ixs8fFy5cQr9Jo9F/fH98t3Ac+oz8DF8M7IkPv+6Brn3fw6v9e+Lz0V/wvjEY8t0gjJg1FKGB&#10;righECQNi9PjEcm/tYGSn8dx2JKDUEtH4O/lhN2Hl+Gm8wFEh3qS+OGkfwLVimqcQ6Cd+rLotOOC&#10;rsHj0g6s3zAZly/tJZTUG6KKtAJTqaV8iD6TEukqFCjMyoOfzzWEeBxFst8hKpHTyI4iTBKuoSg9&#10;CDnxfrh8fgeGzRiIT0Z8irELR8D53Fqk+B1FepQrTwA6cDpryem0hEjT2KiD9b1mW9XScdfweyzN&#10;R1NBDO7nO6MidhI8XfvA9VofgmQk7uYewq2SeDRX0fHLaRuHrQovre6bjWJSHFQniRL5lYShxjPf&#10;cN2OVAKvuTgGzWVUN3yNxtIkQsRmAGJKfQUS4+SpIggQdW7rmBdIhkuBKIeiYYlGOgskFWZUiwYo&#10;Wt3fCnlZXfMWEB5tyavRJlJITdXlfO0q3G3RuPVbxuELHI7Qlp73CCaWorDsEUDu2u3e7bvm+Y9M&#10;/TS3DSweVyQy3SZFpBWnQhdNBGBNWhQak8JMSa9mVkl9qAekjdZKB9BMp6BNnyr5Q893O4n089uQ&#10;cX4ripUX8LmIEi+ax3mu7M/S6KDdz6Em6CaaEyIICXWfp5vGQXWgKyymIY2tSpSnER4CiMJW8VIe&#10;6u9wI0As1aEhiEZ16NLvImq4wq8iQCq9zsLmvB9ppzahUmqCjr7k+kHTLV6svc0JkOyT6xG07juk&#10;H1uDEqqPfIJBOY0KrzOo8D6Lci8NVbTyIEqWmyZB0yhIiDjvQcGVfabvo5DwyefrZp/aiHz+v6Jz&#10;21DOx1XyOVUuB1F+ZQ8yjq6A+4rR2DrqU6z4phcW9H8PvQmQp5950uQl/pPg+Pdf/ZeBiEJMv336&#10;j3ixc2eTMFfuwzQV8lL9ILr/97xfSXWrOfCPpvrKAISg+ANvl/IQPF543lImeo7CXB3av2BKepUX&#10;Eaj02q+90gkjPvsQvbp1Qb8vesHHxRn1papKVJUh/RMdrvo2FNIylVf8nWuLbgFECuQhQDJTqD4S&#10;qDpikUV4ZCVGWL6Dl9m0HIWcUqO5GIylwkgwsFDoSTmMIsJH+RIplTwpj+QIpMcHIYkLuliqzEj/&#10;Kwj3c0YU1WZssKsFlBB3xIf7EDD+SI0J5v+KIKj42nydEgLJ9InYe0QcMLDAYQFCt6sQqLJIvSbW&#10;PiEPK8L42R5CxK5ArES6APL4Pu3W9rkGJHaIPGFLDLHiaVz5lpE26tHITqQKoSMWMAQRWyrfYBG/&#10;2FKrIku5CwMQAkP/VI2FVgWWch66VDK2mgeE6oNO1mHWnCzJwypTShvi44UJS6bgvSF90Ln/F/hq&#10;ygRs2rEZa/fuwqDlq9F92BAMHP8l+o/qjde/eBs9+r2DVz9+Fe8N74MhXD30HNEbfcb0xtQ5Q7FA&#10;83Uon2sLcpHPVUB0kCu8KLP93A4hPcwZVZmRVCPeuHZxG0JuHEY6V0yB3pcQHOCCVMrD3GTHKoIn&#10;BFVKfOhNXDy7Aas2T4K/Vmj8jlS9pIRUOb98dZJbVU2VyCN8U+JjqHjCkMHXSqXSETDykwJQmBqG&#10;wvQI2LiqDfO8gJXrphklNXLet1i7cy7OO22Ar/cJ2NIj+V1SLvMABwd7wPPmOQT6uaAwN8tIbCW6&#10;tcJvzvPGnYxdKIwYBf+b/XHzen8kBQ7Hrcy9aCUEVFlljQBRRZKcrhUmEgxMA6GS4rxUvDMtKhgn&#10;zqzBmdNTUBCn+VohqLGFo7YwjidSnnmsQlbWeJAGE8LS2BWVPqok0OyqSFiY3hS+P4UAdJKq0sv8&#10;Hz7OEfpSNVjbY2rCqA++R+Vb5LgbVVVWVYDb9WWESAOd/m3zOMHDKBcVG9hB4ghzOV5Hlw7VYQHE&#10;Do47d/HAbtbrWerGARaBR89XXsSa/8XvR6tQAYQqoElOXbkJOnzBwygQqobmzATeH4X6mCBU8jwr&#10;lTLQ/uWx/ta2tNEBqOWKsS7Sz3SfN8drD/NIqIPc7O1hwKEJu+pY12UKWjPUsKicCJWHEvhRXqgP&#10;daXScCZArhq1IVBUep+jORmAVPmdp+M/Q6A4Ien4etNNXkkIlN04glLXwyZUpWS5FEgO1dDNxaOR&#10;cnAFiujw8wi9EpdDVB2nUKkmQB9ChKqhxO2oCV1JcQgagofCVwXK3wgohIeAFLFpOtwXDIXnwm/h&#10;t2wEglaPRuDqMfBaPgrO84fg9IwB2DehH7aP/BwLv+yBPgRI+xeoJP7wW5NE/7df/hd+8RtLjcix&#10;v9ips4GEqrC0cZSS6f+hEl8qB2sO1h8NQLS51HMExQsEhBLpjvDV8wTI8xpnwtulQgQS7RPSsWM7&#10;Xj5nxrxrPtbzvP7lB+9h0Mc98WaXjti6eQ3q6Psa6J90DkiFmOm1yh0QIurLUv5Dc/6Ux3D0RlgA&#10;STRTJjKpBqQKMnic5YMEEeUxsk3eIoagsHIjynMotPUQHrRc3q/nJEf7I45KIyLwKv3iRYRQ2YX7&#10;OiPC/yoi6aOiAm8iOsQTcWE+fGwQMrjIzKHP0usISI6tqR0QcUDDgMMODLNzIX+zVhmy1axoPcdK&#10;xv8cII860x0q5BFIVL5cyu/hietOu+Bz8yISIvxJwShkJMaact6U+GhTZusIXylX4RhBor0+jMKo&#10;aeAXrimTCl8JHuoNsPbnMFvFmmoGdS+rCkhJKiuMpdLg1roGhEdEYcSCKVi9ZRm2bVyBfmOG4Z1R&#10;w9Bp9Fg8O3QM3iNAvhr9Jd7q9yHaf/genuv5Bjr0eQ9ztq7BVecrmL5sFvpN6IP9W6Zh8655KCHx&#10;00nnQyc3wunMRvhQZh89ugn7jqzFcd62Y98yzFv1Hf/fPGzcuRSXnHYgKdzdmoelTVRSE43ZUuOp&#10;HILhc20/Nm6bTLWy28hMkdrESvkZNB5EO4BpPHR8bBhVQzQqqdy061mpphdrSjBPnMIMxSopY7kC&#10;SQnz5vtcgkETe2PUrIEYMXcIZvFHd/r8GmQm+ptVRGVBAaF2E84X98En6DpX+ZmmxluqorW2Es0F&#10;QWhJ2Y66xGXICR2NrJARqE6YhbacU2ihejClucbZWx3mCiEqhKX3/LDKhADP42oojKsajaB3oWqK&#10;CDyFzPgbhK8nyrLD+VnzrGNmcj1WebAVbqrjAoLKtEiFEMpxEDA0HWf9yAq4Qtf30sgFhCq7bikv&#10;00TVYhL7dnjQBAKrp0Vq1VIgLdUlVFrFpgHRoS4EDn0O/e9HCsQKZ6mMWCExc5tdhVjwsBTIgzuy&#10;2w9NOxFat1n3PwIIIUXQCSCNlWUoowpoTI1Cs0JKUge5qdYGUVRcCmG1ECDaLbCRDqMhJpDgICR4&#10;frRytalLzcJqpvN4tG2tRqIkoS1LOwimGmho3MktrkbN1rlmWKOlQlq4oGsSQCI9UaceE6qM2sAr&#10;xqx8BxWDQEKnX0HVUOnjZPIW8YdXEBpHUO5+3ICgnCApUsc4HX8e1VHBxV2I2rUAWfwd5F/caYBQ&#10;TrUhBSL1ITPhK0JFyXKpDSXYzbwreygrj6+hqq30Y6txfcEwbPn2A+wa+TGOjv8CZ6d9hUtzBuP6&#10;4uFwWzYalxcMxwmq7b3j+2C+FMjbL6Fzh2fxGwJE8FAToUzXf/tHOvsOHUzeQ2NLBAspkP8gYIxy&#10;IBCUF3FsMKV8hrrQpWgcAFGoSsqkHS9VkfW7p35vwlgdO7yAl6hCFO76NWH0Rz62++tdMOSzXnj/&#10;zVcwetQQ5CRRdcuPacoCj78Zk16uoiE6U13SscrpOrrOVbqbT4DkpiUgmyogkwvPDELjHwCSFGEU&#10;hgWPRAMPqRBdt/E2AUQQSOfzErnYiOHvMYzACCI8AjzPI9DrAmHijDC/64gIcONv1J1KxItKJQhp&#10;8fwf9FsKSStprxC4KryscmFLWVjXHeXDvCywwKFQ/OOmxxvlQrXlSKI7AFJVaDUV6nGCiAUSKRHl&#10;cgiQT4d8hgmTR2DAsC+xYuVcOsvTSAwPpBNNgveNK8gnZawKKpWDaaiitSGU8h2N6j5Xz4d9bIkU&#10;yO2SENwv9TG7+KmpRatdhbGUD9GYcjP7ik42ISIcZ88fo0pwxpWLZzBq9mT0HPoVXh8yGO2GjkDH&#10;EWPx8bhR6DNqAN4YPAAdv/oanfp+jl6TRmHtgV10fJ44fXIvvp09AJs2TsCkBSOw/+gabNi/EMdO&#10;rEKk52H4X9uAlRtGY9DUQeg/cQC+GP81PhvzNXoN6037HOs2zkQUD1hxZjqJmsMDre0c41BA51Cc&#10;HAZ/14NYsnoUDhxeSuJzda5KKMJSSTY54mqqhYzUBGTwJCpSfJNftJpvykhqTfwsykhGIU+SQjoQ&#10;VVqkc8W6ce9K9B75Eb6d0g8DpvTB3HVcufmd5EkVy4OoaopyxJkelbNo5XenSb2a2FnHFfqteqqQ&#10;8lzUpF1GQ+oZ1MSvR13yRjSk7EBLcTRaajRd1AoZaTUlcFfS2UspqBRREJFj12DLuDiqrvR48xkK&#10;MlORlRyN1PgAnsyuqMrTmBiFM9ULVGI+q0mk04nrWBZxJVZgyzKVHgpr6fuQ7Fc9fJEAwpWOwlLq&#10;+tYeIQKIqrCsDnB74pwqSeEtxz4gtxvrcYvvW/kSPf6eIGEHiBob9b8fh4dud0BFIDAAoTnUhQUL&#10;2S27teLBbV7ydkuFWApHr2lUDmEmZ9HEz1KqTcsIkebMODSlEwaZBDPVQmtuutkLXdvaaiOoFjqJ&#10;ZiWMBQ81+xECSoq38LrMbFmr2VWZ2q6WzyMwHs7J4mtp4yqzbwiViRnYyP+rjnZ1qDdE+6A+7CZq&#10;uYiopgrR5k8mt+EidXHUNAqaPgz3U8ghEJJOridcTqFMXeECCE0wKCQM8jV+hI4/8dAywsOqrCqh&#10;QtFjKrwJEF6WEibKfRRep/pQ0t1AQyPed5vZWAKHkunZ57YQRPNwed5QnJj6JS5wIeSycBg8V46D&#10;z5qJ8F03ET4054UjcG7OEOwhQGb17U6AvIyunZ/H7578ncl9qIRX8Pi3X/7CJNFf6NAev6RCkBqR&#10;ErG60JX3+G/j+AUWJdJ/RYhopMnv+fdzBIVJovPyWbsCebFDO4LE2h9doHmRCuStV182/SN6HVV0&#10;aWZW355v46te3fHR+2/hurMTmqk4zLwozXdTLkDg4ALJlPjS5GAFD628dZ7bCAGFrzLpxAUQY1SZ&#10;WQmCh2WKaMifWJVZCl+p4ir1EUToG7IFkDgBxJ8A8SBAXBDse4UAuQA/dydeXkSwzzXe7gCINwES&#10;yN9qOP+f8i1WGEtJ+TJCRCrJAsajESimdNiYBQFLRQiGFhAECCkUs/EUfbvy0oKJoytdr+eAzaPn&#10;WyrkibNnTuPw7t0YOHIg1q5fCv8bl1DPJ8RFR+HYuQOopnwx6qNCuwlSgaicl7JO4QnFvVu4KtaQ&#10;v/qaZtQXZ6Iybj7KYkbzx7QNtwQRdafX1FN5VBs1Y20sVU0w8U0QTp43buKbaZPw4ehB+HrySHw2&#10;aQy6TJiEN2bNw5ezptPxj0L3GbPRbcpM9Bo/BoMXzsG6/Tvg5eOKGD9nLF47HvMWDkG/EZ9jyfKv&#10;4XdtI4rivFAcdw1FwRvheaY/Ziz6GEOnfIbJ8z7GtPn98MWY3ug57BP0GPUJZm6cjkRKQjl8WxoV&#10;CFcNNv6AM0Kv4uyRZRj0XR+s3D4H6QRIHZ2k5vlrMxkNIiviF5hHpWG+fK5S5KjLCvg6BEemBo+Z&#10;iZW+5iSq4MHN40m1+/B69Bn7GQaO/xxDZvaH840DvC+VjjyfJ60cfC2deQLcufqwZSWZkzaNMrm0&#10;NN9UMqnvo644A7XZAahK4co0NwL1RUkEc4YBh9VMp+ZETQjmyp3OVwlixXGNEiGgUnnSp3KFrPes&#10;KitThcKVR0FqBJ2nF5qKY9FQopEuyn3xeQSFpSasKqwyfc4iG4+9GhG1cuex5eMK6RRLbdnmx6YN&#10;saxx7ARDfR1u11fgbmOVAYngoUoxdYVrAyrTrU5rpgpR5Zjuv0vHLudu5UkUQrNGtjhukyrRpaDx&#10;j2blOR60tdCaaY34nqbr9287ku8WiBwAudXYbFSl9kkoo8qoo4popCJQA6EuW3JSDERu2ezhLAFF&#10;SoPnSwsXHGYAox0ggokDHhquKAWiybytdBwO1WEuDVj0HJp5vJVENwCJ8kJtiCuq/Z2pQpzp5C2F&#10;oJCUpucWXztsACKYJJ1Yi2yqgzJCoJQAKaUKERBKbhxBEYGQTxAUXNyB+L0LkE1lnndhG597xOQ8&#10;FMLS84pdD1nAuW5VbdlUecXn6FIAyeXrqyM9/dR6hGydiZsrxsKd0PBdOwmhm6chcsdsgmUuwrbP&#10;QuDm6bixYhwuLxyOXeMIkH7v4ut3u+C9VzsY1aDqK0cY699+9UszB6s9Fcgv7ADR4EQpECkT9X9I&#10;dQggmrAr8AgCSqo/JXg885RJpCtBrjJehbBefrEdOnd8wSgXhbu6v/YqXu3cwYS2lKSXCnn/zS4Y&#10;9NF76EkVsmTRDJRmc+FDR6pzV+EcRw7BmlOlXILlSEuoRNX7YeMxVdWVFl5SIbIswkCqIJuWo4Gs&#10;vE2/fRuVikJeDoAoD+IIY+lxapRWCX9MqDcigwgRqo1g32uEx2VjQT5XEeLnCgEkLtQHyVQgmo6r&#10;ULsFECtRr9yvRqBUCh40q2TYkbuwTE7fYfpb9wsMVi5En10QKTGXNUq4F9F3FBbQv1gq5nGIGICk&#10;REbB89oV7Ny2FhdPH4WnywUUpCThwPE9yOMbq1QSpUCzrJRQUjkvnU4Zf0AVabhXFoy75XQ2XB2r&#10;tFdSKNF/KWI8h6PW5m7i2/VUJqrccox7t0p71UfBH/Tt+wgJicCAiVRAU4dj5rIZGDF3KnrOnYsv&#10;1mzA0EXzMHjudPRbsxH9l67EoLkzMXb5Qqw5uAuuN6/C9dI+zF0xCoMmfokRE7+A+9GxiLm5BZlh&#10;ziaJnek7D1dPf4zZK3pi8qL3cPbAO4i4PAQ3LyyGv/sRKqxDuMEfTVKUP1VHAjKjA5EQeB2h7kdx&#10;/ex6LF4xGqNnfIPtB5YjlSv2Wn6hWlkrZq/PmpOeTIeZa+KnCuFoBasJnGqsC+Aq4vTJTfC4edqs&#10;QOp4EGzJsXC+fgrTlo0zAJmxeiwyNFNJ+SKawnsK/6niy9PrImLDPXli80DzoMlRKymt1boceUMF&#10;T+ziHCRHu6O2KM84+ZqKMq7erUS1TNVTmt+jrWsreUI0cBGgjvvwaH/kZ6cZZeFwoGoksqUEojzT&#10;G3X5IajNj0ZVfiohI/CUGaWgcFQrVUW15mqVlxBohIMgwf+j2HGxLZOrsxSeMzmUwup01/2NVFJ8&#10;bEUc7tZk4m5THW+r5X1VfH4t7lBt3G2qJWTK+fm0b4sUi5SFle+QMhCgdKm/9V41BVkjVQTJu7ce&#10;gcNSJ/YKK+U7bjXhQWsdHrRU0aqt67ztvqngsudN+Dx9B7ebW83CqJY/ovLcTNQS3g0pYaiL80W9&#10;SmpzU9FWlEuFXcBLG9q4ohMEBAiHsrCm71pA0NwsAaSFysJxqa1tzd7oqTHGtCuh4OPYnVAA0Ryu&#10;pvhANKj6KuQG1ccVs/2sGT9i4KGw1H5zqR4PKYX4o6uMUhAslMMo8zyJMo8TBiIKR+UTBAVUIUmH&#10;liL79AYCYhdf7yghYpnUSLHLQRRe248CmjWm3Q4QKZALO5F1biuynLYi+fhqROyaj/Cd86wR7/sW&#10;G2WTfHQlko6uQNzBJQjfMQd+G6bgyuJR2DG2N+Z91QOjPnoDH7/RGe1eeNqoCsFD40w0PPG5du1N&#10;E6E1efdJa0MpeyhL1VNWQ6Hl/AUQ5URMcp1KRf0fyoUoz6HOdDUVvkiF8fpLL1r5ED72lc4d0e3V&#10;l8z96k7Xba+93BH9qEKUTB85uB9iA7xQSWdanJ1unKk1p4oLZ2O6/lOA5BP+uTyepv/DlPISKKlS&#10;FLEmLCXLTRE8EpFPWKjqyuoqt7rNrd4PPi85CmmxQUgI90VsmC+iQ30RGeyF8ICbpuVA4JDp7xje&#10;nhgRYEYyZZociJL0CmEpkS4FkoEKLuBMvwnPT8HhcYDI4Rfz3FYRgMwBEUHBCns9yp/IdN1UbSkX&#10;8jOIWADJxhMaDxLi64Ubl88RHtfNdfdrlE0kYR1foDCH/6ColG+OTyzgP6G8aeSK93a+O24VBtHx&#10;8J9xVasekcricpTlxtKJ2qhIWkySvaZc+46rLE7Jc6uhUJd5mdlwd3XB/t2bsGrjAjNK/vDRndh5&#10;eAc2HTuEGTv3YOSSeRi9dD5GbdyKYavX8PoCTF67Akv378be00ewdudijJnzLT4d9gWGjvkAG5Z+&#10;hKXL+uLQvpnwubgS8TcW4trpYZi/5iPMWvkWTh16Eynuo1EccxoV6cGoyolHKVeMKonLiA+BN539&#10;6WNrsG3zVIyf9TXGzRuC2YtGYP+hVcimPNUcGk2g1Q6DuRkpSE+J5xeqvIgFEJPvoSMv5mrD9fpx&#10;jF06DMe1UQ8VRA2/8Lz0JERRgp532o0pS0ZgBX9o2rS+mapMuQDlHAQQScconlApPFGkDPJ5sFP4&#10;/6uK87lS1giRJn7nRbhLZxoe6o6rrscos4tMFVcFQWHGvmsyb1MLj0kRzFbEdI6luTkIoyJKTAg3&#10;+Qo5ZuM8W26hjH9Hhp1HetgRlCa5oDIrAsVpajRMo5oQ2CpMiEnjU2rLC6iEBCsCQjsQyskr9EOA&#10;2OgMbVxF5/B7VcdtIx/bXJqEW8XeuFOVQBVCQEh9VBfhdm0x7jaU405jBR04YaIyW6onNfzpMwqG&#10;Grmt3ISaFuXkVRWm71kwlVKxynItNSFzjEC520q10dqA+80VuN9YhAc0c721ngBpMYMUTR6EpucJ&#10;TI1c3OiHU85jVUclWZ8WicoIN1TFeKE1TyGsNCvvERVAx5+INv747vC7vc0fbVtOuqUsdJmTShgk&#10;EBqChXIi1n7oTYlh9p0JQ9CkUFVyuOkzaU4INaErqQ/tmd4UG0CAeKIuyMWEryq8nKgUzpoBhirN&#10;Nc2B1w8ZpZB+ZhNSqEA0f0qKQ1VUJVIgHtrn/BDyLu2gWjlgAJJCB5/ntMUAQ1ZEWBRTcRQTPGZE&#10;O2Fj5Tp2mJBV7oUdRnVoWq8s4/RGs81tPC35uBopN5qNqLKc+BgCRu8lme8lav9iBGyZgStLRmP3&#10;hH5YPOgDTOvzDvp3f5VO/Wn826+1fa0qsX5pBil27twZf3juWZM4NxtLERS/evIP+J1yIbxNeRDZ&#10;r5+kKhFYqEyUfFdiXLkPU4HFS+U8BBPlRF55sT06aZ90/U0V8iqB0vWVzniSikXJdOVLPuv+Jj6l&#10;fUaQ7N++FhX8nZn5UwoFcRGkkPWjYYfWCBMHQEwZLh23GgllpqRXAJEasasQAxD+5gv4WCkPAUSO&#10;Xs2DskI+R82BaTFBiLcDJDbMD7GhfogO8UEUgRFFPxwV7MnbfJEUGWSqRjXQMIegsvH/5RNeei+q&#10;xFKDosBh1Acvfw4Rh/L4R4Aod/IIID81S4WoIkuP+bkSeaKMK9yoIH+E+HiSfuGUSCEkH0/e0lIS&#10;MgP5WZlc3dbyTcebzL9CWfU2/jAyr6K2IBnVBIQZb15eZer/W2vK0FDbTHhY5bwN+clcIfMNKpZG&#10;K+OPU68b7O2JvbvWwcXpKIL8biI+NBCp0RFcBeQhIToei7ZuwcSlszF60SyMXrkSI1auwJhlCzB1&#10;wyrM2bENA+ZMx+KtK7Fi7SJ8NOgTjJrWB8OnfYKXPuuMXt++jyVrxuHi0ZlwOjwBZw6PxIVjfeF1&#10;7nMkey+ALf4qitJDUZwejUz+WBPDvBAffBNubiex58hqfDLqE/Sb2g9nzu/GybO74ESlo+SYVu2i&#10;bgGVR1pSLP/OIFBVsSGnahUJNNKKeUKd4/P6TOmNnUdWIYMKRypEz1VeJJUnzNGTW7FBE1J9nPmd&#10;ZJvQiaVA+H0SIMmKcfIErC8tR0JcBOLCvM0qX+Wvgo1O5Lt0tkk8YdfuW4TwYG2Nm4cMyWjKZlXU&#10;aR6Xo3FI4cLoSF8k01mpckqrePV1CCBKajfX1PHkj4T/9S0oSqGTrCOMCuVI06DGwqaaCjr9cjQQ&#10;COoxUejSARCFo/SaCl/l0Wmqqk/ht/zMWJ54qVSsmWgpp1OtyjNd6a1UUeqkv1MRS4vE7Zo83G2h&#10;miAM9Jpmp0G9PyoYU81F0El1mY21FC7l/zI7IfK1NJ7EoVYceRGjwjRKnmrnbkMZ7tXl0XJxr7EU&#10;91qUXyFc2qxSYZkAoudp1pmUWBV/KE1cCNRlcYERfBUFvk6ooRosv34Mpae3ofLcXtRQSTbxB94c&#10;6oOmADc0+bmgwfc6miL9CZc4/j6S0Uzl0ZQSZaDRqK1n4wgGDUCM9Tc9JqbbPcbH7FSoIY3a7rZJ&#10;Y1Q050r5j8BrpsJKoSo1BpbYR5MYcz+JPCqDpCMrkX1umzUEkSAoukEw8NI0/bmfMqqihOrCdmEb&#10;Uo+tIHR2W+EtqQ4+xwLIQUupEEK5hEeOhifytbMJhowzmwmGjcg4uwlpJ9eZ0e5pBEn2hV3IdSZw&#10;qITyrx0017Mu7kIaIRJ9cBmCuThyXTkO+yd/hbXDP8WiAe9j0Ptd8fSzT+LffvMb/Ofvfkf1oVlX&#10;f8Rrr75qAKJ9QX5NoKh8VxD53dNPm8ZCbXP7X78lRH7/ezOxV70gppudSka5kI4d2pnOczUPqmT3&#10;SZNkfxrtCZTnqDqkVKRQ3n39NbNHutkel6/R882u6Pv+O/j4ra6YOPIbxAX7mlCzo4O8ko5V54LM&#10;TMnVypu3KweiXg7Tz2HUiAUQK6keZ4W1BBA6eDPi5HGAKMzL1xdIigggAURNglIgcQJIuB/iwv0R&#10;T6URz+vxYT5I5GVqdAj9bxRfO9bsz6EucCXPHa9rwlcEhcl92M2CiOXof65EHPa4AlE+1OoTcagP&#10;mh0eFkCshLrD9LwnSjR8MCwYSdFR/PDpSIyKQiKv56Wm8Q1mkKKpcL1yBVs2LofPjfNGbZRnhKM0&#10;6gxXp1kmt2FURWkh7pSE4W45V1V0NMqJNGr1mh9lKK6aakcVkDrW1YRYZMs3Y1M02r04m9KrsJgO&#10;sxIe3l4YR3CMXzAZI+dNxogl8zF08TyMXKau7Y0Ys2IZeoz+Fkt2bcSKDevw0befw+n0dmzZuhif&#10;jeiN/qP6YeXKqVi3aRqWrPoW5w+MR/SNFUj13Yqc8HMo5cq6MjeF6iMRiXS8Pq4nEOThZKogvNzO&#10;Y+C84Th8ZhtsiVG8zZvO2cPEK4v5ZaviKpoH1JaRhjrldAhPS4GpYsMaHVBMdXLm/D58Mf4zLNo4&#10;Bd6e55CdHs+DwBUNv3hJWm+Xczh2dANOOO1CAk+c4qx0c7DqSqgUuDpIigtFDle5dVR86pUJ9LtG&#10;58tVOFWFRhQU8KRRKC0nLRl7j66FD9WTVjGZfJ5NcVYCoyxXyoOKkVBSr0+qNh+qoBO9cw932qw+&#10;C8Hjjj38Iydalp1pKrfu3r2HRjrUpvISOtZqaMMmVYI1VJWiUQDgbQYedOICm5J1Wg1l0mFas3p4&#10;PAuyqcjK0KxCCn4vgkyLAEDV2lwUjbsF19CYvRvVNlc0V+WbXIj6V6x9OzSbi8bPqGbE2/U1/Pw1&#10;Bj7NpkHReg/WoEc1PGogZKPZ+VAgaZNSE2BqS9FWnYc7dflUPxW416o+E3s5r70ay/HZZYKu5HmT&#10;zlW+/7JQF6Q770LkvoWIWTUeWeunIH/zLJTuWYaqkztQun81inYtQ+m+VeZ66cHVKDu3EzXelwiJ&#10;EDTzuDelxlBpUE0SFrWRHqiJkN1EdZgrKgKdURl4BTXBLqgNvYHaEBfUh99EXYirmTOlvo+ym1QT&#10;1wkEgkPNfOoSV8I7nQog5dha5J7fiQLBwIWP8TxtlIhCUiVUIFIh+jufSiT91BoUXtEYk4NGfahK&#10;S8/RpUmaU6XI8mg5gof2Azm5ns/j5an1SD25FukESQ7VSYGep2ZFt+PGCvh+BJE0KpEEQiaSi5ob&#10;qyfgyLQB2DGuD5YP/hADer6GZwiQ/xAMnvwjfvXUH/Hkc8/h1VdexW/p0I3SIDAEC2tPkGdMOEsD&#10;F2X/ReBorpVyGP9BBaJwliCiXpBOHdsbhaEyXQFE+ZBn+Joa+a6eEI01eY339+z2Ol5o/xz+QNB0&#10;ebkz+r3fnSrkdQzr/wm8nM+ijM5eSe6K/GwTitWl1IjVSU4HzEsNTHQ442LCwOREHgtjyckrlKW/&#10;BRcphEcKhAChlfC6Q4Go/ywpUrDw5W/YHwmRgabSKlnJci4200wXuvo+pDhUBqw8ivZRUlOiVBN/&#10;63wvJmlOcCjU5kikP65CHlcjj9tDgBAYyntoAWvyH7y0KrHsACmQCnsEENkTKjnNSuIHJUgKcvKQ&#10;m5HJVWwqkmJiTKNIdEgwlq5YjKXLpiEtmqt1Py8kceWV4OkEzYhROKq+rARNxWq28sP9Ig+0VmSi&#10;vigf9flJqCnMNAlWjT5RMrS5sYWOqQna+Enj19WwqBHuGhei7veSrBxcPH8cw2aNQf+xX2H4nPGY&#10;smYRpq1fgQnrV2HiutXoPXUC3h49FJO3b8KoebMxZelkpIcH4cyxvZi5eCIWLJ+MHTsW47v5I/Hp&#10;yA+xYMVw+LscQjilfYjbUcQHulBxuHHFQXi4neP/24MIfxfkpyQgPSYc564eQzwPaI3NRknpj3Cu&#10;/qu4oq/Kz0cY4REbE8ITKY/OTSWoNdCGUmo4EkAEgfy0JPj5XcfcdVMIwiG44XWWJ1oWGnl/OS9z&#10;k6IQF+QFv+uncfD4Rly8dABBlKlJmkXG96AVh4/vFSqxYFTx+wn0ccWOw6sRHR0EW3a66eEo4MlT&#10;wxVDLE82pwv7kBjhg0iuhDOjQlDF+29RqZjdEuVQCYomOldtotPC93v39l3ctUNEzlMAMSDh41TN&#10;ZG7n/a1NrYSGlZjXgEOFlVromFub1Zuh3g6rK72YP6z4mECeKzcQF+2NFK64FSNWc2RTlfpDylDG&#10;62ZMRAWBW5SN5vxQ3LVdQHXyAmTHLefKz9eoV5MfISiUYFdZpZoTb1UV4m5tHu7X5uAO1UpbTanp&#10;cjdlt1QnMiX3FeYy8OD703uVMlKHvPYn0YiWu81UJAptKcFuL+d1hLAEDyXSpXAKuACoLS1BM/93&#10;ebQXsq7shvfm7+C+aizClo1E6OR+iJ72FTIXj0LmwpFImjEIidMHIGXGQCTPGICEad8geeEIZG2f&#10;h8ILe1DB34oAUUdlUUcFUhVGtUholPo4Gcdb6HYMFb7nUamZVuow52OrqT70d6VKd73PP1QfGqMu&#10;p68dAZOPrUPqifXIO7+DCkJjR/by9gNGjThCU9otUNDJu7gNWWfWm1CWIGLCV4SMUR/8W9BQuCuX&#10;SiXn3BZkEBjpVBwphIF2Jkw5TuXB21TxVUj1ohBZmSkBptPlZRE/Qx7fUybvTz1NFXJgCW6smoCT&#10;swdj78T+WEaAfP3eq3To1riSXz/9PH73/It4un0nvPTyKwSKlSQXRDSF9794qW70/37KGqooFSJo&#10;KIH+R6oQa58QPk4Q+fV/40nC4pXOL+JVmnIdMkFESuQlKhMBROB5u2sXvPX6q3iaUHm+3fP48J03&#10;0fu9bvj8vTewk4vkEi7a1DQsJy94CBwaRWKFnqyxJKU0OWbjoLm616DBR30hCmPFmUuFrKU+CrWg&#10;swPEmIAiZULA5FKtqPxXu/slRvgTJAFIodrQFI30uDADjkfVXEnW6xAej4egBAW9DysUZfV1OMp4&#10;LRXyU3MoEsseVWEZgChiUVxizMzDktkh4igD/glAFAsvoTPU5N1SPqhUZbYFRXQK+XSSNkSGhGDP&#10;7m3wvHLcVKdkxFv7d2THR3LVXcwVLqV+US4aS7hqK0lHS1k6V635VCQK7WivdOVG+CZM6W+dgYeq&#10;ucr5P6U6ZEoaa1fCfI0LTkrEtYsn8e2UIeil2OnKGdh1dBd2HjmApXt3Y+D8Wfhw4ih8NGcGJu/Z&#10;g69nTud9W2GLj0fAjcvYsnc1xiwai4mLxmDotIHoO7Y3Rs79Fjecj8H92mms3T4f+4+sw56Da3D8&#10;5BZcczmF6+7nkBJLx0tIFPE9xMUEm9JW/R0bEQQvn2tUK1wxpCYiOT6C6iOV3xEPED9TPcGoAgFr&#10;741ifqkFZjRMOr+f81Qhy3fOhaf7eSqDKK44UszJEaK6bv+bZmjikvXTMW/pWJw8thnHLh7ADULl&#10;0sVD2HpwFa67nERqeDAuOB3Asg3TMWTBMGw9tRkVPHFUn13N96DhiN7el02yLomAifC9jlKC/zYh&#10;IKVhNqWiaXdDs91tXb1ptrt/9779fsJETpRmksrq2tbtd+4/7NfQpcAiR3tboOH124TNLeUrCKa0&#10;pDicdN6PoMBLSI31RmpiIE/2BKQlh5qBb+X5/DEWplONaMSCVjUZXHAk4U5pNBozdyEveipKM06j&#10;pSKHjl5FAhZATMEC1UprZT7BkYsHVYm4Xx6ItrI4tFQWm9CW1FVTDRcmtYIZgSkVIhjwUipGobfm&#10;Wmuvdm1upQGLSqALIFIgBpj8LGb0vWDb0MRzMsPkQVoJz4qkYOTfPIa0izuQSRWQtGcJPEZ9jDN9&#10;3oTb4J6IGfMJfL55Dx6P2ZU+b+Fq37dx46vucB/SC0FTvkL0snFI2buUjv4gSr3PoZCvaXM5gGzn&#10;3cjUUEOt6LVXudc5lBMY5cp7aEMoD40a4Sr/ykEUOh+g41dp7gETvko9sY5g2GkUhJr+cs9vR/bp&#10;jQSKte1sMRdNsiKCQpVXeeoHISgEDIW2TNKc122XqTgubkcO78+k6siS8jixFqmERtKR5Yg/uIQg&#10;WYUspy3I5/8SPCrU0Cjo0cp5vdTzjAFhzuU9VCmbCZClcFszEed5zh6a/DVWDv0I3/TsQmdubTn7&#10;VLuX8GTHt/Bc57fQ6ZWuBiCCgWChmVcKZ/3yD38we4VohIkVxvqNyZEoEa4kuspyrcosCzwm10GA&#10;KJSlXQstiDxlAKL8iPIpL3XqQMXxNl59uZPZX+Tllzqhb8/u+Pydrhg1uC+C3Z1RpMopVT7matjh&#10;o5xFcXayuU05EoejNk7aDhHNhhJELEuiP5OacVRe6fm65G28X/DIJ2Ryk2JMHlSwUIe52S6WikON&#10;iVaiPIbw0EiUFAMOozZyCQ2ZwGGgIKVhqQ3rfQkGVqf5o1CW9TjL8T+6TX878h+KFKkCy/SBqIyX&#10;poWx9kOqVDWWUSB8rh0eJoRlHsAVtDaJ0r7n1VQFujSbSZE8yXEJ8Lh2GblxwcgkHYtSwlFIZ6Vx&#10;J5qkKzg4egykRpT3sKyaANHodm3xWmVKedUvol0NTT8JaVeWZ+0Hog1LNBdLCf2YIG+cPXMAI78b&#10;akaVHD6xG4Henjh36RLWHdiHYQtnof+sqfhqxXKM27AZX86chtPnDyMvNgaBbs5YuWUp+k74GsOm&#10;Dca42SMxd/kUHD60Dr7ulxDmeQPr963mqn8LTl86iK3HN8GNDjsxmg6PKwMpBMnCLB7galUd0IlE&#10;hPrg1KXDiAh0Q0YCPztBImpr8KRUiMJScub6UpWIruGXr1n6hemp8Pe6ikvXjiPQ3xVRVDHBgTdw&#10;+doJ7Du9DW4e5xEe4IrTTjsxfckozJ0/ArNWTcGC9XOwbNM8zFk5EWt3zMPhY5uwY88y3Di7D6vW&#10;zcTCbXORHB6AesI+OzUBgVQuadrjPSvT/O3neRGh/BE08vsXHLSzoQMUgogu79+9Z8y67779cbr9&#10;vh0s9ucYhXLL6smwQ+ZxM2BpuUVlFIoDdIKpcX5cwUWiypbG7yYHXkFXTYFCSV4iFxS5pvJKfSFy&#10;6vVlNrSWpqG1wB216dtRnX2GC490M87EUiEKmfG8IXSalbCv5eepzML9wku4U3CRz02hmlIyXf1I&#10;2hRIAyTrTG5HIS2TO1H3vkwDHU1p8KNRJo/nP6yKNQsgyp8o1l3EH7/yWVWZ8Sj2u4ASWmXoDVSc&#10;343iNVPhO+h97OrWEUtefR4zOj2DbW+9iA1vdsTmtzthJS/XvtUJq7u9iEVd22MFr695pzM29eqC&#10;ff274/iYvrg0dxhurp6IwO0zEbpnLhJPrUWewkpUCxqJohHrxS5SD8eoIo4SHnT2l/ZSPagsdy+y&#10;z2xG5sn1sBEgqpqySm93wnZhhxnTrr8LzfiRfXzMNuSe22TgocfkE1r5VFVSHUZxnN+CLN4veKSf&#10;oNI4vsrkS5KPLDOWyr8zz2wwXeklfG+CR5Uvvw/CQ9fLqZLKVSlGJWIjYNLObUbEvkXw3TQNrsvH&#10;4ei0AQTIxxjw/mt46xX1aTyD5158HU+9/AHadfkAnV97D7+lGpEy0Z7oqsySAvkvQkPJdAFE4SuF&#10;s6Q0FLrS4wQOayy8oEPI8PnPvfAcuhAiynk8TYCoF0SlvC+/2MHARM9/942u6PnWG3iWUNEeI927&#10;voqv338HvXu8id3rFyEj3M9EWzSCRMMQS3O1D4fmWFn5C+Ua5JyNk5Y5IELfISWixadGRJkxUTQH&#10;QASBgoxkk/y2KcFOE0CytcufgUgoF+chZsRQJgGSbcp048xzNHeqVAVN9DsaQ6RzVM7coQQc9igZ&#10;bgHEAZFH0HBcty71+EfPkQKxAGIgQr9ujbLXQF0ujh9rKnRcPmH28q6kozdOv9aYSnINRPgieZlZ&#10;JGIUqRyFiJtc6SYEUiXEk66ZdLoEQA6daEmZAUa9kub8IT8cpCjTj7u2AU1UHsa0HWxDMxp5afYR&#10;4XOKc22kbwQyY8Jw/epJnCUQdm5fhe8WjSO8ziM+IAjnnc5h2eb1GDJ9AkZRhQybPxcDpk/HR6MG&#10;Y+PO5XC9chpbdq7G6NmjMWb2cEycNwZT5o7H+i1LEML3Hex3g443CCEB7iYklBEVQjiGIo5QTI0O&#10;NpVKAkh+drrp0q4ljXWQNJ7kyNk9OHPlCE+IZDrCEt5u46qAqwyuIlTjXcQTRjuSqUpNAFHcUKPk&#10;4xTuigzmKkKdqCmICfOB242zcHU7g7gID7PSKeBK58KVQ5i8cCSmLx6LMXNHYdy80ZizbDzhNwYz&#10;aOu2zsXFkzuwYesCrNg2H06XD8HD4zK8fV2QnhxP2BWZfEd6QjQ8bjph6875yOJnuqMSV4VpjDnU&#10;hnX9wb2fwuIRQB48vN08nit0UyKry4evZZlRJa1tiKcqiwj3NDO2cpPCUJyZYBRmdLQvfzjJXL1k&#10;oamq2CS2zYqf0NGGWg2lmWguSSYM4tFcnsgVfwHa6spwq66cSqQa2r2xocJq7mupInyKE3En5yTu&#10;5hxCW2EAmiuKCEqr8k15mDqaKrQU0hJALAVC498qNbZmYVkzsBzmaGxsUh7FlB03mR9UbmKkKeet&#10;kgMJc0FVuJsJPzXSibfsWoj69VORTwg4f/EWthAk+95+Edteb48tb7THpjfbY8MbHbGKtrBrR0x9&#10;pQOmvf4SxnfthKGvdsC3XV/EoC7t8VGHP2Lkey/j2MxvELBzBlLpePPogAtdea5dp9KgKjHj1WXX&#10;DhMi+8w4EdvF3QTFLjNSJE/A0KZPvJ7L55sucz5Opb5KmBdc3oWcs1IlW005r5oKbQpVXbIURxbv&#10;yzi9zoylTz2xCslHlyHx0BIkHFR57hICZDnvW2uS64Kb1IbgUSWg+jgRIrzuf9kCiOdZo6QEkNhD&#10;yxGxez7cV0/A4anfYOmgDzG41+v44I1OeLlTezz3Sk88/VpvdHzjc3R+42M80/ld/PrZDvjP3/7W&#10;jDDRzoT/8etfmyotKY9/++9fGYA889yzJnz1n7xPDYkyhbAEEpmUiHpCXu3c0eQ+VHWlJHq7ds+j&#10;swll/cE0EkqFdOvyMp56VnuMPIsvundD/x7dMH3cYMR6XUFapJ8ZS6RhiFIfKpF17AyoXIMDIMbo&#10;fOXUTajLvhjWQrSITt/kKh7CQ/t90G8QCnnJscYEkByZgQh9YHyofSafBiZGGcgIIIKTVIf2AVGf&#10;xyMFZNkjiDiA8Mj0WMvhEyB8vgMkjucKHo8Aoj6QR/BwmACifsDyn+VBnqjhD85y/uoofmTaeVAj&#10;R7RfiL4Qya3kyFDjDIuUuOEb1f7jxWZqb7GlMtSdzhWgOoebuKKzJrlq69cmXsqaDUAa6xoNVKRI&#10;GmubUJCVA88b5xDh5wIfz6uICvFDuJcb1m5djBsXT/C6O44f34cFKxdi5vwZWLNhORauXIz5K5Zi&#10;2IQRGETF8eX4r/HuNx9gPFXHVacD2Hd4M2Yvn47F6+Yg1OuaadARDIoyUk1yS/0VdXT0uszhyl0x&#10;RamOXB5oJdFUJqtqhNLMdHjSWXv6XkMNv2TF3QWKzIQoxId7IzbUA8lR/tAsLZ085TatAgp5kiQi&#10;PioQagqsyOEB4+pBQxqTwn14kgShIjcFtTwR6ngQ1Ei0cPMczFs6DsNnf4u+4/thxKzBmLKQIJw/&#10;HDNWTMSKrXOwZPMsLNo4C7PWTceoZeNw9voJk/Bq4nev/50QFWD2OFm0bhKcTm3CLTrQO1xl37Mr&#10;DplDbQggFkR0u4Bh3W5BRH8/4GOlQggOvYbM/hiHKZSlUuGstHjzw2rieZQaH2KmHpdIbvOHV69p&#10;oCU202Fu8i00zcUyOyHy/dVpem9lMe401uIu7VZNEVqoNFoqslFbpCGfcSgjhGpzqWLSrqIl9Qhu&#10;ZxzDrTx3NJcq2V1hTONeNIZCFVqOnIiUh46XrptBkE3WPikCicPMplPNzTx3rR3oFOJTzi6HAMlL&#10;jqJTSEdZvD9qor3QmBiK+gs70bR5Cho2TEbt2kmoWTEWZXMGoXLeEFTO5SWtnH+XzBqE7MlfIZnH&#10;0n/QRwge1R9e4wZh75efYEP/T7Bt0BfYTDszbwL8dixE9LFVSHHaglwCRE44X2W69mS52fBJYSze&#10;rpCVRooUXjtoQKJQllRIzpmNyD1LAJ3dYlSIBRQqC6mK46vNdQFGMMml4pDqyKbqSCccNJJeJmDE&#10;71+AuH00XiYdXor0k2uMSlGDoRL0Aka1/yU7QM7z8iJvu2gAUubthGK3E8g4vx1Jx9cg+uBSePA7&#10;Oj59AJYO/hDDP37TdKS//uqreO61z/H8G1/h1bf74eVufdCu6+f43Yvv4FfPdMCvnnqKAPmNKfVV&#10;KEtJ9X//lXXdNBpSlQgigofpJTEQsZLqBiR8vPYEkRLRlF4B5A9/fIoAaW9Gm6gKq/trXdDvfW1x&#10;244q5Cl0fflFfNnjbXz98bs4f3g7Mvk7zaAKsfEcyE+PpQ9M+QlA1PgreJhSXzlgOWkqE+UklJtw&#10;lMqa0ef8LVgAsbrP1fwncDxuAohaBbIIDgFElxrwagEk6RFAjON35Dksp6/LR07dUgePAPPThLrU&#10;kzFetx73M4gUKYmuRsKfAkQqxNp+Q3PBCEw+RyW9T1id4UoGW+DQTCvlKqREpEKUDynPzzdx/YLM&#10;DJMMrijimy7VOPMqmibSasaV1SRoFAdNG0tpRac9vg08BBG7WaNP6k0FV2WROqDTCJDTCCD5s+Jj&#10;UJiRwRVAJLbuWI7Tx7fDxfk0jh7ehqP7NuP6+RNwu34RHi6X4XLxPPZuX4/lS6fh00Gf4PkPXsXU&#10;ZRMpQak0PF2wdfcqTFo2ic/nSU14pFMmqhnQfMn64viFSE3oM2URkJk8iIVZabwth5+djo+r38q8&#10;XKoIfyTzuaok0kb8cjCZ8ZHwdjuH61QP3jdOmomZWjEo/6BYZVxEAAIDbyKRCiSXKkEnQWZiOJKj&#10;/QjhcJ5s6Tz4+WYSaEVOGg6d2Y55S8Zi/pqp+Gj0p/hm6pcYNXcIhhIkw+YNx3jeN23VBMxdOxXT&#10;CJSFVCWRfF+Ch3YSU7VHCk+6FJ50nm7ncfPSQa6es42Dl6N3AEQm5y94fH//gQWSx+6zzIKIEukC&#10;h3IFeo7juQ5ra6WS4PehFVED1ZtKgXVyZfNHom03NV9I42w0IlsOupXnQa0UQ7VKgNXweIvnXBXP&#10;pzzCR1N8eV4VRKE61wvlGW78jl35GW8gIdwFuVFc5cYcQ238ETQm0TJd0VicjWaqk1YDCOVArHPO&#10;MX7ebMNrqrV0vxUWMz0mVEJtzQ3GVAigZsg6Huu6ihKetwq5lvEc1FQChQZTUJERi5o4XzPWpOrG&#10;CVRtmIiaVaNRS1A3bpqKutXj0LJxClo2fIeGNRNQu3IcqleOR9GikciePRgZs4Ygkao4ecEYxM0e&#10;gdjlU5F+ZCshcIKr+pPIu34YOVQYOVf3EyD7jQqxER75SnDTpERUeWWNE9mNHKetJs+RpQqpo6uQ&#10;cYyAEDwIDd2WeXyd2QM9/cgq6/4Ta5FJ066EWSfXmW70rNPrjbJIObbCqI34AwsNPGL3zqfNMzBR&#10;6CqbwMlX5ZbbUVT4aLvay8Yq7OpDfSrVgVdRRavwu4Ri95PIpkpSOa/6Qbz4HZ0iTJcM/ADjPnsL&#10;g9/vii5du+OZN75Bh7cH4vXuX6PzW1+i3Zv98XSXT/G7jm/hyXZdCJGnzd4hCk0pXKWOdVPSq6os&#10;hbZ+/3ujTCyIOEBihbXMyHg+7zlCRNVZCmMpd/K09h2hMmnX/jk88/yz+LxHd3z2bje80O4Zo0J6&#10;vdkF/bu/jmljhyDC/SKSQjyQy99UYboS2Bqdrm5vASSbi808Olrtw5FvAFItf0LnrhX+4xVOZjtY&#10;On8BxKiP1Dj6g0cAscAR9RhA7ArEhLC0iInl/0/ma6RZAOFv7Z8CxEDCCisZOAg09sc+DhApGGMG&#10;IA7Y2AFiwvH/C0Dop0wuxORDivl4lfUWOABCBaI9PH4CkXqjQipLyk0upKyg0Jga01R1ZJ5jwlW1&#10;BjaOnQcFEakQE77SdQMUxaapSqQ6NNrEAY/iUn7BefyC6HBD/eBLgBSl04HbChATGICd25bi7Ikd&#10;cLt6BiHuzkgJC0B6YjxSE+KQGheDmJBAeBEkl84ewtpV8/DxoI8xYd5IRAV4IjsuDhfPHsSkpRNw&#10;7MQ2ZMZGICsl3jg0lZNqNLONjr6Skqw8N4eQCEJUpK8Jw2iMQbX2M9fB4RecxRVDDmWkVYZKJ8nb&#10;kmOC4XThABZvnIFNOxfwPR5CYpgHbHTgqdGBCPa/AS9+nohAD1PTnUj1kcwTQ2V52YlhXIlEm33O&#10;Ve1Ty9cL8r+GjZtmY9++lVhKpbF+21xs37MI89ZMwhA6oG/nDsNohblWTcT0lZOwZvdSA7wGJfB5&#10;AmiYmkoHs5LizErB7A7J776tsdms+LX6/ykk7uEBAfL9vXv44e4tfH/nFkFhJdfvO5SJXXU8/pzH&#10;QaKS2YZyKliecOqfsLrFb6GK55RWLAKKtZiwwkPlPHdK+MPTGBxrUnCrKbTIz1I5YwhyYq8hOvwQ&#10;YsP2cCFxnurNi6u1UBRnxqIkMwZlaYGoSPVEdYYXqnPCuRgguAgkhams/d+Vw7DGvztM41ysUl/t&#10;1ugYnVKL240qC662ci60Ont/SyOVkpomS6k8NABTACnPJeyTQ8x03poIbxQeWIHiNeNRvno8qnhZ&#10;S6snRGpWjkHl0lEoXzIK+XMHI2vmICRPH4j4GUMQP38MEhaMRsr6mcg9tYOq4gxKPM6hxPMsynwv&#10;oZRW5HEK+Wr+u34AeYSJjZfqsdB2sgohaXtZ9WjIqecQGAKBwJB2aJkFhlOEx4l1NILlyGqk7CcE&#10;eJ8Aoj3RBZDME2uMIkk9usLkORIPL0H07rmI2TOXyoPwoMXtX2jyIFlm7Ml2U9WlvhMTsqLqyL12&#10;CMU3T6FGU4KDqcyDr6M66BoqCZNi91MGftlURgKIO4GqENbiAR9gVt93MbjXW+jY9WM8/84wdH53&#10;KLq+NxCd3hmIdt2+wQtv9Mezr3yI52hPdXoXv3jymYdNh//6i18QDkqs/86U+AoQSrbr0gEQy6yQ&#10;lsml0J559ll0aC+IaLMpa+TJ6y93wvMExqumjPc9dOvSmbdrBEp79On+BgZ++A4O71iN5ABXxIe4&#10;oyCNTjwzwWz8pN4NhbNUYVitgaIGIoW8TufL37Ecs6PCyUCETr9U+6bzPFJhieCRQx8hU8hK+Q5H&#10;zsOhPhymDaTykmP4f1V9ZQFE41YcasEY/7dmz1nTgu0AMSqDsNGlgcRj6iMvxw4Q+2281PMcIBEU&#10;HBB5XH0ooe64XikTRPg4CyB2x29Z7UOACAzaw1yhLOU5VD2lnIkeb6btapCiHQgCjxnxrtgzf8wK&#10;YxmQ0IFYeRB7aIvqQ02GUi/l+QXI19TKGK7K4yMQFejJFTq/tJRk+Ny4gn3bl8L75gWzVW1WAp0I&#10;HX1Bbi7ysrKQT0WUnZaGxKgI+Hu54eTBHRg9fiDGTRuKC+ePUHomIzbID3sPboDzhUNIVi4iNcHM&#10;f2quria5i5GfkW5UVWl2DkKDvREXG4wGlZpWlZsBamp61ChjTd/UvhdaZavBUvH9bK4epECWbZ6D&#10;IXOGYN32WfDiSjLa/wo/hyvNHaH+boScL6LD/BEXFcLncCWjvYQJpKzkSL6fODNrRx3/Khs+dHg9&#10;rjrtQ4DHJQRxBRTodgrXLu/D7DXfYdCMQRg0cyCmcWW7dMtc7DyynmDyN5Viej95VDnpBEpZQT4d&#10;ayma6htN+MokulWey8ufw8CokHt38cOdVnx/u4UAoVKRIrGrEjO11v64x5/nML12U53VGa7EtSqz&#10;blPtNBNYOk+aa6QEGgxoWhuazCqmxoDG6rmQw9dKJi0hBNEBpxF4ZRnOX5iFkOADqMoJRXVBPJpK&#10;s3BLTYM8d9RDpM2rGjSLjdetRDnPL52/UjbmvBQsNIPLaihU2Mo0JhIgGsMiWLTVq6+kHG21xXxt&#10;yxrKbbxfykgNiw38P0UmZFFuD1tUZSWgPiUMjalUJa6nkL17GTJXT0HmolHImDcUqdO+RhotXSW8&#10;k/ohctSnCBn5OcIm9EfkjMFIWDoWmXuWotBZOwCeNvDQ3iGVWr1rP/EQV1QEXEaJ12kUcrWf73rY&#10;MioQmwBCeGSZrvDNVuLbaQtyzmw2JtWRQaXhUBva80OWdngF0qhOMggNgSb92CokH1qKpAOLkUjV&#10;oTBV1K7ZCN82AxE7ZiBy50yjPpIPEzpUKIKV9g1RDkYAsSqvLhiAqOqqlvCoJTxkgkgllYkAUnjj&#10;uGk0jCZAbvB83f/dV1g++CMs+eZ9fPHee3ih29d4sec4vNJzBF7rMQgv9xiGTu9+iw5vfYPnu35B&#10;6412b3yJJ1981/SL/BuVyL/+6hcmJ/KvAsTvrFJfwcKAgsrjEUAss/IjFkT++MwzeLFDe1P+q8bF&#10;F6lK3lTPCJVIt9e6oDeVSPeur6Bj++fR47WX8dW7VCHjhiDS/TJi/F2QFhPIRYz2Jtdg1HiUcMFT&#10;YVMlZC7VBxUIf7+PqxBBRM7ZAkgWF8kKYWn2VZyJUmi/EMFBoetUvrY2itKiUx3p+l/psUGmuVBA&#10;sQCiWVeq/no0sl1mEuXK1fJSAFEhj/6v2fXQnrN5GLLic1U9Zp3Tggvfo/wb71NR0OMgMRWeAgRB&#10;8b+ZpUQeA4jDrOT3IxViJdWtUJUea4WppCgajRmA0FFYysWChUBh5T8skFh/yzRivMk8T0MWNeE3&#10;P94XOZE3UGDigomICuUXGhOFCB9PXDy+C0nRoaQvZSMdo8plS6mCtKthOQlZTABlpaUiJjwEF07s&#10;w6pFU7Bx4yI4nT+MhPAg5KekItzfEwGeV0x1l/b6kPJQP4JqmvNSU5CRqHEDaXwNQorvoZVw0cRd&#10;HRgdEB0oUb+ERFei3Kz2c7KpNGKRGOyBY8e2YMTsoZi4+FscObQYbpTvMUFuSCX01IQYH6GGIK4s&#10;+H/y0lJMxVk+Jam6VdUoKAmqxHwGnf/V66fhd/MSMqLCERfsheRwL2TzJLpy9RjmUnlM4ep24SaV&#10;Na+Hn4sT4gippNhw8z9uuFKl+fJHzANbT1jLeapSStAw9k/UhAGFgcUdfH/3Nu0Orz9+26Pbrfv+&#10;UY3ofwgaprT31m20UYFI8TwsreUxdzTp6W/HbVIlAoKa9pL4ownxOU54LoSr6waqUD+0lqajqSzd&#10;5EQ03l15CjO+XfDRawoQdsWh6w2ESXV5GSpKKK25SNBe7Xp9s89HjdWM+BAedaW4XVuAtuosY7eq&#10;cnjci8woFcdmVWpErClRfJvnGhcPVfzhVSeFoIEAqYjwQM7F3UjetQgJ62cgfsUkxMwdgVgqjcgp&#10;AxBIaARTecStmIiMHQuQc2gFii7uNGW55T4XzI5+JR6n6XCdUR3igpowN2O6XhFwyYKImv9cDpk+&#10;EVU25dKRpymfcZrq4/xWZJ8jOPi3ynZzzm7h5SY7JLhyPrgMaXaYpB5dSYjQeCl4aKCiLHbPfIRt&#10;nYbgTZMRumUqQrdOIURmmnBW2sm1BNUme4nwQVNGXE5gCB4maU6rpfqo4/ut054lNAFEIaxSLydT&#10;jpzptB2RexbAZflY7J34JdZ8+wmWDvwQ7773BTr0GI2Xe03Eq++Pxmu9RqFLrzHo8v4ovPzuYLQn&#10;XJ574yu0e2sQnn2tD/5gD2f94bkOeIbO/o+vvYJf/vGP+MUzT+M/nn4K/0pAGJD8E4g4bhd4nnz6&#10;abRv/wKeef45s/f6S506mkT7C7ztg7e7YdAnH6D76y/ztvb4rFsXfP1Rdxzfx+843I+/RXf+DsPp&#10;yOOpSJMMQEqzU+kXcuho6ZeMQ8+n4+Uqno7YQIROWVEBCx7JZmsHzb1yqAzBQvDQHL6ESF8kUNmq&#10;lyslyo/3BZjHmD3RU2KoehQ6o9OnHzLhJoGDfkODTs1+7VT22s9JEJDysbrMVTWWaVRLGRfeuq73&#10;Yt0uuDwqBxborJJgCyLmf1BdmP6PfwIPmSOU9YRCUY8DxILIIxVilIVCVDTdboWjCIbHANJIpyCo&#10;SGU4lIYDIA7TfhKq0XcARHkXjYZXErswLZmrfH6I/EJk0uknESCJwUHwuXoOOSkJJLoNmlSr8t+q&#10;In4ATQTm9TJCxEZFkhQdCW/nc3A9dwTBPq6mTyUjLpqyUNUOKUiKCEFEgDtJH2YOhMhdmpPFFQBV&#10;AKWkSmAT+BoaHaLVrUY56wAplKWwlXpa8rNSkUGnr4OpLXNVy61Vgpfneew4sByLNkzC7BWjsH3P&#10;YkT4uiCb0NAogrjIIGTFa8CaOlWTUaDdH2mmTjxTk3yt2muVM/v7uZkKsczoCMRF+FJRRKDKZkN2&#10;fDROn92J7fuWUpmdwzWX0zh6YguO0LYTJnuPrMVW3rdr/0rE+rrz9crQ0txqJdDvPHL4PzeBQnkQ&#10;Ry7kewMOQkJjz9sa8ENbDX5sq6bV44fbzSbMpf4JJeUfgskOkbbWNnN8pQBauKAwKkOO3tEhToDo&#10;Ur0aRjXwe9VARlW/aShdeqwff0DXkJ/sjlsFEbhdHIq20mjcrsmn0y8zIae2Ru2GaL1WszmXrLCV&#10;ZmQJLIJSbUU5KqlSKrQ5F62mnOqikt+HACKFUVuGNr1mdSbaqlJ5mYpblQRVXQXuqjJLn4mfRyW/&#10;yq+oAswMBdU5oRBWQjCq+F4LvM8i/fwWJB9fhZhdcxG5fhLCl49CxPLRiNs4BRmHl5sJuEUqfb1x&#10;1DTblZmmu7Nm9S6QVAZcRbVW73TE1VzNy8r9CBiu9gUQhbBy+Pxc2aVdyDqn5Pc2ZFN9qMkvlZDI&#10;5KWgYfIbav4z4SlBg4rk+BpzPeXIciqOJYjdPRfRO2YhkqAI3jwZ/uvGw2/dBF4nPKg+lAdJPbHa&#10;UjmCBwGmCcDaB13qQ8lzWW3QFdRTMdWH3UC9qtO0hS0/R3XgFULksgFI2pktCCekBJBd4/thC9XY&#10;pL4fowsVxysfEB4fTCA8xuL1j7/D6x9NRBeqkVd7jkTHd4eh3Tvf4oV3huOZboPwdJfP8ZvnqRY6&#10;vY4xk8Zj4dLZeOXd7ujSpw/eHDsS7T//BL987hmjUiyI/Ar//kvCw2EGIlIqv8Zvn3wS7du9gHaE&#10;xtP2/IgqwjrR+vfqgYEfvW+2uu32youEyCuYMOobRHheRXqkP+KUD0mKpL9SKEmd5ClcvWs/8jyj&#10;PASPqkLlHXJhOtjVtU5HXcTHKX+ijnOjOugzUqMDDChSCI/ESB/EhbkjNtQNcaE3+RvwMvdJhagE&#10;3kzAoPqQc9di1gw6pG9SHraaC09HWEl5aQ1NtYYc2hP4Odb2uUrAK4eiMJpCsuqCNzDh/Sq+UZ7G&#10;gsgjJeJQIdY2uP8EICVWPuQJVU89NJML+ZkKeZgT4SUdg4DxE4AQHgLG4/D45wCh8+CPXEl05VsE&#10;j8pC/tAJjTIbJVhRKVeP5Si2FSKNSiQ1KgpRfh5UCUn8IHTmlZV07FXGOZpLvt8KKpJCWz5BEY80&#10;QqIkQ/FqKoVsWl6uyZfkpiTT2WdS1UQgKTKYK4FEFGXEISM+nAcqAJUZIajJJjxivZDJFYLoW8sv&#10;R6sKKQN1UasfwMZVhEp+M7kyKM6hkjANRjwwBEsOVwoR/OHsOLgcIxaPwLGTOxDP9x7Gk8/r5gWC&#10;JJArGK1AkpCbmkwIWRDRbCzrpODBoJoy+4B4UDYHepj3kpNmwVPTAtzcnOB0YS+K+PzE6HDM3DAT&#10;A2cOxJj5QzGdTmv2qglYuGEqVm+aDadjuw081SUvRaDKKwcw/pkZgMgEj7Ym3G8qxo+NqfhzYzz+&#10;0sTL5nz82FqJ73XfHTpZOViBgzAxlVj8H1pA6L3mZyTzBCs26kCqQTkHJbS1Fe4t059hKQ9TNUWn&#10;LFirOEEhgIpcHusMb1Ql70NVwnI0ZR/B7XLNyrKhjapBTt7MvyJATNc4z7N6Kkaz4RXB5FAmDoWj&#10;Cizt79BkNuTSLK8StFQVoLUyg9BIxi1C5FatjWqk2DQZCh76ngxE2m5R+djHorRYQxyr6Awqovj+&#10;Ir1R7H8ZNrcjJumd5rQZyafXIfnkGiTTAaef2YAclctqvpSa9dTMR9VRfPP4I3hQfZSr05yXVQGW&#10;VRAepT5nqU4UBjqCPD4/W1NxqT5yCCMNNlQCPef8dgOPxH2LkHpkBVIPLUfqYamOFUjhpfIbAkjS&#10;waVIPLAEcVQc0TvnIHzLNIRsmAzfNePgycWO96qxCNz4HcIJFIWzUqhUMlWldUmd7ftRTPAJIGbX&#10;Q6oOjZWX1RF09aGEB03wMCqEENQoFn2ewhvHkEZVFLF3kRmouGdCP6wf9hk+/7APXnmf0PjoO3T5&#10;YBy6fjAWb306BW98PBGvfUAVQqi82GMUOr5HkPQYg/aydwbj18+1w1MdXsTAYcMwYdp3eKVnLwyY&#10;NBXT163DwOkzCaHP8VznzvjFH35LWFgTfhW6Ejz+7XGQECKataXBix06tMdz7Z4nQDrgpc4d8HqX&#10;lwmQD/DVBz3wZpdO6NH1JfTt0Q0HtixHXmwo/ZFm5vnQdySbMJA1eyrLAEO5D4FEIS2pEiXZlSdR&#10;E6IVuop9qD40eTeFAHFAJJFqNobfXXTQNdp1A5IEQiQ9NsA8R+pFzl1+SfCo5WLWYdqvxJGnkDN3&#10;7NmupkYBpJDgKdDUX74HFfGYrXXpU1QgooWwEvuyIu2HxMeX2CHyE4DQHnamCx52YBmICCBa1TtM&#10;EFHy1QpTKRwlYDyCg2VWMtwyCxYOgDiuy34OEAMRh/qgY1OMXHmVykK9Eb6p0kpUaJpvgXpPcpAQ&#10;Ho74EH9+6BSzQjej4Pn+lLTVe9R7rVRIiwAqzOSHp0OW41cJrUrNdJ9j1lZpTi4dWwaVTbjZxjU3&#10;xg/J4T7ITwpDQ24QGjNvoCL+NApSfMzz5QQ1ikBbV5bywDXz/apBKCLIExmxgSjMTeUXnY1GOr4W&#10;hUi06qVsjAl0xQYqgUU75uPw8U3YtmclNu5eQcd/GIGe1xHpr5PFlxI1gidHgil1rSnMpvOkKuJJ&#10;l0Wo+Xg78zEevC/NKBTlfSr5GSODveHmegrat6QkKxurdi9H34lfYPTsQRg7byjGLByG8UtGGft2&#10;1jc4tGs18iOiUFesqbktVjXV3Z8qjoem2wQS5UJaSvFjXRT+UuOFv9QF4c8NqYRJPr5vLsP9Ww1m&#10;TLqjL0Q5D7MtLY93aUGB+b5K9IMiFEzHe4tCThqKWEcAVHHlX8LjV2JOfoHZCjGpX4PKlpCuyeOJ&#10;Hb0LMTe/hP+1T5ASNB712adxqyLVhJhaqksJhUouRBoehrMaeC4IWNp61AyjlAKqs5SO/q/mdzVV&#10;aZ8RPreiwGzI1VyajJayRLQSHm1NtVB3ulVAYCkzU/ascmeF5pRD4nennQ/rtfqj8qznCq+GarXI&#10;+wJsroeQc3Wv6SjPvrzT7I2efm4TMi5sRebF7cjibQKBICKAlBAgJXTI6kYvUxc3HXO5dhckPMp4&#10;aQDiecr0XCiBrvyHBQ+CQ/CgaVOnTKoNKzG+BulUGVIgClOlUm2kHFlGeCyhMpqDiK0zEE4LpSry&#10;W01wUCW5LBiKm0tHwG/teIRunYYoNTLa8x7qDyng51EHu5STBi9q10Lthlitfdj9L6JOCoTQeFyB&#10;1GvvdprCWEqiZzhtQ9juBbiwcAT2T+iLqV9+TpUxBF0/moRun3xHYIzH6x9O4PXJxl6XfToNnQmR&#10;Tr3GoXOv8Xj5w+/w4rtD8d/PPo8nX2iH9l3fxAtvvIMXur6Ftz/thx59B6Hbx1+jZ++BmDhqKt79&#10;5Fv8F2Hzf/77v/Dvv/6V6SlRol3gkDpR74hKfH9DJfIClUinFzuic6eOeO3lzoRIR7z75usY/vnH&#10;6NfrHXR//RV88dZrmDi0D/yunUYx/YHmVam0VmBw5BjMwEU7QIz6IEDKbQRMjpoH1ffBhWMKF4NU&#10;E9pkKj0+xHSay6RAEsLpE6jeogKvGoDEBKvqkH4mLpiL5xgqh1SqAvWdFFi/mzL6wsdMMwYde7fL&#10;72nrBy1MDUCMD0mGdj+UkslLjTVKSKZOexs/kyrDFFJXw6OeIwVjhbFU0msBxKFCqh+rzHoIEA0C&#10;tKzCOGkDETpMR+L75+YAhEDi+PvRddk/guORNRkgCSACllSIRqhokm9VWRUJWoqS/GLYMnIJj1DE&#10;BfuRlumoMwDR+7MDjiYFUsX3LfhUqCOeDsxRZqZcjd5/NT+PZnxpY3g9X70riZGBiPQ4i3SuJsqz&#10;E+m0YlGX6YP6lLOoyfAyG0qFhnghnquOApGZq+pmArWINNeIEx0MUV4lcprHdFe9BVwRN/AgasZV&#10;ROANBPk644rzIWzYtQRLNs7B+u1LsIq2cfcqHDm+A1edT8DH3RnpUT6ozgw1m0KV5SSYstHwoMs8&#10;gdz53riCUeLLZiNgSpAQGYKzzod5UvD7IHT3ndqFTyd8ii+n9EXf7/qg/5T+GDR7MIbR1q+bjuQQ&#10;H550j0a7WwC59xAgPzHB494ds+nS902F+KE+hRBJwA8NWXigCbaN5bjTUIE7dLbqmzBDGGVUHm2a&#10;l8UVvyruWhtUmmttNasej8Zym9VJznNDm0q11dVQ1amG3MbjL6duNfw1qqihiJ81+RpKQ+Yj1vVT&#10;OJ3qgZvOvZEfsxZNxXFUDlQqVZpYTAVapaR9vYGUI4Gu46u9TxQTNtKe1/VY9YY0lBejvkybReXz&#10;OOWisSwLzRW5aKsv5/ul8tBgRTtMHRCRmSICqRFeF0juKN/C/6l8npL4lVFBKHQ7SbOGCdquH0Qu&#10;nW8WnXAWV/FZl3cZsKjDvICgKbpJFUI4FFNhGIhoO1pCo9zXiTBxoiI5byAi0GhYYcG1Q8jXjCvn&#10;fUaFaEdAzamS5RIkuUqkn1VH+jqkH1fIarWBh3IcEZunIYzQCN04GUEbvoPvqvHwWDoS1+cNxrX5&#10;Q+C1agz8109E+PYZiD9AJXNiDSG1hf9r18N9RdR7Uupu7zwnQGoMQC6hLlAhLBcDDQGkIdKT5mEU&#10;iLrS8/ie089tRcjOuXCa9y12j+X5+emX6GTUx0S8+ZHCV2PwBq+//elkvP35dLz5+Ux0o3X5ZCpe&#10;/WgqYTID7/ReiFf4uN+2fwW/e74DfvdCBzzdqQtefKMnXnr7c7zyVl+89k5/vP1RP8wbMwMDRqxH&#10;r2+WofN7/fEvVCP/zy/+w1IjKu0VSJQPsYNEo1E0mFFKRCB5UdN8CRMl1Mf2/ZSXb+H9N1/FF927&#10;Ys2i75DDY52vESfJsSbq4JiLJbXhUB6W+lCiOt3kSIoyE5CfFsPFotXfoebADF3amwVToi2AxIa4&#10;IpoQiQl2QXyYh1En2g5Xe6grDCZfo7C7Cm6k2jWgVJe1XISZSeB2gKj6sox+sIQqQsNU5Su09a52&#10;T7S2z7VUkP6/TEBz7FmiRmc1P0qFCFgmD8LXs3YltCCiIph/AIiuyJSgFkjMSl8OmD9MOR+HmZER&#10;dog8bg6gWCZIKDZtxaf/mQk2ApSlIhQy0+taSfVyE8Iqomrgaj4gCAmhQaR4pqGgciDWe+PzBBC+&#10;R2OCHt97tUAiGBFKyuNYCqoO5XyuapoVRtHcJoW09u5YiFifKzzwNph+jJxYVKV5ozTFmyogECmx&#10;YchOlgJRXkblnRUmNlicTclKVaNyPFt6JL/YbCoQJWbrzepAtFdstIIHPZuvEeJ9BRfO7sWencux&#10;aN1sOvjhmLrsOyzfNB8rty3B4cMrkOi1g07yMgpSw1FCqZkW7YWIkKs8gaK5krHx/6rKo9QMvDx7&#10;5SjSE2NQS4BccjmL+esnYd7qsRg88xuMmDMEE7naGz9rAEJvXuCKuRV3TJjJylHIjFMULP4ZQO60&#10;4ftb9bjfVIF7TZV2q8bthip+xjI63QICs8KEj1Qea0FDzlRho2ar8sncp9BVCwq5QouJdOWxyzNK&#10;QaPYFcKqLZYczzXHUmEmKy9Sj+rCHBTHX0JF2FLk+Q6Fr/MHCHLpB1vURkI+gupBZcFqVlUlIIFQ&#10;QUWhWVmV1l7vjQSYNtWq5o+sTD/kIg1vVKxYSUf9APMMvBoritBUXcb3XWOS5ve0uZS2ubUDxGGO&#10;7+rxv2Ua76J5YK08l+vSeO7ERKImJpQgUAXSSdoJk/wWNBxmynFdDlqhLEGEACnSfh2epw1ALHhI&#10;gViNeBqMqL6PQpcjKHI5ai4LVM57ZR9sl/aYHhDbxV3Qvh2OZHrmqXVIPbYSCfsXIWbnbIRvmorA&#10;tROM6nAnOFwWfosrcwfhypyBcFs8HL68L2izEuezkHBoCTKlPi5ug/ZK1yh4KQ8TvuJ7rOL7csDj&#10;IUCoQBrCb5qdExtjuADTlGE6wXJvJzNUMfH4WvhtmoaT0wdgyaDP8VavwXi511h0pep4/cNx6Npr&#10;FN78mAD5fCre6j0X3b6Yg7cEECoUwePt3vPwbr/FhM1IvPL2J4TG+/j1i6/i39u9gqe7fICXCI6u&#10;733N1/0G3T/5EusHjkHv/vPQc+A6jJ18HFPHr0Wn197AE4TIv5jNq1TFZVVlOSq01Eei0t7nnn/e&#10;gES5EU3oHfRxLwz7rBc+eacrPqUK+bbP+/A4fwgVGk2SkWQHiHILUgcqrbXCViZ0ZVOSmgqFfkAA&#10;KUxTx3kk4WFBwzIpkEAkcwGpEFYCQRxP+MaH3TRhLeVKVLFl1IdNYW6FrwqNj3EApMEsqGkCiPyf&#10;/LgW0IU8/+kzivMIkWzN57IgkkefJYAIYkrgK4xmpvyqB4UQsQY1KpRFABJADoCY0NXj9hhA9P+e&#10;EEV0h5xsLe9QaKGeP0SN0ZY1cZWtfc3NbnimokW9HVZ/hwMcjwCh+LNMDqXJOBfHfQo76NIxu8go&#10;HJNP4WOUF6EykQIpyMxFTkI6EsMiSGI1csnh8IOQso5STavc2LIGwYhqRKXGGm4omaXeAq2IBThH&#10;XkcO7jbVQlFODuav+A7RftfMATCVDPk5KEqORn5CIIooOUsICjOfSwAh0fWFyZHnpCbzSw9HbPBV&#10;Au4E0uI9SPlEvj8lnnKpTDL5HaqqitTmqqGMJ0BssDucz+3F6aPbcPjIZpxz2k87gH2HNmP0otFY&#10;vGY4PK/uRkKIJwq46ijmQY6P9Kbz9eeqIJX/XydPKV8rB+evnUQolZMAEhnmB4/LB3Dx8FqsXDsF&#10;q1Z9hx2bZ+LE4ZXIoJJp0bgYwloTedVvYSCiFfVjEHnkHHn77VazAdPdZn5PzQ1mp0AzXr2O359W&#10;8zyppLJaVfmk2VG8lAIUrBUuUqNgS6Mgwue2tJjGzLioALTyGMjZCj6tVBINNn8qEzXsWcl1NTq2&#10;8vl1avDMCEV53AGUR8xHQegkFEetQEXqZVTkhKO8II0SPYsSPZ3fdw6/Z63IaGXqebFGxQsqNbyt&#10;ivAwwKBqqeLf2tekkrcJIM0Ggvxs6kAnCDTW3Uzm/RkwHOaA7OO3SZGYGVr8DgRqVZbVqcLPx5oH&#10;pXxHgUpwCQzBw3ZNIayDZoptEVf2Re7HjRIp8T5rQlkmnEXHW+Z5FiU3Txqzus9PEChUONf5Ws77&#10;kXN+J4GhabnbzBgTM4qEAMk8s9HkPOL3LUQ4lUfoBqqOtRNNuMptyXBcpeK4PHsgLs36xkDECl9N&#10;QOjW6abvQ82E6kq3OStxTvVx4wj/9zGUmdLds6hW/oOAqw10NuGruqCrJv/RGOWJJsJDlxpBX0Ww&#10;SIHYCMDwPQvgqgT6mD7o91FvvKwk+Qfj8RoB0fVDgsQAZALe/mIGuvWejze+IEQ+n4HXCZV3+szD&#10;e/0XEyqz0Ovjr/D+h19gaM9PcH7AICz74CO891I3vPDaB+jY/Qt0fb8Pun3UF6u+Goah/Wej82dz&#10;8UH/RZg/aQ+WTt6K9z4egF+9/Bb+/bkO+BcC419+pW10CRN7hZb6SDScUSW+7du1Q8eO7fHO69ru&#10;ticGftQDfXp0w+dvd8GyOaORq4WC8gp0xiqFlYOXErFGvas8Nh1lgofyoz8DiNUgGGyS42kx/lwo&#10;+iAl0gupdkuJ8KS/8zXKwKbKK4LKalrUuaw8qYp6fgqQBi2otbDW4l8iQA6eC+ZK9exx8Wn2H6If&#10;00wuheXVxCjVkUpwJEerfDiI7yncLFY1kkmDH5ULUUWWyoKVe3bkPxQFeRjOEjyoRgSRJ9S6Lpli&#10;ZqCYGFuRkfyNXPE1VvKHLqvSng7lBEnFY0CpMSvIRwDhSpLgaGloscwBETtI5Cz0OMHHPFfw4Q/P&#10;5FLqpEC0e2E1HUUpaZiNrJRUfrBEkxDXFyInbgBCiDUoZs7/bSBUrQbIalNmrHBWeZ4SQFYj3eNK&#10;SWEUOTJ9GZ5XTvPgBVHBUM0QNBUFRciICTfVFiVUESKwJgQbBcD/Xc7vqIzKIzk2Ct5upxHqdQyR&#10;PseoMI4iIMAJcVx9FfBkUdmn8iFKCjfxAFdwFZAQ6oVLF/fj+tVjiA26aWrAC9KoNCJDcPDEdkxe&#10;OgH7di/DhVM74c5VZipXI7aEGGQmayQ0P38uV9KCIg+gRr5H8cA3UGVlpSbBy+MSzp7dhdXb5vA1&#10;FlF5nEYmVzbaffB2UytPLq7Y+RkVfnFUTDkSxQ5naFbWdKIac36nhbBRh7bg0VBn8heaJ6WTVTsj&#10;6rUED71eG029JlIkVjipzoDKCm+1miKGYqq2VgJCHetmQ6rCaDQXRBEgpSbZLRjVllXwMxLYBHGt&#10;LRl1tkjU5XijPscNjTY/NBYl8LOn85hmEtCpyM+SMlQdvpKYgkkWvx+bMUGjuiSPwNOe1jyP6xQm&#10;LeCxyyRY8g1wGgkbVXKp4sox60sNk/8IkJ+ptMcgou/M8T0KyvqM9empqBBABAYpETp/zbRST4es&#10;WHuVa/9xk/8gOEz4iqYNo7zP2wFCkBAimsarqbwlN08RJHyd60cMQLLObCUo1iLt6GperkaWwld0&#10;/Gkn1yDhwCJEbJuJ4HWTELhmAtwXj8DVeYNxkYrUafrXcJrxNS5TfVxfMBQeBEvA+omI3DnLjCvJ&#10;PGNXHwRd8Y1DNCoQAkS5j0q+1yoCzigPle6q94MgkfpoivFFU7S3tf1u2A0zil6fI/fyHoTunIeb&#10;y8Zg/qA+eI1KQerj5Q/GESLjTMK860cTTe5DAHmrz3wDEQHkrc++Q/e+8wmQJejw3nD0IHwGDB2K&#10;RcMG4cGCscDaSWj77hv49P4E5z7/FAEDvsa8z/th/ldDMX3AbHT6aDp69hyF3oTUmCErsWLqbkya&#10;vg89h61Fu17D8Vuql399oROe+NV/4/8QIv9KgPzLb/4b//7rX+I3ZofD5/HqS53x7huvGSUy6OP3&#10;0bv76+j7QTdcO70PVXSw6stQc6D6KCyIpJqch1RHSXYySrI0/JArejUfmgS6PYQVH2xyqOkxfkij&#10;+pBlECYZ/FuXWQSMciVKdEvdmKm/Cl+ZQhurKlQAMRDRIpmmKRQGII/BQyF9+asy+jDlJRWKF0AU&#10;qpLayKDq0M6GqXFUI/a91TXx1wxtJCCtkmGr6sviA02XAohMALHbEyojVS+CZrrUFttQV8KVZqni&#10;xHloKstFc3kemivy0VxZSJgUo5mrOiUljSKhI3cAxCgPgqP1MYBY5lAlAokUh8JhAojdsTtyJuay&#10;iaqgBoXZebBReRTStJWupJLifAKIUT92KOh/61JKRApEjYlKmCvkoxyL47016nEGNnSGfFwOlU1G&#10;fAxqBR8CrCS/iCuDKDp7Hx7AGJ4QKsHLs4z/X5KwQtVePAniQy7R+TvTUVNuhl+Dt8dR+HvRccf7&#10;GxWinpHKfNJfvSJULDFBXjhyZheuXj9JeESauGmtkrGFBTyZwnH6xC6sWDYJM5eNw9aDi+Fz8wRi&#10;ggmkFO1JkEOQ8CTUrpCESIFimjzA2ttcDjoo+CZuup/H6bPbcEOjMLh6qeVBl8qzqt4azUwyxwh2&#10;mZSIAYmcoN0RmmQxVYPVREdw1NdC29cqb2E2azLfo7XXhgDheD1T4cXr+o5NF7rgwb/NcEIeF6kL&#10;a/bWfXOfNpZSLqKWi5M7rbcJqFbE8TuJDnfnSi0S1fmpBG8RWrVQKc/n+ZfD81BjIzQBWRvzxCE3&#10;PQJ5aWH8EWs8vhKaCbxPJZV04AUZPPZ5PMZqDOQCqI7KlMqjllBpbqiiutYPscDkZ+4Scmacuz7/&#10;PwHI/waPx01hrzv8fE1VtagI9uXq/QiK6OwrAl1RzZVmud9l04BXTidcwZV5hUmYO5nEuZVAJ3AE&#10;Dh/dztsIEIFHEJEZCPH1Cnhs8y/vRR4ViNRHxol1RnGoEivp8HLE76fy2DYDAVIdy0YZSFyc+Q3O&#10;Tv0Sp6f0x+nJ/XBu+le4Mm+gUSSW+phmyna1yVT2hS1mOm+h9gdxO0I7ijIPdZ7z/VCNFLkeQk3A&#10;ZYLjijH1fzREuKNR88FoCl/VcuGjkSbqb1EPSNSe+TgxYxg++bAvOr87CJ17jcNLNOU0lDx/49Op&#10;eOvz6QTILHsIa66ByTsCSJ85ePmjaegzeBgObJ2L9dvmYcGK7xAwbygiBvdD5YLvAAIQi4cDM4dj&#10;2ad9sW74WMwaMg+dek3CRz2+xWcfjMYnn03Hl72nYdbEPTi49QouHnXGoe0nsW3zEUyYuRBv9xmI&#10;F3p+jY69vsWz3frgl+1fwn/89tdo9/zzeOWlTnj/rTdMf8g3H3bHJ2++jJmThiIrIhBl2Rk8/5Ks&#10;HgpVYhIcAkZhptVoKDPqg5e2VA1LjDB9JFnxIYREoB0Ylunv7PggGuFB/5KXovOaADHKJtsk6FUm&#10;rCpFRxLdAogWqo8BhAJADl/9cuUGHvRbjwMkXeXEqghTgVCC2fQqk75O0yykQB4CxB7G0kgWK4wl&#10;RW8HCeFh5UMsJWIBRA8qVKKWEr8oGw1FaWgqTjFTUltkpcloLUszW5A2q4JFlSxSJVIidiVhACKH&#10;Vf/PAGI3uwIxDokQsXaRs8PDblIjSqiXFvAN8ovRqHiTl7EnSQ1AVLZZQ4Dw/+p/S4WoostMiqSj&#10;d4SvlGd5+D9pCudofpfmvWTHaoxIhuklaGxoNnu+F2dmmj07MuIikJMcT1In8suV5FN8UKW3iShK&#10;80d5hi/KMvxQnhmEsvRQJIW5ICbwIjKjXFCQqhMgGgmxIVQKlIeJsUgI88N1l9Nwcz2LohSupkVz&#10;wZoQURWWj9sFrN4yD/sOrUao/1WkU2F4elzENZezyEuINf8/KSHShMTqjEpUGTNla1EOSjNiUZgc&#10;jeQIb5OMU6OTOuX1Pen7Nb0XNNMhbjdTVWQHicw0APJ2swETFYfKZFsJD03ClaoQgG4RCOa5vFRX&#10;u4GEoCOQ2IGhvIjAIjNDE/W4h//nroGNQj1NPDZ67N1bd8zxjqUiS04I4Y/RgkAdlUIrzyup4Jpi&#10;JShV7aKVEUGaEYP8NCm4cNiSg5GXHEiYhMCWEcH748zzqwuz+d0qec/FTr3mZFVQeVbxu6DaLJM6&#10;zeF92riqgeBss5LkfI+6NF35svv3LHvgCPX9I0CkPvT51PNSEclz5sI+5N84iYroENTx3KrNzUB1&#10;lD9X8ryN0NDAQbNBFC8Fk3INIdT8qABnAxLThEfFIVhoqm2pxxkqmKMmgZ57cRe0Q6CaBtUcmHJk&#10;BRL2L0bUjtmmyip4w2R4ERxuC4fh6pxBBh5nCI4Tk/rS+uDM1P5UIl8TLFbyPGTLVMTsmYfkY8up&#10;YDZQMexA/tU9BMVBqh5rT/VyqiUBRDkQmQljqQLLwMPDhKxkSp4bgKiEl8DUe85UBda2WZgy4Bt0&#10;7v4lXlSnuaqqTP/HOJMHefMzqo0vZtJmm/zHm5/PxtufTyNAJuGNj6fglY9HwOPMOtzL9UJ+nDPy&#10;z6/Fn7eORviwL5A+mfDYPQ/YPA1pwwdj8Bff4OL4aRj09QKqm0n45IOx+KTPQvT6dAZ6vtEf7ht3&#10;4q9Fefh7cy1K4+MQdN4Nqa4ByPbwR+AFV1w6eQN791/DwjWH0K3/1/h/n/wt/vv3v0eXzp3wcfe3&#10;TChr0Afvol+vt7Bvy1IU8XddwNW89vcp4bEuypR/UJmsJk3oHJXFGhNApEBU6p+dEGpgkRkrtRFg&#10;LCchCLmJoTQNT4w0jy8SQLIJECkQ9X+YKi/5aCsPYiCiBTV9o0ypB6kEVU8pV6tKKqsfxAphKZlu&#10;xstTJWtRa4xAkeXxc2jrXZMDUQhLiXQCRI2QarZ2QMQBDQMOO0hkT1hvjj86rt7qC5LRWBCD5oJw&#10;tBSG4FZhEG4VBaGtKAytxTEGJi1lWVwlFpg9Gn6qQuwhrJ+ZJvBa6kTOXKZwhzVu4nF4OJy8aWIk&#10;IPS3SbZLNRASJmGkuJ89YeoInxn1UULYFBSZXIiUhm6T49P/dJhgUc4vQeW+aVFhBFOp2WBJADHl&#10;xDYb8lOTKDXVhKixypGIp/OPDvY028QWExZl6d6ozPZHZU4QqnKDUZ4VBlsSVxCER0boUaQE7kSs&#10;/354u+1HUMBVHqBkKol4U5l1080JKZEBZsUiYNdS9ZVlpcLT7Rx2H9uISP/rqOJB166B2hd59tZ5&#10;2LR/NQJuXCCkfExiXrmVOr7v5uI03CnyR1tpLBqpFqtsGTwJolGcm8bViabSEu48LmaEiJLX9n4G&#10;mRLcjlCTcfxSHs3agEl9FNaxEaQ1Q8rRsKdwlVEdfI7gYOL/+tsOEcdt5m9Bw3Gb4MG/9VgdAx0/&#10;9VNozLyApIWAtgyo0QqKP4oq/sjL87PMpUJSCltV5CtUpdWYql4UKlASU6EBlUX6ICXuJtITvfnj&#10;CEcpFUp5Xgqfl2WUTltjDd9zPeFIINZppZbH712KJJ8QKTWfWe9TCkx5EKvr/jZ+uNtGkLThx3u8&#10;ruo0QsU0WT60ewQOP6um+FK9lgf40cHvRaGPK4+Pwr08b1VaHBeGEheFgs7SuQogmlxLtaHNogQN&#10;f2faZQMPmfIe+Vf2m1EgRVQf+VKVF3Yh4/QmpB5bY8ChMSNxdP7hm6cjZP1k+KwaZ3Ia1+YOMeBw&#10;mvYVTk3ujyMTeuPIxN44+V1fnJ/xJa7OHwyPFaMRtGkKonbPsTrOT61GltNmAmSnBRAqEOU+rA2j&#10;rN4Ple7qUlN364Kvm9BVIwGiS0cXuuChWVilVB+qwFI58MFZY/BmD8Kj+wC82HM0XqJjf+WjyVYe&#10;hBB5k+rg7Z8B5K3PpuDtTyfgxfdG4bW+A3B61yzcDj1DiAThQao7cGkFofEtsHAwsHEy7i4Yh+n9&#10;B2PexOn8rEvx/ter0eurVfiYl+9/tQbd3h4Op8V8Tkk2fmiowA88H/7a1oiEuDgs3XIOW3a64MZZ&#10;T8Rd90GRXxiqQrgSDwyG07F9+HJwXzzV8Xk8+/xz6PV6Vwz7tBcG9Hobg/v2gs+lE2YxaONvW0pE&#10;PRbqrVC3uRSEzMbfo2BgAURlvFxkEBQ5CcGEiFSHZTlcPOUlhRMeVNZ8nB5vFAh9g7rHrZlWdOYE&#10;g1Ei9BtafBqQEBwyh/oQPKxOdAscqqpSv5kAYiCiDfvSLHCYvUp4n9SJ9i9RGa+aCqWqFJoz4HoI&#10;D41558KXisMRKnPYE6ogqM7nismWhAZbJJry/NGS545beddxO+8KzRl38l1xu8CXMAlHK1WJlIjC&#10;WcqJNGrDnp/AwAGKx+2RM3/0uP+bNaKBQFGSVpVWplyN9hAiBIUgIlhUFWtVLnWixLzAYjk/swK3&#10;/181MWp0ii0piQAJJZyq0NLUwv/RiMqiEn5xWTwhKOviQ3k/D26sLoPMfuUZ0b7Ii3dDUdJ1lKbd&#10;IEhuoiLLF6XpQbAl+CIx8AC8nL9DhOdKRLkvRbz/UaoYTf4tJBCKkBEbBHe307h6/TiiQj14MkUR&#10;CJko4OWN68dwxeU4HWI8v9Mq03NSmJGKk04HMHj2t9i4dzmCvC4gOzEENVIhtji0Zl/gj+oYWgu9&#10;0VhpVSOVqAqEKxQVGWgnP7OJklEV9XSeyv/Um79V0isFoBBiJR+vggkLHHV0qNZlfZV6bioMYIw5&#10;4CBV8RhEDCxocsAmDGb/+/HbDED4GuZY8Ts3Sqa1zYITj68S8I4RJ008fjpRywnEKvXHFGtYnUyD&#10;6zQ2QtUuauLijyA1EskxHogJc0ZClCt/gIEWQHKTDXTqywpwt7kGD9rqcb9FIbly3G7Ufuoq6SXA&#10;qXT0vemz3yZETTL9dhu+v9OCH2834E9tVfjxVjl+uFWD7283WXAxILlnjXYhQKTGVGEmtVedGI/y&#10;sAijjAXqRh7LyqhgOuSzqAi8jjKPswTHWV6eNmGtMtMHosqr81YSXZe8v4jwsF05gKxz242ln9qE&#10;pMMrEb9vsVEdsVx5h1NB+K0eD7clI3Ft3lCcn/4NTkzuh4Pje2PPmM+xa9Sn2Df2Mxyh+jg77Utc&#10;mT+I8BiFwA08R3fOQvzBRUg5sRIZZzcgWzsVXt5FWO0zoSqV7ZYbeJxHNRWH2XWQ703zrkzVVbhK&#10;dwmPMKv/QwAxuQ+qJo2hV/4jcMcCfNV3ENq/8w1efHcIOr4/Dp0JkJc+nISX3x+FV3uNxRufTEG3&#10;z6Za5bsEyBsEiBoKu/YaiWd6DMTM8QNRvXEksH0U/ua1D81cuH2feB3V+6fj5pJvUbRoGPYMGISF&#10;E2fg4MxVGDByCz4bshWfDNqM7l+uwzsfz8WReSvwl5xE3K8uxN1yG+5VFuL7hkrgbgu0JcOli17Y&#10;ufUsdu44A9fzN5Dk6YfmlFSAPu3P5QWIDnLD2s1L8EH/z/Dmm93Qr8c76NG1E74b8w2S/T2QnxxH&#10;VSGnzxV8mnYYtMaVyEy/BWGgS+U1LICEG2BYEAkyl1IfAogS7TY+Nj9Fs6/iUGwqOtN4rmsDKykC&#10;u1PXgv8xxy7TdaM+CJpHiXNBwwEQy6xkeirNgofCWw7T86xxJlYjoZSH4/VN9/tjZt2uyyIChI6n&#10;mqu72rxYNOQE8EC5ojXLCW1ZJ3A76xhuZx/HnZyzBMk1tBEiLUVRaC7NQGNFodWgxdWqAPLz/o8m&#10;/jCt+VfW348c+f8dJNZj+COs0/hva18SR/mYIOIIZckpCTDqYRE8HJVXgo9KSwWNx/+nNrzKS0xE&#10;Tnw0wVNtxn3UVtYSHnko4glg4wHOiuFqMi7ErC5sKUl8fCwB4YJEv2MoTnCh+gijk4pCYfxF5HPl&#10;mx5xGTcuzUQoIdLS2EboXCV83M0BaJISoIMu5cngf/MsFq6bih0HVyLA+yIyogIQ5+8Cp/M74ENA&#10;lFGZqJlOCWvtS5ISHoB9hzfi6pUzPMHikBYXRHiFoS7LD/U5PmgoiEJdEVWJmhn1/ROoqkgzO/Op&#10;2U45DFVFKZ9BMChxLEdptqGlyekpWabnKxRpusWlVuTY6/m98ntWZ7cDGILDz1WIAxIys7ufXXE8&#10;Dg+ZQl86ro4cit6DihpaHOAg9E1lHt+/VvAVVMQVAgiVgtSCqqe0ta2S4wpPCSK21AgkRN5EeMAF&#10;RAVdQnqMpwkhFmfEcPWWSHhn4V5jKSFQjQettbhHJXLXbrcaee7UlKKhsoT/s9x8drNLYVsrvr9F&#10;eLSU4i9NafhzQyR+rAvDg4ZMPBBI1GjpmAumkS6yu/esAZI89+py8s15ZgoM+J2W+HqiNNQPlVyd&#10;lnieR752Cbx+yDQJKsFe5HrM9JAUKel+k4pDI9sv70Xmmc1IPbqGamMl4vYuRAyhoXEpSpILAt4r&#10;x8Bl0be4MJOr9MlfYt+YL7B9xCfYPOwjbBj6AbYM/xD7xn2OY4TKpbmD4L58FPw3TELotumI2Tcf&#10;ycdXIP3MemSe22i2srVd3WuqxJToL/PSnh/nDUAqfZ2M8tDQRNPzIaPaMA2EYYLITdSGuJrQlT5L&#10;rvM+05eyfspEdHp3ADq8/Q06vvstOvYci069eFuvCXipx3C8YkaYTMabn0xG10+mouun09Hl4yno&#10;8v4IPPfOAHzzeW80Lh9IeIwA1g0Atg7Hj1EX0cbF7fFDC7H/0ErY/M9j4uSJmDdpiUmWv9tvNT7s&#10;v5bKYT3mTd+OsNMX8dfCDDzQjLPSHFq2ubxblov7PPZ/bWsCTwT8tbIMP3Ih/ENtFb6vr8EPTfX4&#10;obUJf25rAQ8wjT6iJBNnnI5hy4Y1OLpnPVaumoL9O5cjPSwQmVSZmqZrNohKiTOlshqWaiNM1Ljn&#10;UB+aa6W5dtnxIbx8ZAYoSWEmzCXY5CdH8zwWRJRLIURyrF0QrblWml/Fyzz7kEQCxVIdGqD4KGxl&#10;wcICiKVELHOAxAEPPdYR7tLcPzPpl2BV9ZUDHFI6sp8DRNCSPVElBUKA1OXGoCHbB80ZF9Gafhit&#10;aXtxK30f2jKPECancCvnMm7ZPNBSEI6mYm3/WsAVnAAiNaCktpXQNkbnZEHlEUB+Cod/DhDH4637&#10;CZCaRqoPCxDqUxFAHOW8JozFxztCXMakQAxA/hFYygVo/lZBSgqdTJqp5GppakVlSQVVRxTSwrmi&#10;iA+gylCpXqrZJ14Tf/OS4pEdEWKGPdaUlxJa9VDnc4T7DqQEX0GU1wEEeW4xTqi1qQ0ZlKU2SlgN&#10;OGsi3JoqqQ6y0hDpdw1LVk9D/7FfYPHm2bhwdhcuntqGQ4dXIdTX2UhWjU5RfF4d9UVpybh67TRc&#10;3S6isaiciiUL+bEuKE3xN3mUWsU+qczUXGk6uqk4pB4UCpJjbBM06qvRxpX3HSXHFaZqUtWU5kcp&#10;6W0lvi341FARaI8MK7wlB69Qk7VnR6sFDIHADg5rm1t1pFsQMWPf7SaImJyC4289j9DQ65hLQttU&#10;3/FYmcIJmkaP6P9JPZUXqpM2lSe0AKLEIVUS4SGlpQWLciOVBTwuKWFIJEAiCY/o4EtIjrzB4+iD&#10;7CSNyw9BWUYg7lQl4/vmEoKhju+zke+5ydhdOghBpLnaKonUrKu75vPYAdJUQHgk4E+1Pvi+8jzt&#10;On5oSKRjoZO5c4sAufuTvhHlQ1SddqtO36EU221TrGG7dg0lyQmozMtG3pXj0L7iaZpXdXITVcYp&#10;lAX7oMjjElXAbmQ5UW0QHGkn1yPx4FKqjaWI2jkXoVumI3jTFPivm2RCUK5ceQscJyb1Jzg+x6Zv&#10;P8SqQe9j2YAeWPbNe1g7pCe2jfwYByb1xrnZA+CydDi8145HMFWLQldSH0nHBJB1Jnmep+1trx8g&#10;1I6gROrD64xpHJQKUbitJsgBjxuoIyzqgl2sS4Kkhte1D4gqxhR2U/e6++ZFeP/zoWhHEHQkQDq8&#10;OxwdeozBi+8TIFIiPUaYiqzXPppoVIi6z1/96Dt0fn8s2nUfiG5vfoTcSZ8RHF8DawkP2l+W9EXp&#10;9e1ooX8Kvbgaydd24095Mbh+aD2+GDgFUydtwrG1x+B98hqKQ8PxJypV/vDwgOf+vaoiozzuVeRb&#10;KqSigIqkGA9qy3hMeX9tCa+XU3W2crHRRMXZyOPcYDde521/u3uLIGnD33j977dv4X94jqRFucP7&#10;yglkRIciJVIgURhK4SoLJIKHur0FBZMDMRDRyPZQU5Flma7LBBFNIY+GjQDRJlYGJny+wmPWfurW&#10;1rgabaJdErXTp2ZbWdvlpvH+dJo1wsQBC13+XGU8bgJHWZ7GzzvGl9iT9QSEAQd9ifItDyGi2XI/&#10;B4jZGEUhLCqQ+ixfNKadR3PqQdpetKQdQkv6CbRknENLljNacj3QRIA0OgCiLl8CxDQdavUvB05H&#10;boyO3DiKfwKRn5sDNo8eS4BQfahRzTQNllfyzZeb+NtDgNgT+LKH4LLbo9d5ZIKIIFeSk0M5aEMj&#10;HWhzYwtK8gqQEORDgHiiKDmUhE83g8LM9GEpgko6Z4XEmlpM74OUUVVZNc6eXEdJGsKVrxdXCpG4&#10;3XrXKCAdSI0BUH+NBjLWl5Wa1UNihD8Cb17E3OVz8PqgXhg2bwTmLB2P9Ztnwc/tNFciEZSoCtUU&#10;mpVAfmoCLl06gnV7VyA7Lhq1fN/hnscQ5neWB7mI70vltZWo1+q8rMBSHTVVdLZUhvyxtFVl8ocT&#10;xx9LKu7UaTaVfTMlgkKgadGOgLxUma7COAKMym8FCCkNOUSH03eoCSu/ISM47AARKBxmKrrs4Hh4&#10;m3mOpVxk+o6U99C5YhQiwS54mVBWTT1PVA1YpGTnwsaMuje17yolL6fDp9Kkw1fOzpam5ix/JEdr&#10;CwBPKjQfZCQEIDMpBHHRvkgMOYaKVCe0lsXgdh0dSIsqr6ioWhpxt6X+UYNkValpUFQVmgByXw6k&#10;uRR/akglQEK4OnWn3cCf60Pwp2YbfuDKVZOKTdUWzSThaQac/Kz67Pr+avLyYXPzslaJ6elIOLjB&#10;jAyJ2DYb6aeOoi6/2GztXJNnQ8bpvYjXzCpazL4FCN8xi0pjMrxWjaV6GE21MRyX5gwyYar9XIBs&#10;GfYxVg98H4u/eg9z+72D+f3fweKvuxMkPbB1xEc4OPELnJrxFS4vHIqbK0fBd8NEhGyzRpbEH15s&#10;FEgG1YdmXmlel3Y9VPJcuQ9jnqdQoRBW4DUz40q5DoFDQxQVyhJANACyKuCqyeWUeJwhfE4h48w2&#10;jB8+Bs8TBFIf7d76Bi90H4b2PUYTIJpzxcv3huMlgsQ0FH78HboQHi/1Go+OPUbi2S6f4Ubv9y14&#10;bP0W2DAIf1k5AOfmDcbRI8txO9MD2W47kHVjP4oDnJDmehjRF07jTkwU6NkAKs2/3aKCaKqlaqwy&#10;AHlQW2qAcV8QqSQ8CJQH1YJGGR7U8HphNP4Sx+NbkInvefwNQH5igkoTfmxrxp8Emdtt+NOd2/jb&#10;7RbkxvshzNMZSWH+BiLaFMqhRNTLoWS6chrKiQgiDpBYMLGrEkU9CBABRbcrF6JqLIElW7kRAkUV&#10;Unn0B7qUwrGep8eH06Rc+D8VRtNIEsLEgIMLzp+rjFLBIo+KRaYWBZldxShh7gBIHSEhcFjweASQ&#10;hyDh/YKHoixPqMa4Wqu9PMr+rEA0pF9DQ+pZNKaeIkzOooFAaUi/jMZMFzQqdJIfhYZiK8asxi1t&#10;ISqHbpkFE0coxVIm/7sasewRPB4+jqYtb62dER8BRBUAqspS38fjr/t/M/0fB0A0JEzVTM0EiO5T&#10;j4US8NU01T5XSgXwteXczGpSq2a7VZVoAKCA0ozUxBg+hu+fq06BUgnrejp0fW7NTdL/KjbDyXgQ&#10;uSrITYhDWU42/Lzc4XLlHFZuXop+4/timEIQB1YiyPsKHWEQTwZK11TlaQJx7cIBjJ79LZZtng/n&#10;c/uxbMN0XLiyl4oxg5aOqrx4HrdI1BYm0rlaALlVVYC7pf64l3+Ytgf3i51xtzLeTKG9ZQYb2uGh&#10;fIcdItr/4rYBSAtVxq2HsDCKQ05REKBjdKgL4yiNPVIgD2hypg9Nf9vNAER7j/P7VEWd4K/jYXJU&#10;WizwuzIKs8Q6YdWYqXEnjtWPINKkmVa1ymFU8jzQHi1JsKXHICeFP0r9OPUjpeWkRiM62g9Xzq2C&#10;37VFyIzaj/psd7RW5+E2VYfyIvdaagmRar4fQoSrT8FJgx9NGOtWMx4QNj80FRMimfhzXSwtAn+p&#10;j8KfG7PpTBrwQF37hIdM6uNxJWJVZ7VxgVWFmpx81PKzliYmIXDjfHisG4fQjctQlZaDttv3cJvf&#10;k5pp084eR9DGKQjYPAU+6yfCjdC4tuhbXCQ0Tk35Eocn9KGq+ATLB/TEgq/exZx+3TG991u0brz+&#10;NhZ/8y7Wf9sLO0Z/YuBxZtZXuDh/EK4vGwHvdeP5upMRun06ovbOQ/yRpUg9LfWx1a4+DprkvQCi&#10;DnQNUFQ3uUpypT5q7KW7Bh66JECkPDRFWFVkZd7nzYDI4msHsH3uTIJiMNXHQLzQ7Ss8/9ZAwmQY&#10;2r03Ch16jkGH90agIxXJS1QbXT8YbyqyXqIaeen9MXiy2zeY+x7hMYfqY/NgYOdI/GnTCBwhPIfM&#10;HQmXS1vRluqCHPc9qAy6AJvHYcRRQbXE3sTd4ixCvwYP6qk6fm4GIoJFqd0IjxoqENr3dZX4c0k8&#10;/h7jBERexV/KCvGnFofykDVTlditrQU/8r4/UcH8SEX/J6qSP1PVlmfHIT7YA1F+N5EVH2GHB43q&#10;QVVYBelWJZaVVLcS6yYvYkJbskgDAzNe5GGjYQDSov15ncpGt2vjqXhN8g21usij/Ki4fZAcQYvU&#10;5F77DoYqx32sIVAhamtPI2vKrkw9Ij8xe75DZqq8HoOH9ft7FMb6KUCs55g+kCoNwMtLRk12OGoz&#10;/VCX4Y669BuopdWkceWR7oa6TG/UZgeZJK6JvZfmW/+kvOxhhZTDBJP/DSKWQ38EE63uH7/PYXqO&#10;wlMPAaLNrGiOOVc/f/wjIDle13oN5UlMo5sBCF+T77mpshS3murQWlfFlSidCZ2cwjdGSdVaALjd&#10;ypV4620zplyNcK3Nt0h2dYWWmFXzraZW8z+s61QnvC61YsJAfM6tltumf6TQyExVR/G74etX5Obi&#10;L3e/h4vzJXw96gtsX7sQK9fOw+pNc/kjoQx3PQPfG2fgffkQXM7swpCJX6HfqE8xdvYQfLdiPIJ8&#10;+cMmlPKStXtiinF+Uh1SgypsaC2JxD3bLpQnTERhzETUpS3HvUInQiUcLZU2AkMQIfAUypIiaWqi&#10;87RW5roUSJQrcYDEAYufhqYc8JA6sUI/9zUORDOlfgYP83g9365C9P0oFyJ46PzQeSLlYQbCKfaq&#10;81F7LFC9mfOLJ6xRIIKHKS3mcyqpRkt08udQQVqjqtXQJUlfmJ2CBK7oTh1bjv37J+LM6fEIvTaD&#10;564H7tTk4l5jCQFSjXtcrd6h09GId+WLpL6sz6BR9oJILb4nYH5sKcefm4vx5yYbFUgJFQjv4wr0&#10;8aqsx3tFBBB9V1YosAUtvCyMiIbzjLG4Omccks9eMsr37h11tD/g52pE3NGDcJ47CFcWf4vz8wbi&#10;zMyvcey7vtg7+lOsH/ohVg7phaWDemLhACqOr7pjNhXH7C/fwUKCY+WQntg44kPsGvspDhAeJ6b3&#10;52sM4GtJfYyG34ZJCNoyFRG7ZiH24EIkHl+JDFVeCR50+touV3uta89zXSoZXqV9SgKuWNvXagIv&#10;wWFMOxASKlImVUHXUcHHqAmykqrFfetydP9sKJ6l8njh7QF47k0BZBAVyHADkPY9CJHu3+LFd4fh&#10;pZ6j0eX9kbwchc6ER3uCpX2XT5E8iABZ0cfkPX7YPAonVo3DqGUTsHvbHFSGX0BjwiW47ZqBqBMr&#10;ELBvDsKOLiHEqH7CXagwqCa4GDCwqKvA91Qg33PB8NAMTCoeqhLlRv5UkY2/U4EgzQN/jzyD20HO&#10;aM6jEqHS0HEWSCyAtPBvGhXr/1Ad/E9EKP6ak87zogF/vUcfQVWTFO6N6AB3uwoRMFTqG2dyGTJH&#10;Wa8qtXSpBHuuQEKAWJtLBSOFC5+kSKskPyHMk68pSPgjKcKPt2nsuxfiQr0QE+SOqIAbiPDXxnVu&#10;iA3x4v2+prM8K1GlwOpD0RDZdC5grdlWDlCojUGTPdRwWFlgqQhzO4WEwGAt2BzwEDD+OUC0D4oS&#10;+gQIX4QAqchNRWV2LKqywlGdGYyqjABUpvuiIs0XlRmBqMoMRVV2JKqpVKop97SVo3kx/vAdFVKO&#10;KimtxI0SkYOwh7McfRuWs3/M4etvOXrdx5WoeSxNzxNAzHj5Cvu4eb3mP4GHw/R6AoXCTA6ImHJf&#10;vq6BCFfbrXREbXVluNNEeNSV4m59KZ1JE1ekVBzqwNZKXGWmxqx9LtTD0FjfZAYzlvNLN/0j9vfs&#10;+J8mns/bTKksH3/71l3zvtWYU8NVtdk/nJ/HmiV1C1fPnEKI+zX8mU7k2uHj8L12kfQvw7atKzB8&#10;zkBMnjcUU+cMw4Axn2PC1K+xactcBN68hMzoSHMSmP1K+F1blUy1ZmVeX5KJ1gIf3MnZhJzwYQj1&#10;Hoy0kOG4lbEI94tc0Up1otJVkwcxFVkq4VVim8DQkET+IATUW/X27V+lTAgTdW0/AoLgoZV6C+7z&#10;e7vPH5kx/tCUhH4IkoePf6RYHg9l6TvT8dVxURLdjGPnd6M+EakQnbjKT5imKY1jV85Kx0+Klav6&#10;hiqFGFUCrL2ZlVhXhZZWW9lIS46A85U92LpnBr/HT7F2xYdI8VuLulwqkYpktDXw+BMQt5tldXw/&#10;TXx/BCLBYL1/Gh3GA5qciXZr1H4oP+hS1Vj3H0HjhwffG3scIA9DebzUPLLimATEHndCcVwK6osr&#10;ubjg6/O4CyIK00bs2Y0zk/ri9DSqjYlUGyM+weKvemDcZ92waFw/OFF5Hlk4GJtGf4h1wz/A2mG9&#10;sJ6Xm0d+hK1UHbvGfYb9k3rjyNR+ODvna6M+ri0ZBncCxHf9BBO+it43DwlUHykn1yDr/Fbk8vuR&#10;+sjXjC2CRGGsMo8zqPS5aBLnVb72SwJE+3xIkahUV9eV96jidTVKSq2kndqGbweNxNPdvsazRnl8&#10;g+eoKJ4jQJ7X3h7vjkT7d6k+3hmEDm8PRsfuQ/GyciGEh8JaUh+T3+iBP08gQKg8Hjgtx5E1EzFu&#10;5STs37MAyVRL1REXURx0BC5bvkO512GkXdyIyKOLUeJxEGmXt6M0xhs/NAgUj+DxQxOVJI/xDzzG&#10;uvxeptvrSvBjDQFSmYO/VGQBEacB7x34e6gTwZCEv3Fx/Gf+Bv4kaBiI8Dyg3ctIwv+kJuB/4iLx&#10;9+gwKpcw/IULt7/cbcMDvm4+FYYUgxVWijF7Bmmcu6wgI5EgoTqgFWQILMqTxFA1SF1YW10nUk3E&#10;hVLNBBIOAa6IJCSiAm8iws8FYb5XEOJzBcE+V2nXEOh1BT43L8DP/SKCvJwR7u9C6Hghna+Tkxhh&#10;QKXeFM3l0m/CAojyHPQdBMgjsyDyvwPknxgf59iB8QnNPFH5lma4lGUnoiwzGuWZEShLD0NparAx&#10;XS/LjKJcS0BFXhqBowYvvhmVchmAaHMg2WMQoXLQ6tIkth05ETlc48jpdO0O3TQV0kxToh5nVyxW&#10;UlyOwnoNB4gcsHjcrNJdy5k/bj95HJ+rDuRbtRW4U1uEew3FuF9fYFljuRkceI8nmBKspjmOABE8&#10;NOtIYzeUzM9N10o3y8BC78XxP3RpgUsremtWlOAjcInSgopx1urMpiOtKipFUXq6WcXqtWptRbz+&#10;AC3VTRgzYSSe69UB7Xt1xhu938CoSf0wcdYgHOePNCk8GNrZUHBuruXz+F0rsa8d97Q6ry/OQFOe&#10;N27nHkRJzFjE+w9CVsgo1CYtp7Lk6pFSX2W9UhkCpeBg8hxSG7d4KQUicNTQYStpTSi11lu7ATp2&#10;6rPyBE140FqHB82V+L6pjMZVXXO1maUlkFiK5KcQMSBxGL8D/V+BVmB1fD8m96JVu4494eEAiEbn&#10;CBwOc5wzKiE3Jd0Ko/JxsorCPP7oruLKxW04fHg5Fi4YjMnTP8ahbUMQ57KOyswN9UWpVGsFJgei&#10;Tar02TS+Xe/5jr4HAlXfh3o9rHyH+kPs1Vf37ll7p9jVh8OUVP95LsShRpqruLBo5Pf34Efc43FW&#10;Z74Acuf2PdQWl+P03MUY83E3DPrwdXz69ivo8nI7PPnsU/h9h6cxZlRv+DvtQJzbEZxZNxp7Jn6K&#10;PRM+x67xnxEcn2In4aG/D07ui6PT+uP07K+NipGacVP+Y/1EhO2Ygdj9C5B0dDnSTq9HlkbCX9yO&#10;nMu7zN7rqgoTPMqpPmSVhEKV3yUDj6oAqRACJPi6MZXsCiAmfOV7ASXXDmHjzOl44Z0v8cybAsjX&#10;Bh7P8vrz3Qby9m/RjiqkPZVHx7dUmTXYKJGXCJBOPUbyvqHo1OUjRH/2NtXHl0D0ZbTkR2LZrrk4&#10;cnId6hM8keNxGLUxzqiNdEIQlUfO1W0IPjAX0SdXIPvaDqRf3YOGpEDcK88jRFRNxfNSqoMA+bGx&#10;Cn/hgvFPTbX4U0sd/srf/p8JkL9U2/CXKhv+ZosDPHfi74lugNt61Oxfhebtm9AYGcaFpjZTU3K9&#10;2eRH2pL5WB8XQiQWfytIx98yUvAX/r4FGcHmz/xd3KXKqS3UFAprK1o5caOMqQgEEvP3wy71aJPP&#10;UJl/ska7R/gghgBR31iI7zWC4TL8PS7Cz+0cfG6chveNM/B0od04Cw+X03B1PoabV0/Ay/UUAjyc&#10;EB3ggtRIX1PpZUuOJKziTIe8pgMLIkaJ0G9bSoRKX0qE138OENlPAFJivzTX+Rgl2WnVRVQgpRq7&#10;kavBYGn8YPzA6TEoTo9CUWo4ilLCUJgcisKUcN4Wg1LzZqwBX6KZKo0Uu1aIyTIHRBTKso+FfyyU&#10;5XDmDjXgAIiqYBpr6AhU0aVOc4LDEd54GAazP9dhcuDKMzggY5TGzx7zE+P/MTkCOo07NQW4V2fD&#10;/bo8StpsfF9H2crL+4TKXbMitSAgJaPqIK2Qa8sqUV4o+WbNcXLAQ+/NAISmFbRxhHSKAojyKE38&#10;PPpbK33LafJ1CQ05Tz3eOM/WVuOYkiPi8ebHb+H5Xh3R7oPO+GLEhxg9qT++WzQCV64cRXigByKj&#10;grjq1vBA7YPBlYIGX5qSZn4PdPp1hcloyeGPMJ0r7qTZ/AEuQUX0DmQGn0RahAePdTpX/hUmoW6U&#10;B/+3o7pKf0uFSaU1V5Wb70sAUZhLSWbNyxIkHjRrhVeEHxsy8af6FFoqr+eY0e/3CeF7BiJyynbl&#10;8tiK3OFkBVJjvC5Fou/I3E4z3xGPZz3VRWN5semMN6E3+zljQnCqItP3rmMr4BAiOofKqELivS8g&#10;MdgNqfHBCPBywpUzW+DmtA2BdMJJoS6wJQUjNykUxfwxC8aCmPU+dGwU2uRnNjmhVlOm+/OKKylU&#10;q8jAKjBwgFGfR9+lPo9u12ONCRj3qFIe/MDX+N7AwwLIXdgi4/HFux/giV/8J574T9q//4e5/n9+&#10;9Uv8oePTWDijH8Ku7IAt4jpS/Y7h5Iqh2D+5N3ZP/AI7CBHZrvGfYx8VyKEp/XB8xlc4TwVydclw&#10;eK4Zh8At1m6DBiDHliP15GpCZJ3Z9Crr0i5obLzpS/E8Q4icMubYvrbK/7JlUiBmx0QChMqjkhAp&#10;VxOk1xlc2rAE3T4aiGfe6E+AfEVwCB60N77Cc28OQDsCoz2B0eGdwejU3YKHKrM6mXzIt/jd6/0w&#10;uetb+OuY9/HX7WNwzxaNH6uz4Ou6G+WxnvirRu+n+aE11QNZN3bDf+8cFHscQMyJ5Sj3PYVs131I&#10;uLQTVVFuyPU7j7aSHDtEqEQIkR8bKvG3ilz83RaLv5dn4X/qVaJdQ6vG3wvigdjL+Dt/G/9TnArE&#10;u6Lm5inUeF/B/coSPGjiecAF5/ctjfgzlWhLVRnuEQR/Lbbhr4TVn3if8iE/8H5VcP14i49Tsp2/&#10;gcrcFCoR+w6mJsTqsBSUECjFWVIk1pwsA5BIH8SHuSM6mIqDAAn1u0Z4nIfH9RNwvXzY2PVLh3Dt&#10;0kGC4yhcLh8xOdLr/PvmlSMEzClE+DojOcwDmTH+yEsMRUFK1EOIaMCjaUw0vtuCxuNmJdAfNSn+&#10;/5mS7LUlBEhhLp4ozs0xJV/K4Kv0LJ/klJnuyESrTjmPlFRpqmJ5+hLMtEaSV41rppPY5CcceQrt&#10;LWLPi9hViIGAAwRauRuzVpFaOTfSYZmmRJVpGnOEwOzP/SdwMACxqxQLOrT/TaUQNFI4CvO0Vpei&#10;TftsEyJ3avNxryYLD6oT8GNVOH6oSaAyUXjLWuk+vp+31IW5ThXRSlWiz2KUEf+/CcPwf5jw1UOA&#10;3ObfXLXoNjpfAxY7QHS/HusAiMJaP37/I1zPX0SP3l3xRp830Gv4Bxg7/Rt8M+4LLNowAwn+PDEi&#10;Q+BJuerifgFRMSEmH6Sd+fQ6el3tzVFZkImqLB80ZTqbMuzW9AOoSbtAdRmJctWQZ6ZTReYQIhp3&#10;ou++Gi2NDXSIFky038ct/ihazFgTdXGrf0SDFgmFFiqMJq7uGvjjqUvAX2oj8JeaYFoI/lQThR/q&#10;0vCgQRCpI0TUnEdpr0m3dnAYsztbB1AcABHA9Ldj1a5Bi3XF+TwONfy++OOlymolREwIjmC2jMeE&#10;x0nH3uTduABRrXxxehLKC/KoSApRWaRx1hFUj6HISg1FOhdEmcnhSOO5ncXzXVNFm/SaPD5NfH3l&#10;X2qLCC6VRgsk/F4doNPcLNMPw8e2mffBhYDjmJtj++g4S62pSssKdSnE9YMxjUURPO7dvW+O+5k1&#10;29Cz01sY+/lgLBs9A/OGjEfPV97Ev/zil2j32vPYsOhLRLtuRHHsddSm+SPy6lacWDgAB6b2w05C&#10;ZCfVx+4JX+AAFcgxwuPU7G9wccEQXF86HF5rxxMgk6lApiNy9xzEHliIhMNLkHJiFTKdtsB2Tb0f&#10;J0z5rsa3m/0/+Lem8JZ7n7N3z1tKxISvBBCagYfPeUQd24q+34zAH7v1JzAIkDe+5KXg8TWeeZ3X&#10;CRIHRDq+PcgApB0BYhLpBMhzvP35Du8guU83YE5vOC0agpiQS/h7bQ6qoq8i5+Zh1CX64B4Vya10&#10;byQ7b0PW9d2oC70A3z1zkHRhC/z2zkfmtb1oir+JTJe9fHwAvq8tNyrkx9pS/E8RHX4lHT7tbxUF&#10;+Cuh8jeqhP+pKwfyk4Cws0DUeSAtEH/PS8DfawrxP/QBfyYM1CvyPZVLQ4kNPwoSt3mO5GfhT8mx&#10;+LN6R1r4u6Wv+FEKhAurP7XwOu0vBMj9qmIU8PxSdZTUh9XLQZMjpw+1pvUmGqWSScWQEu1rASTI&#10;BREB1wmQK/D3PI+b144RFPvh7LQHF8/sxMWzu+B8fh+uXjiIq+f383IfbjgfJkBOItz7EhKCXZEe&#10;6YWcuECqkHAU8vW1A6v+l/KEppfEZk+q04dbiXVVYVllvNbgxp8qkZ+YAYhmJ2pGFwFiy8gwY8qz&#10;zdynaJo2HYmA2fg9OtBuGvurWuVoMzPFGvmbZ0adaxMTQeRxczT8WaEsVWYpDCWz1IUVrpJq4I9U&#10;1TWCh0qCK1SXb8W8rUS8FAmdHMEgBWGazuxQMCEuhwk2tIfKRfYYTHSpLmhrCJlV5tpSXUQ1Uozb&#10;1Xm4W5mE78sD8CPtPoFyhysYVSbJGfwEIHQW6l7Xa0phSWlZ6scKYxkYKCltX9Vbq1E6lsfDRT+H&#10;B00OqigjF4dXLIWP03EE3byBOQvHmDxI71GfYumGWUgJ8UV+Yixigzxx+fyB/4+wv4636lq2/dG8&#10;37v3nLP3TnY8QICQBAtRAoQQQoi7uysRQgx3d3ddsBawjOXu7u7u7o6TbGmvtT7mBLLvfe/9UZ/p&#10;c4w55hj1rVbVe3VkZyVTESha1zb6CLtOM/xY7c2lRJrLM9FcFIH28kRG8kXcf2smegeBrYmKZiYp&#10;319XVGDGeyuK1++1RkxpAIFUgfZXQ3vVA4sA4YVxrr2SkVc6/mgKpwXiH41+NH/83hiKS43xONei&#10;CXwNpq5kqRALIAKDieZ1n8+ZlJYAIufM7enWHrGrd5aOjyZhSrkJNub/0DwW/gZrrXUpEEvJWjWR&#10;Rv4eSnKel1pUyiyVW6shiQVoKlfqlcqaICnM5Hmck4DinCQUatZvgYZtExjNTTxvqwifLHORmRF5&#10;PEaCk46L/jdBViswGgVkJmoSMNqvDgUXUqCCijUwQQDVnBG1Qrlgq5nYVYyOg0ZqlSam4eSq7Uj2&#10;CUNTsSZKMgirqqHi8MCE0ffjroeG48jGj1ESuReteWHoqchAa340gg/MxbHZb+DAzFew+9sXsGvG&#10;89j73Ys49OMrOPbTaziuGsicd+C7+GMErfgcIau/IkhmIHqTCulzqD5WmXXW1XJei1cJIlXeah+/&#10;34Ck1pcqJNAR9cE2gKjuIeUR7ob6UFfUBp1AictO/PLVNxg6kbB48EUMJkCUthpCgAym+hhMZaHH&#10;goiK6XdPeN3YsIffMoX0kY+8i7+PfgJbx48Dvp0GL8Lv9e/fhLPzJqA5n8rZG7keW9GWFYy+wgi0&#10;pXih1H8P6iIcebsPUfwdPbEnkHpwISJ2/Yoij03w5O9MO7EWnQWJpg7yR20hjYqE0LhEmPw7Lx7/&#10;aNbk0k78wWDoXzUFgN9uwHs7eIHh3+VZ+GdVHv5FkFxoqMSZploGRlTipQXorGaw2d5s1EZvThrO&#10;M4i+RHV8nueZJh9e4vMawSWYXCRM/tHRiP6qYjNPQwAxgXeJNQmw1gYSzTYv00JPqoPQ4WfG+yMl&#10;ygPxYW6ICXFBBAHi73EAp07sgDPh4XRoPRwPr8exwxvh6LAZzse2w5UQ8aYCCaECiQlwQkq4O7Ji&#10;fVCQHIxSBkkV2VRBOclGiRiImDklVsPEy6O0aPZ2KUq5G4goTfUfADFQEVzUXl4AqSzBNfkZachL&#10;TUZ2UjwpGE2LQmZCBDLMQvJWxT8p3Bdp0YEECS8+0lfrVGip1ZqyMgMRmZZTbDAwqb484c8OEQ3d&#10;/NNQXzP50AKHWsWrbbya37XV8yKq030LImo1cWUtEkb6Jt1lQcECh5W+kl2uudju282oFJpZtYsH&#10;p0FDYBmlaxhyJ0+SHkYm/XVZOFsTgfM1wYwc0jHQqiGvdBJXw8Pc1wxu9XRqNmpL6Tv9HikQCwgy&#10;RexWrcMCCJ2PKVRb8BBEBA05JXPLx6pnFEYloKGo2CiR7sZ2rF3+Cz76/jU8/c40fDf7Y/i7HEBU&#10;oBsCfZxwnCeUnNtA92k6s240UPUV5WWgnn+s6iwaLmulCaUgLIWjfbIK551oocIrL8hBWlwIsiL9&#10;eXLU0CFa3XavTsnYzbQ+F0Ao+88TEJcao/BHvS/+Ue9Oc6OcP4Xf6wNwqYHHsCkDZxnBnWF0ZgHk&#10;qlSO3ewQ4a3Zhm2b9tcV7Wvxrx7+36rPGNjQFP1bx8uqgxg1wn2W49bqg2YeDY+LJlgqpaWmn+21&#10;ipSyeJEQIHlU1VmRhEcCtE61lhtVHyCt3lbDz5ZkMGLMSEINL/JqWnmBIkc1ZyRgGZxcnjujlBqV&#10;UW8HoUu1pgDBUqxSrgKK1T7lQk8zo1ZGsaaWYv/t9rpICyrSCK+qOvQwAOhhINDL2w6eF2XZ2Xh9&#10;6rOY8PgYRByZh6YMP/RV5dChVVPl1aM6LRBeG2fAZcF7Jmo/SmA4/Pw6jvHWkXb8t7fgNu9deC78&#10;EN6ESMDKLxC27lvEbvkZ6fsXo8BpPUpct5n1Ssq99qLCa5+1ZrsNIiaNZQOIgYj6dVF11Kq7cOBx&#10;o1R2zP0ZYx571cBDysOuPgZTfQy+X8+9SPUhgKgW8hrumvCaAcgd49/EnRPewo33PYd3774X//xg&#10;ErK/fw7vzXgdb898C1E+u/Gvxjx05YWik4rrYnU6SkIOoTzEAWXBB3G+KBb1hIjz0s+Q6bAQu2e9&#10;ji3fPI9Ty9/Htm+fRfGp9ejOi8ZpBg4XqTKsWkgLLjZV4J+l6aYW8kdbPf7gcfwHA6J/VeXiX+kh&#10;+HduvIGKlMQf3a30CaX0e4GopvNvIDy6WhlI8P8+K+P72qmOz1RSmdBXXeBrl7qkQAgQKRV9D7/j&#10;d6qgrspikzqqKso1MLFmkct559GZZ5nCulSIZqPnJQUhI9YbKVR5iYR1NEEtZeHpvAMnj27EsYNr&#10;cWj/ahzYuwoHD6whSDZRmezg67sR7HkQ0aqD8D/KjPZCflIgStIiUZ4Vb6kQnuvq12WK+BQBapdU&#10;WZB3uf+V1QPrKogopWWDyBVwUHkILholKbVCuyYjPgZpMRFIjgpFUmSQseToYCSE+yMywB3BXk4I&#10;83ZCdIArf5g/cpNjUJydZtJeWquiqrTUzNqWqZWwabKlhls2kFwNEwsocrqWablTpRnUm0iN7jQ0&#10;WLOO20h2QcQMTW20JpBpbeuuFhWPFfFb8PhPaJiRWqb2QngYVSKlo1RTK/etggeTJ2NqNKp4QDUZ&#10;TdtUy/remgycrorE2epQnKlPQX9LFZ2DHSCWWrCb6hpNqoeUV5ptaRt63g4EmVI+croGIHTcauVh&#10;DQsmQPg+k27ireaZqEhvZn3zOUWlir4jvL3xyQzC46Mn8dhrj+KlT57Ftq2LcOLkThx13Y2jJ7Yh&#10;KSnSmimfl2X6+hdkJhgVJDXS295lVJHZDs2AymzP2rb2tygvFTG+jsiJDyFkmw109JrJ3cuZX2VK&#10;xxiAUFmcb8pi5BWC32s98UeNi7Hfa9xxqdYfF+pjcK4pj5EaFYgdIAMWKC7DwzhRPrab+X7bNm2v&#10;y8HqOAl89tfsMBOEDdCVPtIx4zEWGM3QQp74JmDRfBxCUmmvjgad/Lo4dAHFEBxxKKOkr8i3Wmar&#10;nlfNaLI0P4OBVLSBRhUvbg0HLlVr7oJMRouq+xEkBHRrTYU5b7vpNJRe0wRNDX9WwGFPy/by+TOd&#10;jWYYsFnlsc9+XC2T4upupcJq4//SKzAqNUbV1d1r1qcJdziJO4bchddefQQFXtvRU5RiZlSf67Ai&#10;4LMESbLXDnis/Aynln4Ml4Xv48S893B8zrtwmv0OTvDWbcEH8CI8fJd9Snh8h7htvyBl11xkHlxi&#10;0lfFWiLXTaslaqXEPaaLrobxVnnupQo5ZGaXa3EogcSsTxJ8ElW8VX0kYPMyTH7mLdx6//OExfMY&#10;RGAMvv9lQoPwMOrjClSG0oYRJneOf4X2KkaMfx238rlpIx9G/QsPoGvmdHz7wVN48vMXMZ/7XRVx&#10;DJfqc3GhNgvnqqgc491REXwE/VkhyHVbh1Kf7Qij+vj19SnwWv4B9v/yCvbOfAmlx36B+6I3kHxo&#10;HnoyA9BPpXa+ptAadaUCOqHxr/QA/DsjnCDJxu8tVBcEiNJSF6kSTe1C90/3moL4H7w9SwV5Lj8R&#10;//I7CsT7AqXqTlBn5oRocqHqc/30T4LHxc5WqhXVRFpxsUvGbcr4X7VquDnPIbUlMWkkQkRBihl6&#10;rkaMuakozoxDfooWmtLwXQsisTzmofwvvJy3G4A4EBr79yzHnp3LsGf3chzYtxZHj2ymCtkOX9c9&#10;CPM6iNgAR6RHuCEv3g9FqWEoJZjstRAznFgtVsxM+TQGUEqjaWVF7g+DKKO8eS0YiNDs6SzLbPCw&#10;geMyQBLCAxAb4oPoQA9E+rshKsiT8skHoX6u8HE5BLdjPFFJOX+3g4gJcqPMCkNBepK1cTPjsZDR&#10;mtWDxZoSbxsmRjUiRdJAailFoJX//k9JpEl9xbwwC7hz+bxVtKcFgazeR2b5UbMGCS9YysluLUpE&#10;NWKWNm20De01qSSr/mKWs5VTb7ItMlVXb1q411ZW0xnkIz0yBCn+rihOCEVdURZaKvIZSeShuzIV&#10;/eWROF0ZjoFaTbqrvqxArAjXgofuy3k1Vdea75a6EbjMa3RocmpWlK90TxvOdfKE6mCU0lHAKKjc&#10;GuWkIb50fHazO3bj3Okc6wrL4bZ9K/ZtWY3l837BM689gUffnIKN2+YjxMcR0cGnEOh3HJHh3shJ&#10;UhO2VN5GooQO8HQPHVTPaWTn8UTlcT+jOgz3RcOmte/qT9YsgBPOaodQmBTN/64A3aZPlq0OQUdn&#10;d9bmfp9uBZBOnCYYzjVm4WItI8PaQFys8WWE6GFuz9fFUL3l4rSGRvMiOkPlZRymHRRXA4R2uSYi&#10;swPE9j5t26S27M9fZSaVxGOlW31O75HCbODv0IJR+t+lQDR4oYcBhwIQNWGsKkgiPAiQ3AQDEA1v&#10;1GI9yvuWM8oszkwiNHKMEimnxC9U/jonhee11cyupjiXxyyVFz2dWmmW6QXX3Uzl1lJvhj33MDJV&#10;lKoangYhnKbT0oADpbJOE6SmVYqGPdPxaBa/CvGn+3UcrDVFNM9I6/wnuPjgpYnTTUH9h0+eoQKg&#10;8+T2zjXX0hm24LyiXDqsprw4BO+dA59VX8JrxWdwX/IJXBd9RJh8CNeFH8FryafwX/klQpS62jwL&#10;CTt+Rcqeecg4sNgU0QWRIpetKBZE3C2IaChvJUGiFRE1H0QNHs3CVnSgVf68DTiKlEOb8OZbH+G2&#10;B57FIKqI22T3PmegMej+l2wmoPDxfc/j9vtewND7X8CIh17GiAcJGc0PGTkVsY/fBxyciQq/bXA5&#10;shgnHJYi0383unJDGNXn8jcnoL8wFtWhR5F4ZBEKPDbwt34GJ40s2/wtln/6NLyWvY8Shx9x5JeX&#10;ELTyPWz8fCrc+XtPZ3qhjwDpo+LQ3BDVQy5RjfxeX8aAp5jquZyPeW0KID1tVB20vk78zmv2jwHC&#10;gz7pEiN1Dd+95LEPnV+9ia6v3sbvJ3aDHh/9PJ+6CQ8pjR75JF5P+k8utVN18j+6wO+5qBFgPAd+&#10;b2/EOfqxBqlaG0Qu10R4XwV1a0RWAoozIpGfrLkfPhZAqEDCvA/B2waQowfX4OCeFdizayl27liK&#10;bduXYseuFTh0cB2VyBZCZAfCqQ4Tgh2REeWOvAR/FBJKJYSI6tqlOfbmjolU4jaI5GRy+zm8PrRv&#10;Wjqh8Eo6S5CQ6rBBxPTIMuBQz6xS855rogNPIYKwCPM+SRl0nE7KGQGeTnA/vg9H9q7Dvm1LcJg7&#10;6XZsK0K9jyElws9SIXRcBiJGiVzpr6LaiArsKs6YYo2tYKPnrhRoLKKZFeQIjuaKbDSXay2HXIKk&#10;gFApRXttGQlfatUrGmiMwHpIc4FEiqSzUfNNLGioHbtuVZOwTzY09Q8Nda1vRk1FFTKTEijx3JHM&#10;31uSHIl6Rp9m/RPCq7syE70VSeivSqZ0zUMvHYMWVRIsZPZhunaY6L6cmHnM+3pO9Ret02EVnhWt&#10;NzLKycI/mwPxjyZG6U3e+L01iVFkLVWBNRfiTwAx93vM3JE+qpwLdC5/9J/DxhXLMO2dKXA+thlF&#10;iVEoTUlAMpVgekIkSjOV08xDDv+PzJQoRt1NKKcqXHtwNTLoAM/3nzXfqYaUKjqrwWRacihPLhdU&#10;5SYzqi7l8aED1Agx7s9lgPwfZk9hNeNsczEvCP6O+kScrU/Gubp4nKuNw5mGbDM8eqC92YDSDIOV&#10;07dDQmCwm/05u3EbZ2W8bwCjW35WtRNTP7HBQ+/TcZPZ97WHx66+rAw1WUkMPMqMIjTKk/+H+pDp&#10;XKtmsJCvizMjAkVZhK4aLhIgKphr+GIZAyK13Vd34rrKUgIkGwU5qcjjd6q3kBrXafRaQVY88tMj&#10;GMnF0QGk8CLKZNCTb8GkhQqZiketZdqopHt1HHjMNETY1JC62xhE1NC51OKcIEJlJtXR192H9tYO&#10;bqcUbtv24+G7HsA1//W/cc3112L+58+hyWc3+otSjeo4196Es3RK5+mszjTXIS/UEUFbZiJ4w/cI&#10;WDcDfmu+gb9s9TcIoiMN3/gDojb/iJgtPyF++69IJkDSDy5G1uFlyD22GgVUIUWu200LdgMQpbK8&#10;9qNKy+qqPQmhUcn76nOlViVFzjvx4xdfUkE8jVvGPYVbxz2NWwmP2+6lCiEsbiMsBJDb7nvx8nND&#10;aEMJk+GEyDCqlevGTMe8u8cAc1/EpTRnnC4Kxx+V8fhnTSpVbSbhkYNzlSnI8eY+BexH2M5fELNn&#10;NprD9iN823f8jV+iwnkx0vfOxMpPp8Pht1ew8N0w5HK+AAD/9ElEQVTJVF6vwmHu6yj03Y2BdA/0&#10;JLvTfHBardylQqhALtK3aE6IRktdomO/xP/tEu9fpNI4y0Dg9xgfXDywHgMbFqBn7WKc5XV1MS4U&#10;Z+IjMZAQiyJ/L9Q5rMNFp81opO9robI418SAScEDVelZAkQgMQ0ZpURUDxFEGipxmueEVKxRIYSG&#10;WbLWFNSlArQ8QSKv5ygCJBhZVDsCSHTQcYRSVfi47ICb0yY4HV6Lw/tWYu/uZdi6dSFWb5iDZWt/&#10;xZpNc7FnzzKcdFgLX5ctiPDei/igI0iLcEE2YZSfHALTSt60UFEbFN0mojAzGVr7SOuD2CFiUlkC&#10;CP21rg2lhNUu3gCEMBFUBA5Bpr60UACxlEeYtzOCvU8g0MORO7sb+3etxoY1v2Ld8h+xbcNvcCLl&#10;gk4dQWKoF7ITIlCYpiZhmlWpxX5I16sgor4rKtJIGtmthvJIGzatU6qkUrSTedyJbDSWZqKpTJZF&#10;iOQRIEUESAk6VfytLURPXQF664vQ21CCnoZydKmVvFJgDRrxZQFEy9lKiahY31zXiKpSOgOCQznm&#10;mrJKKqVS5CZqVbB4Up+wqqKzqas2f3xXXTkjilJ+fwV6CaheRpBmch7BYe8ybAeIHL2Ky39SEd3d&#10;fI+lTLRSmDW7ux3nW0vwe3Mso8cE9DRmM0KPJlRicJqRj/VZG0guw8RWJ5HToXPsbu7Az998hSfe&#10;nQJfN17cPN4VdHS5iZHISohGXrJmsSZR8oaZiUYubnuxbudCLF3xLXz5+EwvnXPvGVSWV6CEJ+6Z&#10;lk4E0SmEuW9GfWGmSfcItNq2tncFGDazOW7jvBVBKy2l9JSGQTcV4XRTMU43l+B0Y7EZGt3Pi7Sf&#10;F49J4dlrFwKE3fT4P5+j2bdxNUDs8LgaIoKGAQhvtb8afqu6Wl0+pTeB0KFFpDTQQqbCej3PDUJC&#10;KqKYQM1J5XFTK+2cBKqOdNRQWSiwqWAkVp3PIIaquImquKasAKW8sPMyGRVmp/JcVj0km5+NQXpS&#10;KC86RnR5/I6CBJ7XqTynCxnQ1DC4qUMHHUVrRQmB0sjjYLWH0Trz59qrzOCDS210kIx4NZtfnQ46&#10;GlpRlVEA5yXb8fLoJ/HYmEcx/b6pGHPHOKz84Dk0u21AP9XGmboynGXUfLajGef4fefbW9FKRRRz&#10;ZAWCN36PkE0zEUpYhG6iqZcW70dv+xkxsq0/I277b0jeOw9ph5Yi6+hK5DqtvwwQKRB1Ai6nWfUQ&#10;az0SWTnhIYBUuO/G+p9n4vaHnsKNox/HLfc8iVvGPsXbZ2wQeZZAodmAYlSJAcqLhAhVCF+/gZ+Z&#10;MuJ+dD1/HzJ/ehFbNsyE//HVaEzxwtmyRJyromKoTkd+wB6EExzt0Y4ocluLtIOzUeezDuUn5uHw&#10;r29g/8+v49TS9/HV8+Ox98eXqbzeJBDn8f1H0Jfujd50H/TnhuNsSQp6ixjo8Lj9UZmL34vTzGRC&#10;AxSNmuK5/K+w4/g9PhB/JAXjn04bcPGUAy4k8zplpP6P3y/iUkUhLqUm4F9UG6cZSKR5u6Nfhf5k&#10;b/w71R9/RHvgd/qrswRGF1XJAM8BDe0919qIszkM4iqLcUHDfWt5fTBg1trpSp0KIJoTUluUbQEk&#10;VyNfBRCtlW4BJCrwOIP6A0ZZnDq+iSptLRwOrMZuKpD1G+di8cof8dvibzBr4VdYvPpHqpKFOH5k&#10;FXycNyDYYzti/A7QXx9HWrQntAa7aZGSFG5an5i2KCmxyGPwVJyVTjGQjap8AUSTcdVKyKY+qggP&#10;Y5Vm8rLAorSvaTFP1X9NQpgv4kK8EBVwCuH+rgjwOEaSbcPmDfOwZNE3WLFkBrau/xXHD61DmOcx&#10;pJo6SDQBkkCqJaBETo30suBRxEhK61trla7cK2a6ReYYukn6yOp5IOtLsiwjROpLMinzMtBYlmNU&#10;SBsjh87qPHTXZJkaRV9tOvrqsgkSKoZ6KhNCpEOjtegk7BCxVIh6LbWhvqoeBRmMPFPTkJuSRNmo&#10;P85qKKZ0mnp4dTY38UK/Yj2tjNSpPKyC6J8nIxqA2NSCNULJqmnIoamViRad1+IuXc0tBigypXxU&#10;N1DhWo0Y+5vz8Ucjo5zWHH7Oyt8bYNhApPtyjOY5WlV2ITz3HibIl5kRGDlxWks5HKkxQUgMD0Bi&#10;mD/i+f8lh3rjhNM2/LTgE8xd+Bm2b5qNIw4b0UCVd7Z7AN7Bvvhs0RdYxRNv0YpPEB9wyCx4JNWk&#10;32Xf7n/Cw26WItDzgkgHlUgro64mDAgYtAFGxgNtTWYWuzXsVyO3rDkgl7/n//b9/N4/A0ST9v5P&#10;eMj0GX2nUR58ryYdCn6tVdVGiXYp5dhujZwzI7X4u1SP0PnR3thAB99k8ryZKVRueWlWDpoXQGVh&#10;rhkNo5YPreZ8Uk+uMrM4VxFlv0Ylai3psvwsZDNyS43nf5AcQSUSjRJGjVWFGbyoiqiUawkQa1CI&#10;7vc08X/nMRngcTrbWokLjcnWSLWWVNMmRQBRGkurdzZXN6AwNh05oQmoTCOsknOQ6huGJEe1CXFC&#10;X1YkI9hCRsl1Zm6CUSA8XxvzshB3YicCqTRCaKGbZyJsyywDkXDeRm79CVFbCJKtsxC/czYBMt8G&#10;kFXIPb4e+Sc3EyJWGksqpISOSjApJUhk5jm1OyFkHBb/ipGTn8O1o6bgpjEEyJgnCJAncbMxgYSq&#10;xGa3jnvGpLekQGSDCZNBVCt/HfYgTo0fhd5vnsCMz17E4x89j2XzPkD8ocWoT/TEBcKjKycI1SEH&#10;kXx4AUrdVqHSZTEO/vwi5r77iElVLX5vKma8NBHeyz/EgZ9eRvbh2UjZN5NK63uczg7BQGE0VU08&#10;zhTwtjCG6i0efWUZdPKFZlLhhc4mqoQm/FFGmPB4/D7jCZyb8TwufPccsOx9/CsjBmccD+CShyvO&#10;+3uid+8BXAjxwYVgbwZPrehIDSFw3PBHfhzOMthVIf0c1eel3i4az7uGavQRIqcZUJw9ugsX/Qgc&#10;OttzDJYvJIehu9Jqv6O1PlTQ1nBezQmp4LlUnE6VnBRoRlElR7gjMsCJAf0+eDtvg5vjBiqQNTi4&#10;bwW2bl+E1et/w6KVM/HLoq8wY/YnmDnvUyxZNRPbd8ynr1iOU07r4O++AxH+DogPd6PP8EF6XAAy&#10;4oKRER9mLJOBaHZKHP1killkSiUJBf8mW0RY/Cl9RV+iVkNarlujtrRaYh2voWvSGb2mRIUgIdzP&#10;gCSEKuTEkS3YvH42Viz7HmtXzcLOzfPNMLIof0oiqo/iDEZmagbGC6qEF1g5Ny5w1Jg1eAvNylfl&#10;PLkFFgFE7TyqCi15ZAhGq+NB1OI/DQYgggsv4qJ0RpJUIYRIawUjysosHvBksyJif1Uk+qvj0EuQ&#10;SJFYa7RLhVhFU3sdRLUJ5ZIba+pRUVSMktxclGg/CLcGFfgJm1aNBCM8NPmuyyiNVl7IgoSGYlop&#10;KTlWAxBFs3aASIEIIoRHH6NHO0CkSpS+6mA0bIrhgougoNQQQSKlobrI2bYiKpAoRiSZJipVlG6c&#10;t3HglmOUIzf1Cm5XQ0b/+c9/o6m8Dns2L0G4twNig9wQEuCKMD9X/lcn4e1+GG50IkvWzMLKZd9g&#10;28bfsGbdL9jOk0yN2ZpKCrF4/Tw89uZkjH7hPnz140vIiD5lTgitiaJtaF8tx2sNAhAotYytifTl&#10;2KkKTPdZrX/R12vqG2r9YlqfUHEoZWXqO4SHfcKkcfZXAcPu/C9DgM8ZMMlUKyGczvVbrUPOGdMc&#10;EsLDbNcCiDHuj0z/h1qmWxM1u7mvtmPJ79b/Yn6PBkDwfWboLf9TjQasKS3hOdNgAoTG2hqer3mo&#10;YYDTyONhBmnQ8WskoNrJl+SmUOar8V0yAZKJ/KxkZDJ6y0mNIUxiUJglBZIHtdfv4nloUqsqrvNc&#10;6mcgMsDI93RzJc41ZOJCbRgu1QfjUnMyzmrWvoDM32XNLSEQaSqod/Nc6aIS7Wjn/hLw7RVUxcXZ&#10;GKjKNwA5z/NGhfQ+QqowLg4e27fBf9McAw+lsowSoYURIhGbCRE+H02YxO34DUl75iF1/0JkHF5O&#10;iKy2IHJiEwrpoIpctqHw5FYUnNiC/OMEC28L+Vw54eK7Zj4mTnsR142ajJsIkBtHTcXNVCE3j5lG&#10;m06Y0GwwMQChDaIaGUTVIRtCoPz33ZPx1vA7MPDOBGye8TKe++p17N8xD4WntqHAaxej+zi0pZ5C&#10;pd92tIXuxskl7+OX1x/C2o8fxa+v3I+XJ92Jhe89htA1n+HY3LdQ5byIYPwSkdtnwGn2W/BbMhN/&#10;VKRhoDgepwuiMJAfgd78aDr5TPQVxGKgIheXmmpNbeJcSjjfmwtkhuCfc97ApS+fxD8XvI1L879D&#10;99efo+vHn3B2wQL0f/cDeuYuxDmq/N87CX2qv+wIP5wuL8AAA9ZzqpGo6M7z1aTFBBHe7+f/1E2A&#10;nMlMxR/eHrgYEYAzDJjP8nw6x8+2VJb8SYUYgGTzPEujOkjw5/XpxeDQBRF+R+HntovqYzNOHl2L&#10;IwdWYO+eZdjCa3v95nlYue5XLFxFFbLkG4LkS3O7cv0v2LN7MZyOrIGnyw6E+DogLtQNSZFeSI7y&#10;M8FnWmyI6Q6ekUBFnhzLYIjqJyfTAKRWI7FsALHDwwIIFQhViVJXZtSWiu5U5tfkpSYhKzGWXxpq&#10;cuthVCEnHLZSXs7BKkqkdWt+wYGdy/gjdiI2xJMRfawZdmb63Kvni+aG2NJYAohGZlUQGAYeNOXV&#10;rAKNNYFFI7UMQNTkq0RLleYSJJpYk4FqSrlaHkzT2FErJJalmuV1e8uCMFDmzZMgAH1VseipzaYK&#10;0YJNGu5rzTXRYlFm9JVSWARKfXUNasrLCY5iaLixhheruGoaNOrCpJmRWnRAl3tz0dnIMdnNDhDT&#10;b4qP7QAxhXDTaNFSCkZJyDHaHKVREAKISVHZRl91tOFccwH+aAjH7/XRjNYbzHsG+B67Q9UwVc01&#10;0VwWDcOVY+nr6MWqRUsxe94X8KbK0IxUN9d9po2B6/FdWLdtPuYun4HlK77Hrq0LsHL1LMy3nUj7&#10;jqzGUcfNDAR+wHc/vofn3p2Ob75/A6FeR1BRmI0mOqF2zWBvbkYLnaoZ/qqBATw2miip/ZOzNgDR&#10;HAall+j4lNO3ZrHbzEDSgqXScBZErd9lNz22Hxf7awYi/D4Djl7ljBnJddcYs1YC7CY8pGT0PptK&#10;oSmFqIW3OghtAevq7ZjjaNue/Tk9lmLR/9evYc485oJka2OjiaikTNRTq1OTK2ka7KFGjWUFGSgl&#10;OLQ0cRkjxpKCbBTnqLdRLopy06lQUszF1K6Js6rpMRpVMGLmzvC4WGqtmYGDusAW40JDMi40ZdER&#10;NZmg4Yzap2htER5XgdqAhBAx6ra7z8w5ksrqra9m8CQFUmvUxzlN9OT+pvoFYO+SdXBa8huCNlop&#10;rBCCQ/AIJzwitvxkS2P9gridvyGRAEnZuwBpB5ZYEHFYhewjq5DjsBo5x9Yix3EdbT3ynDYZZVJx&#10;aic/uxTPPf8arh35CG4aSYCMfBQ3jqQKIURuIUAsoxohRP4EEBkfD7rnKX52CkYPvRv508fC86un&#10;8cKXr2Ld6u/Rl+6P/uwgdGf5YSDPD1H7fsOqz57EwZ9ewLJ3J+CF8cPw3TNj4TP3eZxa8BrcFr2H&#10;GrcV8F31MbxWfoSUg7NR47sDcz79DCWB7rhQnmBUx5nSJFoKlUgsYcLAMz8SPRlhOEt/damsABey&#10;03Cxphwdxw+j7a1n0DPzC/zTyxmnf/wN536ag98T4vE7o/Lfs9NxkYHuBcJAtZLfe6xJgwNUGWit&#10;wb/bG/FvBgn/pAL/g+fqH3z9d7VNoRIRRDQ9oS+LSsfLDWdTCbbmepypKOJ/WWJ8nrUMbjIhkoZy&#10;G0Cy4/2QprkgIScQ5nMYvgSIu9NGOPJaPkSA7Nu3Erv2rMC2nUsJksXYyGt+9YbfTACpNNaaTbOx&#10;m5BxOroJ3m776c9PIDbMkwDxRXJ0AAESTHhIgUTYFAgBouHrNoBoKK8WlbLqHxZEdKvHdvWh60Wm&#10;0sQ1mkSYb1a8izVfHBnoYaWw1nGnFn6NI4wSTh3bCD/Xw0gM90VeSowBiJZftJZuTKECyTYKpNoA&#10;RCpEqYH8K/AoJDwke+jINV+krsJqI2zl0rRDmlSTjioSujovFXWCSFEqWooT0VESjZ6SIPSXuGGg&#10;xBl95YHorU5Dd12RLY2lyXwEAR2fzKxQSDWi0VcmrcUoVfM1zKx4m3PUc5rw2ELFolFUdnBcPVHR&#10;tE7RY1OMvwKQKxAhIGxO0cDjKrPgYTlKvUfOqp+R6ZmmEpyvi8OZxhwCpdVSHfYolJ9TVKwWJdqm&#10;HN7Zs+cRdsofDz4xAV///B4c966Ew36dSKvh7LgFxxw34cclX+DH+Z9hNVXHStrsJV9jztJvMH/F&#10;d1ixYRY27ZrH923mCbUFmzbOx4J5+k+XIyM22DjFyuICKjVrEZqGklL+V0WU07loo4LTUFpB0Q4Q&#10;3ZrUi9JvxuxOWsfB+s0GIPbjYzsG5jjYHl95zvqcRimpJnChqw6XOkrwR3sW/tmRRsvCH13FvGCb&#10;jCIROIxCM8eJUKfzV8rKqBI+Z27/f9hluMu4fSkSTS7VxaK1E7SQlen6SxVRw2OhFEMVo8YqBjqV&#10;VM9VZUWo5LmqY6UupircG9VtzmG+JzvZfKa1sZ7fL/Byu1RRxoxq6zRtXs4SKKcJFvPbtW/6TTLe&#10;F9jUPkeDP3T+dfCc0znbV1uF04yYta7F+c5WnG1vRRu3HXHMBRtmr8KXH32OlTPeQdDa7xBGaJgU&#10;lgHIz4giPASQ2O2/ESKzCZH5SN63ECm01H2LkbZ/ibGMQ8uQSVWSd3wj4bHNrBOSvHcF3n/jbfzt&#10;7om4/s4JuPHuSZchctOoxywVYjN7SusWAuNWmuAx+J4n8fdRT+Cuu+9B7GN3I+6Nh/HMB8/ira9e&#10;gc/2X9CV5IKuNDe0xO5DxrGfse+7J/He1JH4/ImR2PfJROz57BEspAo5Puc1pOz+nsrlRRxf+C5O&#10;rfwUhceXIf3IUnz00Rf47fMfgKokA4wz+VE4I3BQgZzOC+NtJM6UxKM9wRedUadwgRD5Z2sDznkc&#10;R8WkqWj+8kcMOJ3ExYRY/J5CpZGeiovF+bjYXIeLZvRWAy5qxBbvCyB/9LYh0ssdZV7H0Rnujtak&#10;aLQlRKE5J4t+KhP/ouIRZDSTvbWqlEqU1zNBdNrXHecKsjBQX4Wz6p5NJaKGh4Vp0Sijki3NjDPL&#10;3GZrMmHEKcSogO5zBAEe++BBZXjy2HpewxvgSDAcc9iMI0c24fDhDThIX7Bnz3Ls2LUUO3Yvw779&#10;a+DA111d9iHA29E0XowN90ZSlAWPVAoFwUPz/bKSpKbjUaBCunw4/fT/N4CoJlJH9W4AonJFEY3v&#10;v6Y0Px/FuVkoIIUy+KUaxutxYi/WrfoF6xjJxnluQIjHfgR7nURShD+yErQQPFWIFjqhpC/JzjBr&#10;7aq+UK05IXJCjPovF9V1kfG2TvQiPDRz3TLeJ0jMOr6FVCy5aXRcAoilQuoLUtFUEI/W4mh0lYSh&#10;p8gTfYVOBIkHeioT0VVbiE7+GRqNpVy+HR6XU1k0QUIwETwUyZn3UK1oNb+qgnxTOKrnPkmNKG0l&#10;gAgoRsloNA+f1zwSAUXrhwgeet/VIDHzPBRxmqj8irM0tzTjTG1pHVNc7miwRikNWI7DAIbfpVFD&#10;WiDKzAmhk+vs6EJ6UBh2L1uMz756Dx9+8Ro2rpyJYzxB1GAtKcwDLk4bsGojI481P2LRih+wjBHI&#10;6s2zsXnXEhOVzFv4FeYv+woOJzcjKMwNgZSyIaHu8PFwoJr0QGqkDxLCPZFAZVmq9U3ouHLCI1GV&#10;oxqNBQepIjODXPAQ7GwO2A4DCyBXnpMiMA0lO63hzCalZTejVK6AxEy41LwGTVDsqMaFtlJcassn&#10;RHLwj/YM/KMtzazBcb6n1ThhLWal7ZiZ6O2dVnqN+2RPa/0nNGTatzPGWdt+j/aTpqHLKsA3V1aZ&#10;dVuqCQjVPzRJsCA5HtmRIVSwlOs8RwUJTdKsqaBaKSuh2mBAwnOoludwMZVcZmIoEoJckJ8QwXM+&#10;nxAQ2CwoqK5j6jyq75gUoA2c9n3Ufuu48tY+h6e9vpnXAK+jtEy0M4I9k8WoOjcKZ2uLcZ4O6Qwh&#10;V52SihPbDuGX75bg0affxtRpU7FpxhsIXvcdgqlGQjb8YIrpYTLejyBUpEaUyoqlxe+cgwQGF4m7&#10;51OVLKIiWYGso2uQTQVS4LIZ6QdX4fsPPsB1oybh2jseMgC54a6JhIiUCAFig4iUiKVGnsCtgsjo&#10;aeZ20NjpuGHUNFw3+mHs+eE5XNj+ITZ8/xw+/uEVHN/8LbKPL0SF7yoUu8/GiSWvYPWHE7H1wwlY&#10;9Oq9eGXCcHz/7D3wnv8Stn71JBZ9+ASOznsHW79/lfCbg/JTa5BIJfXkE8/hmhvvx945c4DqREb7&#10;geiJd8ZAThAt2MBjgIpkIDcM3Yn+OFuehf7iVFMY7/5+BgaOOprJhOcYBLe7uVIhEtAMAi7UlJlJ&#10;iBep+IzVlmGgOBenq0vxe3creuoq6aeyGOhmmYmGNTQtk12SQuWiuTpdrfhHbzvatBxzZZlpDd+Z&#10;HIuuiEC0aQgwVcg5QqQpJwm5CaEoTLHWRi9IoWOPC0RyhAdig04izM8BQV4H4eu+Gx6EuqfLTni5&#10;7YOn636a+mHthtvxbTjJYNKZt64nduKU6wF4nzqKAB8qmABXM+w/LtyHAAlEmtJWNnjkKHWVloBC&#10;iocSjcKiqq4hFOoJiT8BRMVz3reyRlqQSnVka9qG7JpyRpwlebkozErnhRCDmGAvSp8jWLHkexzd&#10;sRAJPttJMQ8qE08qED9kxQYhNzEcJQYgqUb6lHPjKqAbgNBqCBGtM66CtTamob1mpnpVtbF6XrQG&#10;IprFzqhONRJ1rizPSTN5weqCTP45aWgsSERzEaOH4hh0FQegp9AZvcWn+AfEo7OmwABEs9VNLyQ6&#10;fM0Bsc8HsYPEnpYRBCzAqHNrPWqLipEeHor0sBCUZKSZeSma9a5miWpWqLqKYKKhsaaNCqNeweNq&#10;M20rOjShTYVoa7b51Q5S6SgzC9zmtKQq+ukEZdZysprV3MJtqM1KnUmZ6X2tdU1w2bAdbls3IpN/&#10;eHJEMI5sXgPXvRuRnx5PMPK40VEVJ0ch1OsQdu2kslj9PdZtmQt35z1mQISfy0HMWf49Ppz1Nn5c&#10;/BmWbf4VDjzRPH0c4BvgBL8AzXI9Ak+33Th1chujkUhGve2o43ERAKyUipVWk4MzTo739bsERbtZ&#10;SkQmOBAYdMw6JtY67DLNzLbMrD/SZc2Kt3+P6iZm3ggjc810V6+tc52aQVzFqK+IQMnFhY4KRvAd&#10;xvnK6QoC2i8DNRvY/u8AkbO24G4B3gZ2blt9rgRstdBv4n+u+ojgLedfkJqEMCcHMxhEAKkjOJqV&#10;1iJE1M20jfCQilZqKz0mCOFuhxBBy+MFqoV/NIlWqTKrD5qVBrQfQ2s/abw1qsj+mh3QfE391poq&#10;61AenYA2z2M4G7AHA/FuOFOejXP11ejl9ZQRHI4da3bj5xkL8P5rn+LeiVPw7BOTsH/WO/Bf+y18&#10;Vs+A32prSK/fqq8RyOcsmFhAiaI6iaEqsYrrC5B2cCnSTW1kFTIPrcDirz6jkpiMvw5/ANePEEAe&#10;NgrkahViT2VZCkTgmEaAPI5bCZGbaNcPuQ9bnnwAtSd/RFXQSmSc/AnZzr+gyH0u4vZ/DY8Vr2D/&#10;zMfw2yvjMPXeIRg/ZhB+e/l+bPvycWz86gkUOFIlHfgNbks/RqHTMsTumY0G/60o9NiOKdOew1+G&#10;T8J/DXsU+36bjX8XhaA30xe9GX7ozwowABkoIHRL49ES7YauFM1qL8SZqkwULfgZvc7H8cfZHlxU&#10;x4AGBi/NNThPVXBRfa/UR6uphrdUHpo/0tWECy11/GypadT4R38HAdGBP7rb8M+BLqNMzAx3+oFz&#10;bc04397E51rR21jNqD4PFxhon+V509esEYy1aK8oQG9ROsHFYFwLQ9GnFqXGECBqHxWGtBg/BohU&#10;DsEnEe5/FIGeB+DPID6Q13qIr6Npshjq54gQn6MI9j7C1w8hwOswgryP8fWTiAh0JzgIoVCrHXxK&#10;dCDS40KQyeA/Jzma52icqXsUUxkpiBY8lI6SulCayrQ6sgHkivpQ7cOmPq6ya8pVaM7LRwEplMXI&#10;KyEsAMeP7MDapTOxe9M8xHjtRCLpFR3sjfhQb6RSCqXHhlBuxaIo00YvpakEkBJCQ7DQUok0a9lE&#10;blySn8CwAFJjg0ileV6AqTQA0YzMTAOTahXcGdnVF2agiRFDa0kiOooj0FXkh26CpKsikQApRAcv&#10;JgFEqYjLEwprpDxqDTz0nCAggLRTSSh11VJTc/lxY1Utt5mPohQqn/w8Q1s5E0HE1EtUbOd3C1Bd&#10;cvbGwVizoOUg7Wtr9Hdp6KpVjLabKUQLIIrG5Sj5nCJg/faC5ESTZ2/XTHvCSX2o5Lz0GQ0AKMnJ&#10;QzhldUFSIuprqlHN/arIUqSTBzVBbOe+aBSZisQVBHiw+0Hs2r8SBw+tR35iLGoKCpARGYaVm+Zj&#10;7baF8PU5jnieOJV83vn4bux3Wgunk1sQSIkcGXYK4T5OlNGZjDworbkvgpicmwrpqmeY9BEfK6V1&#10;GZ6232TMKAwqDgFC0GhrQV9ro2VtMo1u01wUPq/XpU6M6fhYnzOLWnW1m27IpzsaTVPLc62M3loI&#10;kNZ8q8svgWAUB03wuGx6bNvHP8FDqSMDDyodmhlSy8eCmDnuTTr2GkAhsNHh87foPy6kpPc6sJPn&#10;RQKqK0p4rlpDGgWPMgY3eZlqPUH1nZ6C7JgQpFGZFzH61Ep0ZXlUzvxMLxWvui4r/aljdBkYPAfs&#10;JgjqOc0F0cAMdSEw6Uy+t4cqpY5BRVtGEgbCTqA38iROF6Qwii5GS2oqok75YOuyrVj8w2J89+nP&#10;mPLEKxg8diw+en4yTsz9CD6rvoHH8i/huewLeNC8eN+Xz/mv/hYh6763FMnWnxFPiCTunovk/YvM&#10;CK2M/Yux9vsvMOyBqfjrsPvx9zsIkDsfwg13jqcCsVTIDQYkk68ARArEBpGbR1uP//eIh/H8kOG4&#10;8Pp9aF/0PByWv40ja97DyVVvwmnhC9j9wxN4a9ooTL7vdnz55BgsfGM8fn7tITj9+gpq3Qizgz+j&#10;0Hk51dBKxO35FcVu61HtuQEOS7/D5Cdfwv8MU0ptIq65YwrWfzsT/8r1RU+GD/oy/dEveORHGPVx&#10;tiwJDXSuHTG+OF+Zh0vtdcg5tAs92fE431BCK6eqY8BSw/uVVvsTqQ6pEXPbWouehDicr1f3aaWz&#10;atGbl8nHVThLoJhVDwmFizzPzyk1RsCYCYoaLsyASJOu+xlonwsPNKO1zrTUm890lWWjNz8FHVnR&#10;SA1xRx6vT60qmE01mxnnj/RoLySHu1GJHEeY71GE+h5DeMBxRAU5m6J4QvgpxPPalcXy89HB7ogJ&#10;uQKNxEh/JEt10Fdroal8datI0/yPBBRxf4qzM3iu5li+u0iz0KU+rPSV1SvPgoddfRjlwfeZ6Rk2&#10;eCiFSwVSjNL8QhTl5iInJZk7EwDnQ1tx8tAWbN0wHw6UvZH8ARF+bma2elyIiKaxymqwGMcduQIQ&#10;S22oUE5wkGRWnUMAsVJXdgWi9cKlQrRinwEIgaGRW4aE5sdomFgR6kvy0ViSjeaSNLSVJJh6SGdp&#10;HDoqMtBRU4yOhhoChA5VKSeCQukpjcKyKxADD6Wi6BTtM9ONwjAqo87kmdt5kbfydQM27qepl9CJ&#10;S61YANEytVQhfI8g0tPOyIJm1hhXZG16IUmFWKCwmx0eV8xaZ6S8sARRPp5ordGCSVQd3Afl4+W4&#10;qjOzDYTruA/alhSLKaprP20QM7UY2/f3UckI0DlRYXB12IUQr+OMICQ/q5DNk373nrUI9DiKJoL6&#10;TA8dWO9pBgMh2LRjFpxPrkd2ciiVZDIqMghp/l6ZUn3qp6VIXWuVmEmR/VIeGtHUbno9CSB2KBrj&#10;b7OASkAQFH2M1vpMo8oK9DdXmO7Hfc2MnPm8BRIbfPV9VCxSJkadqC0IL8CB9noMtNXgLAGi3lpq&#10;n6IJdNqPyyO3bPAwMPkTQKx0lRlyrLbymrQn9ULTZEhBRNsyv6Odv8OkIC2F2Nvda5Yzzk5NgNOO&#10;tciKDkWVahyMwMrzM5EU5YNARnxJkT6U/gkoy7FGH2p4oxRkWy0VcU0puusruP86Fu1mMIL+K3vt&#10;xX7MdF/wsGpfnSZt1VSt4EcBUQtaCTep+fbsVPSlRaIrMZAOMR19vFaqY2Lge+Q4Ni9Yh8U/LsEn&#10;n87Fky99jcHjJuKOMXfit7emw33RZ/Ba+RU8l39B+9IAJYDgCN30EyI2/4QoWjRNLU7id8y2ILJr&#10;Lrb88AVGPjQN/z3sPlw3/H6qjweNArlBELnrYZPKut6ksq5WIaqHWErkxlFT+L5JuOa2O/HpHcOB&#10;dx9E4gvjMH7qvRg5eQyeeORuPD/pLnz8xBh8/PhovMr7Xzx1D9znvIK49Z9g36yXCbLZ1qTBDTMQ&#10;v38u8l3WojloOzb/9DH3ZQL+Mowwu/sRXE+QvTvxMcTOeBfnkk+hN8sOj0icLo7HmbJUAiQFDfRf&#10;vVkROFeaip78NDr8KpypLSA8StGbTMhUFuJCVTHO15XyXKti0FJDYwDDa+OCOmN4euBscR7+6G1F&#10;Q2AAKhavwEX+xxoOfKG5ztRJrHXYNfucJoDw9h997SgiQNoYLHZrMmI2t60aFq8DWUd5LvozQ6k0&#10;vZFCZ19AgOQmhyOLAMngc6kRp5AQ6oKYYC0Y5U4weCEpwssolIy4IGtIrlYr5K362hmjmkmjKs6g&#10;Gs5KjDSTjAvStB57EoP9FDMkXb0M5bN17soED0t9lBAeVlt39cG6DJDLCsQqnMtH63OqmxqAlBUU&#10;ESB5yGYkHhHgDX+XIwj2dILDgc1YMOdzbFk1C95OO0xvrOggT8SFaUlF/YgIM5PR5M+4E5d3RJ1M&#10;aQYggsllBaKJfVb6qq6i0gJIsQrvgoi1UwKKijX6nPmesgI0l2ajpTQdbaVpaC/PRHtVvjVTnRF8&#10;hxoz8qK31zjsqayr4SEzDpJAkHOtICyLMjMY6edwu6QpVVgN98FKtZWbNJd5f71UjArtgojWz1Yk&#10;3Wyi6n7K1H6eDBY8NPfBDg8LGHKycvZW8d1aLreJv1upKzkrDfk1DSLppNVvy/OYI07sXGv+tA46&#10;HuNo+D47jOwz3vVYzsdyen1UUTUoSUvj/xFE+RtDlVWDLjrG3NQUrNm8CP6ex1BOqSolpT5eUjhB&#10;3geRHMHn8+IJkEj+Xjr5nh6+ToenepC2pWGktbWEm4YTM5I2DS2bGFVbAwrsADEqQjCgw9RiXepw&#10;3NdUioGGPAzUZ9MyaVnor89DXyMvWM3yN32kCGOlBWm9hIgaFfZQ4vc2qr9QOT9fiDN1jNxq4nCu&#10;sYDKxCqY2xXI1SZ4mGGxJsUl1aHVEjtwrruV1mTWLznb1WyGTqv+ZJSSqcnQkcux03SsNatdgyxi&#10;g32xceGPvJAjCJASFBdkwffUPhzdtRgxASeRkRyB2Gg/ZDOa0/mqlFYPQdGj48NItbeRwKRT6VXb&#10;HZ6X+v/MsTLnh2Xm/+V2pfLM4mAER11ROfJCY3FwwUbsW7YW+b5u6EqNRk9uEtpzEtBXkoPu/GyU&#10;R0Xg5I59WPnrMrz50c94+IUZmPTcNxg76QU6/REYd+9ILP3wWZxY8DFclnwG18WECSESsPY7BG/4&#10;ASEbZiKUt+G22oiK7REbZ2H9jI8xevw0Rvf34rph46g+pEAEEJq5tVJZAsSfU1mP8lbDe6fQqT+C&#10;vw65G//PrUMxYcS9qJ12LzZNHYOb77sLw+8ZhhnP3YevnxmH6Q+OwIePj8G8NyZgxksT4L7kQ4Ru&#10;/AruKz5DocsqpByaj+zjK1HovsHAI2jPcgy+5xH8bfjD+C8C5Fbuz5cPPIi599+D7x8aj86w4zhd&#10;GG7mgQyUJOF8dRbOlTP6zwnBmQI+nxeCjlg39KSGUW0UERDVhEUlzpTnoy8sAGeKcnCB6sQCSC1+&#10;15wRnovn+V+2e3iij0HWRSqVrqJc1LkzACzLR4i7C87kE+qlBdxGOn4vy8EfVND/7Gk3pjqIMikV&#10;ORm4pHOvrgo9VKdntK6IUmJN1egoSEZrRjQSApx5voWZxaByGSykR3kaBZJMiCQzcEmNseZwZCWE&#10;MnCPJBRibRZn1kyX5VJl5CZHUsVEICcpis/F089peQ4tq6vRg+ocohGvmtgtf20F6iZYN+pD6Ss7&#10;QK4afcXn1PJd/t0MMBF8eKsBUgRIiQFIcW4+MgmQyEBfhHo7I8jjGA7vW49ff/kMi+bPwN5tS+Dm&#10;aEW5kf6a5OJuqJmfGocKSjq1KNbcjnpaAw9uQ1mhzaxe82oTcbn2YQBSYVMgVs3EKrzLiQs6FVZn&#10;X+68Vj5sKi9Ec1keWspy0VqRjzZGC221mgxYayJzwcM+ekpmoKGiNG/tYFF7E80U10LyVQVUXPl5&#10;SE6MRaCnCzYsW4CfZ3wG5z0b+XviUa+p+4wolc5SPlvdas2yqk10kPzj+1urTYQ8oKG4hEifnBKd&#10;gh0cUhNWx1hNbqNz7OwxqbU6wrKF6sKM6uJ77ECQ89i/dj1O7FnP31piRoXJodmdjr73asdjB4ha&#10;ojRV1ZqBC1UlxVDTSn2nUiORfn74+Pv3sHzbAvh4HzOFYMFBzRtV76kuTOCJkUWo5fL5Gn6vFs/i&#10;sSJopIpaqeAK0+NRywusgSe9hrmaobP8Dv0++77I+Zt1OozzJ4gaCgiLTEZ48abDsWlQWc2LuJoR&#10;WG2q1U1ALbIJYgMQo0Z4y23KAfc1VPF9BEZlKs5UJuJMPe8T2GY9EgFCqSCpDZtdgYddeWhUVzvO&#10;d9XjQkcZnUI+LrTlMTosxdkOq0/XgJkhfmUAgEy/RedOHc/D1Yt+xMLfvjTRWkF+Bvx8juDY3mUI&#10;93GkgvOFX8BRY5qVXlmYQ0WrzgiEhwCiGemmd5tam/Cx4Kp6iG10mv5LpR6l8iwlaT0nKHfSGorL&#10;se3nZZhy7zhEHlhBgISjPSsObbkJ6C0vQE9xPsrjonB00w7M+Oo3jJr2NoY/8hrGPv4u7p/6Bp30&#10;eDrwwZj4wCgsfu9pHPjpbRz69R04zH4PTvM+gvOiT+G+9DN4Lvsc3lQnPiuoTgiXVZ+/h7Hjp+J/&#10;ht6D64aOxd8JkOuG32dSWHYzIDGpLEFEKkQgsYb33kiTOvnr7aPwl0HD+f57ceNdE/DKnffgkZFD&#10;6fhvxdh7hmLOqw9hzisP4onxI/AG4RK0jmBb/xWK3dejwnMD8pxXoSpgN4pPbUSuy2rU+23C2h/e&#10;xrBxk/kdE/D/DHkIr7/wEra8/Twm3X0/9+lhjBw7BW0RrjhbnmjgcY7nTleiJ5pDj2IgJwA9Ke60&#10;U+hL8UB3ojcGChJxrjafcKDiYLByms73nFJYhIrUx+nqIjr1ZFzqaMC5BjpQ91PoycnERT7u5znR&#10;4OaOFvqOUJ9TCHU5gchTroh2OoQ4xwNUDEFIDfZDQXKCqYX0M2DKSYjB7wTLBQYV7ZpzxCDgHK+B&#10;s7zuBqhk2vMSURLmhqSgU8hncJKTQIBEe5nZ6GnRPsiMDzYzyLVcrhagKstWe3YpCdUw0s15WpKT&#10;Zvpb6ZpVKkxgKc7Suuxqd6QRVhroZHXetYCh4Jy+Vhkj2hX1wQCa4LCWrJX/LTP+W+8xAJH6UMZJ&#10;ZlcgJXl0qDl5SE9MJEB8TE8sH9eDOLxnNdat/BlbNy3Eti1LsWvbUng6CSInjCWEeiMvKdKMnlJz&#10;woaSbF4AmWgsse43luZyxwqMkrBIdmUUlgGIaiCqldAByjSPpJYOXq9fXltEJORnmyvpxCrUeLHU&#10;jLlXusCaZfx/AkRmVEmrpUxkUhRKWzVUVnO7FSijw81MTYK32zF8/e2nuPex+/HZR88j0ssJpYWE&#10;oYAn5cSDrIOoFbjUKqOHUclAcynONBfhdCsj5fZ6k9c3jlTwoBOwA8RAgg6io7WT+2opIA3RNeAQ&#10;HIwp6m2h86/jMSRA8/O5/5pL8P8HIL296OL3NFQQyjxOZvEjvc7XtP3MsGgc2rEVP/76JfYdWGsm&#10;drZTfeg1paJaa0vQwQuoq6mCzltDdvW8CvqEBB2fUn75yfGMgLxRTOmr9TGaCVOl87T/2o8rACEM&#10;6DR76/LRX5OM0zXROFsViLMV7jhbdhxnS4+a29MV/uirzUIvIy+jQgw8pHZUS6JSo/UrJcj96OfF&#10;1t/SgD6lDI1i4DZpp1Ur0egtOn0rZXV16krKQysmNjBazMfvWuiq0RsXG7wYTYbgXEsWIVJvG0Zr&#10;LbtrPmsHCP+zKqrTnUt/o+Leh8K8NIQEOcHt5Db4eB6Evy+VeeAxRIU5IynaE0VpMbwYCxlkEK51&#10;DGbqqYg1kssEG+oe3WKOldKXxnSsePyl4nqoPFV/6aBK1q1SlZpX1E2waW2Y1T98h0AqnvakELRn&#10;xtLJMJquprKrLkN1SjwDjs149vXPcdsD03H7A09i5COvYvz09zF+yiu4+c7R+OttN+ORB0bi1zem&#10;YdNXL2Hrt6/QXsWOH17H7llv4sDPb+MwwXKUtuDD1wmPx/CXYffg2ttH4+8GIATJZYhIiVj1EKNI&#10;7DWRu20QEUB4+zcDjzvw9+GEh16nYvkrP/+3ISNw7aDbcM+YoRg/big+eeZeeC56G8fmvImUfb8g&#10;69gC5LuuRZn3NuScXI1sp+WI2zcHCdu/xerv38XtYx/D3++chGsGPYgv3n0XhUdX4JmnX8R/Dddz&#10;D+GTV9/BJc08L9VQXiqQTH9ELfgaVSe3oiPKCadzg1DutgtZe9fgXEUK/tVShH9XZuGPimxcaCon&#10;OKoIijIDESkTLY3bU5Jr1Egzg+O+6hJcbK0xAOnLTkN3egpO03n/wdf/6GtjoNLIc4vXEIHQXUMn&#10;TEVSV5iLM7yulMbKTYxGV3W5KcBf7GhGI1VJMyFylmpVPc661Q8wiQrD5yhSInwJELV1t9JU2Ulh&#10;VBwEh1KmBIfW9NDsda0Mq66+aoCo9T3UKl5rNQkaUh1WuiqV51Im368MkeBxRWmo1mHvafWn1JUx&#10;waOM7xFkaDbICDx2iFyeB1KSV4DC7FzkZWQiNS4G0ZTvYT7O8HI+gEO7V2HvzqU4fHA99u9ejQM7&#10;V8D18GYzwifQ/ShiA9yQQ1lVzhO8rjAVjcVpaCxKoiXyfjJhooV8CBNCREqigUQzEFFNhKbUlllP&#10;hEpEufxaFdz5utJc1lK5Go5bS8dfTQeuGZHqT6+Fd9QGvgZazvVqgBjHfbXpIjVmqRIN522qrUcN&#10;AVVaUEBpGAnH/dvx4SdvY8Jzj+KVt5/CKYdtBGkUSvgHWzKNB59AqedvaK2hw60vR39Dvmn7frYp&#10;CwOtjLqV97+c17dAorSUokuN69ckR+W5BRc7DC6DQKCwjQ5SOqONkb+iVnu/Lb3XRK1Xfc7+WfXf&#10;aqYC0e+/WrFI9cgZdTa3ITsiEuWMFnTsW3lMpTBMDYAyvaeF8Gip5P7Xcv81r4KAa+L3NdZxX7oJ&#10;/krE+LgiPSECZXnZ/J9KeBytBZbs+6FRZhZAqtBbm4P+ykiCwhtnSnnhFu1Gf/4G2npGfVtxusSR&#10;TjDRpHgEEHO8jHO1HQ+pATp0KSj1A7NGtdnSPvz9/YTJ6Q7C1aSfBFHr/ZcBokWsOtU4r9iCR91x&#10;nK/cgjPla3GuajfONwThXFsJzna38f0WQLQWuj6v75ITb6HKqs3LNV2OEyN8zCiYIL9jcHHZSYjs&#10;R3y4K3ISA3m+Z6GN52SHVJnOQwMQrWFDSCs1SYCo04FJzQmCVFy9Ok40swpnQwOvgVJGiFl0AoUm&#10;wFFA0cvf3MhAw3PfboRsX4R2bqsrPxndDMxO11XgDBVOE6PNXevW494nXsYtYx/BiPHP4d6p72LS&#10;M5/hsWc/xdgJT+K6IUNx7a03YeJ9I/HNC49i6YdPY9Unz2H1Z89hJW3Fp7z/6Qv44fUXMPahKfjr&#10;sLGExyiqj9G4jhAxtzaIXEsgCCSqiQgkAsPVRXWltq7l+/825C5cT8jcSIVyI5+Tirn29pF8/m78&#10;ddAI3Dd2FL58+j4sen8q0vb8gIC1nyJk6/co89qGfJd1yHBcDs81X6PAaRFit32HXz58C3dOfMX8&#10;rmET3sRn772HkuNr8Ojjz1GJCGCT8esXH6Mr9BjOlcajLzcEA4RFRzQD4J8/R4PvQVSe3E5opOJ0&#10;YRz8Z89Embsj/PfuwKEZMxE081ecryvGpdZK/KtPzr2WiqQC/+ppBM60mZUJ0xwc0cZACl2NqAgK&#10;Qp2LCypPURksWIn01VtxkapQSkVwuKAhvJ0qoLea4b7nO5vxBwOaKqqEYgarWmdE3YEv0F/UZSSh&#10;NTMRfQyMBRGlsqpCHBHjeQzJ4b7IjrfAIUWhVQ3LNTqV4FFXaM07kj+1d8SVYxdIlKKyK5KyXHXa&#10;TUWF+ZyG6GqOhwUQKY+r4XG5cG7MBpYyvVft3a3i+p8AUmwBRHaNgUd6BkmXjOSYKMSGkt4BHlQg&#10;h+Cwbw32bF+C/buWm/kHxw+uo8NdC3eHrQhyd0CcvzNyor1RmRmFhoIENBXGk65RlGhhaCwIR31B&#10;DOqLkrlxKpNy1UZsNRH+AI3WstrAy5S+0pDfK6sc2tdat4+u0oJQGkGldJIKlmodcnmoLeFwBSBS&#10;ADYVYDO7IlF+u5GfqyqrQGFWFiL9fLFswW+Y9soTePj5KXjshanYuW4+onxdGGEGmxxiYWo8inlb&#10;wWi0sTzfFO97anNxujaOEUQCTlOJ9LVZKsQawmrl14266FRdoZNOV2rEGr1knKHNjBOmozc5eN2X&#10;8f7V75EJHlYk+2eI6DkpHfvzfzI6IrN2u4DGx81yjGXFZua+qQG0M5pqLUNfi0YMldG5yalX0/lV&#10;m8aActyNPOaZ8ZFQm5vstAQLIHR+2p59H/rsAJGq4HHpr4jAQKkLBgr3oTdnFboy59Bmoyd7GfoL&#10;96O/KtYCiByqOVY2ePA4SFWYYviANS/CwITPW+kf/kY6Yo3WssNSx0ojlkw6iwCRsjjTzgu0OQO/&#10;N/jgYs1e9JcsQmf+L9ynFbhQe5wRZppVE5FasRXlTS2F3yFwCSKamd/AYKYoKRYRQSdx8rgmbW5A&#10;oM8hs950JS9OAUNw0GgyjUITDM2wbA35NiO8CBCCWN2jpbj6Gen2Se3xvtJczbwQUzw9cHD2Ynhu&#10;34Pc+HheFwyQCJLivDw4rluL2P0bGe1Go4/w6KnIxUCDItZadBbn4Miujbhz0uO4bcxkjJ70Ch6Y&#10;9gEmPv0pHnv+S0x+6j3cee8k/OW22/B3KpEJ996Nz56diNlvPYHF7z+FJR88jfnvPYVPnn8ao+6f&#10;THiMxrV0/tfS0cvh281AhGrkWikT1UUMSGQEiamHjDdAEXj+TgDdOOJBA48bRjzAz42hChqGv946&#10;xLodfBduufM+fPfi49jy7YsI2TIDqQfnIvf4CmQcX8nHP9C5r0PKgV9RQjUy46N38ZdR0zF0wuuY&#10;9NznWPzrPDR4bcVj05/D/3vIw7hl1GNY+cPnmP3R6yj3dsDZwjD0ZviiLyvIFNHPlyVSAafjYl0e&#10;zlFtXKrORLHTHuRsW4dtr36A6VRPm9/7AufLc9CXEYvUdRvRExGKskNHkOh4HL7bd+LwzLnYM2sh&#10;9i9Zh70z52PZO99g0TtfYusrn2LbsCnYeM9ziP34B/R77wEKAmih+BdB9juV+AVeRxcbys1Q4H6q&#10;87hAf4JDI7aqzZK7GolVHhKIpthYnG2uQR/VT0OiDzI89iHEwxEZ9D/FhEw5FYQUhhSEuvk2lBej&#10;qZJqgcG0KXRTLSg7oDbsSlPp/VIiAolqHxUmhZVDZ2+lrywY2OseKpzbJg7aTKkt9bkyJQluUwpb&#10;77XD52qQyK4pzMxGXlo6cpJTkBYXi6TIUEQFeREgR3CEkm/r+jnYs3UBnA6uxvFDa+GwZwVOECxh&#10;Hg5ICnEnQDxQmRGKhrxIA46m/AA05nrSvFCfG0CIRKOeSkRtS2q5YyreqFhewaheo6/K8nNRzChM&#10;o7k0n6TKQMSql2jUlFX8VkFb8zrsqxxaYBE8TLG86crytVeD42rTawKI0j2VxaXIT0+D10knfPHl&#10;R5j20lR88jml/LwfcXDnKjjtXQt/z6OID/XgH++GlDBPFKRGkfKZaK0sQHdtPvpq03C6Ps2ks/p5&#10;MvSpC63SLN1dlycXKrLu6VCnXqugbofA1Q7f7jwFEXNrc46XQUBTlG4tmWrByThPm/3fvu/K56zX&#10;ZPr9Ov6NBLkWy+pvr8FASyEdWzp6GlLp2PLo7ErR3VzJYKuSzpBOlBG2OnXGBnubodyVPKFUG1K6&#10;TN9ptiUFoSibjq2nNg+95RHoLzqJvryd6Mxcgo60X2g/ESKL0FtwAH1VVCCCjUay2X6L/XdfTksJ&#10;HgYKVCK246Fj16bUmjooE2J63v5+awQW1YgUSHs9LjSl4vd6TwOQ02Ur0Vu8kCpkNR8fMqspnuuo&#10;wdmeLgsgVw8Hpmm7ZpY6VUBOchyOHd2A/YdWwtV5OxLC3E0HhnpeVAJxl36D/mvuh/Vf8H9ua7MG&#10;HDTUoqu2DN01VGU1KThTw2CjTssFZKOvrghNWWlI9/CE357DCD/mgpwwqt5kRo+pGUj1C0bMcWfU&#10;UAV1VRHuVcXorsjjZ8txWkBiIOPtuBNjpjyOwQTImEkv4v7H38XDT32Cyc99gSnPfYYHtVrg6Afo&#10;wG/BjYMFkZH48MkJ+Pm1x7HgnafxyQvPYCTh8bdho/C3wXfiWpoUhIGIDSTXGUUy5jJE7IrEGJWG&#10;VInAIIDcPPJR2iNUIATKkDvxl1sG439uvs0A5G98z42Eyt/ueAgTHp4Ev7XfoNR9LfKdVyHPZQ3q&#10;g/YgaudPaAvciUNLfsD9k6bjv++YgKHjX8HtD7+KhT/+grNRR/DWG2/h/zVYymMKpk97Ce+9OA03&#10;3DaUwNmL88UMXPIicKYkAWfLGSRUZeCsWpoUx+E0fVBHhBvOF8XjXHESOuKDeT7G4iLP157STOQ4&#10;O2HHq5/C4fNZ2Pn6Z1jI4/n96Cfw473PYtOjb2HtK19i7WtfYtUTb2Pl1NfhQpB4Pv8xTjzzIfaO&#10;nIqaebPwe4YH+uOd8e8iQqQkGv+ij6BMJbjyTRorIcQf9QTBJbW1oVrXSK1eOvXsgw5oyaAfqS9H&#10;d2ESmiKcEHlyL1IjA1Gcnogq+kQ5bKMUqDqaq8rNFACznhJNM8Ub+VwdQWAHSCkVqlSLJnqXqg5C&#10;oCjFZS1la63NbtZGN4CQyrDUiAUGFclzjNUY5XKlbqJZ6tZ7LdNz1xRn5SI/IxO5hEgWVUhaXAxi&#10;qEK8XI7g4K7V2L6BANk2D0f3LSFAVhIgy+C4ezkivI+Skr7Ij/NBRVoAGigdm3L9KK9deXEcRWP2&#10;UdTzfl1uIGrzNTfBWpNXUqwkJwNFWbJ0wiuZF2oCclMSUcgDWcboS00QqzUcVTN+eSHbIWKUiE2V&#10;6PkrALlSMLcvefufMNFwymZ+rrK0HHkZWUiICMOeHZvw9ZcfYNOyXxHp64qslFj+7oNwPb6Tkacb&#10;nB02w/PoZkR6HkZWbADKc7QGhKVCumsL0NdAB9zKaL2jhc7QGolld4YyqZAeRs8qlpoiqfbJ1Eau&#10;wESO/urPqEeSbuWQrPSNANBhS48p5SOICFR/hoXM7oz/83mZ+iopPVhLGayaxwBVR39TFrqq/dFe&#10;7omO6mg6vXx08Td1NpTwBC03hXMNYY0K9MSpYzuRGRduRqqZSXfcF/Pd/A0qhpvFvmqpzspjCApn&#10;dGfvQEf6MrSlzkV72hzCZC16ijwsyKi2oVqHbX//ZHLGginNjFDicZND1+i5JHd3ZAR6o0Eg4wmv&#10;Y2Nf+fF0v4rh3abh3fmmbFyq88GlGgdcqNyNcxU7cL5yDwHixKgwBucIT5Pu4meuHtUleGjbZnu1&#10;dYiJDMC6LbOxdftcM1GrIDkSpdmJqMhNhVYn1CRQpfr0GQt0Sh/y3FNH3upCdJcnoLc0BANlfjhb&#10;6YOzPNZnaqIJlBwziscMea/iMZaZlG4V6kr1H5XSKVSb+U1Ki/XUEuiVClrUOp/wrShEgo8Dpr38&#10;PAaNmYhRDz+Fex59FQ88IRXymUn5PDz9Pdwz6TkMGnkfrht0G24bcqtJZ70zfTLeePIZ3H3fI/jr&#10;7Uot3WEActn+Q4lYELGltAxMbCCRwhg0wgBEqSzVQJSy+uttww04/iJ4UHn87fbRVCQP4paRk/C/&#10;Bo/DzA9fQ4nLCjQE7UCpxzqkHVpAkDDC//oleMydgSemv43bRk+nwngEN9//Ap5/8X10BR3A2rk/&#10;4Roqj9vGTsOtox/DsHGP4dqhIzBo8FBkHN6M3yvicbowFqeLYgiScKoRH3Qnu5niuYb2XqhIxh/1&#10;OejOi0dtyCnk7tmGkPkL4PwrVcZPc3Fw7lI4zV0M97lLELtmM1IOH0PA4vXIWbYRBVv2oCE+CkVU&#10;J33pSfgX1eQl+oCz5bnYt2A+GgN90JsZAyd+p9fhvfh3Qx4i6D/TQ4PwDyqQ37uaUU5HnhQShH/y&#10;vornSmVpxcLqyAhE79yH05XF6KcaOp0dihyPPYjnNVeamWIAotqF0lVmWVml8OuUhbFMMNFoKQFE&#10;kFD6qojb0nwPjdJSQb04M5HnrZbeoCKhMjFFdVl+FkGRbZoiyqoLGMDzseomsqr8bGhOnukmQtNc&#10;EIHDKr7bAFKqiXQ5eaYOkp+ZhYzkRMSEBcHbxQGH96zFzs1zsZMX0YGds3HSYRUc9q+A074ViPJ1&#10;QlZcAAoS/FCR6oOGbMIj2wNNmUfRlLETjRk7UJ95iFGUC6qy/FGRFYmyrDhTDMpLTUB2UhzSYqOQ&#10;GBGMuBBf0548I05DzzTJhSQtJPUqeMAEDAGEppFUdrsMET4vZdHWfGXIrkBiNztM9J4GAqm8oBiZ&#10;ickI9/XFvi3rceLgLjNkuZAHrDg328zizEmNRoS/i0nbuVJ1BTnvQla0P/c/lRd4PrT0bicjhh6T&#10;y6czVPrKOPUrDlEORZPDNLegu6PLAMzAjvur4cXaN2uI7/8ZhVvGx1QzUjU9/H4pApkclEmTCSoq&#10;3hug/Pk7/hMesm5aExWdFEgPJXa3Lqa6RHSUn0JjwWE0FrmirToeXfVZ/G35PFkLub+1RoVEBLjC&#10;/dhWJPq7myaZGtpsn/io71YRXEOcu7SCZEU6ugt48WYfIEA2EB4rzW1X3klG0SlWsd2e+rHt73+a&#10;HYCd3EYTFY+GVmvUR2ZkEBJDPM3cjCZGRa3VjNpsgwe0HLA9jWXap9cxwqw+hYtVLrhAO1/jjfN1&#10;VB+2JXfthXSrfmIpHX2P/o8OQl6wTYzwx94DK3DgyGqeFyeQEx+EopQIlKRGoDYvDR28gM0wZB5/&#10;/Qc6Dhqp11FdhM6yOHQX+aCvyIWKzBGni4/gbJkjzlRZAwk66ip4fOvNKELT0LKlBa28r/O8Tecw&#10;z1kz/4fneDcB0lVO8PJ7++sr0FNRgIJwd3z59YcYes9E3PXAYxg5/imMmfwqlcj7GP/kx3joifdx&#10;P1XIuEnPYujo+3EDITLsjtvx0IOTMJyf+StB8Tc5+EHDaYQIYWCHyOV0Fu06Qua6/1QjvP8XgkLv&#10;vUHF9eH3Gpj8hWpDJoiYeormkahWQvvr0Hu57YdQeGI56v02IHLHD9j163t47elJmDz5Ycx7bjqi&#10;1izF88++hzvufQ7X3/0ohoyZisQ9K+G7bQn++64pGD/9E0x69isz6utvd07EhAcn4OYhQ+C69Ff8&#10;qywS3Wme6Ew4gdbIA2gJ22PWBzmT40/VEY2yACeErV4Eh+9mIPD7b+H7w/c4RWUTvWMHSjxdUcag&#10;uSU1Fmcq83CxjCqRweLBWQuwbsLLiFqwHucI8J6sJHSV5KAtORZNsZH490AzHHZvRUFUMHgB8TpK&#10;w45VK3GpqQrV2clw2L4dmsF+vrUOZ5qr4e9ygkqjkvCoxRn+/5qAqDVJMg4dRYm3LxVqGQaKktAQ&#10;eQKJPiepHtJtTtsqfAsgWk1UgzVkdoBozRstR6C5SuocrdR7DoMdjd7K5DmrdUDyU6IIFAsmZVqJ&#10;UECROrEV2mUVVC7lfN6YgY2ez2Hgr16FSoNJrVCp0MyMdF6T15QVqOuoZRrKm52ahrjwUPifcoLj&#10;gQ3YvWU+tm/6FUd2zYXrsXV0qivgQqca7X8CmbH+KIj3RnmyJ+qzBBE6o4wjaEjdjMbU9ahP24bq&#10;1IMoT3VDGVVKSVqEmbKv+QoZMZFIJqgifU7B58RheDnuR5iHC5K47czEBB4IrU1N2lVrVvgVcFw2&#10;gkVdd1sYpRmA2FSIsSaacdSaRW49r9c1E72GEV5pTi6y4uMQ6+9N1ZOOeDqmUkq2ouwM5JDc2UnR&#10;iA5wZ+TtDp/juxDisg85caE8mNlQA0hFAZqDogWEzBoiBiCWE7eDQ+3eNcNYNRB1171cy1FaztRv&#10;5DyaDdykRowTNA5UqSxF1QICn+8gBJt4sjD6bK9j1NvSaFMj/Bzv96gmQaDYnbHd+coR2k2Prdx+&#10;KxrKCeacQLSVhaO7Jg6dlaGU1o6oyz+MtvJAOrZ0nqiq92SY3lANjI7D/Sir/Q/zP4xFHaMhpXfM&#10;JDx+r9kWty+4dTXWMfIuRkdpEjrz+V05zujIPs77PugqSyKwCF0eLzPz/Crg2Y+b/bFMykaDINSC&#10;30jmkkIUpMchKtQdqfwvGmqsdffba/gf8HhIiZhRVVIhXa0401KJsw25OFufwdscRn3F1nK7VChm&#10;JJdZLdAaymv2Qb9DNaOWdl6cDVTNeYgNcIbDsfU4eHQtFcghZEZ5G3iUpkeiIj2MqjsKbSWpZlXL&#10;Diq2Di3DzOCivSwNnYRoT74zevMPEqabqMBWoS9vIwZK+VxNJpWeVtbkMVPBncGEhk7LNBJMv1uq&#10;Wd2C22pr0VFGIBWlExyCCNUvI9/KWB+sWTwTo8Y/iruoJu68bzJGPDANd014EfdMeQf3TX0P46a8&#10;hvsnv4AxD03DoDvH4tahQ3HrHXTstxMetw61AEK7VkaQXGtAYikSCyKWWQCRIhnFxyOtmgbfJ5hc&#10;N3SUuW+UjIHGvbh+hGavjzfF9b/fcR+uH36PUSLTJ0/A2pkfY/en7+K7KU/gjjHjqHiG4r8HDcFj&#10;kx7BLjr08Y+8jIenvImJU1+jMvgayfsXY9C9j+HBKW/j2TdmYeKzXxh4vDxxOnx/+hJPPDYBXzw7&#10;Hf9IOYmm0F1o8N+EhoBNaI3Yh94UN1T47EP85oUI2rAUFb6ESzyDXvqalrgg9BQk41J9IVVCOf7d&#10;VY3WTF77p9xwtiAdx39ZiGfHPon3Rk3Fyg9n4gzBcb6+BGdLs1EeHoLysBCgvxGnjuyj2jgOaEG1&#10;mkLsWr0cnVSol3iuOe/fg7YidVKoxb96WxHj74WCpHj80dmIM7YRWOfb63mO5KDAh0FXWQH6qEJ6&#10;MgKQRsWbFROBBp77Kmzbh9gKGloHyQ4QpbBUV1YPthKqi3z6L3XZTY4OhDVb3dXMJcmI8UN2Qogp&#10;zGuIryYtFqbE0B/HoZRBfYmW6CBgihg8l/A6KyWISrPSLltZdjpBIkWSb+aCVNAXlvK5a1QPqCgq&#10;MVaSX4jc9EwkRkUixMcVro67cGj3chzctQguh1fB9eh6nDy4Bh6OW+lQTiAjygd5MR4oTXBHTYY3&#10;6rI8UJ/ugLqUzahPXos6WlXyLpSnnEBpqi8vvnCz07kESFZ0JFKDAxBxytlIv42L52LH0oU4dfgA&#10;YoMDkUWIlOZSvlHaN9JJCBZ/MgGktt7cN1EbL0YDEd0y0tcILZkmAQokAoocn3L4ii7LSM885Rh5&#10;MNS6ojgvC6WkbV4GpWaUesdEINjPFX7uh5AU5o0ivle5QM06buEf19aoBak0Z8JSBcp/y5kaZ0jV&#10;oXbcvSqit3UYiFn7ZFNO2mdBpLaBTlpDe63hnvbPm7SVANGm0TqVaChKQWm8K6OaCH6PJvcx4mcU&#10;r7kGPU1WV1q749XnBQ1939UmtaPhwplxwYg5tYz/F517VTwdfhxay33QUuKM5hIvnoxRjDx8UZrs&#10;hRY6rPqKYkR7HkJhWgh/e4kZzCAnp21Y+2rBSpG45j0o9y8n2sHPtpcySi9N5f1cdNLBan/1u/SZ&#10;q/dXj7WPdtjpVqkr01WgipDgNusIkOKsRKQnhMHDdR9OOe+FJvG18z2qO5haiBpUUoWYeR5qi9LZ&#10;ZpkmIfI5zUS3VIeG/FKx2OGhfVC9yvxXTQwSeC1kpSA2yAVHHdZh5+5F8HDfi/RoX5RlxPB/iEd1&#10;ZjDPc3ee526oTQtCQ14yWsoL0FZZSICkoCPfE925RwiPbVRhi9GS+BM6Uhegt/AkempyCVudP2qb&#10;z3OW56X9PDXPmQCoGY1U4I08T5t5sbclhaA7nwqujMqxNIvbDcKxrYsw6YknMWLcRAwfOx5Dxz6M&#10;ofdOxR3jX8SYR9/GvVPewj2TnseI+6dg0KiHccvw0fj74NsJjNsJDgHEfmuB5E+KxKZGrJSWpUik&#10;UiyFwffdPgbXSo1Qlfx9+H1mpropoGu2+ogHTXFdMJE6uf6Oe3HTiHtx812jMJpq6ZuHnsGutz7G&#10;04+/iBvvHocbhg3DTXeMwOBRD+D56W9j1+yFyD+5Ew3u6/HA5Gl4bMqLeOzZj/D6ez9iHJXV0FGT&#10;8OzDj/M3P4LbRj6E2wYPRez6H9AVvgV1VDct4XvQneCE5vDDiNqyAG3RbvijOoVKNBXnKtLwe2MB&#10;LlJlnylLx5mKLJytzsPZmjzUxYYgctdeuH83Dx8++CyeHf88Hhs1Dcve/RbN8VHoZvQ+kJ2Eyuhw&#10;lIYEAb0NiPQ+Cc/9uw1ALjWWYfvqpaiM8gdPdng4HGBwnYBLbXVGadQUZMB/5wb8o44gkgohQHR7&#10;tr4K7Yz2axn59/H8GSiMpyJyQqCzA6rpqFUsN0aAGBVC/yOAqA5iT1+poW0BnX4mg9+EqCBEBLnT&#10;hzsg2PuQWVckPljBuRfSCBbNXjemNidxYchLiKCFMUgORDZNvQ61cmtRejKv+yRr8UCaoKJ5JeU5&#10;GWYhwQLC55rq0nJUMyqvKqFTLSxBflYOUhmdRwb7wdvNAc4OW+DuuB3eWofi6Gaqjw3wOL4TkYzO&#10;0iI8kR3hiqI4N1Sn+6Au0xN16Y6oTdmBuqT1qE0UQHajItXFKJDStEjuSJyZX5ATF4vU0GBEUnU4&#10;7dmBRbNm4ecPP8Ge5UupRFyREhVBUqaSrIw+K6ut9uxUEHZTu5Kmahrvm5QWAWFAQjNpLx5cmaJo&#10;OXsLIpY11tRAnVUrVCgiFFTQ19R+DSVOiQpFTLA3/LydceLoVtOULIt/Sjnp26D5KPysCvnW7PQm&#10;Ez1aTfisuoaBgBk1dCUlotfshXwr0mSESScspWTSWvwuq2Gj9T1Ky3To5CjLJ/2jkRZyFAGH5iA1&#10;8CiPRSmdqzUJUcvu9qig/R8KxDh0GzTspnRQHZ1xkPth+BxdgoI4Z9TkBRMekVQj/mjKP4HmskhG&#10;Ir7wdvgVhzd/zQDhBP+jo4jyOILyvDS0Kmrm99iH3f4JIGa/+dv0Owg1s9hXLS+Mmgo6+Wo+p2aF&#10;V4rvVwPEPpnOirr5/xG4jTwmVWVlVHuaW0GQ8NiroJefHINTbnuxe99yFGUkGeerNTjM/piBCx3o&#10;tdWIrK63Sm3RzIgrW/deu6lYb4OIfofqOmrHXs0LUlGcl8tu7N2zGLt3L+Y29/Di80MNo7y6/HTU&#10;58ajqTCFcNdCaFlolDKt1iQsKjS12snzQmfWAXRkbEJ76iK0psxGR/pqdBcHUomVmcadao+j4EKT&#10;NhvLVP9Q3Y/nbSOVKn9zXUkpGlMS0OzjiDZ/R3TF+hFI8eguTCNUQuF/aC2ee/EFM3lw2JgHMHT0&#10;A7h9zAQMIUTuHP8C7pn8BgHyEobd+yhuGfkgbr6TymDICKqPwfjrrYKH3a6CiACiFBQhcq1Ja9F0&#10;y/f8lZ+7lq8LCKbuoTVCRj1q2chJBiJ/H26BQyrkhrvG46a7J9Am4tbRj2LQmPvx2OQXsfTVD3Hi&#10;l1l46XmlsN7AuJF348bhVDS3345HH5mOkG0bgBxPfPXR+7iNQHr75Xcx/ul38enHP+COCS8QRg/g&#10;r9yGivk3cl/+96C7MHHsKNS4rERn7GF0xh0jQI7TTuBsrj9O56utexTOlsTjdEkizpSnYaAkhbdU&#10;p5XZOFuVgzO0i3UFoAzH8WXr8cYDL+DDB57Gyne/RuyhI1SOmrdRgottVWiic21KicM/msrgOn8h&#10;di9ZAjSV4B8NJXA5uAv7N6ynqqmB73EHJPr74R9UGRp9dbG9Dh4HdqKtkGqmtc4scXumvsIMzz5d&#10;VcbrMB9VVPk9PKe6s8Jwav8uhPkFoJXXfKvqHzaz+zalrzRLvLq4wNSVc7lPKTEhiAjxhK/XUXi6&#10;7IGn8y748twN8T7M73I0fjs6SP2zvBAX4m2GDKdF+iE1whtJWngq9JTpd6h6Z05iLHKT4ngbidwE&#10;QiUpigol1qiW/OQoA6BrasurGOVX86KpQiUhUpxXaNJY8VHhCPZyJjgOwPvkfvi4HITbse2EyDYC&#10;ZBeiAki0EFekhTrTGXmgMj0AtZm+qM1wQ03qIdQm70QNrTr1KKqoTiozw1GeGUdykWjpKchLTkRW&#10;bDTiA/3hf/I4DmzciHW//gaHDWsQ6n7StObITUqgVMon4Mq4jyro8iIjTOrpCHXfgEXdVBmFSomY&#10;1BYjek3Ka6muMgfYTus2LVdqLsw6aKlXNcbT2r8ammqKmcqzl5TwgAYh2OMk1dduBLs7IjUmlIAp&#10;4D4UE1r80wgPaySYBSWNSJLjs5sdIsax2pyr3ezPa1iqXlOUbdVGqET4nZpDYCJSOjFNRiqi3I7x&#10;2IMw933wObkDiYEuqM7PpZLQXA5G7IrabSOzrnbI2ob2w24CiCYylmZn8wQ6hcQIX6TH+CM/0Y9K&#10;4xRKYnehKvUkT8pS1BcV4MfPXsGrnz6C9754DCvnf4DEYC8ep1J+D9WDvl/buez8rd9mbcsGLh0L&#10;QZD7qdFKZm6ECs58Tftm9pNm/x4Ltr08Bo0ERQ1qGXlXcXuazNmm/1XQrqw0OdfM+DCEBzojItCV&#10;sEvl65r4qFSgBlBYDlnb136qKG7vlyXTffu6JmpaaB/ppeHC+i0CSDPPD820TeTF5aI1V46sg6PD&#10;RgZT+xgw+aIqOw31mghWVmRGwZhAgiCw0k/cvsBZmY+2HG+0pu2j+tiMjrQ1hMc6dOU5o5MRrxmh&#10;pcCDgYQGfSiIaCirRGV2PlW6mtzloby0iJFeJlroFDp9jqDHeRt6qIK6o73RkxmN5sQABB5eh+df&#10;fJ7QeBCDR47DEGP3Y/Do8Rh8zxQMpwMcOf453HHf47jl7gfobO/B9ZqvMYgwuEUQGUKY0C6DxAYR&#10;O0hoeo8K4n+5ZRCuI0xuuOM+U+AePPZxDBqr5olTzIxzq2eWUlcP2oAxBbfxPbfd84QpfA+571kM&#10;vecRjBn3CJ6a/DSem/AY3nzpI2z64APs//oj3DP+Ie7bMFx7+3DE7lmCslM7cc+jL+CHt17HnQ9M&#10;w1svvYuHn3gDN9893oz0GjpuCm6l+tDvuWH4Pbjm70Ow8at38Hv2KXQnnUQX4dGd6IyeVE+zaFVX&#10;ehBak/xxRgApTSZIkqk+CJCKTEIkC+cJkNIAT+z5eR4cCZDGmDBUBvmZUVR/ECpna9Q7qwTdapbJ&#10;gLKVTvRMeQ6cf1mABV/PRLzbSVxoKKWCyEMlIaCJiUWM7N0P7EMfgwoB5J9djVQCPkj2dcY/qUhO&#10;11dioLaMICnF6Rpuo5Fw0sJ6qdFoz4lBgsthrF27h+d8AhW8be7bVbeanK16hLpGq6WUVhiMCfdH&#10;AL/fjQrd2WmrOYfdeOtB/+HpvBNernvh43bILF0eSvUU6ediVpqN8j+JKN/jiPQ9gdhgT8SH+SEp&#10;MpBBUwiBEmSWMk8XWGKDTEf2ND4WgK6pr6phZFrLi7UW1YRJeXEpCnJyjQqJCvQmPA7DzYEbPrEf&#10;7sd3c2d28XYXwrmxGL/jSAlxQUG8PyrSQ1GdFYKaTH/UZZyiEjlJmLigJsuLUVs4pVgCKhnFqu2J&#10;OvgWpqcRIkl0ZIRIaBBVhzv8jh6C/7EDdJgnEBfkg4wYLZ9LyVRQgPIiLeZThEqN0CohUMqsUSsa&#10;7iuIKM0lVSKlorSHpJ3yg62asa6UEyHSUq9OwGVG8ilNodyhGoWZBeSra1BK56z+XtlJMUbF5MYn&#10;UilFmxExaq1i6hd0MBZArLSY6itGWdgAonUm7LCwhvFaTlzPGedur4/QNEJLc1ZMjcSktOqsdAYd&#10;bn15MbKjvBHvdQTpsaHISuO+JMfyOObQcanflVV30Xb0vXaAXA0Ru2m/FOWqB1hJVrrpwllM56Ru&#10;ymmBPGFc1qEwIcgU0no7urF44WyMnD4GY6eNxOY1Pxg5q+VfNfPdOP2ronY7POy/2XrO+t1SWWY9&#10;FZpUl/09Zn/5HfoeHQ/19BJ8OhsJHb63trDIdAduIEiaqqrMKJDi7FRTA8mnZTE60gI5Ws+5oayc&#10;/7tywZpsSvgUFKG+uMwUwvtVIBdABAqb2cFhtk/FYkZw8X261T7rf1DhMC0iALGEVATPc1/3gwjy&#10;ckBMkBvyGYXVM+Jr5zlgugroN9mOt4ZZK43XXs2IsSAGzWmEcgohkumAznxfdDLi7airovpQY8w2&#10;A3aZBlQoJVvLAK4kJRPpgWFICfBDWWw42uJD0RN6Er2ee9DnuBm9AcfRw8CiKdoTHnuWY/rTz2DQ&#10;qAdw84hRuHXESAy6czSj9nEExoO4bfQkDBk3FbfTlOq5fvgo/H0oTfUMKQpC5G+3DLGB5Ioa+eut&#10;stsJjkEGHH/lc5pcKEhotNXNWtqW6uNGqgtrVrrVaPEmguXWMVMx6J7pVEFPWTbuaQwe9ySG3ieQ&#10;TcfwO+/BnXeMwQO0l596G+vefhVJezZiyrQX8ZchBNfgIXjx6Uew7NsZCNqxFmt/+gK3j3oYL057&#10;2rRZuX74OALpUTz7/Fu4d+orvP8I1DblqWF34qupj6Cf0OhOFkCOG4j0pJ4y64PURbqgjMfu9+pU&#10;XKiiAimIx0BxMnqzY1DtuB81fm4o8HJBCf3Oxbp8XGouppXgdCXVQkMROvJTUJ2oJXJzkOTqgp2L&#10;N6G/OB0VwX5ozU7i/52GM4TM2boiA5LTNYQGIdKvgQ81VBoN5TjXROVQmgf3XStxqTYfpxuqCQ1C&#10;hEqkv7LEtDU53VCJrop8NNNfVkd7YMvq7Vix8QhKs3JMhwP5MgXGLfRr6pChtHpZbqYZmJTMYDck&#10;wB0ebg44QR997MhGOB5ah+O6PbweRw6uwVE+djq8CW6OO40o8Hc/goBTDgjydEAIVUsY1W6oz3GE&#10;qi28vyvVigeB4mVBhaZBLAnBHojma+pGco3WDpc1VNcz8qth5FeOkoJCZCQnIzrYnwrkCE4c2AT3&#10;Yztx6sQeuEiFHN+J4FOHzVDeVEqevMQQlKVHoZp/Rm1uFOpywmjBlPlhqM+PYcSWDK1/rvHHmsVY&#10;UZhv6htFmfzhKcmUQjGM/EMR4+uJEOdjCHZ2QKTnSSQFeSM7NoqOg84jK8NYYWYGSnOUeiIEzHwR&#10;q8uvvc+W6huadS06N5kx0xV0zBZImrSOBiN7tQAwowkIkQbNwqRakROqKlFL+iKTWtKw4bL8AhQm&#10;JZqhq1ojRDUUaw6K8tVSCqq5WKO+rPSUlYK6DBDjTK84Vit6l+PUTOsBU2Q3jpOfVSRrZt3TUTfX&#10;1fK3lJkRayXpiWaf6vi81qZoKNV6FNX8jCb0WSO/LgOETtCYDSR2mMgxKkpvpRowCkopQN7WqhaU&#10;noSSeE8UZ0aaQllxfjZ2b1qKr754D0+8OBGbVv9IJRjL41oJrRei33D19+r3Xg0Q+/7osUnVNdsg&#10;wt949bEw+ywnbkyt420z8akgahkwVDEK14pn+RlJPBcjkZOqYCIeZVSwuXTiafEhZhXNynzNwLWW&#10;TtaIFQ0PL0jkf0bFqhX9urlNc5yk2Dq5r52qH2lUm0wA6DD7oH3RfklF6NypKcnl96Yhh9I91McJ&#10;fh6HERnkStUWhebycqoq9bnif237vfqsOR78Xq2S2Uan0EoH05Ifi7biNHRUFaODAYwWDpPyUG3M&#10;DhDTjZm3bU2tJpDLS0hD2L5DyHbUSCIvdMdRdYScQN+J7egLOIHeKB/UhbrCYeN8TH78SQwa/SBu&#10;GHY3bhg6AjfRkd4y/G7cMmI0br6TamHkwwTJI3zPJNx05734+7CRuH4YITJEo7Buv6xEjPG+gGGB&#10;g3ChAtGQXWvWub331SSTvrpBqSlC5JZRVBpjqEYEjXFP4fZ7n8bt9z+D2++j8b6e08qEgsnwB1/A&#10;sJH3Yfxdo/Hg3fdj4gOPY9O7b2LBzF/wwvMf4a3nXqACGYL/ue02PECFUuC4AfM++xBPPvo4pj4y&#10;Bf8zeDSuo/p4cNKTeObZV3H/E29i7JTXcBtVydBhY/Do/Q+iK4xqLYVKL94JXbSOeMKEKuRicQT6&#10;8yJQGuaOjMM7UeN6mO8JoJqLQk9GJDoy1IQxDZcaCnCmMpvgyDZ1kXMESDMVQXdBCjryknGxgYGd&#10;vw++fusXHNmwB8GHj+HfTSU4R3AMVOYSBnk4XV1AgNBqi3CmnhCqL8PpOkKlrgx/dNTD59gulMcF&#10;mrpIWxbPjbwsDNSUYaCu3Mz10ZyQgdpitGWEIuzwPnw5cyN27nelz1ID2TozidCsT85AWHM/irNS&#10;kcnzMi7MH3506s7H9+HQkS3Ys2cl9u5ajv17VmDXjiXYunUBdm5biIO7l+Po/jU4qfIEQeNBv+7r&#10;esBAJMjzCPzc98NHSsV1HwKpVMJ9XUx3EimWMFqIJ4MqqiNXnp/XNNU2QtZQ3WCpEEb2Akgm1YEF&#10;kMM4cXAzTh7aTPWxk5Jou6mBBLruRzRplRbhh/zkaLNCYWVuCmpJ6rqCZNQXJJnibwMvogb1xCov&#10;pMMvoWoo5TZKUVlcgnI66JLsLORyWxmx0UgI8kfoyWOU5nsQeGgnwpz2I9HvFFIigs2Q38zEOJrG&#10;NmtyjKb16zvLqBCqTFsU9dXSDHcpC7MwfIWGvvFC5p/TzKiwsUIzMVXr0LKkfB//hEYqFXtaqokO&#10;3IzgUm2CF7pUTWV+Pt/P72Fk2s7nzIgwRovWkFwVQW0AoV3pf2WlauzDXK8242y0/oOs0+bc+VkB&#10;RCkyDclTE8qaYjnFLFMoVoddtRmX2mklXJQm6WpRTyo5dOs7Lw//taVk7DC57NzkqKSS6Lzsisms&#10;hc5t1hVloypXC+tnIF3j3VMS0Uy4+J48Cofty5ARFcpjRYfMfbBDwDg+4wittJ2e17bsZgDC10y/&#10;Jxtk7e/TrUzvs0NEYO3ia6ppaQkA/beFKgqmRBMeUQRHHCoy4wmRWGQlhVGVBaEwNQ5ltoJeWXaG&#10;aShZRJhkhmu0SbwBro6pgodORv7d9VWM4hhQ8EJv1RIBjPQ61QSS21WTSakJ1VNUB2lg4FHPczY/&#10;TU3zjsPDdQ8vzsNIj2Q0SyWsIEIj7OzH4+rfpcXHpDI6NUyXsFerE4HDpK143OzvuwwQ+3P8jg6C&#10;pZ4BXW5SMooDPdGWEIDOtFB0RbijhxH0QKw/emL8UBpwDCvmfIeHJtM5j6G6IBj+fvsIXD9kOG64&#10;/Q7cNPRO3DR8JG4acQ9uvotqZNREKpWJuIX3bxwxlsARRFTbGGJBQ0pDEFE9hHBR8duoipGTccvo&#10;x6g6puBm3t4ymmpm7DQDhcEChA0Ul2FBtTH4XssG3fMETe+dbp4f/tArVENTcP+dd+EeAu2BkQ/g&#10;qQnT8dATb2PTD78gYccqvP3SY/iv2wbjhuEj8NUbT+OVx6fj53dewD33j8d/DxqFvwy9Fx+98QYe&#10;e/IVPPTk+7T3uI8T8Zfh92PUnSNR5bYN/WmuhIMjOuMc0RHnhNOZXkh22o4Dv/wAn00rUeJ+mGDx&#10;w+mSBNN8caBU9RAqiPJ0nFZhnUrxTFU2OnMTkBfih4aUGLRnxKGOwcS5ukJ+Lg2/fDkH1w16Bh+8&#10;OhPuGzejzeMAn+fnSjP4HQQC7w+U51hzO6haThMIgsjF1mrkxYchwHEv/tXFII7Bc1NKEs611KBf&#10;E0/pm6RE+mtL0VmQiPz967F24XZ8/tMWRIXHoaueQaYK5yXqSZVritpaWTA1NgwRQZ7wOnUMjkd3&#10;Yu/eddiydRE2bZ6HTRtnY+P6X7Fp/S/YQtu1ZS72bF+AQwTM8cMb4HpsG3yc9yLAbT/8XHbD68RW&#10;nHLaCHfHTfA8uZNAOQJ/fq8XoetOOLlw3x0PbcfenWtxTXOd+kMJIPUECKPw0nIznDcjMQExwb7w&#10;cz2Ck4cJEJpo5ckN+dJCKOsTAt2RSdmkSr2GdFXmZ6GWP6qe0VtDSY5ldNhaYEcpJTlrTZySUlDL&#10;kqqSUpTl5aMwIwPZ3F5yaBDCCRDfnZtwav1SuK1biMD9m8yknGhfNySQsImRGkUQYUYGlOemmpmV&#10;Aobao2iGu9IdWme9oUyTbwrQXFlAiNAJ87axjPtWms3bfD4mZKhQmniBq56h6F81DQFBzloOTwVd&#10;pVE0ic2e6zZFXgLEQIT3zfsFEaVp1LJETtWWxvr/ZgKHRmjpvhyHpUD4vUq/CWyFGaghiGsKs8xx&#10;U0pLhXM5ms7WFm6nkduxmhHa6x92gNhz+hoKbOoLcuZ8jx0gutU2tW3l/FUX0rK+amdflqPVyXL4&#10;26iCeFyULvJ02GwGELRz/8wQU37epOt03wBTUb1t8MBVANF2DaQIWQNbOlAV8o3jFFj0WX6XfT0O&#10;vV/HXce7hv9fgSY/5VjrjOucKstJQG5qCC+WcOSlRZmupEVUJJlUIhnRAciICUYhz788QseHJ/2p&#10;41sYkHhQMVBZZcSYVjsdZWnoKolDS5YjGpM3oTHbHW0MLswa69wnBQ2qkWn1wSalOotzkR4TCH8P&#10;B5zid7qc2IZIv5OEVaYZiKG6izmeBIkdAjoOl4HC5/Rbr544etns9SK952oQ87OCSBXVdXVGKjqy&#10;4tCZE0+IRKCXv6M/NZKqxBuRjpvx0XvvMRp/CkPveRg33DEGfx96NyFyJ64nQG4YKhthKZPho80o&#10;qFupRoaMmWzSWTffMRY3CjpD7rBSV4OGmvSWZoxrRvltYx4z6SjVMSwQyKYbeAgKMr1269ipfB/B&#10;MmYK7VHen2Kzx/i6Pq+UFiEy7gkMe/BFqpDnMYgAGTzyQUylcnrwoacw5ck3sX3mT8g5thmZ++bg&#10;xScn4r9uHYT/vuVWqpEhWP/5q3j1qWdw99gJ+O8hYzH3iw/w0LRXMf6ZTzHu0VfwN8Jj8N0P4Ca+&#10;N2b7QpzNsADSEXsUfcknkHJyCz59+VW0xbrhbF4ozpbGob8wBn350egviMVAkUCSfNn6CpNMfUTL&#10;3ya4nkQ1z6Hu/CQ0JoaihwHxmeoc85989d6PGD6a+zb9TZz1P4S2tEhURPmjNi4ILTxHu3MTcZbv&#10;P5sbQ5hkU1VQjRAiA3XFOLlvBzoZWJ+pL4VSXP01VCgNldZQXt4foFrpqylEretuuK9Yj89nbcXh&#10;Q+5ooX9Qzyp11lW7Eo0O1RK18RGBCPJxhbvzITgc2Yadu1Zg/cY5WLvmR2xYMxNbN8zCzk2/Yufm&#10;33j7G3ZvnoODO5fg2IE1cDm6GV7Ht8OHCtfv5A7eboGn43qcOrqOcNlIYGyj7YCTw3Yc3r8ZO3as&#10;5ncvxrKVc/4MkNqKatPmoyiHUVyCaiCeBMghMwpL5uuqXLAjZc4xRPk5IzkiADlJsZRQ1upWcuAq&#10;6qi+IAdurLzYRNVNuigZSStVpGaJSjXVMNIsV2v1zCx+TyKSQ4IQduIYvHdtwomV83Hw169xcNYn&#10;OLlyNjz2b0SA8wGEcPsJYd7ITghDQRqVT3YSI3VuuzAfWtlQ93XhCxZN5bloqcxHS1UhQUKQMRpo&#10;LCNAygWQEjSqnwwjetMihZGv0hIqwgoe6uQrQOg1wcMOF/t6IyaV1dBopbBsZs/1253J1Q7jz4//&#10;DBADBn5WBWNFF/WMQmoK1UUzm/tZwe/WWh5XnK9GX5kRWLYJeVcDxG5qpWJqJNoegaahvnL02qbd&#10;wRlHLrUleNXWG1Aq/acRT5pI5HqEIHfaagYaWL/XgqZJSem32iCg77oaHnYTbMz8l2r1LuMx5HEV&#10;RAQPe3diOW5zHPheDX5QD6rCnBTkpEeZ46AuyBrdVJqXhJwULf0Zjqq8VJ5zCUiI9DKL7QR7HUKQ&#10;92FE8n6oz1G4MXJyd1iNCKqGjBB3FCQEUh1Ho5nOoasoAh3pO9GctIgAOY5mXtia7W3WpOc+1lPF&#10;lAleaTHIjQ9CiN8xuDrvwnFeSEcOreI1sJ/gItx5jNqoMvS/K5jQeaD/x/x2W4pPZoBCSFpg4WPz&#10;v/P4d0h9SslJsVhKTZMJNXmwjVbO41CTlY4uKsMuOq+eojT0FWWgm06qJMgRqxf8gMefegXjJz+D&#10;4eMmGqUhUFw/zDIrpXWnUSN/pyq5nupEr9981324+c57cSOBc5PNbtTnho7k62MIIn7PHeMIEr7H&#10;2H2X7QZjVCZ6fKeaKlp2453qgWWNuLqZauDmkZNwyyjZI7h1NIFFsNxGqAweN50AeZEAu4fbHIbJ&#10;4x7EU9Pfwj2Pvogv3v4EMTuXosRpCbzWzMLI++7F/3PTzVAX31FjRuK3D9+F08/fYvg9k7Dgy/cx&#10;5IEnMerhZ036asT90/Hi5Efxv2+8GYd/+xqXstwJj2Noj3FAX5ITjq2YhYgDa+nIA9GXE4q+vEha&#10;lLH+AkK5UECJRz9B0l+cROURi6akUEIgEuersnC+Jhe9BckIPrgfGR5uOF2eiT8aC5DjcwqPTHwL&#10;z05/B33Bbsg7dQQbF8zFhkXzsWHxfGxdsQT7Vy9FVbQ/ztUUoL+6kKAowh9tNQjzdEZSkB9+pwoZ&#10;qCcsqqhQCJA+ZWpSE9FbTagQOG1JgYhbsRg//7YDsxfvYsAUh6ayYjMnQ4vB5SZFIyUqGNHBPvD3&#10;dsZJKoQDVC2bt8zH2rWzsHHtTOzaNAv7t/1Km4292+Zg79Z52EMVsp+wddi7HMcProLbkfXwctpC&#10;eGyF78ltvL+J1/8qOB5YjgO7l2D39iXYtm0p1mxciPnLfsJP82bgy1mf/idAqlBeVILCzExG+dFm&#10;BUJ/QsPrOGWM6wFenCcJlVOIoVQSPLLiNSlFbYOtmeOmjxWhYC9MmyI1ian7jdVWg0Q7QASPymK1&#10;ks9DQUa6USCJwUEIPOEA1128WJfPxbZvP8KK15/C8vdfwJa5X+HAhrk4sW8VQtz2IiXslOmRr+n6&#10;OpCm30teOqrzU63OwJSZLWUZaKnIJkTyaIJJLporCBaqkabKYpNLVEFacxuUtzajoJR6kKPjRWzS&#10;RjY42E3O1kpf2W9tdRDafwLkamhcfd8atmo5cftr+oyUjIZvNqq1BZ226kWNVG/tasrHKNn+PuXu&#10;Tf5eACEcrrRQsdU/1I9Luf0OTTi0mU0l/Ck65r6aOgUdmKBpJlzyN2kxmez4SErWAzhBiRsX4onc&#10;tESeG1RzKh7bAGJUhAHAFfWh77ffV9FdKb+GMhX8qk2jwHYeV322paaeVmecsOoOUkJqG12Vl8kA&#10;JokwqTLgaK1RPauI/28yilLCec75IzLMBT5e+xlxHYaP+244Hl+PffuWwO3wOiSEeCArLgTlWRGo&#10;KYhCVX4cagvTCYZs7kc22irS0VkYaCY4thWF83zI5zlaRNMM2wKo11VyqCui/Y4g3O8w3Fx3mF5Y&#10;e/cuwu6dc3mxreE+hKOihAqX543SZBpqrpqZ/hut0WIfZGA3My+oS6a0JdUWzQQQBiK24cs8TtUF&#10;xSjP00pvhchLSUJNSgy68xIZ9aaityTTRMF1sV44zov5+VfewmNPvIGHpzxvAHLznRrSSsdsd/wC&#10;AcEgiFw3eCiuvU1DcIcYmFxH1aF01413qE4yzgDlBiqS6wkQwUezz6/l+67V5wbdbjPdpw0extfu&#10;4HvuomKhghk2ip8ba6BzBSaaEzLeggrNggpNaTQpmtF8jgAZfPfdeIgK6qWXP8YdhMGirz9C5v45&#10;iNqxCLsW/IiP35hOAA42TSGvHToU3778PL58613M//I9/Nft92EE4Xfz2Cfw4Tsz8O70ybjm+lvx&#10;3auv4mLKSQOPtqhDaIk8gK74YziT7UtgaJnbOCqPKPQSJL3ZIejLDTeP+/KpSAoEkgT0SK1mRaM1&#10;PRK9VCMtGdEoDvBA0J49yCY0CsID0ZMZg31L1mHchHeosl6G94zPcMnXEadr8tBdlILW3HjUUoXk&#10;RwWgier5dHU++qto1QU4QxVSy8Dg2K6t6D+xC72xfujVLPRaKg/VzujLeqVKasvQRVgV7VyFjXM3&#10;4/MfN2P/gROoyk43LUm0FpNGJcaF+SGc++ft6QTHYzuxa/cKrNvwC9XHD9iy/gfs3fITDu6YjUM7&#10;qDp2zMOBnQuwe+tc7CZEDuxciKN7l+DkwZVUHRvhQ+XuTfPg/ZOHluPQ7vnYtukXrFz1I+YsnoFv&#10;fv0UH//wAT787j28+tmrfwZITVklyqgI1GgwPTYCMQRIoNtB+DvvRZi3oxk7rPYOIl5mAg9OqvrO&#10;Z5lis2AgKKjYqhSV0iJaS0OOUHUPU9wmOBqqrYK3aiBFOWrkmGJqG8lR4Yjw84bz4T3YvWE51sye&#10;idkfvIlvnp2Kd6Y9hC94Mv349etYOf8zHNk6G4EntyIt0ses9VuUQeeWnYqq3FTU5MWjjidDY1Es&#10;WkoTCZFUQkRNEAkS/oEtVVZKq6W6lA5MvWXUU4bwUIqKkb4xOjQBxJhgYnOY1oRA1T80AktFdAsk&#10;Mr3WRQdsja6RWrgCkT/DwzK7I7eb3iNHojSK5pqotlNFBaImlO3K32vCou07LRUigLQRIO10TIp8&#10;6bipOkwzx842DGhNDZom7llDfa+Ch/ZJkGP0e/X+mWIu919zEXIzU8148iMH1+GU8x4kRQVBK0+q&#10;FmRvyyJoSmXos/bvt5sAorVQ5FjrSuhk6RxVU2oTqGhqW2+G6NbXmt+hvluNdOBVOeEMQjL5vV1m&#10;SG1dRSFVagoKEkORGOAED7ft2HtwKRwd18HXay/hsQ4bN83EAZ4TGjVVlJVi6lyt1WoXkoG2mnRT&#10;82ipZhBTUWRSmu183KGVLalOdWyVrqrmca4sykRpfjKVTggiAhzg5rwJ+w8uwcZtv2HDlp95Uf6A&#10;zet+RJT3ceTznCvJy2LwwwCKCrq5utYciz7CwwwMMJNJbWpE6cRuGgFiQcSmRKhArGabllIrSUqH&#10;28ad2LFoMcKP7UZ9rC8dWDL6CJDuXIIw1hN+B1bh/fc/xKTH38TUJ9/GQ48+ZwHkLgscN1EZaASW&#10;7KY7qRgEBUFEEBBEbCARVK4fehchMtaktyzloY66UhtUFmbI792mTnLdYEJH4LgMEUFoBF/TLHW+&#10;ZyghQpDcYECi/RBIHjAw0Qitm+5+2KZOLJMauWXEXbhp2FAzifDRac9i3JRX8P2H7yB++88I3DQP&#10;zhsWofzkGjw88RH8D/f5usGD8L9uHYS3X3gan7/5Ov578Fg8MeZB3Dz+dbz/+keYeN9o/NfgOzDx&#10;/sfQ6r8XnfEWQFQD0VK3p4vjcKY4nuAIQVeaj7HuDH+CIJjPhaOXqqQ3P5omkMTymBPceby1AaW/&#10;NA3dOTFIPXkUcSeOI+ioA154/iv8feRLuG/cMwi7dzR6ls3BQF0B+krT0c/gdaA8C2eqcjHAILav&#10;LAv9DF77Gcz20wddaqvG0Q2rUPTVxzhzZCNBkYW6UF8zrPe0Cum00/UV6CNYGkOc4LpsDb79eRtm&#10;zdmGAA8flGfEIyshHKnRwYgK9kaAjwtOuR3BMYdt2LtnBTZvmo2NPFe38Zw1ANn+mwHIgR1zsY8Q&#10;2blljukwsmvLb4TKXDjuXUwVsgYeR9fD49gGuDmsJVgWEzS/Yu2qb/HbvE/x2cx38OYXr+G5D57H&#10;E+88jcmvPX4FIPVVdagqreBFkY/c1GQzoS46wA0h7ocQ7H4QMQGa3KdF2sMIj2hGSAl03BoSamt+&#10;SMmtkS+amyEzS9baFosyxW3CxSwgRdNaz6WEjtZgT44KI5j8zMqArkcP8QJdiZ9/+gHvv/cOXnzm&#10;KUyfMgGTJtyDCRPvwSOPP8CL50ksnfshjpGMEYxAM2KDzIQyqY+a/DTU5cWhPi8ETYWhaC6OQnNJ&#10;HJrLkgmRLAOPVsKjjXRvq61Aa101TfNDlIoiCJSSaLalsGxmwUOL/tgViABiS2mZFMYV0yQ6ow7o&#10;4FXgVtSvCNPuoP9kNmd+tSm9oxSZ0mYCcGVuJmGYyn1lJKKiuS2NZQHAUhZGgXA7aikukJh1xdsa&#10;0K+JSm2NBjBKZdnVgX1bV4PD7vR1X1F0I49JUUEuoiP8cPjwekY1mxET6sH/OssEAGoNrxqAICIV&#10;ouMkJWP/bjtAzOqHPGZ1JXTQjKwbtXYJAdVOYCglpmPWWl9DB9pCRVhq0kyFyfv5fipJpUPLKhjd&#10;F9FBxyM72oeK+CTcGB05H98IR6cNdO7LMHfeB5jzyzvwcd2DrJRoM8KutaYInXXZ6KlLQkc1/3sp&#10;0OoSKqtSwkKBQ5kBR5uxGp4DNSZ1WFOUQzWdiDxGnPGRHnBx2YpNO37BotXfYP6Kr2hf4NcFH2HH&#10;xtlU5HvN8rbRXieRHRVlhpILmGZ0nVJVtmNqINKteSYEh02B9Greix0g7UpjdTFwaEVlfhF2zVuJ&#10;sXfcjf3LvkFbkj8j4hR0ZUagNuI4/PYuxXvvv4P7Jr+ECY+/gYmPv4pxE5/CMALk1pEPECL3m4L5&#10;rSPHm3qH5kzcTKCY+R+2IrtAIHjo1qS2+LwAItgY5cLPW4phgrmvdJVakUiZSHFYvbHs4OB3GhNA&#10;NB9DKkYgskAmu5EAscAx0aS1BJPbVFsZxX0jQASRGwWSUQ/h+4/eR+jGn+C+Zg5++vxrxO6cTx/w&#10;In776HUMH62Z8IMwaMQwfvZBjOJv/f6hR3DLxDcxbfrLGMrnlZa78fYHELdtEU6nnURXkqu1pC3B&#10;0Z8fifb4k2gM24fWGCd0JHug00CEaiI7FD25EejJoeUSJHnRGOBncv1cUOLnyudj0V9CiOfH42Jl&#10;Mrx27MDqn5cgP8QX65Ysx4oXXsM/tyxHn89x9DIw6S1OQS9VSK9RjunoJVB6SzOvgkg+LjSWIYXB&#10;uOOvc/APj8Poq8pEU3wIuhlEdZYXoKOEoKEiMcveFsYj7cg2LCA8vvxhI2Yv2o7EYD9kxjGoiggg&#10;QHzgx/PQ3fkgnI5uw5EDa7Bv11Ls3DoHuzb/ZFJY+7b+YlTI/u2zTW/DzRt/waZ1s3gu/0Ql8gvh&#10;MhcnDiyHy6FVxpz2LzNqZfP6mVi8+DN8O+ttvPvlK3jhg+fw+OvT8PDzk/Hg0xOtUViNNQ0GIJWM&#10;FItz85CTnIikiCBE+jojzOMIwrwcEBfigfS4MGQlat3deDMZsCQny6SuKktKCAit42FN7pPV8OI3&#10;y9USFkptSaFU0DSfo7QgHwVZmWb9kSAvV4JjH/ZuW48VC+fgw/c/YETyJO558GGMuf8+jH14HB6Y&#10;ch8eeHQc7ps4Bs+8MAHfffMKtq+fBe+TOxAXSkmZquGc6ahjBNmgpVrzgtBU4I/mohBCJBJNJfFo&#10;Ls+gIxFASs2oLOM8bJML7YXwy6Z8uM1MTcQGCKvNhBSHgKOZxALLFbMDxIr66VDp3M2Ev6sc69Vm&#10;f15mT2G1N0jlSBHWWE60OMfArrPFVgcx77c+a19/xAJIB5WH4KFOuxXG+tsIEdP1VurEioj/c7v/&#10;uT+CgYb3ZsXHwGHvZvww9wv8suhrBLtqLHomA4xsk77RSLo6/ufqIqsRWprEqd9g/14LIN2mMaBZ&#10;y4W/R0sKCyACpSCpEWUN5bkESzH/u1wGA45IjzmI6pxkVGQlo65Uw655Dum1lDDkUbpH+Dvj6OFV&#10;2L1rPlav/BYLGBk5HVqDtORglOamoKk8D+01OeiuSUZPbSI6arLRRjXSVq3BHGWmvtNIxSFwaW5Q&#10;K8+BJjNowFpvRmsilOWkm1YPYQTWHkJq1pJP8PWc9zBr0SdYsup7LFr8FZYtn2EuwMNbFyM7NhrN&#10;/P0aSdZLUJi1X3gsrOMhiFwFD4GDAFH6Su/raG7n8ehAB//H+ppaBJ9wxeSHHsKu5V/S4XmjMzUI&#10;5QH74bz2R7zx2qsYNfF53PvoK3jgsVdw/6MvYPT46QTIJAyiA9ZkwVvufsgGEDlsGkGikVdGjVBh&#10;aPSVlIXUhym4EwACiBSL4KP0k3H2oycbhy/nf9NdD1tzPYwyUWuScRZUDDCocIzxuw08rPrJTVQg&#10;N2lS4VUpLDtAzETEe6bj5jvuJESG4aahQ6kyBmH61ElwWfIdjq+egxvGPoFdv32FT15/DXmOm7Bx&#10;1lcm7fX3IUNw7bAReOjusZgznvs34XXcNX4aQTTEpOL+a9B9ODDzS/yR74f+XMKjKAbd6T6o9lmH&#10;khNzUOO3xQCkPdGVKsQbPVnBNDpuWXa4gYhUiEZmNaZEoC2TikTzRYqScL4yHXEnD8JxxRr8wfPq&#10;n/Vq8OmOPe98gH8Hn0JvtB96ytLRU8Rzr1B1K35OELkMkgz0UWn0UwFLhZyuL8bOZYtRTfioMN9X&#10;lW/UR0thNjo0GosAUb8s1UjqY1ywZ812fP/TVrz1xUps3boPqYRHQjgBEuIDfx9neLoeMqNkT1LR&#10;HD+0DocZcOylet5JgFh1kF+wlyDZvHGWSW+t47m8fQNf2/wz9m1Rv8P5OK6u6/uW4ejuRYTOb3zP&#10;N5g99wN8/t3reP2TF/Ds209h6quPY/yzj+DBpyZoHkiDSV9pCK8dINlJCUgMC0Akdyrc8yiifU8g&#10;KdwXWlxIXXTzUhNNK3at5aGJfQKEBRC7+qiiyig3zRBl5YVFZpEcFecLs7MY4WUgU11/Q4P4gw9h&#10;w+rFmDVrBl7nyTJ23AO4nhL7hsGDMXjkcNw79T48/dZjePX9aXjl7Sl4853H8N2MV7BuxXc4weg4&#10;OtAFOUkRKNcQ4sJU1GtRq4JQAiQQzYWBVCJhJp3VyD/PGpElgFQQINUEQZ1RHVfAQbOPGrqcovoz&#10;QEyrDqW4WggNmR0gVAgmzcRoulepIyoBrRGituUqdF/tqP/T5HClBozq0X4YFVIHNTJUr/92zR+w&#10;AeTPTp/f20mIqN6hnk8djTjTWoYzzbmMXPIw0FplpbOU1rqcj/9zdGzfvpydGbpcVYWq/Hzkx8fB&#10;4/ABfM8L94v3X0dZRpppYFiSY0EkLyMVKeGhtBAz2VP1LaX8jKqxKRszLJXPSeFppr3po9VKJcfj&#10;p9pBFb+nhhFfDZVHTa5SR+58Lo7gzOZ5RbXD7Zm5L7wtyEmhZI+m1F5F9bkUrofXwMt1G9JjvVCV&#10;G4+KglSUZcehsTASbZXR6KiIQEdVNDqrE9FZlYjWqjyqjGIDEdXmNKlUM8llGhyg9iEyBQdKaZbz&#10;PE3gOe/guAUzFn6Mj39+E1/9+g6cGAkWp6Zg4aJvMHP+J9i2YS6y46JNfaeHx1NwNPWwRqsmZv1f&#10;BIuBhlU0V6rQHBu+LlWma6aBiqycsAw+6YynJ0/GnoWfoMZ3P4q9dmHH/M8wdep03PXQs7jv0dfx&#10;4NQ3CZDXcO/kFzBKALnHDhCpDxtACI9bR0/irYrZAskEvk5nfpccu9JMqpmMMXUSKRQ9fzPhcxPf&#10;o/drJJVSTSqC3zL6EQJAzl9t21Xb0OTBB2xFdKuwbi+0CxwC0S0CkYYBX05fWRAxQJIKGTuNSoKv&#10;UX3cPHw4IaLayhCMn/QQ1v/wqRkmvG32d9j80/do8N6LpB3L8fZjE/GXQYNxA4Ez4o7heGX0WNx6&#10;/3O4nQC9edjt5jf8r9vG4dA3nwHl0ThdwHMg4TgKHGYiddv7KHdbiubIwwSIIzqS3Kk+Aqg+CA6q&#10;kC5adyZhkhOO/uJEDJSpzUkWQULnX5SInoJ4nClLQaqbA/IDPXC2IgPnGJTG+TriiylPovDwbpzh&#10;uStodBck0BKN9RQSJlQjqmP1CCJlVCLl2eijErnYVI4YXxfsnTUT/y6PNdAaqKswi0s1ESINuek4&#10;W1eGi631BFAifA7swZy5u/DBV2vw4YwVDKCdkBjuj/BATwR4n4C320F4ntwFzxM7cOrYFpw8tBaH&#10;di80gNix8UeC5Eds2fAD1qz+FitXfIs1K7/DNiqMnQTKHr7nwPbfDEQc9iwy6mMHn1+59HPM+vVt&#10;fPD1S3jpg2fw5BtP4NGXp2L8c49gIlXINfXVdVQftaitrLEBJJ+QSCRAAgkOF0T5nEB80CmkRAUg&#10;Iz6c6iTOqI9SDfksKPg/AGKHR6UaNOYXojwvH8U5WjKX0EhKRnpCHFJjY8x6HMHeHjiyZwfmzZ6F&#10;N99/CxMeewy38ET6nxuvZ6RxC4bdPwJTX5+ET2Y+j5/nv4lf5r2J7398CT//9DpWLPkKx/atRLjf&#10;CaRT+hVlxKFSeWJK1YaCcDqSMEIkiLehaCBAGigjGzXDU0WqWjUkI0AYfVqpKEFCABE0rjY7QCyI&#10;XK0yZBZMBA86d3XGbW1Er9JG7Q3ol3U00bG30MFruK0FESulccXszlwmJy6ImEI2AaKouJnRcRtB&#10;p+2YtJVxSPbP6L4FkQFu50xbDc43Z+JCQyTON8TibAsjGu6HGgsO9Py5gaF923L4qr1oe5qYKYAo&#10;fVZFZ5aUGI0Ni35BlKe7cXjaj/LsDEIjEGE+rvBzOoIQNycUJCeYz2leiSn209T2RO1L2pvq+Xtq&#10;LcVXX22gK0ddRhValBiB5NgjKElRX64oKo5kKghaVQ6VRzoqCJFiKZ7iQsSHeOPY9hXwcNyB2DBX&#10;FKQF87/WyKoUNFcwMEmLQlzALhQk7EBj3gk0FfvwNV+0lQWgrSIWrRXJBAtVKNWHmTzKc0Dw0CAP&#10;DfCQElVBX21iBLwWnsup0aE4wGjuazrzL+Z8gG/nfYJ1a+ehr7UdsYG+mDXnU6xZ8wsSg/zMBNxm&#10;nitax7+FSquZalxgUgpTbVpU69ASw1qX3oxMY6Cg3mT5sUlI9QtCTnw8kkKDsf6X2Xhg3Fhs/v41&#10;xPOCPkal89AjkzF49KMYM/FFguNNPPT4W3jwsddx7yMv4O4Hp2Ho2Im4baTqHjYFMmqCAYgmDw6i&#10;879tzCMYNGaydZ9AuVUwIWQ0Iks1EFMHUbrJKBClsKw6hYbi3qqhuYTIrfyspUjsEFCKyyqUCyg3&#10;CRjc9s18fAvBcYut5iFY6FYF9Muf52tSOEPuexq3jKACkgoZNhw38tq/5Y4RuPWOYRjM/Vjw+Yf4&#10;+p3XMOP9lzHxkfEYMuIOG3D4ftrNw+8ykyRvuWuMBSFu43/deg/CtqzAPytjTQE9a8/niF31EvKP&#10;zEJjyG40RxxEW+xxqhJfoz660v3QkeJlTBDpK4jBaUJjoDwT/Ty3ek0NJB49+XHozos1w38HCJju&#10;giRTYG/NiEDUKQeUJwSZ93fnEx758bZbO0ioRgptELGns8qpOCrzcLq2ANs3b0RjpCN+Lw6n2qg0&#10;Q3hrstPQlJeB9OBAFMfH8rquRHaoH5Yt3WfSWC9/tBxrV21CpJ8rwvxcEOTlhECPwwg6tR+Bbnvh&#10;q9Yljptx4tAK7Ns+G9sJkI1rZ2DF8i+ooD/D4iVfYOWyb7Bp7ffYSohs2/Ajdmz6CbupUPZs+5X3&#10;f2ZgPwPz5lF9fPsK3vj4GTz71nRMfeVxPPLiY8amvz4d19TyRK9RvYJWZQdIchIVRzAvyFNmLL1y&#10;dSlRWug9zEyZ12zfsrxcAqQQlVQX6iGl2oZdgVSVlJkaR3FWtpltXpDOA5GQiLjwcEQHBZpieYC7&#10;K04ePoiNK5bhq08/wfRnn8XoBx7A3wcPwrW33cwTegjuePhuPPHmRHzz24tYue5jrFn/KeYSJD//&#10;9BoWz/sIB7cv4EE7QhhZrYpL0kNRyYiiNp/QIEQaCkJoalcei/oStSjPNVGoXYEYx2arZ9hhoWGq&#10;SiHZax3W61cUiNX0kPCQ2QCiFuumtTojhb7WWvS3UXa2Mfqn9bfxsQGJfcVCOf7/O0TsKkQAsU9u&#10;tPfc0rasrr/2NJHAoUhfaax2U+8401JKeMTiUu0p/F7rjkv1oTjXTKlsIKLRWtqeXYXQsXV00Nlb&#10;czUayyrRQPjr/6uhatT/qlb7iQHePD/KGAzkm4mGcX6nsGflbHge3YGEyACeKzGopBI1XXPVjZfH&#10;w8xR0fogzQKH2lBrBFyOua8Oxpp7o5YqYT6HcfT4XIS4LkBh7CFU5/hT+RxDbuxhJIc4IsL/BIKo&#10;fn14ge7cvIgSfBn/6wAUZnCbVC0aLNFQnEDopCM90hNb130Kr2OfoCJlJ+oL3FGX60I16omWsnC0&#10;MSJtrUgzCrS5usooO9U+NNKtvCDHjBxUXy3BQ/UZpbNSY8Kwz2EzVu9YiM07VExfhA3rFqCSgdOF&#10;gbNwYtS5b8cqNJaU8hxPQVlhHqoIxtrCQtQUFpg6kZXG0pDmTv5+qn0GVJWZhGJREfL4mZNbtmPG&#10;c29i9gef4Ye33sO4u0fj9hG344dXH8P2b97A5288j8FjHsaI+6dh9ITncc8jL2Hc5Jd5+yJGP/wM&#10;7rj/MQzh67caeMg0aZAAMAAhWAQMgYQQ0eqFurVAQofO996o4b+CyGWAWDULAw3Cw6SyaDdrgScB&#10;gCYQ2M0OlKvtMjQu37fgcTWElMYacu8zGDKWysbUQggA2uC77qLCoJq44w4MuVtNFofhf99yq6l/&#10;3EjlIXgIFtcROi/z9btHPsz3aETZSNwx6XWsn/Y4LsW6oiXuMDJ3foTIpc8gY/eXqPXbiCbVP6Id&#10;0Jl8Cj2ZAQYe7YluaIt3QUeyp1EjAzyfTlNZDJRq2DQdvwFHDLp5vum2MysU3TlRRlVIaajAfrYs&#10;le9NRFfeVeD4E0gIEbsSoR8SQHrLstDLwOdCQxnS6F8PbV6Oizw/T9eXQzPW+6qL0VtZgEBXV7z2&#10;4a+oTE3EuboSuDl54YvvN+CNT1fjm2+XwOXgdmjpiQg/Z0T4OCHM+wjCPA8i5NRe+Ltsh4vDGhzY&#10;NQ+bqTyWLv0Es+e9hx9/exdz5n9MGH2NVQxQVlONrKUa2bDGDpOZWLPqa8xf8BG+/uFVvP3JM3j+&#10;7Sfw+KtTMemFKXiENv31J/HKBy/gmmpGTlIMqlnI8RfnqrhNqRYVjmQSLznMD+kxIbQwAiQc+fwh&#10;6mUlh1IpgNDkcGr5PfYGh/o+ASQvPc2kwzLiYpEQHoEgHx94OJ+A04H9OLB1E3atX4m1jHAXzvoS&#10;77z5CoaPGoXrBt/Kk2EwJe4dGD7+Lkx6/l58+t10LFr+Npav+gC/zX0DX37zHL6e8RKWL/oKLke2&#10;IMzXGQlhHsiO80Zxqh8hwug0L4wgCaGTCUWd1mYvvgogNgViOvUas9bnkGmUkd15X+3AjQph1CiA&#10;dLYRHDYFotSVmdjXXI8erW3cUon+ljKcbqHjbsnDQEsR+lsJknYLInYl8p9mTyMplWatd3Jl+4KX&#10;UT6EliBiLW9LsxXSlTLrU3voxhxcrPHH79VHaYdpjrhYF4YzzSUYMNu/ejQW4cPPSknZFY/SUFp/&#10;Q11htSJkGqMfNZLU5D79v7n8710ObcOmJT8g0tsJRYyQahnRa+KdJuC1NzXwWNSjq6ka3U1VZmXD&#10;tmpG/aWRaC2NQFtNPjoalbIpRXZ8KHZtnceTew5iAh2REuuOXF7IiV6bEOA0m+fIIqzfNBdrabu3&#10;L4OP8yGkRIaiNCMFRalhdNhBKEr3R3mGHx12DFJiPPHp509h5rfjEevzE9XNRpSn7Udd3ik0FAai&#10;uTgGzWVUoaqDqV1MVSV/s35rEQOdZJTmpkErrakfmeCh+lMcgyYvn+Pw8VCPoBOI8nUjUP1QXVCE&#10;c2fOIYuRYfgpZwNkTabNiAtHQUoCClMSzcJbqt8oLajhzG0tbQxcalERFYrEo3sQ63wUJ7duxHtP&#10;PYtbb74FN9x0E66/8Sb87aYbMWjYYEwbfw/enT4Vkx+ZijvufRR3PTgdI8c/jVETnsUogmMU79/5&#10;4BMYOk7qhFE/4aEium5vNXUQK5V1szECxkDFUiYmRcX7t/A9qleofmEvoEtRyPErbWUcPu1qeFwG&#10;iA0G9lsDEn6vBQebXYaLHlvvtUPkVn7noLFTMfz+Z3DziDuN+rh5+B0GIJYiUXFdz1n37SZ46H1/&#10;IWx2TLwXL469H38jWG4aNR7DH/sAYa8+CUTsQfahbxC17FkkbHgb5W5L0Bi8E83h+9ERfwJdaVIc&#10;HmiNO4FWqpG2BBd0pniaIb1GfZQRHsV0+EpFERpdOZGXTQDpygozdQ2piy6qkq68OJvFo4vQsD/3&#10;J5hIiQgi9lTWZRWSj3P1JQSFE5Uzt6veWbWl6Kmybvt5vn765TwGbK5ARw06CtKxcOkuAmQN3vp4&#10;Aeb/+gNifE6a4euxgS6I8T+OaL9jiPA+RCWyE85H12DvjjlYS/Uxd+F7+P6X1/HlzNfw7c/v4sfZ&#10;H+PXeZ9hzoIvsIC+dNGSL7Fk6edYRpUyZ977+Or7l/HmJ0/jubenYcpLj+Khpydi/DOTMPXlaXjl&#10;/Rfw6VdvWuuB2E1rghTnFdBRpJp5IGk82dOiQpAZH8XHkciiFaTxYjMzlgssgCjaMgCxhvAKIpYC&#10;yUcuAZLBiywuRB1uT+HUieM4dmgf9m/fgP2bV8Fx71o47lsI92MLsG39LEyc9ACuHzqI8pnRx/13&#10;YQQVyH3TxuDZtx/GJzOewHc/v4DPv3sOr37wOJ58dTJeIxVXL5gB1yNbEe5NJxSuXkXeKE3zRwUj&#10;jMrsQNTkhaK2QAqEzqPcyoMbBULnIYhcaY1szQeRmdSRza5ARCrEyt93tAocVlrr/8PYX4dXtWbb&#10;vvA65ztbSpahwYMFSEJciJBAjARCCO7u7u7u7u4EDRB3d3f3BIclVbv2rjr3nttu6++YM2StXc/3&#10;3D/eZ1oyZcwx+6+3bu97Gs0PjTSaNIxiND83yVax+fi1MZUGPRZ/aYjDL008UQQsNOJaTqRtGOpr&#10;DkT1YxAgYtAlDv/mdwDRQ0TNcpJLCaUJVGSTpuYq/KU+Hf9V9RR/r7rDdZ3rGv5eHYC/1qfi5xbC&#10;Tfbw1uVjlIqhAlGzm3S5F1Ff8nnlc9eUlyE/KQ51ldqsMfGYs5PjcfPiEVw4tRPZsaF0FArRIqPy&#10;VdhHjlEtoVGJj/XF+NRQiPf1OfT6o/G28CHeFT7B26pMfjYZgplPhRGABxf2Udm+RGlRHvJpwEsz&#10;w5AZdQ4x4Rdx89J2HNy3FEcPrVIDDauLciFbv9aUlyA38QWkd0MaEUsyQlBGjzDsxTVMneSKIe79&#10;sXCxGR5c9kN25HaUJF9GSdJ9lPHv6ugBihOh9ZdUU4Vo+RABiGwDKuPiJfQkez9LeW5SXAQSorXz&#10;Py8+Rk3HLUlJUqXpMpCxobgYlRkZkG1ti9ISkRT6DOmyx0JCJIoz0tTwSvldSL+IhLaa+X9lwQ8Q&#10;dmgZji8aDw97Gn6DTujQtRPa8/KHTgQJ14+8bkjv2mywDQaaO6EvQdHX3BV9dEtgIhNqexgPUR58&#10;J10CXavCkjyEthQUVEJbuy0VWao6Sv2d/P1gPi4Jca2PQ0pvJQciBl8MvTQAyhh2vQJRsNBBQJ8b&#10;0SsUfZjrN0uBQoPHV+WiB4xct0VXE3cqIwsCpCs6EBadDGWelw4avC33SaJdUx5yWwt1/dh3AIJm&#10;+WHL4P74l67d0dXCE0Ze82DbxwSBM4Yi45g/oveMQu7lJWqPkKbQs3gbfRUfkh6o2VhvYm+hKeIy&#10;mqOuq4T6J973i4SnBB5UEwoc2RF4nxmK9zx3PhAaGkDC8CEzROU6PgsU2gDjY25bmPB6rv46l6iQ&#10;giTVI6KpEEmoa2EsaTD8S22xGryodp2socNHFSLTed8WZSM+8AnuXbmE/7upAv9VX4THh09izJRd&#10;GD11OyZMmoJnV44jPSIQKWHP6fA/RTzPsZiXNxD06BTuX99NgKzB3r1zsXL9WMxZ4oOp833gP2cE&#10;/Ob4YML8MZi5eAKBMolrAuYtG8M1GjMWesN3iiuG+TnA3ssWpi4WGORkDisPe3iM88C0OeOwetV0&#10;fFNeWIyKAhkJXEQpX0gFIo19GcihcsgkRKRZMIeGIzshBjIbXvIfZblfAVJVWKQBRJXxSnd5hTI2&#10;xfzx5KWnIisxDiHPHuMuwXHlzHFcOHkIV88dwMObxxD48Cxe3NuOkMcb8ODmdkyd4kNvqw+6D+6L&#10;Xlb90ce6P4zs+8NiuDFcx1jygDlh5GQnfgBHuI7mB/O0gd/4YVQi83Dv0j5E04hkRgcgP+EZilKe&#10;0Wi81PoK6Ek0lGToOtNlK9QSXTWWGJIKLukHkUWQVGvVOM2qakh2vdO650WZSImtKARRI1rYq0HL&#10;o9TLyPhKGswKGs5i/NSQyRMgiifFU/y19hENezh+bszDT29oxGX/9H+SVNcUiIw1EYjow1iSP9DK&#10;XX+ff2ldOoB8Ibx+rc/n6yVzxeBv1YH4r8oH+M8qAqQ2Dj8TMG0Bol5T97ptASYQkT4QUR6JQc9R&#10;W1KiqqfKiwqRGhmMO1eP49r143QMwlT+QKqYBKaiPt5IaXRFNt5VJOFDbTo+SB9GZRTeFT/E+5Jn&#10;eF+dyeNFIFWWUCHEIIeKtooQkkGRMr68JJv3pT5F9POzCL6xmz+Ia4h7ReURdg9NFbnq2P5MNVWR&#10;l6Le68f3n6mC0tW4kejHV/DiwWls3zwfvjxXli6wxIOzU5H04gjSeE7kpISrZsT60hzVDyL7KshA&#10;OrWXdH4GqgqoUMsK0cz7qgrzUJiVRgeIYCEISjMzUZiajPToIJTmpaKBwPv5yxc6DU08d+gV8rPX&#10;lBQiPeo1j9ErtZdIfko8cgie/MRYVOfmoL4gD/Xp/P08OYeIEyuwgz9gU7O+6ECHSRRHhy6d8WPn&#10;jhpAOndCF8N+6G9qj4GWw2FkJYpjGPoocAxFL1MnBY+uA22pPiy/5j8UIAQaA/F9z6+NgWpJt7lu&#10;qY5zWW3+RkpwVRJcQlg08JJE7zxQxpjox5XoRpQQKJIfaV0DJE8i1wU2oi40QGjw4NKrD91qJ4pE&#10;l1SX250GOqO3hRc69JLcRw901OU5vioOHUB0EPlTl674o3Snm1sh+fBmzLXoh296mmKC62jc9BiG&#10;zp17YsC33+PJZHtknp2BkrsbUPfyMFrCz6vtbj+mBOBt/F2VC2kMPUeQ3FTlvl8yX+KX0mQNHgTF&#10;Oxn/nvwCb1MC8Z7XP2SFEyBROoCEKjUh6yMh8oFw+ED18YHA+EBYSCd769LDRakQDSCfitPwmQD5&#10;okum/1QlXeoCDp7fXDJIUT/e5GNFIf8+GycO7UNmeChK4qLw+dgeHF+4C36zD8J/wgLs27QM2REv&#10;kRkTokb6pEa8QHzQPYQ+PoeH13bh3InV2L5zNgHhR3iMwLjZXnCbOBxDRtMRHzcMI6cRJjO8MWYG&#10;L6e5w2fyMLiNc4aT7xDY0sYaDzVH/yGmMHa2hCMV3sSZY7BmzWwc3LWcAFGJ7gKV7JZVkiNTcrOQ&#10;n6bt2ZFHOS7DC/OSE1DAy+LMDAJEJpVq8GgLEOn1kIS6NBYWZfM5CJAM/oBCA5/iDgFy4uBuHNq1&#10;GWcObcej60dUsic04BDCnuzEi/v7sW37IriMdISJkykGOQ+GkYMxjIYMwOBhJhgy0oIfzBnj5nhh&#10;3srJmLtiCkZO9YTb+KGYPGsE9myZjSfX9tLg3OAPWcIhj1GiwlkRBEiSBhAajxaqENlp701FPt5Q&#10;JrZUlXCVUpmUExqVKj7eTI9bloz2UEtAoiBCI1mvy4vIxFXpIRDw0JOV2Lr0l3yozcPnWnoxNWH4&#10;peoe/qPqMv5afQ+/1CdQJZTTiDfTiGuhpH+WA1EqhIpAGvCki7sVIP8EHp+pHhRA3jbjS0s9fmoi&#10;oJqodOolOZfA136N/6h8TpDxh9Fc/RuA/P619RBRHfgEpJRk58XFqe9Vehyk5yfo0S0c27EK16+f&#10;QHx4IKqLeQzrawk8yRPVK8++oZDHOvclmktCCY8YfKiMxKeyF/hUEY5P9QUEoYTmeDwrymnAeczr&#10;69BABVhdXIiEoEe4cXwFXt/YxO/uLhVBCFIiLlKSnybwxSPLxf+uf4L3DTl42/QWhSnJyKZKKKOh&#10;l/JcGdVfnB6vpPzd83vw4s4xxEc9RVpSBHLT4nl+Z1GBEIiV/L7597LqSwvUwM+mklS8KctES1mO&#10;at6UKaeluVko43lcRXhWFhWgMCOJv4EoNJTmq7yTlGqrnS/5/iWMl8EfcGxwAJKjZUOeYGQQJsmv&#10;A5Ad+hRl0VTFoXeQe/8gwo4tw8YpHhhIZ6lz184w+D1ADDqjS28j9KfKMLbxxABrdwWQ3lQiPU0d&#10;0cPEXoWuugyQAYnmbQBCAFBRKDAQCmp0e2uvxtfVChUZqCi3pY9DwNJzIAFEZUIjL3AwGOSMLsYy&#10;CFEbiqiAIrOtjBy0y4Ffl4BEICJQkP+XRL3kWRREdIqkLUhkqfv5P4YWI2HQzxSdehEghMh/A4gk&#10;yAmQjj17wc3OFgPNhsB7xHjc3LMFhgP4vk08MNJ7Kg5aDoJvx/bo8/2PsOH/pR2bhcqArah/dZTq&#10;4wo+JN7Hu4S7aCJMGoJOKoi85+1PBMgvRXSySpKoOsLxNpXnb8ITtd6kvlLK47M0F8rYk5wg/JLx&#10;FH8rjsLfC8Pw97yX+Hs+f2f5IfglPwKfRbnkEyIExvtcQqVVgcRrABHw/KYiSwtj/VRVqEFEwYNO&#10;qAJJGT7T4f1bXSlePbyNc0cO4W1OMmqvXkDZ1t2YvuAwZs3ZigVzpiJZxtEn0cmn+s2go5NIhR/2&#10;9AIeXNuJk0dXYOOWWZi8YDR8p3ti9HQvuIx1haWXPaxG2MPBl7Dwc4HDaGc4jHKErbcdzD2sMHDo&#10;YPSzN4ah9QD0sR2Ewa428BrnRYU/FXu3LsXFI5vwjewPLquMykMAIpfF/NEUZaYr70tWoYxTJ1Dk&#10;ellOlsp/6OFRXSQbrJeofg9pEKwoLKQnmUMVQw+OwEmNjULU60A8uXOTyuM0TpGkR/jFXziyA4+u&#10;HUUQKRny/Jzab33v7qWYPNsXw8YMhTPpaE36DR5mBisva9iNtIH7eCcsWTcVx05swsmzu7Bh1xJM&#10;4UFZunoK1m2Yia3rJ+DJ9T2IfXkVmVEPUJgciPKsSNTQQ6gvSkUjDUUzv7iWUt0Sg8EvsLk8n4al&#10;UM3tUmNXKisg+1BIYliqi/QAkf1GWnMTKo5OI0ivVRsemcvnyaPRzMbHanoY1VH4ufIR/lpxgUb8&#10;Kg16JI17CX6SKq3/PwCRMlCVB5FErg5Y+iS66kDXVTl9JgzaLlU6TJB8bmnA50aCqjYLf6kM4eu/&#10;JlDo5bxp4Ovqe0K01/1nEJE8jEBEANbAz9tQxc9dW48yGtEHl89g3dwJeHjhCBLCAnne0PDWVmmV&#10;Vo0yhLCCsE5BddpT1Gc/w9uSEAWOnwiRn+oo2ynBpUrtIxWTgg7/TyqymqoqVdls5IM7uH5kM17f&#10;3oywR2sQeHcVTh6aiXOnl+KzbNZT+gw12cF0avhDiQxHSUwsX7Oax+wtZAx+DYEmOQ1RFnK9MCuV&#10;KiKB6iNWLUncS3hKej3U9qAC/jJ+b0V8noJgriA0FkSgnhCsLcxSxQHlXNV8ziYZxUPnQiq4GkoK&#10;CHAp2X7D70grBxaQRhKAgY8u8f1Fo44qpSwtAQmEWVTABeS8vo3CwMvIubsPr/cvxDKe4/2MesGg&#10;qwEMuhEgBp1+C5A+A2BEYEillZG1G/oSIJLzkKS57DDYdYCmPjoTHp0EHhKWUgDRkuL/HSByXVv/&#10;DSDSG8LbP/YcpEJcUk0lBl4gIRDRD0NUQCFEZBmopcHDYJAoFUJEKZE2ISwpI269rq1ORr8NdQl0&#10;ug/2Qg+qqo49u6FDD+mQ76qaCzXloeU9VJVWj164OnMcxnpNQn9bP/Q3I7B6GKKThQ98LJ3Rr2sP&#10;/PHHdvimQ2f82w+d8HLrFDQE7kZTyCm8i72h8h+SB6kPPITG4JO8T6b1XseXrFeEBw074dGS9ByN&#10;8QF4k/RE7SXyt4z7+Ev8JXwKPoLagO2ovLsWJdeXo/rhVkQdno2gXZMRe3gm8i4uwruATfh/4k4A&#10;qRfxt5Rb+Ath86WQECE4RKVoyXR9GCudKiTzNyrkJ92sLLn8QqCo0SZcMoDxXXEGtm7ZgBa+x2Y6&#10;Sal7D2LuzF1YuvwYJkyaxt/kMZRQ9eYRIhnRwUggQEIfX8T9q7tU0+CKdTPhN3MUPCe6Y8RkT6U8&#10;bFQ5rj3M3e1gxmUy3AaDXCy5LNDfaTB6ERzdzfuhB1c/WxPYuDvAf+porFk9B0f3rMLN0zvwTXF2&#10;tjL4ApFy2QmNECml5JZ6/9JsbZVkZVB5pKvr5Xm5kCoUAYeChw4gAo+q4mLVmV6YkckfbDKykvhB&#10;Y6IRHfQKLx8/wpO7t3Hv2hVcPnUcpw7sxumD23H19F7cungAxw5txKKlUzFivDscfR3g7OcIpzFO&#10;sB1pD9tRQ/hh7WDvY4sFqyaqzuj7987iyMktmL9iItZtnw//OaPgO8ERx/cvwMt7Mon1OlXIU5Rm&#10;hKGKUrKOErOecrKBXkRTYQyaC2k0CuPQVJREsGSoycF1JXlchTRCsteIgET6MKRiRwtlaVN4tcm9&#10;YlBkT5FamRabn46avDTUFYrKyVTloh+rEvCl4gV+LbuKv5Rfwy81EfipkZ4FDah4rvrucM2Aa0vN&#10;RXqjJdIlvi+vJ4ltyYOo6iYady1xLo2KhIZ+yW25/z0ViRg2USI1OXztMPxaGYufG8v4upJ/eU94&#10;6Mt5/zlAlAJq0gYEqo26+Lkbq+tQSoCEPriJh1eOIiX8GcoyUyB7cAhwZatbCeUJQGoK01GbFYLG&#10;7AC8L37JYxDKHwe9t4YCfHlTy/dJtcT3/JnAkwIEgaNs4iQVYNUlpTz38pAd8xoX9y/F7Fmu2Ll7&#10;sdqHIyfmHvJjHvPHEcYfSSwdlTx8kkIAvm8ZiFlFYMhkZtnes5YGv66EyriwgA5PpqoUS4sP5/kY&#10;h0KexxX52Txvs5UibS6mesl7gfqMi6hOPYrK1POoynyG2rxEVBfk8FzPU+N6pHBEwlSSfBdYfCD8&#10;PjdJtZa2xWgjL1/cFnjEarDn91FflI/YFzfV2J2MwBvIfX4JadfoOG2ZgXneQ9CnX08FDwOqkPad&#10;CZBOXwFi0HsA+g0eSvXhgX6Ww9GH8OhFeLSGrowID6qPjqI+dPD4Uc3D0spyv4avBA4ERSs0uOQx&#10;CWe1vY9LawKU55FciDT8EQASmhowRIMJIaEHSBdCowuBIlAxEMDwvs46FaKBRKq4CAmZ/tu65LGv&#10;tyVvIvcJnPpYeqNL3/6ERU+YDDRG516GhIYOIISH3C/hK4fBxpgzciJmT5mHHkZGGN1/oBpT36lT&#10;V/Rp9yOGdWqPid264Q8/dsWd9VPxIewYmsPOKYC0UM1KPqT+5WG8jbysxr1/TLqnKq8+ZoehJfk5&#10;3sbdwYfQ46h7sAF5Fxbi4dYJ2D/TFVsmOmOhnzNGDLXG6KGWcLe3xJyxHnB3sIaXgyV86Z1P9rTD&#10;pmleuLJ2HOIOTUfL7RX4R8Qh/O/0e/g5PwofClPxURf6UiqkNYyVp5oIBRwqia7UhzZMUZbkRf7e&#10;VImA2xdx/SyfjyqlIioMK5YfwNKVpzFx8hJsWr0I+dGhyOdvIz0qCHF0Zl49OIebF3Zg/74VWLBy&#10;OrynesPVfziG08a6jnWjUz4Ulh4OBIg9TIcRHs6WGOBkjv4Og9HHzhg9LPujm1lf9LQwwoAhZnDy&#10;ccU0OpDbNy/BlWNb8fTqQXxTmJFOxUFQ5GYTDjn0uAgR8bzktlpZ2pKuc96WH5RIeqU6dEvKeFW3&#10;ORWJKBgp281JTkZmYiLS6CXGhYYh4tUrhDx7hpcPH+LJ7Vu4dfkSzp86ijNH9+Lovi3YvGkpZs6b&#10;BA9/d7jQOxvq74whBMmQ0Y7q0p4QGUKIjKEE23FwNTbvXYk5KyeTqiMwcqoH3MY6w3vcUKxYOQE3&#10;zm9BxLPzVCEPqUJeoZwQqc4Kp2ELRl32azTkvEZjrqwQNORFob6ACoXGv66QhoWGqYafr660RO1L&#10;0SC9ERXifVYreIgykIolNfCQAKkpyEa1jJXPSVUgaSgWVZOJ95U8Qeh9/1L2kIb8PuVpDL408mSQ&#10;XhEJf9BYtxpwZcS1LmUtjCSltYRIXaNKYMtsLMm7iHGXeVhqPMmHN/hJqq9U06LMxHqvnlcDSB1+&#10;rishtHLws+yKxteUwYpq3AkVyO97QfTwkNcWlSMAkdcWgMjrq34FGt6Iu9eREPoUebnJqCqVicay&#10;YZdW0SZ7lMjmXU1lWWiRZr6cO/yx3MGX0kdUYiGtOaC2AJEwnOyRITkfNUL/7Xs083OW8jyKePmE&#10;TsVmPL93CeWZaSofkpsQwHOT31O5hJ8kjNTEz6BtyqWm2vK4yewytXkWoSvvr7ZQ+pqikUivLC0h&#10;CnnpSSjOkv1DklCTS6ciOwQ1qVepZrYhN2wBCiLWoST+IspTX6IkPRa5ybFIigzlD1KSlMHIjovk&#10;/SloLErHl4Y8vKuv4rGiQ1FRhNKUBH53UuotFXtNqM5OR05sMGJl47XnN5ERcBHRx9fjygI/zHC3&#10;Ru9+PVoB0o4AEXj8QAOoAWQg+tArl4orSZwb8npPwqPbIFt0MbLSweO3iXOVNCcEVMe5gsTXHMh3&#10;3XW3ubSRIzrI6P9G7u8pwxg1gKjeDslVqJyGXkloBr8zASGwUPBQykRTJwIZLZQlS3ImMt5dlvyf&#10;lifRg0T/XHK/hMR6W3hTXbnge762m7kdBhqZKcWhhbF6KhUilzIXa6b/ODVs8YdefWA/wAp9uvXE&#10;v7XrgF4dOsCZKm4eAdK1fXdcWD0VX6JOoSXyEt5EXUbD62Ooe74PTVQfMur9g4x7z4/E5/wYfEh9&#10;ivfBh5F3bjaOzHTAAi8reNGgLp7sDj/CYdwwW0ScWYTdC3yw2NsKW2d541PkERxYMApbp3ug+OFm&#10;LJnkAX8XG3gOtcesMcMxd6QTtk4ZhqIrS/F/he3F36nKJfn+sShNy4WICtGV82phLFEhApCvEBEF&#10;Ilvi/lJdgqbsROzeugpV8S/xD9qS29cfYtbCw1iwcA/Gjx+H17fOIz8+Uu2mGR14T41ov0Ane+fO&#10;ZZi9bCqGT/DCkFGucPF343KnU+4Ccw9HDHazhzHf9wBnKxg5mqOvvSl6WA1EN3MBSD/05nUTZ2t4&#10;jPXCkmUzcWTvOlUAE3L3NL7Jp1KQ+HapAkSOKj8U6V6ZL5cEBldVfhYXDSU9smr+IGWznxoCQ825&#10;4hJ4yJLwlQBEy6GkIzclFZkJiUiJikE8IRL5OggRgYEIe/EcQU+f4NnD+3hw6younzuK/Qe2YvW6&#10;xZi1aAohMZIKxAk23rawJTSGjHKAw8ghsB9hB5+Jbli0dhaWr5uFhTwoHhOHYc7qKVi6cS6Wrp2J&#10;bdsW4dLJTfQGDyM55Dby4l+gJPklDUIgqlKfoCbtEb3Nx2jIfIKGrJfKgNTmxlBBJKNGkqnyOem5&#10;1pbIdNYyQqRcQUQGQerDWGoHRBkWycfleFTmpqtVU5Cl4ufN5bl4V5mNT5UpPDliaEDjVEjpS2MF&#10;AdLUChC98f5qxL/mQdTEWqoAKaGVfIwk1cVACkBU74fkM95J02KjMsZqbIqokLe8n579Ty18TMDB&#10;x2Qyr9aNLtD4bTf619fWAUQXwtKX9spgzEoej4KkRBrBJyhOT0SNJL4rSiDTjKWAQO0DXl+Nd7Vl&#10;eF+Rzh9HID7mnceH3KNch/Gl6JJSYD83iQKr16AnoTfVcNhmejHfg4TwJPdTlV+IiowMhIU8x7y1&#10;83D06Ho8vbIcVVmR2nmZl02lUczPzc/15RcqEYKEx08pO6WyPqs+lKbyfKqQNDozUUhXjbAxKEyP&#10;R0lGHMrTwlCW+AjFNDK5QRuQFbgcZQoeAShLeo6CREIn6jWSo0JQkJmKCp7/pXQUSgmgzMi7KIw6&#10;iw81+fgoQ++aK/l6dZBdMJultFn6TGqr+D0SJNIMmZpEJyaDl8nIfvwY68eNQg/DLiqEJXmQdrrw&#10;lQYQQoUKpLeJI+EhuQ8X9OL1HoPsqD6slfrQ8h5SWSVhpzazrBRAtDBWK0QUJORSqq20cSNf19eR&#10;JF8BovWDtO3naFuOqw89KeNP5aGFuRwVQPQ5EQO5Tpj8JlcitxUwBCYahJRqocLpZjIMPc3c1U6H&#10;/fpbwLifGToTjHp4dOjZU60/8djYD7GD53Bnvl9jlWv5U8fO6Nm+Pfp36ow/de7O5zDBHzv3xY31&#10;0/FT9BkFkMbgE6h9uhsNVCBvI3huxlzBl6zX+Lk4Hn9NuYPiS4uxxMMEi3ypKJzNMX24JZaPd0Fj&#10;wEocmeeJgzPdcXPjWDzY7E+AWOPSmrG4t20azi3xxfnloxF/aj6urx1LteKBmgfrcGv7dMykIplA&#10;Iz3Nzw0HCZrG2yuB5Iv4C6H1sSTzn4exJBeiA4jkQ36pK1X9IB+Ls/Ef9WUoSw6jwxOBfzSVIjM2&#10;lvbyEFasOoWx42dj97pFSA9+isSQpwh9fBUPrh7C8cMbsGHzIkxZNAmOY9xg7T0UDqOHw8nPHVbe&#10;roSHE4xdh2DgUDsYOdmgn4MVDG3N0NViELoMHoCu5nRkeNvCzQH+0/yxga9x7rCojyOICriMb6Ta&#10;qiAtVYWpVH6DJ3sV4VEtnrXsiKcW5btcFuaoUkfZh1d+vK3DEumpSwirsqhIhcAkJCahMWkiFIhk&#10;xMXzRxitekHiw8IRp1YYYkKDEfTiKR7du4krF0/g4KHtWLNxCSbPHUup5QpbAsPaixAZYQ8bT1tY&#10;e9hSabhi/Fx6cEsmYNH6uSrM5TvDE0s2zMKePSsJo724f+MYXt07hbiX15Ad/QxFiYEopUGoSHqA&#10;qqSbqEm5jbq0B6jLfKFUSTWNUlVOAqry0loBIjsByk6EAhDp0JZpwmpVar0uyjOXqrNiyklCV46b&#10;NKU1lBXTOy7GW3oN76sL8KmmAJ/reRI0VuFLcz0NvOwboW8G/FoBpV9iTBVA6Ek3UfHIazTz9WT/&#10;DDU+nX+jmghphFU4jEsl0WmI9bOxtASv9JxI86AGjl+/tB0vrgFE/3qtS3dbxo9oITQqLSovSXCX&#10;5shWwukEZylhUYf39RK2qsX7xnp8kFLmhhp8oMf0uTKJwLiLjzn09FKXoT5pLt5mrMIvJWfxl7po&#10;/CKFBPK+Ve5G4NEGIPrXl4bEpkYU5mZg49alPAcs8T96/ht8xlsgIeSGOj9l7xk57nVUGQKzylzJ&#10;cyURYoU05BX42CQDE2Uqbz6qeP7Krm2F6ckoIQgK0uKRkxCG9IhHSH51AVmhF1EYeQXlVDh1ZTmE&#10;dp5yAur4o5XvUxpO5bMKMGtK8qlIXmPrzpm4cnoRmjLvIuPFJlSnB6qqtBqq2NriHMg+JnJc1Lwt&#10;qiGpbnsj/UR0An6lCjy6ZB7VRwelPjp3lfBVB3zfUdZXgPSi4jAcTHjo1Ef3gVQf9Lg797NAxz6m&#10;6NCb4OglRl9CT18n6moKQ1MWrRVXclsBpC082i4NLFqZr5munLctPLTVWmHVJochAGhdvN15gCwd&#10;IPSg0EFEr07U0v2NqBaBkFRjSbisA8HVk2DsTnXVxdCIKkSS670USFS5b09NjXTm4zLL6w/t2uOP&#10;P/6ITh2kHLoH/sRjY9KlJzIOLMDH+MtoCj2jlEftk51oogp5RzUi87H+syQav4YfwZWFtCn2/eFE&#10;b/vGWi/EHhiLxSNtcH7JCKyc4Iz5vg6YQTUx2W84RnsOwTgPK0wd7YLVs/ywZuoILBLlMcIJK8c4&#10;Y/t0d+yfNwKXV/ph25Th+BS8AweW+cNriCVGDhuCyMOz8b9DduMfuYH4VJrFpTUVKoBUaqEstW+I&#10;JNN1IaxfJJqg1EgJ/sr7f63MVQn4t8VZWLvpDBYtP4m5c7diygRfvLhyFDGBd/GC6uDq2Z3Yt3cN&#10;Vq5fgLFzx2MIwWHt7QzbkcNg7+sOcy9XmLgNxUBXBxg526Gfoy0M7azQ3UoAwmM/mBAxM0HfIbaw&#10;93HD1DmTsXXTclw6uhMvrp+ksr4hAImHjGUv5g+rPDsNlfTWqtVk23TUFqSjTlahrAzUFdHDLuYP&#10;q6RAxf8lhCNeujZlV0Ziy/iSAhXHFiUiIBElkp2UjMz4RHqACUhPSEBGYhIykpKQHBeHKELk9Ysn&#10;hMh1XLxwFLv3bsCCFTPhM9kbdt5DYCXg4DJztYapkyUshtnAyt2GRLSCuZsFTIYaw9FrMGXcKJw6&#10;uBIv751G+LNriHl5Eymh95ET8xxFSa9J7pcEyCNUxF1DZfxV1CTfQ136C9RkBqMyIxzlmdH8/El8&#10;/1moLiIgCUb12bgEjrLnQ5Xke3i9saoGjfTO62jY5fEqAkdGnctOerKDoJSISnnwu9pKGlZpqqvT&#10;OtUFHpIAbwOQ3xtxgYcCCI14cz0VCF+juUqaHQUgNLr8e6UYBBICDlE0Mn9LJeblMVE2cvmhNd/x&#10;dZOprwBpfW0J+1DtSB+I6nHha7RtZlSj5WmkJcdQRuNYL2XPNKYq79EkuZlGtVQDIT2kL5Xx+FJ4&#10;kwDZjaaUBahJmILmtHn4uXAH/qPqHv7SkA7pSVEJf2mKFIBI6K3181P9ECDlPMcSooKREheLuJho&#10;rN2xgYrUCavWTkRi8A1VwSUFBrJJWWVhHvLjnqI0Rcp94/G+Lhsfa7PxoVoLJ5ZkxiEvLU5BsDIv&#10;l+d6GtJi6Lw8vYKXdw8jmyq1Kj+N0K9QsFCfherlg/T2SEiKx7ihsgxxoYE4e2Y/xs72h7W/PVwm&#10;mGDLDhesX22DQoFPYSYqsqnQeCkj4ltqpNeojvCRarpGDco11Yi7eRYzPKzRVSmQzuikANIR34sC&#10;EYB00QPEXvV79DRxUPDoamSFLvTOO/WVpLmErQQcBIjKe3xVHRosNIDoFYh2//9XgFB9yDRfFb7S&#10;mgHVpR4eXHJbqREdTLSeED1Y+Lgs9Xfa+vo3khvRVicdaFT+hHAxNPeEgfFQtZVuJ76PbvxsPfpa&#10;8LKvgofkRAQg0qnejgAx7m8MOxO+XwLk3374AX+mCvlzRwMM7N4bA7r0QNbFjfgYdxl1gYdQ/Wg7&#10;Gp7tw5uwc/gp9QFQ8BiV15diwxhLbBxvjfVjbbBqpAXm+lhhuqclRrmYw8PFBjuXjMP66T5Y5+OE&#10;O9O9EEo783DaMDyZ44309VMQt8QfMasm4PGqSbi4dBy2zRqFeZNHYIavM+YRKCepTm5tHIetU93x&#10;+MhC+Lo74uSS0fjp8Sb8n+zH+FyWrdZPFTn40qpCdKEsHUD0EBFV8qksl2pElEuG6gm5cO4ups47&#10;iJUrj2OM3wTsXj0bQffO4RGd6AundmDfvnVYvXERxs+fCNfx3nCk8nD084QdATLYw5XwGIoBLk7o&#10;7zQEve1tCA8LwsMMXcwHw8DUBAaDTdDf0QEufj6YMnsytmxchqsn9uDFjdMEyC0BSBzyUxJUaKI8&#10;KwmVNKLVuUkqiViXn6TtbV6YzCX17xLjp1dWkkeAFGoQkb0+CBCBiEqk08hKP4mARB/OKiBE8mSl&#10;ZyA/KwuFVCf5vD8zJQWJMVGIDHmNwKcPcfvGeRw7vhtrtyzD+Fn+au6KlJlZEBjGjubob2WMflaD&#10;YGRrggH2JhjsbAo7t0GYOtMR+7ZPxqMrWxAbeFk1FGZQeeTEBaIwKRilqWEoSwtFZcoLwuMuymOv&#10;ojLhNmroNVZnhqE8IwIlaZE8BnFUYikqz1MjISyqD/3GV+X5WnGBVJ6J+hB1IBNzpamssjBXq9ah&#10;amkgPFrqxOsUw1FHIyTd2VJ5JHOi3igjqfe22y69AW271N4gtfVoqaUnSw9WjLsYfrVNLVWIVAEp&#10;gEhISAcQ1WGuh8knDSh6WLVd6jVlvdV2Q3xHY/xGV2GmCgVqxOOWfhgqLqoOUVhybCR81UDvura8&#10;GE01lar/Q0GEkPxAgHyuSsFPxXfxOe8APuWsw/us5by+Dr8W78PfKq7gP2qj8bOqxpL3rSX/pate&#10;qssEYC301uukP6O0BPVUPp9qyggc/l0Lj0ddM2TzsaCHZ5EdF6yOh4xBz4oNRXjAYTooV2i8g9FS&#10;kYA3FSloLkngeRyPovQYFKTHa+qa361MU4gOeowrVw/jyvmddBwS0VRdpvYwlzDU5zeyanls+d3x&#10;+MpnrKcDkRYZgcd3r2Lngc1wm+6N3s590d+tP3ynm+HSyRmIe74XVdkh/F3kEXCi1LRmUCnGqOfn&#10;kY2A0l/cxhlCcIyHOQx6dkHnLp3QketrCKsD2nUhWAgQ6UDXej7s1byrLlJ11c+M6kMLXX2Fh34R&#10;AgIJtdpARC25LcpEQlYaLDTV8hUicrtd78EaQCR8pYOEHhZ6EOiXAKHt9ba3f79+kzzXLU2liBIR&#10;hUJImrjy9+2Ndv1sCRELDORnNR1oA/O+hAkViIDjx25dtLwIbxv1NYYZQdK/fTt0btcOPxIgP3To&#10;gNntO2Bin74oDDiA5rCTqArYgcr7m9H06jj+mnAF/4g+igcbx2Csw0D42vbHnql2mOpmimG2A+Dm&#10;bIGdc0fi1ERXPB7tgJKpw1A82h4VnuaoHW6K6qGDkGrSG9lW/dDsZYZG98GoHmaCGj7eQKeiarIr&#10;Isa74ixVyfHlkzB30gjMHOmIQ/N9kHN9FQ4v8oXbEGssn+iJlrtr8H+yHuMLgfGFyuMrQPTJdF0u&#10;RLbBlXCWhLWoTiTsJQD5e0Mx4kLCMGH2PixfdRozpq/ERMLh+tEteHj9GC6f24cjR7Zi4/ZlmL9q&#10;JibMHQffGWPgNXkU1YgHATIMA4YNRR8nB8LDDt1trNHN2gpdLS2oPAajk6kxDMxMMcDZEa5jRmHy&#10;rCnYvH4pLlKBPCNA4l7cwzd5yfEoSKHhpIdWnhGHqqwY1GRHoy4nGvW5USrJ3CQbNBXIpNNENBal&#10;oZHSSfY6r1db1pZylWvGlipElfMWEySF2jDFUglnyUwsQqOY3l9ZARUK7y8iXHLS05GaEI+Y8BAE&#10;UYXcu3MFp08fwLZdazB90RQMGysxO6kSsMEgJwuCwxT9LAfSU+mPnqZ9YGTTB24+g7BxrQ8un1xI&#10;9bEbyaFXkRP/FIUpIShOC0dpBpVFZiwqMqNQKbOyUqhEEh6hkmqkKv01KrOiUEb1UZwWg6JUgWk8&#10;3286oZCvqspUbodQlOqy4ix6mLyUsJIqcRWAUHVII1p5Xgb/vkAHEP34EylX1ZKqqpP8DZcK2fwW&#10;GnrVoV/6+1U1lvSCcMm8KkmuS5xfEuEKApJDUGDS5mRpISHJK+gWH5fXlL1MPkojon5J8loeE6XD&#10;JX0fMm69URwBpSppvCV8x+9Wqs0EkiXpyUh6EYCwe1dVo1JpegIaeL9sCCVeu8T731YX4EOVjGl4&#10;iZ+LLhAaR7gO4K/Fh/EfpWcJkDuU4Emqa14AopUga+9V3mcLDbicT41UuZL8LkyOwq9FT/BTTQa9&#10;d9k7pEmFFKslbEhgVxQVoInHJSXiNU4fmYvQ57tRmnaXSuA1msoJu+JkFCQGIj8pjI6MjBfJRkVu&#10;NjLjIvD00RVsO7QOG3cs5bkSzeevxvvGGh4fqqOWavz0RhYVSIuUUtdSlfOcTUxGfmwsnZQAHD62&#10;DXOWTcGgIQMwyMMIQ8b0x8y5Jrh+ZAqqM0J1ORA5P0rUAMpKtdJRkhyLiGvnMXXUUHTo1hGdBCBU&#10;IP8MIJLzkL6P7oNsCRArNbKkE42pPnTVThSHUh1tlw4crQAxUhVY2uJ1HUT0o9f/G0BUAl1CWLoq&#10;LKUqNHjoFUYrDHTGX5SEFsrSJ8x1CkMt3WOtS3+/AEQLbWkAcUTXQc4EiI8KY/3Z0BLW5vaY4uoK&#10;I4LRrLfs+d4FP3TlkjBWj+5wtzCGUZeOsOnQDsbtfsSIzh3gxOO35IcfcdfCBJUERt3LA6gO2ILm&#10;wL34S/QZlN9YhY008mvH2WLuMGPMcBkINwdj+A81xSZPa9xzs0TacHMUEC7VTkZodjfBZz8rfB5n&#10;g7ejrVDjbop0i37IsTHCJ6qWN6Os0OxtgUYvc9TxsVo+Z5XzIJQONUG5vyOS5npj/xQvTB3jjjVT&#10;3HF+qS8e75uLQ2umYKKnM94+3Ij/J+8VFXqmymv8RSompZRX5UKK1eWHsrzWEJYARJLun0sy1GZV&#10;tTkpmLXkEOYsPoalSw/Cw3ME1i+aivtXjuDGpUM4dXI79u5bhQ2b52Ll2hmYv3wqxs0ZB9dxPrAZ&#10;5QFjd1f0GkIHxdoGXa0EINoSiHQebAoDc3MMcHLC0NG+mDJnOrasX4YLR3biKVV0XOBDfFOQlqQM&#10;Z2laNCrSI1GVEY6aTHpRWUFoyH6NxpzXaM4NQnNeGJrzCRNV+pqCxpJMGpB8/uC1LWsVRCQnwMsa&#10;ma1VLKEdLSdSKv0lBflq7xDpUtfGu+cjLzMTaYkJiI0IRfDLp1QgF3H8+F5s2rYS0xdPhfsET1Wr&#10;bOZuq0rMBhIiA6lEjKg++lj2xyD7vvAfb479uybgwbW1iA48ivSo6zQIL1FGEJbn0mjIyk4gGONQ&#10;mSEQCUdFWggquaoyI1GZI7sZJqE4Q3JBCQRIIgrTtL1OZJ93qUor4WVhVgYKVR9MjgpnqVwIlYjk&#10;Sqpzk1FJ1VZVlKPCPeLFC0D0wxff66pyNJjQoL/RjLd+yW3Zg108aglTaYb9rQKIUh4CD3X/e1W2&#10;qk96S8WUAlPrIkxE7UheQrrkmwgeGQjJ9yOjO95QTcjlWyokCasowPF5m3i9tkz23ZDpAnmoKMil&#10;Jy+FBFpITvZJr8jPRsJrfkfHduDxxT3IigpELYHZyOeUzv03As6KfK0PpjIZP5UH4deyu/hr6VX8&#10;R9kt/E01NKZQfZSrpkcZuKjgxvctx0pCUUrNFvN8SY1Ccpi2bXJNTiya6G3J1ABp6pT3KIULUt4s&#10;hRyJUa/x7NZZekbjcOTwVAQGbKQiucDvg9BIDaQavYeUqCfIT47k95qA3KQY1QR5/8EFbDm4DjMo&#10;+QMfXUdDZRGPc5UaR/OlpYrw4CUhIlCRc7uUyrmcAJAmwvK8ND7HE5w4sRUT546HA50cYxobpxGD&#10;cHLHBBRH3UYlnZbq/Cyl0ht5DKVPRcq/RWX9wu9p46IZ+N7gR6VAJIT13wEyUAGkh8kQdKMX3tXI&#10;EgZSedVHSnYHabkPNY5dDwq90tDD4uv67X0CFB1E/glA9BVYMj+rreJoCw+9glA5DF1uQxSEAKKz&#10;LAGLHhgCl1bQEBStj33NjegfkzLhnmYe6GI8FN/3tsIAsyHYN300Onbrg569+uI7gQeX7AnyY5fO&#10;uErlsN/TGLuGGmFln24wp/r4M5XICq4qh8F4E3Ic1U93Ivf0UsRum4UbK8dimZ8jfOwH4ck6N0xz&#10;N8YYKpC9joNwl6oiepAhkrhyLfqigkqjycccn8bbqvWOEGkaaYlaj8HIsOyHVPO+CihvfHk/AdIw&#10;whz1AhEPM9R5cvHvaocTYs4Dke9mgfgFvlg+yVM5DuepQJ/um4NxHk6Y4OmEX55uRQsdmie7j6Mp&#10;NAh/E3g0VuInKg+ByOfKAg0gujCW5EpUCTCVyM+VOVi39QzGzzqAFVQhY/xnwd9nGK6f3Im7149Q&#10;hezE6WNrcHj/EjXCffWGOZixZAp8pvnBacwIWIxwUwqkK6HR3cYGhlQifR2HoM8Qnns2VuhmZYWB&#10;zs4aQObPwo6tq3Hl1H68vHuZ9uAJvinOSKZ3mYCytCga1lBUpb1Ebdoz1Kc/RmPGIzRlPkRLVgDe&#10;ZD9Fi3QY58leGzEaREqzVSOdgog0WOmSzRpEpCtdEuvFKgQkW9iq21QnMj5FVEh+Vg7SkxIJkBAV&#10;wrp66Qz27duGJSvnw3/mWAwd4wYLryEw87SFqZs1TIdbw2SYFZfUK5vCzGUQJk2xxoE9ExBwcz0/&#10;0Akaj1soFmWRR2gUpBNiEvdORZWUnhIklVmxCiZqER4VuakETRpKslPppfJSNk3iKpY+GIKjmODI&#10;TdN6WnISJRySpsJzsjmWNNfJnijlqZGoSA2nwdCSzFrXugYRKb8VD1+u65fcJ4Zbba4k8JDrsiQP&#10;IfkI3W2117rAg/cJVES1KHhwKeVC6HwQCAhk1CXBIT0KdTV4VyugqMFb6VnRlRzLPKlqVQiRR0NY&#10;RC9Z2xO+gRCQSqsKXal2GWFRS0MtvRSNBKJ06NfxO85LT0TIM9kf5jry02MIyzIVcpIwjXTkN1ZQ&#10;EdA7elORgfdSgVaVgF8qI/FLVRx/DDmqCu0T4SFJf009abs9Sre9wKGWzkVpWiKeBVzAkdMbkB7+&#10;VIVWU2OC+b7SCSzp7chXIdNyOiQZUaEIofF/evs0zhxajkO7piHgykpkhlxQqjMz7jkiAq8g/MVl&#10;xAU/QFJEoJrcHBXyBI8eXsKeI5swfdkMHN23keoglseqmACpxJfmcvzcXIjPDfl4U1mMhpJipbbf&#10;1Ev+p0o5ThHPbmDV5tWYv2ktFm9cjlmLp2Huksm4d3U/qrMj0VCcwfdKD1H6UngcK3lsReG95bkR&#10;cfU4ZkwdgfY9DdDZoNPvqrA6oH3XrujSZxB66gCiKq/6m6NzPy338VuA6MHxtVHw942Dv1nyt3oV&#10;8t8A0qaEV5LmBIgChg4iarUBiJToKigoCAgYdIpDwKKWHiDyNxok9GrlN4l1uV9dd0B3Uzd0M5Vq&#10;LJkkbIWTM0eid5/+6NKzL/r17YNvuxgQvJ3x544ELY9VDyoQn37dMax3D/Q3MECP9u0xr6sBWqz7&#10;oXaBF55RTRgZ9IR5336Y7z8UMzzMsZiqYhyV4xaC40L/HnhAIAUZ9kCyaR9kUF0U8rEaN1O0jLTA&#10;e39rtVoIjwYCQu4X9ZFl1Z/qw5Jg0R5TEOHj9QIP3aolTGTVuw9GpdMgJIx2xv65/vD2cMbyMa44&#10;utgPJzfPwvKJHvgl5ATGec3GvBFr8HjdLvzfPHf/T20h/tosIJE8iISy9CqECkUl0rPwn7W5OHTk&#10;CkZN2Y3Fy09i/rxtcHF2xMENC/HwxkHcvbobty5uweXTa3GMvxGZ9rFk9SyMmzsBLmO9YeXthkHD&#10;XdDb0QF9CRJjV2c67K5qDXJ1woChTjB3d4fH+HGYs3QB9u/ZglsXjuH1/WtICHqKb0ozk1FK77s8&#10;XQASpEpda1PuoT7lBhpTrqI59TLepF3Bm4zraMm8jZbsx4SI7PhHiMiE29Jc/qAKVQWKNN+phLqu&#10;Kktf3qstuU+b/CsQaQVIYiKiQ4Px5OEdnD19FOs3rcGk6RMw1Gc4BkttMlWHsaslAWKFwe7W/GA2&#10;MBlONeJiBrNhpvD2N8fWjT64d2kxDdt+ZMfeRElGMKGRSEMplVFSsaNVlFVLmS69x2pZvC4eoiTN&#10;y/IIC9U4KVVouUp5iBEt4WMFknCNo0ccFaamwWbHx6qy5/yMDCTzekzIK2RFvkReFFVPZgK9Yh6L&#10;ykoa5WrlcQpIpFFOKnG+LhmHIrF1et+ERtvVChM9QLg+SvUVgSEAkVLX1p4HHZjeU0Go0Sr1Aowq&#10;BY93AhF5LRnkRwUhnnt5djKKZaP/5DDkJwWhLD0MtQLWvCxVoZSjpslSjfJ41OoaKkVdCkBkz4xS&#10;wic3OYIQjaODUEB4aNsBNxNatRVFPG5JhFCcGh0jquF9bRE+cL2rIlRkpDu9p7cNfF9UYzIOXwux&#10;8XPKc0iynudMeXI0Du1ZBgvfwbh+fgUyw++oGVRlBHxdsYzPoXIlVGSDs0SewEnhr5AYI9OiH6Mw&#10;MQClKY9Qlx+spi9X5GYiJeYl7t06hEd3jiPoyTVEvnyA8MD7eHjzFC6e3IWbV08h6NFlOlCv8KYq&#10;Gx8ayvCpsRA/NebgU10W33shjX45QSd7t0uupxbNBGV25Cv+KE9iwZoVmL2GP8oti7F88wLMXjYN&#10;26mgk8OfE+bVdKqoqsqK1SDGPJ5DSY+u4eqepZgyzQcde3VVAPm9AlEA6WuMnsYEyCB7lTxXuY++&#10;Jl8rr1TOQ9SHXmHoIaHfdlaW1oWuv1RLp0R+nw/RbwolISytCksUCI24gKINQL4qEAlX6ZRFG4Ao&#10;ZcKlVWJpsNCAIuqDfyu31eMyKkVKgHVd7AooApDh6GkheRA7fNvbAqNMTDDAsA+69eiD8fYW+J6w&#10;/XOnjvgDQeFm3BPLHftjXPdOGE/1Yclj+GO79jDpZ4IT/XsiuEt7vPrxR7gZdMWYUc4ovDwL68ZZ&#10;ws+yD86Y9saDbl3wqFtXBBI+kQMMFUAEDCVUDQ2eVDC+BMQYK7yl+tADpJoAybY2Qib/7h3Vx/sx&#10;NuoxCWFpAOESaPBS1Egt4VFLmNQTMFUuJsj1tMb1ad6YOdYDZ1aOQ9z5lRjt7ojA3XNQ//Q8rm3Y&#10;g/qTa1FyYC22z1iF8sBA/J3w+IuMKOKlNupEC3F9oRL5R0MBrly6A6+JOzBr4VGsWnUSI7z8MW2s&#10;Jx5c3IXAu0fw7PZB3L+yk+f7WhzcuxTrNs6jCpkK7ymjYTfKA5ZUIZIPkaS69YjhsPdxx5CRHrAb&#10;6c7lCZcxfhg9dQqW8lw/cmg37l89i5DHd6juX+GbsswklGXEq/BVZepLVCc/RE3iVdQnnEFj4gk0&#10;JR1BS/IRvEk5jjepZ9BCmDRnPkBTrkAkXnla9dLBLd2/NDiqtLdUKrJEbejVh+QSCBTeLyCRqb8l&#10;MvU3PQMpcXEID3rFH/gNHD+yDwuXLYCnnw+MbS3QfVAfnlB90cd6AIwcTCilzAgRAoQgGeRqBhNX&#10;U9h4mGDWHHuc2OuHwFuraXAu00gGqdCV7GxXUyIeoDQ+FtCI5tMDz1NLrqtwCJfE06UHRlYZl6iO&#10;AjGoybHISo5BYngw4kNf0VgFIzU6HGmxEUjhZdir57h54QQfC1SNloWp8aoiqJYgraPRbiBIJIHa&#10;RO9alvRzqF4SBRYBiVaZI2EqtfRqRQ+UVoBouQKVbJZ8gQCGf688f1EZNOCSsFeKo44Aaajl/8lW&#10;vdr2uNIEKaEUaXYsoVLKiH6EpKAzyAw6hMKIa8iNfqHyGrGvHiIzOpjHgN6zAKRMwpMyJ0w68un1&#10;E6plWamEsWxDS/XC15W9PaSMtjQ7CVk01mnBj1AUL4lkAqOen7mGx6Iok2ovmQCTvEQBGiSkQ/jI&#10;7oT6HNAbKigpGRblE/XopprFY+nTD/t3+CMh8Lwq7qjICed3k6D241fDCpPiFOBFocQH8rMkX0d5&#10;FlVzyWsa+nx8prEvSYvH7asHcfrUJrXN5+M7Z/Ds7nk8pAoIuH4KIfzcMfGvkBNzHw2FUXhbTYjU&#10;F+JjYwk+NJYTzuX4KGGttw1qyZ4v76hCRI1U8D2dO74HM5fNxLRlkzFj2SRMWjQZQ8f5wNOf3u+t&#10;K/iJoCxKSkJRcgK/q1rkxYbjzJYFGO3nik49DFQORAAinegKIB3bo12XruhKgPQaZEuA2Ooqr7Tc&#10;h0qeq7xHW/VBKLSBx5+79FbrK0jaAkWvQuT/f5tQ13Igpm3CWFr1Vdv1VYXolYUuhCVwIDD0ANGD&#10;QsFCzc4SeAxR+Q09UDR4OKnn0YBky9tD0MuC6qy/Pf5oaA7H/sawNTSEQbfesO0/AO26dsEfqT6k&#10;7HnUYEN8174dvvn2B9UH4tChHTq074CeZo74/xkao2v7jhhPQG8d46S6yZePtsAEm/641K8Hnnbv&#10;intcAT27IaRfTyQY90aaWR/k2Rmhys0ELb6a+lDwoNJo8jZX4auq4SbIsu6PFLN+eMv73+sUSIMk&#10;1EfoIKKDibquQlpULgITgYsb1Yi7JR5P98GiqSOxdYYPji32x9zxXqh9sANIu4Hqq8cwedRqOA2d&#10;g6IXBAjPsw+pCfhVmoLrS1tzJAKQv9cX4MGth/CYsB0T5x7E6rXnMGPaSjg5WOPs7uUIe8Rz/OFp&#10;1Rd38/wWHKcK2bJ1ARasnAH/2WMxdOwIOPh5wN7XAzbew2HrrcHDZfQIuI8dCY+JfvCdPgnTFszF&#10;hs3rcOr4QTy+fRUxL58hMyZcD5BYqo8wVKY8R3XiHdTEn0Nd7EE0xu1Cc/x2tMRvQ0vCTrxJ3IuW&#10;pMNoTrmApswANOaGqwqt+uJsVdqrAUTXYFhcovWFFBZquQ+16KUWFKhNqwqzsmick5EYFYlgGbZ4&#10;4xL2H9iJmQtmws7dBd3690G7bp3pdXVDF+Ne6GHeF4ZWRujnYEp4WGCQiyR3jLkGwnWUKRYtsMel&#10;Q5MR/eQYPelnKMmMRaX0r5Tqe1Zk4KO8N14vllEXWrJY7quS9yhJWS4JW8kgyayEWKTFhCE2+Dmi&#10;Xz5BPJVGagyVCMERFfQMwU/pxd64iFMHtiHy1WOlYGRrV+mnkQS85EZUQppGWJLRsrQ5W+LNy+gL&#10;GRFCmFTTCNfIXhwyRr0NVKhQNJUiux1KxVIzZBCjdLJLp/n7umq0VMpMJzHwskGWKA6p+qqntyy5&#10;DS3X8q75jXpOme1VR+NdkZNEBRKE9LALSHu+BZmvjyMtPACJoU94UjwgBEIIECoQOgTynmWulORB&#10;RGFWS3WabJjEYyczsBprqlBVnEdwRhMcAUgJCkDI/Yt87mf8/vPQxPfYUFOpjP3jS6dx9dReBN29&#10;iLSQF5DekmYqJEniy5Ld+2Sas2wPUJGZgSO7d6DToJ7oZtMJpw7PJ/giUJD0jIopBU1lVVRaDSjI&#10;SuG5lYPQmxdw7/R85Mae5nl8HfV5j/Gm9BXelSciMvAhdu9bgTWbZmDfvmW4fG4XHt46hYDbZ3D3&#10;yhHcuX4CZ09uw21K/OI4quzSOKq3Yh7LMoKigoqknMe7kse9jgBpVFVvEoJ711yP8oI0XD6+HZPm&#10;joHf7DHwmjYKnlN94T7FF/Z+w+E50gUp/Ky/fPjEz3+WHuFBZIU/wUF6gJZDjNGB3rQk0PVVWNID&#10;ovpACJAufTSASP5DQlcdebuDCl1pFVeiPER1tAXIt78DyFeQaDDRq5Bv+beSXNeX7rbdklZtUysA&#10;ESWi2+L26/rt5lB6iKglcODtDq0AaQsSLS+i8h/8WwGOwENyHdL/0ZH3SQWXvJ7sXyJ5EFE3/6ub&#10;KSY4O2CxzUB04fs268f31rkz/tChPb7lcZpm0xczbXpjRM9O6PzjD/juhx9g2LETRg0wwbjefTHh&#10;zz/gyXJfJJ+fi1FDjDDeqh9uEBaPqfBuUX3cJ0CeGXZH1MBeSBlM9WHZDyVOA9BIWLwbo8FDrqt8&#10;BpVHrbspqoYZI5+QSTPvh3ejLfFBhbcs0OyjLX0+pFWNECxKiSiAcMn97mYodTHD7ckjsHCiF17s&#10;n4uIKxuxYMxw/CP8NJXEfkybcxBPjlzDXyQKEhOJczuP4P8uTKcaKcJfpYqxukg1GP69oQgBdwPg&#10;Pn47xkkeZM05LFiwExaWllg3byxC7hxBxOPzCHlwik7TLpw5tgo7ti/A0tUzMH7OWLhPHkmIeKny&#10;XhvvYQTIcDgSJu5jfeA7xR/jZk/C1IWzsGjVYuzfux23+Tt+/Uj2H3mN7NhIfFOaQYCkx6A8NQSV&#10;yU9QFX8dNTHHUBu1HfVR69EYvQZNMavRHLsWzXGbuLaiKeEAmlJvoCHrFRry41FfmKmSnxIzl/Hf&#10;NcVa34SMNpF8gX5Io8zbkoqsfBpaGXWSEhuNaCnhDbhPGXYGO3duxCS+4UGO1vihe2d8b0A537sL&#10;T7ge6GpqiG6De2uDvewHUY0MRn8HY/Sx7QeToUbw9DXFrnV+eHFzL5LDHtFoRarKKDUbqYyqqFyS&#10;/Fq1WF2ZlIlKaEH2g6jQ8jXyXmkcZaRLbkoy0vneZFvfGMIt4nkA1UcIMpPikZIQg4jXz/HiwS1c&#10;PnEQp/Zswct7VxFNiMiGQvnJ8YRIOqSbX0aiyJLGS4GrHiQqWczXVJ3ufE8y+VZKg7X1dXijlAO/&#10;p7L4TGP1Ez3fn9/WqX1FvoiHXJWDdzIIsKJYAUTmMb0nQD5SwaiEemuVlZaMb6ZakSGRNWUSakpD&#10;ftx9ZLzci/Tg80iLDtS2LCY8ClLjeNw0gEj+Q+ChJdLLIBsuqao73m4kQCqp4jKighBx7yLCH15H&#10;TOgzRAQ9VMMOqwmQeqoWqeJKDg3BxOnjsXzzbCxcPh5b183Ca8JXZqvVUt3UyFReKRuWoY0ESDG/&#10;h8aKKhzddwh9LQxxeO8ipEW9RF4CnZysJDVaPijyKbKTAwnRLLWR2L0LaxB0by1Btg+FcedQFHsK&#10;BbF3cfrSYcxYOxX+czwxf/k47N+/EhfP78aNi/tx5cwuHNizAv7TPem4uCPy4SbU5TzD26pkfKjN&#10;wduaPII6X42g+YkAkVH8MoblEwEi3fdl8VE4u30NJswgOCZ7wYXGwGWiJwHiheHjh8NmuDlGjrBB&#10;9IsHiA97gZXL/bCVBm3sGAf0ptHq0KWjgkfHLtooEz1A2qkQlolSH10HWGnqg/BoL5VXrQDRqqu+&#10;wqMf/kyF8ed/AhANIjoVogAioSxCRFSIAojsba6t79sA5Ede13YqFEUi3en6BkMtvKWpDYGIhK80&#10;UHxVIBKm0kJV6nGqEwMdPBRACA/pPu9q4kqAOKEdwaRegzDrzse6cv0vg4EY5uqKxwu9YNLRAOY9&#10;+qJTZwP8G1XHd4TIFOu+mEOI+A3ojr5UHz8QIP0IkM2GPbGqQ0csG9ALN2kTxo6wxBQa/dv9e+Eh&#10;FcwN3XrUoxtC+/dEHNWHACTXtj+qqT7eEBwCj2bCo2boQFQ7GqGGjmql8yBUOBsj27I/4gf2RpP7&#10;YLwnNN4SGG8JEYGHqJDGNhD5TXKdlwKQWk8+zlXhZo7bM0Zi1sQROLFiAub4uSH4wAIkXz+D12cf&#10;IPjsbbTQmU0Ofo09O4/jp+xkHNqwB3WR4fg7nZxfG8vw96YSPCJA3MZuw5gZ+7F01VksWXYY5rbO&#10;mDDSGc8v7kDk47MIDziLpzf34cLJNdi1cz6WrZ6OSfPHwWf6SLiO81Td6TberrD3GQ4XPy94T/LF&#10;xDmTsGD5HKxYuxgbNq3CqSO7EUBnLYTOc0JIIDLpTH9TkpGoKrDKUoJRkfgYlbGXURV5ANXh61AX&#10;vgL1EUvRELkYDVG8jFqJhuh1aIjdhYakS6jPeI763BgCJJ0AySM8NICIApFBi7LHiJTy6psKBR4y&#10;aDE3JQVpcTGIpVEOfvEYD25exrEje7FyzRJ4UVL1NO/Pk5xyvkcnnqhdebLJBlOUsfRIBSR97QZi&#10;AAHSd8ggGFr2gcUwUwznl7Z2+RjcvbgLMa/vIzsxQnVOV0nnvMCiolIZatkgSV0nONSYEnW/tuNe&#10;FaFXmp+H3PQUFaKKD36JxKBXSAoNQmZ8LPIy0pDNL1Q2yUqKCMWDq+dx8egePLp+FkEBNxEX8gxZ&#10;8TIrSZLzmaiSbn56yFrIrIBgLVLKRBoPK/k6lTSUWte7PvQnS1NFdTTWMstJmhE/NVbg5+Zy/NpS&#10;il+bpKQvCV/Ko/GhLAnvqkq00FW9wIYefaPE6aXCSQCihYfe6gBST2MtMC3LSUVe7CNkvD5H1XCd&#10;cHxGiASrceWS/6gsyOWxKVHgkGY4WZIHkTHoTZUlNPYCvTKUEpQpQS8Q++IhUuLCkEFwSMNeUXoC&#10;QUyI8pzIppE9f3wvFq6fhS1UAMu3zMakBTSk6+ch6vldZKYSyjGhyKXikxLpUp431QSp5Hje1Tfh&#10;5Kkj2L9vFZKjXtDxSEYJwfz40XXcv3WE59FrwjqC51gyIp7exMOLW/HwzAI8vjofr64vRXDAGbx8&#10;fh9Pb1/E6s3z4DvbCyvWz8Chg2tx/sQ2vq+tOHloA+Ysn0QPzh6n9o9FYcRBvCt4jA8VUXhXnYqP&#10;agRNkTaCRW1LLHPIJHfTzONQxe85nTA6gOF+Tmpum62vPexG2cF5tD2cvazgTMPh62uD+fN8MHOe&#10;F2ZOGwbnoabo0adbG4AYKIBI+ErCWO26dlMhrO5SfUWAaH0fX+HRNnylchptAPInQuJPv4GHIW8b&#10;/g4isn4HEAJDrV66S0MzXqci0SsUQ15XMNEgog9n6VWGUiM6cGj36xfvU4DRLjWAyCBGF8JjOFXI&#10;cB1AbLTXpSrq1N+aNsAD3/Y0xbe9zZFwfAn2+ljCrF1HGHbpgn8nPP7Q7kf84bvv8QNX13Y/4N+p&#10;QGx5/xaqtyFdesHJzAg3N4/GnFE2mOBojMtGPfGI/3u7W1dc5eUtAuRJr26IMOqFuEGGSDXrg1Ln&#10;gYSGGd54maJhuDHKh5khl99r6qwReDlxGM77OOKwpx1OjbDFZS9rJE33QMp4V+SMc0aZjy1aBBZU&#10;KNIf0qQHiG4pBcJVP8JCrTpvLfFe7mmFi3PGYO0MH+xZ6I81s/zwf0WfQ+Cpy3AbtQylqmz8Bfbs&#10;OI7PBekY5DIDMTfvofz5c9rlcOBdJe7dCcCwMVsIkH100E5j2arTGOo5GXa2priwaxEiHpygCjmL&#10;Z7f24+KptXTU52HxqikEiD9GTvfGsHFukBlZNjLmZNRweIwfifGzJmDBslnYuHEpdmxbif17NhA+&#10;+/CYAAl9ehexr58gLTJYD5AYlCYHq1EO5dGXURG+F5UhK1EVsgjVIfNRGzIPdaFcYYtIv7Woi9mL&#10;ukQCJP05PbYY1FHKtwJEZwhVDqRIekHo8ebSs8/W1IcAJFu60KMjERUUiBePbuPmpZP0BLdg5vxp&#10;sHIbgg70KL4z7ERPR1MfXUx6KYh0MuoOg4E90dOiH/rbEyKOAxVArElyZw9LrFk2HjfO7kZEIL3r&#10;+HAUZcn8ojxUi1EWYBAg+n3b1XUdPMTrlyV/I+G2vIxUpMVGISksCCnhkjiPU+Ppi3NzUJSTg8LM&#10;DGQlxCHq5TO8engTYTRS8bL1b2wYFUgMyjITUZWbipqCDIIjiwokR4V0pPxUgCG5FknYiwcu42Ok&#10;8qmCQBGwSKOb1q/A/yvKw5vKQnyit/Ezjdhfm/MpXzPx1/p4/FIdjU+VSXhPKSuhK1XhJZVY+iUJ&#10;eV2Fl/RQSPe8qC9JQhenxCI74hEyw+4jLeIZEgm+jEjZ2U/CbzLRVirrtNCV2rGRgBKIyP4p76pk&#10;zlcOGkuzUEVAFyQnqAGFMnZEAJSXGouEyEDEhz/Hs3sXsGXLIsxcNgFrdy3EtoMrsevwWuw+sgHb&#10;D63DyTPbEfDgAh7cPYe7V44iOSIYlaLIpElTlyNqKCxFVkQ4ctMSUSnTcOvrEf/6NZ5fO4fI4AeE&#10;XTq/Q55rfN9FyXztx5fx9OhSRN4/iFyqwdy4OMQEPKDyWIeRs70xn+/l0N6VuHp6N66e2aMAsmXb&#10;Ikxe7IeVq7xw5+hoFLxah5q0q2gpi6ISScPnRm2SsAywFIB8+UBlR4BIGK+8OBuvnl6Cx6ShVMUD&#10;4T/GA5OmjCRQHDGcIBnubQXv0XYYO3kops4YjvH+DnBwoLogQNobdNRCWF21abytSfRu3RVAeiiA&#10;yH7nMqZdS5rrAdIKDyoJgYEGEFkCkLYqRODxO4DociF6gIjKaAWIDh6SAxFgyOOtI1BkXLw0Gsq4&#10;976yb7oGCEmWa3kRDR76pQeKpk6+AkTCVl2NqT4Ij8687DDAGe372anXlJyMvJ+eFl4qB/M/Ow/C&#10;2FEj8On2CmyiUTds144KpD3+RBXSs1Mn9OzSDXadO6Ibb9t17ID4nl1xwaAzjs50waY5wzHV1RRX&#10;BhriHpXLne5dccnAQK2HvP6qT3dEESCpg3sj36qvahKsJ3Cq5o1A2ExP7BrjilVTvTFnygiMGG4H&#10;NxdbTB/vBm93O7g7DFbJ71ljvTDOYyg2jhmGu3NHIn/RSJTQiahxMUGjm2krSESFqKUDiCTVG0Za&#10;ocnLAoX+ztg5ezReH1uK56fWIGDXPLygse5kNQ1vM9Pw5NY9bNt6FL/SlpzecQrv0pORev8ZAg9d&#10;wdvQUJ7L1+EyZiv8Zx7AzEXHsGTlWUyYshkmllZYOXsU1f4+hD48gac39tJxWoXt27VIgP/skVTO&#10;7nDxH4ohhKOttxPVhxtGTx2N2YumYt26Bdi9Yzn27VqFYwc24frZgwTIOYQ9uYO4V4+RGvEa3xTz&#10;x1+SFkuAhKI0QTa+uYqysP0oD1qN8tcLUPF6Hqpez1WrOngRasI3oDbmCOqSbqEu4yUBEqsAIsZO&#10;yyuUqpBQNZe+ZLeMECltAxEZ9Z4q4St6+K8C7uL25dOUaBvgP9WfP0L+YAb1QLt+Gjy6mRhqy9gQ&#10;XSn7ew7uR2gYobdlXxg7GKEPAWLOL8vNxx476NXev3KcAHmI1Bga84wUVWZbzfcllWEqjEVoyB4X&#10;sqSPQwsfaWEjgYk0D0rDYG5yItVEHLIS41GYnqa60KWXRTVC5uTSUCbTa49EEg1velwEgUMjJ3tO&#10;ZCSgMicJtfkpaChKg2xk1UBjK3miGlVGm09ACEAyVb5EXWZn8DVl/5VUNbMpPzmahjkalVmJkFHz&#10;76vz8aWBkrWpkADJxl8b0/BLQzq+1Oep7m9RHqo0mNCQpkGtHFhLwEseRY1mF2BKEx4hJaPYi5Ki&#10;UERjr4x+UhyKqazUOBY6AVpfj+RrZNouwUGIyGwnGRD5uSwSn4tf4l1RBL/3ZP4PAUiVJ7CWnQGD&#10;nlzF43vncPXsXrVr2YLVM7GCEFmwbjbmrZqGXTTkh49vw/a9q7GI98kQzA07l2EdjXjAzbNKhQg8&#10;pDelvqaWTgmhlyP7fJShjt9RDb+j4swcKpYEgjdDhcia62VacR3VFo+DJL6rc/C2qhBN/AzF/KwX&#10;rhyD56xRcKG3OHXeGGzeNB+nj2zC2WNbcHjfahwlzHYfWgX/WW7wGWuMZfMsEXpzPVXaNVTI4M3i&#10;OLytKeJxlvlWNfj0Rqre6lDJ8yL4zgUc3rUc0+f4Y+OihciJTUBWVDQWzxoPJy9LOHlawne8M6bP&#10;8sTUacMxbowDnJ0Go2ff7morW0mg6xsJf5TkMC87ECDdJIQ10FoBpBOvC0BEdWjqQwPIt23g8W03&#10;Ue39WyHyNZT1e4BoeRA15l2ejx6/5D5kCm5beMje6Aoi8pgCiFR+CWxMeL+ZMu7SYChwaK24IiC0&#10;LW5/DxDdEiWiA0gXY1c6hcPQaRDXQFd0MHLCj32tda83UIW2pBP+h15m+KbTQCyf5IVPNxZivZ8t&#10;/pXq498JEsPeRjAdNAh9+tA+UH0YU8ldJTweDhmIZQT2zBHWOE/bcaNT51blcbZzZ1wmQB736IaQ&#10;vj0QRYhkUn0UEewR832x2d8Ny2aOxFBna4x1t8bqae4ouLMKS8Y4YtecEah9vAFnVo2GO23QBqqG&#10;gkfbsWS8ByHigAn+npg2zhMbJ3gimOqkapwjql2M0eA+WMuHqJyIOepEgQhMqEIaR1mjhZcR00bg&#10;4LrpuLRxGtZNG4magAMYN2UN3tE+XDx5GZeOX8E/KgoQd+MRmpLjsGb5Lnj7r8HMObsxe/4+eEzc&#10;gbEEyMS5hzB3yUnMWXQcdk4j4D3cEvdOrMOrOwfw8Mp2nDqylE7ddExbNBpuk4bDaYwzHEc5wI6q&#10;yt7bAW78/BNm+mHJ8hnYumkh9vPcPrB7BU4c3IQ7F4/g+Z2LCCdA4oOeagqkmDQrTotHSUokShJe&#10;oCT6FkrDj6M0aAvKXq8kQJZzLSFMllKVrEVVxG5Ux51Hbcoj1GaGojY3AbX0tGslB6KS1VQfbQAi&#10;FVeq7yNPF8qi8ZUtczNpmBMjQhH58gke37mMowe3YursCbAYboNuZoaUtZTxVB7dTHqjGyVmj0G9&#10;0du0PwbamsHYyRImQ0xgM9QYRtb94Oxtx4PtiSO71+DF/WuIC6EaiItCfnoKiunNSxWYlBXL5GCB&#10;iCgQba8LbUnJrez7IVVTEn4TNSC9IFKuW0QjL2W9ktzVV5RVFBTS6GchPzUFWUn05rlyUwgaqjlp&#10;SqzKTVKbEjWXJKGlNJlLxmqkECKiSHL4/ASIPH9mOt9jMrLpOQuEEiJeIfLVQ0Q8u4XE1w9QEPca&#10;NdlxeFOei09SfdFURogU4C9NWbzM5+1yfKJBk1Ep0mgowxbVXCuCQzrXZYkXL+XE8tnqS6XTXMbv&#10;F6rqM1Ea+qWKC6SfR/IWVB6S/NcS6SVav0hVCd6XE1olwfhS9AQfSsLpoROO5UWoKMwlPILw5Ppx&#10;XD21AxfP7sGevWuxYeNCrNq0GMsJkKkLJ2LB/Ek4f/4gzl85gqOndmIJgT96li+mL52MJZvmYteu&#10;ZYh7+VhBvKGWKqS+geCv4PGkIqrQxsfIfLBmAlHAou03XqOS9W/rq/FJxpC0yJJwnjRNVvG41SD8&#10;9UNYj5Yhcg6YPGs0Fi+ZhLXr5lCWr8Txoxtx4vgmtZnZnGX+GD7OGotXTsDZ0+tx8sBcPLuyA5kh&#10;j/iepDs+E/U812VHxTeEdkVONp6cPYkXN64iKyYW9UVl+PjpJ1UYsXvVEtgON4XrSFuMmURwzfDA&#10;5KnDMG6sExwd6WFTgXTs1vm/AUQuO3an49TvnwHka+hKAKCHhyiRb7sZta7/ngv5ChAtka6V/Krn&#10;UXAw1uU+9MqDSwDSx5KXZvie8Git3BKQUIXo8yAChtZyXV0iXeChT7Trw1hKlQhsdCEsg0EuCiCd&#10;B1GFECIdBwyl02iv3oM0O8rfSB+KvJdve5jgm/a9Mc9vKMK3jUa7Lh3wP7//AVt9bXBvih02m/eC&#10;wfff4186dIUn7cS5eS6Y5GWFS9b9cYdAkXzHNR08zlOJ3O7WBc97dkOEYXeE2g7ABcJh4ghHLKK6&#10;sLIejMxLC3FssRdWjrbH2eU+OLLEBxvoBBya54WN092wbqITJg8zw+XV/gg9Oh/nlo3GtfXj8Uv0&#10;Ycwf546xw+1hZWWOfXNGIXjicJS5W1LdGGulvbKoOmQpJeJDFUKINPgNwcm5fjjBc2/59NF4dWw5&#10;oi+fxJucLCQ+fI6aaJ5fGcnYvG4/oh89RjebCehtNwX2vmsxesY+eE3YrnIgfjP2Yur8o5i39Aw8&#10;vafBmI73oQ0z8PjKFtw8uwaH9s3DslXjMXKqlOjaw2aEDcFhCzsvGzj6DIHnOKo2OkOrV83A7q0L&#10;cYC/yYN7VuDU4U2qcjH4kfSBPURS6AtkRIfgm6L0VIgKKU6NQXFiEIpjH6E44jJKQo+gJHg3SoO3&#10;oyx4G8pDdqIi/CAqo89olVppgaiVkSf5qfxhyQRSfRUWASKeLo2VwKOsgOqDCkTKdktkHEhuLgpp&#10;PHPowafHRyORFAt6dg+3Lh/D5o2L4eU/HP3sBqCraS+V7+jUvwc69OqKjr27o8eAPuhtNpDQMMUI&#10;knLijFFw9hoCH/7PogUTcPHELoQ+u4+U6DAa5UQadAk7Zavud5nRpTbAIthEhagKKFX9RIhIRZSU&#10;2NLISte1hOIklKRKe+mVy+RXKQoQKKpmSHrxJXzeQsrLPAIgLy0R0tFfTG9e5ipV58ajoSAOLcWx&#10;eFsSgXc0tnLZRE+2lqqkMl/UR7pSNtmJsUiJCEbc62cIDriNu1dP8nNsR8Dlg0h+dVc1eDaW5uCd&#10;7I8s4+AbS6g+cvCL7K9BoMjmUW0B8lV11HPVESDapVJY5QKGMtRIEr+SKoOqoo7AUNBQiftqGmcu&#10;evU1hExlXpbqEakrLUCzdGpX5uNTRQY+VqThfVU23lZLop0KMzcdySEv8OjCMTyhxH388DquXTuF&#10;WxeP4cTJPdh9eAu27ViFS5TlDx9ewfUbp3D2PBXK5sWYt2I6NtHD2bB7GZavn4kT+9YincdDgC9K&#10;pKFWBjrW8zNpzZcfdWNeJCwnyqqpvk7BUd6zjJb/0CBDEKXUliqG3+tbPkdRVhrGL5gEE3creE/2&#10;wtS5/pi3cAK27FiEoyc24MDB1Vi+ZioO752Lk0cW4sq1HZT6y3F0/zzs2j5X7fZWxfcjG6mV02mQ&#10;XJJUjclmaiXJVEF8HxIuVDmnD59QQZW9ZPp4WA03g7uvPc9PR4ye4EJ144jhHhYwM++H7nJO6+DR&#10;QaqwdJtJtTPgfd17EiCmBIiVDiCmbRSILvehg8BX9aF1mGsQESVCiKhQliH+ZNBLXbaW8crSAUG8&#10;/e8JEC33oYHj+zYAURAhXORv5X8EIPowlqZC9EpDDxENFvocSdslj0u3udb/4UJwuOoAMpwKxJkK&#10;xE699rcEiFRhdehnpwOIMf7UpS/+Z4eeMOzbR3Xq/6ljJ4ylnRhm1A0ju7SHS/cO+Oa79hjnboEp&#10;o+xwcZgpHnTVYCEAEXCcphIR9fGA62mv7jg5xBgzeE4snO6Nk+snYS5hv2uaC84t98a6Sc5YMWYI&#10;5vg6YY7/MKoCAmWqFzbM9lGbSnk7mmHxBHesnOSJLVM9sZiG9+q6cTgwywu7Z49A5PmVWDBlBPw8&#10;nXFj6QTk+g5BncsgTYHolhbKogohCFsIkpgpHlg3ZwxKn+zHiQ0z8SHoHP5RVazCVe/FVkSGYcP6&#10;fbh4+jL+bDoG3WzpcHstxqhpe+A5fjt8p+7GqCk7MXHOYSxYdg7jJixHz97dMHvCMFw4uBDHD8zH&#10;2o1TMJ7v0Z7wGEQImvActfawhL2XNZwIEB9+plnz/bFuDQGybRH2bF+MQ/x9XjyxDY/5uw19fEuF&#10;r1LCXxIgoQQIveziDEKEKqQ4ORxF8S9QFH2PELmCkvBzXKepSE6hLPIsKmKuoirhPqpTZYptBNVH&#10;kppAKhVYYnRVWawYKIm1l5RpyiO/UJXtFlF5SP6gmKuIskyMby6NblpCJGKCZaOpazh9dCvmLxyP&#10;oSPsYeZsin62g9DZSMY4d0H7nl3RtX8v9DDuhwFWxvD0G445S6di/qLJWL9mDo7v3YAHV06qkloB&#10;k+zHXszXkaqqCv7w9VvwSnmxmmWlDKaUzkr1j5TSytTbCrWkdFX6JlTfiCS/dbkdMWqV0n1ORVJE&#10;ABTwuCmApGp9CXIMpQO6mmBtyItAc2Eo3hUF4kPRI3wofICWwkB6sHEEiOy/kqEgkpMYh+TwIETT&#10;8w68d5Vf1B7s3bIUlw9tQuzTmyhNi4PMHZM9wd/XV9CjLsOX+ny1Te2X+iJ8lLBKY53Kf0i11VtR&#10;HTRozUpVVarPJQCRvT0ULAlPFQ7SVVOpiipJkNPYNuuS8bJFq+z5UsH3V56eiMrcNP5fId7VluM9&#10;17s6MdbS6S6qjQDJ4cmdEI20qHCCNAW5BLd8B6nhIXjy6CauXT+FJzcuIOT5fTx/fhf37p7HyWOb&#10;sHDBeBw9thVnLx7AqRM7sW/fGsxbNBYvbl1QU3Pr5TMQAAIO1UTJpR8GKRCRvhnx9mUCgvTZtMiY&#10;Fgnn8TioyjOqFTkGLVRRuyjBDYeawMrHHiOneGHt5rnYeXA5NuxcgIUrJ2HWktE4e3Q57tzehwvH&#10;F+HWmSU4fnghdu6ah7vnDir1KkCr5TldT7WqIE2wveHx1g+llPckIAm5fhsuLrawpjFz4Q/T0dMK&#10;DvTwhgw3h92QQTAa0FO3DzrVBuEhl9JV3QqQHnSeCJCeVCDd/r8ChEb3WwJEICIevNyvVyECEA0i&#10;okB08ODfqCZEaShUiXJNgfwgCoTw+KGPAMRKdaRLOEsgo0FngG5ir4SxLAkGXUnv75YARIOIPK5X&#10;I9ITInkQJ0LDBZ0IkE7Gbuhs4q5CWR36O+D73pb4M99bh7783wFO6DLYHcYOvujc3wJ/7NwD/9LO&#10;AH/saIA/dzLAN9+3x/fffY/u7dujXft2cBncG/P9h+Cwry0CDLvirq7a6pJBF5wiPM4SItd5+aBP&#10;T+wcZg6P4ZaYTUN6b/sUpJ+dgw3j7DGH39MoV2uMHmYHNycr2FiYwt3ZGu4udnB1toe5uQmG2pnD&#10;ipcz/D2wmefwpnnjMW+iN8Z5OGL5GGfsXzAKJXfW4/CSMVg8eigGDR6MvVQXmZOGoc7VWMFDekKU&#10;EiFAGkZao2m0DeqoeE7NpJrZNR/rZ/kh/dJm/FdBAtau3I93tJexL19SpZ9AwP6DWDF0FPZ7+uHB&#10;+Kk4Mn8rho7bDu+J2zBy8i6Mm30Y85adxYzZ29Crb28MsTLCeqrrNavHY+oCXzj5yR4g5ujDc7H3&#10;kIEw4e/C1tMSLr4O8Jvswd/gOKxfPws7ty3E7u2LcGTvKlw/uxvPb58lQG4i5uUjpUDSoiSElalt&#10;V6tCWVQhRUmhKIp7juKYhyiJucd1FyWxd1AWdx8ViU9Rlfqa8IhETW6iCl3J3s9SvivwUOPPCRB9&#10;t7moj5LcAiqOHNW5XZCRqfILYtiLsumBZyYjKzkaKVGvEf6CKuTiQezfSa90vh98xrnCeaQDTBzM&#10;CI2+6DrQEL3M+6OP9SBY8wuePGsM1tOD3bt3LS6d3oOndy4g7Ok9JIS/RmZSLF9DCz1pOy1Kj4fM&#10;eZJKKOnLEMMpANHg0aIWDW0NjQ298uYq6X8oIkREVWl9JNXFWpmvvPfclCTVJ5IRH6VyH2kxoUiP&#10;CUFuQigVQziqMsNRlx2MpryXeJP3EO/yruBD7lm8zbuJ+rwgtXdFKY2u+vyJUUgIe4nXT+/gJr32&#10;/fvWYeeWxbh5ei8SggJQlp2mKqJkVMg7Guz3deX4VFuAL7W5+FxHgBAqHxokia41IsoYdtl+V3IY&#10;9fxeJASlwYEQESWiy4VI17fWo1KilesSInIMpKJLch6SB5G+jzKq06rsZEIsn8enQjUpSvxfLt8Q&#10;JA1leTT2hKF08vP4yBibWioCga1skRxLOAYRHElhr3n9FUKDnuDR3QvYv2kJju1Zi1eEZOjze8qJ&#10;ePTgEvYdWYcbZ/eoMSUCevk8Ypj1Oyi27mXC+yREJ0a8pbqOl1wEhvS/SOWZQEc1ZwpMKyrwOvAh&#10;3Kd7wYLGfOGaKTh0cg227V6IRUvHwWeqG3ymuOD69T04enQxDu+ZhFPHFuDcqVW4eGoTYqhqJfz3&#10;hlCSkKAoH1F68hry3gRscinrTW0D4gMCsXrBfJ6nFjB3HAQLJxNY02ANocdnQ6+5b7/u6NytM9ob&#10;dNAgYqABRIWwDDoTIIYKIFoIy+o3AGndorYVHl8ViADkWyqK77pzyW0qDglbaSqkBy97qdta6EoA&#10;ol+/DWMpiOgAoi1RIYN1f6flTPR7hughoQFDQPFVgSiF8t8gImEsaSAcio4KIO4EiCeXB4HhokaY&#10;yOdoR2h1MfVEV0tvOI6YgYG2bqqIQODxh/ad8Id2HfAv3/+Ab39sh0GExw8d2mHrZFsVdnpk1gcP&#10;JB9CpXKBauNM5844SsVyvkMnXOndA7NpOEe7mxMas3FuqTe28LufOcoB03wc4OZgAQdbU8wa7YRl&#10;411wYaUvwo7Ow+b5vujSozdOrxyH9MvLsWsOodejD/oYDcJEb1f4eTjB19MFq2b4YRxvzx7piMOz&#10;PXFigQ8qnuyA3yhXLB3vgaLJLqilEhGASHNhnbcWxmoYZYMmH2vETnLDNsJmw9SR2Lt0EnIfnoaj&#10;91J8oN3JC3yC6DNnkLdvOwJGj8UZb3+c9hmLrVNXwXXcNriP20TnaDfGzDyIWYtPYsHiQxhkbg2j&#10;Pl0x0d8FE3n+u451gfFwC/SxH4RuFv3QzbyviviY07kZ5ucIvylumDl/DFaumoYtm+Zh/65lOHVo&#10;PW6e24Nnt04j+NEVhD+9jZhXj5AcFkgFkpWlGXUFkSQUpUQTIiEoTnyNksRXKE16yRWI8uRXqKRx&#10;rMyMRrUkiSXvUSR7g2gdyzLGRBvrXtEKEAldFedKWWwmspKSVfVVgSgDerbFNIyFmVK1E4OMuBDE&#10;BT/Ci3tncOX0FmzdPAsLFvhh+hxfeFNS2Qy3gZGdKfoPMcEgZzMeUAcsXTEdB+lVnj21Gw9vnkbk&#10;6wC1c1wmPeE8KhtNeeSpyzK5TohI2ayUzKr9zpV3rg24E4BIpZGqOKopR0tVEZrL89FI4yijuWWG&#10;lCS6JXGeGhuB2OBARAU+RhgNS9Dj2wh+chtRL+8hOeQRcuNeoCw1CLUyjDLnBZpz7uFt9gW8zz6O&#10;tzmXCJanVClhKEiJQmZ8GJIjXyLi9SM8C7iBq9dO4MCB9Th+cCOeEIgpkfwOctJ5fItpJAkQvr/3&#10;NNqf6koJj2J8phr51FijDVCUEBa93zeNLSqvIwUNNbkZqKJ6qCUEZVihVDA18rNKuE4GBErIUeAv&#10;gBLVJWEgBRCuZr6WDIasLND2fG8ozlK7+72pKcNbUSE1paoiq7mU50FBpsrrVFCdyTmgr2qTycxZ&#10;yQn8nDyn+L1nJMUhNSEKoQ/v4OmFM/zsQcileivITEFOaixev7iD46e34ciu5Yh6fEcBX1SEGOif&#10;f78ZFo21GkNPiKimS7mUwgEeAwGphLikeVKUZAs/f3jgbUxfMRZzVo/F3mMrsWH7HJ5DEzFzjg+G&#10;jbTDtj1LcfDkKoyZ7ox1Wybg7IkVuHl2qxpZLU2iEuITYMhSs8n4Onp4fAWIgOst3r3/iLTwCLh7&#10;OPC87Qd7/mCdvW3h5GYOW/5Y+/fvoTaREoB0JEA0BaLlQNq3AUj334ewWuGhhaJ+Aw8VwiI4egzi&#10;EohQichjKpQlAOmpllzXkug6iIia4d+qKque0kiohbJaw1e6S+kL0f5GS6S3DWPp1cZvhi+qhkMd&#10;PNT9bQHijE4ESCepwiI4DAiKTsYe6DDQlYrHjgCRsNog9DQfSci4YKD9SJgO8VINlX/s1JUA6Yh/&#10;b9ce//rdD/iXH9rhuz99j1HmvbFiqgtujbDEix5dcJXK4zjVxgnC41CnTjhGeBzlfXPsB8DOqi92&#10;TXHArrkeWDzWGWPc7eDrZg8Ls4HYOs8bNY/W4G9h21B6azk2ThmGi+snAVV3kXuD98ccBfh7/jlw&#10;Pf/fF3kBB1D7bDehsgpnN07HbH93zBzthhWTvbHI3xU7Znki4dQC7JnrjUleDlgx2hXlvnaodTXR&#10;qRAuvud6wqNRKsBGD8GhKd44t2E6nh5fgZCjq+E+ajFtRxbq6YglnjiBcZNXwNBmHDqZj0I7s5Ew&#10;d18Az3Fb4Oa/Gb7T9sFvxgGVB1m64jSc3P3Rq6cB3J0s4DmKysPFDL3tBqr9zrsM7sPVGz2t+lOF&#10;mMLRxxbuY4di1GQvTJ83FitWzcCenUtx+shGKpBdeHT1MF7cOYOgR5cQ+VwS6Y/xjfRnyJKyUqkK&#10;khp+USIlqVFqKqrE4MvTIlGREY1KmWqrylMzdVVXheoHqjXIaYMUJb8gic+vAMlXAFH7o8fFIocG&#10;pTAjhQCR4YUESloMwRKG1Ehp2LuKRzcO4vzRNTiwYz42EyTzl47HqAlusPWwg7HzYBgRIk4jhmDt&#10;qpk4c3IXblw9iRePriIp4pUukc3nltCL7FpXrHWY60tlJa8h4Sh5v6pBrrqKEJEQj8TKZQlASvG2&#10;Kg9vKmg0SmUjrRTIJkG5idFICH1NYNzD01uXEXD1PNc53L10AvcuHsGLW6cQ+/w6MqMeawDJDkND&#10;bjCa855RhdzF29xLaMm9zvufoTw9WKmVhOCnCAm4jsc3z+I+P4eUyZ09sg0Pr/C5gp7zmMUoJSVJ&#10;b2XcFUCq8amhBp8JDhnVoTaqeqN5wtqMrA+EyBs0UGlU52WhlAqvLCNRPYfK9dRKPkTL+dRXiBIp&#10;prooRlMFDW1V2deyXaqVJl7KcEjZK74uPxlNhcl4U5KCt6VJeF8Siw/FYXhTGI26glTVOFlVIOeD&#10;1pwpSkcKEzTVJ9V5ZaqKrZQgL05JQzEVaXlhPqqogGTGVlzYC9y5eQpH6e2sXzQZjy+eRHlOjvL4&#10;FUA+tQGIbP3LzyqfWTVL0pgrxUGAtBAcDZU1qCkqpTqSBHwWYl/fx7Tl4+A9aziWbZ6MlZumYv6S&#10;MRg/zR3D+MOdv3gsLlzbAcfRNhg5fTj27lvK7/gkIgj13JhwBUYZGingUFORCQl5XXlf+pCaXJcc&#10;yKd3H/GB7y380UN4j3aBtQc9Wk9rDOWP03m4GewIECMjAkSmLHTpBAPJg7TJgch+6B0IkC6EhpYD&#10;0caYCEC+qg+tGfD36uO77lJya9wKEPWYAog+jNVDQUQ60wVAGjwEJDLSROAguRBdMl0gIqEs/dKV&#10;9LYFiOoJ6dtm4ymCQiqwZOnBogeHtvRVW6JAJInuTnh4qSVKRADSvv8QfEeQ/ZnvvZs8ZuLO1zGB&#10;oZkDuvBYfMvP8O9UHwIQWf+T8DAe0AvbpjphnZ89ntIgSp5DoCHrgKyOHXGYx3WisSH8XAfi+kJH&#10;rBzniA0EgNcwOwy1Mcah2S64udEPiNuFl7vHw8vFEu26G2LxZE9c3TQJVzdPQdyZxfjwfBs+BO9F&#10;wfkZQNYV/Bx3Ht7O1phLcLwLPYRfks9i64IxGO5giwUTZOaVOxb42GPnFFfsmjcS6+kYX5szUu0f&#10;IkMW5bKWAKnzpgrx1VTIq+neOLV1No5vmIV72+ch5uBu/J/qYpw8dBrbNx2Cs+9i9LWfhO4Wvug8&#10;eATMhs+l+hCAbMFoAmT0tL0YP2s/lq48h/GTV8OwX2+YDeoNByczDCI8ehIe3c36oqsAxLQ3elCJ&#10;GFGRDHalg+NlBxdfF4ymAlq0bCoBsgxnj23CtbM7cOfiHjy8dhBPbx/D64cXqERu4BupjNIv8dZl&#10;Z8ISaSij0ZExJ+Wyj0JWIuEhQ/fSIfui1xZpXefKgxX1UaYZDQFIbflXgEgIqygnDwUZ2chNTkFW&#10;YgJhEU8Vkkgjn8SVSIjEESIRyI5/iaSw+wh/doFS6QCN6SacPLoK27bNwwwqERdKwsFOpjAZYgw3&#10;byesXzUbV88dQMC9ywh6fhep0UGqJFXBQlVNST+DhK1yVWd1BVcV37vMYtKHbcQoq0Y5ndGUPS3e&#10;1JTQs87Cu/IktJTEoy4vmgY/HDlUSdEvnuLptSt4QO9Z1r2Lp3Dz/BHcPn8AgbeOI/7lNSqQpzxe&#10;4fTaY9FA49pUGIaWwldoyX+IptwA1OQE06BHICsumBS/h+cCjwvHcOf8Udy7dBzPbl7g6wQgOyGO&#10;8CAAVBkyFRFh95YqQraS/dgkM5maobbHfSv5gTZb5L7/hE9vP9ILb1F9LhUEUCm9/KLURHVcVAFB&#10;jcywqkUzgaJASki0VBQRnMVqcKAcB+mClyWPy+ZhAomGggS0FMTiXV4Q3uc8wrvse2jMfsnPG8dz&#10;h8eXqkcVI+hDg/L/SuVp4aXmOkls11KdyC6HVaijCqwsLaI6jUHI05uE52asmD8ZB7asUd23tcX8&#10;LqgsNIB8JkC+hrBaP6/eeBMmMjtMwksCkOrCYp6rRchJScKjh9dw5MgWrN80CxPoYc5e7Idps0bA&#10;a8wQ+NIDvXZzD8bRQ7TwssJcqpKblw8j/tUTxD1/gMzIYJ7LPDYytFJKpbnU/iqyNwtfV96LUkS8&#10;LkB7T4jkU21vXzofo/2GYyi9W0vx7jyt4MhLa+v+mgKRCiyCo4u67KwpkFaA9NYAMsCKKkQ2kaK3&#10;r0JY/xwgWt6Di/DQAEIV8huA9CE4vqqQbwkUpWIUkHTNhAoeX0eZqFCWPpn+O4D8ZvBinzZb3+oh&#10;wiVg0Q9k/AoQLkm0q33SCRClPkbQC/bWQlgDh6khit/1NFUA6TjAGd3MR6vP1LGbVpn2Z4Pu+Hcq&#10;kD9QUUg463/++QeMtumN+wW+IQAA//RJREFURWPtsdvWCNd5/I5QdewVgHTuhN2Exz6uuQN6ok/f&#10;bpjlOgDLxjlj/gQPmAw2gYX5AARsGomQnb64ssobsQfHYbK7Bqr2BLmLs42CiEG3noi7sAoZ5xYi&#10;/8J83N88Fi72Fgg5tRKXdszBv3XuDQ8XO2Td2AjUPMHRtdNgb2GKDbN8MZeOxCp69ilnF+Lqtqnw&#10;9XBE4oKRqHYehBoPc0JEciFWqB+lqZCyycOwY94YrJw0AocXT8D/jn6A/03HduXafdi/6wTsR8zH&#10;AMcp6GXtjy5UaaZuC+Dqv4nqYSt8Ju+G9+Sd8Ju+BwuWncb8hQcx2MYJfXsZwNbKCOYEiCEB0tWs&#10;jwJIN17K7b42VMaEiMUwa7iMGgo/AkRKefftWonzxzcrgNw4tx23L2zH/St78YT27tWDi/imPK+A&#10;XnqBSjTLpkkl2ZkquStdxmXZsmSr21RUSDhEDHCRNp5a23iI3ql4nGUyHkTCVzKJVxfCogdYIsnz&#10;rGwCI4PKIwk5SfTkZb8NGnqBRwk9+1KqmpKsGBSmhdJoPkdK+B0qkXN4fGsfrl/ehqNHVmHlyonw&#10;9HOGnasF3L0dMXHyKGxZuwA3zx3Eq4CbiHgVgBQdQGTgnyiNaiok1bxXlENDIpN301Ej2/KWSJc1&#10;vXGZIVWt77SW/IdcVuANSf+uKhvvy8XbjkV9XhSqMqNQRE8+OTQYEU+eIOxxAIICHqjd6QJun8Vz&#10;2Ub36Vmkhd1AUcoLer30yosSUV8sfRwxaCoKR1NBEBryQ6gKognpKGQSSLGvHquplkEBdxBCYxUh&#10;RivsFdJjI/lZ0tR3Ul4k3eslKq8hlVVvJc7fJPOYZN9znQcsRuyTGDIxrl94/2flDUuCVwx1ZX4+&#10;ARiNzLBgyNyvJjHoDY307rVdCFV+paoIH6ry8aG6QIWnlBojVAWyTRVlqhmyVgeRZkLkLeH4piAK&#10;DXnxBAhVXybPFb5fGU0ioTIxuPrR9WJwVZUYlYIkt9/ocjUyFaCUqjfmxX0c3LECK+ZNxq2zx/n5&#10;qXypVKS6ShLi8hkFHPqlAaTt0iAiVWiq54XHSnJxMvIkMyMVoa8f4+mDS9h7YAWmL/PHhNkj4D1+&#10;KIZ52+LYyXVYvWkaLKR6Z9EEHDm8CS/uXUDks9sI4g8k/mWAqrpradCOu2rY5BI1IipIDxD1Hrjq&#10;SisQc+cBnl66goiHjxFw9gKWTZ0MO2cz2Dgaw9KyH/r27a5CWLIXSJduBto4d10I67cAsUR3LgGI&#10;dKJLDkQLX7UBCAGgAWSgqlYSiIgHLypEC219Tab/mSrkW1m6kl5VlSUKRAeQ76UHQ4WwBB4aQFr7&#10;QdqGsGTooiyVTNdtf6sUhwYPgYaAResXsWzd9lb1gRAenZQCcdUAQg/agAARFSIAad/PXgMI31v7&#10;vjY0dCOpVDyozgzQjYDtQBh827Ez/kiIfNu+A/78ww8Y2LMzFlDdne/TDSc6dcZO/s1+gQeP6Vb+&#10;zdLeXWE/uBcWDu+HMa6WGOszFANNjDBqmAU8hppjvKel2so2/tgUDHMwQT+jfog6NR+vjs/Dj917&#10;wdxyMGLOL0XLyx1YMd4VwQemoiZgNUa5OcDJyR6WVhawsbHk8TXE6/3z8A+qkIxbW5BwYgEmutli&#10;xhgPLJzkheXjh+HYPC/4OFpi+qhhKJ7grBoOZbSJCmONJEBG26KZSurqzJHYu2Q89iybhC9xD/Cl&#10;KBdzFu3AwT0nMXjYbBg7T0cvG390tfSFifsiuPhvxrAxmzGcIPEcvxW+U3Zh1sJjWLbiNLxGTodh&#10;7+4YPKgXrGWKB50YDSAyGqov+hAe/WTZDlRtFO5jhmPstFFUIBLCWkkFshmXT28jRLbj1vntuHtJ&#10;pm8cxYs75wQghSiXkSNFsm2r9GrkKC/+68pEOb3LSgkJFWpDAkV1qHlSOnCopCyXVF9Vl+j6P/hc&#10;sp1tbkoqMhMSaBRiVGNebnIcCiVMRmUj8CjLkUUPNotGOi2YnnkA4oOv4tWjY3hAiFw4uxHrN0zH&#10;GB58H9+hmDGDZF4+G1vXL8Kl4zvx+tE1xIU+Q3pcqFI25fmyp3ku4ZFL0Ml+DJmoLUxFXWESjXoy&#10;GkrS0FiWi6ZK2SxJ4v7SLCcgITzE+yZA3ooRpQp5W5ZC4y9b+8qmVKlqoymBYHp8LOKjwhEZGoiI&#10;1/cRHXQbyeG3qD7uUV0EoqYghl67JJ6T0ViSpMp3ZdJrbX40KnJkHHwcgRqHNIIiMSIY8RFBSI4N&#10;R0ZyPHLSU9TIlFIee9lxTzrjpXqssVJCbQ305GnAaFTFYCp4/Ma4fiFIfsIXXmoQ+UBD3oIaKsNc&#10;ed8hQSjJzFT9FPIcapy8GEQZwkhofKrOxqeqTF4vVAl7mR4r+SGpTKsvkyGUeVSfsi++lg9ppmqR&#10;Uf7iVFTkUullU/nRGZHwmZQPi8GV/T4kPyMeuxpBL70qujyFGPms6DDs27IcM6b44ubZozxXYlWo&#10;S9Rss8wC4//LTotipNsCRNv7XdZvASI9IrJTZC3/X+Cbw+8sigA5f3on5q+ahGmLx2DSnJH8kThj&#10;8drpOHZxHRxHW2KYvxOWr5uFM8e34c7lgwh6eJFw53l4/zJyE+MIuwo12PK3ANGUnx4in95/RGN5&#10;NX8T/FsBpiTzqRAzw8MxeYwXzIcMgDl/sL1o0DoZdFQA6dpd2xddhbB+B5DuRhYqhKXtA0LjLUn0&#10;3wNE5T608JUAREGEBliBRKmQ31ZjCUS0kl5dVzof1yfR9TmQH1sBolMhskSZtAWIoYxXIdgEElQa&#10;eoAIKAQgHSQ/0pvvmyDppEJXulJfpT6ctRJeCWHpAcLVaZAbpBJLmgdlHIsomC4mnjR2vgQlP9uP&#10;P6BLhx/RtWM7tGv3A37g7T99/x2PoQG2WvdTfR77qTy2EiC7dJebeIyd+nWF2YBuGO9sDDdna2yb&#10;ORyhe8fCn07Dv3aQaq5OsLAYiOd7x6Nrrx5YNdEVwx3McGP7NCyd6kE1ZAhbO0u4DLHA6eWjMdHL&#10;DnsW+1BlTIThAGPc2jsfVYH7MM3PDfPGuOLNi904u2wMmu6vx8PtU9HZsC+W0yDP8nHGMb72nR0z&#10;sGLuaFyaMQK1BF8tVYgARFMhNnhDiERN88Sl7XMRdGYVsu8eQnFMBKbN2YwN6/Zj4NAZMBk6DYa2&#10;/uhu5YfBHkswjOrDxW8TnEathtvYzRg5aQcmzzmIZSvPYOq0jRhgYoL+vbvAzmYgTG2MFDhEgchU&#10;D4GHkd0gDHQwhaWbDTzGumHKbH8spgLZuX25yoFcPr0DN8/vITz24T5/H4+uHcdTOs/fCDSk3LaC&#10;ikF2ClSDD+n9qSUJaAkJ8VJ2qlODCaXaSgcMfc5DwlZSMVNL5VEl8CCQyvg8+WnpKu+RFBGOpLAQ&#10;tZ9GZmwojVmkMqIlWfEKHuW5sTQ+9MwlN5D4hH8r40Ho2d8/jBuXtmL39jmYN8cXi+aOw8Y1C7Bz&#10;y0rs2roKJ/fTW7xzHgmhz9UMqgLZGCs3XamO2pIc1JdkoaE4FfWFVBIFEVyRVARxaCpLp/ETiBTS&#10;OJagpbpMgwfXW0kS14gKycXbikw0S7McDaZ0kcvuhKU0lMU0lLnpqUhPikVKXBBB8AQ5CY9QnPaY&#10;gHhFUEURUgRHOQEkq1TKneOpTGJRmikAlb4RgiIlGdmJ8UiNiURSVCifK5LPGYdMGcGRmqSaGAvo&#10;2UvhQTWNYVO1VFI1qVh/W4AoiFB9/Ez18dNHAkRUiE6JfHjzQW2/W56bR0Cn8TjTs5cyVAnH0Mhp&#10;TYf0rusqqD5yCJEsAqQI76VMt0HGiTRAdtOTPUVkmm91geyxwueQPdGpTrQSaBpsqs/KAsKOAJGK&#10;JblPNorSANKCT4SGgogOIKJApKrt4ZWzmOg3Eqd2b0NGdKRSXQKAtmpL/v/zB6nE0sDxs1zXrZ+4&#10;ZB94fT7kTWMTGvl5GwjcWp6LAsyE189UmffkOX6YtcgfE2d7wXuGO3xnu8F1vD1sRlrCf+5IbN08&#10;D0f3rSZEtuIJfxxhz++q0e/hj2+jnN+F9MvICHsBiOym+NO7Fvz8/q0GEIJNFIh8NgUOXr7hcW1u&#10;rEdpcjLmjfWBiW0/GJsYokevLip53r5ze3Q06NCqQL7mQAiQPibo2t8cBkbmKgeiVyBfk+htASLJ&#10;c5366EH10XOwDiCiQtooEIKj7dIAIirESKdCZCLv7wGiWwKXntr0Xv3Yd1WJpavG0uc89AqkvQCE&#10;fyMg6dBP3y+iVyDOhIV0oksOREJYPiqMJXmQjkbOClgyjkVet9NAFwJkFNr3d8a/d+iCf/+xHb7r&#10;2Al/prKQZPo33/4A0349cLB/dxziMdxEaKwjiNdzre3QHhN6GcDerCfM+/eAnZUpDq7ww4013ni4&#10;wROGfXvi+67d8GPX7uhq2Au3t43Fhllu8PewgWG/vlgzwxPWNmboQAC0N+yHzr37wdrajMeex8+g&#10;O/61Y0/sWzEJG+b7Y/sCf2ydOwquQ2wQeXo5Tiz1w9P9c7F13mhMGDkUnXr3x4qpPpg3yhFlt1dj&#10;/8pxmODpiPxJrlpC3ctSy4VISa+vDcp5/+lVk7FlwTgknNuEB+cvYNa8bZg8e6NSIINdpqOv/Xj0&#10;sB4DK++V8JiwA06+6+EwchWVyEZ4T9yOcTP2Y96Sk5i74CDsHN3Rm8fCzmoALKlC+lAJdzHto0DS&#10;V7bLsDfGYKoxey97uBMgkwiQ5StnY/eOFThzdAuundmDB5ePIOD6Sa4TeECA3OP6RlMfJahU+3TI&#10;XtP0emn8FUhoLLUyWMkp5KtSVtnrQykPqeIhPOoqqlqXgESa7WR0exGNrJq4GxWJ2ODXiH71HHFB&#10;z5Ac9kLF/wslSZ9FbzM7hkY3BuU5kQRIEPKSniIt6i4Sgq8h9Olp3Lu+C4f3LcbO9TNxYOtSnD60&#10;HRdO7MP5k3txiSvw7iVVk5ydEKmUTVluGqqlN0XgIWqjiN5/QQjq8p6jPu8Zr79GU0k0wZCqINJS&#10;JRVOGkDe1kqiuoIAKVGJ9LeyCVJlPkFTjHoJ40iIjqCUfU1KZOhiZiqykyORI/tuJz9GeeZT1OS/&#10;5utGERwJfP5ktZpKpeQ5DpW5fH9ZBEN6sgKIdLLnJCeqQY0pURGIef0CrwPu4OWjm4h6KWG5MCRF&#10;hyOR4C0kRKTCraG6Hs3SVPf2PT1gLd/xiUrj8zuC5D0N2QdChOuLbsnfvGloQX05vx8a1Fp+zzIX&#10;SwytAoiqZCKUCIx3BOd7gUedjEep4WMyTr5JJZClaq2qMJcQIvipHiVEqPJIEgKjoZcch+RWRH2I&#10;WhKwKEMrZbUKIG90ENEA0lRbz8+fiqv7D+Dk5i1IjQhV3f4SXpPyW0mev5NyWYJGIPSJnvyX91Qi&#10;NNi/vG/matJdvuF9WjWUPqEu/6sq0agEZGqAjKN5HXAfl4/vx+4N8+Ez0QGGrobo49obxkMHwd7T&#10;DvOXTsSBXUtw4uA6XD2/Dy8ktxZwHc/u0JG5dQaZYa9VSXUDP7PssSLjTP76phx/e1uOXz7wvREe&#10;KgdCuEvIMY+OU/yd+yhOTOKxqMD1fdsweLAh+tLQdSY0vmv/AwbRMFkNNKEaaZsDMSBA+sBAANLP&#10;DAb9zVoVyI899QDROsrbAkTyBCr/IepDKRCCRAFE8iC/h4hOhehCWa2JdF0prxbGEuUh8OB1uU8l&#10;2gfwb6SMV4Yr6gYrSgjrdwCR6+ox/o0CiS6Mpe0H4qj6OzoQDJ2NPRQ4BCBKgUginQD5vrcF/iTh&#10;tR6D1IgTgUxnkxH4o0EflTiX/Iesf/2xPf7H9z/Ap293HOtmgG08his6tsdSrsVUKUt4nK0Nu8DX&#10;zhAjhhijImATPj5fg9srhmLzRGuMcRuMf+9ogB8Ike59emPHfC+kXJyPezsn4cK6MbC0MMG/G/Tk&#10;5+3Dz9KXl32VGulgyNs9ehLofbFi5ij4ejrBytIcdoTLZjq6WXc2Y6CphOF68/8NsXaGN5aNp6px&#10;ssHW+WOwa5YHtk4ZRoA44PqskageNhh1nhatAGn0s0O9vwPO8bkOLJuIO9vp2GzaSAWyHUN8FsLG&#10;cz7Mh82AkQMVEFWIjc8KDB+3FXY+q2FHmLj4rYfXhG3wm7YHMxccw6KlJ+DlMx19+vaChUkfODia&#10;wsR+kEqmG1obYSCPjamzKayGW8HJxxHeEzwwdc5YrFkzF/t3rcL5Y9tx+/whPLt5jvb2Mp7dOoe7&#10;l4/i4qldBIhSH9qOgRVyPV+DR1uAaKM8pKlO6+SWuVI15WJQRYH8FiASxhIQFWVnq7LdFHqVApCI&#10;wKcIf3YfMa8eIDXyGUERTGBE8EcZhYrcaHrGEbz9GvlJT5AZc4+guYGIF+fx6NY+nDm8Eif3rsDV&#10;EzsonU7j8Z1LXBfpHUpN8l0+XxBVTSwNsyTRZcOjdLUjXWNxEhoLI9GQH4j6nHuoz76NhtwHvC+Q&#10;EIlSEBFAtFSXQnpApAJJmuOkTPWthLKqivBG95hUa6lGPBqmGoKzrLAAeRkpyEwIRU7cYxQk3EVZ&#10;+n3U8rWaSiLRUh6HlgpCpCye7yUW1XmEJIEpxldmXgkQRFnkSVgsJQlpMVH8LAG4fuwQdqxdiiPb&#10;VvELO49XT+7gxcPrSAx7xe+EKrCMiq+yhhCRxkEa4xZ9WOidDiSflPKQ9Vm3PrS8V6Gdxgp+BsJD&#10;efcEg74kVfIU0sX9jipEmgRFfbxvqudzar0OAhAJWcquhSnhgUgNf0YHgJ+pmHClmmmh0dfvsqhf&#10;AiVNPTThUwtVyJuvSkTCOzJOJj85FcmBr5ATy2NDIMvxldCavKZ6nlrZz71eKaSPqtqsSRtrL5OJ&#10;m0vw65tK/CJTct9p4SQVIuPnka511aXO/xf1VVVagcLMHCSHhuPlpXOYOmMEOjl0wwCfgRg+wRWr&#10;6Gkd3b0C549uwP0rR3H/2gk8uXUWj64fo0I6jOe3z+AFFUn0q/uoJDjf1tfhS0st/rM5E/9ojMJ/&#10;vCnCl7fNPH8Idx6L0iQ6FiERyI2MU2rsA5VKbngwPC0tMN7bDbP9feHY3wr3zpzBtWNHYUrv9LsO&#10;7RRE2nUxQMeefRVAuhAevwWIlN22TaLLEuOvVV99L7kPUR9qmapyWH0eREDxW4BILkRTIVpzIeEg&#10;lVgqkf41D6KNddfmYSmlosJdgxQcBBKSHxGAaHuFaBCRS1EmUq2lQly8Lf0hHfrL0EUHQsFRVVxJ&#10;6W5nVYUlISx+JwKQAUPxfR8r/ImfS+Z6te/vAAMTTz4+kkAx1cp3CY0/EB4dqDC+J4jn9DTAPoNO&#10;WNapPeYRHAsIkHk8nmO6dkSvnp0xqHdX5F1bgoTTM3BvlQvGug7E2om2OLrIFXNH2ygF0qF7L8KE&#10;IKHy6GHUH7b25jC3MSdETDGehn708CFwd7HHECdb9BnMz9WLx7Fbbwx3dUDspdUIObsSBQE7EXJm&#10;KRyGWMFwkAkM+g4kCA1xcf1kNN9egXUTXTHOxxWrJwzDuUXemDp6KJZM9EKBnwNqh5uiRhoLfWSs&#10;iT3ejLZDwHRvXN2zCAnXNiJg/xYMHbUcpq6zYOs5TwOI4yT0tvOHlftsOPiugY33KliPWAHHkWvg&#10;QaCMmrob0+cfwcJlp+A/YSUGmphjYL9ucHEyg4ObFcxdzGE2zAJ2XtYYIiNNPG3hPNIJvpO9MW/h&#10;ZKxbNw8Hd6/BheM7cPfiUQTeuYzX96/zt3BBAeXYgQ0aQCRnofIWvK6BQ1eVlaMDiKgQNdKjkN6V&#10;DEvULRXG0kJY+iX3ybwoGVkiISyZeZUUGY7ooBcIf34PkS/uICHkPrLjA2nwwwgOPUDCCZBXKKAn&#10;n60Acp1/ewFPbh/A9dNbcf3UdgRcO6Za6SNfBagVG/xMle9mJ0ShMC0JJVkpOoCk0WinEiCJVBwR&#10;qM99jrrsW6jLvEyIXEVj3gM0FQXR0IuRz0azqJBWgOjKealG3qi8iFRqaR61GAcFEIJTxrJkJ8cj&#10;JeI5koOvICPsJAoTL6Aq+yEaCkXlhKO5NAqNJTGoLYxGBT9ncVoEClKjCY5kFZ6SeVolOVnIl87t&#10;hFhEvnyB2+dOYvncGXAbaodVCybj4tkDuMgv69GNc8ggZGSWWClVYzXfg3jxUrYqakIfkvr45r2m&#10;SkSdUJXI9Q8tH7QKJWmC4/9IfkIMvCpLFYMtMGmoUxVeqlGwUbq5ZdtZKY/V8gryveclJeDV7cu4&#10;eWwnYgMf8HinUtkQsFXVKlcinrmExBSU+Lwfmmj0m7nE+HNpING26hVYaMUXWgWfGHxRD6IiZIky&#10;EiWhcil8Px8ba/G5oQI/NxTi17oU/LUuBn9tTMcvLRX4SfZYpwrRypjf66AqQJEln10UTyPPy3J+&#10;hiSc5g/CZPhAdHXuDv/ZXrhzZS/BsQd3z+3GvSuHcP7UNhw9sBqH6LScPLyBanc7tm6ag2s8ByVE&#10;Kl34X5or8bemVPy9PgD/2RCGn1qo4Ph+JeckYH9PmH/6+BmfdOpIduxcMGwELh3fh9fP7iLo5GWU&#10;lRcj8nEArPoMwLetAOmKTr360fiYEh6D0ZkAkRBWhz70+nUA0cBBINBLV1VYUnWl4CHqQw8QfRjr&#10;t3kQDSBtVAjv18JYGoi0aqw2CkSuizIReKi/+QoRBRcqjN8DRJYCiIS6JA8i90mDoZqVpQFEOs8l&#10;ByJNhFoSXVSGBzrpKrEEfvKeZcx7x0HDqVJG8TVsCZCOBMiP+MMPP6Ibj1l3QmNdjy7YQPU2m/CY&#10;xTWXAJnDx3z6dEG/Xh1xfrkXjbgvfujSGSYDe8LFsjfa8/rdLaOwfpoz/tipG77v1gsd+/SDOYEx&#10;c6gVjnjYIsDbDoFDzRDvYYnI4eYI97TGHQ8bHPSyxxQXS5jaWMHEyhr2Q2ywcd4YHFk7FSc3zUA/&#10;E1N06j0AXfrx2PM439g0GdfWjsPzA3NhNtgUiyd44tQSH7x9tR1j/d0ROMVDhbH0eZA6X1s0EyAp&#10;M71xae9iPDm2HCHHtsDUZZYq2R3itRCWw2dhgNNkGNqNhYXbPNhSedjolrXXchXGEoBMmXsYcxef&#10;xMQZ22DnMAL9+vaE65DBGO0/DF7+rvDwd4HX2KHwGOOMYaMcMIxQGzN1JBYvnaZGSx3esx7njmzH&#10;nfN0pG5dwEs67U9unMXNcwdwXABSWVzSCpDWHEhbgORkqx4R1YxXoFMh/J9WkJRppbsaPPRNhMUo&#10;o5KRCqzc1BSVdI4LC6LRf4Sol/eRGPIQWXEvVOVVWXYkARKJ8pxwlGYGoTDlGXLjHyI94g6iAi8j&#10;8N5xPLl5jG9etma8itigx6riKi02jN5/JPJS41CUKb0faTTIqXweDSCy1W5jSaoqpa3LfYmarLuo&#10;Sr+E2owLaMy9hcaCF2gqjkFzeaZqHFRd6ARICz3xNzSkWlmvtlqk3JVLqnvEc5YwnSis1LgoxLx+&#10;gIiAY4h6vA3p4QdRknIF1TkBqC94hcaicDQQUrVFCajIiSZAItW499yUBBTlZhHK2rEu4THOz0xD&#10;GiES8vIJztHIjBs3EkMcB2PpsqnYunMV9u5ajWc3ziMpLBhZSYko5OvLdydVVhLzFyMvzXPiwYsi&#10;0fYCkZi8JJffqfu10JAohQYVXpLQkFoEiNrJkKrjnWyFK7dp6JUhFwXC55awZVF6GkLv38Wtw/sQ&#10;8+S+UiRSjafGiPDYqDEiBJlSRHy9T4SQgodApLmhFSDymFRpSQWYQEeAIq8lhlaWymdwqXyCen8E&#10;SD1BUZODv1TR46+g0a68h/+oC8cvTcUESJPKg6iKrPfSI8JLvRL7+AWfP3xWBr2uuh4ldIIC6YSM&#10;mzkCpqMGY8nm6di3bx4e39iPB5cO4NSxjdiwaTaWrZqKDRvmYef2ZdjCNXaqJ05uX4rK3BQ6GOX4&#10;uT4ff2uIwn/V3sR/1twmyIpUfuanT9Kr8pMuH6VL+H/6jAYev1Pz1yGGKrMwW/qLilDL8+3OrgPo&#10;1l4b5S6TeNt37YbOhkYqid6ZSwYpyuqo9kLXekGUAhEgKIAY6QCiweP7XmZqaWEsDSDiyf8+hKU1&#10;FeorsuR5pKRXl0xvVSAaRFrHmOiXroNdKREJVREevweIhK7U9F6qF3W/KuGVab06gFCBdDZ2U9VX&#10;qoyXANGaCQUgWi+IlgcxR/uBLuhi5sv/H4o/dOiCfyM8/kU1EX4Pk+5dsbm7ARYTGlMJjZkKIu0x&#10;iWAZ3L0jlvqYYfdsF1X6O6B/D+ycYQdnc0N4Ow3E671+6N6XEKX6sLIyxXJHMzxzNkWqnREKrPuh&#10;lKtqiBHqnAagaehANDgPRKX9ABRZG+G5aR/c9h+ODZN9Ye/kyGMhx6+vylN16T8IHQ37o89AYxxZ&#10;NRFnVo1D5OG5aHp9AFsW+GHWGDespwq+uWk8po1yxrWFY1AzguCQMJYOIE0ESNEUd+xfMhH7F49H&#10;7JmNsHOfBRPX2VQMC2A6bBaMnKbA1n0ORoxfD0vP5bDyWgE7n1Ww5aWjzxq1T/q4mQcwY+ExzFxw&#10;AN6+c2FsOhg25kaYM90XM+f4YeJ0H4ye5K7WyEluGDXJk7AZrQCyZdNSHNy1DqcObsXNMwfowJ+i&#10;HT7Py9O4de4wzh3djm9U/oOGSFVhFRT+DiDSZChd6uItZyoVIiWNAhEZLqhAokJahEiZHiACIwKE&#10;zyOj2/PSUpFBFRIfGYao108Q9eoBEkMfITP2BQpSQlCSKRAJ4wrl9dcoSn2B3MTHyIi+j4TgW4h4&#10;fg0hj68g7Ol1xL0OQHpUELKTotTY82J6wGV5mYSVJPoFchl8/xkESCYNdzaaSrOpQlJQlx+Byqyn&#10;KE+/oSDSkKMHSLQCSLMOIJIsbjuAUI04oWFs5pJhhDL+RAAiORCZ6SV7hkS+fICwR2cQem8H4p7v&#10;Qk70aZSm3SJEnqFOci8yQJEgq8xPREl6DD9znCplLqACKZcyXR4nOc4yIkUS5qmEyCsa5wO7N8LZ&#10;zR62PKFlOua02f5YvWwarp7YTRl5Q4FEjq0k9WV6rYBEZnuJsZfwj1IAEtLhEgjIXutaeInwUADR&#10;QKGUhmybS3B8oKFXBlvyFrodDUUJyP9J3kQGUuanpalqukI6BtLZL82I0qWtKRBd5ZUoIS4BxucW&#10;QqQVILLRlTwmKkWr0JKQlgBDlh4gvwGJvBe+t08CkMpk/LXkIf6j5DL+VnYF/1ETRICU4Of3LSrB&#10;LlVoP3/8iUabS1Wj/YTPNOQfCZW3hGh9bQMKebwCH9/Fln2rMGXtJMxdMQ5H9izD1TPbce7EVuza&#10;vRIbNy7Avh2r6WFtwf5967GD9x3cuwrRz26pAgIJ9f1ck4X/rHqB/6q5gf+qvoa/tuSqPpVffvoF&#10;P3/5mYsQ0VWMSX5EIFlfWMLzoZjnE5Uuv49mfmf7pi7Fn//8vZrCK0tGuRvQezXoQ4BQdchWtvr1&#10;G4CopcuBECCy+dJ3NPy/AYhUZvFxBRA1WFEqsQxpmKUnRFMgcp8eIBKi+u8AMefzST5FSojlb/QA&#10;0S5FZQgs9ABRvSC8FLBoKsVU3VYjTgQgokD66wGiJdFldTLxotJwR/sBLvhRlfIOVnkQCcu1H+Cs&#10;QlidjD3xR4Pe+Pcf2+PfqEL+ByEyiEpiedeOChzTdGsyl1+XDmo+1r1t/lg/2R4Thg9C1x4G2DbV&#10;CnbmfbB12hDYW/VH+969McXJHPcdjJFm0RdFXMVWXEMGINNxEAo9LJBDw57iZobUoSbIsRuAQv5f&#10;8kBD1FE15I+wxt3JXpji50nQ83vrJyquPxZP8sGJ1ROQfnUVzq6biLQzC4HkE6h6sRcTfYZi3bQR&#10;uL3KF3P9hmLiCFdUTHJBndtglQepH0UFMsYedZOH4cBsP6yc4Yug42swZtxCGA2dhSHeiwmATbiw&#10;cjdSj57Bnd0nMHDYEkJkBZXIKtj7rIY9L6U3xHfqHkyeewTzl1KFTN0IR0dPDBzQC/Onjcba1TOw&#10;YPEETJ87BhNnjYL/TB/4TfPBeMJlzgIJYS3Enu2rcWzfZlw+sQf3Lh5FwPXTeHT1NG5fOIbLp/YT&#10;IPSEZOtZqaDREuiEh64KS8IrAo+ijDRV569KSyWURYhUFRVpaqRViWi5EZlWK6WnJQSQbLwkMf6s&#10;pAS1gVRsyEvEBj9RO+Blxr5CPgFSlB6ikufFGYRHmiSjnyI7PgBpUTI/6T7ig+8hLugBYfKY971S&#10;FVzF0uSYk8b3nEWQSXWY7O6Xw5XN96Zt3tRQVoDGcq7SHFW+W5UThvLMJ6jIvI9aKoRGKgRRIE1l&#10;BEilXoFI85sW4lHVRQIPQkON/tABRHI9orJKafilMVI6xiOe3UTUs/OIe3ESKaGnkRNzCUXJd1CW&#10;+RxV+VGoLU7l8eJxzCQ4ZHRHSgoK0tNVGEySvJJrkikAcoyz05IRHR6Em5dPYubsCeht1hfmToPh&#10;NMIeQ9ysMHKUEzYun4G79AjCH99BRky4Gglfms/Pze9B3qNsDatAQsWhwNGojXWXz/WWYHxHhSVb&#10;sorqEOOsDLQy8FJdpKkEgYcoAP10XwmXqU23KjQnQZbsnyLd7VrToLaplfy96tRWECEgJAeiC2Mp&#10;BdIWLG+kEfK3I0H04FAqRj0Hn4///7G+El8qU/FLyQv8WnoPfy27RYCE4teWCvzy4R1+FeOtDPcv&#10;+EnW558Jj8/4QCUmlWu1BH9FcRGSI8Jw7dIx7Dq+CSv3LsWUJWOxhopjy3b+WPauJjA24Nyx3bhw&#10;ai8OHFqPvQdX49b1I4iLfE7VmcpzokqF+GScjKihv1fdx99rCLWWfAWQX/kefiU8fvkdQNRneiv5&#10;JskL8RjoPmd2cAycjG3xp3bf4zsavu+7dCFABmoKhKpDlIdehbTtBdHnP1QJL5WGBhCBhxh8AYiE&#10;sAQgAwgIAYhOfRAgsr4OWJQwllR16QFCA6iaCdsCxJTgIqj4mloHuxbGas2H6FSIAkhfDSAy8l0f&#10;5pLbHfpJh7oOIEZO6NgWIIN9qEAkia5TIASMwPBPfN8SypKQljxmMHgUP5cZVYgBVUg7/K/vCd4f&#10;v8fkzh0wVQePSVzjuZw7t0d7qpOkM1NweuEQmA3qDtOB3dGnX3c42/bHUIKgj4kR9o6wQYxNf+Sa&#10;9UYe4RFtMwA3h5rh7GhHrPR2wEpfF6z3d8GN1WOwmwZ9v7cdbjiZ4iWNcONwU3wZbaW2tA2kknB3&#10;dUZHQkSS55e3z0H05TXo3JPHunMPTPAcgrWThuEfcUexfJo35o71wIG5nsi7uRrbVk5COL1/AZJU&#10;Y9WNtEHz2CF4O8EZx2f64tbBpci5tQ1zpy+GocMMDPVdgaOzVyFuwUI8WrISK+duhpHLYli4L6MK&#10;WUmArMGQkWvgMmYjRkzciUlzJA9yGpNm7YSn12QYDSA0R7vj5P412L55PjZumIs5iyZg/CxfjJw8&#10;gkrEG9PmTMDq1fOxfcsKHNq9AacPb8eNs4dxn3bpwbUzat29cooAITQ0eMjKVypDkuYSshLVoRK+&#10;GSk0fmnKyElZr0CkrRKpLimhVy6JeFEyRVQEBfSos9VEXBk8mE2ApMfFqv0/ZHBgUsRLZMaHECDh&#10;9GRDaVBfcYnyeIKsuEdIj7mPlIh7BMgDrkdIiXxBQyklvoRHWiwqpCs+P52GOQf1BEVdST6vS8+H&#10;dMgXQo3nkG7zClkyFJHGtTAZlXmRqMoNRm1eCBoKI9FYkkiAZLUCRK9AZOkBIt61qA9NgdQogIjS&#10;KuMxy6M3nhIVTlX1GBGBNxH76ioSgy4iOfgc0iMuIjf+HgEZhIrcBAKExzMvS1VfFVI5FGVkqnyG&#10;wFYaOUWFyGRkGUMv/SW3SPpVq+ZhsKM5+tkNgomjCQbYGqG3TT/0MusFH57IBzYvxIu75xAvZcxJ&#10;sSrcKBVAKqwl771Gy9tIklvCcJLLkZyOVJq9p0H+2FCFj43Vak8R2UujFSBitCXUREOnAaRRhfBa&#10;d2+U46HAoR0rWQpOStl8za3oQ2QfRWnIpTwvn1ODhzRD8roCyNfwlVRp6edbfZC8DpXKe8LtQ2MN&#10;PtYW43N5An4uCcSvZU/wl5p4/PKmGr98fE+j/YXe/89qKYh8/onP+4Hvv5mORAXyCftnt6/g4IEN&#10;WL5tHtYcWI7p66fBfrQ9PPnDnr1sMtZvX4wjRzbj8f1LeP74Bh7cPI2bFw/yR3OCjkEQVWS+OqZq&#10;50dC5HN9CX6tzcBf6rPwS0uVVlrcZl6XgsfHjyrBrz6LwIPH4fP7d+pvfvmZ75dwWe03E9/8y7+h&#10;W6deMO5rgc6Gg2Ag0Og9iAAZhE59BCBtS3nbAkQr4dUD5Dtl8DWIyD4amgLRxpnowaF6QSSEpZZA&#10;pG1nuhbGkkosvZpRVViEhsqXiCrQqZAfCJAfe2kqQ/IgreErpUAk+S7lvgIQLQciAJGkeHsjGlqC&#10;QqqwBCBdqC4EInqAtCdg5DP8Wd47ASgDFtsbDUVX89HoQIXyp869qEI64F9lD5DvvsOwDoRHp/at&#10;8BjV7ge4GfVE0N7ReLHOEeMdDQmBwRjp1F9N8P2X9p2o6AyxxcUcyVQjeYRHinlfnLc3wVpfe9zZ&#10;OxW2toNhbT0YOxf6oPDGMrwP24eG1zuRdnYm5nhbwse4H5LcLPBxpCXe+XJ5meH2CAeYWFvjD4Ty&#10;zd1z8ejIYiweOxxPd02HnZ0lvu9qiPgLK3Bs5XhMHjUMq6e4I+TwLIwZPQyPZoxAvbuZlgeRuVh+&#10;9njnPwQPpWpr1RQ82L8EO1euQmfbafAfNRdXp8yFj9tkmHsugq3vOgxyXQQzt6Ww8BAVsgaOo9ap&#10;vhD3cTswYfYRLFh6CpNm74H3qHkwHWwGTxdb3Dy+HacOrcNhOk5r18/DtAXj4E2AeI33wqSZ47B0&#10;+RxsWM/X3UoVsn8rrpw+iHuXT6l90Z/fvYpnd65JI6FWcaWHRznhIX0fZTJdNVtmFknZaSK9Y+ke&#10;TyVU0vlYNn9MeSqpLmEN/ZLGrVI+z/9L11uHVdlu+7/vjrX2etsOEKS7u7sbBJQSVCxUxO7u7k5U&#10;FEXp7u7uUlGxX99Ysc8513V+1/eMcT+grrX3+eO+ZjCB+cz5PPdnfEdy7KSzsUEAhCvQG8vLUE8A&#10;qSEVUlWQi+qibHouH63VBWiuzBIV6I1lD1FfkkSwuEXQuIGK3Du07qEqj5RHcTpBKJ8USgn6Gnlc&#10;bDWecpyju4mUBjc8bMHz7ha63zYGDZ6mxyNZeThSHz3mqvkWDHfW4ikXFHaU43lXpZTmSwB5SZDh&#10;qnTR0p3AIeBBG+T/XDxXnGseBoTbr4uOs5EAWVGYi+zHd/Dk3llkJB1H+p19SL+9E8WPT6CuMAkt&#10;PO2RFFNfO6kyhjIps16GR0ubqN5miHAXgA4CSH1pETIeJuLE0R2IXRYOAztDqFtoQc9eH5qWmnRf&#10;Q0BEyUQR3oHW2L9zOe5cPoyC1CTRSJLjVdz6RLQsoc2es6R4zglXk7+iz2aUYPl2sB3vh9vJiu6g&#10;TZA25Rc9+OXlwBeICKXAABgVrjAGCINDtIEn5cEFgNJgLu5qzFChv09Q4c+NQfKW4xqkRiRFwi4y&#10;CSLCNTamPj4RqH4Zb8UyFv9g1cOqiTvrckYTw4j/xht2t9GG/e75IN4PtOCX7iL82luI35614rfX&#10;I/j943v88euv+OO338USbiTayH9ly59AyEWRg3TuXDmwEUGLvBG6Zh6CVwfDwM8YyrSpeEW6YvXO&#10;WOw7vhaPCB5NtZVoI0OprqgQl48dwo3jx8R9HtPM6cqs6sQS7kB6X7Q4YUAoC5FezYkMdEvH84ng&#10;yO/hM0DoM5AKIz/QeySFRCC9dfAoQsz8kHn9IarS8hDsEkKbsxqmEDB4sftKBNJJjfxzJharBkmB&#10;SPEPAocCtx2RIPKjPAOELeKvACLcVqxCxiEyrkKkYLqIhXDKLkNDQISVhPZXAOFuviri/U2Q5zG7&#10;UpyD03klpcEAMZSytMYAwi3hOQNLKBACCNd6iCC6CKBzDYg33ZICocccMGeFMkHRiNSHJgGEYEXH&#10;xKpE1IvoeNExa+G7ydNFLOTff/wRMyf8BL9pkvoImDIRRj/+hA1zLfDXBxG4sUAHC+wVsMGXYCwz&#10;Az9Mn47JivJYZKWDEh1FVCjPQpbObFz2MUKEryVt1JEYSIxD3flF6EpcjU8F+/F75jaMJq3A+8yt&#10;+DVzC4r2z8H+Ze5Y4GGDZDczgogB3nobYMRFHxvd7ej9qmLn0gDsjQvEjNlKSNwVg1u7o/HN99MQ&#10;TUrl4c4wBLrZYn24K3ZEOCKeQHJjkS+ec/yDFMhzUiAjvmYiEytzoR82LfTH3R0LcXDDWqiazcPh&#10;4AXw8lkMVTsCk/cqWPmth7ptLHQIILqkQkzcV8PCex2sfTfAPnAbAiIPiAmF8xbsh2dgHMzMnWBm&#10;rIMzpCy4QeK5o1twYO8aLF4ZDq8wTzgGOCMg3A9RsWFYtHw+1qxdjgO7N+HCSTKmrpwhcFxD5oO7&#10;yEq+h294VKsY18rgoNXPGVccSyC53kubdQ8X/NWRdVtfJlJQe0SmU52ADHe7ZSXCDfOE+4vh0cKF&#10;dtLs8zaytIUCIeuvoayUQFAkIMKtKhorigRE6krSUVv0EDUFpDbybokq9PKsa6jIYRfWA3qe1Ecp&#10;qY+qAvEeBluqxLjY5x3VeNldh1e93PSQVjctrjAnWLzi9uSD/QSFAXAXWzHjY4AbPrI6Idj0EHjG&#10;F/0OT9V7yb8jmisOk3U9JDZEoUDG4MGbo5Qa+hzPxuIg3QTe5ro6VJUWI+tJMm5dOY5zp7bj+P6V&#10;OLw9GucPLEFG4hE6piT6DOj9E5S76DPmGhmOEQ1w2rRYkmrjCvRKUmnJ1y5i3YpYuAe4QNVYHSrG&#10;qtBz0IOWjTZMXI3gGGoHbSc96JGEDgyxx8rlITh/eAvyHt0hGJeQemR3VrdoBcIBbgbqSE+7iAm9&#10;7q3Du75KfBwow6fBMvw2XEkbcQM+jbQTSPrGICLFJ3ixBc8Bb+6dxbU/PERJmthYL9KQu+iWFSkX&#10;Oj7rI0gxRDhNmNQJp+C+o032g4AIbbCvXkjuLOHS+hoiBBDOoBp9I5THK04KoM+Y408i5Vhkd9Hf&#10;oPfx4dkQPgx34+PTbnwiVfLb21ECyAfhNvrjswKhxVX5QgW8x6d3rKRIQbXXIOnyQUSsCIZttBPU&#10;3TThNNcGa3YvxOb9ZC0SWK6c2CfiW/2kWnpIZRakpqG+oEhkFYoKflJk7zjTSiQkSIWW7CJk0EoZ&#10;aBx7kpIYGCIMEAaGUFpj8Z+Pr0dFHzNeQ92tKLmbhJ6KBvz6+2+knD7g4vaDmEwb9uTZapg6WwLI&#10;dBUdcfvPmVisGjgG8gUgEwRApCXcWJzKKwDC6kNakjuL25pwXywGCN3/HwCR2pqIJYLokgvrC0R4&#10;NokEkPGU3vF6kC8KhH82DhBJgQiAqNuKbCsGCLuuGCKcyivFQZyEQmGA/CAnAYTjOdyllyvVZfRI&#10;hahYEwgU8O2kqfgvUiH/8cMPUJz4M9ynToTL5AlQmzkdfg4aeLjcABu8VLAvSAMBFkrQ0ZDHn6bN&#10;gJOZFpJ1lFCmKov65S6oPx6J50kr8TJxMV7eXoZfHq7F/11+HL+WHsPLzF34teIcnl9dSPDYgVcP&#10;4vEudS3+u2g7btN5E+PjgIYoZ7zz1MdrZx0Ue1nB2tIC83wckbxvIWytjHFjZzTcnCwQM8cFvo6m&#10;eLAtDGFe9tgQ4YZLq3wQE+iANQFOeE7AeEYQ4s68Iz4SQArC3XFwdTgubF2Aq1sTsNA+BHN8FsHU&#10;awmMnaNg5rGYVhzUbRZB23HZF4B4rYWVz3rY+W+DX8R+hC44SAA5CO+QtbB3nANdPW1sXbkQOfcu&#10;4NqZPThzbDtWromBNwHEwtsWDv4u8Jnrg+CoOVgctxC7d2zA+ZMHcffqeaTdS0Te44coTk/BNxzn&#10;4MXxjV7ODCI49DdxE8Uy9NcXo68uX1r1hehtoM2psRy9TVUEkVqhUgR4hNurRYBIBIQbG2lzqZcA&#10;UlMl6hw4DsLZWDXFPEOjgFY+qgozUZ77CKUc58i6haK0y8h/fB6FTy6hLDMRVfkpBBhSKBV5aKsq&#10;RDe9n6GWCoJHFV52VWG0m1clXnWV06rAaE8dRvtaRXX5140S2XXD98dBwopkhGDCcRKGx4vxmRhk&#10;SY+7q3i9HPwCEcldw1XZz/GcnhvgTCw61vrKCtHWJP3JQ1y/eApbt65GXFwUIiK8EDXPAYe2LcKD&#10;60dRmHGfVFSxyLjqos9JxD+6SLlx6xexKXcQQOpRmpuBG2eOITw4ELrW+lAxUoUmqQ5DF0PoO+nD&#10;0NmAZKoByVV96DvrwtxdH0racoikEzD5wlHUFWSTWqylDZ1g2U/HSsc10ke3Pc30GVXiTWc+3nc+&#10;wS9d9/Fr9x383puEPwYyCSTlYlDVxxcDtNlz59mXYtN+Rxs/b+AcQ+EiP0655S65zSUlqMhMR1nG&#10;EzQWExxJcXJsjNvcvCBl8pLWK/o8OSWaU3B5feTuwbQ+EaQ+jdJ6/UJsomyxjysQ3qB5INZLAojI&#10;7mIIcVyFN+XxDZjAxnGUT7wRv31DsPgoxR1IhXDwmuMfIohOCoSzs34jhfLrR1I3r56SYVSOM8e3&#10;wD7cFka+RnALdcAcUiWu4Y5QMFXGqthI4Up8NkzAHHpKBhAbS+2kuPqlVGl6L+xiE+CgJbLOuMJ+&#10;THV8IIBwTIkTEt6x8qDFwPgngIxlprEy6szLQ29lLT7Qe+X3zp/5qQ3bMENVCpqz2+oLQMjSHwuk&#10;f97w/wUgQoEoGtKGbkiP9ST3FkGBoSHgMYPhwRDhDCxpSQAZ648lAEL/Q7ixSIXQ5j2ehSWC7WMA&#10;YZhILixWGVLBILd3lyBiKNqYTBAA4SwswzGAsAqxFNXl03gSIdeAcAovA4SWFAfhQLo9JiqbCrcc&#10;u7AYIJIby4ZA44UZ2h70t/Xx/TRZfDtxEv5MKuQ/CSKTf/4RmqRE1FXkYaEni4tRWpgpOxmHowxg&#10;osd1HjMgq6qInfrKqDVTQesKJ3zMWkdrE/5afATv0rej51QI3lyPwV9z9uCPqvN4lbWblMcWvHmQ&#10;gL/l7sLI3WV4+SAOHzI24r9rL+F50SXUXN2ARlIPr110MUQA2BnoBlU9PRibGOAIGSVhAY74ZoIM&#10;DqwMRuO1BLTc3ghzE30sDXbB9mg3DN5fh50LfdBD0Bh21JNcWASPUV9TNEZ74Mquxcg+uw55+9fA&#10;zmYeDNwXw8F3Gcxco2HqEgUj50VQtVlAAFkKA9dVAiCmHgwRBshW+IbtgX/EHsyNOQj/sC1w8VgA&#10;I2NzRAR4IPfeZVEse+PcQWzfsQoB0X4wdreifcYC1t6OcA32wrxF4di8JQGnj+7F7UtnRVFuMV33&#10;NfmZPA+kXliRPTyAqakWfY2V6CdQ9Nfno782i1YGrUz012XTc7n0s0KCSynBpJwUSRVZonUYr2fo&#10;ahobFsXWKW2G4wDhxb79+vJS1JQUobIoH2V5mSIrKzvlNjKSLyEj6RzS755C2p3jSLt7EnkppERy&#10;kgVAWggenbXFAmDDLaV40VGO0a4yvO4uxeuuAoyKjrf59FypmNM9OtCB10P9oq6DO8IKPz0riKcE&#10;AlYXDBJ2c/HGSmtkbKPljY9dNaKj7DhEeAnXlhSYFhXO/YO0+XcL9VGam4X0B3eQdPMyzp05ik1b&#10;ViN6cQRc/Fygb6kDby8L7Nu+Aveun0Jh5iNSXcXo4PYkPIeFrNpejhmRguNAOrdHKchOw0Ui/byw&#10;IOg7GMPQ1QSmnqZ0QpjSiWEKfUcD6JIa0XM2JEWiARMHLdjYmCB+cSQSTx1EVW6aADtPUuQaDYYH&#10;x4ledNHn0lGANy1JeNd8Hu+bjuBjy0H82n4Ev3ddwO99j/DrUDU+Pu8Wm/172gQlgEhFgawMRIU3&#10;bawc+G8tr0B1djaKHj1EZUY6wb1OZOXxrBUeZjXCICHVM9rfjvfPe/HLSB8phl78Suu3l3349dUA&#10;fmWIcA0HQUBy+3D9BlfGv6LvaoQWqQ+6L+BBPxtf/DpJtYz3ovoFv/8iBa6llu+cicWV+B9EHcZH&#10;2rzfvuKiwh5SxiW4duEAbOl7UbXWEi2s9egztSbYK5qpYsG8ALSSWn5Ox8mKo7epDUMddCxkNAj1&#10;QYuByotjPfx+uIWJ1NByLGhOUPzAA7fIaHkz1E3HPiAgIgDIMCF4fHpNn+sIAbm9W6RfczPMDwTR&#10;gbpGxAdFYrqGLm3KtAETMLiIUKTyciaWggQQSQ2wYlDDj2SpC6XArisFnmM+BhB6LAFE9TNAxpdQ&#10;H+zCGgMIB37HwcBqY7y1iXBfcZowA4T/pywDhGMmSgIgAhBfFRMKgPAi5SEC7J8BIhURTlXjSnRS&#10;IOMuLIIGx0AkNxZBhJ6bQnDh+egiDjKL4UgA4WNSscBULVeR0jtF3YHegxq+54D6zxMIIj/g377/&#10;AbNmTYem2iyy1BXgbSoHC51Z0NWWxzQ5GXw7fSbMtFTIqrfA21sL8C4tAZ+ytuJVcgJep6zD69St&#10;+FRwmICxC6N3luDpjUUYebQRHRej8XCLN2pPRaH7Ugx6z4bSCsEvOfuB3hS8zD6Kh6RC+qxU8NJO&#10;Ew/97GBkYUqfPVf5K2KqggoWh7hgmqw8eu9twr2DseKzX0HW/hruvLvIgxSJHbqDrDFsryNcWAIg&#10;PqZoi3LHnrhQ7FwWguRDmzDbIhxm7rFw8FsGG+e5cHYIgLFDDJSsF0DXcTmM3eJpz6DlRhDxXEcA&#10;2QKvuTvEpMKQ+QcQFLkLbv4rYGntCSdrYzy6cAIFjxNx/cIhkXEYsnAO/a4lVCxpj3Eyp993Q+D8&#10;YKxeH0cqZT+Srl9EbsoDVOdlobmsgEfacoZVLVmQNbRBk/KoLyVYMDwyMVDzBIO1vFIxwKsunSBC&#10;IKnLRW9dAW0aZSJGwr8vsrXE4kmDPO61VmRgjcODCwpZgVSTAinLy0FBZioyHt7Fw9sXcefqCdw8&#10;vx83zu4i63sn7l7cSzA5RxLpLmqLM9FaXYQeVkRNpXjWUoKX7UXSZtiRjbcdqXjTnoLX7U/ouWxS&#10;JOV43d8sKshFe3au6SBLkd0NXFEt4hsMBc4gYmD0Mzg4TsJQoedocdyAU3f/2X3Fv0vqg6ziQdoo&#10;OQDeQOojL+0xblw4jUO7t2DRwkg4e7nA1MmarAJLaDkYQd9eD9HRvjh1dDuS71xCNg+kz88S7TWa&#10;a6rRxFlqQqGVoYrAmvrgNs4f34OYmBCChQkMPMxg4mkGM7HMCR6G0LTShQ5tfA70XEyMH84e2Ib7&#10;186j4AmnR3N1PwOkjcDRTZs5rR5SZZ3VGG1Lx+vGS3hduxOjNXTR1KzA+/o1+NSyG791XsKv/fli&#10;2uGHkWHh05fcWBwHkQoDhTogmIxwMWVPH4Gkk4wPUpwNjeA2JNzGhD83Vh4v6f++ItXzuqceH4aa&#10;8OvzVvz+vBF/fV6Hv47U448XbaKi/NfXDBEOqBNExtw+DBFRs8IxELboxwDyr9laEjykYDUvDkxL&#10;riuuxB9LA+Y0ZlIJz/v60EzwfnTzApYuCoOakTpmGypDwUAJSsYqcI51hYajDmJC/dFK6mqEExAI&#10;mE+7+/C8hxQVqS/+O+MBfqGKGB5fvR9+DwJirIJI+XAV/gcxs2VkTH2wGnlFxzyC37l25d2XDDT+&#10;W/y3n3X1oeBOClzsfckCVxsDCCsQ3c+ZWF9cWHxLG/tngEjqY3xxQF2oEwKC5MYiiHxWIv8cRP+i&#10;LMZTdbnvlQQQUWciXFhjymdssRtrkgKn8Y67riSAiKys2dxXSwIIP8fzzRkeXAPCbdrHXVgMEO51&#10;xW3bZ3LnXVEPQipE1Uoczw+ztAVE+P5EZVIw/Hs6DBp3ApcJfpouj2/FcKkf8ZeffoKGsgxk5abB&#10;31gW5po8O30y/n3iFPwwfQYmycthua0Oeg/7YujKPIw8WI23T9bhKd8WHBGuqtGcfXiTuw+/FOzH&#10;8J0V6EuMQ95uX/TdXor68xHovBiJgUvh6D8bhA/pO/D/NNzC/9uSiE/lFzCyOwZD1mpo9TbHggAX&#10;TCRwTFVUha6+LtqStmAJQSRjfzQqzy6FsQGdawFOiPW2wDIfc6wOc0NdkA2eOeiIWhCRyksA6Yp0&#10;wZpwb+xYFITUI5uhbh0BE7dYOPotJyNoCe03S8gIkgCi57wCRqRAdOlWjyBi7LEWtv6b4DJni6gJ&#10;CYjcRwDZA7egBFjaz4GBvhbO7NiA0vQHuM6ZiTsTELwgWABEwVwLmnYmsPZ1RlBUMDZsise18yeQ&#10;du82StKfoLmkEF01FfimnacQNlQLNdFLQOgjMPTXZhM8CBjVKRiseUQAGV/0uC6Vfp6GPlInPQyR&#10;ujKS/FW0asXiNuQcPB9v0cGuqwZSHrWkPDiVtzw/B0XZGchOfYTkezdx7fIpnDm5D4f2bsCebauw&#10;a/NyHNu9BneJiNxSu7YgDS0V+eghy3GwqYQAUoSXbXl43ZaBN20P8bb1Nt61XMfbttsSSEiRvO6r&#10;w+vBTqmv1XMuVuPaCMlqFHMpaDMQbioRH5CgIS1JhbwigIj6jzF4MDh4sfpgVwY3/GsndVVLx5N2&#10;5xYO7NyMiOh5MLMzh5qhOuR5yhcPabHSgQa3C7DWxooV4Th1bAeuXz2JxGtnkJp4BUU8opIr9FOT&#10;RZ+wsqxHRPcbeHzrGE7viUM4WcVWLkbQtNSGtrUODJxMCBzG0LLVh52PFXZsWYpdpG5SSIaWF2aj&#10;qbqcFGA9uGvy+JTBF6yuetvwsrMSr5pTMFp3HC+r1mOknKyrskiMVi0kiKzHL60n8UtPJj4Mt+L9&#10;yNAYQEZpM+c2KeyK4ds3nyf+8aRA/kw4sYA/Fx5U9XrsM37NwB3sw5u+VrzrrcEvAxX4fbgcfxsu&#10;xt+Hc/GPpzn4x7MS/PVFE0GkH59GnxM8pDYnvNiyF24i8fdosxYQkQAiNly2+L9avHF/uU/weP+L&#10;ABHXv/DfeEHGwkBTE7IuXcWioCBoGmtCTo++I31lKBmoQsNcA3ZRVjB3N8aO1cvQUV0hAMIAYyXE&#10;5wurL35PIrA/wgkBrz+Dgzd/KXWZIfiW/r80v+TXj/ye6DVjgXSRgUYK5PfXz/H3133429un+O09&#10;PSd+zuqKjo0AyI0jj2/cjR9ncv8ldZHKywAZb2kipfKOQ4Tu8wbP7qbPADESt0KBMABm/Ws1OkNE&#10;KiaUUnm/Uh8MEF70O+MqRHJhqY/9jF/D/1fK2hIqQwBiLPtKAETKwBLuLbrPAXapEt2abhkiUhB9&#10;vIiQASKtrwDCcRAeb0vqg7PJRHxHyQST+HdJhTBAOBbyk4wqvp88DX/66WdMmjIRhmoymCE7FW6G&#10;sgizlIempjyOxdpAQUUek+XksNFGE10HPfDiRgRGn2zC0MM1eJG+BX+UHsNHUiOVu11Rv98LbTdX&#10;oTMxHr2XItB+2AdPCSQjaZvx5kk88vd6oPlcOP5WcRr/qLuGf9TfwKfi4/hUeQZvji1Bi602lnvZ&#10;Y7qqBmYoq2MiKZHSMyvw30UHUHUqFmi9hINxAYjwtsNSAsjGCBd4udqgOcQOT0mBPHX/ApCOMCec&#10;WhuB05ujcXfvGtHGnQHiGrAC7t4cTF8KDdsYqNnGwsB1JUEkjgzXZdBxWgkj9zWw8V1PamUDQWQr&#10;vMN2IzBiDzyC18PSKQJaugZYHTMXBQ8TcevKSWzcvALBMcEwp/euYWNIxqop3OZ4Inb5fOzdtYHU&#10;xwXas1JQnZuFtopS9JFQ+Ea0V6+tIDVRSUAoITDkoa8mS6iPzwCpeYChmiQM1fJ6QD97SK9JRW9t&#10;Dv1OscjS6qirFptqK1nVX6uO2tJiEfeoLMgV7p7i7HTkpT9GxqMk3L9zHReIavsPbEfCumVYsDCM&#10;rPh5WJewGCcObEbqnQuozElBS3keumoLMdDIVeUFeNGShdGWh3jTfAtvm9gdc1zMHH/HEOnKxOve&#10;agJImwCImN8tMoLYFSPVRHAnWA6Gs1tCuKwYJAQOoURo45OC78PC7cWbxxeASF1nOWONGyFyMd/D&#10;Kxewe308IiLmwMrZAmYeplCz1ISMtgIUTdToy9WDBqkQO09TzAvzwtq1S7B79wbs2BqPPZtX4TQd&#10;5/VTO5F++whK0y6hKucqqrIvoujRASRfjMOBzUHwpBNJnf6WmoUOWSAGtHThG+yIwyQ5t21dhrSU&#10;22jjMcGtzejtaKX32EMqi9XAoHDXveTOuV21BJDHeFVzDC8q1+J5eSyel83Hi4pFpEjW4UPzKXzs&#10;zsL7oXGAjNDG/UpswpIvfwwg9JhVgdhcubaENngGyngPK/HzFwTsZ4N4RxD/0F+NX/vy8Ud/Ov4+&#10;mIr/HkyhlUzrIf7+tBB/jLTik8gAey5lavHf+RxnkGIvb2jxc1JtCEGGN9qxzfvTu3FoSC3dRSU6&#10;Ld6M+T2xG2qot0cUXWbfv4utccvg6m4H3xA3zI8Nwor4cKzcNB/Lt4Rj+54VSLxwWJzLnDTAKkgA&#10;kTPL6D6/Bwlm/6wcGCb8vsTx02vfk/L98GpEQJGzzET9Cxds0ufIsPjtzQv8/VUb/vGqFr+P9ojX&#10;cRW9UE+/fKLjfY79K9eKjZqD5gyN/wmQsU1cAERD1E1IAGF4jAGENl0JIFJTRZGNNQYRhsd306UJ&#10;hf8MkDGIMEBY2RA8RFov/w96flx98OtYgQhIjCkQDpaL++MpvCI7i9SIyNAykQAilg2mk5LgHlf/&#10;CpCZ3BNL20Wk63IcRKpnIThyOjEBZaKKpSg4nK7tJtxYEwgu30+ZKfpj/TBpAtQVpkFBbgrUlaYj&#10;1kEZEa5aCHbRhQ0ZCSpqinhooYFiHx28vRaJN/eXo/ZYMGoPB+DZmQCUb7FDx2FPNO9zw7EwA2Rv&#10;dsGzq2F4cW4OGnY4IXeXP54lLUfb5Qg0kxL579b7+EfHE/yj9SE+lpwSAfhPRYfQv9IfOzysMUtT&#10;i74vVQS5WGKhlyXOLHXHJ1I46LyJw/FzRAwk1NUMvbdW4WBCMGr8LTHE80HGakFeepqgm+BydG0k&#10;ko+tQPKBBAJIOEzdFsHbfzG8AuLgErxJin8QNPRJeWg6LKH9Zim0HLkmJAFWXmtg7bMWjgGb4BG6&#10;AwHhe+AVuhmW7guhbWiDAHcHPLh4ErcuE0A2rUDoghB6rSv9D2vYejti3oJQbKZ96sKJA0i9exPl&#10;ZPzzbKFOMrIGyFj9pqmikDbDUgJIBXoJBl8AkkbgeEIrheBxH8M1iRiuvk23tzFUfRf9BJa+2kz6&#10;HZIypEK4rQVvqi3VHDSvEMrjc8yjMF8oj5KcTBRlpSH7STIeJ93CnesXce70EezeswXLV8XCL9gP&#10;IXMDyFqPwf7d65B4+RjyU++QpZ9OVqE0j324KR8jTWl41XQXrxsu4U39Ubyr340PjXvxofU83nY+&#10;xpveCqmbrgCI1BVWuB94Y6LFGx5DZFxVSOmutNGKtN+x7C0OwLMbQ9Q5fFEg3MKe05fZXccKJPfh&#10;PVw7c1gAIZzkn1eoO7Rt9KBqoYnZBspQphNXkwCiaKAEVX0VOHnaInJ+ABatjERguBcCSLbuWOeL&#10;x1cTUJl5gqThVbRX3EJTyWWUZR5E8vVV2LTWB7ZklaiaaULRWAMKRmowdTSAp7891q2Zj7yM+6gg&#10;BdJC30F3axOGerrovX6VkszHxUH0tgK8qrtCANmBkQqCSMVqAZPR2l2k4m7gfU8J3g114O3zQZGe&#10;ysqNLXih2mjxZvyKFn92Yo1v8LTZs5tL1I2M8uY/IgLE/Lc+DtTgt74c/NH7CH/vS8J/992idRX/&#10;3XuNHt/DH4OF+PS0DR+4gSOn69J3Mw4QVh/jsRdh/YvvT8p4YoiIXl8EC25XIjoQMzw+9/96J36X&#10;61WGCPpNpIzzclPx4O5F7Nodj9j4uVi8eh4ilwdh3kJfsrJCsD4+Go8unxEqjl2XQrnSZs6LAcLH&#10;N66EGB58K/p+0fsSmVf03HuGxbMBOp4+fHg5jHcj3Jyzl4A6IIDMM0O4+ePfXrbiv59n4K/Pi0mV&#10;jBA4OAmAs7B+QX1KGhxNrfCzotpXANH5DBB+TgBExEDGFQgD5Iv64CwsEUT/rEDUaH1RIVI9yJgb&#10;azyN9zNEGCBcLMhuLIIHqQwOrP9vAOHphF8DRLizxgHyOT7Cri0jAoiNiH98nYU13o1XRt8HsrQY&#10;Ihxcn6IxFgchFfUjAeRHThJgNxY9xz9jBcIgmUTP/TBtFv4yYRL+TCpktuwUGChPw1SZqdjip4Uw&#10;B004EzSWhljAgdRmiZ4SHuko4MnOQPytYDdqT8xF4SZHPF5lhfQt7nh6ZwEGbkZj8MYCjD7egI/Z&#10;O/H2wSqM3oxB8yFfVO90RdEOV9Qe8savJRx4p2vnyTa8y9yNt4824NXjjXh6bjm2ulpCXktbACSE&#10;7idtmYeeG6vRcTEWL59shZeTGUK9bJEQ6oCDy33h626DxiBrDJF6GRKdeY3EeNvOcGdsJ0NnXYwf&#10;nhxZBx1O3SX14OkXC8/QDXAK2QxFq/nQcVhK+8xiqNouIoAsg7bTChi6xcPEnSvT18COVIhb8Db4&#10;hu2Cz7ztsPNZCR0TN5gZ6+PQ5jW4fv44NtMeNpeA4RbkCQdfZwTM80MCGfOnDu/Cwxuc4PQAtbSP&#10;t1eWobe+Bjwu+puWijy0VxcLV1RvHckSdmHV5Yqg+UBdhoiBCIAwPKqvizVE9wdqkgkg6fQ7+fS7&#10;paRCpBblrV9lXY0DhOMeDBGOfRRlpSM7JRmPEm/g6jlSH3s2I37tMkSS+vD0dYOvvzuWLonEob0b&#10;iYrHkP7gmgimt5RnoofgNlCfjWcNKXhRfwsva89gtGYf3tZuxfv6rWRFn8C7jod421s2BpC+MYCM&#10;5e7TxsOLAcIWtOSGeSYFyTndlxSIWAQRCSDswvqSfSXqQEitcMU3d49to+PlOR4Zj+/i2qXj2LN3&#10;A5YlxMAtxJWkJG345lr0heuJoLcKgUTBWAWallowcjSEc6A9yUoHeM6xwLYNbshITEBj0Vl0194l&#10;pUUKr+EBWiuuoDh1Dy4di0Z4hA00GUqGqpDTUoASKRJFA0WEhDjh7PGteHTrPMpog2zmL5eUCCsl&#10;hoeI/TwdxkuewMiB9NZsvKy7ihdV+wkg2+l2L0YbLot40rv+Rrwd7hWdeV8/l4oDXxFEeTQu10Bw&#10;ttiz3gHalKXPZFwhjG/wUoyAYM21ETxfhL6Dj/3lpEAyReHf33pu4+/dF2idpXUOf+u+hN97HuKX&#10;wTq8p9eL36O/ITVjlDbmty/o++K02ZcMJw6GS+6td/SYGyV+fE/qgyz38cA5Q4VVwbtXb8CjbXsa&#10;m8m4qUFZTgaunDuMLZvjEBUVAO85TnAPsod7oB3mRvhg+641uMRJCJkZIpuQFchbAggrCrHYpccZ&#10;VPS3hctpzG3F72XcxcVV7+xe+0iK4v0LHo/cgVc8W7+7GqN97QRIghCDj37+15Em/F/D90mV3cGn&#10;F+10DB9FGvKvn35B0a3b0NTg1FV1EQPhuAfXgTBAxlN52X30zy6srxXIF4CIAVMMEI6DjEGEAcCx&#10;D56RPg6Rz63d/wUgUqdfqZX7eCaW9BoGiNpXADEWkBBqg91W9DzXh0jdegkgXEwoYiASRDiWwa4q&#10;dmMxNBggXCjIAXKOcXyJgxgKePD6aTYBRMlEtDthNxYXHnKDxR85DjJxikjp/Xniz5g2ZQKmTJ+E&#10;OFcNGGjNRmyACVaHW8JBQwGNBJCTZhrYTGrgt9wteHpvKXquRSNvtwfub3JF+7X5GE1fj7eZW/Ch&#10;4CA+lZ7Bp7Kz+LX8DP4oOYzh8yFIjzNF/T4PNJ2KxC+PN+FdygZ8yD+A9zm78Uv2DnSfXYYEZwvM&#10;Fk0V6fOeORvVVxKQfDgWVzfNQ/axxfiWoLcsxAXRHuaIcjdFXLAT6vythAKRAGKMlx5G6AhzxnEy&#10;dPYsCULK4fXQsQqBteNcuAXGwSOE1IVvPBQso6BhuxBKVtFQsVkEdbtl0HWKg4FLnOiRZeaRQCpk&#10;PVyCCFxzd4hphe5zNkHb3Beq6qpYFh6EU4d2Yj0pkJDoYPgSOALC/LBgSQT27VyP2xeOk6F8F9W5&#10;3Dm7kNRHOfob6jBExuo3reXZaK+SINBbTwCpL6EfFpG1X0CbdR4GacMerH0sIPK0NhFPa26RCrkj&#10;YiIiQ4sAwrUiAiB0oUqZV1xAWIXGigrUl7Ebi0BSXIRy0ZU3HVkP7+P+jUs4c2wfNm5YiYgFc+Hi&#10;7wYrZyu4uNogNiYEh/dswM3Lx0mpXCEVchu1hSlkmWeQOkrHcF0Kntfewovq03jJG2D1NoLINrxv&#10;GgdIOd4OtomeRaLL7JgCGXe/fAYIp4uyyhAAIeXB8OiXIML1I5z++3UAXfL3D9OG2i8qvrtbmtBU&#10;U4HSgiw8Tr6FCxeOYMfedYheEQ73CA+4hbvBkSBh6WsFfRcjaNhoQ4Mzfxz0SR6aw8HPAp7BZtiz&#10;wxcZd9egseAUuknp9dc/IDjfQ3fVddTnn0AKWS6b13rDwkkPSqYamMWDYHTHhsEYqsA7wB5rl0fg&#10;0uHtyE66gRaCN8/x5vfK6oGTB8Sx8Ozznia8ai/Gi4ZkjFRfxkgNwaQ5FaPdNVIL+6dkMYvEA846&#10;o+MdGBLZVd0NjeioqsFAa4fIQuPP42uAiLRW+pze0u+8eTqEt0M9eD/QiI89BfjU9RC/dd3FH53X&#10;8NeOM7RO4G8dp/BHxzn82pmED/1VeEewFwCh70dY8xwTGOumK9ZYh+H3b94LOLx7xRs4qxBSHaxA&#10;RPBcAghD5hUpJO7P1lBUjIw713DuyE4si4siiyoGu7eswolDW7Bx8zKsW7sA+zavwJP7N1BCKo5T&#10;0J8SLPl7Fxs+GR+c1vzx5TNwO5ZP49Xz9B7f0/tggDwfHMBAS4sotHzL750Aw4qDU81fdhTjVU8t&#10;ff50fPT3hPvr1Qh+f9aMfwxn4O8DV/DbcK5QKzzxcKinA1f374SyujqmqHCarNpngHBrd07l/VIL&#10;wktyYYmU268Awve5Ml1MKWQX1mcVIkFAqgtheIxB5J9UCAOEA+nsxmJ4aAgIiecZWuMKhIsJ6f9+&#10;ViAMCnZZcWW6AAitMYBMJLhMFq1MGCB2AiBc8yGpEEmBMED4lluWMCDY3cXA+Em44sYUiIiDEIAI&#10;MFM1Xej/motY0XeTpwkV8l8//YT/+v57zCSArPfRxuFoM9zZ6Ao/d314qM4W7UoWkpKX11Gnn1mg&#10;Yb87anY5o2iDNZLizdF4Kggv7sbi7eO1+CV3N36rOI/fKi/iU8kJ/FZ2Ch9ydqBgkx0Gr0ag/9Zy&#10;jCTGYzR7P34pPYa22wn4LW833iVvxWZvG8xUpe+NVKSShiYqrq6FkroaEndG4//UnYathSEi/JwQ&#10;S3vD2ghnxPg7YCjYBv20Pwy5GOKphzFeEEBa5jnjwuZoPD62Csn7V8PI3AuWLvPhNieejM+VIh6i&#10;YBEFRYtIcSsBZCl0HJdBz0lqbyIq0wkgjgGbRTDdN2w3/EiJGNhHYKaCIrwdzLFtfRzWrF+GiEWk&#10;ymnFLo3A5g3Lce7Ybjy5dQlFqdyHMJuMWm4KSwBprMFQSwO+aS/PoI0hhyzfQgJIiVT/0UgbUGOZ&#10;CFoPNhZhsCEXQ/UZeFr/mNZDPK17SI9TCS45Iq23l36nu6FaVFJ3cPpuXT1BpBY8zrapsgo80ram&#10;pBjl+bkozExD2oM7uHXlNI4e3I7Va5YiMMwf5s6WRERdmNoZkrXti/0743Hj4mGk3L2ErEfXUZp1&#10;F43FKeiskGIzT2mDfV5zhSByAq+qD+F17WG8bTqHtx0peNNbKcbScrsO0WVWtMP44qMXAKENRnJL&#10;cTBdSut9ybED2mS5ant0TIVwexPhtvmsQp6KuAn3gurtaENrQy0qSwpIhSThxtVTOHB4K1ZsiMW8&#10;5SEIiQtBwJJAuEd6wMbfBvoOBtCx1YM2qRIzN1OYupnAIdCYyO+J5BsrUJl1CK1ll9FReQNtZVfQ&#10;Unwe5RkHcfX0Iqxb4wVXX1OoWWhD3kgdM0mFzNJXIdmvAgUTDajSsrIzIssqEiUp99Hd1ETvsRdi&#10;uh9t7rzBC0XFMZ7+DrzgqvyGHPou6XttLsbzbgILQXQ86UC8ntOWB4cx1NmNDvouOyqrMdDWKQop&#10;Wb2JHlsjHAvh1xJQyBJ/w6qHPre3g91419eID135+Nh+D5/ab+C39sv4re0Mfm89SesU3acLszMZ&#10;7/uqCDjd4n8z4MfjLaIZJAHjPcHjHYHh/TsCyDsCBH2Hr0c4nsVuM4IMPf/xveS+YtiMPn8JntnS&#10;RxCtzMnEjs0rEbYkGFFLQ3Hk4Hqk3L6IApLjD26cE3MNTpL6yH2YiHaS5Bwv4S7BrD5EGxauNxl9&#10;ij9e9dLqw2+vnwuICICQAuHP4CmdP+U8YuDWOfS1N+IFAXiknwDeUYUXvQ2kAHvp/T6l4+EYCKmU&#10;1/Q3Xw3jt5fd+OvTXPw+lI6Pzzox0taBkmt3MN/FH9NnK5PVrkrwkBQIu7AYIAySz7UgvJn/D4BI&#10;GVgSQMhy53Ym3FTxKzfWeEaWVI3OAOH1dTBdAogUB5EgIjK5BEAkiIwDRGpjIvXBErcCIJyBRfDg&#10;269cWNzTSsRAhAKxHwMItzPxEMpDVt9PLL7PRYUcB5lEgPiJj0UoEH0JIKr0N+h3OaV3Mt3nppHf&#10;T5WRmiwSQP7t2++gIDcNkQ5qMNRTwMogdq3JYYmGIrqsteFlqYdvJs2Ai5Eybi4yRd5aS9xeaIjq&#10;E3PQfiEM3ZejSJksx6f8ffgr7THvMrfjVdJyvH+8Bu/T1qP+qC/6zwXgw5ONePVwM0YfrMX1XfNx&#10;a1Ug+s8uRPPxWCx3t4GMmhamK6qLmSCGpgaIDnTE2XVzkHpoAVaHuSJurhs2Rjqj8+5a7FjghR4v&#10;UwzY6giADLMCcTdCTbgrzmyKxv0jK5F+eC10zfxg7LKAFEQ8KYV1MHKJhZzpPMwymYvZ5pFQsY6F&#10;hv0SaNrFisVBdXZjWXqvg63fJrgG74BfxF74he8kIzYeszVNYWagjhWxYYhPiMWiZZFYuWoBtmyM&#10;w7F9m3D7/BHkPLiJiqzHtP/moa2yWACkr5H2guZafNNZ/gRdVZnoqcklgBQRPMow0FRJP6zEoFgV&#10;tMox1FQs4g/Djdm0Mmnl0HMElyZOr61CT1OdVAPCliqtNgJJK0GEAVJXWobqokKU5mYjJ+0xHt67&#10;iSsXj2P//i1YkbCYDsYfZi6WUDPRgjZtkD7BrmQZxpBC2YY7107iyb0LyH18DVW5SWgpSUF3xSNS&#10;RMl4VnsXI3U3hUtmtOEa3jQn4k1HOl5/DZCxojh2PwgFQresPthqZkXB1drPadPgeQ3Pe+ki7pMW&#10;g0RSIZIbi+EhAYf7YfWLvl88u7uNpFxFcT5SSeJdOn8Uu/ZuwJKEBZi3LATzV4cjKiEcIcvmwHmu&#10;C8lJU5FBxUFwfScjGLoYw9LHCPOX2uLcibnIfbCBIHIYNTnHUEngKEjZRV/edhw/EE4WgQuc/cyg&#10;ZaOH2aaadNEpktRXhAy7tIw16FaNLjpF+HrY4+GFU2iuKEdPa6vo28UgEGmxIp5AG/2zpyI7a6iF&#10;FAVX9zdViwaUL+h4OWj8ue6D7nP6quj91douCuo4fXc8Q2k8niQ+T3otB7vFor//Zphg1E8qsKsM&#10;71rukzq8jI9NF/BL8zl8aj5Dt2fwqeUKPnZm4F1/A96Shc5xl8+uRvG3+bt6JSYw8hp9QY9JXbyg&#10;YxjiDtB9g/T+OIhPRsHoW7ym148+I+VBz7e3NKOysgQp968jdkUUnKO8ERQThPu3L6EsLxVVeVnI&#10;JdAm3zyPI3vW4trJfaSgq/GU1MRrUqwSPKQiwN8IIP940YT/60Ul/jbaid/ejBAIpKA5g3Owsw2p&#10;109j20JPPD6/E+3lZFjRNTPYWUGfWSGetteIHmScjCAC/WIML613bwSU/jZSLwZlMTBfDo+QQdeE&#10;UxsOQk3VBD/M4nGqDBBdzFTTFyD5Z4CMV45zB91/BogUA9H5okLGFQj9jhQL+ZLO+3U21ufgvADI&#10;uAKh3xVwGXNxMUA4iM4A4djHZ4AQMIT64BYnrEB46JSkQCYpc0NFyY01RZ0B4ig1VORAulAffrT8&#10;CSC+dH57iVjHRHZjkaoSKoSOh11aHBvhn03jOAj9nZ8JLt9Plf0MkD/98AOm88jgmdPxH6RKvp82&#10;nV4jh+vcRddKE0Z66vivqdMwWWY6ltor40KIDjJXmOFVynr8UngQH/L34GXmbnwqPUkAuYjWKwvQ&#10;dT0WzRej8PbRCgJNKM7P18XzO6vwIX03Hm6ZA2NTY+TMc0SznRaeeJoj1NkG39N3p6mnh9VRdCzy&#10;SnC0NUWknz22RLpi+0IvRJFK2R7hCB93C8R7WqHfxQCD9joYcNIXLqxRUiG1CzyxdZE/9i8OQNLe&#10;tVA2nwsj5xh4BK+GX+R26DrGYIZBIGSNQkiBsAsrFmq2i6BqHUNKZJFob8KpvRwHsfLd8BkgXnO3&#10;E4S2wtB2HrR1NBAV4oVV8QtIocdiz441OEOK/e7FY2Lia0nafdTmZ6C5rBDtVaUEEDqvSYH0N9Xg&#10;m+7yB+ipfIzemiz01xdKAGmuEnMPBltqMdhai6HWOrqtFlXgXMg33FxCi27p8VAruzXq0NfKg6da&#10;aPF8i1Z0NrbQBdmA5qpq1JaUoaqwECU5Wch8/BD3bl/FubOHsWffZqwk2RSyIAT2JOc0yTJQIYva&#10;0csaC5eEYseOlTh7cieplcN4fOcMitNuoT4/Ge2lj9BX/RjDdY/xnOMhTY/xquUJRlvTMdpZQACh&#10;C3awXXJhvXhG6uMFrVdChfAGJQLDBAPRXZe7CHd1kJVNm20nN2Tkvlq0mXLmEru0xtqbSO4rAs5Y&#10;LyyuBeEeYp0NDagrK0UOHdfVM8exc0sC5kUHwyfKFwsJHis3L0D0mkj4LvCDua8ttOwNoGKqAVsP&#10;Uzj5keqy0YRboCHR3wFnjwTjweWlSL68DLfOLMCxPUHYsdEH6xK8sGyRGwzotRycVyLIztRTJoAo&#10;YKa+soDIbEN1OLjZYd2qWDy6dh61BDXuRzbUze1FpII8KQYkufHYxz/Q3oIe2jR7CYI88/4ZWdIS&#10;QKQANoNhlBYHz58OSBMn+fjF7JHPf0+CCL+eN/3PsQuCAQ/ketPbhDetOXhTfwtvas7gbe0pvK8/&#10;iw9NV/GhLQXveyrwbrBDBN2lZAf63bH/z5lyTwkU/e1douaE277w3Jrejk40s3FSXokeOs+Ge/rx&#10;jL8XMgbY/dRHBkxdIdfU3MSpY1sxj9SHc4Q3wuPCcPn0QRSlP0RVQRZKc9JQkPoQJ4/vROxif+Tc&#10;v0bfK6kzUp38XgRESC38PjqMf4xU4f9+loL/HsnBXwkin95IP+eeXUMd7WgoyENO4lUUEbDaijPo&#10;IstDZ2U6wYQstxyeVllCnw+Dh2tH3hI8OF7yTsxV/+P1CP74+A5//P47rT/wO61fSN0kHb4CBdo4&#10;f5Sj75pjIKRAJipwTIJVBwFENFVktUCbPBfbCYBIWVi80YrmiuMAkZNau48D5GsVIqX0cnX6VwAh&#10;YIi/+xkg7PpiF9f/ApBxhcGLgcHgkJcAIh4rsutJAgg3SpyiZiviGCIOQgpEBNJJdcwggPCSIEIq&#10;hBTGRILNz0qmQoX8KD8GEGVSMgQOzsSaquFEoDTED9PkxJRCjoP8mQDy0+SJkJk1HT9Om4r/nDwN&#10;iiqKyCaA5OorQUdVDn+aTK+dMhX7fDWRu9wU9xcZ4w0pir9WX8TvFRfwR+U5/FJ0GB8KD2M4OR6j&#10;GVswcG8FPubtQvkBX1yLNUPfpSUEkxioamnDxsIcneEO+M1FB+kORjAyMYahsT5WRHiQgghHxonl&#10;mKFEsCdYl59aguXBLogLtMNCd1OEkmF5OsgeQwSPPlqDzjwXhBSImyGy5nti98oQHFoRiqs710He&#10;dC7MXBfCM2QtAufvgKrlXEwl4M4ymQdFywWkQBZC2XI+lK3mC5BocnW6ywpRnW7pswHOQQSQ8D1w&#10;D94q5qY7+q6BjqEZgnwcsXpVDDaT8mB43Ll4Apl3r6LkSRKqc7jbRA5aK4vQUV2Gbt4zGrnonADS&#10;U3ILveX30Fv9hACSh4HGUtGskKEw2NaIwfYmukCaadFtewOG2+po1Uqrne7Tc0PtzaL2QHT1pQu9&#10;h6R4V0sbOhqb0VrbQCqEIFJajoqCAuRmpCH57i1cPHcc+w5sxbotqxAdFwWPUE8YOJpCUV8NBlZ6&#10;CJzrjhWro7F7TwJOHN+GGxf3I/P+RZRl3qGLNRkddGH216RhqDELI60FeNlejFcdxRjllia9DXg9&#10;0C4F0Z9z91S2bHmDG8/q4dgHxzJ4w+mmY2xFf0sD+prr6ZjpGDsaCSJtogiPawiEm4uUB2dhjQOE&#10;N+YBPtamVrTV1KMyNw/Z95Nw4/QxLFsSRV+QG4IXB2HxukgsWBtFKiQU1iRhNUmBzFSXhwXJVD07&#10;PcgZKsPISYsgYoCYhZZYG++MdatdsSjaGpHzrGBjpwkVAzkERThAnST3dA05zNSaTRePAqbrKQqA&#10;yBurw9XHCTs3rUIiffG5KfdI8Ulz1LljMr9vhgFbzKJmgRaDYaCrCx01NWRVVImsMlZVIn1VfEZf&#10;sq94serg2AfPQ5EmIb6QAEO3Aij0epGJNeZ6EtlYrHYGe/G6u4EAn4dXtUkYrb6O13V38LY1A297&#10;qvFuqBPvng6SWuR0aylVlgHC9RccsO+lz7ezupZO4hxk3riOrFvXkXf/LllG13H3zDHxuKmElHMr&#10;wb+ng36nXRg8XRU5KHp4FuePJ2DNpmiExc2Fb6w/fc52eHjrLMppky/OTkFpVgrOnt6BsOUeOHKQ&#10;rMvCNNETjluxcCLBO+639aJbql0ZvIy/D5zHX5/liQmEnJ4rgugEWOncYMj2oq+LlGldOdrKCwlQ&#10;iUgl46cs6Spe9naDW7q/JUX8hs6/tyMj+EhK5ldeBJPff+FCxE+iEeQnuh0l4yUhdCn+NEGO4KCO&#10;KbQh6+lbQ0XL9J8UiIhPcLaUgr4EECXjzypEuLE+FwOyG0saFfvPNSEMj/8FIAIeDCz+Xe7qK/2O&#10;5OKizfArBfIFIFIGlmjlPgYQBsxEek+sHNjlxLUcEkC4pfv4UCkvAY+ZBgQP4cbyFQqD25pMULH4&#10;SoUwjEw/14NwIH2CoimBUBHfTuJA+kTR2oSXkvw0mGrKY/JsOWhqKOGKpgIuyMyAk4os/ovBQq8P&#10;tdNAx2EvVO9xw2j6dvy16iJ+LTmBdzm7aO3G+7x9BI9tY/f34l36BiQuNMLtxSZ4kbgSqXvm4y/0&#10;maykDXjY1wQfXXVxyNEMWkaGSD0cCz0DXViZG6HqxhpMIhWyPNQd7Xc2iQB6pJcVLq3xg5GFIR4E&#10;22HQWgs9djroJwUy7GaEEdojkmN8cOfgMnQk7cSxjQmQMQ6FISmQkMgtOLHtGCkPP0zTC4S8WSQB&#10;JBqKFlFQMA8nIzNKpPdq2C8WAXUjt3iYe22AY9B2UZXuHLSF1MhW+ITugIm1J9ydaO8hgOzbtQ6J&#10;F44jPfEyilLuoDr7MRqKstBank/7hOS+4nBFDw/wqyeAdBWcRG/JFfRXJWOgLguDjSUCILyRDpGF&#10;OkRgGO5qF1b6cCfdsqXOMzc6m/FULHosft4prHIxGreT3Ttd6G5tR0dTC9rqOdhchzqyGMsKi5Cd&#10;lkoq5DpOnjiITdsSsGhVNMkxf1j52EGDVIiamTas3Mwwd74P4tctwLadq3D8yEbcu3oEWQ8uoiIz&#10;EY2Fj4SFx+1VnrWW4kVnFV5212K0h+DR3yq6zo4Oc/rkkAgKS8WEvNGxK2rsYu/toQ2WoMf1E+ID&#10;YYu2ikBCqouAyW6tkf5e4eYSLcw55ZcWb6LsJhns4mpsOk7a5JoqqlGZnye6VJ4+vAOLls2DT4Qn&#10;fCK9aPMKRWR8BOzI6tCwMSBLUhZTaU1Rk8dMbUUoin5XqjAnkNi668OcrBBtUzWEkWqxc7PCd/JT&#10;oOekByN77i80FT/LTsYkVRm60JQga6gCU0cTrF+3BInXTiE37QFKSG6WF2SioYw31lbxfrmqmtWC&#10;AMjr98I9xGNx28iSr88vQEMpSdOWJgz39X0+TrEp0npGSo0VCI8rHqTvlzOyeKwvzwZhhfCcPgve&#10;8FmJiAD4GKQYBhwTGR0gFdTdQpCn76ilBK/ayjDaXYc3g10EDqnqXVKIUvYVq0ROEX7WP0SKtg2t&#10;BLiSJyk4s3sztiQswvGDG3D88EasIGW3cdNCpFw/jK6qHDznpprDXBHfROdlEZ3wd5D5cD/OnVuH&#10;bQfiEJUQCls/Cxzcu4I29utIvXsR6fcu4crZvViyMQLL14eTEXAdPfX1pMDpb/DwqKc9Yvrg3wbT&#10;8EfPcfzauQu/9d/Cry9YhYx9nrT4uFnhcuNJUVdERkZ3QzPybyWiIi1NtH7h2AoDhLP+WlLTMURK&#10;/cN7rl2RBmdxsSE3X+TH3H5llABWnZqBJcExmDZTE1GBMUi8egWr4xIwnTbn72jj+na6gpibwRXn&#10;olZCuIuMxxarEQkiP8n97/Ug0voCEH6eVYYEJs7EIoAQDBg+/DNWK5L6GAMI13owQD5nYbEC4QLE&#10;MReWAgFFKBD6OSmHSSqWtPlbExhsST0QQDQdMUOoEC/JdTWmQmbQfc7G4jgJd+L9mX6fVYhwzSmZ&#10;YCKBiNN4OZA+UdmS3rOq6NA7Hkj/j+++x48Tf8Zqb30s8jPCf0ydCh+56ThMtysVZ2GqPEGEFMh0&#10;BXlUHJ2DyqOBeJexA7+WnsRrUhvPk1fg6f04jKSsIXjswbvcPfhQsA9DibHIWaaPum12aDk+F1am&#10;+nQta+FqoD1+8dJHr7M+lrnbQttQH0n7FmKupy0e7IjEPNrb5BWVUHFmOZpvb8JcL1tE+1ih63Y8&#10;4qI9UehrgT5zDfTa6aLfUV/EQV54muISKZhDq0Nxb99y7EmIxwzDEGjaz8f+jSdwcMtR/KDlRVCZ&#10;BwWL+ZhtHgE5UigcDxEAEW6sWGg7LYOB22oBEKegbSKQ7hCwGU6BW+Azbzcs7INhY2WCratjcerA&#10;Njy4chq5pN4rMx7SPpuJlrJctFfmk/ooRGdNMTprS0mFVND9cnzTTR9Ob+EJ9JffwkBtmhQ0J4AM&#10;8bAmAQ8CR0+XGF0qVnfn2OqgC4wW3xc/4yFDfWINdvcTSGhz7ewhkHQSSDoIJK1oqW9EPamRUtqw&#10;0h49xLXL57B77xYsXrkAflEBsAtwhJ6DMbRspGHvNt6WCKBNeP7SUKxbH4PTRxkih5H78DKqc+/T&#10;gaXRgeTT+63A8846vOAMo742vOL27IPdGCXrd3SonzY3bsrHnV05lsFpuxzHoPdK732grUW0re8k&#10;i7GzpkT6cAgiA60NdHztAiBfVMjYpkoq5PkAKxFpuBTPle9obBJzzfMzH+POjbPYu3sNgiN94Ohv&#10;B87I8o0NgNM8d1IgRphG8PhBZjLBYAYmq8wiVTFbFB7KExBmG6hCjlTYTC0lKFtoYRttkNYOplAy&#10;VobbHFu6EGfQhTsZU9VlIWuiAnkTNXj422P/njW4l3gBOZkPUVKQhaLcNJTnpqO9plq0i+eg8guy&#10;lBkcnMU0SpYzP8cZc6VPnqDocYp4/30EVE4QYDXCoBCuOlKW3WThcxNIVipc68MpzG0kZVvpfncj&#10;D/bqxnMCDSsSVjq8obK7jGMiUvC+X8SVXvV10eokZULq8NlTEZ/i6YdcU8HFf2Ij5vRYep+vnvMg&#10;qGHhumqrb0BFXi5Sb9/A1rXLsTQhEktIWQSHu+DwllDU55wl5ZGLl4P1eDXMM14qSCWnoSb7CM4d&#10;XoyYlaHwIwUSFOmJ2+e2EzAfoziLJ2Q+RPLtKzh17ggyUh+K1iz1pGiyCCxtVdkEghbR3kV0Le69&#10;QQDZQ7eX8etIiwCIqAeh980pvZzpx0aKmI/CnwMdCw+1EmN16ZaPk+tE3rwcQSsdS29tPT6MVdFz&#10;9T53QmBoiAaM9FrO2hom+Kbeu4WN4cvpvWaimi7arcvX4LuJcvhuuiI0da0gp2qMH2bRRv85DmJE&#10;5wltssq0aOMVSkR+fELh1zGQ/x0gDBgJIl/iIEK90HOcucUqhQEiKtEJElINCP+vLwCZKK/xGSAM&#10;MQEQFQaIhYDIFA6Ec0bW53Red8jo+UCGFYhBwBhEpGA6zwKZoEyqSwCEYzxSQaGIg2jxz+3EsX0/&#10;deY/BdKVZKbAnhT+xmADaKvL4MdpU7BHTgYpyrNhoaWCP0+bDgcyWC+scUPPxXn4+DhBqI0XKavx&#10;NGkphu4upsdbRTrvL4WH8CZrO5rPBKF2qw2exJkiys0EfyLlY2tpihp/C/zqpocagoK1pTlsrUzR&#10;93A7LC2M6HuaDRN9LXRdWob/U3MGu+IC4WNvig0hNpjrbYUQZ3N0e5mi11LzM0CGXQww7GWG41Fe&#10;iJ/rgif7liB+0XJM1Q+CX8AqZJ26gfD5W/CzbgBmmYZDXqxQyBoHC3eWkmUU1KwXCIBoOiyFvusq&#10;mHmtJ+WxFQ6Bm2HvvwkO/hvhynEQmyDo6ulg4/JonD+yU4ysLXx8B7W5T9BSkoWOijx0VNKqyiOQ&#10;5KKtIhetFfloLsvDNx0ZCejO3Y3+0ksYqH6EwYZ8DLVUEUDIGqUNlAHBMyCkWRDSPIhnPd20eMbG&#10;OFh4ImGfCLaye2e4d4A2oQEMEEj6CSR9HT3oaaNNtpnbnzegqrQMOenpuHPzGg4f3oNl8bHwnucD&#10;Cy/OVDKCrr2hAIiRqwmsfK1FKmxAuBvWkMV59ugGPL59AiXpt9FQnEobfiH6ucV7Z6No1c4DpETN&#10;A1u9A30ijsGFdKLOY5jjGTxdkGe40+ZIiqqnuR4dtWVo4zG5lQUCIt0NlQQWAki3BBAxU4PTfZ+O&#10;pfOO3w4/ExlJQ3Tc3Pq7mesNCnLw+MEtnDy2EzEL58DJ1wYmbqawCnKA7RxH6DgZiwyqH2Wn0IU6&#10;BT/KzaCLTxYzNBkiiphB4JDRU8UsfXWoWeliHVnGsQv96IKTgaaNNllscmTxsPpQoBNHFbIGSvAM&#10;sMOeXfG4dukYHpMFnZuRjMxHd5B25wrKCGjcd6utsQF9tMmzomCX0wiBlDsKNxFg0m/fxO0TR5CT&#10;cg+N1fzaOtqwa0RaNi/Rp6swV/TwKs9OQ/7jJOQ9oUW3OcmJKM/ilvtF4Db+/P0zRMbjIuPuMKkg&#10;kxZ9jlzlL1q9EyRE+w4RWOZKcq6hkGa4SzUfo8JNxjEYyXXYT591L+qLy7Fl02rMXTUP3nTsm1e5&#10;k8W0CR3ll0mNpuNVVx4pnlwMNSWh8slObFvjA6dQVzhH+WLl2kh0VyajpzobVXlPUJyZgoK0h6jI&#10;zxRdeBm4j25fwukDCShOuSJigKxmPwy34NfBbPy17zz+OnAbv79oFfGLX4RaeCepD0595vOEgMkg&#10;YWXCx8aL03dFZ2OusXk2KAp3O4qKBci5E++r/kFRoNVdXSmSNN7zZ/LxFwHj8pRM5N9JRgupIm4t&#10;f3n7AYR6hGGO+1wcOnIIEfMW4seZpC4IErzJfgGIqbhlVSKpkLG+WP8DIF/WeJzjiwqRICJ+j57j&#10;mAnXjDA8xgHCykPUgfBS1Cf1wQWIEkDEdMOvYyACINLiOg/OtPqczqvnTedzAEEkQLiyJIB4SsF0&#10;ZXOCoxTbEcdHjyercwzFjYwpB1JJevhuLJD+ZwLIN99+jwAjeWgqz4QyGV2uxrOhqCGHhSryaNFV&#10;QrSpDv592gy4WOpiT4wt2s/PwYuroXh2byleEkhGHq7EKwZK2gYBkI+FB/GKoJK9wxk525xgqjGL&#10;Po/ZdBzq2Evq4hd/E7xz1cNhD2v8pKQGW2szdCdvx5oIN1xYH4q8o4vwKXsP0s6sgrW5IRKCHbCS&#10;1PAif2scn2OHXrq2xSKAcAxkmJRMb4ANDi8Nwr64INzevRSRoQugYTYXaUfO4fbRy/AIXodpRiEC&#10;GLMYHMZzIGNEt6bzRFqvilW0aHHCANF1XkkAWUfQ2ERKZC1s/DaSGt8Ix4CN0LMJhqKKCpZEBOHy&#10;sd14dOMMip/cQT0BpLU0C10Ej+7qPHSSym8rTyeopKKhKA21+an4pi0lCp0Za9BXdAoDlfellF0B&#10;kEZJYQhQEDgIEF/WF5gIeND9fwKIWGSd9w5ikEDCEOnt6EZnSzuaayWA5GVmIIk2rmNHD2BFwjJ4&#10;zPGCHlnnauaa0LLWIRWiSzAxhKmnOaz8rImatpi3wAs7ti3Encv7aPO6hrqiJ3TBFxEEqjHILqex&#10;uMVLHiZFi4dKiX5Q4r5UZf6CFMkIAYXbjnP2TE9zHQGkFO1VnGFQiC66zzNPBjtaRD8pUZlOG4JI&#10;U+XNcGxxqujoM64l4WrnETxldwtZ+twYMTftEc6d2IvlyyIQMNcdtl7WMCSIWPrZwNDDHLP0lKBD&#10;cFA108Ffpk8iiT9TxDWmqcvTmk2SXllARMFUC/4LPBEa44GZmvJQ5XYMpmqYoUuwMVSkC06RrDgZ&#10;mNhrY8WaKBw7shmP755DSc4DZN6/hLP7NuDioW1IS7qGAgJJQ1kJeG4Lp/cOkMLobGtFXUU5kq5e&#10;xLb4JTi1fzMyk2/SZpqBCpKu3C25KC0ZeakP8ODWBVy/cBiXTuzC8d3rcGh7PPZsicOejUtxhWCZ&#10;RLK3IjdLzDVhJcJdexmyDA8RFGegjLmm+HnODGN3FSsP7l31STRA5B5WXEX+9nNwngHCwGM3HG+s&#10;rGi4e/HuHRvhE+4Ff7pAVyx3QeKFBahI246OkjPor75JSjqJTvrrKHi8H0/uH8aJg+vhE+aFoPle&#10;uHh2LZITD+Hu9SN0Hl1HTc5t1Oc/oM05ky6MAmQRGI/tXI3HFw+jl84FPpe4qv63wUL8ve8G/j74&#10;SMxi59jFeAsVTul9y+cGZ+wNkMHBMRRSWFJiALfRIfVHSvjVYA+dUz1ory9B+pFjaC+uwCtSHFyr&#10;00mwzk28jCfnTqCrrg5vSCm+J4Uy+vQFnatcyNmDfjLCutvaUF9YSoBLRcqTB1gQvgDfTlMRxXb/&#10;BJCxxY//97YmX4FjJoODocIKZCwO8v8DEFYrok6EluiFxVlYKiYCIJy2+08AGVMgDDF2YQmACFcW&#10;t3ZngNiK7ruisSK7sUh5yBgGSiqE4yA6BBCuOCfFMpGUBwOE10T+G6RM2I0lWpoQXHhSoRQHmYB/&#10;+/5HOOjIwkR9Jow0ZWFGBpcaqXwnBTkMmatijZEG/m2GDBzMNLAu1AwVZ+fh1c0wvL23EG+zJNXx&#10;oeAAgeMQfqHb0ftxeHMnGhWHvbHKXw9/mTIV38+cBTtbS1T6WuA3Tz30EBA87Mzx/SwlONLt1sV+&#10;uLkjClc2z8PltXOQdSAGUf72CPeyw7q5Dri3LRh6JnpID7RGj6k6erjRIwFEZGE56qEs0A4Hedzt&#10;uXhkHIuHo1MoDqzYhYZbiVifcBTh0VsxRX8OqQ6CCMFjpmEAphsE0v25UDCLEMF0VaFClkDLcQUZ&#10;6Otg7b0Oxu7xoi7E2pcBshlGjvMxY7Yi5ng54QopkNTECyhMuYW6vBQCSAa6qnLRU5NPt9loK0tD&#10;Y1EKqnPuoyj1Dr5pTApA2+PFpEIOoL/8NgbrsjDUTPJfAIQUCKmNpwQHtv7Gl5h/TpsQZ7yMz8dm&#10;gLAlLtxYfEsqhOHBKqSPTvyetk60N7agvoqt9EJkPUnB3RtXcejQXixdtQSugR5iQ51Jlrgc95Gi&#10;TVbDXAuGzkaw8LaAnb8VAiKckZAwF5dP0Ub34AKq8x+hTQCkVmz4w90cRO0i1dAjZmGIIDi3NOeu&#10;tOOLHxNU+HUMkN4Wrl0pQ3s1+8zZx1ci4iD89/h1r4a4JTzXRnAQ/qtMppdfFtcjvHz2QriEOptb&#10;UFmQh7uXTiN+xQLYednD0p1krY8NbAPsYUGKREZ7Nqy8LaFurY//4qpZlVkCIOzSmqAwky4yOVIk&#10;ipDjjLQ59vCP9ICsjgJUzNSgSyeYnDEpDyMVTCM1MlF5BmZqyMDG1QhLF3vj3pVtpDouk1q4jZsX&#10;d2FRuCc2r43B+aMkTS+dQnVWuqhWr6dVU1GC8vxs3Ll0BlGRQQgm2B3cvgK3zh/GzcvHcIrAwAV3&#10;Z45sxYG9a7F+0xIsXBYKb7LmHX2sYU/LI8gRcyM8sWZVJB5ePS2KGHmwGMdKWDVwvYb4nPgzo8VA&#10;EG7AAak+hS1sbkfCxYC/vKfF9R6vx+aCMKgJHlIHgGHhiqupKMUdUgg7tyUgZK4PvMNcELHAAfu3&#10;eSLlagxKH29CY/5Rkt2X0Fx8npTGI3x42olXvXUkyy/j2IFVSLq5B6u2zseGbbHIvHMQNU9OozHr&#10;GhoKn6COlFR1SREKUh6hPO0xBjpaBQg+PB/E74PV+Ef3Xfy1Pwe/vuwXs0h4siA3cxQQofctIPmU&#10;4EnnDY8TePNsWKrsZzfqMCnhwV46r7pIFWYjPjAA2+YuwjAd16sRUlkDAwSzNGxaHIKtyyOQfvki&#10;2itq8IKTFAjCPCdFJC/QZ8PNKzuaG+iCPwo1FX18O4M2elIZ4wARbp4xeIiAugDIl5ReHtT0rypE&#10;Uh8MkK9dWJyNxW4sLiQcB8hsCR5iKiGBQslAgocSV8ATMAgq49MKxThcnq8+BhBJfZB6EAF1Hm9r&#10;LWVjaTmD54FM5zjImBtrOsFkHCDspuLg+ThAJtD9CQSVaRpOmEoKhR9zQeG3k6eKSYU86vbHyRNh&#10;SdeGHqmFhZ6cXjwLNmqKaKNr55aeCibKyWGZpy7MdRXgR+qh9oQ/Bi+G4ddHK/BL9lb8VrAXv2Vt&#10;wS/JcfiYvBSfstbi1gY3hNqq499+ngQ5TS1c9LPDrz6GeO9lhD2e9piuoYWZKmqQGWuiqKKthVBP&#10;G9HGpGhvGJYFOiDazx4nl3uh7OIy7KFrtpGu3W4zdXSTAuEg+gDPBCGIJAc7YtsiX2yI8cW9vSuw&#10;ZG4cuhLv4eCGfYhbfghxS7Zhkm4A7QVBpDwCMU2fPzsJIBwP4TiIMqkQVdvFojeWmWeCgIexewKp&#10;kPUEkY1wCtwMS484zFTSgKWpLk7tWo/0OxdR8OgGnYsP0FqShs4KUiEEj47yDLqmUlCbex8lqTeR&#10;du88vqm7G4Cm5Bh0ZO5Eb8k1DNSkY7CpVGRXsQuL3VXcFoNHpHIWjuSi4jgHWURdnFY5vvgx+87J&#10;uu3qJdXRgz5avR09ZDF10sbahub6RtSUV6AwOxuP79/DlfNnsGPnZkQtioS9txOUjTUxVUUWU5Vm&#10;YrqKDBR1FUle6cDCwxR2RHfvUFvErQjAyYMr8DjxOEoz76G1Mh/dTTW04bcSQDoFGFhdSK41dr/R&#10;Y47TMAzFahPxG47tMCQEQOpKwS1dWspJolXkkyVYSpZ6g/hbL4Y4fjIOkPFiRPZlc9vxt2RF06ZB&#10;AOFMJQ40d7e0is7D3KV33colMLQ2gbqlPklHe9rs3GHiaQFZbVYTalAwVCVgKkJGk4BpRBep/HR8&#10;LzOVLu5pmK4qBxMPCzgFO8HR3wEyBBB2VylwCxMCq6KFNoGETlQDZcykz2mmhiz0LRWxbaM3cu5t&#10;p43wDlLuHUFQsC3M6aT0oRN9UZQfTuyIx0OSqFkpichOvYfU+9dxYv9W+mw9CNYmcCCFtGChPw7s&#10;WoXNG2IRQff9w1zhHeIIT1oOBDSbIHu4hLsjIDYA3jHserSAtZsJ1i0LQ17STTSWk4prITU4yA0J&#10;OTAufU78mY0SUDjtdoCHNNEtq4t39Dl+IBUiIMLFgq/fkcXONR0SPF4QPEbo3ONplxVFhcgg42Pn&#10;7s2YE+IFe/rfTn4miIoyxZGd7rh3IRK5SQkof7KTYHmETv7reNaaidH+erzqq0V59k3s3r8K7tFu&#10;WLk+ArdPb0Ll47NoyLuFmqJM1HOb/YoKsrByRQHss6FhvH/zRjRD/OVZD6mQWvw61IyPL4ZEZ13u&#10;tsuNEMeVCLut2NAQSRuiHmZQ1Li8Ge4VIwbE7P1nQyhJvgcdWTmEmtljqL6WoEDKjFTIYGsLLpIS&#10;XLHIHzsSYpC4bz/6GppFGvZ4lhufg8+Hh5B18xZstM3x7xNkRaEgA+JfFYiUkfWlJoRVyI/yDBHO&#10;yOJ0XoaIAoHhSyW6UCACIF8rEH49A4RrRuSFOhGV6AwQUh0iYE8gmaDIM9QZIPS8CKRrf1YhkgvL&#10;XNxKECGYiID6WE2Ijjtm8CbIabyfAeIlFQySyuCiQqGmGIoEIw6kSwBxIkPKit6fOr6bMkOKg4xP&#10;Kpw1FVrKMvSeZ5BimAlVNSVcpWsuT2EWYhRlkeCmBV0NOaiQ8r++ygGNuz1QuNkdTwgUz6/HYPhq&#10;NDovRmA4eRWWhloh0FodSkqy+M9p07HdywavA0zwu5c+cn2tYW5lQepDEZMVVCCrokEQYSWmAh19&#10;HTRcWQlfeyPM93PEqiBb7IxwgLGFAe7QeThgrYUuKy0BkG7a71iBjLgZ4UyYGxKiPLB/aSDqLu3E&#10;kwOnUHThChw9l+DQlnPwD12Dybp+AiDT6LOarh9AIAmBnGkY5M3CoWAhZWYxQHS5N5brCui5rBAB&#10;dSOPNWSYryeAbKK9dR2UdCyhQse1JX4RGVUXkE8Aqci4g6bCFLSVpBJIntD9RwSPJJSmXUdW0jkk&#10;XTmCb2ruhKLu/kK0pO1AZ8Fl9FY9Fq1MBlvrwLURQoEQQL6oD0llSJlWHdIM9FZadPt5vrd4ngOv&#10;7ejkdN6mFrQSPBpquGq7DLnpkvvq5PHDWLdhNeaEB5OVbgclkpVTlGQwRXEGZqjOgrKBCgxs9WDl&#10;aQaXAFIgoTZYscIXh/cupje/D4VPbqKuKB2d9eUYaG/G0LjLbQwgrEikGg+yiDuapbRkAsMgqSt+&#10;PEC3vS21BJAyNJXThlGSgcbSLIJSAbo4kD7W2ZYD6OzCGq+lkAAibYgSQKSurwzWzsZGsv5z8eDK&#10;RcTFLoCasQ5m6ZNysDeBY6ATjN3MSYHIETRkYOphCTM6oZTNtKBuo48ZOkr4bsYUsiYnYzJ9Dqak&#10;WixJtWjRicdV5zKkymbRZzLbRIPkqQ5UuWmjrT6UrHQwg1SNiulsxC63wa2zMUi5uRaHdobB2ccM&#10;yobK0LDUgrGLEYIIBlu3LMXp4ztw/vQenKDbkIgAqJhoit5dmtY6sA+wQQCpnvD53nDw4bkmuiSD&#10;tej/aULX2YBUlBU86MQOWRqEsBVzMXd5CNzDPRAU4oI7Zw+hljZ5dmWNDD2jzXQcttIaff5KGBgt&#10;ZEi0lpaJVGgBEW5bwkqEFmeJSQB5/nl2yzAbKXSOcVbZSwJTXWU1ImNDYEXGBU9rtPMxICVEEFtl&#10;h+O7fXH22DxcPRuB3LtLUJ2xB01Fd3H3+jEsXxeFOYu8sGTNPCxbPQ8nSJHk3z+D0qz7dC5lobkk&#10;GyXpd8lAuYp6AggPlnojkgJeQ4zlfTmCjwSTj6ycaDOX2rCPZWLxouekjsKc4is1lXw/1I6Pgw14&#10;O9CE0aFe+kxeksFShjVz/JGbeI7g2EHn0AtR5Mpz5ssILkkXDuPGpSPIuZtI4Gyln78UixXcc/pM&#10;Kh49wbawRZgfMh/29t74WZZjINoCILyZiwA6bdQMEH6OA+yfATJWF/IZCqQ+xutAxBoHyGeIsAqR&#10;WqAwPL6fLidlYn0GiB79LykLawKrDQYHPz+WjSWmGiowZEil8PsSt2MQYTeWhv2YAvEUcY+ZBJBx&#10;N9Z0XW8JIKRSJqlY0fGYSAAhxTGRHk8m9cGZWJNUbcBde7mgUBp1O0EUFP408WcYa8jDjK6bn2Rm&#10;4tuZ02FO8Lg0Swb36PFh+tnFKDN0nZ6DxKV2mGOtifkO+thHG/zJaDt0npiHK2u8MFt1Nv5j4jQc&#10;irbBdCU52KgroNJGC3/3NRCTBP3trfDv0+Th4WiFMD9nUX0uq6pBqkcFugZ6WDbXGfqG+lgU5Iz1&#10;c+2wzNcC8cEOKCLDq4uMwk66PrlKvoddWPY66Pe1xDoyOFOOLsepTVF4+fg8is5dxvKYdbD3WIZz&#10;u6/Seb+QwOEvAMKuq5kcDzGdB1kTacmTClG0oj1ItDZZLjr16ozNCtGnxXPTHfw3iE69GmbeYhhX&#10;TJgvHl8/ibyH14TKYLVRn/cAdbn3UJtzD+Xpt5B9/xzuXz2ES6d34ZvKu4tQc38lGlN3oy3/ErrK&#10;H4mGigMtbNWzW6iTLMYvrqoBUh6fs6sIDlx5ztMH2+vrROEaB1I7abU3NqGNoNHCxYS19WisrkVd&#10;RRXKi0qQk0EASbyFY0cPYlXCCgSGBcHCzRaKhhJAppHFoEQS09DWkCxMa3jMccScMGcsWOCOzWtD&#10;6aKPw91Lu5Hz8BKq8h4J91NfizSFT1Ie0mKADJHqYHUyQPDoI1j0NlfTbTVtRLW06sTjtppi1BM8&#10;agueoLYwFfXFmWipLCSI1GKA4MO5/Vx0yJDgC1jy54+KzZEzmrgSmjdBBmw3HTd36U25eRUb4+Ng&#10;aGOG6VqKBAkd6NgZQ8/RCDJas0iFzCKYmNGXaQ4FUhKqBAElK126kBTIyppJQFCAqh3BwVqP1IYO&#10;FEw1IWekBnlafJ9ViIo1bez2+rQMSLaqQsV4NsIXWmLjRg+sXuUEnxBz6NnqQIUkuy79LTOy1m3J&#10;UgoM90T4giACh5+Yu65iqInZ+uoEOQOStZai7YqOgx70ee46WUNqtly8qApzdyMCjDb0HfXhHGyP&#10;QJLX81eHITQuBF4LfRFKUvs2AaS6MJ+Miv8JkLf0Wb18+kIYH/WlpShNeYS6vDz6jLtFxpWAyNuv&#10;ATJC6qOfDAKeu99Mn20DfU+sOMkYKa9EYHQgtOli0yKwadpyjzFNmDlrwivICKHR5ti0xRNrNnni&#10;xqk5KHuwCw9un8DGzfPhEWiJk4dX4ey5Hdi2axkunNyI/AeXUJOdhJqsG3TxnEV2yi1UZqaiq7ZG&#10;pCtzEgCDQQTGSW2w6mDFIU1RlAL+orULKVGegvmG4PHmFQHnxVNSLKRa+jLwtrcEL/s7RZucLs76&#10;q8jEcEc5XvR1jgXd34hYyFOOcdBxlmU/QWN+Pql57ms2hOc9vSIzrr2yCoU376KIrqOyigKsX7ka&#10;P89Uww+cyjvuwqINmuMEYsOl58aLCr8AZHzGx7+4sjguwgAhQAiFIharEKmQcBwgfF/EQeTUhQLh&#10;LCyOhYgYCMc+CCASPAhUHHv5OsWYVQTHMeg+qxCOg4hMLF1PUUDI4JAxmvM5DjJVxwOThRuLsxD5&#10;mEhVsbpStsQkUiaiJ5aaHf1fQ/z4eVb6BDHm9scJP8FRXwFbIy0hRxv/f02ajD9Nmwo3BVk8IJCw&#10;EjmvqYANHoZQ1lDBN1NmYpaSIgz1NGmp42C4Nd7dXoYVwTZY5m+GU8ud4KAij6PyMhi00sC7ADMs&#10;c7am41PGsYQwvMzcj0tbI+Fkb06frQJUNDURR2pdQV0DG6J9EeltjdqzixBNQDnia4Mucw10W2ii&#10;00JLQEQoELrGSknpr4v2xNXtMUg/FoeWWydxddcRMvLCsGbpLpw/dB16DuGYqkdqzTBI1IdwMJ3B&#10;McMoGDPpsbzFfCjbSK1NNOykCnUtMTd9JSmRVSKYbsWt3gM3w8g+AjNmzYK7swVuntqF7CSOg1xF&#10;WdoNlJPiKKNVmnqNro0LeHTjMC6f2oqD+9cTQB6sR/XD7WhIP4KWvCtoL32Inpo89DWRBd7WJDKV&#10;hsj6G2QLsLOTLv5OUhmdQnVwyxLud9VYUY76shJpyl5VhZgF0lRZQRd5BWrIyhxflcXFKKUNIz8z&#10;A4+S7uHM6eNIWLcK/vMCYOxkidl6aphC8JCnDdfY1giuvg4IjvBB1KJAxMUFY9P6CBzZuwxXT2/G&#10;QzqInIeXUZHzAE1lOehqqEJ/m6RCBPTE+gIQdkn1Ndegp6mCNqJyccurs74UzRV5qMxJRtGTWyhK&#10;vY2SjHsEplRwq/uOhhrReXeIlBhnXLHvmWsq2BUj/NK00TFQuHnfc4JMH6mw1ppKlGan4taFY1i2&#10;LAoWrtakDrQwU1cZSnTCzNSUxSzd2VCzpM3Y2QTyBsoECU2okNpSIijMIotExlAFk0lxGHpaQt/e&#10;GLKGBA9jDcw2VocaQWW2iTo9ViOI6ECdLCZlK21SEaowctKGuas2gcIERq5GIhlBjWDDWW2WBAdL&#10;HysYu5ohNNIblnZGmKoySwypMvW0Ej+z9iMp7mVOctcIOgQQTQdtOul0YOhhBK8IF9gF2sCBJLil&#10;D8GIXutBSsXK3xpqVuqwIiVwYvc6MTOAXXkMkDcCsuzWeYPXI6P03HM6h7rQSOdHOhkR944dR11B&#10;gVC2r0idvKbNmIPHnKTwcuipMAQ6SGE20HdRW5pP51SJSBvubGhCSV4BEm8nwicyGLOMFAiiilCx&#10;UINXiBNs/S3hHGaLqDgXJJ6KRk3qIZTnXBGFhRb2uoiO9cXdxGM4eWILtu1cjEsnNiLr3nnkp1xD&#10;dUEq0m9fwt2j+9FawedJE5729oqsMYaGmHz4Czdw/IUec/8tguNYzGaE29w01mO4vQUjw314/3wA&#10;vw1V49eeB3jbU0BA7BLZgJzM8XKQzqn2aox0NomiRW6dwvUwXKvE53F7VZkYr9tL12B/Swu6CBw9&#10;dM31kqLvpvOsiwy8h+fPwsLQklSrstioRRqvsPDNxRLpryILiwHCKuQLQL6oEM7KkhSHgMk4QD6r&#10;kPHq9XGAcAaSoqRABED0CB6chSUBRLitWIUIBUKgEgDh+IwEDRGTEaDjxyZChYh0Xm03qYiQ1Yfh&#10;HLoGgoQ7a6qOtwDIRJHOay5qQrgWZIKyBT3HWVwcSHekv2eGH2eqjNWDTMR/fv8Dfpg4AUtcNXBr&#10;FRlO1qqYJjsD/zV5Mr6TmYFQUhVF6rPRQEZbOu05OwzU4ayrAVkVZUyn9aOCIrR11HE/3h1v7ixB&#10;69EQHDFRwWVZGdyaPgOtdK2eDnKBtokhDq4IQNYpMoY9CQr3t4rN/+KaYDy9vxmhZAS72Vtgvo81&#10;VgdZ4+jqAKyd744qb1P0mqoLcHQwRBggBI8BumYvhzpj20JvbIn2QsHxlai8dAp+QXGwcYnFgfVH&#10;sGPjKahbsuuK4x/Bn91WHFCfZkDPEUgULBfSnrKYwLEQqtbRULNZCE2CiZbDcikryzOB1mqhQCw8&#10;lmOmoipMDbVwYucqPLp2CNn3TiEn6QRyk04i5/4pZN49TvsuAfLURuzdtRyr1sfim4qUg6h+chwN&#10;WRfRkn+bAJKCzqpcdNNF29dSj366EAY62ALkKvN22kzb0Uvw6GriKvM6NJLMZ4uzLCeTLtAsVORl&#10;08pBWW42SrIyUZiehgJaRXS/IDMdeamPkfnoPu7fvo5zp4+StZwA37kB0Lc1hSzHA9TloW+pB3c/&#10;R0SShRm3IhIb1y/Enu3LSHmsxvUz25F8/TAy75Oko82+Ki8FjQSQ9tpS8X65PQe7rET9Ci+6+FhJ&#10;9bMCaa6lzYBH8PIUxVJ01JWQ0sgjxfAEhWm38Pj2Sdy7cgAPrh1D2t1LKEy9T8eWQ1AsJzXCnwXB&#10;lKzAZ5xlM0wgIQuZ13jFNjcuHCTQdJByqSzMwsPb57Fj+0oERvkRRCygSMphJoFjsvJ0KBgpk5JQ&#10;h56dIUGBVAVZIOyKYlUx24xeR4DwXeCDK2e3wMrZHJO0Zov+V3JcJ0IqZAY9nkmPWY2okbrQciJ1&#10;QApCm5YG/Q1jD3NSHAQfFzNoOxjDwNVUAMQ2wAaOwY6YuzgQjkEOcAxxhjtZSA6k8mwDbGHlawVz&#10;TzMYEAx0nPVh5GMCq2C6AOa7wSvGCwGLfeGzwAvm9DpbPxvxen1nA1JRijAlhbJrwxIUP0kmldBM&#10;QB0W/atGCRxSttpzAWF2bzZUliP9/l0cWbsONw7sF+mz7Bp9RtDguAPP8BjkefFNDaih7yD9/nUk&#10;XjiCJ4mXRaC7pb5WnItv6HvgxAw9F1NokFKKITW0JCEC9iGOcAp3QNAiJyxa4UKGigvS7mxFceo5&#10;xET7kFIxwuYdi7D3QAJWr4vBLrogHt3kTLI0pNJ3f+7AJtTR995PxtJgR5fIKuNUXQYIZ4zx4CcG&#10;Ccc+xFyQ19KkRs4Uay3OR30mGWJNZRgdaMeHp214P1CNN321BJhOUrKkZgkiHEx/3lmDl30tpEB4&#10;ZC7H2TjV9zl4nn0fnXOsgPq4UwJBrJcUPSsQPv/6yChKPnECphoG+NMUUgQcqxgDiBRjsBCb7ThA&#10;xHTCcRUi969urHFAMECkJcHjSyxE+vn4IKqvAMLBcgUdAgHHXQgInwEiZWJJ80QkBfJZHQkFwvPb&#10;WZUYifcqsrG0XDBV1wvTOQYyBpDxWMhUbXehNiaoSEWFEkA4DmKDKRpOYnEc5OdZWmLAFAOE56T/&#10;iW5Xu6vhWrQuIu2V4WaqjD9NnkYQnEbvbRaW6aqiVFsR7QZKaDVURiEZc1foGjtgookD5trYS7fn&#10;9JVwy1wVl+l6y1eUQ6q8LHbNlsESezNMU9MkGHghPsoLsQGO0NHRJiUyFxmHFiJxYzAqjy+Eu50p&#10;ovwcMN/DDPujneBkY4RjdH0OkILpstREO8Gj3ZwAYkUqhBWJuxl2LvTDpS2098X44K+Zx5Fy9CRk&#10;DOZgx8o9iI/bh01xe6Bk5IPphlLdhwSQMPrMSLkxUMyjoMhtTWwWiJoQkdZL97kuhAdO6TjFwdh9&#10;FYzcVsLObz3sfddAns4lNZXZ2LQiAleOrUfSpW14cHkHkq/swv0rO3Dr3CacP5aA3TsWY/HKMMyJ&#10;mYNvqjMuoZYzUHJvo7kwGa2laaJYpLOWLT2y2JvJ4mltQV9rK93SIsuyp7mFrMIGNFdXiy673KI9&#10;+1ESspLvIOvhPWQk30Xa/Tt4fJc25Tu0yNJ8cvc2UpNu4/G9W7h/6wqunj+OQ/u2IW5VLDzn+EDP&#10;xgQK9GWqG2vD3sMW4VH+WJOwCLt2xOPYgQ1i5sWN83vx8OZx0dKkkNRCWdZ91BSkEcTyaAMqFSX2&#10;fS11wl01xO430d+K1APd55Ys/a31wmXV3cjKo0xkcDWWZqIs8y79zXNIvLIXpw6vxb5tS7F36zJc&#10;OLyNiHseuY/vEyAzRBpsR12dUCRcYMcuK65o59oSDrY/H+Dkgk50NtWiuigbybfOYd/e1Vi4KgKe&#10;c93IStcmqS2LKaqymKY+C7P0lTGblAa7peRMNegE0KAvWotOChWELQ9CbeZZJF3YDDUzHbLCFDBZ&#10;Qw6T1eUwSU0OUwm0XDsib0SfmZ0e9D0tYEyS2IisHFNfAkGgvVhmPjZCxRh7WMDc21KkRDuRdeMy&#10;zxXe0d7wpeUeJrWdtyYYmNKJbUCbK8c6jMlCsg6xgWuUK3xjfeC/2A+hcUFYuDYMwUsDYU8A4iw5&#10;ZVNVqJHl7x7uiq2bF5O1cos+2zqRifecoPGclIgouuzqJSh0i0y1elKpOamPcGjHVuyKW4KsO1fJ&#10;EChBW0MDOuk8a2lg46QQ1TmpqCLD5OrZI7hx5hBunzqMyvwceg1Z4Xw+0ndRTN+Nf6QXndDuCFrs&#10;A1M/S2ja6UBOX1EUWzqGOmLDxkjk3T9KxsxFHD1EqjfCFUGxnliwcg42bluMnftW4fSpbTh/bic2&#10;bpqPq5cPkRq5i5KUB2R4NAvVyYWBXKfCreW5RmM8+0oqguTalVEBmrb6apSTcVOfl4SnnQ14/WwA&#10;o894XHKX1L2hi+DaVU/wqMDL7gqMDrZKGVsceBfBdwkgg21k+PBsF1Jhz3v7RCIBGykDdI5lXL4E&#10;Ky0j/MekmbThK0obPAFhAscavgYIZyuJDdsAP9GGLepBCCLjAJGC6QwQaUltTv4ZIOIxx0rGAMIu&#10;LM7EEnUgAiC6YwAZVyBaQpl8BghnYn0GCGdqSUF9qXKeAUIGEhcVajnTee4pgDGDVIhwY9EtZ2VN&#10;1/Gi89+JAGItjulnRXZjSXEQrhNhgEzmn4k4iIwAyF9+/gmTpk9FgPlslG4wx7WFBri/zgFuNlr0&#10;uU3Fv9P6VnYWIgw0kEMGWysZdZ20usZWJwGllaDRQOqkXFVerHukWtZpK0FbbTYmKSmLGMeGhb6Y&#10;paSKxG2RiPS1x/nVwWi5tgZJOyKxiq6rRaRSQj2tcXdzEHzJoFvtb4NmNyP0WaiT8tBAG0FjHCD9&#10;dD/VywoJpDxqb2zArV3R+H8KLiMoYCHszb2xa/EmrF6+F6sXb8VEOuapeoGYRfBggMgRSGQ4pdcs&#10;AvIWUVCwiiYVEinAwp16Fa1ixtq9L6HrezkMXaV5ITY+a+Hkvx6qBvaQJ6iGBrjgyPYlOHd4Fa6c&#10;WINLx+Jx8uAy7N+5EBs3RCJ62Ry4hnrALsAV33BzwgZajYUpaC7hlgvZomydh0y111WIOEA3WYE9&#10;LU1i0E53cxM914g22kh5aBSnrHIjweSbl5F05SxZ8Odw6+IpXDt3DFfOHMX1cydx89wp3Dx/kjZo&#10;+vm187h95TTOnNiP7VsTELM4HA7eTtCxMoQeLSsXK/iHeGHlymgc2L2WwLELVy8cwp2rx/Ao8Qwy&#10;H1xBwZPbKM18IArB6oqz0FRRQAApQ1d9JXobq9DfXIMhgoXIJOugJfp1SQH0flIprES42ry1uojU&#10;RzryU2/i/vUjOHVoLTZvjMGChQHw8bOHh4cl4heH4vSBLfT+j5IFew2lGY/RUFpIAGULmMBEKudp&#10;b7dIG37a20lqrRntpN7K6b0l3z6LI0c2YtXGhfClDc6YLAtFgsQ0Da73kBeuJa4+V6CTV5ZUyAzR&#10;GFEFyvY6WLd1Hm5eW4eDO8KE+4p/NlVLniT7LLrgZmEqQWQcICqW2tB1M4MNqQl7AoPdXFfYz3WB&#10;faiLKGA0I6hw9peJpzmBxBRGtEwJJtb+tqQ67OAQaAd7um/Br3EzhY6jPrRJfZj4mMFqjjWcI13h&#10;RXKaARK4JABBBA+/WD94RHkKKGnbEPSDbAhKzli5Jhqpdy4LlyaDoI8s5r6uLhEI7qjhos06tNTV&#10;CoDwcLG7189jQdQchPo44M65QwTzVJRmpyGX1N+966dx/uh25KUkIu1JGjbvXE/nwCVShblSNXx9&#10;HWory5D14B7Wr1lIx2eM2aYqmKY6kza1qeJzjYyLwsmjOwk++3Dh1A6cubgXuw4lYNnmKMxfF4qw&#10;FX5Yv3Uhtu1ZgeUbIhC+0AMHSZU8un0OKdfPITvxBhlTtaSiSB1wgJzjHdxG/g3Xr0iZVx/fcvCc&#10;A+ecdvwM3e3NKCGAFN05Bu50/XKAe4wRTElxMEC4j9yz1hIMN6bgeUsGXvbUi0p9Thdm99Ub+hsi&#10;1ZxA8bSLC2P7RfEld1F4NjCAClLxvlaO+BPB47uZpAh4U2eIzFITVr2okVC1FNP7+P7XbqOvlYiA&#10;yFcAEbUeAiIEi39yYUkKRAq2EzxIgXA2FgfSOZX3iwL52oU1rkA4DsJz1XUl99pnNcQg+2rGB1em&#10;azqJtF0GiIiDsAIhgHBq7zQdb/q5Cyaq2+FnAuNPXBOiSHAUrVHsRJbWZFIjE+X1RWNFbmnyl58n&#10;YPqMKZg8YyqpDyVcijGAiaESbM3UoaSmiAAnPYS76+NPM2bCREcdm8y0cVJXBY/1VFCor4IiPWUk&#10;a5H60FbBBX01LKNbW1ryBJFvp03BBNnZmKWqRepgBfLPJeD63sWwNtXHh9Qd+H8bLsHH3QZ+jpYI&#10;cjLHycXueJmyCdFh7rjubYEhS3V0WbHyIIDQntDGAGEXFhmQR+ia3EhGW3SQM2ourUXesR30udpi&#10;T+gCRHnOxaFF6+HrHYNvVWwxWdtbKBBO2+UAOruuGCCzLeeLLCx5M4ZKKN1GEEzmQ4lUCQNEz3mZ&#10;WNyp18IrAc6BG6Fj6Qv52YowNdLBppXhOLA9Fod3L8aebdHYuiEcy8h45DoqK187aDvQPuJmjW9a&#10;yrLQXMorGy3lXKJeIFVlVxWjrbqUNsoqdJE1yC6cLgIJj/vsoMc897ymtAglWRlI5/keF0/iEkHh&#10;4okDOH5wJ/bv3oSDezbTprybZM8+XDx+gKzIY7h16SStEzh3cj927liLhcuixDApjhPYedjBO8gd&#10;C2LnYufWlTh3fCeB4zge3bmI1PtXkZNyC4VpSfQ/H6I89zFtJOm0mdNmUlk0BpBykvm0GrglfTmG&#10;uUK9rZpWDUGkFkNtrE5o42+pFcWCDJCaojTkp93G7csHsXfnSixaEgLPYBfo2hpimspMzNaUga+X&#10;NdatXoSdW1bjwrFdeHLzHMoyktFEFnKXiJE0YYA2Bl599D/a6kpRkZ+KlDsXcGDfWkQvDYUTyVsD&#10;Z2No0easaqMrMqkUjNUxi5QFB9FlCQRTtciqIXVi4GQCA05dJuvfP9yBpCtnYCljhq4SWVryQn1M&#10;VSMFoqUg3GLqVrrQczWFLSkL5wgPOIa7C5DYElCsyAIy87UmcJjBgGMitjqkFtSh46AvChutfKwI&#10;HjZwoGXsZgxduqg49qHlpEuqxggWQVZwJGvdnSwi7wU+pET84EcQ8aflQ/ddI93gPM8B+o7aMPUy&#10;x/y4ubh4Zi/BIQW1FaVooPOkjg2NnBzaVJ+gpjCf4FGGOlqleRm4fPIgnN3sIaMqAz8C2dWTO3Dz&#10;xG5cOroDl4/tFHUpJ49soM+0Ci2NbXiQdAvJdD7kpSeR8n1I6iQDj+/fRHDsHCgaK0PNVA1a1lpC&#10;PcVuWYDrZBhcOrcbG3YtxcptC0XjxNMEkuWrI+BFF6knrXmL/QnyC+AVbE/n7Vqk370i1CN3863I&#10;JbVDqohdla9fjQq33PN+LpR8JuaSSOqD4zwvheuJa5DY6Koj5VT9+DraSh7heVsFXve1kNLoJsXK&#10;SqQXL/rI8GgrI5AUY6S3lQAiDTATEBETJPvwkscK9HaIjgpcoPjiKambygosCZiL//hhKv48SRbf&#10;T5LDd5Pk8ecJcvhPuv3TdDX8MOYW4iXFQjjziV1HZP2Pg2QMIj/IaeAHAQ4JHp/dVQyMz+rjC0AY&#10;HD9Ml8WPBBIpE0vqhyXgMVYLwkBheHwZSMVxEAaIvgSRMYBw5TzDjAsERXsTbk3CACFgcEdeqSI9&#10;ANN0GSBeBBDXz26snxQYIJymTMdH4BBpvgwQBQ6kzxapvH/56WdMnTQR2koz8NO0yQh11MCNlTaY&#10;pSiLCC9juNnqYkO4Nea6G+I/pnINljxmKdMGqqUGFz11eNLSVFGEmpoyNLR4fK8cvp85A99OnUoq&#10;ZyodPzdqVIeZhSkWzfOEqo4eLI318beSkzixJRp2liZYFuCArcE22BfjCksbU5ym862Xrq8u8zH1&#10;QfBoNdVACxk77UZqqCUjk2Mfe2O9sWaeG94/2oUAj2CYGvthZ0g0YrzCsCMqHgFeBBAlG/ys7ozp&#10;hnMELGQJIDPZnUVqgxXHbIIHx0QYIKxQZpMqURxrb6LNGVmOBBC3lTD3jKf9aSP0bUIwm5SUmvJs&#10;hAW5Yu3KeVi3JhwrV4TQnuwP37luMHG3lJJ6zLRon7LEN6w0GBbcqrdV3NLi26oSadWUo6OuGp1k&#10;cbPVzautrgZNVbQpFOYhL/URXWyXCR4HcGL/NgLGLuzbvRnr1q3Alk2rcGjPJpw+tAMXj+3H1dNH&#10;aKM+iXs3zuLqpeM4eHgb4tcuQURMMALn+sAvxBNhUYFYu24xjh3chOvnD5IVfx6ZD2/R/7mLwowH&#10;KMlOQWV+GsEjQ+TtN5TlEUDoGAggXL/RXVeCvvpCDNTnY6ixAM9aivG8tZQuVAJKayUGWkilcPCc&#10;Xsuur9Kch8h6dA2JAiDxiFoQBCsPa8gbkDU3eyq+k50MOU05OLmaIXZxGFYlxBJIluMGbULZ9y7Q&#10;BvaQ/n8BfS70OTWUo622GI0VubTxPELW/cvYtSUOfsFuMHezFMAQw58IIKq2euL+LJLIsnq0SIlM&#10;0ZDDFHU5UhUaULLQh5KJFqaQ4piqMUvESWRIhciNwWQWx0LoPapZ60Pf1ZwgYSMA4jQGEAdSITYh&#10;TrCgTdmEIKHvakwnjB40rTWhbastYhy84ZuS4rAguBjRY5HRREvHhRWIHp1oWgQSPZgH2ZIKcYcb&#10;KQ43skA448qfVEjg8iD4kSqx9LeGnpMBHOn/+y/yx4bNS3H9yjEx6jc3/SEeJ91E4uljuEcGREby&#10;DRTmPEFhbhrSHybi2J6tsHOygipZhfouBmRMWCF+xTxcO76NXr8HJ3bEYffWxbh56SCdd5W0AQ+j&#10;qqwYJ45uxebNMTh6eA2OnNgMt0gXOmY7uEQ5wyXaFS50wc5dHojQhT6YQ8uflmeUB7ZvWYFHSdcQ&#10;vyYWOs4GMA8gwyXEXri0Lpzah9o8UqSP7uDO5WO4c+UkqvNyRQyErX9WIX2t7ajOzEQHKSB2WzI4&#10;3o2+wuuR53jR341BLmptJYNCZP7RbTMZMXQevmwrwaveZgIRQeKF1C9rhMDAc1l4kNcoA0SsPlo9&#10;oiHo2746vOurFdMdOQusp7UFxxI2wVTdFP5ugUiIWYV9CTtwaN1u7IjbimVz4+BqEwhZJUuy0CU3&#10;loCICqkQARF2+4zHIKQmiz/IaxFA1L+CyJgLawwa4y4ssUS9iAQQViEiDvLZjUUgEAqEADF7HCBj&#10;Y3FFIJ1hwXEPVkHcm0typUluLJ7xYSFSdadqS8WEDA/253Ntw7RxBaLlRgpkDCAED14TlMzwMz2e&#10;pG5P14odJtFx/zRDSYy4/RMBZMJPP0FHfhrk5afDUFcBt1bbwooMjaVzLBDjY4J5pFqrzsbAwFAT&#10;302XwU8ysvh2hgz+nYDyzeRp0NSma01pNv5j8nT8TD/7eeZMyMyWxcSZ0+BsZ4qYEA/IqWnCwNgI&#10;k2UV0XlvKwouJMDFygjr53tjPyna7TFumONiho3BDmhwN8YAqY9uMnLYddVqqi7g0cLBdFpn6Xrd&#10;HeeLvNPLcWJ1CFovrKPP1Q7LfaIR6RKEjUExWBq8FMtDl+LPs83xvaIlftZ0E24szrySNQ0nUHBj&#10;xXBwe5NpY7UhrE54YqGyAMgiaPCsEAIIu7DMPCSAGDtFQ1FdF2pKCrCl/Scy3Iv2Zl/MifSCA/cp&#10;dDIViTzTdWm/MlSDobMVvmGF0SHmmXODvAoCRhmBo/QLQGi1EUT45zzznJvotVRXimyYstws2nyT&#10;CApncHjvFuzeHI8jBIxD+7di46bVdIHH4/D+LTh3bI+wNG+cO4YkgsdjuoDvJ17CxXOHsWf3eiTQ&#10;xczjRll5rFg5nwC0hhTKbjET/fHdS8h5fIfgkUzweIzyvDRUFmSitigbdcU5pEDy0FwhqSXRx6qm&#10;AH21ORiozcRwXTpGmrIw0pxDICnA02YegFWMvoYS0QKlriQLBWn3kXT9NE4f3ooNaxcjOMQHeuY8&#10;GEeGTqifSdZPxWQVGcgQRNx8bTE3IgBzCXLr4iNwck8cki7uRv7DiwSS+6guSCFl9AAFqTeRee8c&#10;WdBbsJyAZOdqQUAihaHJgXAl0X6dZ3qIVFwmubMZdB1MMI1+zjESNUsdRC6YQyqIrCw6+WV1ZkOD&#10;VIMWSV5lOum4yaKKBUHIUk/AwyLQHtaceUQbuB0thocDKRCbYCeY+dvCyMsS2rTBa1hrQ8dOF1w3&#10;YUoKR9eegGKhCV0bbfr/dOIQXDTs2LpQhYyuPOT0ZkPFSg26bob0tx3hTvBwjfSAG6kRViHBcSEI&#10;XREKD3reeZ4L3AheHtE+CFwUgFXrF+DQwQ04dXQL9hGY45fPw9Z1C3Du1C7cvHoSN6+dxvkz+5Gw&#10;agEsnczoPRmJ96ZFK3ZlKK4c34zEU9txYt8qHDmYgCvndgklcvn0biRfOYVTe9Zj5coweEc4IHSR&#10;O7zmMzwd4BDmQMdtC3M/Sxh6ERi9Ca4EOBNSWwZeFghfNAdnLxxE/Obl0KbPwYyAZexjhvAFfihO&#10;v0/nVZ4Y3/nk9kXcu3wCZWmPwHNung1y5tQwKggepzeuQXV2Kkb6eiWX0wtu595H51Ul+usqhPtp&#10;9OWIqC5/3tMpBrMNNZWI4V0co3tKoOGZI7w4mC7m7xOMRP82gszb7hJ86M7Gp95M/DaQj49Pub18&#10;O8ofPMTp9dvw+OZtNJWVCXfyYFcnuDMEp9hzPKi6oAB7N+7GbHVL/MhZTxxfEBAhS12AhPtjsUvr&#10;C0RELITUwhd3FsPjK4jQkgAyewwgsySAkCIZd2Oxq0qAQyzJhcUz03+mv8mt5Hky4r8ChJ+T+ncx&#10;fHjWua0Ilk/T5VRejoHwBugvKRBRD8IA4fbuVvT+ucaFFwNkzI2lZo9JyrShyqiJTKw//zwB3//4&#10;I7SnTobsrOlQVJLFGh9tyCvIQltPFQcX2UFNUxE7l7jh+iY/TJCVw8RZpCrk5BHhY4FbmwNwdJkL&#10;VoXYYLqCAv18Fv594lSoq8zCfCcNlJ5eCE83O2wmo2lRsAsSt0Uh/dhSeNiaII6uyd0L3fHm8WZc&#10;2BkNE31tVAdYoJ/g0UPXWaelplAfzWQYNnP8hfaHYhcTUpe22E4G0FoyePquJ2B9GKkwNWdsC12E&#10;CAJIQmA0VgYvw4q5i/FvM7Tw7SwdAZFpBsHCdcVdeVmNKJD6mG7gN5bmGwzO0FIUc0KiRZt3VduF&#10;IqXXgABi6rEKjgEbyJhcCmVdC6gqK0BLXQnOtC9ZeVpCz9kECrRXzSBwsJE7SX2WyCg1YoCwe6qz&#10;UXJLsbpoJ5gwMFiJNFcWCvdQCyuSagJLTQXBowJNFaW0+RaS9Z6OjId3RWzj6IFt2L5+BXZtXEmW&#10;/Hrs2L4W+/dsJBDsISVxBLcuHse9q2cICFeQlXJHWJ9JNy/g4ukDOLRvE3ZsiyfVsoRuV+L0sR24&#10;dvEI7l4/hSf3LiN7DCClZLlW5GUQQLJQW5yL+pI81BNA2JXUWsWtSIrQVZ2HvuoMDPLY25oHGKm7&#10;j5cNDwkkGXjaxFMUC9DfWEwKpJh+NxclmY+RkniVFBQpkO0bsCQ2Bp7eXtAzNYWsqgp9eYpk1cyk&#10;k3w6nawzMENxOkzJ6ndzt0YUSbpd6yJw+egaJF/bi8e3j+JJ4jHcvXoAl05txdrVkXD2sBQqg6vF&#10;OQjOKmIW13OYaIrJgsoEEn36osy97aFlayQAY+5mhsBQd9rElel/z4CykTKsXEkV0GbP7i4lOvG4&#10;sFDdzhDGXtawnsObpiMsA+zEsuBFJ7A5wYPVh46rCcFBB9xLi+MVBk76BCcdaNLfUTVVg4qpKnQI&#10;ICoEDgUjFaiRlTFVXQYa9lp0IcuTNaNCqsQAtnOdCBDecAp3EypkzvI5CFs1D+Hx84TycAhxJIA5&#10;ErycBVCCFnghfAk9Txu4gqESzBwNhYtwE23em0gJLF8RBb85rjClC4dbtKiTrFel92Tna4Xlq0Kx&#10;iP7+vMW+2LlrMU4cXI19W5fiIJ0fx8jAuHByFx7cuYKV62Kh4ahJx2oO61Ab2BBA7MOcYTPPSSxb&#10;Wtb0nizI+jPjWM9cZwQu8EXwokCCirUIuOt5GCOE4JeedBV1RfkizsUB9Kx712ndIEVZiiECSG9P&#10;F+6fP4uzO7eirjRfFJly9hS3K+HC1NbCbDJeKkitDIq27axKnnV1YKitGYOdLaSOK1HBTS6vnRQG&#10;Rz+pkxGCCQ8tY/fVK7r/prsCH9sf4LfORPzRcw9/60/B74P5eNtTie6qMnQ1NNL/5YD6gGh9wovb&#10;x/PtUHeXUGmXT56Alq41vpXVonOW3UMSRL6oEdp4SZFwQZ5wZX3OytIQcZSvwfFljSuQsRiIAIiC&#10;5MYS9SCsNiTFIeIewnUlLQEQkYn1BSD8fwVAGCzs3mK3G8dBtFzH2pkEiDVdz08AZLqODwHEHZO4&#10;bQkBhIPoP/H7JxXys7IFJrAbiwAiAumzSFVNmUkAmYjvCCB2U6cgyEIVlnoKcDFRwqUlVlBTn40p&#10;s2RgYqiORzv8YE7XIsPjuxmytDnbofRMNI7Ee2HyLDk42xrgwHJPUh+y2LPIEScXWWH7HD2cj3eH&#10;vYUJmm5uxrXNkUg/uBCOlsZY5O+A3ZGOuLshAHFkXMWGuiAzyFrAY4CuqW4CCLuvWH0wPCSIaOB4&#10;qBMivS2wlhTxOrp+XiRugLKaCfxd52KJfwTWB0QhyHkOdkbGY65vGCkkBfxFRgvfKVlhqsEcoTwU&#10;WX2w68ooiODhIykQ0dokSoCFM7KUrHh2+gLRZJEr043cVsDWZy0sPFdC3cQNKioqUFKQh5GeCvQt&#10;eYQ2G78EVrVZwiMyWVVGgETH3owA0iiNou1qbhS3HdyFlZUIQYNdMy3ctpcXwaSZoNJYUYT6skLU&#10;FOeRAskgdfAAD25fpQv6MA7v3ozDOzfgyN7N2L97A04c2orr5w7gPoEg+cYZpNw+h4wH11GQ/kDM&#10;rUhNuoG7186QdXmIoLEL+3atJcWygR4fwN0bp5F065xQINmPbovfKclKIYikkgpJR01RDkEsj1Yu&#10;qRDpPbaJtsPZ6K1MxVDVfTyruokX1ZfwqvYKQeQ+njelE0RyMUgA4TgJg7EiLws5Kcl4eOs6bpw/&#10;gyP792Hbpk2IXbwYIeERcPf1hpaRPiYpzMT3spNJEUzFRFIFMqpy0DXTgZ2dARaGu9LGtgCnjiTQ&#10;MSeQGlsh8qQXxAaIFh96Dvq0oTpDiSg+00AF8qYaAh4MEXk6cRRJhajZGJA1YEEbuQkUud6DJKKK&#10;pS6UTLXoizKkjVUTs3SVIEuLVclPclPpb2hAz82crG1bWPDy5WC5ObRpo9Z1NhZxFANPEzpR9MQk&#10;QzXaoLXoVpOsH1UTVSgTzGS1Z4tGjfKGyqKWw8BFB+GLnWFN8t7QUR861hrQslaHuq2msOgZIpaB&#10;tqRInOC3mFTI0iCELg9GOIHEa74nTHzNYUzLItAa5oFW0HYzhhxdJBy7maYxC1oECEdPK7j62sHW&#10;1QwGdnoEMHWoGKtClyBn5GQkpRsH2pC6cEHMMn8sjAvAuo3RuHflCOpyU1GUcQ83bpzA1YtHsWBt&#10;DB2zJQzczWBCF58V/V5ArA/CVwQLtWQfRmqMgGdNyowhYh5sD1N6jQlBzYhApUPwMPQ0hTsd081L&#10;R1FMKrfgyX0UPr6PTE4dPnsIlaQ2WpsbUE/G05NrPGgnGf0dXCg5KADCCmKguR6dpIT76ZZHB7Br&#10;i3tivezneo8BMaiLZ6fXk+Gzd3kMlgRb4NGF1eipycSzvg68HOonBdKJd92F+KXjHgHkNv7WfQP/&#10;6OXmjcn4ZbAUrwe76HWkhAgWz7kfHc/g6WhFb3OtUN/VuU+QdOEEwkPmYgopgO9l1YTCYLcVg2Mc&#10;IgwUfiwgMq5CSAnwJv81RL64siRVwgAZrwMRbqyZUmt3hohUVMhDqMbjHl8BZBZDZDyVVx8/0RL/&#10;T0DrS4ovqySuLGe1wfCQAugEEB1vTNPmlibuoh6EYfEzKY+fSGH9pGCEn7i4kMAxiRWICv1MjuA0&#10;TQ5/njAJE376Gf5Tp2KBkzbCHDQwfdZMHFtii55zocje7ol7692xOswas1XpOGQ4u2wWYudYIdTL&#10;BAa6ajgV64T9cZ5YGU7qSE4OEb6mSFzrhMsxBri3wRd/LT0DdN9DyaW1CHSxQmyQC9aSAXNxjT+p&#10;BycEOJsj2dcCzwkcA3Za6KMlBc/V0UrXAgOkhTbqJDdTBHpZ4snOUMzztUHD6cW4mBCFb6fpIGHO&#10;AgS6hmJDQCRcLX1xeOEaOLkG4d9m6uF7FTtM0PLEFP0gzCRQyJnwPJA5pD78MV2fVVwo5EiZyJEC&#10;4VkhCuZhAiSqXBMiuvTG0b4TB2vvBFh5x9M1OAeqatpQVFSGpipBhPYYdYIdG8AMD84g5TVJRQby&#10;xlqSC4sD5CK7igDSOQaQNo6NEEBaaVNuLs9Fo1j5aCwrEBt3TVEubeSZKM5KJUVxH/duXiGIHMLZ&#10;I7tx4cReur8Hl0/tQeLFg0hNPI2spAti5aXcQEn2I/q9FFIW90hhXMf9m+dwnTaDM8d24uzxnaKF&#10;w92bZwVAHiWeRwZdyDmkWvJTkz67sngkaR1BjN9LQ2kBSfp8tJZlo708Az0VKRisuIPnlVfwqvIU&#10;RiuPYLTuMl40PsKzpiwxy72/qVwMkOLix8r8fBSmpyPz0SM8TLyD21eu4Pypkzh66AA2blyLeVFh&#10;MLC0wEySdgySH2Umgzvocg2GErcAIYXhSBvhUpKdq9dEYmlcCObN94FrkD1MnI3oC9AiJWBBm7mZ&#10;CJ5zPYcsxzCM1SFryC3ZVYVbS4G+LBlWK7Q4xqFI8FCz0YeiubZ4nmeG8Jf3/cxJdBFPoPsyIpai&#10;RxuxsacFgYQ2bFIWSqQiNMjK0XMzIPWhD3UbLdqk1aBBJ6063Sobq5AiUCY4aUDDjv4+wWka/S3O&#10;XlIkC03eTBGmZNX7h9nCLcAcqlykZzBb/EyFIKNKf1uToOga4YZQBsiyOQheEggnggvXjnD8xNjH&#10;lF6jCzN3U4KiIclfBbFkdGcL19hssgZZWfHJqW2tTXLYCLa0qTuHOMCBNnkbOhYrApaVtykilvjg&#10;1PGNyOY5MHmPcCfxOHLJEGF1unPXaixYFkbqx53AaQxzguaKnRE4e30TtuxeAF+CGrv2bEmhcTt9&#10;ocwCbGFGwLX1t0fkorlwnusKO/puztH5V03ndXF6Cp2nBCk6J4/S30++fgaZD++QUiX1/Ogu6qtK&#10;8YwD2zxFUQCElEBXK562NeBZT5to2S6675ICETPoaY2OjOAlvX6wrxsVWU+wZ9187FzrjbQbu9BW&#10;nkMgaMBIdy3edWTgl/abBJDrBJDL+EfPWfx333n8MZCCD0NNIqOLu2Rz596q7AykXD6P41vWYV1M&#10;BOa6u8JASw8TZs7Gd5xqO5aZJUHEWEBjsiq3UbcUIBGV6sKVxZs6KZFxd5YAiJTS+78ChFTI958D&#10;6V9mg0h9sxgi0vwQadHjMTeWlHVFKoSUCIODZ5jwGg+mc3X5JG7vru0x1g8rUOrIq+0p4MGLA+kT&#10;CRQ/K3OcR1IhPymwCrEURYWTVG0xQcGY3psi/jxxMib8/DN8pk2BEV23VvqKMCYDTF9PGcUnwvD0&#10;Zgy2zTXBPCcdAY4p8rPx56kyiA+zx7nVnvhm4jSsCLXGpY3+UFBVQDhBxZyurXhfHdTstscfj+Nx&#10;Yct8WFmZwN7SBOvJUNke6Yy+2wm4f3QJLE0NUExKZMhOG8P22qQ+uGW7BJAOSymA3qKvggIyFBfS&#10;9ZsQZIVb2+di9xIvfExaD0sTe2iqWWK5xzwEOM5FpHMQQTAY55esg4VjCP6i4iSysLgf1kSC7AQt&#10;D5F0wOqDq9Nlx4LnUoEhV6pznyyOhURChWMh9ovFsClDFwkg1j6rYeQYBU1dc2hqGUOVoKpL+44+&#10;Xe+z6bg5PsuNX3n8xEQlGUzVUMA3XD8hINJEFhSpEY6HtNFz3B6ELfpWOrmby7LQVJqFhjIp5lBH&#10;VhQXd1UWZH+GSHryPdy6fBZXTh/CtbOHcePcQSReOICH1w4j8+5J5CefR8HDiyhOvYHynEcoJ2up&#10;OPMRKZgkpN2/gSSCyI0LR3CNfu/WlWO4feMUbpHUv3PtBKmDc0ilzYKD6blP7iI/7b5QIXUl+fSe&#10;itBUUUIKpIjeay4BJB3d5Y8wUHYLz8sv4FXFMbyuPIDX1Sfxqv6OcGUNNxWILC1u1c1jX5sqq1Bf&#10;WobqYu5OW4D89AykPnyIu7du4MzJ41i7bh0CgkNhYU9WiAJt4NMn4S9TJtCFNJkuxFmYwXM8VGSh&#10;a6IGW7La7dj6t9Iha1+bNmoVKBIkOPA0nU7emTpKmEQf/mR6/XRu4T4WF5GlE0m0KSHAcLU5L1nO&#10;vKKfM2QYINPUZDBRYTpd4FPpYpwuXGvy9MWqmGtClyx3PWdDkWGlaKgETVIMOq560KSLQ5VOVjVz&#10;WmYEKa6N0JSDAkFE3dGApKwu/X9upDeRLLBJmEr/Y6aWHCYrTMF05al0XNPo/0zBVLqdojKV3vsU&#10;0ctLyUxNBOWDYn0Rt4ks6vXzMXdJACzJ2tKkC8XczwJhsX5YsiwIgeEuBEItOkYFyBso0v9WhoIR&#10;nZykjBwJFj5R7ghY4A2/+e5wnkPQdTKBMgF0FnctJgW1a1s0ki7uQd69czhwOJ7AEIfrlw7hxpWD&#10;pPo2Y8/OVWLuOasQdVstOEdaY/uxKDxM3YtjZ+MRutAPu/dswMF9WxC/YSk2b4vHoth5uEznaVNZ&#10;MTbt2gBD+uxWxUWhoaRQqNLMh4m4emY//c46xMfH4O7VM0hPvI7a/Fx0tjSQmuglUDwVExXfPusT&#10;/a7eD7bg7VCnNN9dTMFkiIxATMAkJTLCqqG3G70dTWguSRcjd/Pun0NdzhP01BZhuDkPb5tu40PD&#10;Cfzaehp/6+J1CH+07cRvXZfxob8UL/uaSe00oKGgEMUPHuDmvoNY5BOK2TPV8O8/TMZ/TpqGb6eS&#10;WqYNXigFdjvRBi7FGSR3luiCOwYRBosoNBxruMgAGd/4v8RD/idAhAuLbkUgnRWIeJ2kWD6DhG75&#10;d0WxIreRJ2jw//jivmKAcBaYBBeGGTdIZDfW54aKDBCGB4FjqqbbWBzEkYDBbizTsWA6FxaaESBJ&#10;hTBA6P6PMmr4lj6LP5MC0Zw4AeYzp2KOrSqWeWnDkK43Jdr84udZInGlPZoO+0OX1Ma/T5aBDt0u&#10;8TfGvY2e2BZuidkqtEn+eRKmK8xGbIAZCg/4oeO0P9oO2KPrSgzMzchoobWd1PgmUhwnF7thQagr&#10;Ni70RXaIDYZJcTx10MYgrX66Lth9JRQIGU4tRqqoJyP0SIg95nuZksKwgL6OOkoOR+HupoX0OevD&#10;19wVvpaeWOAfA29bP+zyW4BLy9bSPjMPP2h4YBIB5GdNd/ygaofvla0FdGdx5tXYnBAGCGdhMVD4&#10;eZ5WyCm/ilbzx+IgSwVArAggNgQQU5dFtI85w9DYGWbm5vR+5GFA+wYboFM1ZtO+RQBRIoAo8h42&#10;C9+wwmgjWLTXlYvVVl0imgm28tSp8iyy6nmASJqoEWksyaSNll1HucL6ZzdWVUGuCKbnpj4itXAd&#10;dy6fxp1LJ3Hv8lEkXz2E9NtHkJt0DIXJp1Dy6AzKUq+gMuc+qgggFQyRrEekRJLw+O5Vkfd/+zLB&#10;4+pxAZErFw7h4uk9uH5uH+7Rc4/vXEZG8k1kkxopy00V8GiuLEdrDUGvugIdVUWi9XBP+WMCyG08&#10;JXn5svzQGEBIidTdxIumNDxtLhQA4VRezi5rq61FS3Utmni8a2U1qkrKUJibi7SUR7h9/SoOHtiP&#10;+IR4eAX6Q0VfG7IafNFMp4toEll6E2ljlYOmtb4IlE9RnI5ZGvKYyMF3hRmiNYucHkGDbrnb7mT6&#10;8KcKX6KceG6y6iy6QAhAOspCiSiSKlA21xLpuSJLizv2Ekimc/ouqYSparKSC4v+1lRVOcgSmJQI&#10;Blq2utC216VNXQc6JNcNPPQJILrCLaXKsQVas/WVIKMhixkECd7MZUgRTKb3O3H2VFrTCE7TIKNJ&#10;J4c8QYJuFY0V6USZShbdFLoo6TV0fyLBRJYgIP3uFFi4m2AhTwcki3rVtkWkRPxgSRdDCN2u3b4Y&#10;y9ZHk0IIhKO/JYydDEhpGBLctKFOF5INKY6wlXMEfBavi0JMfDjmLQuBZ6Q3zL1soGWtB0MnQyxe&#10;HoB7F3bhysktoljQyMscE02VYOtrheN7ErB11wo4kxqym+cMNVJgM7Rl4D/fBLcT43Hi9CLMC3Oj&#10;cyaJDIQ8lOankcFyDRePbEdTXQX6OtpQVVos6pI2r12G1OTbqCbDiGeoHNqdAO9wL0RGh6Ai4wmd&#10;u09Qk82Dp6rwrK8LPC75/fM+fHrejt+f1dOqxaenLXj/rF8A5DWrk2fDUlFgawP6ud1OSx36RE1S&#10;FYYb6VytzUIHKf6e+lIM1mXgReVZvKncg1/qD+D3tkP4tWUH3jduJ2VyFW97i/CiuxEDrS2imLe7&#10;tU1MiqwlA2r/5m2YQRv4f02eju+nydCaie/GQMIbP2/iYmLhV+4shshEFQ5ESym+UnBbW7xWAsi4&#10;ApHcWd9/dmExQAgedP9HGY6DjLmxBECUpRqSz787DhBa4+6qMYAI9cFgEQAZ6ySsQnDTdCHlwXNB&#10;pFYm08iynqLhLC3ue6XOBYU2BA4CCKkPhgjDhEfbcmHhRGUL+p9a+G7KTPwnKZAJP/8E/QkT4Wak&#10;iIUe2vC2UIWZoRosyWBb4q2PuS66IqXXxkwLBfsD8WijK5K3+uL/ZMZjd7Qt4oLpPHUzRDi9rvlU&#10;CBwt1WFjIAcr+v1Yf2csC3bCrkVeeHJoESK8rBHpYY3HPhYYIWg8IwNuyEEHgwQPdl+J+AdXn5uq&#10;o42u7VNu5nB2MMaDTf6Y42GBtXNs8OJ6HHR0rDBJ3hBR1l70vxwQFxAND0t/nAtbhhMxK+HjHIZv&#10;1UmNqTvjJ4Lpd/JG+IFuOWuN1Yas8VzRF4tBwu4s0S/LKFj8jJssChViEwNusKjvvBwWXqth65MA&#10;M7fF0LfwhJGpCzxdPWFnoQYDMoI1yGDkJKBx9cEeGIbIN41Fj9Fcmi5cVS2V+WgWiiMDLaVpaC15&#10;TPBIQXORtBqLadMuISVSKgWwa0kB1BTni+6zRRlptLnfI5l/DSm3L+PxrbNIu3Uc2XeOoCDpEFlL&#10;h1D66AjKn5xGVdYNAsgDVObRRZnzGHmkKLitOOfes+K4SfC5fP4ATh3fgQN71+HQ3jU4f2KHSK1M&#10;SbwkWpGX5XIFeonIDOMxq51cq1JXie6aQvRVZWKgPAnDpWfxovQARisIIDXnMNqYhJctWRhpK8VQ&#10;azX6mutFXyXu6SUaP9ISs9sJImXFxcghJZJ87y4unDuDnTu3IzQyAiZ21tCyMiBgGEDbxlDUi1jS&#10;CWPtaw8ZUhSKJpowcefeV9qYri5NGeRiQZ7dwWNopyjPJIjwzI9ZdCEQFAge0wkeM3RVRGYDqxAl&#10;OpHHF7uv5Dh1TlOeFIismBvC8Plx1jRMFpMM5aFKX66xKzc61IShhx4sgoxh4ktqhE50Dl7zzxWN&#10;ScUQPBSNlKFhx3Uo3BJFGUpWWpCnk1mGlAlv6iqW3GKegahJ/18Fk9Rm4MfZkz+vnwkmk5SmEcQI&#10;KvKToEXKImx5MBatDkf0qlBSEx5wCLDGgoS52LxvBeIIDG6Btgha6IFVOxYhcKE3rP0soWOnI3p1&#10;eS3wQsyaCCzdsBDLNsVi2ebFWEy34fGRcCGQaNobkrS2xPatC7FqbQSuk0Fx89QerFu/EFGxgTh7&#10;YguCyPqzDXFEREIY7IMdMUtXHl4BerhwPBJ3L6/D9ePb0VGej6ctpDprc3GDzqUnD66guaoYzdVl&#10;aG9qQDH3Ljt1CMl0HnKyxkX6H3beVtBzt0D4kjCcPLkHacmJKE17hJq8NAz3dIgK84/PevDXp7X4&#10;x9McWpn4/WkZPddOKmSAfj6EV4N9GG5vQldVAdrpGusidd9F4OJWQQONJRhpKcLTjgaCAoGhLhfD&#10;JacxUrID76r342PTYXxo3o83TUcx2v4Ar3sr8Kq3lZQMz7jpw1BHh0h8qaLrcd+GBEyTmY3/mjLj&#10;K4BMF4sfcwbVZ3cWW/qiWp2D69yckB6LzCxpcqHY1D+rj7EUXtEHa1yBEDjGFwFEqlgfXxJExn9X&#10;upXcWELdsBvrM0BYfTBA+GdjtSLKZqLinF1XnMo7XddXKI/JpDomqTl8BslEsrj/v8b+OrzKdEv3&#10;hau7l5Thgbi7u7s7CQkhuLt7AYVTOBTuThIiJMTdjTghCe6ULdm9+3T3Puf69Pru7x7PTKhavdbe&#10;Z//xXHNmZvp83/Eb9zNstJm3AsgoE5mXrqkJkY69KhPLyBlfTjJQs0H+ZdQoOI0fh3ADHTjQEdua&#10;4oKFsY40yDaI4/Hr6mQBQ3Njqg9LLKP6OLMkEIdXRKHl0jK8y1qJwWuLUPBtAi6tDEFSEB07EwNY&#10;W+gj3NcR69PCcH5VIt5mb8eDcxsQ5uOK9mmBKubxLpzwoEMn8HgV9CtARIH001nMCvdAepQHViZ4&#10;Iu/ADMxLCsDT03Px3aJkQtoRllZeSPOORrB7GGaFpyIlYCrOzVyCI3NWIyV2Pn5v6o9Rpt4YRXh8&#10;ZeSOr8yowKhIRHFo4DFNVfTLoClNVb9MLNS0excVYi79sahCHMOWqZ5YAQkbFEDcA5Lh6hmM0NBE&#10;RAQ7w93FHI5UIdp/AxA9Opa6+Kyj/BY6KzPRVZOHrroCdBIUndXZ6K7OQA9Xr7rMQk8NbxOIUIV0&#10;84CVwLUE0zsaqgmRajRVlKHywX1K/0yU8kQry7mBiuyLqLpH9ZG1H3X3dqL+3i403T+IlqJzhMgt&#10;KpFsAiSPAKECybqKrJuncUvgce47nDy+E3v2rMOGzYuxcdNClQp6jrdlXDnJ17iNpspi9LQ0KniI&#10;N/a0twdPezpVJfrzjlq8anuAt03X8bHxOH5sOoIf2y/hx558/PC4Bh8H2/FusEf1zJIeX59az/f2&#10;o7+rFz0PO9DS0IjK0lLk52TjxpXL2LdvDxYsWQL/iAho82DTpvE3oWG3D3aDe7QvzKkWDKkGvBMC&#10;4EEvxDsxiMbPnfCwUMOgJtkYKoVi5EJQ2Ms2lj7lNqEi6oPw0HMWpcFL/l/UhznBYeHjQIPuQKjw&#10;x7M2hI5kcdmbqELCMTJ8ylib6kefysIUjjTINhIEj3GAO70qh2BbGDmZEhiWqmmj3Eff1oDvyVHF&#10;YqzocZn72sEmhCAMdyc8+HpeUltCCFKu6lO66jsYwibAFtp29DiNJvAk1aKnN1EDD0MtKpaJSqkE&#10;J/lh0dppmL0iBdFpIYhKD6UCSab6mIMVW+dSDcQghrclyxZVSiDco9zUVpultxUcQ10RPj0SM9bM&#10;wNz1cwmTeVhKmCzduoi3zUTg1HAqFmdE8nnXUKncOH8A18/vw+xV02DqY4OURUkIJTziCK7Z66Yj&#10;imojJp0GYN801JeewuPOch4bzXjd344fBurRmH0clw9uQ2tjOarz76Ai7zaaxRFqbkD+zYsoK8pG&#10;KW+fPStB9Sqz50k+c1E6lq3ja984i4dlhagryMRrKfB7+wJ/fTuE/3hZhf/zxQ38j+cX8e/P7+Cv&#10;LxvxpzdP1CwQBZCBR3hOB+d5bzcVSA+eyXaxqI7WSvxMh+bnZ52Q5p/Puxrxou4KXtUewLtGOWZP&#10;4seuM/ip7zZ+GqzALy+7+JyDVD4y5/8l3j8dQnvuPaxPnopJWvr43XgtGh6Bh2Z9OVGHXvgkXk76&#10;BBFRFqoynLCQmIOaGSJAGQaIxrhLhfqwAlHwkAwsAYixgoek8sr2lSaIrlEgspUlSkdB5DcA0QTi&#10;BSCEhwBEVMhwAF3Vn6jaEy6CRG6XQVjSdVcKB0V9SBB9gk0EgRGoguQTCA9ZAhPZxvqkQiQOMqJC&#10;zHz4OVz5Xk1VQeE/jx4N67FjsVJXG8E85xakuOHoAm9M9rFAhLclgrxtEOhhjTCea7Ni3LE8xReR&#10;AQ4I9LLBslQ/bEj3JxhsEENnK8zTBpMD7eDDcyPG3wG3Nqfi7KrJ8Av2xdr0SLTysT+G2eN9hAPe&#10;UH0oeAyvF4TIUwLrCc+vwigv1WRxZZwHdqT5wcbWEoXbp2DowlLoGdlhEmHqbueLMNdQtYUVFzAF&#10;C+MXY+/Sndi4eD+Cw2bid4aEBlXKV8Ye+NrUF6MtgzHOLpagSKPSmK6AIW1gpDW+jqrqHx55O7yN&#10;ZSbbWAELVD2INFb0J0A8I5fAO3QWnNz84Rc0BUEBtGd0gB1oRybZECCyfSUAITzGGOngs9bCM2gt&#10;Oo+2kqtoK7uBtnKu0qtoL7mIjpIL6C6np1Z5Ez1Vd6lCctFTX0SASCykigqglqtOta1oq6tBAyFS&#10;TalfVZirqRh/cFNtW9Xe24eajI1ca9Bwbwsa7x9AY8EZenNXUVd0G+X5t1V1sQTPz9PzO35kO3bt&#10;XIvV6+dj7tJpmLUwFevXzsGBXatx5fR+FN27ptJ5pfPvYE+36okkRVbPHvXyJO3Ci55WvO6swdv2&#10;fHxovYGPLRfwQ/s1/NBTgI/9dfgofYiePlYja2XaojTxk0FYMrt9qG9AzS552NSC6rJyFOTm4vqV&#10;SwTIXixathTB0dHQszBXwSRtfqHypUpcQ8tCD5Y+9nChwbGjwbPmdUsqCAGIzEB3CvFEIKHiTo/W&#10;kNJVtrHGmerQszJU8RFJ7ZVYh64zVQgPZqkTMafht+KBbEFDL1tVOjYGarCUtDGR7bCJfKw+vQML&#10;Dyu+liXs6B05RtrDPsQGpi6mMOR9zag8zPh/dV2C1gH2qiDII8oXLhG8jPVF7NxEBCeHQoZSSadg&#10;CW67hzkjZIo/glIDYcznGEvVIWucmcRBtDGe8JIU4zEGE2FJQysG3iucj5nsTXgkIG1ZMlIXT8a0&#10;JUlIW5SoIBJBQy9KyY6wUvNJgpzhT3h5RXggJD0CkxcnI4mqIn11OmZvmI3U5akImhoGO6qQkORA&#10;JMyOxdTFKViweob6Tsbz+wiZEoolBEvS/AReD+HnCMamb6bjQdYuPGrLplLowLsXQ6pHmXRhrs68&#10;pCat9bbVojDrMk5T4ebJ7Hgq6oI7F3Hv9mncOX8Ie79di82bV2DjxmU4engHDhA6N65QAV8+is6a&#10;Erwe6let2f/yqhv//jQX/zZwFH/p3Y4/9RzEL0Ol+OX1kKoo//ndO1WEKCN5pYJdCiHfv3iJVwOD&#10;eNbRhjd9HfjwfIjHoTRPpJquvon+skN4XLoHz8p243XDcbzpyMAHOj4/vezVxFs+vsOfuSRd+AWP&#10;97tHTiPWJxFjx5vi9xNka1WfwNBXW1hfCEC0JiqQKLCIEhGDrraMNGm1Ag4BiBQCaraxfqNCBAAK&#10;IMNV6J8WAaIgwueTYL2AQwFk+LoCh2ZptsQkE4sqQwFkOG3402vIFtmwUhGImPuogLlM19MAJJy3&#10;+attKwGHbGGJIhGoKBWiYiHSH0vUlA8/h8xPd+VzWuKLCZPwT6PHwIUKZDNBetBEH3M9zWFqaQAf&#10;qvPTy/yxLc0NaYE2SKPBj6MjtjjGlcrAFTGBTkgLdcI0HtdJvJwq9+FK8DFHjIs+SnZNxoVv52Ja&#10;jD+2JAWjPd4DP1N1vI90xLsIR7yl+lDbVyGaAPrzQHvVfbfK34lKJxA75oShaHcqvNzscHZxBP7H&#10;vTVIoMEepesIbapDL484OLknIip8Hlz8ZiAibBEmT9uOuNSN8PCPwx8MqTwEHmZ+GGURhDHWBK1k&#10;ZKnaD4GHqI+RnmIjCkS2sTTBdFOfOQog9qHL4BmzFn7xG+BBgPhFLSIwAgiQZPj6x6q29tZ2soVu&#10;qIGHlDUQHqMNtfFZQw6NOVdT3mEa9uM07CfRVHACLflH0Jp/CB1FJ9FddhHdlTfQW3NPxUJ6CJDu&#10;RsnIqkEXASJ58l1cDxvq0FxTSZAUo7EsH80lGWh6cBF1fP6au+tQc2se6u4sQG3metRk70V17klU&#10;5V2kYrmM7BunVfHgvr3rsWnzEixbMQsz509B8ow4xE+lh0qPcNXK6Th6YAPu37lAxVNEI9D0G4DQ&#10;y5Pmc1wvH3Wpue5vu2vxrqMI7x9KPUgOPnQX4v2jOrwf6MD7J/1qb/rdcxmU9UpBROacPHlEgHR0&#10;o6OxGbXlFcjNzMTFc2ewf/9ezFm4kHSmvLYww5d6WjwpJLCsr7aXJpjrqnRYQ0dzmFBNWHoRJjTQ&#10;bgSGqBSXcG84h3uquMZoo4nq/uPNBCAGlOtmKp3XxMtWZWYZuFspeFjSw7EKcIRNsFStWykFIltW&#10;Ekj/Wm+CyooQL9na25bqwQIO4fYEiAMsqUSkkaABoWNIFSLBaAmcW9GDsg1y4fvygU8CDX5sIBz4&#10;t//kQNgHOUHHWp8woEeWLC3dCbwUf1j421ExGVPNmCslpW2lByvCyoPelJek9lJJOPN5JdvMmbeF&#10;pQcgZUE04meGI5CSPIrqYvqyFMxaPQ1JCxNVkaNvYiBCEvz5O8/AuTMbcezQMsyYF616hTlFuBNq&#10;PvBPDaaa81Pt6F2okgISfKFLyOoSZhb8W2At2Wxh6eGYvTINk+cmIHFOAhatnIWDh9cgL3Mfj9NM&#10;vHjUDJlMKf3KBroe4lFTFQbbKvCovR4VD+7g5K4NyLp0CiUPsqhuDuL84c2oLryLvq5mdLXSKaou&#10;QGHBTdyi8sm9dBz1xblUvTT8BMiPT/vw16Eq/PfHl/Cn7u143bQIr5u/wYd+qgqZQihDomRuzI8/&#10;4xeZFyLjj/m3tP5/KxB5PEgVTCfmxSseiy/UNtZgfT668r9DR9Za9GWvxUDRdxisvYvnD6vwbqAH&#10;P1DRSMsUGVglkwl/4XP/8PYDHjd34vjmwzChglDbWNoGGohoaasxr7KUEhmOiSiFIQZdtpQIElEh&#10;shRA+BzK2MvWEpWERoFoGilK7OPXxefSkXqQka0sDTxGYiEa9SKKROIghAUViAqefwKIKBAJzou6&#10;EUCZKJCMNnYhNEI1AXTHBAWMMQSDgoP0fyI8NACRvlhUIbxdQDJKigrlPlQhKhNL34YA1cW/jBkL&#10;/wkTsImf//BEbZw21MM2HtOePPdmJ7kSGraYFWqH25sjcWdjBBbwPPpurh/2zvXHmkRXfDfLG5mb&#10;I7A73QPLou1wa7UfPG10sW5mEFbQqTmSEor3U7wUPD5GOeEtL9+FO+LNcOxDlMcLwkMaJbZRcS+m&#10;XZgT6Y7725Jwd0865sd64f/KWYkNs6bga0N/fq5gOkdhMHMlCByiYGRP587OH/YesXD2n4bE9CXY&#10;tm0Hfmfgwc/Mz094jLYKxWgCZLRNlKpM13JM5PmimZeuT2gIOEYgIsvAXRT8LJhThcg2llvkKgUQ&#10;t4il8I1aDEf3YDh7hMHNJxYujk6woa2ZaK6vtq1k90PgMcqAAKnP2IbaO5tQc2cDFcIW1GZtR/29&#10;b6kUdqApewfa7u9HRyEhQiXSU51JgDxAL+V/L0/EHioQyYCSrSRpbSJzQB421aO1thItVcVoLc9B&#10;c9EV1OceRPWdtai4Pg1V15NReXMWKm7zb57k0m++JPMs7l07iTPHdmHb1hWYt4hfUlo0ouhNRiQF&#10;IZwrmoRPmx6NbzbNx90rx1QGV09LAwZkiJV0CJZpdf3Sdv4xT8xHqnni20fteNfbgHfdPPm6K/C+&#10;pxrv+xrx7nEH3g4+0oy7lWmLPJlfP32h5pwMdPcQiK0EVCVKcnJw/fx5HNi7B1s2r0fazBlw8Pah&#10;963PL1A8cR0YuVtojLoxYUIoyDaVOeFh6m6rajhsA11gE+BCdeAGR3r+0npEoCPBay0zXULAALoE&#10;iIym1XfVbGHpOkq1uhWsaNSlgtwuxFmpAFWvwfvpUfF8rTuBINGBGeFhRnkp20/W9I6kXsOMEDCk&#10;7BTVIo/RsdSj6pH6ExlEJQrEC54Cj1B3HjiemjnrjkY01g5KHfjEetJAW/Nz8X0SGLKFpUsPxIqS&#10;PiDKDYsXR+LAnpm4cHIZf7Ml+GZDMhJSAuET542gKX5UI8FIXhBHo08QUeFMlTTf5SmqUj1iViwi&#10;Z0uBYRxuXNuClqZb6GzPRHHWfiyYHwNjfn+SdCBbb2b8DqT2xYuvKT26Jkn6rxfVVqCjqo1xifaA&#10;/7QgvmYQZq6YgVXbluHYkW9x6ex+3L22D521OXjS1YRXQ4+pGAaUc/G0p0PNjhEISAp4U5EUp5ag&#10;rroYty8cxpWT21FdcQ81JXeRe/MkrpzaictHvkHB9bPo43H+6onMhXmBjy+fEyA9+HN/If7acwI/&#10;tq3H05rZeN6wBe8eleHH18/ws3TWHZ4iqJbMeH//UfW0evNc6jhkcuYzNS5aigEFcs972tFffhu9&#10;D07hcfVdPK6TcaKleNxajxfdHXgz0K8yumRaowyxkvG/f/nlr/jTL3+BjFiYP2UO/mW0bGUJQAw0&#10;KkQBREspka9oQDU1HDTYsnUk20rGmqaGI0sBRILphhqFIEb9q08KxHB4G2sYIFyjRiAyrEAUQAgO&#10;9RoKIFQXAg8VNNdARPP8fG2BlCgQ9fwyFVHgZqOC6WpCoWO8Stsd2aYaS2AIOKQnlmxpjZFgOqEx&#10;SmaBiBIhSAQgYwQgfC2Jg0hLd78J47F24kR8O2kSjmtr46qOLs6Y6mMJj+tUHysE8LhaNjMAM5K9&#10;kBRgizXpPji7IRrRvraYGuGE2zvj4e9tDV+qc08PC1jwXE/0sETTrBB8jHXFDwKPaGd8iCRAqGRk&#10;vZH4ByEiAHnlY4sGHrMr4/0xJ94bh6YHIMTTAaGe9vjztfk4RMX+mba7UhPymQSQAkxda55vixah&#10;6PYV2r0zdPjCkX/rJjJuXsFnuvyMAg8CZzSVmYBkFAH7NddYKjgJmIvSEIhIEF3HhWv4UoAiBYem&#10;KqV3vmqs6Be3gY7uYnhThTh7R8LGwQfWruGwsLKDvTWdUAtDBY8xCh6T1Pqs9vZGVN9YgYor81Bx&#10;dR4qbyxG1a0VBMoaNGRsREvOLrQXHFHzQlRMpL5AzQ6Xwj0ZuNTTUq+UQF97i1oCkocNtapavEXS&#10;dYuuEyBHUHV3A8quTkPplViCJAUVt5ah/O5OlGUeJUBOIfv6SZw7vgfbt67EjDkpCIulhKI3GkBj&#10;FpzggyB6pZHxvli6ZAounPgWZffv8HWq8aizHYO9PWqEqprdMChe3aA60d4O9BIWnQRJG9720RN9&#10;1Ip30gl1gHCRSYPS7fTZU1XZKwpE5ktIm3pJ6a0pLETG5Us4vGsXli1aiKSUyfALC4KJPQ9ufW2M&#10;JTDGUwmIGphASSdbUjJu1tzbAVK/Yexuw0tbFb/QpOhaUxk40cC7qvoRXUsa5+HMJ2lfMs5chweM&#10;ptp9HJdsDxkQFi4xHvTK3aBHj0mC6AY0rrr2PEkN+QNSBU0ijEzldd0seGlGA8zlaq7ytiXeMslC&#10;RgRrq1RdSReW92gX4gq3KF8aYWc4BjuqSnRbwsMz2lMNk7L0kR5dxrCRtimeNOJUMdo2+rDztcSm&#10;LSnIvrsD9eWn0dl4HQ/rr6E07yAO7ZuH0DgvPqcT5bAXYmZFI1TiF/5UEJEeqjree3IQ/KaEIIyq&#10;ZMHKeORm7KCCvI+nA1S0zTdw9eQKeFNdaEtatKQ3cxk6m8M1kt8ZT3IdB0N+rxZw5wnoPUXak/io&#10;5pSiXNZsWIjTFw7h7s2zKoMq//ZZdNQWYqi7jfAgQAYHlGPxXLY5+7h4+aJf2sH3YYirg8dw1tXv&#10;cXD3CpzYvwbHvl2Kb9fNwoHNi5F34wx62hrw+sUzyNxyNb/8zSv8MNSNn7pz8Uv7YXxs3oCXdQvx&#10;snEH3vcW48PTR1QVT2jsn+Hji+d4x+NMhrM9f9SDwfZmDD1swRu+p3cEiKiPH2Xi5Zu3vP4cL3u6&#10;8IzH9YtHoqj78bSzU9V9qBgKj/WXfP9vBgZUQaHq0UUo/UBYdVdXI8YnBP88ZoJmu4rGU8VClArR&#10;+g1ENApFGfdhJTJKQWSkUlwAInEKMfjDKuQTQCSILi1NjBU4fgUIgSL/1+X/CAF1/5ElSkQUiIKH&#10;qB5RIJo0Xg1UqESGIaLiLFQkUiQoNR/Sxn2cGEcJlBuLQpIOvDSwVCjipatYiIU/weE1vJWlUSES&#10;Dxklrd21jfC7cRPgTIAsnaiFbwiQfVwXdHWRpaeHPCN93LMzwUU/G2z1s8UcL2vMDXZAGh2WKeHO&#10;mBbqhAQq7MWEw1SeVysImkU8F+fS+TtCAP0c4Yg/x7nghxhnLhd8iHLWbF8JQLhU8SDPowbar/nR&#10;PpiX4IWH38/G3Ml+SKP6/9frC5D77XT8i64rvjTm+1ZbdUH4g649AsOiUZ15Df8+2Ir/eNaB/++H&#10;Qdy4fAq1BVm4de0SPjOg8rIgPBQ4AjCKj/3azBdfmRKoVCQyF0RSeSVwrlEeAo/kT1lZhh7TYOI9&#10;UwXTbYMJjpi1cKUC8SJAPAOnwM7JH7Ye8TCxcoadlTFMrTSxV8kAHa2KmRVANqH6+jKUXZyOkvNT&#10;eJmO8qvzCZKlqLuzDs3Zu/DwwTF0lV1SAOmjAhGASJV6b0steukZ9bY2qBYnvwKkRgGkuSwPDQ+u&#10;ozbnOCrvfoPSa/MIkCRU3EhD5Z2VqMzcg4p7J9WM3fzbZ3Dt7GEc2L0JS5bMQmJyBIKjPBBMoxSa&#10;6INAGiV/yr706RE4sHMFcm6d1aTyEmCPuzrUrBINQIZoLIZUla4Mk3o7pAHJm36C5HEXr/co9fGW&#10;RkUBRGa+D/cSkmmCgwogDagqyMfNs6exZeVKJMbFwtHDBVomegoeE8z1MJ4eyBh+gSLlhMij9Sdi&#10;oqUB5aALVYEDPX4rBQ59CY47mtMoUmU4mcPQzUYDFRpHbUJnlN54njxc+uN4ko3nyTQeEqQerTeB&#10;zzsRlv52hIgn9B1MMZEw0KHHJGm8EgMROakj21gEjQmNvKGdserZJWpBWp5IwF1Bykg6h06gtzeR&#10;MLBQWU3SQFGGWhkSOKbi6YvXz0sj2SLiSSQptxKYN6G3pWsvs0cM4BZiix2701BScAA97Xf5fZVS&#10;+ZXS+N/Cg9vbMHVqgEossCIobam6ZAvOwItA87JQo3ddYnwhM94DUkMwY2kkrlxdg7aGS/Scc9HV&#10;eAU3z6+g4+CuRgBPspXEA2O+F1uV+ivvz4wwsQ9xgl9aANzivWBGr86Yqsg30Q+bN89Hzt3zKH+Q&#10;hQYeF1Ks19NUjSe9HUp9iLEWgLyU6ZIDj9WYZnEc3nA94/8e1lUi48whHN+xGtdP7Uc2oZF9/TRK&#10;7l1De105HlMZvHwygB/evlbpuT++fkmA9OLHznz82HwYHxo34n3TFnzouIwP/XV4y+NtkOdGZ3Wh&#10;GpPcUpGHquxrqM6WOGM+HtVW8FiVGf4ECNePr9+oZo3S9ff9i1cEzgsVM3lLZfJ6YIgQ6SJ8+vCK&#10;4Hje14cBSV1vacIzQuUlodJJFbV/7UpMokH/w4RJ9LwFIBIL0QTTR1SIrK9UPERSfKVOhAZeKREx&#10;7JqCPllS3CcjcjUAoQpRxn0YHryutqsEFlQiCiACE/5/JDvrH0FEBcsFGnzer3k5UkiosrH4P7nf&#10;lzT4UgT5Ff+WGIcE06XuYxTh8bWhvDcpiNR46ONlUYXI/QQao6UmRAXTpUrdg/d35Ps1w+/HT4Se&#10;1nikT5qATZMmYhcBcoQq5La+HnIJkEIjA5SbGqLaygT1PEeLeZwV8xzIpeG/RyWcR6frHpXwHXND&#10;XDfUwxk+dju/xzN6uvg52gm/JFCBCEAImfeEh4DjdZgjXhEeL3n+liX5Iy3SGzPoCO6dGYhdS2Mx&#10;L94H7y7OQem+mfjS0A1/NOR7lyaYhMDvdewwa/pMvGsqwb8NNOLHrhr82F2Pvww+xNPWCpTwGLpx&#10;+YICyCjzQA04TDXg+HpkESpajpOVClEKxC1VZWQJPKS/mIBE311UyAy1jSUNFj2iVsMtcjk8I5fC&#10;P3wWbJ1oJ0LnwdEnGfb29jCn0zuONme0sQCEdo/rswYa8bpbG1B5mcb9/FQFkDJRIzeWo/buZjTn&#10;7kdH0RkVA+mry1F1IVIj0qf6ZNV9AkivbGM1N6KjsR6tNRVqpGtdYRZq8q6iMus4ym7vQNnNtXze&#10;Jai8tRg1WVtQQ2VSc/8CqvPpxWZfxb3rZ3H2+F5s37IKc+elIHFKEBJS/JGcHoxYepwhsZSXqUHY&#10;un42jc13qqiwtbZUvb4UQUrTO9nGkgClUiICEUJCM5lQhkv1KXi8EXjwNg1AhpR3+EZ5iIM0Zt0q&#10;KaC6sIAK5Dx2bVyPpMR4WDjyQNeeoCrRpbZjnMqC0uwFjjHSpTGXwhpDevhWBIaFqusQaMgSz38S&#10;vWptXsp1qenQ4ZLg+1j+CF/pjKPXxaU3DBEjwkM6AeuOV9CwC3VRDRQlBiLtQKQSXiCiRWCJMjFy&#10;NlUZV0a8Lu3MrX2sYeRoQuWhQ6jpYywVyASqGgHKJL5HHxpka3pS2vS85P1oCoT0+dyGsKYXFkBg&#10;SxW41I5I4Z88v7m3FTx4cmzemoj7WVvR2XSFxus+VVsxHrXeRvGdbZg7J0ypLmnBIhCROe1aDrow&#10;8janh+MCf6qP6FkxCEkPR0iKL9ZviaXRX4/64r0oydmCvbtT4B3mrL4XAch4ejxmntawkPYrVDYB&#10;adIexZsHuz3MfO1V4oFMYIyeHYWla9Nx9/JRwqOAToV0k5b2/q304ruHf3+qEAGHMtqExwsaaHrw&#10;8rs/6+1CH9Vsa2k+HlaXoJuP75G2PQRQe30Z39s13L9yHI8aqvBBzX6RY2ZQZfK96y7Hx9Zr+KHx&#10;IH5sv4KfBpupOOS4G+D9a1B05QzyLp1A/s3TuHJ8G24f24Wupho1afH10BOlgt7wuBMlIXESgYi0&#10;ipe28W+GZAb6M7yjOnnZP4in3dJTSxICnuJxWxta8gvUdMaeh404u20LTAyM8IfxojIk84qAUBD5&#10;NRvrb1XI30Lkk3EfhohqNTKsDgQgn2pABCBqW0qAwEsJosv2lQLHcG2Iup+old+okU9bWcOxEPXc&#10;mvW1wXA8RGIh2saEnz6+1DEhCDxUMH28dRjfjwuhwvsZOattLLltHL1siRfIlpa0MhEFIim9o4a3&#10;u+S+X+la4nOZUEgFEkyArKUK2UOAHJ6kjctUIdmG+sg3NkCJmREqLIxQb2OCBmsTVJkbodiQtxsZ&#10;osTYEAW8nkvQ3CR0zvNx3/A7PKangx8infCzKBDCQ+If79UWliNeB9jiBY/Z87G+mMPjfufccOyY&#10;EYTUUDd4ONjgp+uLkL9rOr4ycMEf9N00yomf658mWmF62jT8+WEpfumswMf2CvzQWY2feurxS38r&#10;fu5vRlNJFi6e+x6f6VNxmVN5mPkp5aEgIpdmBAoBMtY2Wm1ZabawpL1JsuqNJZfSaFGpEM90mPvO&#10;obM3X9WDuEWugHvEEjrvC2Fh74FAqpHwyZsQHDpFxUEmSCGzAIRLAaQ57ySa7h1A/e3NVCLLUUk1&#10;UnVzDaoJj4Z7e9CafwIdpVfQU5PFE+IB+pvLVaGhAER6Y8kWVneznGzSnLBOwaO+vJAGOBdlOXdQ&#10;mnkJJXeOo+TWLkJkO6ozvlUpvQ15h6hOzqGp+KaaCFhdmKkq0m9dOY1jh3Zi/brFmDUnAWnTQzFj&#10;XiRmzI9C8rRgpE4LxbrV03CBJ+ODzAuoLclGGyEisRjJiZeUXtmKkvRcpUSeDGlUBi/FiIyst2JI&#10;xLAQIu9oFGQJTCQQ/6idJ2c1SZ+TiSunjmDNykXwDfaDubMVJor6MNKBDiXdJEtjwsQIWha85HUB&#10;iBaNsRaNn6yJtvSk6U1LZpX0g5LuuzKOVqAgQXRtuZ+lIcaKkqFC+FpAQoh8ZTCOJ9R4HvxUDfyf&#10;kauFSruVoLhMMhyRj5LFpUd1ICm6kmVlSontM9kbC9YlYfHqRLjT+xGATLI1UvEQR6oAS4LIzMdK&#10;xVTkvUhzRwU2ibt4WMGcHr2RePsEkam7hVoOwY7wIFB8Er0wbX4Af59U/rab0V13il7wVXRUn8at&#10;cyuQmu4PMyoGaRBpJaN5PW342U3gGOGKwJQghEwLQ+zcWIQSIK5R7ghMdMHS1YHYd2Aydnwbx9/X&#10;C+ZUQbKFpaBmbQSbAHs4RLrAbbInnHmSGrlKTx599Rrusd6qFXv0nEhMmRWNS4d3oY3Kd6C7nd66&#10;FNxpJlOK2lQQEaeBx4JsE8lgJol/yW2v+nvwggpD6oLk95dtrUcdLaptzsXD32LfqrnIvXASTzrb&#10;CSUpPm3Be4Lnw3OCaKAbH/sa8UNXBX583IafXj4lDN7g4+vXSik8rJLmjEWoLcyjk3Qb5TwnpH5J&#10;gYMAedotNSCP+Jj3Kij+47uPfH+vCY23eNE3gCft3XhLgAhQXj4aIOz6hxM+nqC7vgmNhYXIu3kR&#10;UyPC8M9fjxnOuhKASA0IwTFxWIEogPyqQkbiIQoy9PrFeGsgolEiCiDK0Gu2l1QNCO+nAYgAZyRQ&#10;LgpDQCFbWgIQzdI0XJQYicRMfgsRS/WcKm2Xlyq4PgISPYJKtrAEIFyiTCSArmUTQSB48rywx5f6&#10;vC/hMM6KAOHtCiQWVCD0wkdJLIT3k/+rLSwBiFSkTzQgQCbARFcL83Qn4gABclJbBxcJgrsGso1l&#10;oCBSRBVSwvO5nCCp4vldTKg8MCE8CBCBRxYhckNPD2d1dLF9GCAfI5zwU6wGIB8IkA90st4THr1h&#10;7tgR7YuoQFdsoePz7s5KzE0JQZIvFcuV+cjcno4/6rvijwbSENJTKah/mWSF8PAovKnNxU+tD/C+&#10;pQg/PORxRQXyU08D4dGC/3zZi+6afJw7dRT/pE9Q8rNrtq4EIn4KJqMEKlYhGGUdQRWSoOAhcY9J&#10;zlM03Y2dJ6slIBG4mPjMVBlZ0uLdNWKZioNExK+CpQPP+dD5SJ6xB5OnrIWjox306YiONZMdGH21&#10;Pmsruo7WB+epNOi9Ze3l2jOclXUMzQ/OoL3kCroq76KvPh+PCY/HrTWqT5Y0IlReGuHR1VSr6kHa&#10;amW+RhEqC7JRmpOBoqybKLhzAQ9uHEfhjQMou7MftTnHVDFhc7GkU95Ga8U9tFRKk8T7KC/IRPbd&#10;q7hw7ih27d6IpStmYs68WMxdGI3FyxMwf1Ec5syNxiZ6m2cObUT2taMozb2G2uJstFQVoYcnpoyc&#10;lXncI0rk9ZMnqt21anktRkQBpJ9LPD9ZEgsZ+AQQ2aeWCYzdTQ183gJkXTuHvTs2YNqMZPiF+8DQ&#10;xgxj9CdhEuWsoZMNjF3saNitoe9gSeNuzANBD2OpDGTs7AT+rUUvX9vBFJoguSW9fmMV35DtJEmH&#10;E09bADJOEZ0nvvZYfMEll19TgUjbEoGAuWzXEBDaVCCyfTaWnsAkvo6pm4XawpIaFFEYjjx4t25L&#10;RU7OXuzYOQsO9OClc6+xBNqpIiz9bAgjBxWgN/N1UE0d9QUkhJSxN1+DgNHj/aU9i0DEOdQZXtKT&#10;igrQf4of1Yk7Uud4Yu+eWGRdX0yIb0DOzfU4cmA+ongfOyqCkToWcz6/dYCzmjsSOiNMGXu/5AC4&#10;x/nCIcIdtlQbXvGuCEtxg3ekA8w9NC1bRBkJWI0JNO8kLzWTxNSD78nOEPqEpUuYm5rrLjNAYuZF&#10;wD/FD5GTg3Dx2H5V3Pqsv5fG+THeDfXh/VAPPjzpxfsnj/COv7My/KI+XhAgVCJyTLweeERngwqF&#10;158+6kUXj+lKGvus04eRc+kUGqmmh2joH1FhP2puUOrhHVXARxlnLJ10X70gOJ5rhkLJVtSbt/jh&#10;zRs1H/310FO1LdpeW42HdVTtzS00/LU8Th/iNY9JOUZf9PSpUbUSFP/pw498j28IDM0Y4KHWDoKo&#10;H+/5nJLs8aSzF0+6CEXJ4nr2Ai3FJViSkIIxAggaNQWPT2sYIhIDUQDRwGMEICori/9XW10KDASC&#10;GHfZupIYhTLsVup2mXqotpZ4P7V99QkgEiznY5XiEGhowKEBkwDE4BN4FEjUVpYmZVezBCJ8HdnW&#10;4nW5j0DvC8kk43UpDhSAiMoYZeyKL/Ss8aUeIUcjOZYKRJaChygOGuGvBSDGmsLCUUZOGoBQ1XzN&#10;z69FgDjyHFunR4BQgZwlRK4QIpkG+silErlPSAhESpUaIUAIEwGHrByuu7zfNSqQMzo6+GbiRBzh&#10;5Qcemz/FuqoA+o8EyDuef5WRXlg7JRxJ0T7YOysUyyb7wsPDCd9MC8Jf7yzD9S3T8Ac9F3xuqAGd&#10;bLn9UZcq28UT/UW38HNrAd425OFDazE+CkCGFch/PO+ms52J9ZvX4vSJI/idkZcmiC6JBFRgAhLN&#10;kkB6sIqDjOZ3p+WQgEmSEq2WqJARgCQpgBh7z1AZWZb+c+EUsghOoQsRkbgeNk5+cPNPQ+KMvYid&#10;sg7OLl5KhRg7WqitcFmfdVbmoKM8E+3F19BWeEGt9uLLeFh6HQ8r7qCzKhu9dVQeTeUYaKtRs8dl&#10;+t8jXva01n+Ch+whN1eVorooD8X0sgoIgvy7V5B34zzyrp1EwfVjKLt7AnX3z6O15CYeVmahs+a+&#10;2h+WyYIt1UWoKS1AYW4Gbl49h4MHd2LV2oWYNz8Rs+dFYcGSOCxelkiIxGPDmqk4cWAVbl3ch4KM&#10;syjLu4mawntorSomROT9tREC9CoFIvTyBB5vn3MREJqtjF68ljG3/TL2tpu39SnjIiNEpbjwKQ1E&#10;X2sTmiqKCcFbaljWlvXLMXN6CvwD/KEjTRUNdaFna6EgYuLuSMNnqYg8xkSHEKGBt9Cnl0SIiCIR&#10;g2hrTDku6sRYgUMAIoCQmg7ZDvtSawzG8vZRVCJjqT4s3Ey5BC5S8T0R0vNK4hESA5HWypI6bE4V&#10;Yetrr9J4zalw9Kkc7P2ssH5TPO7f245zZ5ZTirqq/0tWlQBEgCPPJQWEloHOVCOEiBchSIhIPMEq&#10;1BXmQS4q3diR8PCJ94Zfog+8E7zhGuYCe6oXxyBLxKY7Y+W6YGzeGo1tO1KxZv10hCeHwJfLKcJb&#10;xXmkilwC6KJePPl45xgP2PA5rMP4nrgsKPHNgxxg6ievb61iRRI41yVUTQgvp2gXOEfwPVKVqIJI&#10;f1EdnghLC0UIYRQxMwRB0/xh4m2J8OgAXD93HO0NNXhBILx78hg/POlSbdD//LQJf3rWip+e9aoB&#10;Th9evqB6IESePecx8VTFQyQGJjEJGW/QSRXdzOO4Xbazmmj0WxvVHBxRuBLMftLZQVUj0wUJD2mo&#10;KOm6kmX1XoLr7/DDcHt1mSEi8bXndGgetTRTsTejp7EG3Txf+hobeXz244OA4Ym8DwLo/QeuH6he&#10;3uPjmw/44d0PePV4CI+bmvGSx/IbQuOlpJp3ylbtIP9+hccE0YY5i/GVamHCRSgoOPwXmHxSIOOH&#10;AfIJIvI42coiHEQlSLxjxKCLKiBA5HaBhwYgI/GNkSXwkAD6iOLQrJHtMwUnQkTzeAEJlQzVjgqs&#10;q0WYKBUi21iiQiyoPgzV+5VtOIGKZFVJq/aR2MaXAgV9exrN4GGA+FGdOBAe9MhNNdXpsr42dMCX&#10;uub4YpIxP6sOtLQnQJ+OlxudtX36OjjDz36GELlGVXGPcBAlUkiAlBEcApAKS2PkU4Hco/LI4P9v&#10;6+vjCu/7PcGxbdJEHOXlOwLkZzpBkoX1ntezEgMwM9YfOxdEof3MQqyfFYEEfxfsmBaM/yt3Da6u&#10;TcHvtB3xhdFIASSVlZELxhKqhReO4E9t+Xhdm60AIgrkY3s5AVKDf3/yECX3LiM6JRWrVq/Gnl3f&#10;4Av5rOYCkF9VyCgzDUS+ImBHICIZWROlKHMkC0sKC1WNiCbNV5ONNZMO5SzYBS2AQ/AChCVugI1L&#10;IOzdohA1dRe8oxbAztEbTramcJUShRA32Pk5SiuTYnTVFBIUueisoFGnYe+WSnQa9576Qh7oZehv&#10;qSI86jDwsJGeUwseU8LL8CmJPQhAVEuTmnI0Un1Ic8QHmTeRfeMCMq6cRsblU8jiyrt+Wk3wa3hw&#10;E+0VOeisfYCuOhkMVUyAlKC1phRNlaWoLCpAXsZNnD11BFu2rsb8hVORmh6J1OlhmD4vGjPmx2D+&#10;4gTs2Dobp49txK3LB5F39yyKsq+h6kEm1UwxOuurVX8s6S4sbbfFSEicQ6kMguL1QA/B0YE3MupW&#10;1kAnDQK9OhodAcjzvh5+zjZ00hjVlTxA/p3ruMz3c4g/2tJFcxEYGgxjGyuMN9DBeGM9TKQaGW9q&#10;QI9nkmZRYYwxpxIZhsh4ayOCRLPGU5VIBbqCiL4WdKkapDJ9lA7BoTcBzoH2cA0wg3+sHTxDzGFg&#10;pcn00rE3hgEViFzKtpMpgSDjaR0DHOBMr9+ZhtqWf7vwQJ61PBh79iVj9YZY1YzQniCwD5eKczdY&#10;0AgbelrAnEbbmgbeirCw8KOHT8UgdSgWgY6wj/CAa4wXfOk5BST7wZfG35aPky00CdAbuZjA1s8C&#10;nqHWCIpxQHC8G2YsS0PE1GhVmBg5K56PCYJfUpBqL+8YztcJdoCJvx1MA6hMghzVMuFzGvvZqtuN&#10;CC/JLjMgRNyiXeE12QNOhJ8X1Ys935NzhBtv84FXoje8CTWfRE+qE0/YhDoiIMEHu7YsQek9HlsC&#10;kMcExdM+gqMZ//a0GP/xNAv/x9N7+OuzKvz0QoYzPVMZTB9FhVAlqGA6gfDq8WM87+3BUGc7Vba0&#10;+6eT1FKvtkclxveojcc+jysBiBh0CYBLqu6ff/wRf5Fajx9+pPJ4pzKrRKFIhp9kWEm/tpwbl9FB&#10;MHXVl+FRazOVCNUyLwVe71+9phMjW2uv8PEt4fGKCoYK5KcPPxFSbzHY1o4BwkcmI75+yfu+eMPr&#10;TyHTER821mLLwsUYp62HUfSm/xYg/wUiv9nCGlEhKhbyG4ho4iGyzaRpM6IBiJnG+Mv/Zf0GGFL5&#10;/rWsYWDIdfVcnwCigYik0/4KIU2mlQKJgglfT22dOSpFol6P91cQ4f3HGTtSbftSlfoTJEF0tNzx&#10;taoVCYMMmPraxI0AsVNbXCpbi4ZZ1MpXola0TRRAvpioD2MDbQQ46MOECj7CygBHLAxwngA5QxV2&#10;nWDIUvEQQ6VCZPuqlBApIEBEeQg8blB9SPbWMR1tbKIC+Y6PlWLBv0Q64kmMJ67OjEI6lfD2tEDc&#10;3pyM7ENzER7ojnPLY/D/K96Em+vmw4fv/Qsqh5EK+jFc/zLBGN+uXoq/tN7Hy6q7eFM3DJDmQgWQ&#10;v/TR7tbnY/L0aXhUXcpjugNbNy7DHw1dMUZlYQlARrKwZAtreEtLbWWJConEeIc4BZCRfljSK8vA&#10;QxNgl2wsDURmwTpwAeyDFyI4YT2s3UJhae+D0MlbYE8lYmJLW2JlBh9POyRMCUJorBc+62mUVuiV&#10;hEUZeuuL1eprKFWdbWU2+uM26TfVSM+rhVJc+k7RC+MJJsOlRgAi/bBaq8vQUJqPciqIgrvX1dbP&#10;jfPHcePcMWRcOoX7Ny/yBL+OhqJsdFBtdNWX00BXUrmUEyDlKnYiPbXqykpQkncPNy6fxYH9O7B8&#10;xXykTItDVEIAohN9kZAaiCkzwqlIJuObLfNw/NBG1d4i+wZf4+4l1WixqfwBOgiR/vYWPCUMXg30&#10;q6CmeKXvhuidDnTh3eN2vOtvxltZj9vwdrBLQUQKxCRb52lvNyHZyuepRW1JIQoIxStnjmHntg1Y&#10;tmQePd4I6FqK4dfCGErisQTJKEOeiAZa+FogQqM/mkpkDCGiQDK8rSVAkeuSQSUKRLr1mnvaYgIf&#10;4x5oixlL4+EeTDXgoAVLF21YOOtA21JXxUwkliHpuIYeVjCj4ZV0Wytet6bxtac37xHnCc94TwRN&#10;8UT4VEnJdYNDhCscZdZ5NL1/qg5TT3r6DsYqbiKFhdYhrgSLJyHjAesgZ1W06EYv3yfJD95UHp58&#10;TnluPaqbcZb6kDkAUruiYy8TC/kc3tZ8/5bwjPaCS4Q79FzM+LgAxMyKpUoIV3NKbPm8ElDXl/oU&#10;gs/En9Cg1Jfr+jLEyk+aRlIZcTnFusNvqsz3cFVxkoT5cQhPD1PgcIrQTFV0j3Tl+/OAV7wHUufG&#10;Yd7KFMydm4DrJw8oR+ZZbwd+eNqNvz6tw388uYf/8eQc/n3wGP514CJ+eVKNH19KCixViACEBl4M&#10;vgBEYmYvBwbVZL/HdCBEfXSqeTM8R2jwFTy6u/CsTxwNKhBCSLrt/vLhI5em1uMHAuDtk2d4RcBI&#10;r6qnj7qQSWcq++YNnk916G2qxiDPJxmA1sljX1J6nz+S7DDeXwXMZftKUnrfU40QSFQkz3v71aTE&#10;dp5jA80teP2CEOH/nz3qR/b3pxHgLONUqXYNjDCKRu2/QkSqsX8FyK/rV4D8A4iIMhjeZtIU+lF5&#10;yP8+bVEJrDSK59NjJ8l2mLy+/C3XfwsSecxwbYqCyLASUQDRpPlKMF2TkaWJhWhqWAg7LSmctaDB&#10;lQmL/tAiOCS4buAcDwOnGKrxUEwgXFRHXnMfdamJf1jytQiPSUb4nXTapaPnYqENW55LjvaG8ON5&#10;sJHrpKk+zuvp4i7hkENQ5BIYOVz5VCQSA8mmArlJwFzS0cX32to4OmkSNmtpYctELbykI9SSEojl&#10;dJimRPvi7JrJOL0iHjF+LvB1tUf3yTn4z+LdOJWejGluMYi29cUXogyUmvLEH3Ss4evnj7eVBEf1&#10;XbyqzlQAedd4nwApwgcC5N8GmrBs5QLkXL2I/8e7x/g/nnWq6a//NNGcsAikjRnZxtJAZGSpYLql&#10;qJBwjLWNwURpUDmc2ist3k28ZymISDBdOvWa+s6GTeAiOIYshk/MKti4R8PU2hX+USupNtJgZOcD&#10;G2treLlYY/b0cMyaE47PpDiqr6WBHlEdl3ThpeFtqSU4GlSXUIGFyHqZGaKWNC6klJextjKZsJMA&#10;Ul15a8pQX1qA8rxMFGRc5wlzEXcunsaNsycIkNMouHMVZbl3eZ98dZJ38qTsapTAuwComhCpJoSq&#10;0FhZjvKCPGTQYzt5dD/Wb1yJtFkpCI4JgnuAC9z8HeAd6oLwBH+kzozBipXpOLBrFc4d24lb548i&#10;7+YFVOZnormiSAX2RUlIls0r2ap63EV4dChwSEX6u74azepv4u0PVVaNpP3KNtdLQuRJXzf6aDRa&#10;CcjKwlxkXr+Ao9/txJZNq7Fw/iwafD+MM6CSIEC0LIwwzozy3XAiTwItpUQkU0HUiAKJKBKCQ1SI&#10;3C7FhKMNtXjwG8CeBtacxjicXnfC9CCYOhhgjOFYTDQbDyP7SdCx1NEUKlrpQwa7GPvQAHvb0ICb&#10;w9DWGDp8bjOqE7cYDxpWX7jT6EvgWlSHY5QbnOkdOVNRSM8rEw9rTORrS3W6NFg0dJHUWBd4EtAS&#10;lHblc3gKOLikUM+SikiC69JaxcJPYhpO/CwEGiEidSaqTTyXxCYkYK7nZsb3ZkXj74GQqeEITg3n&#10;8waoJILx9gYEhgVVhzWMfK1hwPsJQAQ6kk5sE+IAyyA73tec798NYWnBiJ0VicjpkYSYA4zdTOES&#10;6orY6cEEJQ/seC+kzY5B2gyJi81H3rUz6KYaftrTjg+DD/HXJ5X4z6Hb+I+h7/GvfdvxS9cW/Nh7&#10;FR+ftOLD8ydKgWi2sqhCuN5wveZ6PjhAld2Oh/T26iUtuChHbTtp4NGn+q696OtVivbja6nFeIuf&#10;CI4f3nHxUqD0sr8fHTxusq6fo9qupcp9jP7WGjUeQVLhD+/fjqBwX3W8vqSD87J/QLXTef3sOZoK&#10;CtGQm68C6T/98Av//xQPrlzBlmWzsSwlEbcOHkFvQxPaCZ/jO3bAxsQcpub83s3N1TjWka2sTyBR&#10;sNBA5LcgGQGM3O9recyw0VegGM6aGqnPUBlVv4HHb4PymueQ1/z7JTGYrz5lhMljh9cIRLjU8wuo&#10;ZAtLKRDzYYBIDYskAMjz6CoYCBQkPVcUhigPmQMy1krTJ0s1W5QCQ8tABRIZNvW1oT2+1LXAH7R4&#10;7PE7muVrSpDoYFGENTwcDWFDpyzU0QQrXM1w2NkMl6iCL1oa4brEP6xNkMPz+oqxAS6aGuCksT4O&#10;mehhO9dCU12k8Hw/MS0Sc5JCkBbshpOLYzCYsQnBAZ5YnxyA/8zdgEeXN+PY+q1Y5B6JlX6xiLXx&#10;wedWYSrVVupaPqc6unn4W/ypKRsvK27/CpCG+3hHBfLXnloU3DqFOfPn4t+fduJPA234zxdd2LJl&#10;Iz4ba6BiP6qQcBgiGiUSQPVBeMh1wmoMFYhkZI2zI2ydJe5BxUF4WPjNU8pDAuxSmW7pvwB2wUvg&#10;Ei4t3pfB2iMBJpaO8ApdyPNuIczdYmHj4AVXeyssSI/E1vWp+OxRm8z/kNWixtb2tzURHC3K8A5R&#10;bUg8QLz4pzxh5FK2hQYIFAGIBJof0tMXeEj8o7GsENUPclCSfQf5hEjOrcs8gcT7uozCzFuoLJCx&#10;tMfFXzIAAEI2SURBVCUqoNjVKNlbjeiS1N8GeZ46tPFEa6ysIEDuqwFVJ48dwKbNazB9TjoCo0Nh&#10;50lP1tYM+jY0fs6WcPRzhn+0H9Kmx2PL2gX4ft8W3DpzSM2zri/MxkO+r77WejzpbNb0x+ptxpve&#10;OrzpKcfbrgd425mvLt/1VlGJNOHt8FaWAERUi/TWkvYXkppcU/IAeVRWZ74/iB3bN2DNqsWInhzL&#10;92KBsYZS3q+rYiCSHy2TC5USEZj8Vo3woJNOulI/MokS2tDNkkpkEvStDSkZ/eAb5URgEC6mEzHa&#10;YPxv5nBoq6r38TzwJdXW0J0KxdOGBtxSjcs197JVEwhlsp6HxBpo+J3ovUvMQaYIuif4wnOyP9z4&#10;Gs7R3rALdYe5v5Oq2ZAWJda+dnAmcFwIG9dYDUDc+Dx24a70SuwIBI1SsQlyhZm3PT8L3wdPPGMq&#10;BhlBa+llDVMPS5gSCOZUF/qE2QQbAxVQ958SiqDkUCxaNZNQ8abHY0Z4WMLIzwoGPgSIpwUPXnM1&#10;h93YzZwKw4HgoopKDSY4wrjC4Z8cDGuqFJkfEpQaAL9k6Svmg4T0CEQmBWL9mrlq/HGjzNXo7qA6&#10;6FP9zv4yWIH/GCRABk7iz92b8b51Cd6378PH/gp8fD5EBSGxiteqT9W7FxKveKmC3s94nD9qqadS&#10;LkZbVTFa+LztFQV0riQIXkPjXYkBqu8XdDAURKhEfqBykED4x9dvCZCX6jyR7c/2Kh5bBINs/XbX&#10;FaK7Jo8q/SZmLZ6LdWtW4SIdkpqiPLx9KgB7iRdPnuDi3u+wf8U6qpfH+PnHP+HD2w8ovnYHXs4u&#10;+IrHlImZKVJCIrF+3gJEBgTDysIcns628KHH6+hgg4lGfw8RCbCPgOO367cA+VoBhI8T5aAys2jY&#10;lUoYrgEZhsevQXl5jpHtsGEl8jfw4BJoqev/ACKiSEYC7EqJDAOLikTSeeU+EkwXBaWBCIEySWI1&#10;VEQqmG6ltq6+NnbmctNUo0tLE8nAMnHnuSffl6NK//18EkFlZIapVLG7YqxgR2fMkWtWsCWSAyxh&#10;y+PZxs4Eno5m8OeaGeyINVEuSHOzwFQe43E8V0PsTRBF0DhTiVvQadPSn4T4cA8qjgRcXJ2A9Eg6&#10;Xp5OyPhmCv4/lXtwd88GuHik4sj6XdgRmohNPlGIowL53CqU8PNS6sOP6uNN5R3C4ybXLbyWLaxa&#10;AUieAsh/663G3AUzkHv1Av7zeRd+7m/F/+vtI6zetBWfjSNs9W018LAMUVXoo1VdCJcoD8tQjCas&#10;xliHEyJRao23j4VkYhl6zVAAMfOZrbaxRJFYBy6GY+hyuEWsgF3QfFh4TiFAnOAakA7f2DVwDp4D&#10;W7cw2FlbYVp8CI7vWYrPJDjY39FOyd6uAoUCExmyJKpDspEUPFSvKRrUPnrlPWJUOwmQVkr7ejyk&#10;emit1sQ/GqhAankyVObfQ2nOXYLkLooJk+KcDJTl3eOJUkDQVBAYkr3VBBnk1NPayustVDL0qOrq&#10;0VBRgZL8XCqQKzh2ZD/WrV+JqdPT4BseAks3JxpUExpdfRpUA2jTQzBztYVLgDuSpkRi0+p5OL53&#10;M26eO4TSe9fQUpGvOgcPtFbjWUcNXnRW4mVHEV61Z+N12028br2GN+23NTDpq8bbx62EhwTVH1Gx&#10;yOflZ6XakrqQWsKx4N5tXL14Cnv3fIPlqxYhfupkUtoVE82NMVpfG59PGMuDm/DQm4AvJS2XEPnt&#10;lpaoEumqO9FMD6N0xqlmiNKM0IBQCKZycPQxg5619MmaSFhM4pJiwYmqjkOq09UcEN5f2sHr8GA3&#10;cDaHpa8D3OJ94ZUcCI+kABp+HzgRIA4RHoSFl/rbK0nqJwLhmxIMv9QQ+KWEwC0uQAFB0nYtvKxo&#10;uGmgw50VQGQMrl2kK2wJFZsId1iFusGcykP6dEmbFR2eSDJa18TVEuZSp0EFYubNk5AqwZRQ0BOl&#10;IIWfSaHwCPNSLVzWbJyPo0e2wsKfysOPysnHArruVB58nDEhIr27TPg+YqaFY+Wa2Vi1bi6mL0pB&#10;6tzJmLUgFdPmTEbKnATEpoerjr8xqaHw5md0CXDEjs1LUP4gA32drXj1dAhvRV0868efh5rwr4P5&#10;+O+Dd/GXR9/j48ON+ND+LX7oL8OPL59SLUhDQhn49F7FGt7T8L998hQveLw/lsJYHjvSsqe7rgSd&#10;NYXoqilSl521xejh/2T76UV/L15QrarHEkJvqD7k8Z0ymKq8WHWIlmB5f0sl2ssz0Fp2j1ApxJvu&#10;ZvzyvBMrV8/FlqXzVfafFA6+fPYMd86cx4zweNTkP8DH9z/i55/+hJ7GVkyNjcdoGeRjKWONTTBB&#10;zxTjdU1gaGYOP3d7xAW6IZbL0dkOYw2oIggEDRg0MFEg+Q04RtYIQGT76xNERrKzRgy8KAb+rZSA&#10;wOPvADKyHfYPIKKWpBRLi3nNlpYCiro+DBP1OgSVwEGUyW9eT0FELV5XW2Cy/UXIECBf8v5f6nBR&#10;ZXwl6kViIVKBLgF0gkMgI4H0zyca8twxhoWPOzam++D8dHuEOxsihA5NvI85JnuZYUeqMxIDrBBM&#10;R2ZamAPCfa0QweM52Mca3i6m8HAwhruDEVxtDRDgYABXSx2cWx2HZ5mbEezngS1Uyk8vLwOaT+NF&#10;7mUkxS2EqWMSzmzdi6OJ0/CtVwTibalApAW7in0YYd/6ZUp9PCu7jheEyKvfxEA+thbhYeF1pKZP&#10;xY8dtfjlUTP+21AH3nRUYu6iFfi9cQA/r70meYCw0LQ1CdEsgmO01M8ogHDZRCiAiAoZbx+nAunS&#10;xkTqP2ROuoXffFgHCUCWwTl0MUy9qFLckmFk6Qxb9xgEJmyAf9xq2HknwNLSGnFB3jizbx0VyEOC&#10;o+OhgsjIEqOptqsEIL3S5bZf9ZpSIOHf0u5DtnZERbTXVKKV6kOaGwpA6orvo6Ywj0oklyuP1++j&#10;uihfzQtpLC9VXXtFdQg4elvbCKJ29La3K4i01zcogBTdz8Gtq5dw5PB+rF2/GlNnTId/RDhsPdyg&#10;a2WOcQSIQESLEDF2sIC9txMCwn0we2YCdm5ajDOHtyL3xveoK8zEw2p6jo3FeMIf41lrAZ63ZOJ5&#10;01W8bDiJV/VH8KrpFF4TIm+6S/D2USPeDGg8WImDaADSwc/ZgPrSIuRn3sSFM8exd+82rF63HFPn&#10;pCEoLgyOgZ4EmxFGST0HQaEAwiXwUCCh1ziKS4oGpWBvnImuuj5aj7frTFCDp0wpn40dqC7sdKFn&#10;ow19W23oWmtapohKEfUicRMDKhdbeviONNymzhYqVdZFAEJACEBc4gmQKE/Yh7mrLSvXWG94EiBe&#10;lNQ+U4LgPzVUQcQzMQjOVAS2QU6w8rGBXaAmw0kyphwID0vCQDKk7KhKnCSQHempsqpsA2RwFiHh&#10;JDELGn93AYAlD0RbVV8ileeL1sWjvugUnnVV4cHtCwiLCaYk9kTighiqDioQenz6HqaYaKsPXWdj&#10;pT7MfG0QGO+PbVuX4eaVE7h14zS+P7oL3x/YjstnDuLMuYM4dGgbDu7cgAO71uObLUswa2EKwvk5&#10;NqyZg7yMC+ikOng+2I9Xz4bwUlJ4H7fhx/5q1Qr9p4H7+Kn3HH7pPomfB6vw85uX+FliFx9poFWP&#10;qg+aAj4JUj97gZcDA5qtWqqNnvpSQqQYXQRHZ41cVtA5KUUtHZ1eOkKazgcyaXAQT2RGR1sb6h4U&#10;oCHvDJ2TAh5D7eisykRb6U10VMmMnWLczzgP30hv/G705wj2cEFF1i2+/lu8piqqpAIP9/LDhrkL&#10;qJ478frtW3TzGJyREEfDo0sVKinjtpho6YjxJjYYp2+i2oFHUJHHBrkhLMAVVg7WajtrlLauAoMG&#10;DmLUR1SJBiga5fArQP72vhrDPxLH0ABgWH38DURGoPQPAMLb1FKPk+fTQERz+asqGcnSUpdUGRJE&#10;/xQzUffXU/UcX8j/pNiQkNEEyOUx/JvX1W1qmSugfCGXAhdp6z4MEDMvV9hHBGL13FAUrvPDt5Nt&#10;4WFnCGN+r7vmeCGS0AgnQLI2hmDXDB6z/DtzYzB2z3BHqLMJ9k1zQqynCab4mCLCzRiWNlZIiw/C&#10;zY3J+D9Ld6Hp4EoM3r6IqiuX4BswjedwNMIi5mB1eDJWOPjA38wJXxi5QirrxxpaoOzyEXysy8Bz&#10;AUg5VQjVyKuaLLypz8WfO8tx8cRObFy3Cv/j6UP8hQ6uxD9W0PZ4hE/BaJs4lYX2JWEpgXSlNNQS&#10;WEQQIOEYRXjIpaTzCkBkK0tUyESnRKU8RIXYBi9VS5oq2gYtgE3AXNUCXts+CtrGlrByCkIQARKZ&#10;shWO/ExmVk5wt7fGgY3L8FlfexseUXmMXCo1whNncAQgPQSINCskRIb6+jCkAEIF0tqiANJWXUFP&#10;i3AozUd9yX2ufAWShtIHaCwrIjSK1awQCZC3Ex6dTQ0ERysetT/ULDUNsJ1QaUFbvSiQchTzxLxJ&#10;gBw+uA9rN67F9DmzERwTA3svT3rrVqqZ4VgjPUw01YeRrQkcvR3hH+6N+IQgrFg4BXs3L8CNEztU&#10;1ldT0R10VWXjcf09PGm4gyf1lzFUexxPqnbiWdVmvKjdhVfN5/GqIw+ve2tUVpZkab0aIEBkC4vf&#10;hQCkoawEBZm3cOH0UezevRUrVi9B0vQpcA/2hb6NOSbQM5QiP5kyKIV+X1MpSOtjXRszVf09jsAY&#10;Z8iT0YAnmb4WZBztRAsD9T9DB3PY8+T3pCKwcTeHsZ0eXP0t4RFsQ5hQpRBKUnzoHWSHBYvCsGfn&#10;DBw9sABrVyXBP9KDB4EDVYcXXBN8NQDhdQGIbYgrHMLokRIkkgklmVU+SYHwpwKRvlTSKdgxjCdU&#10;sBOcQp3hEkFYyGhcqg7rEGeY+9vDKsQRTlQkbvHe8ODyl+A6gSKFfKKApGmjKZWDqActewM4xzji&#10;wMHZKM09QOObhVc9lajJuwx/Qs6OULIIsYOBr7nayjJwI0wIH/NAWwWghfNTce/6GdRWFKK2sljF&#10;y1romNSW5SMv+zoKs26i6n42inJu496di7h16QT2bF+NJUtSsW/PCty5fBC1BXd5nEm36Eoa6kIM&#10;NhXjZTfV5aNK/NCXi5977hImdSoT68d37z81OvxJFkHyA0HygSARJfGst5OqoxjtomTrywmSCgxJ&#10;Cu8zqWB/RXUusbIhlQ1VmZfD47cGfX3d6n41966qcbVNRbdVcklnXZlKSBl4SJXU3Y49+7/F1xPH&#10;YZKeFnR4vCSFB6GBjpaMy7145gj8g31gammKXWuWI48G6ciOdbB1tMBYcykMJUBs7THB1gVjLBwh&#10;hX3axiZwcrRGmL8zpsV4Y3K4J3y9nKBnborRujwmdX4FySjC4bcwGVn/M4jI/zQqQgODXwGigYJm&#10;af73d+D4u6VRIiNAEmWhLgkKpS4mDmdsySXX3wBE3UcDFw1MjP5m/QoSU3yhLanHsggZrs+1RLno&#10;w8Sdx3pEAJwSIhEzPQ7fr4tG3fYQXJ3nhqURNkikE+TrZAo/6Q9nZ0pv2xghfrZwcaLTZmUERzsj&#10;WPEc1zfUhgXPy92zwqg6VuB15g4kxcTDUt8TTYe+w+aV39AuxMHSKQE6NrFwsPRHnJk9XIypkIzd&#10;VRqypaMz+gqu4nXVbTwvvfYbgGTidV0O/tpVji000pdPHML/82UXfuzRjCC4d+0cDh85in82CYO2&#10;8xRCRDLR3BU4xhEQAglZEvvQLM321cgSFSIFhpLSK7EQG8LDgcrDmgCxIjxMfWaoLS4Z6DXR2Apm&#10;tl4IpPqIS9sB11D+n3/bWphh1eyp+KxHctNbm9Hdoumm29smTRFbNUpEgueEiGxbPentxSAvB7u7&#10;+b+H6OH9O+tr0V4tPa/y0Vicg4bibK5c9XdrZZFSJjLyVmIeks3U1dSonl/A0f+wQy25Lkqkq6kZ&#10;rbW1qKNKkS2suzev4fsTR7B122bMXjQfkUmJcPb3haGtNT+UIbRMDGBgbQprJyvYOlvDL9AV8fEB&#10;mDMzFutXpOLItwuRdX4nKrNOobXwMnoqrqC/6iIeV32Px5X7MFi+CUPlywmRDXjZeAIv22nsuivx&#10;ur+VAOnWAKSvR23tddTXobbkgdqOy7p2FudP7sWu7aswa04qPIJ8VD2I9MrXluwkO82ccxlVa0h1&#10;5ESpZ+nmSJXkBntPV5g72MLczgY2Lk5UVPT0eUAbOVnDwstRedSR9Ga0qTj8I1wRNzUA3jTqAg9n&#10;eu7r1kbi+oXlqMw/gCZ+lprCkzi2ZxHc/BxVkNs5VmIXhEisLxyjvGAXSk/Un0ZbtXu3VlXdroSL&#10;AESWZ7wf3KM9FTicQ13gSGhIe3eXcA84R0hWlqNKv3WMcqGScYcv4RGRHorJc6IQQjVjSAUkmVPm&#10;VDBS6T7OUhdaTvqYvDgE1fcv8Zi4jLMXt+Lq9d38/ULo9RjCjFA09iM0/K1hHsDvItCOnpA5HDzt&#10;8d32dagpykaXxOJ6OjHQzePjYTNaasvRSKB0NNRAtctprkdni8TNqHCyruLE0R2YtygZEYTf+vkp&#10;uHvhKNVntprdkXH2W7SUZmLoYTledZXiXXcpPtKTezf0GFKR/uGVzOh4pS5/jYU8paroxfPOSnRW&#10;5KA65xraK/PwuL1ZBdKlBcmHlxLreKOByZPnaKusQ+n9XNQ3VqmhZ7cOr0bx7VMoyryB2gc5dLKK&#10;VNffzpoH+P77vQgI8YYOnYlJ+hOhLc6EmT6CqWTnzEpG/JRohEQQ8AGesHSxhp0TQctjQJp3qs4C&#10;dpbQdnLmd+1OYyCDoKhGjMxgRecqzN8Fy1MCsGFaMGYR9M6udtAyMsYYPX0Fkd+u/wqLkTVy28h9&#10;NCDRQEZUyyfVQSD8Y4Bo7jeicDSXmm0uFYvh/Ue2rRQYZHuKEBmBhgYY/FtLo1JGtrBGQKK5fViR&#10;DKsSBZHfAESzzBQ8JI33c3VfHZ6f1rAP9YPX5Cj4pCXCc1oypi6YgtPfJKNibyKa9sai/JswXFvi&#10;jdtLvVG+MRA3F3nh5mIvnJjugv1JdjiYZIN9CZY4kmSNvgsrcWrHehjbh+FzbVdM1HPE9UUrEBWc&#10;CkP7eJjYxcLDexpSA1KxwNodfqaO+JIA+aOONTx8fKg8JPZxQwFEVIgE0l9WZxAg2filvQgLF81C&#10;fc4tPKrJoS2hPYiMwb8NtuPkyWP4zMAfE/ga0vNqtIUfvjb1xFgCQraoBBICk/E20byMwVj+rYGK&#10;RoWMVKgbeM2EGVWIZF/ZBy2Gud9sGHlNh5kvQcFlYOMDEwsHOqqLkZC+E97Ry2HhEglba3tMjQ7B&#10;ZzLDQ5YEimWJQuhsblBAkVoKKVQSNTLIE0diH6JO5HbJoOrgiS3jPZtLcuhpZaCpOJMrCy1leWqf&#10;92FNqcpE6ZKYh1IeAg+JtfwKD1Ef3S2t6GxoQkt1DQFSglJK+LzMO7h28RwO7NuFJSsWIzYlmcY6&#10;EOaODvxRbGHmSKNMAxwQ5g9vfw/40vOanBiAJfPjsX3jdBzdvQA3T21C4c39qM89iY7iU+gtO4lH&#10;ZYe4vkV/6QYMlCzFUMVaPKs/guetd/GSxBeAvBmeVihtLeTzCvxkK64w4ypyb0rn4CO4dWEn9hNS&#10;CYmB0LWUeSBUQ65W0KEikop0mX2ub2UKFwLELzKYCioc8UkJmD59BubOnosF8xdgxuxZiEmZDNcg&#10;XyoNC4QkhCBtThK09CbSeDgiSVp+UBkY2hsiNM4Whw+k8D1sRmvZMTxqvkUVmInK+0ewZU0KvCI9&#10;4cnP750UDA9euib4wYHqxNLPTqkEPWnJbmuo0nhdCZqAaWG8rz9ceR8XUSEBTrD0ohLwtoN9oEw0&#10;dKFicFbV4tJKRIr63OM8ED4tFGkLJ2Pm0hQEUFX4U/E4Snqwm0ws40lsogXfBGfkXDuARr63yrwT&#10;qC++i/n8XHpeprAKs4V9pBMsAmwgBYBGhIc0SkxLjUXm5VNo4zEl4Hg5+FjFFh53tKK3pR6PVHJH&#10;u9pafc7bXw48xgAh01BVhMvnjyAxMQJR4YE4cGAbMq6eRVV+Jr5ZuwDrFiWhJOOsmn7Z31Kmpv5J&#10;Rp5Un78ZkD5pv9Z/SMLIE1HereV4UX8VTyp5zNTy+C7NRe39m2grv4/eplpVFCiV6a+GpKfWawWR&#10;P737EQ3VlTh4bAfWrp6OfWuT0E5wSe1HcfYtXLn0HX+zWnSUnEEKjbuOhSXGThoHbQJEh0rVyo3f&#10;u5czopJisGH9cixfOAfT0lP4+2kC5wIPLTMdNQJgop05dN1coefuzUsfGDi4w9zKDm48N6IC6UlP&#10;8cfatEDMiPNEsL8jrKlYzK3o5BAko3X0MIaKRNZ/BcoIMD4BZBgiv71dwUSAoCAi8Q8NTEYUhkZ9&#10;jPxPAw0NOH69rlm8n8Q5VIBeAuayXSV1JFQYwwAZAccXEwgotWTLTJYA61fgjCiTLwgkBZEReCiA&#10;iBqhAiFAPudzTbC0oHGUOF8ofKfGI2j6FATMmgafWTMQMm8WUpfPxdw1c7F03WxsXDcNC+M9sTLG&#10;E8uovs+tEMBMxcVl4Qj3tIWHiwNmTV8GfYd4jDFwx0RTLyqUMNxbuxFp8dOhZR2DYHrsm+Zs5OPn&#10;Y6mtN8LNnQkQV/xBx4oA8cYzAuRVxS0FD8021i28rMqgCrmHH1sKMHf+dHx/8Ft4hoUifcZs7Px2&#10;G/BxEEeP7Mdnk5xV7ENSdAUKkpUmSmSsrQYi43n7BAJsglwfhorcT26XlF5dtzToS7t3j+kw9pxJ&#10;gCyi+pip+mNJaxMVZHcKg7G5LbyDZyN22g6e72tUSq+Ngx8iA7zxWUtNFUZWK5VCW22N2mp6KIqh&#10;UZokNqO/vQ2PJVbysE0VU/XS++tqqFT1HO1lOWilTG9+cBUthdfRWnwL7eVZaq+3q1bG30rbdynE&#10;auZjqWzU8/wXgDS30Lts5Huohkw1rCqit597D1lUIWdOHMamjWswbeZ0hERFwTMgAP5hYYhIiEfs&#10;5ASkpCUhMTkasfTc09NCsXJpHPbtmI5zR5Yg69JWGo+DqKcRay86ge6SY+gpOYDekh14VLoFj4tX&#10;UYmsx5O6o3jacgfPOkrwsq+J6oPGYVAGVPUqJdZWW4Xy+1m4f+sc8u+cRHn+OVQVX0T2nX3YvW06&#10;/Oi569lLq3RLjKcxkK0rU0cCIToYUVPikDJzKhYvXYDd27fi9LGjuHj6e5z//gSOHjqAjZvXYfrc&#10;GXAN8IOtlws9+wgqKjuYSoqugxlPqLGYaK6NoFgr7NsVi0LpkFz0HXprzuBxyw08rDqHnOubsX5D&#10;MuJmRSBgapgKkvukBMM9wYcHgR2hphl4JQWJ4sFaUJW4J/vBY7IvnCPdVZGgFVWKjWRmSadgvrYE&#10;6aXIUdqJ2IQ6wTnGjRBxpWrxQgSfP35GFFJmRyGZaiSAsHKlcpExv2PMaOhsdRCeYIVLh9JRxO+o&#10;vuwOtu9YDqsgKzhEyUhdd1hReZj7WqvtLxfC65v1i1CUdV11NXjSSwU4OKAAMtjVjscKHq3KwMtM&#10;D+ln9U4qvAf60dFUj4Lb16k4t2HRklkozL5JqGZh66YV9OL9sHH9Aty9eBDFmReoAnIx+LBJtSx5&#10;TZXx5om0r3nK33sQ/VTfraUFvE8BHpZcQXfORrTnfsfjnA5QfYXKxGouvY+H1WWESAP6xMHiYySt&#10;/dXgEz6+FYsWz0Agv6eZs4JRlXNJdcyV86aL9++or+H770ZX5Q1001DUFxbCK9gTo8Z/rQDiEuCB&#10;adNTqSh3IuP0STpA2zF72Vw4hvvB2tMRJs5WqonneBNCxMqYJ78zvUcqcm/pgOwHCxtHONvZI8DT&#10;GVOjPFXb8NQoNyRRyUbwd43yc4aXuz10TKlGdP9ejfzvrDHDl59A8kmRaGChAckwMD7d9r9avC+V&#10;iBQSjpH6D20BwjA4FCjkeUagMRGfj+dStwlARhQJAfJJichWlrFGdcj2lYp/aFTI5wTMHydIJqMZ&#10;jSOPeTobrglRhMhkBMxIRfDsdATNmY5AQiRwwTx4z58Ht/kLoRMSC0NTJ3xp4IjJ8Yko3DUfK9Oi&#10;8KW+OWyd3HBk3Takxc3HV3qucPJIwpLkFajYsxvr5y7EaCN/bFu5E8e37MGKlKVY7BSASDPpKOyC&#10;32kZwtzeAf2Fw1tYAo+yG3ghMKm4g7d1OfjLwwdITInDGFNrXKXi+Km3Hnl3LuNtZxUWLluEf9ay&#10;VtlcKnVXsrDM/TUJBCYeVCLRhEccJjjIiv+0BCRavNRxlkmF0mRxqsrKksp064B5dOpmKICYeM+G&#10;hQycco6Akbk13Pyn8rzfynN9PR3OhbB2oy2mE/NZQ3kp6rnEcDdVllNmS0FfJVrpTbURKtK/R9SG&#10;VOIKOGSIVDfhIZkoDyty0UZgtBZcQOv979FWcBodRRfRyS+iuzoHvXXF6G2s5OPqCQoNiP4rQGT7&#10;agQgrQRIY2UZaooLUZqXQ4Bcwalj32EzAbJg4VykpqUiOXUKqTwXK9espNFcg00bVmPlivlYuDAV&#10;K5dNwdZ1U3Dg23ScP74YWZc3oSyLAMk/ibai79FFgHSXfIee0r1UIXvxmEpkoGInhupO4UlLJgFS&#10;ihe9jXjx6CENFb3R3g5Ie/rGyhIU3ruJrGsnkHf7GKqL+HnrbqO24hJuXNqE+XPDYUTvW1J5pUOv&#10;pPNaECZT0uIwb+lcrF67DIf2fYsbF87ifsZdFObk4H5WJm5evYzjxw5hy9aNSJqeDjtPDxjaWcHS&#10;2QH65sbQszSBtqkBdGj0nQJNsXKtPzIuLUJdwT5+9yfQU3sanTWnUf1gP74/vgDTF0XBPzkQQVQJ&#10;ITPC4ZsSqCrPpfvvSP8suTT2toI9DZ09gSDDqmxowE3dJRXXWtWWGLtZqbG7eo5mqu7E0N0SVsH0&#10;ZEMdlSLxjPWFT5w//GL9EJUWgbRFVCTLkuFMiEgCwR/1xiEg0h5H9yzkZ95DhbAHi1ZOhVOEE9z4&#10;um4x7nAWZRPiRK/HEVFUcSe/20owZ6j2/BJ7ktoINQCq+yGedLSo/lNSmyPtaD5IM8QXL/CSIJCe&#10;UtJbKuf2ZSzfsAiXLx7DnEXpSJmeiKmLpmLKjDhM5vs9f2gTlVAmnZkaPO/rVq1tpNXIu+FtqxeP&#10;B9HF468mPwuZF/aj+i6PFemwUFWG8nu3UJZ5nSokQ9WEdPJ2aXXTJ1u+yjFq4X1rkD5tMk/28VQE&#10;uli+ajqaKgpVIoaau9/bRxj2EDQ8h+qKqNILEZ4cS694DP5l9B8x3sYYC5bNw40TR3H7+5M4efwg&#10;1m9bR4doHpYsnI3A+FAqPGOMM5SUbn1o8xjR9faDnm8QlV0A9G2dYGxmSbVhg8hAF8xP9FJrDtes&#10;eMIp0g0x/J1dnK0xydjoU1xEVMaIuvjtGlEf/7PbR5bc9luYqEU4fCldgYfbpqg1/Lf8T/7+fPyE&#10;4TVewUG1OxEYfIKGAEPup1ma2wUg8j9RJhqIqMwsLdnO0tdsU41AZBgkmhiIbGEJQKSLrCRtuMMm&#10;LBBOsRFwS4qDZ8pkeE+bAr+ZafCfTYjMnw2/+XPgNXcO3AkS58QphLcLxpva49vZ8UijY/K7iUaw&#10;tHXA9oXrkRo7H1/ouWHqlBVYMnUlyrZ+g9XpszCJhv3Yxl1c32L70s1Y7h2FcFMH/GGiCWycqPrd&#10;3FBx7Rjey8RJUSDlN3h5E+9qszDE64sWpOGPuobYuWkj/t8vO9FZlUcn6yrmL1uoEij+OMlEpShL&#10;CvPXVD9SWyLNJL80sFd9wcaL+nBIUAFzURyTnDSt3FVHXgJEm5cyuXCCfSy0HRNg5k0l4jUdRlQl&#10;Rp4zYOSWDBOncBhb2MHFKw7BiRtUMN07ZhXsfFPh4OCGz8RY15QUoa60GA1lBIlaJSpjSoLfzTTo&#10;bfS6Ouoq0CmrtlTT+qQyFw/pWbYXXkLb/eNoo7f2MO8Auh4cpYE+j76qO+iru49HjWWU/DVqC+JX&#10;gGgC6CoDSwGkmYqnQakggVnFg/vIz7qD65fO4OCBXYTESqxcuRhLly/AurXLsY/e2fGjB3GGVD5z&#10;8giOHdyJA7vXYf/OpTiyZwGO7ZtDgCzEnQurUHBrByrvESK5h9GSfxAPC+lVlhxCX+UJDFSfwmDN&#10;KQzVXyJA7uFpRxme92gA8ryvAwMytY4ebk3pA9ynAbl1+SjuXjtAdXSc39EF1HFlXN+GVUtjYUov&#10;XyZ0ycktgXQzGuKp6fGEwxocOrATNy+dRVFONmpLS9FYRUNVVobCvDzcvnGNcvQQlq1aiai4RASG&#10;hiMiOgbRcbGISYxDeHwkPEJ94ORvh8RpTlQtU1GavRuNxSdpzI7w+g5kXluN3bunIXFGoIpp+BEc&#10;YbPD4TPFHzIzQ+aUCDzEgzV0sYA1DbdNhDO9MGcCxBUWXvYw96QioCxXtSV876ZetjCW+SCSaeUi&#10;qbvSbVgfOg7GkDkf1r72cAt3h0+sP3xjAhA9NQJJs+OonCwVRKRl/MlD6/i59+PA/jWqKNAl2k3N&#10;RHejV+wW7aGW72R/zF44GRe/34WqwnsEdoOKPb0UiDwiNHrb8epRJ14TKO+oPD68eA5pDyIAeTU0&#10;hMedHWjncSMJDgf2bcfm9cuxc/sGbPxmBbyjvGHlZQ0/Gs7ju1eitvAOj7UqDHS20qj3a1qY8LlU&#10;t9vX0qzwlTpGLxzYg9wrF/GeryX3a6uqoPooRk9jPeGdjars26i5n8nbHmhqmhrqVVfdvdu24/dj&#10;x8La0RBzpgdg37dLcfPiETRXlxJ8fC0uKQoc6nlEBdPC86oaJ08ex/zF8zF/xSIsXrMEp/bvxu3z&#10;Z3D72gVcO3UMt4/x+N67nd9vrAKINN6UkQKTHGyg7eMHLQJkFBXIKGsHjDcwhoGpKUL9nLA2ja+/&#10;IBwbeEzMS/JEeowrQn1t4ehozvvQ2RGADENkBAL/u0uC8GqNAIXXZY0E57+WeAlB8pVsWxEWvwXK&#10;byGi+nINQ+Rz/i1xEYHHb8GhgcxvIaJRJBolIpf8+xNINOvzv4GJLEN12x/H873pG0Df1QmWwX50&#10;oMLgFB8FV0LEdUoiXFOS4JGeBs+Z0+E1exbcuexnzoDN9OnQ96OHb2CNyUF+SAvxxT9N0IOJhS0W&#10;Tl0Kc4cIjCMsvEPmYE7SctxfsR7fpM3BWNMAHFqzA5e37caRTTuxOX46nAgzIxsHdOddxrrls7Bz&#10;3WL8uTmH4LiBZ2XX8K76LnofXIR3sA8+G6MF74AQfGguwV8fNaCtNAsnju6GV0QMlYEnfs/3oNKZ&#10;CZGvDJ1VcP5rmZGuWt/bKkUi21YTCQlRGGoiIZfAQ4AywV7iJBFUKxFUJJPpKKbCwCNNAcTQcxom&#10;2YfDwD4EJlaOcHSLQEDsagQmbERA/Hq4hswnBP3xmVR9V9Jgy/yLmqJClW4rq45QqS8lSMqKKetl&#10;IM4DtFXko52qo70sE+0l1wmPC2iXdu95+9GZu4Nfyjb0FuzEo+JD6K+4gP6au+hvKEB/cwU9rzpC&#10;hCpEMr0IkV/hQfXR2KAC6FIjUltSjJK8bGTfuo7zp45j57dbCI1lCiLbaRiOHdyN6xdOIev2dWRn&#10;3EHWnZu4e/0ST9TjuHh6Fw3RJlw8voIAmY8r3y/ArbPLaQw2o4iGvjpjN5pyD/B9E3IV5zFQfwND&#10;jbfxpCmTAMnDUFsJhjqk4rgZT3pku02GY1WjuuQ+cu9eweVzhNaJLbh6diMyrm7m68o877lInxEA&#10;MwcTjDPRg5aVVKTrwcjOBNNnJOLIgW24cv57FBCI0qalnUqri5+9nZ+7tqISD3Jzcf3yJRz97gC+&#10;2bgZ32zaREDuwL6932LHri1YtW4Z0uZMQ1h8CEKiXLBuVTSB8S0q8k/jwZ0DOLN/PpbMC0Z4nATC&#10;CYRQFzWAypfwcIv1UplSYwg2cwcrJCRFYeaCqUiaFQ8veuWWat66pOa6wNLbAfbB7qp7rkxMNPW2&#10;pUfCS0JEAvBqoJWVAbRtpSOu1KCYwIMwCEjgiRPjD89IX3hH+yIiNQzR6RHwIRiiqISSp/PAi3Sn&#10;GovCunWLMG9lOoHjDld+Fit/GzgE2iM+NQDfH9qAivu3VWucZz0deNX3EG/62iDTJN8PduP908eq&#10;fbpM+JMmiLJUO3R69v3tHVQFdVSbGci7fgF7d26Ca4ArHPld2PjYYQE/c8Gtc2irLECHjId9KM0J&#10;+9UWkxSbyqCml9Lu/8VLvH/zjsdiHc7TkEtNk2yjvRwcUPcZJKxkS0qSRxpLClXWlFz2tbXxfkPo&#10;betFWX41rp25hNN71uL4vnU4/t0WXDixB2U5N9DP4//Htx8h45Of9j1STUnfPe7Gj48f4qf+TjSV&#10;5/P4PYLcm1dRmHELxXduIf/GFezeuQFeUf5qe3Skc7OWjRkB4gPtoDBo+QRBy8FVZWIZEw6hPg7Y&#10;MC0Q59bE4/TqOGyeRYhM9qAysYWdvQn0TPQxTm8kDqJHEOj+DSBGAub/00U4SHdbAYVmDUNDrk/S&#10;ZHOpy4lyP4JE4CDqYRzV6TjCgkvAMQIUDUQmKEBI2vAneAzf/4/q8leQ/N36O5j8rTJR6oTX/zie&#10;KonA1HGyh6m/N2zCg2EXEw57QsRxchwckhLhkEIlnT4NztPT4TRjOmzT02GVNg1GSSkwCwzFsqRI&#10;rJ4cgt/z+aX/l7YlfxfCQ9cuigrFB1pm3lgZloLrqzZBzyEe/sEzsGn+GiydtQoBvvGYoG2I28d3&#10;4793FqL06iHExkXgVeVtvFBbWNfxsvwqQiMDsHbRXIRGheE0nYd/7a3GL101dNizkDozHRkXz2Lm&#10;nOn47Mux+JKA/ErHgk6bDSHiRHi4crnxuqOqg5HiQomBSAW6QES68QpQ5DYBx2ip4CdE9N1SYECA&#10;6Llp5qUbuk/FBJsQ6NgEaCYSOgfBJ2Ip/OLXqW0sr+hVsPGIxmfFOZkozrmHsvu5NEqEScF9VD3I&#10;V0DRwOQB6opyebJko6mIXlfhTTQXXETz/ZNUHYfQnrMLnTmb0J2zGr25q9CfvxYDhVswWHoQg1WX&#10;MFCXhcdNJXjcUo1H9C4lDiLzNgQgUkgo2VeiPlpratFUWakAUpaXi1yC4crZU9i76xsa1dXY++0m&#10;HD+0h0b8BPLu3qBKKUBlSQkqiotU0L2QXmHO7bPIunaYymM7rpxcirNH5+DMoZm4eGQBrp9YhtwL&#10;G1FxZx8a806igz/Uo/osDDbfx5PWAjxpK8JAa6kKtPa2VPK90bNsqibUSvjdZODGxZM4uH8rvtm8&#10;CBvXTaUxjMfKtRFInxsAr1B7GEjmlbmBmgkyjp6+hbMFZs5KwonvdiDjxgW+3zxVA9NL9fWYRq+v&#10;qwdtjU2oLiunormPnJu3cfviJdwhTDJuXMWNqxdw7uwJ7N27A2vWrcDiFQswfVYy1q9Ix9Vzu1Ga&#10;fx0PMs/j+P4NSJ4cDv9ALyRR8aTOTUJUagRCUkIRwAPd0deVHrg3Viyfh3OnD+LmtTM4d+o7bPlm&#10;JSKTo+Dg7waf+GCEpEZTDYTCKdwHlr6OVCASo7CDhVSiu8n2lg3M/Oyh52jKg8qA/7eEd5wXApMD&#10;4SWzz7k8or3gRKPtHkWVEe6i2rObOJkhIS0CKzfMRUHONdUiZyk9r6hpnnAMc+Rzm8Ev1gUH9i5G&#10;ed4NHgvlao75m75mfHhUR+Naj5+G2vDD0x58fDaoIPJeOis/kUypIbU99KyvH/2dXehsaUY5j9Xv&#10;j+9B6oxkWPu7Qt/eDGs2LkZLVb6q4eioLyNwpONCPZXpJdTcoyPRWqPqflQ/rGcEFCFScPMWLh7a&#10;R4jkoLWyhI5O/XCxbbtKCJHZN5Jo0kQHq6OuFn10huQ5pKA2g79dccY13Di1D1fPfIfSrBtYv2Ex&#10;tm1dhLIHt/FRVa2/V9ujj1trUVqUhaM0KqX5WehrbsB9Ht/F9+6iMieLMDqC+UtmEuIOqoOBSgfn&#10;Gm9pDG1Pd+iGhEE/JALGXr4wt7GGnSUViLcdliX74sSKWFzbkozz6xKwc24w5tLJkPRUa+kiwGPV&#10;1MIYusZGGKsnLUr+NtvqH62RLSqlLmi0NSrj1/U3/1eLEOGltqExjK3ojNBjNzC2wER9Y4ySIDrB&#10;MqJOlNIQsBACkuorYBiBzR/HapZc16x/DBTNFpcU9ApM5FITbBegqL/HEzSE3UR7qmtfL5gH+8Mq&#10;IgS2MRGwjYuBbWI8bKckwX5qKmy5rFJTYZ6SChMu/cnJGBMejfSUGByeGw1NE0k6i6a+0LYJh7a0&#10;UDHxhBEvtyfPR/GWHfDwnwY9Gmody1CYOcYrlTCdKueXplw8K7+FH2h/Fs5OwZFtK/FzQyZ+qL2N&#10;ebMTMS99KpqyvodPcACeVdxTbd3/W1897tO++cfG4eqpg0hIjtcARAApW3W6FgoY0pVYQPIVIfIF&#10;VYgsKTDUkm0q2cYiPMarYHqkAsgY61BMIPyk7kPPTTr0phAeVCGEiZZtGJ1GPxhZusDa3gfuQXPg&#10;G7sWvnGy1sExIA2fFdIzLryXgZKcbBruHLUEJAKRmqIHXITJg2zU5N9Bbd5V1OWcQf29I6jP2IXm&#10;jM1oy1iFjoxF6M6ag77sOXicNw+D+YsxVLQBg+VHMFBzHQMN9zHwGxXyW4AoBUKvvI1eX3NVNerL&#10;y1FV+ABF2feQcf0yTh87iCP7tuPM4b24fu4ksm9eQUlutorZtMq2F1dTjTyumErqHoqzryLnxhGq&#10;j7U4tm869m5Lxr4tSTiyPR3XjqzAg6v7UZN9liqKUpHqaKClFINtZVwy66Qc3Q1UCdUFaKq4z8Xv&#10;oDgH9+9cxpmje7F23VKkzUxGZHwgfMKc4BZkBRsvCxg4mEHLUuIM+hhvIbUg+moAfWpyDA38NuTd&#10;vkowFqKTSmuguwdPHkkGUR+62x6ipbYe9WWVBDdBmJtHWOWjrCAfD6jCMqjCTp8+jt27tuJbAnTr&#10;tjUE6Xp+D4ep0m6r95Z58zxOHPwWR/ZuwxmC4czp73Bg/xasWLcQMxalY9XKBfj+4E7ckx5hJXlo&#10;qi5DXUUR7mVepaJbi3nz0zF76UzMXD4DCXOS4Z8YphSJzPOw8HOElWRn8dKCnryJmxUMHM1Uyq6x&#10;u7maXugs/bbCnHl/a/7PBIZcZm7mhIcVTF0tEEywpC9LVYWE9gTL6t1LMWf+FDiF2POxrqoFirWn&#10;GTZvmMbf7gLa+N0PPazE+75a/PyoBH/uz8dfBkvxy5Mm/PCkGx+eyiRJKdwjQKR31FPNPHtZTx4/&#10;RktdNW5fP4ulK+cQZh5wDHJVr3f61E5U5F1BV20hHYMydDUU8XUq8KKnVq03jzupSnowQAdH5uv3&#10;d3Shhr9HfVkRiu9eQ0nmdZTfuwGZR/2wrgptqvknv0uqlNoHueikc7CFoNc3noR/+fKfER7jg7sX&#10;D+HWhSMoz7mFrFtXsWjJDMxbkkrw1KC1upDHXyFed9VizprFiJiahF5CqiwvQ3V/Ls3ORN6NS/iO&#10;aiqcXq/Uf4zR1/oEkHFmBpjk4gDd4FAYRsbAIiQcNq5usLGStiZWSIlww855Ybi4PhFXCZFza+Ow&#10;lUo5NcIJob7WCCJIovj7+blbw8rGHBMNpVGizv8SHH+3RgCgltzGS3U74SGqgEZdS88QPv4BmDlt&#10;OvZs3ILNK9YgLWUaHB3dNeAgEH4/eiz+MHqcZo0dR4MvSkJboz74twLIGF7KEpAMA+V/rU408ZLP&#10;qTpGYPJH3v5HvtfxVpYw9PaAaaAfLEKDYRUZDquYaFglxMMqaTKspiTDKiUF5lNSYJI8BYZJNKyJ&#10;BIh8zxFhODA3BpMIRQs7V8xPXwkje3ryxp5wdZuM2YkrcGv9NnSePILYmDkKIMEB6UiImg0DKwdU&#10;XDuBj43ZeF5xSzVPbMk8heCwALRmnsDxXcvg7eeLH2oysGRhGqZNnYK/dhTjXUsxXjUX4tSxPZi7&#10;aAHWrFiCCCqnz76S70rqYww1mWe6lviSSkRiICNq5Au5jVAZbUXAERwTuMYRHuPsIqlaY3gblROX&#10;tpNscyWr1F4TCaJ7TCV0ogkQfxhausKKAHHyn0HlsRreMavhQ5C4hS3CZ1JdXZh99xM4yofXCECq&#10;pZK84B6q8m7SYzuPqrtHUHVzB2qur0X9dXp2N2ah7eZUdNxJRk9mEvqzUzCQl46hggV4UrIdQ1Xn&#10;MEjSDlCFiKcnMl6pEMp+zRbWrypkBCIN5RWoLipEIZVRxrVL9OKO4frZ4wTDJYIui15hoQq4d/Px&#10;vQ+7lCHuaJIgvDwuB4VZF3Hj7A4c2jkb6+iFLZgZhKUzQ3B48xxkXziAyuwraCnLQVd9MR61lBNs&#10;lbysQF9TBeHxgM+fQQ/wKsFxHtk3TuPa2UPYtXUNUqYlwzs0ALaeTtCVrSqpEpfRtqaEhqUJ4UH1&#10;YaZPOamFCboTkZwQgRP7t6Mg4wYa6KlK+xappRGADPY+wiO+946GFrRU16GxrIr3qeBnryQcK1FD&#10;kBbl38ftm1dx9PB+7Ni6Drt3bMR3+7bi5oVjKMi6iprCbP5OWfy8NHDZN1BZeA8VXPmEw4Uzh3H4&#10;u+24e/UMgZxDY1eK9voqdDbVoq2hCsX3xbs9ioP7vsG3u9Zjw/ZVWLB2PibPnQKvuCBCwwnSb0um&#10;KEqhovSosvLi3648+agqJPVW0oP17ekJW1N5melAz85Y9cbymeynxtb6TwlEEFcYV0BiACbx/6Ot&#10;JsLGxxoOwa68LQSx9OhmzqRS27sOZVQEMmBsqOUBPvQU40999/DXviv466NrBEkefh5swMcnfSoW&#10;Iq1DpG7jg3jzXFI9/qy/X2U73b54AilUY9LmxZbwmzIjhgpnOQpv7UVX5U1NTcijBrwfasHbx4RH&#10;fy1eUvE86aHCkG3WlhY87uJx1dqs2tg0ECJFGddRlHkNeYRTGdVunqjK3AwC5L7K+hKVsnfHThrA&#10;URgvkyW1RmHhghQU3rlA4B9Ea3kB+hsrqf72o65G4NWAPjowT1olvlgJmaB4gY7BmUN7+Vo3FDxO&#10;HdmLOcvmwtTPBWN5XMncmHESA5FLEz160tbQ9feHQWQsjCJiYeztB2OqEHNrM/h72mLRZG98tygC&#10;56iWL6yPx/4FoZif6IGpkc5Ij3TCyiR3LKQqiQ9whJODJbSNDFVcYwQa/wgeErsYufwUx1AA0axP&#10;t3OJkbeyccSSRQtx7cJZ1PIcKC/IxdXTJ5FOg/zVWC2MoTpwdvRESGAEPNz9oa1vogAxEu/4G3j8&#10;do2A5W9Aorn8e5jweWSNE1UzAaNNTVQWm7G/L0yCA2EWFgKzqEiYxcXCjBAxS0oiPKbAjAAxSk6h&#10;+pgC7bhETIiKxRcBwYiPDYY5IWRn74LVSXNh6RABLQt/JITNx+r0VcjYvQ/Pb1/EiunLEB4+B6tn&#10;rIW3tDGJi8ZPVB8vKm/jeflNPCu9gY81d3Fu73oqFJ5bdnaovX4cP9TdgaufB/ZtWo0/PyzCLx3l&#10;uHf1mDr2Vq9biW2bNmDxotn47PNR/C10PmWgSeGkjPD9Us92WI044mtDF3zO276SyneBCFWHlm2U&#10;mjWvK/PRqYw06uTXOImp93RCJA0TnRIwyYYK18KVsPSGg0+a6pPlGb0KXoSIZ9RKfJZz5xoeECAK&#10;GoX5KoVWFIDAQ7awlAIpyEZl7k2UZ55Fxa3vUHZ1EyouLUb1pXTUX56MluvxeHgrDt1349CXmYDH&#10;OVMIkekYKlyNofKjGKQ0G2h8gMctVSolU/ptfVIhw3EQgYgoEbWdVVuLpqoq1JWWoJSeeAEl/f3b&#10;VB5ZMjjqvqpqF2/+UUeHMsQDYow7ecK3NNMYl1MxZfEEPIlT+1dj3fJETE3yQ3yYOzYtmIo7PIEr&#10;6BE2lN0nsErQ2VDGJd2By/CQf9eX5lL9XMedi8dx8uA27PpmBdavnovJiZGwc3aAHmX/eAPpWDoe&#10;X8vIWQNpT2JMBWKMSVYmNKSSxz5O7TNPmxKPU9/tJIxuqWQEqYMZAYhSIV29vK2Dn13qYESJtaC9&#10;sZmrSakrgUhBdhZuXD6P44TI0T07cGz/Dp6Ah/CA0KgoyKRyyaABu4Oqgrv8ve6hviQHNfz8RXzN&#10;vIxrSnVIHEe2XSSbrp3X68of8D3dpod8GqdP8nmP78b+777Bms3LkLYgDf4JoZo+WX52kDbsEkA3&#10;cjGHDQ2NOaGib2+ienoJNLRMdTHeaJKa1y6V7l6JvgiYGoSoBbEImRkOn2R/2Ac50FtxoefiTUXg&#10;DGf+Ft6xvkilkT+wZzOuXzmFUmnDX0ZPvioHT5oo2zsy8EvXBfyp6xDXQfzSfQE/9lfi49NH+Pji&#10;hdoGktkbI+v9q9d4MThIY1yDy8e/Q8zkCH4GF1XPEprgib3fJKEqazse1V7By+4yvB9owoehZrx/&#10;XIM3vWV42VONZ91NGOrib9T1kEqlGo3FBWihUyLdFCrzs+lQXOGxcYvq4Bayr1/AMb73/LtUl4W5&#10;qOE50k6IrF21AhONdDB+wmjYEbZ3LhxG5uUTdH5Oo6GYv+XZA7Dj91jI+7/rf4j7VF1DXc0of3Ab&#10;e3Zvxo0zR5Bx8SQV9CHs499zls5BPI+jiLhw2Pm4qPoiaYMjMBnP403HywP6EdHQJ0R0/EOg6+AE&#10;IwtTODlaID7YCWtT/XBwcTjOrInBocURWJzsjWkxrpge7YL1qd7YnOaDxQluSAp2hJuTFXSMNe1P&#10;lPr4L/AYWb+FhFoSvxgGya+3aeEPNPRurj44uHs3agiPvu4udD1sU01Vl86YCVNDK8xKnYHThw/j&#10;2rkzOLBrJ2LCYzBawMHHKuNPkCg4/BYe/2gpoMgagclvQSIZXcPPw/9/bUD15uQAAx8vGAX6wzgk&#10;GMbhYTCKjoJRXBxMEifDOCkZBpOToUfQ6SYkQSsmHhMiYjAqMATaXl4wsCBAjC0xOSAV+tJO3tQb&#10;sWHzcHbjbuxYthH39+9HwYED2Lp0I0GyEnrm9ji9exP+1Hqf6kPSdm8ogDwvvY7evNOYYGKCgxuW&#10;4+f6u+jh32aOdjjF3//ntgf4ub0E27auQuuDTHx/fD8u8tiITZmMf/5qrNqe0xRVSosXKaKUNi7W&#10;CiAKIgSIbJ19qW+DUXyP42REsF00dKSQkACR4LlsbUlGloqP8LpkY5l6TeP/kqBNlaJr5QkzGy/Y&#10;eyXDJWypmpvuQXjI+uzW5dPIJURkBkelxD1KiinbR7KxSlUPKJnnXJl7WwGk7OYBlF7ZiNLz81Fx&#10;LgXV52PQeCUardej0XkrRgORrET056Thcf4yDJQewED1NTxuuD8cTK8nQFqG26f8Gkwf2c4aAUl7&#10;naiRCgKsQMn60uybVEF30Fhyn4a+CjKkRwobn6g+XYMYUvvgnXx8I0/4QpXudvnETnyzdhbmpsdg&#10;alwoNsyfgRsnCMDsOzS2BFF1CWElnYSl3Yq0XqHqorf+IPM6FQ+9812bsHLlHExOjYOzlxsmmQgc&#10;5EeTvcdxGKU3AROM9WDkYA0bT2dKPA9YuDpC38oCLu6uWDhzGs7Ri5Q29m01VDmEprSCedo/gOcD&#10;Q3jSN4CB7kd43NmrVr8A5SE/AxXVw6YW1EuQ/V4Wbl08hxuXzik1JgHW+3euoiSX0KDaqHyQgfKc&#10;qyjPPo/ye/Ty8i6p9i3NpXlorCji56vgdyXDkZoVQCQjqDI/B0V3b/L5zuHqle9x/sJRHD78LTZv&#10;XYF5i6cjdEok3GL8YB/sDCMPaZthBG07I+jKREVCY7y0ljfVUQCZZKVPmW4CM97PJdodQYRG6Nwo&#10;rggEzgiGe5IPbEIcVZW7VK+HpYbAN84XXhHumDVnMi6ePYhy+U1b6ngs1OJxYyGeN97G+9Zz+Nh2&#10;EO9btuJd80a8bzuG932l+ECA/PDqFX6URojvPqh2JNJC/ePrN3g5NIReOid5t65g7coF8Aj3gl2g&#10;E2KmeODUwVS0FO/Hs4eZhEYV3g82cjVQgVTjdU8pXnSV4VlHBR41yzZmOTp4XFTk3CaY71GR5qGW&#10;oM64dAg5N89S7d1CMZ2Zw3u2qFYqF78/gHvXzyGTILx3+XssXzIXE3lsTNLXwvZNS5B38xzuXTvN&#10;4+4af6NLCIsNJ9DmoaehEA9oFAroDKzZtBwDbQ0oyr2Bvd+uo/OyA0epDk/u24Ej27dg1bIF8IsO&#10;gpbU2lCFKIgQJhOd7aEbHAL96HjohREknr4wtLGBGZ0aV2cLJBDea1N9CI9wHFkSiXXT/DEz3h1p&#10;US5YTDWyJd0P61K9sCzRDamhTmrWg6GpFBxqIPK/A5CRlNy/gQj/li0pNxcfgnYvz7FKDD3qQ393&#10;p3ICty1dgXULViA/IwNtdG5aGupQkHkbq2bPxoSJ2oTPWCoRQoSqQkHg/w4i/0CR/AqQ4a0sUSFj&#10;J9DA6mGCnQ103N1gIN0tgoNgEBoK/fBw6EdFQT82DnrxNLDxNKyxiQoe46PiMC4sCmMCgvCluye+&#10;MDQmbG1h5jYZWjIx0Ui2eUIQHjIVX+m7Y3naIgzdOIfjG7djztR5MLKxR3PGWbyry8IzpT6u4WnJ&#10;NbyuuIZ1y9IRFhKIN6VX8bToErpyvoexrTX2bFyBX1oL8LohDwsXz8azuiLcpjNi5uENHWtH/HGC&#10;pg5GxUFUNb5U4kv9i4UGIlQiXwhEVFDdCV/I1EZzf4wnQCZJKxPCQ5eQ0CU4JMg+kbdJjYjAw9hz&#10;mgqs6zpTmUgg3cYHDh6JcAqaTwdwqWr37ha5HP9/mB+YwCiAGzEAAAAASUVORK5CYII="/>
  <p:tag name="ISPRING_PRESENTER_PHOTO_1" val="png|iVBORw0KGgoAAAANSUhEUgAAAU4AAAFACAYAAADTWZUZAAAAAXNSR0IArs4c6QAAAARnQU1BAACx&#10;jwv8YQUAAAAJcEhZcwAADsMAAA7DAcdvqGQAAP+lSURBVHhe7H0HgFzFle3kkUTOGLCxsWHXYZ3A&#10;ZGyM1wGndfreXdvrXXsd1nFtglCaHDVBQoicc0aAJJSzNAozmpxzzjmH7unzz7nVLY2E2LW9BgSe&#10;kmq6+/Xr9+pV1T117q1bt4Iwm2bTXyX5mKf9r8dZUpFm5tk0m/4PyefzIUh/ZvNs/suz60guT894&#10;P/P425sxPSMf4/vZPJv/nKw0C5yz+c/OgeQ++z8cRelmnPa6NPMaf256o3LMTIHPh847KrvjgY+H&#10;rzebZ/OfmmdV9dk0m2bTbPoz0ixwzqa/KAVGXf+nQ5916PB3M48fmf/X5H5+7Dwjzbze0dc+8v3R&#10;P9Un2WOVZ9Ns+vPTrKo+m//sHEjus7NrTk8rB44pe2e8Z9b5h37zv2ReK5CPsE/q2DHOPzrxqPvL&#10;76ZZqGm9+i+h71yZVb6jyjibZ/OfmGcZ52z605PDo0Np+hAABSaF+LX/+yMmigheyg5Z/UzPTpxx&#10;sSNS4Luj8xskXVP3E7AaOrpXgabur9t6/Znf6AfM/PAXMM7ArwP59enYR2fTuyfNAuffQAqAl/8D&#10;xdrLN0IQZkfBTNTFykAQnOb3Hstkav4vDZf0qt9PEyinPXaNKYGVj++nJ4lKzPy9/eB/S7zOtGca&#10;E+OTGBkdx+DwKPqHRtEzOIqu/lF09o6io4e52+Uufu4ZYB4aQc/ICPpHxzA8NokpD+/3J9zOTlKZ&#10;vVOunHwvwHdMVOCp66g+3FurF75Rbag+7OH1HbOX71U3Ok3Z7u8vg+rW1e9serenWVX9XZgFeEcf&#10;s0TBD+Clw0wn9QKIKXu1g0QEnSRwFEQIZAQUOsfDfwSfNwCHKYJh/8gYmjp7UNHciR3FTXh+Zwke&#10;21qCZa8W4rbHsvHb+/fjP+/OwXdXHMSNaVm4IXE7Phu/DVfHbMWVMdtwRewOXBa3E5+O2Y5PRW+z&#10;18vs2HZ8JnYbruI518bvwBdSduKby/fgB/fuxX8+vB9/eHgXkp4/gPs2FePxrUVYu78SeXVtqGnv&#10;RPfQEMYJmtPHBHZ9dhVjzNjqzw0fBqz2Tk/v/51VHq9j7JmvPtWH6srViar66Lqfze+urDTLON+F&#10;yS/iRyRrcAq9GBYhhKKu9+wIlH/JvH1v5/BFx5StkwgQ9OFwGh/3oKFjEAcqWvDSzmrcueogFjy8&#10;Bz9ctp2AtgMfXbwZH7htG865ZQ9OvWkPTrh5PyLn5yLotnwER1UgKLoSQbHVCEmoQ0hiA0KTmvja&#10;hOCEFstBSc0IVk48nHUsKInfJXcgKLENQfH8HFvHa5UzlyBkcRHC5udjzi0HcfLN+3DWLTtx4YJt&#10;uHjBFlxF0P1WRhZ+elcWEp7LwSPrC7GzoBnlDd3o75+AVwOF1VrgWf3Pa8Ra9eKA06vq8WedoqHG&#10;i0nmCX6UycJfZbPpXZ0kK7PA+S5MM2U3MEIGgBNeMUixJHJMqtg+D1+NYep7AUcgK/kwNDCC8sou&#10;bNhdheXPHcBv7tyOryZtwaVRO3DBLTtw8vy9mDs/G5GL8hAaVYKgOIJiSiNzG4JTuhG6tBchS7sR&#10;lNqJoKUEvLRWvhIAlxL4UpmX8nOqcrs/8xwd07n2OjMTXJfWIzi1ASEprcztCE3pQBhzsH6bRlC1&#10;+/B+ds8ulkNA24SgmCqERZURwHNw4h934RwC+gdv24sbyGB/kLkNi57IwaMby5FFQG3vGIJvUqip&#10;JBAdZ6aKb+DIAYd1JSD18P0kmeckPztQ1XE/6M6md22aBc53YRJMKs9MAfDUF8RNE3hxTqImDwZA&#10;EpjwTqCusxMb8mqR+WoefnLXdnw+bi0+dMsWnHHzHpy0cB8ilxQiIqoSkXGtiEzqQQjBKSS9E8Fp&#10;BC4DN4EhgSqNIJfO9+kEybSZWd8LOMkuU5n1armVn/V7P7geyv7f+cE22MCTWdcP5PQG3qeeWa8E&#10;bR474n58tXuwLMG8pu4joA1JJaimkLXGliN4QQlOujkfF96ShU8tWYdvLHsNC5/agyd3liO/ugPD&#10;QyP+WlIy/sl6VRWStU/5K3Z6lN9NuFNm07s6zdo431WZLapX17aHkj5rhtkBpZiTSx4KfG1zH9Zk&#10;VSLu8V34l7RN+NSi13DG/O0IWXSA6nAhgpNLCTz1CMnsIEC2I5ysLpwsLlTMToCZTmaZQYDKIBil&#10;K/O9HyxDCFYhAkQDL4GoMkEtI/CeOfB+xrEQnhtCkHSZ1yAQhhhgCpx7+Eqw5vvgNIKs/ZbXtHuK&#10;pbYRENtYvhaEkdGGpzbyPAEmy8nyCYwF8qG8RqhAn+eH8rehLH9oehfCyFRDknmdmBqE3VqIUxcc&#10;wIULN+P6xI34w7078MTaEhSWtWFwSCx0RmL9TlCln7BGcEltcnR6fZvxnGMc439/PtZ3s/ntzrOM&#10;8x2SDomg3gTy4RcmvRMT0r83Tj39w9iZW4tlL+TiX9N34OMLd+HMW/chYkExQmKqqf7WICSjDiHL&#10;GggsjYhMbsUJye2YSzCKSKdaTPAMJZgphwjkmEP9QCdWZ0ApUJPqzM+O9TkmqeMCNQdsBCqCmwNX&#10;AZtjg3a+AWiAbc5kj2KYgd/wvrxGiN2HKrmubwCr+7t76XohlsU2Ba5ko35WGiKw5HUiWIYIAmyY&#10;ritwXcrBYCkHBg4QEWmdrAuWI5O/S61GaFQRTr4tBxfdloUvxm3HHx85gGf3lKOqpQtTHpk/ZiYJ&#10;2Buo7Ue137Hby31z7O9m09uZZoHzeE9md3QjnCZzNPNtEzpSD71untedIgHz8nUKHs2GG7P0J35f&#10;29qHZ7eW4Pf378PlMTtwzh+3ImJ+NoJjagk0XQ4s0mQTlI1QwCMwJLCIsRGIIgg+YQIlAyYBpIDS&#10;gZZATABoqjbP06tTsaVyB84lIBnAKQucHFDqGvptqF/1NjZo3+s9GS4BO3QpVWldz9R4vrdXlpm/&#10;j0xxQBlEgLNr85gDax2bmQPqv74XcyVw8n5hLF+onsOAWK8sj55bA4G+E8insEyy17L8rp7IVHm/&#10;0Ph6BC0owrz5Wbhk8Sb88/LNWPHKQWRXdGBo9DCrly15mu3hZUN5iKNyZ4K1n71Ym3rYbubWpe/4&#10;37JMAcz6ax9n03GVZlX14zg7/sgkeeJnDxmMHII8VLcnfeM8zDMMWKepKR62Vfq846hq6sTDm4vx&#10;7yu342OLNuOUm/YjdGE5gpLEvAiQVL2DMgkmGVTD0yoIEGSZBIdQAleImNwhQBHwObCxnMr3xhR1&#10;noDTnXsYMGfmAIhJhRawCcB0TIxS5fB/Z+q9js1knq2Yw/ucTPb7kTtLcXHafnwo/QDOS+FzpDVQ&#10;pW4nqBO8ZCLgb1RGu9cxgfOoLOD2DwDu/eHsBgY9I7MfNEP1nHxVDiID1/OHsi6cTVcqfwfCY6sR&#10;QTZ6/vxd+ErCFsQ+cwA7SxswMDHmbxWZQeVHOkWwHKNKP8H2JCxq5JN9lJ+9/EbAqjbni7U7m9he&#10;j+4bs/nty0qzjPM4TWoe54Tu/yBcFJGUqZJA6fWM8+2RPpV17f14YnsJfrpiMz624DWcuOAAgqNr&#10;EJbYhhNSOnFCahfCAmryIbAQ6InlKQuE/NkPhi7PABcBmwEpAcbeHz7vmCBlWcAp0NR7gpWxOf6e&#10;gBNsM+BivSpXG8JSeFyg6j/nlKUVWF7ci/rRUdT0DWFjSz/+btl+hMeTCZNxBi/jvXn9UIGgrs8y&#10;Hnlvd+z15XPlOPKYMn9vgOrK4IBcvyeo8nu92u8E9DpXk2JixxldCE/vMnANjW/A3EUFOO+27bgh&#10;eTOSnz+A3LJGeCYCdlFpB2P8O+bXEFwTuykn16JOPNnY9r31gtl0nCSB5yxwHgcpMIoF0qHPfJEa&#10;LjXdS+EROxEjcUq6UBToGxzBugNV+OP9O3DFwrU487+phi+pMLYWkUEhTmukqt2ESIJLuAFTC1+l&#10;glPNJasyG6HcdqiGvh5E3igLNBywHPt7f04XmxRgEmDEJo3NyQxANZls0YF3wBbZSFBnJpMLXdrA&#10;LEZKUE1uwuV35qNqWKAjxXUaP312P4Ki6wicfMZl1fZbqfzHLAOzY83+sgrADUT1eWY+8jeuzDO/&#10;DzxvILuBwK7NcjsVn8xUNtGMBgRnkr2z/OFxTZh3czYumr8d/7Q8C3esK0FlY5+1nZKc631azaRV&#10;UPJpUuse6g4CTGkWciE7dPBQOtax2fTWpFngfJuTOv/MfCg5GTLgnJKTtbm6BCYgfCiraUXm8/tx&#10;Q/w2nHHrHoQvKSWQNGMOWU9EajdVTDfzLCYWzhyWxmMZPRRqquimIkv1bjDQOTTrbQxqJngwG1N0&#10;IPH6/PrzHTP1M1De19Rhqb0CarE2fRcAOanvylYeASVfCTYqd7h+o5lu3T+6DN96rAg9/up5prQV&#10;c2PLMS+xA3PSqnkN+XESZI8qSyDr+dwz8rPdM/A8rnwuO0bpWGUg67gfMM2UoGu47Gy7spE6W2k4&#10;6zVYfqQET7lhhSrbNTsQRjYqW2poHAe0BfvwoSWb8Yv7dmP93loMj8ywh5ptmu0sP1s9KzN7xev6&#10;yBH9ZDa9LWnWxvlWZhMC1rr+vO64y4Gk99NequRaB+53IRqhkL26pwY/u3M73r9gIyLm76EaXkem&#10;1omwZKqLNoEhgSXjEajpfSrZW0otvyNIalKE7ChEajKFOugQS9NrABQOA45TsaWKKs88/sZZ7DGU&#10;vzMbKN9rptrUZ7JDOcWbKit2q1VA8QSl2FoExZTyfQVC5NoklsbnmcNBIDSzlYBEQIxvRNCifHzz&#10;yXIk7CzFT9aUIDw2n9cTsPK5zOXo2OWxbLPpAkC+5/NooieUr2H87JiibJYCdYK+JsfMhtmKCJ3D&#10;53BqfqCu3PsAi1UOJciHpzQy13PwImtm2cP4qnI50wHrO5UMO0UDlT7z+JJinHrTbnwlcSvuXJ2L&#10;qpYACyXz9E0Y+/TyrbmIBvqJ+oR/WejRKfC95cC/mcdm8181zzLOtzJZf2fFB94qzTRfURXXkkgv&#10;mYfNsvqtXU2dvbh/TT6+mrgJZ966FcHReRRIAoFATTO/EmAxR4GjhFITFxJQAalW2BAIHAMkUOh9&#10;AASM4TnGZzZOgZx8Mk2tFsBotppCb2xQxx0LE4u18+37GaBqwNNCsCHwJNcjKKoQkXF5OCU+H6cl&#10;FuKE1CqEGzC24JKVZbjhkRJ89Yli/OuqKvzzujacvaKE164maHYhUhMz6XU4c2kVvvFUJb7/bDG+&#10;+XA2vnTvJtx4zw7c+Gghzr+zns+m59fz+J9pRlkOZQGXPYPqiQyQ5Q42H1QCoICOwKfJnjDWabjK&#10;znrSdcNTeFyz+Ma4NaMuoPbXu5kglMkyyXjd/cmS7d4awATU/oFIJpJkXlfPxPfmGaDBiPcPS6jC&#10;3Nty8cnbNuLmB7ZhR0UTJqadZqEVXl4yUK+BpbqH1s9TtT/UefTGAWlgOaglvR46Zzb9tdMscL5F&#10;SfBn+CgndFvyqEkfjVzSxflen/WeDPPw7LgPFU2dSHg6C5ct2oQTb8lGeAJZjSYiBH7+me/DTEuC&#10;G8iBYwHh9n+WSkuhNnCVP6M5rgv4yMBSBAwU+GWaqa41wAjRUkax1DT5PhIEBDQ8LtuiXt2Ekn7P&#10;65DRqSxhyQSXhGp86N56JB/owKNFLXi1sgdZ7YP449Y6qqtii6XIzO0mJPgwYDUB1JNUf2RlDkGl&#10;ikCmZZosd3oVPrMyF7WsmmGeM8jcz6w1POLgt22o5CBSwPMEXn4Qt/IEnl91IVYodyo9F4EwoxER&#10;MfxNTDmZbA2CEvlsBDUbZHhPgboYpFT7SP1W1zFTQq/7Pq2Gr6yrDIGxBo8u1oXqSQOSBhRXL0e2&#10;zZHv7bO+97djeEYPWS8/L8rD+bdtwT/fsR0v7q/C6IRfjTfVXTPucjdj/1BnYpYAu0hPsoLqED/b&#10;MWX75Wx6k9Ksqv4WZHV4eeRZSDJ1ajnxSR3DGPv3uDFMF97MpaKKNtz28B58eMEWzJ2fR+EiMGTK&#10;9UeAJmHu43vnCuRU8qPyUUJ6RDY7nWyOTuBD0+qoIhNUKPRhVDXnEkhCCKIGuGSwNnGUNsBj3Qau&#10;Qen6LIbF6yyrM3teADhDMuQkT+CKr8aH769Fhz3N4SWIqyrbcFJcNiLiyvBAcY8d0+SIUmn3KC5K&#10;O8DyN5jqbCp+UiX+H5nm4cWOk4QGTRAp+XBPdh3Cogm2fC7VhZv4mTFQ+IFTgC9ADF7ag1MyS3Dz&#10;vkZE72rAT55twOfuLcb7lxVgbnIJQbQCQQmVfC2zewcncZDSengybJvt1/WWCYjJFGVKIHsUSOoe&#10;+i5ETNZWI/H9UcB5rKxznFsXX5PJSpf2kWkPIGxhNc6+aTv+KXU9nthagp4hDRmuf5g/qB8Xrcuo&#10;MtivHLhqIon9ifUk/9Bj9cXZ/H/PSrOM861I5lIiLz3BiNiBhF8Rd9TzDwPmgcom3PzgVlxy02sI&#10;v62AgteDCILUnGTZMQVSZH/M4bLrmdD978I5E1DNrilbn5hmaj/VaaqtVIWDxCgD58YzR9UgJL4K&#10;81KrcUJyJUJiihEUW0UBJyhKZc8UA9XKIjGrAFCJcRGgyM5k2zs9tRhZzRL4SYxZZ/Mhu60X5ywl&#10;0MVV4OkqB5xmyGON7G3sxnkpubyO7Iq8v9TfqDLctr3anTfFOpyWT6ScxXVgHOtqO3BSwkE+Cxkl&#10;WeIRz30os7wENnkQyLb5kdvzUT6uibZJm6/u4KBV2D+KdQ29uLugDTdvrsF3ns7HFXcdwNlkvCEs&#10;jxj6HNksVT9k6E7l1uDhr48MsVk3+Ai4xST/lLbR97IHK0cQnCNYxhAydgFwWBoBOLYSYbcdwBXJ&#10;W3H3plIMDgYGIfUl5zR/SEUXitqALFVeAu7OnE1//aT6nQXOtyAZMVCn9lLwqWpNEUHlfWKJHXx/&#10;SSv++95t+NAtBMxFVCMNjChQsr2RYcr30mZspVbLXSe13oT4fxVOCXog87NTrSXoApmAelnHz1QV&#10;UwYRElWNj91Xhpu21eKJyn5s7pjE9rYR3JvfihufzsNcssXQZAp3eidCySwjkmS3c9e26xOk5GoU&#10;SgAJjS3CA9mt9oiTfsHuIHP65IrdCI/Oxep6/2SIxymZqyuacHJiLsvUjfCUagJIF88rx4OV3fa9&#10;TBojBLyOvkEHFGTrlYMjuDCDYGt23IBNUeB1uEzuuRvNXhqUUoMvPFCMwSldb5iDmGOw1giWrKAG&#10;qL2TXjxY0UfAJPtcWs8BrAthstvGaSJL95Fpo5tto7X7Whcv1y7eL+VPB04rJ8/Va3AGB8aMWr7n&#10;c4jFZyrzuWRGia/FSfN344tJG/DohgIMDAj4NexOUoOZZJdih5LJx1WT4achqj8FWNJs+uulWVX9&#10;TcpKh96TVU17PZgSG1An93+fX9WM392zGRfcupYqZykik7spfGIxUgMlfJrkoWosdkiVMUKre8ze&#10;KACcwTglgEfno4/zs9k3eX0tN7RoQrLT8RoS9tOT8rBkdyPqJgJu95I+MRzHcgRfCXtqcFr8blNh&#10;g6lSar23zRAT5J3tlCAvW6dALKYC/722xqDIlhny/yjr4IuPFiI0Og/rm2StZDIpBx44WEuwzeEz&#10;ETAJUMFJXTgnqRA7eqWoC1yBorYebCtvtPdy3enlCHT1vflUr8WYBZi876FJGX8d6Lk1iZXeQ8Cr&#10;wo9eqSDcKOm+HuK5BjO2CYHG452mGiyboXvmFwoIiHEETg4UQQmtuObhcszPasTnHi7D6Yn5CFtU&#10;SFbMNiFzN3tlBjUBagTGIg8x8T8xs/7MNsqyO8AVmxcLrbMcltFIFlqLE+bvwQ1xW/DE5nIMBWyg&#10;Vv4JPsK0tZYMQ+b/yc8z++Rs/utkpVnG+SamQ5XtcbZNxRKXsNa1dGHho/vwgQU7EbqEAphK0JCK&#10;S0bp1kjLCVzCrxlyqZlkHWQzmvkNUaQivRIMD7MagWPgVYDhf7Vj/qzPfpeccIJwiDFNCnhKF06M&#10;yUZKboMDFFHhcYqfzAsSQQ8FkuwLfJVQ/mZtIULiCBjp/by/mLDASna6DhP0UE066VhCEz57fwG6&#10;bIaYQMzLqcv9x0sViFyche2tUuOFVw4U03ZUE4RybMAIJ2gohuYn785DwxTvrcGG13ittBH37ymx&#10;81mhVps/ep5loepv0ZXeADitHlm3AvQPr8jHT14oQuyGchQ09rJ9CJSKR8qLeUTXLAl4gPiN5W4S&#10;SX6Yi8uwfG+jDSmd/LuzrQ8pu2o4EJTg9KUsQ2wxgpJqnalC6r3q3j9gHSqLHdPnY2R5LAgsZf7Q&#10;oMk61DXC5I/Lz/ILDdPKpLR+hMc34fRbduDLaVvx/L4qjJm5g8kje7nqRdNEUuX9wOm+nU1/paQ6&#10;nQXO/2vy90q9uLcULXZY0yfVaQ/pTkDv4CDSVx/ER6M2I2JBASKS3aytXGAU/szNTLvJB5vBltqn&#10;QLymupEhZkoAyZyW9vJVDMWBqrkR6RzZ3OT3qFlmRU1PIDgm8DVZKr7OcUAXyfvKDBCUQSYV24Qv&#10;PVGKLhXQN2mh0RTNvHFgEHnt/RgjZk17qA5StRW6HOwewweX7uNvWeaUJoK+wJ2CbxMlYrACfbIv&#10;3vP89Fzk9A7pygRgQY4PcTvqcOqSHchq1fUEnDoO3PKqZsiLrR6Cl7H8CTX49itlVMiZJlz9Pba3&#10;CsnrCuy9gFNp8Raqt1FFrEd3b+c+pXoKgJaYNq/JMsl/NDSR58SyLm/NQmZWrQ0WHr+hcJTA81xO&#10;IV6saMSe3nHc+DTZZjxBkUz/3IR87O/0L0LQRIw/yVK7q2sI0TvrcOnKgwjjQBiarIFNq7F4f95X&#10;E0yaPQ81H0/5nLIMAnebrQ9ktaPKqN+ybeTuJKabphB+HWThzJp8kskmkwOeJgtjanDOzZvxgzu3&#10;YWdFmyuQkqrLVbdlA9BDhwLvZtNfmmaB8y9J6ojuZcYb11dNvAk+Up2c2ue+1Iz5qv1VuCF+Debd&#10;sp3CQVU0Uy4yslcSxAhqys6VxQmbBF9CpAjnAlJNDEltlyuMqesStowmCpNsoRQyCpOxz9hKsqRK&#10;XLC0HFc8WIhrH67CR1eUITJ2PxmRZtDlRynA1vV4flw5lh7stHL6PJrln0Lj8BS+eedmnBPzGp6s&#10;EDT4MM5nmJweJXR68e8P5xJQCMppMi2orAJtXktsi+UPTxFItGFuQjZByF17SoEsePWH8+txTuwu&#10;7OvQEko5dOvbafzbs2SNcfUcTBrIOAk6sVWYv8evlmsamefGrSvGr5/LM6Zp6inT/YUEk7gC1gHv&#10;aXZGMXFXlw6QWD5zw2rFHAJamI6ndmNuciVWNQ3yqoRmRXvnLWoGxvHx+A04IWoXzs4oxLwMRY/i&#10;c7JOv/xICTo0GE57WU+T8FI1FrPDFHm4WCvLUj02gSWbK3FubA7r2AGnHN5DU1RPBMClDQiTjdgG&#10;O7Uj255tabZnfWY7h6fWM7N9rfwESWZ5GLhFBbwen8/s1MZCO3luH4IWV+C8BVsw//G9qG+SUcVq&#10;1qrNNtabnqCwW2mtL/p76mz6P6RZG+dfkDV+2xiuTkjJD+zdrf4otY/8jG8lSkBObTt+tHIzzrhp&#10;nU0shJDlhaSw84upaV0zhdsEwcAyIOzMYpBkdWIYYRQSTT6YrU5CtLSGzIWsZDmPy32HIKXJijkx&#10;Ofj8gwewIr8H2T1TaJ8ew4BvDA3D43iquAWX36UZbYJ2xgBCM+oMbMLj8vBEmQM3m8Rhyu8dxXlJ&#10;u21W+0cvlPNJXMg6eMUSfbh9DwEguohl7meZyGb97E5BjbX6J4zAqQmtoNh8RG2v5W9YP6ZuA9sb&#10;+vHxtJ3Y1yPgZC2yCifJcr/5OK9HYA8nmETEd+OEmDI8Ud1rv+EZLMEUwTULX31oF3TUuTFNYXtz&#10;B05IlUuSPAQIJgac/gEoUJf2WYOMY/hByW14b2YJDhIoNckEAqHSzoYBnB2bx+9lE+V1CGLB6QS5&#10;6BLE7W42wJYTumzWE/zNwKRCxvHgFGuIAKUS6Zzl+1pwSiyfx8wYjnFqgAxKJDu2+url4ELwTmwj&#10;k+RxK6vAU1nf6/5il6xHW9MvTUTPoX7ifzY/gBroCpQTCboL8vGx6E24c30RBofE1dVPWXOsXznR&#10;W5dUZqGP1a9n85+eZxnnX5Bs5FYPlArObI7sCgs2LQF3qbdvCLHP78QHFr9K9a0YkWQ9YhymTqf1&#10;GSCGL62ikMuN5WjQ5GcCp7Nfym9SYFDL3+tcCjLVwAjN4FJ1l1CFUPhOjM/D/G0NqJG9zhJL6BPQ&#10;UVW2de5AwcAErqM6GRJfTVWPwpjShdCYItxfJI9LdQiJvRcdUx5cewcBJKoRl999EIOmME+hbXwC&#10;2W39+N3maoQnHSRgs4wqh5WTQiyw4Xst6TRmR1b6tWcqMS6FmAxNqaJ3AjfevRm5/U6w9b93fArX&#10;3sP7pYiJ8zpJXTg/rRgH+125NUE1ybJ9+Z7t+MLd280JXksR9eOa/mF8KJPAmSyQEXDK1HEkcEr1&#10;VT3brDfBSfbTa+4v4sCiOiLYGfoBTxS1YI5UbanZywWaArU+nJFciJ1tMjn4eF/Zf31oH/fiPx/d&#10;hPmbi9Eue4Z8dY3NDaJrcgxX35XP+9TY/dTWp/AaN66qxSW370dwzEEEJYjNinmKVcqUIJBV33As&#10;06LpE3gdIw2Aqz8LQO09XzMErHW2MikorZ/10IGTb92Lf0qh+l5YZ8+l5JZqspiB7jGb/uI0C5x/&#10;QZKICTSNc0pFI3BqUsEzqdlfxVT0YdXOcnwphmr5/K0EkhpjLRFkGoqmLvYoW5bsbrIRSl1z9kkJ&#10;ggRH7JGAxGNS2cLIeszPUvZPA1OBpRzXJSjy5+xCeEwh5m+vIUCpbMxy8RHDYNKElI+f/WZCbK7t&#10;pgq+08okx/agqEos3i6VmOcLYLUShZ9+80IZv2vDvNvb8MctNfivF3Jx1R3ZuDBhLyISqaovExDJ&#10;xjpDiFU+s7sq+hE/J3bikhXlqBpV3TjG2Tbhwa+e2ojSfh2TJAPNBNF/SD9A4ORzKkYo1dlL781F&#10;xwyfrZ5RLz6yLBcfv6sAXcJ3QwEfBr0+fOE+mQ60Hj8AnCqHyuSyM4fw2mbSIJvjuT98rszqS5fR&#10;/vC6R+yWOoQsrERk4jCvod/K1tqKLzxSigGt2GE9emSKYa1uqGXdLCErX5iPu7OcSUGLHDDdzxof&#10;x/efLia7ryQDZz3H1+CLD+ejhecUD4xiyc56fPLO/YhI4Tma8GFdRabUsq0VZ1TmhDoOtHweMVYt&#10;OJDN2v8sR2YNqHJZ6+Qg1mX208i0WkQsY93HN+CC23Zh0TPZ6B7QAKqyTdnmcgHsPJpFBfJs+t/T&#10;rKr+Z2YldT3zy6QwWfQif19raB/Ab8iKTpu/AZGpNWSUfhtVhl99TVbQWwqvZrc1MWCTPHy12W4e&#10;NwYihiKG4c5xsSl5nVSyCW2dmyJ/P4GD3F40+dOJT68sQb1HjI5gNC03lHGUtfTjhZx6NHlUbpaX&#10;gAUyYpkR/vlJx3hsJ8jYWnzvqWIM2BPwmfhfT3hPVjVCoot5n36EajvfGOYkPkOSVGKq5BntBH6p&#10;szMEWWXWbDAB1IKJJHfjpMQKrGvS1T3GenpZX8vX7UBNnx84mYo6h3BRajafjb/RpAgB58fPF5ra&#10;a/M2OqdjEKfF78XpmUWoGtY3BHnfqH33Hy+Q3cWWWlnkjWCDiia/rEyapW5FOMtlZgVdP7ocS7b4&#10;7ae6i9krJ/GDp8l6oyvIxGWT5O/NCb8Iibvq3alU0a3dmRavK0HQYg4QsU14vMim1lxByfgHWIlf&#10;fJRliqthexPMo/PwYG4TvwyAkgcNE5P43jOlLDcBnfVkwU5Uvgy2M1V18+EV07SVWuoXh+tZ7wPZ&#10;vCv4O7mDhWs5aQbvyUFCq6RCU/sQeWs2ro1fj1UHa1kqlZ19Qaq6K8ihPv1G6ej+P5tdfc0yzj8z&#10;qeLMwM7smXAsSmjzws5CXLF4LSIW5LNDO1edcJshpTAozJsmKCTQBBfr8MYs9VmzrGKY7Pxy6SGw&#10;WtQenqfZdmNIVMNOXHIQ//hEKS6+V7ZAsVUyk4wqCmcTfrumkYJApmiRlLxoG5nEF1bsRcgft2H+&#10;1moTF59nFBMEVAnOU6W8R9x+hJPZKSL8JXfkonLUPYvHbJEe7GzsxtnxZEUEynlJFGQLR6cQamS4&#10;BFwntHyWmWqjHzgF9jZzzDrQ5FNmjmyokyzflLG8zQeL0GiM03Gfnc28VxKBU2DBOlC0pJS9Dfad&#10;glqIyWe39uBzKzbhC/fuQEWf1HzZFJ36H7+tkupvngGIuQMZ4xSLZ5kE7CmqU3kSqI5ZbzHleKRU&#10;YK4hUJM7XrJYL66+bz/rmnWaybYT009uxiks11YOQkpG4ik3naOjuDpjF4KWNOKD6ftQMew3KRim&#10;elHMZzs/MxvBbKeguAZ85K5y1I/xyanm2ySZdxw9BM4v3pVl6vxZd9ThxucbcG5iDoFb2ytrElBB&#10;pwWKrEN7FbvUs/nBktmZSfiMGQRfU9kJ0slin50cgHgOv1Mwk9DEOpwxfxv+6+H9qOtw3gzsyK8D&#10;g0B6o+OzySXVyyxwvi6ps4hJSmj51lgEJUIf7Jh2M3SjtlJj1zBuuXcbzv/9Wswhi1PcyyAyFreW&#10;ud6BopiLQMRvuxQoWpSddIGm1NpmRMhOxSxH6nAKxAkU2rkp1TgxJh9fur8ITxd3kMn4bFlgxKJS&#10;U83MAT2+GjFbxYhYJhPcKbRMjOPyFVRfo5rwwTuyqCoTHDRpZYLgRdPYBD5xx16CJ++XIuZYgA2N&#10;En6ZHRy4NoxN4WN3EaTJaOcRABSEwkAosdp8G4O1plsz/WLOBprKfFaxZYKm1ExTl2Or8JNXqnhl&#10;VZ4DyqbmdvSNOgdtpVcqqfbG77PrhCZRbY3Lx9O1/iWZUi3JLLXaR2VqIgANa7qYAO9AFXispA2R&#10;Mdm8ZwciMzo5IMh+qHJpcCIz0yy/XjXhQsZ+WnIBtrSbok5G665R1j+G96cr6pQYPwcHbTES34gr&#10;HylGi8DOR6BmeVXiluER/PKZffjUiv1Iz6oj9Gow1fNp0BnHA/urEBpTgFCxW3kHZPXo6Vm3U9RO&#10;3AD1SF49y0ygjK/FzzbWGuPf39SLW14twsUE4znJ5ewjZPhmR1adii1rpl6TixoAeG3Vt171nOoL&#10;NoD5n1n9jr8TuIZkkn3y2ecs2I/LY9bi2f2HbZ+aGJuWCs+37hlkqvGDpvvvT8b/3du/8TQLnMdM&#10;6ioScwmDX9ZNRZMA8/OMpWyb9pfgc1FrcML8QsyhahSeTsYouyWZkwOQQA506qOy2BFf5c8ZnlrJ&#10;Di6ndIJsMlUusrwTb69GekEPhuQuY12bzGjKgy/drdnxOgrDkAnmr14rc13a9FqJsRcLN5ExRRPk&#10;yJjuKfSrmvYwDqwWbaxCSBSZmiZCYnKRul9+gPy9Joh4npYdfvOZAoIvVb+0GsxJrcKHMirJenNx&#10;86YKJGa344KlWu7on9wSE5KQUpDdkkMJrex7jbji3mx0BSatWI+eKS+ZF+tTj8X0aC6BOVYBPvj7&#10;xBack5GPLGOVTDxnks9k+/JwUBCzHuWltBJLg4GS1sSfF6/fc9DhwDWXrNGtoXcsWZNYYfI8kK0w&#10;qQaX3J6Nck3oaLDxA+emmk6cJp9NAo/ZbjUQUG1fvKPJuO20VwDDPsG+IAAUb2ubdJx31DcJj5/N&#10;d3qm8Y93k7kmclDkdd63vAjZWmPO711YuEmMkt3+00McKBIrcWpSCba3aOJJz6KWA3YQxD/xANV4&#10;grcxS9alVP5I1q0mBd3MO8GTg7ANyNJq7HnVr1huG6A1cHHg1gAikwwHgzlk0nOTynDazVsw/4kD&#10;6OIAYPdle2s/Ky+fzW0jrVI4GXD6h0qm8rn6nk2zNs7XZYeOrovIlUORZjQGW+fR90yDQ6NY/MwO&#10;nHfLapwQU+1XXeUmRKYlp3ADxDcAyyOyVDAKKhlqsISaTOmUpHyck5lvQh6ZUomHy916b598KLXF&#10;AsvyVG4NTozaRqHqpYpah6seKESTATpL7QeTne1DZFYEk7ga3PhMHgVdD0VQNVYE7GnuwznxvI8A&#10;JaoQP36p3KBZMSANgJnitlUgeFEBQpIr8N972lFFAOi2mnAh3m64iwwtvsoGCQGlA00Jsf/5JMxU&#10;vc9aehAHuiSkLIKrXgqqQMgOYdmuWoI3QUtqenwHrnmwDN02CePBJAHSc0T0e3+aHCWWunI2DY3h&#10;H9L2EmgI1gqMotl5AxMBjJuxjkjWYEYWSdX5C4+UoMfYLgtg9wFWZlHVjSk1phymSSpqCWfG52Jr&#10;k4tMpP3SpXi4qFYqi7+++X+UX4xNT6JldBK/ebUCEbHlbL9OPlMxfreu3CAIXj6/bSE8jReq2nFq&#10;/EGWpRrfeabCBqlpXndcRWLK6xnAh1J2cxBx9RjB8keS9UeSjct8E5zBZ5LtO6DJGMtkDjyzPTd/&#10;m1lDDaieDJy/U6QnBQ/J7DKzRcStWbg+eQe2+l3RjMEbcPI9gVPcWr1ffr3SstQllI+Wl7/VPMs4&#10;X5dcxTh4kFCNHyGyOXUt+NrS1QhZTNaXPkgh6yM7dHbJsAyqmhS8I2Z1D3Vs/2d/1veOmRFsxIhi&#10;C3H1PQV4lGrnM039OENsLroeV9+1Hw2aXWaH9pHhKCp8Dzv4P96/iyBTT1Brx8lJhVjfJnAhNyI4&#10;ejwTGGFn//7TuQhd1ITTyGo2dUgZJGMjcPIJDQj+6VEtVyTLTWzClffkoXVKQkIxNkCaxtrKFsyL&#10;yTNwjtnjJjd8PjJBoR/Tb1dRZY8p4bOIETGLBRlwSnAlyGJEXQiOK+VzyeVJ5Wcp+HuLK+kH+SXr&#10;qPZH81r6XWwT/uPVet5JSwYFOQQlCvVTB6uQurMWGbsqkdXQyucYM9ODBHyYz/vV+zlIxBPw0nvJ&#10;MMW2VA4NYHL0b3arpQSc0c345WsNvCqTBhGv6s2H363VBJhmtmsxV25fbNPP3ZOPTkVl4j10L2Ft&#10;+8gwqoY1maTDahcPxsig79yYg8tSt9ra9jAxPD77WakHsKdL9U6GrUdlFux+7wW1bSlOjS7AizXO&#10;V3XKM8h6dyC+eHUe1fgC8/VUVCx5X5y4tBonprtI+apfs30KRP1mkddrNmoDRXIiS012ixJklw5a&#10;xkzg1RLOoJgmnD8/C8vWlRr4W2Kdq9atz6ud5UbmHeMRt5BzNrGKZoHTpcAoon4hUJFqJuYlN57p&#10;SfZ2J994cmsRLl64lsJdxBFfnZpAIeCjgMpOqc7olv7N7MT6njnQoc0mKOCU6wxfyTI/dn8pVua2&#10;otmky3Xa/3xRajLZXEIxVhQ4m5RncooCKNHz4bHiDkTEZdv1g2KqsGB9HUtNlWt6EBNmpwQe5u9O&#10;WEhWuKgR87cF1HWqmn4huTe7HmEEPi3jfE/yQexpF7sieFoxplHSN4QPZGgddjNufKoYgxQkL4V7&#10;ytRSL9LI0kKi8xGe7hy8tR2FAZYJLZm0+U6SFcXV4ubtuv8U5ZAc3lgkQYKgI3H8zYtkaNFVzvYb&#10;W4nULLFssjwWRK3RPDyGj6VuQ9CSMgTNz8avXim2SSaBmUcRpwhHv325GMHx1byvZqRZx2K/qmcB&#10;Srom6lQ2tklMPdIOtPM3qgo+KAeCUdbJ1x7ntePITFnmOTI/xFTiFrMdC+h1B9X7NJZvzMfF8Wux&#10;gu1lxgRjrD4caO3DhwiUQcm9xuxke/6XlyvtHC/PcYsLfGT6vTiHbFJs88aHytGjIvDftBYXcDCo&#10;7Z/Ah/V9ag/7lPx1ORgkVOD3WZ1Y0zaIrzysCSSp8e0sK/uQ7OJpdRag2Rj1ocxn1SSRJhwFsGKo&#10;AkxrE32vfsmBO7EZJ926H/929y5UdbnlsfCMkV1rspFFUhtogDHbrDrGbFKaVdWPzqoV9Q+OvAo6&#10;Jk7TNziABY9m4cw/7MGcBHU6MhmqSWESUIukLlbD41TVD9s1A+ApG5WYgQTYZXNsVqcl0wxKqMLP&#10;tjfrrkz9BGsKKAuxq3UA5yVSlY5vIuvcg6YJMUUm68BTZJ3Alx6koPL3YoyfWp7r7HZ+W5ouUk4V&#10;9hLN/kY14rKVRWjxO3P6NXFUDw7jI5myDfJZlhTiHnOE5+MTWCU0vXz2Lz/A7xe34aI7ilBNVZRI&#10;RaKmMgB3ZFcjODoHEbYaSqxTwuhAU88dsrTBGLHcqL78TAGGVLEeLd2cIPiyjMyDBMbvPVyMkAT5&#10;pNaaI/9amxgSpAp2PChr78eFKRwklg4T0Frw788HJptYJ1MyAXiRsaceEabuc/BSqDv/gBYoT2Cy&#10;aE5CKZ6zUHUCBVWEF81jE/iH5RxgFCaPbSOGdzLV9BfNjYoDGYut6ZORqXHcKPvy4jxcffc+9Mlf&#10;VsBp5g8vfvca2yJabl49mBNfiOdr3Wx8YIGEzvnjKrk8FSKUzPTOAv9SV2O+xmGRvqOGWgLvQdCU&#10;G1swAfbK+3JQz0FTLlhdvGdiVjM+uDQbYfG1BEz1LwKnOcr7+6H1RQ3gAlP/MQEn20S23nCLf9Bu&#10;an9ksmzADYiIOogrkzZgY5EzDalttBpKpbahWjKhxziWzPyNZaVZxulPhyuGfVjIYh0VKK7vxNfS&#10;XkPkgj1mu1TkHttzxxzIXdQiJ5QOJI8EToGks/8dCZxiZ1TPqT5q+d8Hlh1Afg/ZHtmPBZygpOru&#10;v3yZLEjqY1wR0vYLXAl8nimq2SqZFy+WdWKu2K8mpBJycV+RXxAl0BRG9fWfv0ZGyd/PpSA/V+78&#10;DUU4tYSST4tfviJGSfUvtgG/WFshOOIJk2TaTmVLp2oc8ofd+OQ9WagjwPjIwL2mvvqQsJNMMSqX&#10;zIiqo2auCVbmLuOvB3v2ZAJAcgcuJuBU2+/0S3sSS60E0c+v5ACRwDpMqcLpy0uwunsU3Yq9OT6M&#10;XhZ2VWEzzozbbVvuaquLrz5SgG5eRdCq6PpKT1b04sTobLIpbYpG4DYQF6honTrrWaDC1/ekH8C+&#10;HsesLAALUzaZ9gVJ+9gWAhjdoxlX3FPqIjNhhMRYAAnsbunBqUksa2w9fvZyKetQk0uqa4cqi3YS&#10;NKNU3824/vEa9Mm1i9/7bKSaROHAEFnpHn7fhUvvKkTjlNiqtAh+z1u1T0ziCgJyUKKYJAfkzAac&#10;GleIlyudOj9NJhgA2D3dY/jI3aWs9wabvQ9TuVM1YLgBwq0ukl3X2dEDmoDzE3ZZ/VIsX6u1QpcT&#10;UBMqceFtW3HftnLrOyqbBlHV8MxgNX/rSTjxtwucNoSaUu5Mdoq2w6z3NkHC7rI2qwyfuu01U4UV&#10;tDaSKk6EWICYjGYu2fHkO6jsWJbfWJ9OATLjfTe0vtz8NwWaBiZ+BkpmJLtopISc6vKvNvj9LVkA&#10;ixHJdKBjGGcnU2WP78Jn0vehZYgMiOWW9UAg20+A+wrZWlA8VTcytu88U+pYHVmQE1Yf1hD4T4gn&#10;W4urxI9eLJHbOM+gMPuFYG1lF07SJFFyKz618iAaxUr9dk4Bk5YWPpXXgn0dPTYZI7I57R2lGj2J&#10;Lz3uJofENC1ICQX3kG3Xnllg2AUFIjk1NQe/WF+JpTuqsWBNKX7+UjV++GQZbny4EOctrSB7V/01&#10;YU5GHT62shBX3XkAV96bgysfKsXf315KplhN1VQrsJpxblo5/vGxKnzj8Up8+8kKfP/pKlz3aANO&#10;SK7hdRzzDUxQaQbaXMNSCJxJrbjsvhK0+G2rASB4obgZ82L3mK1Z68iDYmtw2/o6A3gPWa/Pz7Bj&#10;d1XzuzKcEFWGJ0sdOzcYY3+RWfg7T7Kt4vgsVKUfKdYgJpsu+5f/djE7SxEcw8FwST2SdtbwiM/U&#10;+MACiidymi3eQNDyLvYvlp+D0m8sfqgA2k3QKMKf2KuWdV7G9hKbD87sZz0TFKl5mPlH5hHrj36A&#10;NJOS+qb6qasX5w+qgVztpLZTXVGtZz86ef4O/Nez2egZcdqP+pzZN82mq+E28NzSyfya0N9Y+tsE&#10;ToEm1RD5rdnWq1L5mCf9tj91kmVrc/DeW18zdSgkvQMR7JhzCYKHNkvzd0DLxmw0e6tO2kcQEWOQ&#10;W1IAROuYHXCqw84El3BzGWnDBWk52NcptVPTIUIndc1p/P5VCtrNu/GZlXuQ3elX/aapjnuc+8sL&#10;FZ04UY7TKT04K2k/dnQpsjp/K1nnMwlc//E+gmt0M963NA/5tmKHXwogyfaahkbxUfl8yl0lOh8r&#10;s53juaRUdWMqsT95J1VXYknAA3ltBsh6Fk1wKXqP2RAFmP5n06ZvetUigMh0quKJxQiNKkTYIgJ9&#10;FMtkTFcBS7T3O+uMg5JmfLVth9yGzNVJgEc2G5LaQwBmOyjsXBLZGNtFv3WZ7+MVsk31r/oNlMHV&#10;tWx88ngISmjE5x+vRQ0HA6mfgbRsRxlCl+hZOq0t55BVrqljXfPRbZDim0GPF1945ADZYDEuWZGH&#10;uhHWP/uRq48hFHaM4P3a+oPAc9l9ZWif1HEOzNalptE6NonLV2xhWRtxYWYp8rVWnyCkHS01iA1T&#10;k/inezUIVpBBEqA5kF18ewFKB3kegdm5CWmzNl0P2FbbiLMT92MO++ScxEJc+mAZ3icbq+o0vZ8A&#10;6rQaG7RZp64+HJgqO+B0OdiCzrCOdJznaenn3Nv24hvLtqCy1e/8T+ZshhOpZARQEQz5tWp4dVD6&#10;t5X+Jm2c/OMYFVt/WgBFcFEYOKX+sTHc+tBW2ywrTEsiLXgs1SEZ1QWG/k6mkfyQcOoz2ahYU2Rq&#10;l99oL6HViC/g9Ps6HurA/E6/F6vgd+b/GVWJX1NVNlgSrptKNoXyziHcl1WNfKqLFmaC4KXJHwW9&#10;EP5Jlf3q42SMcQSG6DIkktFZ4nFTMZnSdxC4o11evtdvT5UaSmbZT0D47P1kSpowSGrExQlZeMmv&#10;Gtrekl6yXIGDyYYWJo4QNKnyJhVgTny9gV5AAO3ZDoGWAFODicBIS0v5mslnVrxQuVGRCWodt/kk&#10;GktyaqMFceZ7m+gQ2OlVdWXX0fl+1q66lL+sDVD8jcwVgbZhDtSzlUduONZeHTgltQRX3r4V33xk&#10;L36/pgh35dTg608eJKhXsrxsa6qrVz5QhG51B3MOd3W4r2WA6jyBMa4eP1hVbdWhaP7T0xqIRnF7&#10;TjvBVwNBBRL2afKJ/YuA6NrRg8cONiIiVsy/Hr/cWG/jmo/fTfln9deXd+Hs2AIyzQYODpWYF1WO&#10;tMIedQW/kVFgNQqPqC1T4i6q6XEFzA34+IrdKBjzYFNrH77yWAEi44oQkiybsdqA9SVmyXpydXl4&#10;AD8EnKoze6/+qn6smK1dCI0uwqfj1mJbgVueql2ahlhyTRyJ+ooBW/lYNvOAOErO3s35b5JxqutZ&#10;RHYCglZNTPs7Y2PnIH64fDVOoqoyL4mqjRnR1dkogLYyo5FC6jrZIcFktg6n4xJedVCtqJH9cqlm&#10;Rjn6CxwOdVr/79RhybBkx7L9ahL7cE7SPuzsdHvxSCtykxL+5Btk/xy1YOiyiclJyrkNAaur23GS&#10;dnuMb8E1d+Wj2WiJ1Gk5wwN5ZJkfSN2FoJv24j9flL8mG98Phr0UyqvuKDSVO0Lrz8mY3kcGu2BD&#10;HXa3D6JxdBKdzGW9Q3iuqA0/fCLfNkhToGKtxXfO4nwegdUh0HRZ9SS1MbDc1CYxOAC5jdVYJ/Jd&#10;FaDKxGHnBxiSX6U0NVJ1pmMCPuXD13fZHTPBZxkCYHDEOQRcm0m2ZaPMyRzMkjiQxJchfEku5lH1&#10;D7+9DRFp3Qgle/3ys9WoHDF+xayhzEtWSia4kOWPbsF9eU5NHyULlNYiXPv2s2TJS2rx/vSDyOm3&#10;OX9zKpc6Ozg1gRvvFRttxumpZdQKBLZSvdkSvjELvPEvTynaPMFbfSKxhmp/DfplvJG9WTdQWyoO&#10;gU2uefC15+RK1kCQLME9ZZpM4/X4r523vHN/Ey5anuuYpFR41YdlB5rO62NG/RyqJ7WhwJODgA1W&#10;qqt6vD92Mx7fVuyeiT3PPAQmWSjJD9+6FWDKfxvpXQ+cgdEh8D6Q9N7DDuiRHmaTQNMorGvD52LX&#10;YM6iXKqMFER2OO08GLq0lsLPzyboAgl2RhNkdTL3XsciksUy2dGW9VMgK3FBZhHOoeom5+OQtB6e&#10;R8G1Uf9wR5VRPySDrEl7yqSQlZEx/uyVfBNVW9JJ5NRElcjh1FRAkJls0kHmBZ5D8FR3/udnxDpr&#10;MSe5FM9b8OEJsmhmPqvk7uGcKvzw0SxsaRzi+XxuXY/X2Ns+TPZI0E0SuPAZyIJtGV90Jc5MqcBH&#10;VpB1rDiAD2Tku/13YsUytUyUz8LzdO7RA4mzLwooyXr8fobOk0AreKQKSiXUMQGlzhX4qX4dCDoB&#10;lnC731ndWdZxtcXh7ECWWQLP7w6xKCuDP3MgC6H6q+1C3Pfax7yfdaWyUMVPr6OmUG8O5tosbi7v&#10;8w/pefjNcwV4kYPFwf4JfO3hfQS2ZpybWYUDvWLkQxzcNPj4UN4zhg+ls/6XVOJbTxfZ4gD1Kbcs&#10;14dXyttxmrYbISj/y/OV1r6KA2oh6nheVnMvzkjm79nPpKKfmVaB3VT91d5etrX6gJfMdlqTa7xk&#10;7dAwLrpD96vC918oow6gU6cw6h9Ih6htXH3vLgQnsb9q3btsnrJv+ttLA/2hujk66zwOWMEZMqHI&#10;/3OU9dKEs257BamvHbT7ywQ0SdBX5C2Zlcz+qf+si5ly9m5O72pVPZD0bsZHOyDCJVantKe0Fpcv&#10;foXAwFF/mVTzehtxQ9P43tRIMckAaLpR24Ggjgn4GhGeRHUwpQdBUQX44kN52NMzipQ9ZZi3cCd/&#10;Q2YmINBvBArsoE7IBbYCVqlV/J4d/D2Je7GtXW4wTFLlWNApMpJh5tyeYSx8aR/u3unfd0d2WlMF&#10;fVhX343TtOwwuQbferLUtnSQg7lPwkbB0+NLTPnBVEyFSJNZ/xeryB5jyYbS+1gurVtvRxjZpFyJ&#10;jDWTgQYlUQVV0AvZepPaMCeR5b+dAikGJ2E/Wvjs+Vh/Nimhz/46M9OEE0zZ0TRhI8bqbJIUZgNO&#10;gZerV7MTq36t3pR5rlR6AbzYpbFdga+u769X5teDp1gUQVKTRBzI5H8bwe/kr2mBWPjcc1K7yDwJ&#10;Kst4Le0mmtDNgagZp0SV4JL0Eg4ixayHDnxwRQ3yx1XnGnDdoPtIdj1OWEw1PLYav9zcoGHJ3+l4&#10;Bjvej57kdzFVmENVfXWdY4daeqmg17rSb9YU8bclVjehiwqwZEezgZFU+Wl2UlmaR2Xf9Bs419T0&#10;IGJJtrloZfdK1VdzkgyYF8A0UtfnIzxGcUVZ/3xmqwfVsfqagFNt5v88s80C9efcmlg3rI8T4jtx&#10;YrzqhQPMou1Y8kIhhj3ituKfekQ9Acs1Q76OJYvvtvw3oaq7h2VXZJaRXW4ktlUvm//ZAyX40MJX&#10;EK7YibK/ySUlvhrhtmJDHY9gaGq6hFYdzgFmIEtwbaUKO9mclEL8Yk0p2sxfcgydvM8/Py9HdmYB&#10;g64hcBCrUwc14ZfzPK9vm5wRiKIq8JNVpdYdWWCCnQRsEr0Dk/jKyk0IWrALH8jMRemIWOcEBWoM&#10;4z6vLdf7yWO8T3QpgSEXiSVa6cOkyQe/OcInnY8Cyz8Gopnby3HmEjIpAyP/6ic5kJOlhJIpSvDE&#10;osMISiHpBDKWf66YOIVRkec1gx0AJ2N/fA59VnbmCwEW60YTQ2TWIRm8j7JcsvjsZovUOaYe6jqu&#10;no1t6tr2va4rsGXdmGqv3/E71TkHLLOjBnwV/WBg9eovh8qmUHUavLSqSfs4uW0seJzf2YoaAQzb&#10;J0zlSqvic1bz2Xge7xcs+2xSNwcTBTZux4m81zefKMEDBMuyzkHzUvjvLZrsIqNMrMf3VjfZgCQV&#10;W6ljagqX37EdQTftwxefrkSPbNPeUarbPIf/ywaGcNGynbyHJrxq8Pn789Eily8OilNayMCBc2h8&#10;HKXNbRz/HDDGbeO5t+5DbI7f75aAKi8HMdTshnacn7KVA8QAn0H1p0AzrBszeehZHQFQWEBX16oz&#10;1XEgc1ASE5cGxXoLX+Ym7BRCUIN82OK9+NnDezFspgyCukRJjyuAp2yxy5q8vZvTux441aimLYla&#10;EmBkI/JwFLftapke3X4A59/2MkISFMKNHSmxBhfeUYGvP1OHjyzfj3DFrExXfEQJqWNDNjJTlbeI&#10;7BS6iKVdBBEeS67D7/Z0+tUw3VIi5UHZ2BSuvIeMI76KgiqVnZ01g6M372dbOYgx8Rqy9WmNtQI7&#10;nJaUjy1tbo2024XRreJYsI7MJFqrbOqxyFbiuMktv4aGLbXdOEmuRwS2M5L3IX1vFVrHAyVyaYS/&#10;0Tr1H7+YT9ZykM/ey3JJ9Zb/I+vAQMrFgAzYHi0T7K2sBkoEPwEnBxGBbTjrJVxAq2fTRA2/1yx5&#10;BAExnHWj73WemTzkfkVg1oSNfFi1vtxYbQKfPfAaN2O2XEtC4/UdwZHAFJSsGWe+atM1/V57+6Ry&#10;wON11R7a6yeS9Rwpe6VYL8tiezuZ+qnnkeqq1UWyz3JgICDI/qmy27YaAg6CsQJIyyYrP0ltbyGn&#10;eMfcmGOLMS8mG3+XmIVvP1eMTz9SzL5ShmCW76N3F6FiXIOa2o3KLBtuCxnirRvKsLPPMVStEgpE&#10;ZUrcVoywmD28bh9OSMzFqlr52k67ICjmBjWNF/aXYlNRkb2XGn7DXQdx7b1FaGKfEPhOELnEXSep&#10;rn9biyLiKxGZrNByBH2CoCakgmL8E4TUFsJTe9k2HCzStcSUdcjBMSJRAyLrR9u5aNDQgKX+biuO&#10;HDmwUIisw7m37sKPV25G+4DTYTy2mkw2Wy/LoUkiO+zSzPfvovQuUNXZNkfkw9/5B3UmNaZCeolt&#10;uiN3bSrAWfM3OLDQBmZU07/5eDnKRozr4UDHIC5fQfUsQSqeAixotNbI7WyTERQ2sx0RXDVzHppY&#10;ia/fX4wOU+Mm/JM3Tji2EgQ/lLqf58o/T5MqZRRmxU/U6iON+GI8Wl4nYVVHr8a/vVgqrskH0JYM&#10;fB7+K+gfwcVpBykYbbhkWQ7KhgjOOkUz6ATqcb7/l+fFfij4LPfcuEJcvrIUN60vx9K9FVi0uQo3&#10;PpCHU5ZkYU70flx8Xw3mpmsDN6nmAnCxEmWBo1RtCZAAVL6oYm06x89QDGjEvvne1G8dc+dK8BwI&#10;8tx4Xo/PI/9HTWScHE+Wm1SOCzLLcMmdVfjEveW46sEyXP9wCb7yWDm+/mQlvvVsLb73QiO+v6oZ&#10;33m+Ad94uhY3Pl6Jf3y0BNc9VIAr7yvCJ+8sw8XLynFucomtxZ+bWIqQeIJXXJUD3Bjdn+CqkHgE&#10;DwFFJMuoOJsRth0zQURxLPVcAnRjtg5YHbvlMT6feVLomU1TEDgTSGW2WEbQ1UqjJVqiyT5CgDGf&#10;UT5n3D7FemfioOYN+IxaTxyhZuDBGJmZQLBmZAKXpm0h4GpiqRE/W1trUZfM7ciU4SlU9Izh2ys3&#10;oGjAWU5LOobwD2mrsbZFlk15TjgbqNLde+sQGZuNcPVPeTuQwV6YkY//t6oKf9jRgF9tqsXnyJZP&#10;jM9hm1SxLTnIECzF2GWeCrf2F5DyedWu/oEkMKkkNV+mmkgNRgsK8Y3lB1HXK7PSKIFe294JwDlQ&#10;y3xE4ZMkmAxaPiyX7/Ss9C5X1WUp0soML0amBJrigMAdr2TjtNte4yhby5GZqjg7xSXLci2yeFFb&#10;J9aVubXh0VspINFljmGRHRo4EOgi2SlNwGLZKV8qwVefraSQ5hF8i/GLZ6lmi+F6yAAoH16vZliB&#10;x/JbcVLcLgpcD+ZJkFMoLBJECqxYkcDHZp4loEs7cWYCWact+RNDUdkdoMduYYfXRmkxRZi/pdJZ&#10;2aiKexR9h592kE1ekMKyENy0o6WBl2yYMaU4YXE5PpRwEP+xqg4vNQygaHwC19wtJ3apsAQCsUWx&#10;YD6j2/RMAsScQXCRGkuGEsJBwtkdxdh4fTE+LUONJkNcUmkTSKenleLiuwiGj1fg+y9VUZVtwFKC&#10;yTNl3djSOIh9rcMo6RlH7eg0WkmXtQBS0y16WgGHeIyeS1l8WTWorCccYJ1quWkTR4myAQ/2d41a&#10;oOGXa/pw98F2qrFN+OUrtfjak1X41L2VeG9GAU5KKEYwnz9IUYvEZgnqCjVnNlKCg55HwTTCUjR5&#10;JLVfzIoDgA0IAlMxMb7XjDfPt9iey1g/BF/ZS0PJcIOWaVAlEBOgL0g5gJcK6tlyDi5taSfVaUW4&#10;IjfjwQkOhiP45Ys5BN5cBCd34+McSEqH+JRkbSKj1m/ZW3/11EF89aH95oqm9NzeMtz86i6n2ZDp&#10;2SZsTNUEsIszssi82XZkyCFs8+8+U4is3mHWpwNq5QEC97Nl7fjUPfvYZpXGMsXMLQydJtFsANGA&#10;qD4eAE71Aw467FO23Yudw7ZfXIXrM7JRRZIhyZrgM9ogT+AX4xb0K7/bksDzXQycNsy5BpS9iKxs&#10;lGAW9VwWzr1tJ0dNsYQGzCNrCEqsw41PVNivUrfm4tL4l9HCzp64S4CgkZnAIVZoTtgUkoQajtq7&#10;cNuOGsh5qGJwCpfevpedqdqAI2W3cyJX15lQSDTeWx1o4QYKCVXtkKUj7LCKcykGx+uKwQmU/dGV&#10;ZFsUY/rRMy6YheyUruP7eK9RfCyNABzbgEuWFqF4UGcEuiiBiKP9Fx4uJgOm+iWATqYwLycIJDXh&#10;4/eWYsugOSPxXJkSxpG2qwEh0WSxVMfEGN1zEihUBmOZBHeqxOGmFrOuKDi27YYYZFIxLlpGtfGB&#10;Qvx4VQ3id7fi8fIe7OwaQiVBWSB4pODovjqiQcD/qpllrZQikMjlCj75jfbza9asZX32Z313CF5V&#10;fkGsrqXrHk4CFblt13GwzOsfxqsNfbg9rwW/I+P6Khntx1eW46wkMtQl/uWmqiOxTgKEJgLNjkrV&#10;PjRdATE0aBJcBJAc4BS4xAK6pLQRNCsRnlHBc2X/ZB2lko0SgOTSdVHMXizYUIK8bj6DwzYm1451&#10;A2P47YuFZP2KWt+FeQS5ewvl+8k6oXru1+KxuroLJ9z2KhL2uT2h5L/79J581PTo+QmtBlKqgWn8&#10;/MVshEZrW2ICGgHxuy+XoNnqhfeUP6/sOeyHVtc8v3R0At99kgNsdAGfox/BKX1scw3afP5DwKlX&#10;9kvLGlhVLxx4OICYZ4Vs14ub8dnkHJS0ON9VkU3tvGXzCNY0gb777knvSuBUR1JD2UQQG87UGKm7&#10;0xNY+NwezJ2/g52ry7ZmDVpO9pDRDQXP/fDyfJRMePB40xA+kroDVaNTuHsfBWdxCQWlyyIASV2X&#10;0fwDd5fiqco21x38fWJrdT8uiOWITyZ2QlIenq9xgYF9YxIGFWoUA1NefPchssX4anbADswRcxOT&#10;1cSFhFW2RgrfHDEfCuuZCTlY1yAuJrZyWKBSt5Lhkt2FRFcjbkOlHWub8uD+/CZ84d5tODGVApnS&#10;j7lJDcw1vC6BM6UT5y7dh21kIIHUOz6K9L1k0Inl5lMaSjapWJQWfIRgLkAPlbobTQGKqsUJCeW4&#10;5A6q089UIWp3M56r6UfB4JjtFin4tqo/lARq/WyHLn7Rytd6PkMVcxnbpIRsvAiT3gLmXMr1AbZV&#10;Fse4nXzGHWRou8iyd5FF77Q8xfeWp/ewKvfx9/t5bg58k/nE3SI2bzl/V81MTcHbxOqiEE+r3sSE&#10;nK05kAS7NZMebG4fwUpqAb9cXYWr7y/CGWlko1Rt5dJlEzUKfJFSyyx7Zwv7DAc0MnLzSZVDvVg5&#10;WZdNsjAHpyoqkkwvrL+kbvaXQYJyPt63NAs/fLoEKbuakc6B5aZV1fhIhnxuizlYsl3Yht9+VvFB&#10;1U/E2lhW3xi6OPB8dgWBjar3RltRxuHCM4HGQfdeLmkeAyXgxZJmnBa738xHCvpyzWNlaNLaTHlP&#10;8Fk9HEACOxbwoDtOQdF2Id/VhGI8+yT7oEBcg/kh8JQmdAg42RdsgoiDBJ/XotMvrYLt5bSEdZi8&#10;HUXUdtRXFejZfD1N9tRpj+wZ74b0LnFHsn5g79Ux3O6T8oEkePLIKI9HPbMDpy7Yzg7ADs4OL4EI&#10;4eip2eHwpGYLlnH9o2UE0J0IXbwJ6ztH8WhFByITioyFma+fJm/ITr+/ptHEUZ1C65jd2nbg7iwC&#10;1RKCJ9ngR9J3oUDMgEVyJh+dM47yvlF8cnk2O7jsbRSypZqAkiC6fYQkmLJ1Rmi0j6nE9yh0En+f&#10;2cv0xoe64TH8nZZJEnQvvj0PydltuPGBXWQPfL5kqqSaFNAWHmkKOUbBtomYATKsMvxhSy12dw8h&#10;bnM1rsoswJkUmsi0Kp4rFYz1QuERywpKICOjWv/e9CJ85alKLMnqwLrmUTSMkrkfIQgqlMC4kw/Z&#10;xHLWsVoIkJ5ivhLgvARE727m7fxuC/NmPsJ65leYX6VsrSasrSUvWkuoXcv3a3jOGl6L2beWr8qv&#10;+V838DqbecuNPIfvfev4+9f4G71uZP1sJeAKfPcRK/MIGkXMZQQkahPeWl5PkX8EnQJ1J9DqIdpN&#10;M6drEo8X9ePXL5Xj03fk44REAlsi6yFZ7JsMK0PuOTWISNeGe6yjpQRZ2XLNJip2rqzBT23K92xH&#10;uVMZQ49TrE+ZCjRBw/ZWUGUNTNQCzksvxrZu9aZJc5ET6KhsUdt5/5tz8am7KtDgd0MyHNIb9juv&#10;BXeesK1ErrIth3WfKlywfC+29YjB82JToxyY3J70nZ5xrC6pRXH3sLuGLXqfRkH7KN6Xtpllr+Bz&#10;+UPyCTCPAE2p6/rMASRFpEPvOaBmEGzTqgm2rAs+1+VJ21HY7ALJTJHhaosZmXgDsnmkvM78/M7L&#10;73jG6TqSOpbsmfose6ADT4s2xO8Wv7QPJ922naCghqcQSCUh2wxnx55DVqEZ4TDNJC8qx1X35eNr&#10;zxTiW4/k4O9lM0qqs4kF2bq0c2AYBeIMqlb3Zbuli17fOO8hQRw34/ivXi1BcJQmaGrx9cdyyMa0&#10;lneK2jY7qlZbsHxr63pwbuIBY4E22UI1L5KgaZunpQ+QvXA0T5UtsQunxuZhjfn+scGm+Hv/ZEP8&#10;HgIdBVGz3OHRVB+jK3g+32sLj+R+sgPNePN7fnaC3WjAf1ZKFc5JyaMQa901GRUBPFQz26oTqpgn&#10;xhbik/dQ9X6tEveVdaNwwENY1D3F2vSqMgyQIbZRfmsJkGR7nlxKyg5+3sC6FyiuY5O8xsxXvWeG&#10;juM1XkGf9d16A0KXCYQ+AWHgt+vJOtfzUdfxevrMVx3j99P227WWp5X5vWVe12XeQ+foPcvg9a7h&#10;ddaQufI9Qdvr2cPyFjLX8TOB1CsLq0BIgOWYaSO1hDUNI0jc1YBvPF6Cs1MV8Uh2bM3ok4ly4J2T&#10;rOAl1ewP2gFA7EuAI5MOtRStHEvjQGWuUhqQ/IFeMtTWDohsRRWvGXVQ92e9ehThX+UgiLcMEFB3&#10;sw+VGSO2FieqqodLaPmAGGPf1vElm0oQvkQ+pvKo2IdHqjp4FqubA/o0NR2ZqQapEfzq2WxEzt+E&#10;q+/KQsUgW5R9dlrMk+kXisIVW8Lysq/Y0lY9C8tqoCmQ9Gd5Jsguz74lMqEBX3Zv29c9YwTBsfW4&#10;MmUHSlttcTDGWU5b2ctX5w7oXvXdOzm9K4DTurpGV6riMkzLlDOhhtLyNHbCtFdycPr8zWxsRcnp&#10;IKhI/ZJNqpOqdyfmJLUhYhk7S0wxvvlUOWrY2aR2Ztf3U7VqwvvuocAkleF07SNOtimnac1Yn5dc&#10;hK2NUk14vtQmYwA+NE5O40t3E5S0nS4ZwC2v1fAoOygFY5LnWbAGpvR97HBLtEac6l66Jiu0ckdu&#10;Pm5yxlygBOZkEt9+sgx9Jthj5q/5VGkLPvdwAVmRNvTqZIdXUGXZ4pwdVmxTkz3yUZQ/o3V4CrEL&#10;/cZnlUonNxOCtZy2I2Ir8Hf3lOMn66rwZFU3GifcIOQSgdLXQ6AhmySTnJ7Op4DvokBuYH2vZicS&#10;G1QWU3yVn9fwHB3n55lgKDBjNnDj8Wm47IDTfw6/Awio3k28xia2wwY+ta4rkCSQ8jsfWajL7noB&#10;YHbvA8f9oEnA9fJ1GquZWTZlf5m93nWYnOI1Pbv4XDkcCKjye2pYFkU1cnZA5XH2qX0dY0ja04Ev&#10;PlKJs5I0MLJt4wmKsouSddqr2o11fcgpn+0g1V3H5W/qgsA4v1MDJA5m4Uml+PmaCtSY+k2EYR8e&#10;Z/7nR/cgOIH9I7oED5f7gVWryOwdW8YYqBfbmrpxRso+RMbzHtHFuDmrxU0asf1kp5KDvYbq2C3l&#10;mBO1j8Bfj3PTD6KwS5NQ07yka+X0XQRFhcNL7WOZNcjOBM5jZwGnJsnk4yn3LbnWma0+ug7Xpe1H&#10;ebfzApj2T8qyMPZZxEaExp7pcCd7x6V3vKrO3m6QQo6pVrIZ6MBM48pNRXjfLS8TYKgeLe3jqE81&#10;WO4kBD9z11AnTmcHT2zFj16sRMuUByMEODd/SxFu6sP5SZstHNrmthFctjKHQCawIjgltuFTdxxA&#10;lU3OsDtPsktQl1ZZDnQM4YOZe3hOJ06JKsSDB1t43Mereszuqj4jdfeXL8svU4Ed1BmlWmuWXT6e&#10;Ak2CaVo5gslKT6Y6fXd1D16p7sC37j9AVrgXIfHFFnEoPFPqklbCtJlt0uykzJpgUrBlU7PYud1S&#10;O3Vu1oVmwZdU4fz0UvxwdQ0eqehG1bh88JRYQDleT1L9nmzjMxVTwPYT9GVz3GaA5hND5Ku9PwRY&#10;R2cdDzDJALgFskDTMcSZxx2o6rdU0wls8BBEdR2CnwcbWYe63pG/OZx1Pwea7p6ujJYPAbjLAmex&#10;VY/HmQX0u2kCuMezlSrmHvafg/xcyufu5ncBO6kXvWyz3W1DSNpehcvvzsbcWA58sazLZA5Gmok3&#10;piZ2qQGL7Sf3MgUYllrLuje7sbUHszQY/iY8pgD/sCwHd+d12YB9/0Ey2kSCHBnt+alVKFYwAT69&#10;m9ITFWBivx8mIH37PvYxRYmKasG/PFeNNsmDVH4zUTn2/HJBK967YB/bn30kuQRp2S0EU/mX8mq2&#10;Vcc05m9g+bQtsXxfzfyg5/ifgVPZBWaRnyzrIENxCFoxh/cJjyrGlzP3oWlAJhz5IKvkSgJ/PYMG&#10;CWXJsB5Hr++crPTOnxwiWKrDaQ8dKHq6f8XGA9tK8J5b1lGlquYoKlAicGrmU2oGGV2IfBOpZgSz&#10;wYMTqvB4lUZB4Mm9RfjxYztw8+YWfCj2FfxxQwnVIlWWD5s7hvGxZXIal8O0jP9V+N4zBzCofVkI&#10;upqImjRVBHi6og0nxx408Dw/ZTc2NWmygteRj5JpSNNon5jC9ffn2qSEgvRqOw6Bn4LxaqVOEIUu&#10;jKxlTnw5zs3M4wBAQY2pYafmuXKBsQ7sQDGM6qCAMWxpDVXyGgeSZDUKUmv+mYkE0ZgGzEsoxNUP&#10;liF1f7uFNrOiKMm04SWz9JZRqA6wPgmU01sJ9I69OVALgJMAaCOPbzH2OBOUjsz67ljA6QdJP3Da&#10;9Y0hEiDN5vmygeU0VX+fAJRq9jSoZkNgHQDH/y3rvgLPGQA6I097ZRPVM7hnmhZTJmgre/UqM8PU&#10;Hj5/NstVwmMNbD3N1bv2badm8lJZN378fAXem5ZH7YKMTaaW5F5qNT0IzWTfWl7mXJYUkzSJA7Rc&#10;eDQ7bcyT50qj4MCtwMXh8Xn4xjOl+OBKLWAgkMV34qonKtBrrm1e89GVaq2tS5TuyKpA2OL9PK8D&#10;V95ThdpRQapIg/qhgN6Dgx0DuChhC0GR7R89gBueafK7NfWyuxLUeJ52FrjqbvYrLS4wE8KfxjiV&#10;3WIIt3hAngVi0WYuorYTvKgSN969C10jsvNrVbsAklogB2XJq1c01Oy5kq13VhJ4vvNtnHwIqb/G&#10;MmUDZHpmTwXeN38twhIJMppRTveHMWOHtZU75uAsO1U9ImXYJqOL217LX3rxcjm/v20rghbtRkxW&#10;letoUrEnNangwVMNg1Tv8zA3qZGstZdgVIyFW2qciuRTNCKWwz8qJW3ntePYKeNKcQ0FonJIZ7Gz&#10;eMddx2F6vm4A58QdoDAR4DWhQHVa4dScmxIFbamc5iWQMhVQIHVPA1V1cM3wUv02NYkDgtnQdFzP&#10;SqajzpzaYCz5goQC/PClejzdMIB6gaRGfevOWsXSTMAis/Rl8f0mHl3DUgpIyM48W1w2wBEgiRFS&#10;3aX66zM1eiZA/k95Jqgdzg6QqVJ7HUv1CMQImJjczAFrE7neRpZxE4Z7n8Fw37Ov+/0b55ngzVcy&#10;SnvPV6n99tmynmuz/1Ugq+8EpmSkptaL/fLY1E6OLUVst0aCjtR5aSXm7o2CnhGk7q7H5SvzMI91&#10;HRRDdqc9gTighWawTakVSIsws4mAUwOiVmrpmJlY1J5sK7JHrVLSTgPa1ypqn3ORY0HYJjJD8W5s&#10;u7KuYfxdCvtobCMuSCnE1mYxO3JM9j+b82GpOsYmcMOyLbj2kUL8/X0H2AcrcF56DW7f3UjGKfAf&#10;Yg/wIXZbHRkiAVisUWApW7eAMQCcdsyfZ4CmywRaZX4nLwO3zl1uSwT+ZeyDC4vxU7LiYY8DSJ8i&#10;3hOwxZ9twDZ7/TsPOJXekcAZoMtK9p4jl6LIKG0tbsDFCzcgkkATlqFlZGpwNizByDa+Mn9Fqrfs&#10;1HPIPsO13DG2Gj98Mcdmr+O3NeDkxbuQmdthQqEgC1NiiWzqjqER/OApufrksnNXW9SYoNRBzIst&#10;xOMlzjamcG02kE5PYIhFk4O8RZCPqcV3ny5Bn3V+slt1cJa5iwzhGw8dRHBcoXU+N6vpwC+YbMV1&#10;RoE/O6bZKpXZMaWSi2lqqaF95rnme9hJYeX5KZrBzcf7lhXjd5tasatTztdKLJTW6Xta+Ej5JAM7&#10;ySw3ETQ3sB8TsDybeXwry+9mv53qHGCZ/GxAFwAeMjb+7o3yYeAKZH0WqB1mjQHm6bEJHzHPDRgn&#10;UE9iG49vw/jYSyheexPKNy7C2PCqQ7/707PKLMZKFnnMHHi2w+W0iSz9LvDselYPAZwMVeYD79R6&#10;gtQBqvJkofI/dbWK5jEv7s9vxbUP5+IkLVKIVlu2mVYTusy/7FPsX21K7UdZDE0uYHLIj0zpZH/k&#10;YMjjGswTspv9GgEHuOlR3mvcPNt+ppByi8sQHksgzG/nM+iUCdYhAZQDssbkHz+6H5dn7kQd+1l+&#10;/wA+/9helqfQfFd/8XIlOiYmsaqmG++JVayCapZJvqzqdzMA08DxjbK+d8+iHJxKVs1BXxqdgncH&#10;Z9aZ2j53fgFufqZAsGnPYFtcSzM0NX2mLf2dld5BNk6BpDqo+xxI9t4CHAC7qlvxycVrEBGnZZDd&#10;iGCDyrfNAuSywyq7Bmen1Rplsy32UvVuwSfvK8NPNtXhwrh1uLPYuVRIPRoxdjaFqoEx3HhvDiIW&#10;FyF8GRnrMi1HJGugKi2/v4tSs7Cj0xyHqN5xTPWvGKoYm7L9ZYKWUHgWFyN6R5UDMBnLtYcMEfTm&#10;TRVQRHQLomCsRGvaWUaxkHR2aJVZwqR1xBS+wJJHF/iXz6TPEkQeUyDeiKgcfOyOHDLmFpQMmkWL&#10;WWFo+zAmVyFvAbyT2wiUYnivsv5Wsx+vp1BKFd5s4OUlmHnFKA08XHYAJOAUMxNLc6p6APyOzg64&#10;DgPSYeDU9dz3gXO9ujbBc5JlGoXuvxG9B1Ox/befxv60b2B65DVWlcDcge6frrIfvsfrs56HzNpy&#10;4PkcyOo+8Dr3KU1ieXhc2cvnmOQ1R/j9BAF+2qOJJU2aaRLHaTyt7JNP1XTiG08TQBU7IKoSYVqq&#10;KFbGNrOVSPLhNLuoMgErRWq8Bnb2Bba3lomenlCIn68pQnG/GKX6vA/PFLVgXhwZYmwdvvFCPZVu&#10;Jfn4sp1tbTuwYitV/uRt2Nyj8jhZ6SFQ/uq1CoRLA4o5iM/dm4dPLstFuMxEJhMqm8w9es/+dCzg&#10;NDaqrM+SJWV/+Qn4+q1iGKjvSrsLy6jhYNGDE/6wH4lrc1l/mkSlVibR0FigcvPvIdnmn8Cr3rjP&#10;x2d+BzFOdQBVKF80WtknPYSomw8tPRxVE9YgMrqMjUe2liF/OzWsJksEKmxsjfCaAeWxYKnoclxO&#10;03rdJpwcW4aLojfjkfIuNieVGAUumJBS4UF25zCuXUnwi6MAUA0xWxUBOTi+hCoZry9GmNCIax4s&#10;QpMCPBCiPOwdbp3yNHbU9+P8RNmjmnB+wm7kd4sZaHWFgHMKi7axLDHswOyYDty7oW2Graw2wUO1&#10;h+wynIKnbHvIELAVVUn2JbOVKfByTAE+vCIbSbsaCdhSxAT6Q7xXN5+n2oR8ckpgR3CQLZGvUzZb&#10;7WbF4XE+kwIVqeoCTjfj7WeRBmiOdToAc+e+UXbANZPNBYDTsbxDbkR2TLP0mrjZBO/Q06i+53vY&#10;f92JyPnBBzHd/gi5/FZMegLmgj816z4ERLvXYSZ8ZNbzzPje/3wB8Axcy83+8/4cXIxpewikNvCs&#10;ZTu/SuAiQ/aWsQ456NrOm9rB04cXq7vwjceLcJLF4+RAKPCxNmxAOLUEc5iXSs8ssImQSSaDfSqT&#10;2lBiN0KXlOOjmbvwWH4LikamccVK9qO4cpy6NBcb/W4/PvYl+fkqbazuxmnR2/H1VxrQL/MVv1Ps&#10;THmeaMrowf1tOH95sfVFaUyRlAk5tpvZR8DJsgkYXVAbZpILG8RtsNYxaWsEWYu2pAlWfc/vFFfW&#10;+qxAlLInWVtKJku2HU4wPXHBTjy0V+YwrS7SLqd66+RDxyzrxf3x/z0+0zsHOFWL7Bjyz+QfyJAj&#10;j4xJcyofw8DoKH60fB3mLSpip+tn42lUV0OzE9gI32yNqpFVo6LNcmZIPRGQKmRYHd6TUYRXmzSy&#10;6xZUiaRScBTXhlX/ePtuBC0qMUCOsJibNbj+iXLcuq8B58ZnseMJmAeoCpXiP1YVmeOv7J0KHead&#10;cv5395W24byE7fjqfQdRq2127ZlG+d04/k1bXySRkYppLKWKbR1W5VRHZIdW1BqVP6PZfFEjkx17&#10;nsNOHZLI54uqwPspDLfsqEWBrm1pkv2ynQJdxo66l/JD0CKjA8HhMID9T/loRven/ObIPBNEA1ku&#10;R1P8boKM0stXr1R0DxndlEB5C0aa7kfhHz6F8iuD0PTpIHQ/+Qs+y04MC8A1USS12Z7B5UPXnXHf&#10;vywf6/nc4HD4+8Pn4AgA94Osjnl3EDPLWN8K9KHJJI+WBuCpyl587fESDtDZCKFGFEImpvYOI8s0&#10;TUPO51o3zsHexYNVZCYBlsLaUe1NyMcH767EHO0dH1+HK586iG4KsCZDvUIhgmRN3zAu16qkxDac&#10;SFb6xAEBlfqzB74p9Uk3Afq9F0rNZ9dizgrEBZwCTDMROZC02XVpOQRIWzGkPigtjUx3rgLeaDKT&#10;fVJxaG2JMN+bzOl3MjeZ/PGY2dr5mtGB99+2BTtytXxUy0UF9pJnyodAXyAv+WYWlLph4PhN7whV&#10;XZWpV0GCzPE+gpLHKluZqu6j23ACR7QIsrMwRTLXBItUWms4NajeBzK/U8cwv0kyO9k4efys9EK8&#10;UO/mHBXf0HY29AwSQD144GALzozf5eyG8RX4x4dKUDqsEAzA7fuqcXL0LsxJrENkIjt9fC5Ssl2H&#10;FWROCPCnJjDAxyjo6EbnENkIAdUGAabdHf34ANUqzaSajdJUb828asKHHVIAqtlKjuShihFq20+Q&#10;4cpWm1iAU1Kz8dsNTcgfYJ3YFSfYB9sJSjWY8sitZhfvRZDBan4nAQ+AzkzBf3PyTMBU1iofAeck&#10;XycIQvCIuW1i3sKybUFfcRoK//ViNFwWht5rglH3j3MxlptC9ruNwwtB0tTzGaCp7L/2se7/1meV&#10;zzHcSe92tnsRlY8ONol002n0cWh4srAZ19xZwsGO7JOM0plg2K/MTq2+2M/3mgQUoOmYBvtWhHNw&#10;D0nWvkg8FluBb75czjphp5okKJpfpw/x62QWyGWuww0P5qFOk5H8boL/5NOp9FhONU6P341IrTdn&#10;X1O2SSup5tJ4UuTZoTJVs5+xvyXJ3YjfJVNbWlqCbz5VQ1Am8Mp1SbIl17y0XvZVyZmTrcPAKXlr&#10;xJwk+U4LfEvx8YSXkdviDAzyFlAAFEmCrYoyWReAimpIhT82HrzdWekdwThViapcjVDTZJhjUqDN&#10;5QJ4eEMezrxpPUIyB9lIWmurxtLILcbmb0B1isB7ZqkeYSka4QVGHQinqhsSV42Llh7ANnMbEngS&#10;hpgVSEFd7vYDTZi7cCO+/HQhKk0d5/d+m1LMvnqq+wXsYLpOK85I3oWX62TzYtKiXTLkaZtg8md7&#10;70Uvv/vWY2QgSblUjdSB1bkIigRGqXCKVqNnCGdH1O6OFpU9w6nlc6OL8PVnqvFa+zCBhUkNOtWD&#10;CU8xAXMvmdx2yozU8Fd5R2YTajGmtwc4BZrKei/11iezwMQWjFHF9WA3+ssykf3dc9BF0By6Jhzj&#10;nwlC4w0nYLQkg2K/lQK2kdfUpIyeyQ+axx1wkon6NECtcnXvJYue5LNP7GH5tdLM9Zc2gl3Kjnpc&#10;lKoVXPKfpFpuwZPZ5nKcT+6xrVj0WR4UMts4v2MCmvp3QhWuvq8YndK+hDjqq6yFJ0tbcEHyHnzm&#10;9v3I0bJLHhM4eWytLrCrqQsfSthCcsH+xH6lcInO3KPrSjZkApKqzUE7naDJ+4alUpOKacCF6Xvx&#10;RFWPRbL6uXZejc7nObLBazGJvEBkixd46lqB6zngjOC1bNUe+25Y3EFcn7EOTYPO/qowj3oMZcMk&#10;ZZXbTyyOxyTwfEcAp7liqEa16Jsjp7FNHll3sA4X3raObI8dzhzcOTova2JDqlOQpYmx+TubzU5r&#10;MogdRaqDghWoA0rtCWVnjdCaZF7nksy9yGqV6xG7OUc+u69v1GbcXyhsQ422haUAOCf7KQq1BzEU&#10;glAtY1zRhHkKihxfhg+s2I0tze46Akl1Bj/825GmkVH81xM5mLv4gM22ahmogohoG1wBp6LwaGLI&#10;VqNwtA+hqqPN44IXFpjf3XMlfcZi7brTwxglwxzybSPDJeOxlTea7HiZd3uFWW5DbjLn7QLOmVlr&#10;0z3Ta8jINmPctx3j7U8j56eXoIlg2f/ZULR9PhT9VwWj6cpIDKydz2fcwcFgEzFCkzRS6Y8EzmPd&#10;++3KbhXVetb/Bg7vrzG/ijHfGoxM7yTLLmSZFZnfTRwW9I7hly+X4vToAwTQGlt9E0Fm6WzzmiyS&#10;PVHApKAvBCGFQNQkTHIrTokqwJ1FLgI8b8Y60fQfUNg5RG1o3PU0LWRQuEH2k4qhcVx652b2d+09&#10;P8D+2uSyf8A2xmj3pZxo0lEgmOlA8+PLc7C5TX1ZsuBDF9X+7z2eg+Cog2TCsvGzbP5rOLISICp6&#10;bULQMgUG6cC8xC6LXTonKg8/efAARgI2TlPZKWm8vADUkn13/KZ3COMUfMkmwvdu0EZJYzc+HrUB&#10;wYkEy3Sq6Gn1HJnlosNRNIWjnwGmgNMZr9U55BRuzrryM4srwRefr8XV92rSRg7jnThJK4ziGvGx&#10;2w8gr9t1FJutVMe0SB3smmSZ47J/Tk2y4Sdx6/pSnLpoP8L52zkEugiqN8FSwViu92Xuw7KDNagm&#10;2OoJ1BWaRyfxdFETPrdyn0UND0nvRDgBMUJLQBNVTo76VmYxDTfTGpzJThzfhLPjChG9sRqttsEc&#10;k5WnjoR2J1m4sx3KXugzx26C1Mylj9PbeHyre2/59UL/185HA2YgW1APAueEj2CIzahd/j3UXBaM&#10;/uuC0cPceV0oOgmgHZ8ORf3CG/igGzgwbOKzCTz9EzkCJ73/M2bX35JMZgxbYUWQ52DlJWBa8JFp&#10;DmDeVRz7d/JZ6thW0mxGDOxerujB1XeVIjiaKrAAUn7G6qtkhNKctGOATc4otoFiLSSRuSW14L1L&#10;d+GZwkYLW3I46YoyZU1yEBUojRG0p/Avz2qVE4mCzFPUYGxAZjaTkGkz8h+ljKQ2kd3Kn5hliM3H&#10;VY/kIKfPLSeWF4iWUMrfrnFiHFc+WIbgWPZVXlOTSPqtTRxJ9kz+BJ4CUxEbangcCORCF57ci5Nv&#10;2Y20dXm6KuuF/VkapE8B8vzgeQhBj8903Ng4+ceyVaRKZm90TK9WnWZQFlh0j4zh6xnbEBnFhsuQ&#10;c7sYpOxEMmprtplAEwiowPemAvMci0Ck76LL8KWnStHIa1cNjuCLD2gpZRFOFPgZ86zBFXfuR6V1&#10;GN6X6pDZiDyj1shT7DjtY5P4w4tFmLMwzzq1nJ3D5FKSUIoLV1TjPDHG+EoLC/bRlVn47uMH8aNH&#10;CnHZ7fswL2YfQmIE4j38rcruwN0y1TPF5FSAXUXaDtYsK0H+S4+UYGNLQEQ4jEwPUm0t52CtaEFk&#10;Oh6ySXPXEUhq9leqbQAgAyp64NjbAJx+NV3ZvvdK5d6C4bq7kf2dM9F7VRD6rgtB/9UR6L0mFL3X&#10;BmHwyhCUfv4k9O2O4xPLZig/Uz4rn3ea2Z7rOANOgbr8Yi2IiX1WGVVmeSxQC+B7D9thyrefKnQN&#10;z3Ez47WTXty6pQ7nae/2mGpzXYok8zOfTgGOdqvkwCz1ODSZAEpg0l7wZ8XuxlefykbMtgrcsakQ&#10;VX28nlzoFBmeLEMwGrcxF5GLd3OAlqxo8ofEwT+J40xE1JKohUUa8dBkFa9NVvjd5/JROaEr6JLk&#10;tHJk99tKszr78bF7FUGK1yLQh5h9ngBs1/MDJ/u1WKc5/0t9ty1nBKwE5uQGvOfmDdhQ7PZsn56W&#10;6q5ZAb73y/yxcOJ4yccN41RdWWKh9Mn9879zuMn/gxS2MSx8MhcnLcmnakN13M8gw6i+OEdxGdgF&#10;QlQR5PcoUOXIHcEGC5PvXFw1PnNfCUpH/c5kTNo3/EcakWMKEcKRPCJTjLEW/3hvNhqGxe60jE37&#10;qoyzeM7h+cF9xQifv4PXH2M5yDQVEYf3ufSBEuwZGMOKAzWYG0NAXkp1RypQPNWtqGqe49ygFHA2&#10;gqqSts+1mUyV2TpfPTuxllySLS+pwPuWHkT8gRa0uv7KooxgwtNI4NhjQuqWCsq9SIIbABEBZSAH&#10;jgd8Mmce/yvkmWBo+fC9D/tFimWutyx3H53nXI+2ofPVP6DySqro1wSRbYah89o56CNwDlFV7yX7&#10;bL0yGKX/ehE8DQ+z7bdxEOO1FFaOICrH9ClezwX/CKjv7vqa9Va2+x8q25ufdS+v1bVbXeVC5vGY&#10;1YE+y29WA91mtuEuTHnyea7Aw8Wg2tHYj68+WICQ6Ar2HQ6s6tupZJgCumWVJArsGwIk7XklVzXt&#10;TiovEmo9X380GwonTHQD1SK+evB4eRvOjsnCHPa/uYrzupzgZTZIyon5knKA5ue57IvhvJfc3ELj&#10;8vCLjRVo9sudtKxJkhZzIWJaW9mMS1KzKSPNiEgs47XJlKmy2yy9wN7A8TBwmhmAwKw+HmDQ2kAv&#10;Mr4eV8etRlW3ZEpAqRB47pb8oL/HZTqugPNwhfEds+bVBGsGnHZIFenF49tLce4fDrCh1aHYIGxo&#10;21yKjeQ6lBrL32BygxAYaWYvhe+T+3A+2WD2gANND1WacbJH3aOP+bcbShBKsJPzcSg7qDZY+8oD&#10;5VSvZWjXPtiyr7JkLGgrVZXvv1RmM5gWZT06G9c8VoICM3prSZkPt+2sxKnxeQgnGEdqHTrLpk6l&#10;vcvD2HG0YZtbZ05QF/DrOVRmsdWYUlzzYDk2tzsXKU0A+DxdmPDmWTAKB4bHAdsiCAgkFRNT2UCT&#10;bEuvXpvFZza1WquMqMaaP6T/PGxF26v/jZZLwwiaQegmUPZey/fXEjivjODnEHR/PggdlwWh5Bef&#10;wmj7kxgneA55N5FQbaHyIeYmtV0g6fxABaJyuTIWzuPyURVoHbPsb3VmGR3rd+BuzF9agnc727Sc&#10;ZXZr4dvJ6m7bWoNTteVJvKJcKc6C87Cw2XYCnJlwtGospZ39p5N9sAlnxWfjv1+rQputu/Qhr60X&#10;F6dt4WDdirlUj+fqNxkEWanW8g2W7yU1M7HAOckENF5vTkIZEve0YpQ9WDZ8j641QdnT3AKP3L2v&#10;FufE7aRmRdDVjqyvlOCOok6cy3u7fZs0t0BCYF4CThYtdKL/vX1m1oo3rZIKWViIn9y+E+NT8pzh&#10;PXg7jwRengLHL3YeP6q6pk5s8kSVRq7Ov5Z50A4pFdV14BML1mBOkmJLCngIMmqMGTYbBR5wRmmp&#10;DLKtcBTN5DnJVOUTavGe9Hw8bL5kSjKoD2NYSxlYBinmCVmVOCV2D2wvcY3I0W6f8g6F6mJhpqb9&#10;AYWZuqc8+PEjZJU3bcIXnsq3VUI6x2PLP31me7rxkYMIIQCHsYxuBpOATsC3HRjlyO5/BnM9EuiT&#10;6c6Ny8dvNzVZiDpLUyOYHqszB/Ap3yp2KglgQPje5iybnodgQFAQmzTAoloqpueYII8ZsDm1dUqT&#10;OwI2MUaCYHd5Jgq+cio6yTi7PyvmGYwOvrZ+juyTQNpPQB29OhR1n4lAHsFzqGSl/c7DbMtDqfLr&#10;ui7Q8WpmMXAFRBZoCqQF1sdLXQWAM3CM5ZIzPcFTCxHGfQc4CBA8zb0IWFXZi0+scMsrbWIobYh9&#10;mmq6AZQ2DHQxZSPT6jCHfTwkrRehi0rxvcfzsLm5D99+4CBCY/cb4GpWO8LmAUgKkgmcZiJSzFcO&#10;+plkh0lVODv1AO4pUjxPIpYt35RpinDJj5KNxI15OCNqE4JiCbZR5fjjmnJ0+YXhgb31OC2KcpMi&#10;J3qVRbKn/i3TwFHAyX4eTpIQQdCfk9qHE/+4HxmrS+w62unAaMdR+HC85eNockgN4FRndRuP2k6I&#10;qYZjyw0OkeEt3YAQBVEge5OhWSOlgSRf1RgOOKW6U22QsdpUBwJTYhvec1c1rn2hAnMW70VEdDEW&#10;bm/g3XgnORBzmPPJfmNuHcCjJU24IH4vghVzUZtwxZfgp8+UYYyNqvIoQKzHlmKOo55qecKWCpTZ&#10;XgH6jucQ+DUZlLE9H+cn8n4G8hyFyZItGEcAONWpBPCaMVfnZbn+4fZCvFjdz5LpeuTB021UzUsw&#10;Mb2F3ekVXvs1BzpvNxiwHJqYERB6xPYCk1IegqNnLVU7AiUBQe5Dk6auaqWSggprQkcTKJvI97eQ&#10;Ob6CipsuR8PlQei8nkBJAFXuvC4cfVeHo//qYPRdG4zhq8LQ8gkyz2+ei57NC1k3m3ndLdQDNpIQ&#10;CXhUHgXkEMPVbLZAWvc5joBTQCmWaa/SFsTIeZzlg/xZCf4T01vhnaij0uLU16qRcfzkpRJELtpL&#10;gkAVdxnBSAM6QckBH/unBlwySDG4ucnUxOIKcWJaCeYk1hjD1MIJ2fctHijlJiJZWg4HcoKWqexx&#10;1fi75fuxrkHORpS56Qm2o491yj5IGewcHcbPn81F6BIt1KhGZGIRovf1Ykxf85+XsiBpSNpShVPj&#10;yJLl0qTgOgRJaVNOTmcCp/MiUYBwTezKh/XcW7Zje5G2m3FzCn5T6nGZjjPgVE05uBCEyrCtoAXa&#10;GVBHUp7Iwkl/ZOdZRrVFTC2dHYKNYOr5oQbRZ4ISwVRq/JwkglJSK06JL8CDlX3oZgNHra+hOl5F&#10;VTgbv30lB70ES4NsOb2TKbpt1XzYWN2Djy89QNAsJajVISwqG796pQpDrDR1LI2KkxptzS2JSSq/&#10;MU32eZ4Sv7YAc2K2sxN1UaWiOpVGMGfZBOpmQKfKFcasCYDQlEqWpwBfebIKRf0yxstUMUT8reZd&#10;9hMcCAwEKCdkUnk1CfT2gcHMmWy3bJPscoJZqjN2kp0Q0CwYxkayb55DQPOJDWqCRJNCfIYpbOJz&#10;ESyYB7dFoeDzJ5B1hqDns8EYuCoUI1dEYOgq2TvD0clj3WSeQwLUK4KQd8M8lGZ8AyNtD/P3ZJ++&#10;LRhlnYxolp73NAZMgJKKfqTt9+3OarNAu/nNGJb95eMAM40XWGZpFYUcINX3nfNSUlY9Tk3ajZCE&#10;ckQmkzTI4yJTpEF2Q4GozD4ER9n25U2iiUqz+WuQbqK6L5ujH8woO5ECU6r3QUtqcPk9RdjTFVg1&#10;R43J8FIhEh1ItI0M4UvyPllQjXNTcnEXWanKpAmoUZ6j4MvipNqi8PJ7yJATtfpN9xZoOptnQEZN&#10;Tpltd1cx5/Raky8tR708YTNaNLklPmMuhy6pDMdbOu5WDmmQk1OszzfGkcc15saiWnzgj+vYAaiu&#10;mNsDgUeqgKnkGt38jcJGUkiucB6XETp0KUfUJWVYsrvGcVn/CouH8rtwbmI1wSoP33oqD03alpVi&#10;NkXg0+yeT9FbmA50jOAzd3MEjS6Aloxpe9nfbSyhwKuQBDexVFnMNdtuATvIjFn2m14pwgkL5Z/Z&#10;jeBMraogC2DnsRiZKrsYcQo7r0A/vgGRLMfvNjWg3aYTtTq+j2BUwXtI7ZW9bhOz3z+QKrCY5/Fh&#10;32QZPHJs5/up9SjdHoeaDUsw1fU0a1MsU+C4gUJGNqjyE0R1rj6Licq9SC5JmtSpzfwOKq4IQ9vn&#10;ItBBtjl8ZZiBZu81Eei5hmo7wVN20KFrg8hEQ1B2ZSgKf3AROl78HUH7Fd5vF6+5HZO2Gkl1JjVd&#10;gTnW8rvjETiVZ4CmTfJxgGR9KB6p6sQ7WcTj7exWA+wVwEs1Pbg8ZT9CFmhr6QFbDy47eURKq000&#10;WvhBxV8V+5R3iCZOecztyilmp4lTHlvWyPPY96KL8LXHClE6qjDJ6vuaBBLbo5woRCI/SxtTv84f&#10;nMQPH8rCC9UKgMN+Kpvk5BiBU+Duw8jEJH77cgFOTiwko1XgEIHn4QmimcCp7EgOZcKAXup8D4Kj&#10;8vGzh/bwmUWgRlkHujev7seG4yUrHVequiydViwV0KvYlj609nK0i16HMEXaJniFpcqBVyquOggb&#10;gR3HNQY7hNReAZPUFTVaYjn+7ZVyi6mpCR3vlODTh9U1AzgnsZINTDU+uhLX35mP4na33FJtJfYp&#10;VUXnllJV+o62242SuxNZLJnqoq016mb8Wq5JLKUB8jQ6qKb/p7Zp1Ww6WWZEai0zGS7LpBnHgL1H&#10;o7AtY0uow3mp+bizqE/dhNcY4rW6CTIFfKVa63uRr25zsmmtRiEITZNduY3OjhfgJMsTABIkOytX&#10;YOu334eKb78XDSu+gsGcNHhHXuV32wigW4xpOhvoatYz2SdBzuvdxu93YHLgeRT/6hNovFQTRKEE&#10;zSCzdfYTJKWyd18bxixVPoRqO49dF4qOK4NQxvelf7wUvftSOOZIPXfA7FyAZOfUhNExyv625wCI&#10;BrLsxJtZH5s5vm9le7PcvtUGpNO+fHYv1z+LekZw4+OKtlXCfl6DkAz2KSMTmiwVYVAfEzBRDuyV&#10;/cwmHDlYS9vRpI1AK7oC//pyAxrMRikbv3o0iYCC0/C1vLcHw3JMl2mKsqCzFPZaOtW0zGckGR59&#10;z99q88AfPpyNuQv32eSVAtFYFChNduq9ASflcQZwBsBTcR4sALLcoMicT5u/Dw9vLed1JYuOdQbA&#10;6nhJKs9xpao7y6AASR+F7sCtj+7GCTcTiNIGWMFqfIVy84OljVp81Qobo/48nsEGkA9nbBU+/2AO&#10;Gic5Vku11soEiujuuk5cvFQG81o2sGww/QiKa8Gn0w9ge12PdRAFGZbfpvMtm0LP1DR+vqoSkYsP&#10;IjK+EScszkJ8VpN1IrdDEdA26sUPntjLDp3NsvQZuEdYNPYGArR8S1nGNNmk1MFZTnbci+8sxHp/&#10;EFrIkUR7+kzmsA9v5edXWRsS+k28h9v9Ueq6wr7ZLo9HCN2xBPPNywFVXWqwR2YDzXJrcobl63j+&#10;Vyj7JEHv40Eo/+ypKPv1FWhfcxMmh57nc2znkypUmxihogspshCBYWoHhXIHRqpWovS7F6Dr0iAD&#10;x14CZy9ZpoC0n+DZd3UEwTPg5+lsn4ME1naCbdnnT0ZNzA0YLMtkXRGgeR9bC09AEksXuxPztJl/&#10;2RQJqkc/11ubZ7af2lmTXG5iTUxZ5bVo9CyreQtMl/J5NN04gkb25R+vriBDy6YMCKTk1xmYKB1A&#10;SEqPaWRuBRIBTK5y2umAxELeG6dG5yNhUwvcfpd+hmmcQv3Qi8fzmvHR2E1YvreZvZuyoK8NJMku&#10;vdS35ASvj0z5HUP4wop9sNB5Wr0nc4DFg+0jsLvVfNrAzvysCfCOhVI+SSIsGA/lxIAzvRJzKdth&#10;8e24ePE2lDdpPy+VTjigwqlsLC9BQe/eznTcAKdRYNaGqLlGu8Ae0Kv3luLc+VtY+ZpJdGqusUwD&#10;TY1iovqaudPKB41sGtX4Sib3gdtzsb/bgZr2VPdqYoeXfeZACU6L2gzbrZC/tb16xFrjq3Fh0l48&#10;XNTu+oQcfqeoNht4+sQFyTSrcbI2vUqsw7yEUtyVre1mpznijuDb9+5i5zkA7U8+TxvAybbD68sY&#10;rzIq2HBEqtYls9zR1QT1YhwwtyheYbqXAFLMkXwns1+YKOByoA4IWsB5PJDdJEMg6zeHz32rsgRd&#10;KqWbfJF9bismB19A0U8/jN7LnAN7E1+LyRKL/uujaHvtFgqdJm52sF43YsrzKoV3NYGTzFPuRWSm&#10;/XsTUfjl0zB4WQSGrw5F1/VyjJfdMxz9zPLxVBaYym2pl8yz77owDOheBNzir5yBpvt+iKmB51iH&#10;O9nuBPYpB0jaEkMTVR6V38r89tXdsTMBU8tjlU2jEAvlIGqDzDpqNwc5jqvPTUD7nsbsaMTJHKiD&#10;4+Wt0YUwAqRjnd0mMy5EnJzS1cfFOtkvyVKj8rrYxylwmkeg4E3K1Y/AKCKwbEctzrItrqtxTtQG&#10;ZDUrtpPzJBnXOVqtZu5OwOa6bnw8eTtCl5RRg+olWHZQjrSjgtayK4oT5TGTIJrZQZJC0iCfZWOX&#10;AlMxTpnbKNMyqWU2EDjLEaqtreNK8LN7tpo253Z3mGA5J1lE3pf/BQ+GGfondvU2pLfdxnkoqR1Z&#10;Iwq7K6Dq6O7FddEvYm5sLTuCRlSpGRpB1Rn84KmsGXYLbcUOoohBce04M+YgnqihyksxsdlyYp9w&#10;U5tYaex6qrIdf5ehFRrlBLp6BC1T4GNeK6EJpyTmIyOrwXUs/l7WH+s1PCIrZmZ2M05POGg+bO9J&#10;yEfivg5889G9CIs5wOs0ku3WOEdjc8D3j/aaGDI/TrJmdqivvliNigl1U3ZCXwc7Rinzbj4/BTnA&#10;NijgRwvWsYHz7RV855vp/CVlowNZZeP9/4K6K4IwfrkmdULQ+blwdH06DNWXz0Px/KswUJbB87ZQ&#10;C6Bazec1+6fAbUq/34bO9Tej6POnoP/yMIIiGSeZZw/ZZbep8C4LNI/O8gHtvToYtZ8JQulPLkb3&#10;rhheT2qv9lonAE1pRn8N+4DYnNyiCKqBSbe3Pasd3QDksvqB+gPrhMwZ0zLVUAvxHuSzNLPfiJF5&#10;cU9+O85PPEiy0IbI5CaCTwX7njYnpExoYlKgaRGPnM0zNCkPv9ytLWEElmKb6tVaRuzBgjWliNBW&#10;w9oyOmE3Fm2swMCIrKsKdqOVQ04r1PqeRwsb8L7E3Q4oNTMeW44PZOTh/z1XjN9vrsG/ryvDpfdn&#10;40RFwk8ZILD3OAd7qecG5JIPaozpWpvfbXKsEHu2Tp7k46zfb8FjOyt5bxaTYC0fajf3oXI74Nbb&#10;o/HkrcrHD+MUhrJxFJ9Sbxc8sgXzbtvNTtBvjr6HgNOY5kzglCFcPmHqFJ04MSYPKdk1vAKBzyZt&#10;5GrEDuLVipsRjty6I3CgcwTX3EcAZINbnE0Cb6iAl6NhRHQeblpXiS7/ubbVsEZaKyTwXEUvLknf&#10;h5DYfHawcvMRDc3oto4RliKbphyMe1l27ahZzePqHBxhF5fjl2ua0WWXGYPHQ3brzWXn3cZLi2Gu&#10;ZnZC42aDX5+PB+CcOasuNVJxPp0KrPBw29GVtRjFn48kQ6TKfn0w2pj7CGrDV0WgmWp1xVdOQ8dz&#10;v2QT6VnEPteTXfCZp6Tyb+c1NqPpyZ+j5Jo5vEYoBq91LkpykO+7xmUBaS9BuedaZansVOd5vIsg&#10;OyCw/TTB83Mnof6O72O6bxXvs5PsVhNHmzheyW7oJtrE7Gc+29uWj/DxJLDLH1X1w+PaTRQ+BZVW&#10;wGQy9eldmJgu5/FR1jvwQuUgPphCIkBNKCSdzJNMTvE8bYEF+7UxO63cEWgl1eHkmP1I3SvmqjSN&#10;1rEx/PypbMwRaCa24aSkg1iZU29yyK9l5mQfpZouf2ceXb6rHKfEUcNKoizGt1L7KsKP11djX68r&#10;j36n6Az1k5NYtqcBFyRk27laDadAJgLOMKnpWqrJ8mlzN62AEnkJo7qu4+FxHfj4kq2oJIESsGuS&#10;XZ42Am4BvlIAxN7qdFwBp/ZEn1Y0F1bS5twGnH/TFlYwG4ZAKcAM5CNAk1nHLFYhR9OghGb808st&#10;hCRVZj81EY8teujjqCpH90mOVOaq6XcSaxifxA9fLEM4AS0iQVsH10G7QgZlEKyX5OOHz5agflw/&#10;UGNNsJwsq7FPD9a3DuGcZVS9tUSN5QzXnjFJDRzZWa6lw1RHetlxZY/l9cgEwpfsx20bqm2LL8c0&#10;W1iefAKFHzT9ztumQprLkWxzAZA8Vn77gHNmNqd3Ar1NwGgVDIGzv2oZir92KvqucnZI2SP7BW5U&#10;2QfJDLuvpEpNwCtf8V14xvQMO8g817Nu1nMgEXhqc7jXULPyuyi/IpzMNRxDZJJm15wBnEdkXtup&#10;7yHoouref10E+q4MQ91lQaj+r49jqHw5e8A2Miuyz8kdfuB8mfd+PbN/W/IRwHlknpTblo/gKUbu&#10;VYSoNRYJa2y6gZ9l9yTfb+jBhzL3E/jI3NIHCUDVBCqZrxSaTlnuSgTVFIUs7MAZCTl4qrgLVX2j&#10;+NqD/F1SCeWnAeel5OGpMhcSUbMCI8xuY8FpDBK4FqwtwqmLqcqTrATF1OMjGQfxWGkXBkzm9COC&#10;mWyhcqD3g9qzpW04QzsgUFblGiUfUpMTlsNFned7uS5Rm5wjjxPJegbV9wXF+MVDWby/zGxa7kxi&#10;ReYpXc0Sr/92AKfScaOqK0q1QLNnZBzfiN9M1ieQlJM4VXVWqPKxgFPApNUPlsn2/v7OUrxY1Wfq&#10;hNLO+j5874Ed2NTmXJuI0ByxZUfV9+wYLEP0jnqcGpODYAUiTqdKoU4mY7b2h743DxUDgjv3G832&#10;C/ju39eAk8Q2OVKGsYxhiktIFSNIkbE5socnc5TPZIdlGSOisrBoR43N7htoesiIPXuYnYuRhMOt&#10;fBFoEnzIMJxgO+C0AMBHCVMAOB0rIVubwQLfqqw18rIXar28TAxe7UFEcBqqXI7yr51O4CJQmk9m&#10;MEaZtf68R6BHRthPFllCllgV93X4htZQQBVijs/g4bXJCL0EkamJVahcfAMaqeb3EwwV3PiNVPVB&#10;zbTzeNtnw9Etpnp1pIHo0NVBaCN4Fn7nbPRsX8L630lAoNouR30yfDdx9Ppne+uz+sGxBkFNGrFP&#10;8NWi31uEK7X3C6yrl8nEDrBPK+ghn6ylE59M1wSlbP7UcCQ/ZHeyd9qqI01Sah+rDJm/yvDe9Br8&#10;3Z3UupJyCLhN+PCKXGxo0bJPyqXNpvOWHpGZUbRPePDD53MQGutnmosr8d2ny1Fge6cTyqZ43iTV&#10;aUUOE3AqScQEeqzxxKxGzI07SNmQHzPLJC1SgEkwF6Bql0/ZQMMk02LJfB9M9nz6zXuxOl8r/VgY&#10;mQp4TfFOS0dhyVuVld5WxjmzMNNTzg8ybXUuTr8pi6qzHGipPrNSbYTSKHQM4HRRWDiyEkC1OiKI&#10;YHYmR9Pb97cgv3cYX7hjG0IWleGitFw8W+SWWiqUgG1vIR81/lf7PlXcjEsyOJLGEQSpOgRnaCaS&#10;o150Ja5asR17rEMpTeOF4hacHbcbwWS6AkmNlOHa7kBuH1T3LVAHO0fQslbMjc1G6q5aY5qa+vJN&#10;N5FV7SQwCCjFMuViRIEwZinGochGEiCqan7QtADAzBZtRwCp1TEGnGSlAk5+fjuAU5u9KeakttHV&#10;5MukXGeoenfvj0PZ9XPN31LuRINki3Il6visY4vDV7oQcnI5qr2UjHDFdyx4h1xxLGqS9zWM8VUB&#10;jD2tj6Hk3y5BO0F3gKr5GwFnrzFOd/0B3rNXKrydF+7eEzzLvnAC2l/6JVtCTvtkth6Fe1Ndq+6O&#10;FwAN5ACQyoVLYKn+8IqBqPx65ZI2jZes7b3eCvYNDcvTyOscxmdup2qcIsKhLbDVP6Wq9xibC0/1&#10;bwYnWUmmjPFYWFIhbnykEjm9jhRoNd2kfJo1P8CeWdU7iK8+QECOLaB8VeGchFxE7WmzLUGU5J5k&#10;C+b0h63W65lEXksvBsg+zTPFN4peanlfuT/PWG3Q0m7KDeUjTROoVNn53sUF1fJPypCtyW8giFIL&#10;pBZ3XfIWdCkGhHCC/9hJ+Ja44W7/lifd+20ATjfRIn5pbgY+bYXhjhc29+LihesxL64aEZohV0gt&#10;jU6yD7KxnT/YUcAZyGbPkS2U7xPqbYfAD64sxYnxRTbLrchFJ1ENSdpWT5VNUKn7k5fKOO53eM/q&#10;7MNl93P0VdxCXjM0jepOBhuTo/ElKQfwak03tjayjHFa/tZLcFU4uVJ2xnqCdgtV9XaCLssqAE3q&#10;QEhCARL2NbkGpuoy7avlY+4lECoO5Su8r4CCLE3+jZbdDLVUX2Ma/vBk017Zu1YTqAScBBPvdl5T&#10;tsCtGKcaNyH3JAJPYKfGYwviX55dcF7/da2cFF4BPsullUPm3jO1kWWRG9VGlK74BqquDCXbE3BS&#10;xSaYyYFdwGn2SIt8RBD8XAjGeF65nNxX/Y514lYcyTneY8+lwCGbMbA3DaVfPA3DZK26Xj+v0WUg&#10;TCZ6tfw7Fb/T3WeADFOMVnE9BZzdBE5NUA3w/RBBuoK/aXvq362cPp/2Smcde7TCiYMQAVsuQFOq&#10;Q34OaANvTw4AJzPr3E0YarZdx7QqSnUkkw7fq5yeAmBcKrYHe3tH8Rm5CMVVEYzUJxVvVjLlD6u4&#10;VCqyVvSon/bhdPbfDd2SAXI5xZ8lsxt3IoKcpi5cvoyEIqbWJlM/cX85VjU63UleMNo+W0CmDTr4&#10;BiWt1PAeycV5i7YgcVsFYZjHzTMFWLGLhGJJIYFcsiPzAUFTwGmapZixJowo45R7kaQIgv9cvb+t&#10;APEvFdo1TFMkUBvZ0md/dumtg9K3Hjg1WviB0yrcwJP/WRG/eGAnwhfmYQ5BTtGD3HpXVuTRE0Jv&#10;kKWeWIABgZcYX0oLr9XGkVYz7rpOO05YtA8/ey4PDbb9hVZLjFMDYOP7Z41qRybwz8+xcRfmGxCH&#10;ZdSxLO3shHU4d2kxPpBRhPC4Go6G2heGI/jSGgKl3CzIOgnQc5N5Lu8TGl2IhXsaCNJMHHE9VM89&#10;3l28n+JmbmPji7FpK16BoxiEhEAM0836Or8+v08fGcYYwXbEfDq38Hpkdz33o78+DUOjz5DpEbAm&#10;pcppdY4E61iC+JdnOZUrH57pdaYEr+9VA5spMsVJZq3e6TyYiINfPQ2d18guScDyA6cmdgSaYoQC&#10;vz6q6l3Xh2GAwNYvQPvOezDadC8FTbY8rZQiIHhe5bNppn03GpZ/32bqNUk0IOf4z+k6YRhUFCUy&#10;ysD1j51l9wzBMO87clkwiq6NRPNT/8nrKkq7c4XyeRToWeaRNcai9YxvL3D+aVm2cGsTDa6Tu1hn&#10;/QYfOe2D+GQmwTOWmljGkBvcFYFLbE8DO7MGeZvhTqzGPz1ZjGYLKkO58Dj2+lxNFz60dC+Bqwwn&#10;xBXjB68Uo9o2A5S8TPB+fC8x4udR5ocOtuLDyXuMlcpP+ZtP5mLIZnUEnBwW67txqkhHRhdllaq4&#10;bROj2f5jyDPLF06wn2OTSj344IL1KKx2Ee+FFQINA0++DQColcv/7s1Ob7GNk4/GbME15JDO91bv&#10;TBsOEphu3czK6uLoE7Bnutf/kWlqUsiygJPnEzjD2BjqEOHJrHyqAOFptQZwkQI0rVSIzsfn7zuA&#10;fVRrlFQOK9Mk2SdHxwHfBBasa8KJS0rINqm6a8ad1wlKo+qe3s+G1DYHZQhPkY+cotZ02Wgpdhqa&#10;2Iy5C4twy/ZGdiY+nXeIr43wTO3lw25h01IYyaIwoTXWFFoDJAmsllJKaMksCYwOpLRFLwWD7NIz&#10;tQZ9zZnoyPoZGp+5FjUrL0JpyoXoK1zA3xJ0/fEpNYlwLAH7v2RbBkjhtBl/gvoUs/lDsqyTBDgF&#10;2RAzHKpcgewffwgtnyEYXhdqoBkAzgCIBVihwK/9erJQAqBU+ZZPBaFl5XfUEziYsG4IXB4vr89n&#10;8mAPRmruQ853zkLXlfqtGKxAWcCpkHQCTueydKwsFV7Zoi8RYIevCCd4zkH3K79i3a3DmAYwLToQ&#10;+2QbaLmoY3PHP3DKxzOwTccY1XbPFJmnx+2bld08gk8lUj1mH5Wf57wEgaXYnIiF1GVqabZWnAN/&#10;dCV++mKlTQZJGh7LoTzGy92oDWfLZ3m/HOZd8k1IU1OgZJ0LtBJMf/1qMeZFa/accpJQi88/XI7s&#10;PheK0WvuQ2PY29yDMxLIXjM0oUvQ1o6xVMdNjkWOjiJIWhEVwetFUv7DKYs/uUvLah3BEVxqssiW&#10;Z7IYRBd7TyHg60zMeXPyW8s4+YAaIYxvaqLF6sCLkbEJ/FPSRkREsxHTB9iwsn3IOVZGblUmWVyg&#10;cmdUrMs65sDTOgRHUe0IGSJ1hKzQ7d3SQjCuI3DyevI504ZnCdW4ODMbL5cp9Csrg11mUk4Ucjui&#10;+q6iPZDbjAtTdhuDDc3oIFA2cASUei5GTJAk0zSVxz6z8ykAclQxbn2t1vYoUnBaH5mm17ub1xdz&#10;2oiRpmS07P4pvP3Psi62EYQkAGKWbnLI1Hb57Yl1QQ7xq9FTvBhNT1yPtsT3oGVBGLpSIzGZHo7h&#10;RZEYO/BbXmM9Jgw0yVgFzEcJ1/8120qlaanNCsTrIhxJvfWSoSk+pvYEGjqQjNx/vRBNl4diULZF&#10;quGmVh8FnMY4mRXhXXZPgabZOz8TjIrvvxcTTfex1nayLbZi3JYcvkZGuJ2Magsq4r5gDvVSu7v4&#10;m4GrCc5XyX9Tq4veGDj7NJt/FcGV6nzb9QoWEoK+y0Ko/s/DyL4E1tl2A0+f6twGrQDjP3Z9HE/Z&#10;hdHTRNcO9gGq79PPsW32kAQ4dXpHfS8uTNXkTy21rybMMSJCIkDgsp1SMykr7N/SkiJi8vDHLU1Y&#10;sKcFpyRmIZjq+ckJRcio6jF50JzAOEFjmIIrH2kB7PqmHnzungPUsAjQ8ZU4KT4XN22qJ3sVqBI0&#10;pxRpScA5hWfz23Ba1EGSEE2eUi3X5Ck1tdfLdCDL1ZAgK28XEpYzb92BV/PkaqhLEzTNTBAA0rcu&#10;vS3ASQngH1vpTcHT+0k8sr4AZ/5hG0cgR921Ub/b4dGtvgmEqDp2DgCnbKBSRWQT5UgqVd0+K/tV&#10;AoGbGaN5zQzm+EacEXsAaTsrjB0KPhVL0yefJZ86hg+PNfXirNRcdi7ZMJtwQgJHbAVPNlOCmKjU&#10;dqnr/LykDj9+pRZduhKf0+ttIBvbx7bdAs/Yk6jZ85+oyjgftYtOwHBRFIVzC59eQEfQFGOkujjh&#10;3WGTLNrKd7g2CfWPfwG1MaejPyoYE4uC4L39RAw+eBpGU4LQtzAUQ7m/Z8m3UnA0aeAA+FgC9n/J&#10;MgGIDY8xK4ScdqdUWT2ysxJQW178PQ7eeBYarpQtUWAon0uWj++Vj2acpqoTvGR/HLky3FyWeshQ&#10;y66NQOeGm3mfPRS2LRjzvcr6Ww2Myj90D9qe+Km5Fwk4ZcPsM2AWcDpGORMsZ+Y+MtPea7TePdTs&#10;nZpIGpCt8zNBKP/RxZjqeJTD5gYKucwdembZdDX59vq6OP6yBtut7GPqM6+yy3Jwkx1cG8MptifT&#10;y5XdZI1UkZOohUmWNPni9/VUzFmFPQwXeFI9Dk4qR2iCJpAoe3El+NWrlX5zE7UnaYnySMEERvj5&#10;rt1leG/sOpKQSspSLf5+eT6eqOgNzKnzXL8rE+VpmGDz7SdyEB5XhTmJvQhLJnkxO+cbA6dFEkuR&#10;VlfPzPOjq/DFzA0Y0uIRAqZXy6L9roVvdXrL3ZFcAzhTsthme1c/ro7aiNA4rXaQkVgjDN+nyVjs&#10;wPCICEivy6r4mZVPAON1nMG5AZGp1eYcH6SN/TPFNqX+U51PqyagkpEu7UNkTC5+/UIh+iYE5IRy&#10;lZMNLuhcuK0YJyXspmrO35mjLq+tFUGKc0hwVgfQ2uCgqFp8/fEytEzJUD7KjtUE7+RevqcKO3Q/&#10;ah67HtWxczF6x1z0L6Kwv/gN3mIVAUmTQQRPdvxJ+TMSBH3eZ9GS9WM0Jp6G7qhQjMWHoCeBauaz&#10;Z6H/+fPRkxiKySiCU/RJBODbCGA7WZ/bWJuOLR1bwP7ybJNVVAm9NvO9hZ1VLHMnBgeeRnHGV1Fy&#10;zTy0XhVO1ZtMzs/+BIwGmkeBmFPVNUGkQMWR6L06woCzn1kz7PX3fd+uLXDWNsIezSabiWMX2p/6&#10;T9QQ7IYIhD26h9iszar7Z9Fn3Gdmlg2047OaRAojUMt1SYyVbcBjDZ8OQl3a1yjccqciWBrTZJt4&#10;Zfo4dn0cT1k2TlsBpTJrAOYzyMygqFST3goOBoIxH+492IGTowuM7WmQD85somzUU9YEStTWZMKS&#10;HBE8FQxEgHpicgFeq9cKJRIKaYjmMgjU9o3iP57Is90qg+LrEbykGP/v6Wrk9jsnwOmpcfYTD3+j&#10;s81lHUk7qgmYe22uISK1j5phv3/vpJmyfGR2ZjqVpQkKwajVRXMXbMcjO10QEIvbeRS+SHSP/PzX&#10;z0pvKeO0SrURSJzTgVT6i3k44VY2QAbBR0uwpPZqKwptZGaVp1Hp6Eo9DJSHK95/zNR5ZQFoN1Vz&#10;uWXU2oilTaK04ZVWLUTIF41Aqi0ywpOqERqVj688chD7u932BWrwh7ObcPrifSxPO6/B6ymYiGYm&#10;tUqJDWnRmGRoj6nBlfeWoMSc5flcky2YIGOaorBP9j2A2gf/AV23RmDy7pPR/+TJ6CPotd1+ITwD&#10;D/FO29j53SSF1FPf1AvoWvtPaImeg9GocExEU8CTCBar3oP+NeejPTUE3iVh8BJ8WxPOxHhtAhtz&#10;B5nydnYiAfBfHzhtO16tJ5+gQPrkq7kdfQeXIvsXf4eqy4MwfplchELQpQkb/wofMbzAqp5AFmjO&#10;BNNesj6BWRfZ6aB+98kgVC25mtUvU4BzgteKGdWNJsVKE76EGt5vWAzSwFnXEYjq8/8AnLy+zpeb&#10;0qCBriaLCN78/QivV3QDWXxWMttOLHq9e16bdJE2cOw6OZ6ys8lqYtF5O4h1KpqWNrTDpMITjnBA&#10;BqJ31yFiCdXqVPbjTPZh9t9QAqcxTWpNWkgibS1MxxJb8P4V5agacxM70g6nSXo2NHTg07fvIPur&#10;JtNswWmpB5GU1YwhwxOtZZdqLk8VuRcCg2Sp0RtzMS/mIBQdfm5yDSL8TNP5mh4pz4czwV0ESPJF&#10;kiJ5s5VGKTW4IXEDeoaoI1JMJ/jHj2VvWRJ4vqXASbxmI5Ji28DlRU1XHz62aCe0+b7FEmQFmuuR&#10;ogfJaKwRh9kAjpVpEzQZBKs0zRAGwFE+YLLTqPGlgquCA6HnpA5oX+paB5pkmLKZhmtFj1Y+8Jpa&#10;HztXIa302/hqfDgzCxuau7C+vgcXxx2gejOIyJQufs/yZfbYTKRcj4I1iaVj8TW4JDMHe/pcxO5J&#10;Xyc7zgGyFzKY8Reoal+NgduCMLaYQrv6HHQ/eBLGF1BljJuLsep4/maPsU7b5oGC2r77h2ghYHqW&#10;RGKEuSUlAiPr34fRteegK5kgtSQcvkXhvB7Z2cqLMNV9PyamtWyRQkQB+ksnNNx6aLm5yL6nbYU1&#10;Q6/vNMOsIBOawCKrnXoNdU/8Jwq/ehq6yP5GrwrBMEFTjFG2y8M2TTHB14OYqdX8Xr6YinIk8Ou4&#10;XiHkeJzsr/VXn4B3dDXrRMxb4MWyYRP6Cpci56uno5vXlzlALNWZARzb/J9UdWV970DbgaaOqayD&#10;BO9mgmfVrZ8Bxl7lfRVkWc+8kV1VarDqM5BfX29vRZa91YIymz1c9mZ5NRDc7bMy+5q1vd6LebqJ&#10;RZ8CIk+RhXpreWzUVOjfvFKMkCVkfpQ3OZhr/yExzGBFkzfbYzPBjaCY1ISLV1SgYtiZrGT3bx0e&#10;wBXpq9nnqZpH1+Pqu/LMxunV96ZJTthkkFYc6TcVXQP4/iN7ER61l6DZjAjKoOysCnzjNouTDMoc&#10;J1ZJ2SZBUtxQ2yWTcm6mN5nh9J3JM4kUydWJ83fijvXOPckjW6pm7mUa42cjuW9BektVdat/vira&#10;iWjnkqezyTYLEcnRx2b3NPLIFrmUFN5GHVYogU4BCgSEkQS8cAGcVGbZVWJKEBRXaiOf1GXtNx2h&#10;qDDLBMAKbKDRUwZmHtNvBLRqDLFUMVMCoAAzIkPL0ASIvHd8A85OK8H7M/MRkqwZxz52pErMUXBW&#10;bZrFMrk16Op0bTg9OQcvNThDvG+qE+PeQrI/2eReQ+v2n6EuZh5BkIwqbQ6Gtr0fnRmh8CyKxMBi&#10;gueun7BKJKiref4ODNUuQ2n6KRiJCcLkwnnojwvG8M73YXDbe9GbEIwxsdDYOfARPPsXkrWu+hKF&#10;goyMwCkfT80I/8UzwWbT429lx2SekMqvoBjetWQrUmG3Y6T1IRQtvg5lV5DhXcmBQPZCgRJf+wlI&#10;AiIDTj9YvVF2arxsjk617xQjpOrc/Sk+068/ReB8hWxiM8sgP9XtGG68Ezk//xBar+A97fevz//b&#10;PY+V7f4sh1hywRfD0bcnnsK3iQORf2GCgaa/Xo5VZ3/VHLiX8pHfCSADofHsPANOArsBZ6Bsge/1&#10;6lR4lV+xT6d8HJx99exjk+ggxnz9cbK/uDyqzJSXlF5opY5kTVGLQkUSKAuaVJ2XXIGX6qSBEZKm&#10;xjA8NYFfUGbPSczFf6xvQu2YMSBemzLtmTT1XJCp9Hx+Iz66VE7zZRbgJpzXVMSwoGTeS1sKU85k&#10;FxWghkhmqckJvM2Hk59tRaBIlIiTzWH4vQHEkqkhfjp2Exp6SFakwQpbWBty8XQfj40/f62s9NZO&#10;DvHJVMkCzbK6Flx02yY2Tr2rUFO5WUGauFE2+q4K8zNNMVICbERUBT50eyl+vb0B95S2ID2nGd99&#10;thxnJOwjkBKEUxoxx2L/6TcCSjdRJL8xC2tl4KmZdgeiAQB1M/Ic5WSETu5zDaxZR2bZSgXAIexU&#10;xnZ5fUXYDoktRNrBRtdZfAPs0IXsPHJM34KJ/vtRseLvMBQdhimyw+FHzzDglK1ylMcGFgWh/cUb&#10;2dyvMr9iAFX5wjfQtTgYU4vC0J9I8Mx6D4Z3nYfmFDLWJfMwFXMCQTUMowTOprgzMFYZxXtRPfPI&#10;lcYf51Lr3WcI3Z+aNbsvFyNnz3R7g09zAJCarNVAPUXLcfDfL0YTWeE4QXOIYGWskqApEPpzQEyz&#10;6bIxOtukA97xK8LRReCsXXw17yfWK1ctMvCseBT84CKbeBKz7TOwO/J+f8o93yhrckkqezVZZ3Xa&#10;N9mWazkQ8f4eAqfsnIeA0wHSm5dnAudM8HSAaPZLskiXZ5pjZp57OBsj9apvbKHMrcWIbxv7Rwv7&#10;yzQK+kfxKfl4xlE9p+xZcGPKm0IshqYPENDqcerSfLLKA/jNy3Xq3KwPxXuYRDcBsrh31FbCGUrZ&#10;ZOoUBxvH9XrGpzD/pXycqE3ikig7mqiVfCdSvmLq8feZxfjBC4X4xZpSfPu5Mtv+Oji6hDJFgiOZ&#10;pxqvuY3IRDLMgN3VcMDJqMwLwRntCJ2fjdSXc+yeghS7u1FOB2xvZhJ4vrXAScB0gd2AJQ9TXViY&#10;i9AVtawwApt23lMlGXCywvyjoM1WkxGaG1FsOW58ohgFA85dSCOosvjrxsYufHtVAU5NKUV4ktaJ&#10;y7dSbklaAyvVXbZNgTOvoxn119lNHRM1gzSBUSOdRslQc9WQasFySJXQMZUpvgA/W1tJwFEa1FBA&#10;sNHECTs2gbMt57/RFB0JX1QwRqMIfK9dgP5Xz8Eg2eRQXCjBLwhdD15OLUP2qM0YaUpDedr5mFoS&#10;hsH4IEzsfA9Gss9HS2YQ+uIJDEkhGEgIM5tnH9lm+3Nfhm/yeT69hEMuTPILlQ/nq4eE58/J8gPU&#10;zLne24qmya024eQjA+tY8984+PUz0XpZCEbl1C57pIDH7JhOJZf6fSjPAKY3yo7tBeySoZi4IgLN&#10;VP3bHtTk0BYMVN2OsqVfRuX1J2HwU6EYuFbO8u63AloXGenIa/4lWRHlh64KwsClQSj90UWY6H3C&#10;2sNWEhkLV367gNMPmmKOGhR53Knh7DPMR5ZJvw9kx1LlJ6wVXVraK/PLtFe+xFp2PIH1dQM4JYng&#10;mVZtfpJh1MokH3NIBr75aAlebezFPz6ai5MXZWN9rZR8j8V4MDub1PKpSb5Q8rzjvL4sqMCuhm58&#10;+e7dBNxCkpEOaoiUZ6r+wVGV+PjKYizNaUPpkOImOYzrYyl3kzX+8KUyREQX8f4D0M4IIamVzARL&#10;0z6FCQReHacMhmkWXiQnqR2fWLIJjd3O8c8jNmjuSe9K4BTc+VDe0IGP3LKWIMQKub2Jo0gbwU7g&#10;pUrRKCOwEgvVQn/ZNvoQEtOEa+/MQ8m4A0ufVjnIvqFX2ylf+6JM4INp2hyf10soQkRMOWm9gghL&#10;HRH9p1qga/pHsKOB02UxW4G2nOU72KFkpCbQau26jOhLCfAJdbjusYNonGQXYGN5p+sw7ttt4GOb&#10;krFD17zwFfSSafqiqMImhGDiwAfR+eiJVLeptieEmo2y9+6PwDvyAku+Hx17f4POxZEYIcgObjwd&#10;w7nvR8fSCIxFhWOULHUwmWAaG4IR2UdXXARfxx3s/hswqpU2ZEZySdEeP2JMh4Xpz8myhfG3FFCt&#10;455k1kRJ4zO/QBlBS9tUdH+OKnpgJvxqTeq47SyOBUj/G3iKJZpaT+Dq5HUVqLjl+gh0rPg6im//&#10;f8j76lnGArWefepKnc8yfFZAfezr/aVZdlm5T40TtCtumIPegqXsSzsMdGyy7RBwHqvO/pp5JvDN&#10;vB/fS4uZPsB8kN1tD9taA6QD1cPnzQRd2aOlRSgUHdtVA6tX51O74XV8Pucgn3mgCXPjcizGgjQq&#10;LTX+9ittaDeHdQ92dY7jzJQsXLTsAAr43pLJmzRH8k8LM0cY9nlxz64afDBuO4ITtblhJ2WQJGRR&#10;Ef5+WSHid7ei3LbOVpItVADHbAFEvOhl/s1aqvRRxZT3bsqogh5rglhuhJJTB5zmWmjA2khQ7kTE&#10;bUVIfqnArqogxxYEXQDqB8/A65uR3nQbJyXZnw6/X/jETsxZmM3RQyApY7D2WaZ6fQjMBGwCL4GV&#10;GGgzTqUq/nzNYdcIxzjVvF52cmcYjn+tBBEL9+MD95ZhRX4zvvjwfkTEHqSawOulk4Gmy/1Cs4dy&#10;JXIM8/CsfCCrTLyn3ge+UznFeGVMpwpxUdp+7PXvCjg53YZJz16WaSPLookMCtzYc2i455MYJ0hO&#10;REWg+/YTMJr3fgJeOMaXUFATCZxknJ13fgiTQ09r3EXjmn9G13yq54+egpGC96HuLjK7JRHAormY&#10;JqBOUL0fWkBGtuLvMdG8nL9x2+7aih6xI34W0B0pdH96thlsj143mCuLVvDUr/ov5Hx+DgYIXAom&#10;3PFZDgJXRRDktMyRIErQE/gFQGjmskcBY+D90VmgKkB0r24VkPlYfj4C1V+ci4rLI9B/RaQ5x7cq&#10;Ary5HoWh/U0ATsd6ta4+CPVXsE1e/R2ffSeBYQNZp+rmrQJOAVuAQbp2NBsr28M7nc9ur61zZQ5q&#10;4fE8ZnljyNZJdsnzjB3bmnZlP3gSWGUKcsGQZXd/yZ5rUhsBEjwFW79+kUC3iGr1MpKCxCZ89uEy&#10;1AnQtBCEsqYdEeZF78VHlmXjhaImdE9NsZ85UZZv5o6mbvzzU7kIj8oxsLTAIXHlOC99P27dUoOK&#10;fgsFbvIp9yQXYYzXF3AyKV4ufMNoJ3u9/p49JDo1BE2q7an1BEkBp2RQ5gRiQ6rkUL6oClbSbPvD&#10;f2zJDtT0BFYAHgZOwx47dvjzXzO/6YxT8fO0FMo5qvpQ19yJf7h1HUcNLfeS+4NGELI6jiKHgNMM&#10;wnJZIDvU7pJxxfjxC/nOEVf17fVhcHQMB8hcOy0iyzQKugbxfqkeMflYcqBZZ6LPM4V7cptw+V0H&#10;ERaTy44hm452BpRKLidgZb630UzZgaYYpkVwt3JQNafqruCwmrSaG12AlXnqxEweDzxTxdReXmaR&#10;xNbYQX1bMNn7INozP2DsciCKDO2hszCcfZ7NigsAB+Odqt5x798TZF9iraxFw7PXozl9HiY2fAht&#10;d4djSBNEZJ+TZJzDC8PRGjMPLc9dh6muu3lj+W1uMXXNwM67mTWgWVXNhMun72ihPHYOhKNTljoo&#10;4KUSx+tvRde+BOR/8RT0XqXgHArVRiC7KswYWmCVjmaoA+q2QDOQHSC9HqQCWYCpayjosK4X+N3Q&#10;VVKbyaoFxvxscTWv1k6XASf3N14d9JfnUHSKOV8XhObLgtD64L/y+Z1bkptoeyuBUwzSgacDQx5X&#10;bIPpBsqPY2yCA4+vBV5vDqY9imwvwNT5BFjt32TA6VftPdIaVnOA1bVcjAPftOzpO5gVqHgaTSOT&#10;uO72XQQl9vflvYhYtA+/XluhNW+80wSqRybwDys1AUvSQXZ69f0F+K9Xi/CbNcX4pyeKcGH8boTG&#10;FFM2eshYa3H20jz8akMdcvucO5KSAoGIEXqEAX4bZN/EJDomp1g2FsvWyAPPFDXj7Ji9VNep7aUG&#10;GKfIjYgOscGvjWqfeAemHQi/9SASV5XqKuz7xBmis7bbELi9WenNA06VmRWksosRarc6PRAPIvOZ&#10;bMy9qcgYnCZZzPVAo4nZMRzDc3ZGuUjIVaEVkfF5eKbSbd4k4BxhI/z341k4d+EufOnBYqyq6cAv&#10;XmHjLSzER8k2q9QQthTLqRKdEx6szKrBP6w4gOC4GoQmSnVv4f1roYjTtrG/QNs2myJo2sogAbtm&#10;+tRwBE4t31xUhp+xkcyqMt3JjlCBKc8eqizrDMh8ZI4a8cd770Vr2kUYjCNTig7F4NNnYmD3BWin&#10;yj0WF8JM4CR7bH3scnYoqlJ4ATUvXoe2B85B/8p56F9EgL0tCCPMPQknouPxSzFSpP16FMlcwSgU&#10;r9IJtFvpItcUAqDNvP5PQh4AAp3v7GCBbEFHPHJH2ozJwadx4NcfRu+lwRhVDE2Ci/wytcRRLNNW&#10;3/BYwL75l2aBpXNdclkg6iZ65AsqO6qAWaDpn0Sace6flx2rPDqL5fYQNOXepD3btWdR8/3fY3tI&#10;zVUQE9YZB5Vj1+VfOysyk9qFmZ+lAUxPK4hKLt9PYnq0A82778ZIf5WUXbLGPngnqwg67HMKTkKg&#10;nNIKNV1LKrrW3VPFd7Pv6htr7LjdS8t6p/YTZ7TcGNhU3Y0ztbIoo4VMrh2nRu/D/aWt2KzllPft&#10;xtxE2Rx7+T01rgTKyZJy2JbZMWUIS6J2JttoYhl++lItsru02p2y51XUM3nQTJNpyhaqmQign3L5&#10;WGETvnR3Fm64Yxvy2yhNQk/2vMaJcVx2Zy5CE6qhbUDkQugmikWmhA0CzEAW4alFcHwjLluyH60D&#10;LjCJwNP2LBMGvXnY+eao6gJNuR0ZpTcboAvo0do9gGsWvYaIeFYCgUk2R7dDH5mfRpSZwMkRUK9y&#10;VzgzoxQHBnQ1basxgVpW8EfStpKJVvL7epwRQzBOqeB1c/FgrmYOdU+2hrYDtkgvDkArRsYRs6MK&#10;F2eyk8QXIUSBBmQK0D3lhqFZPPm3sWFCyYA1QeSCwbJcHE0/JRvrqBv5vZ5mm0DwMo8TND2+F9k3&#10;XuCdCaIDj6Fl2cWYJKscIUBOvHQ6htachZ6YYIzFhmMymiruQqqF67/G3+7gM61Dw6pvoDrhNHQv&#10;PQM9d1Gtf/oKdOz+OcYaU/kcT/OOm9i/tmGCHV9RiZywBVSyI0HwSIGcmY8ETovzqVcJFgXPo20l&#10;yDYb1v8epQTK0Svc+m4BZb/5XL4efI4NVMdbPjZwuhxhYK0AIDVknM02OSX75mb2IdbnWwqczpNA&#10;n90a9NW8fwnbnb1+qAoVSy9F9T1fwHgz1XSWUotIJlBPwNTOqNt5QEthZc9kG5sWIhBW/wgAssu6&#10;vq496dtPAXWudDHbSCii80gWOikHtTg/PR/vXZqDkIQ6RGT2Yo62uubxcJIKue2Z+xC1weD4Ovz9&#10;8oN4tqLTymSJcjeOMf4TYPqZMnFgTXkbvvTYXmpt+xEURdmevw935Lq1517+Qv++92ydyZrbYlgM&#10;07FMl2cCZxtlthlhLO+8+dm4d6NYJ6tNhE0kzYjbm5OV3gTGqQu78PZTes8RwCMHVaY71xbjxFv3&#10;E6zcbFmIhWBzNk5FbXk9cPIzK+c9d+SgUI64auTpLltX/kxxBz56+06OgAeYeT1W9NcfP4BRrX+X&#10;a4Rebfe+aY7OLIMxUGUfsodG8NuttfhwSiFOkn9mei/Ck3rM/hmUKYd5Odi7ZV4KOBKS3Iuz4/Zh&#10;VZ2M6nqmfqro7NDslAI07+AjqF/zNdSu+SY/v4yp8VVo0sQPQXNwSQgG1p+G4edPwWB0MMaj5wCL&#10;g9EZMwfDpbeyRLvYqbZipO1uDNalYbzzXrKLF3gd2aT2MWcx77LzFBTE2IX2JTeVbiYQ8vj/CpyH&#10;82HgVGCItezrWqKn2KDrUZH0ZTR/Slv0Up222Wvt5xNQy4/OxwKq4y0fq9zKGgwizIdU8T0rruRA&#10;8fJvWd8EJu9WZjG5two4BWauHfVebkemqvsqjYAMtO1DZ+IHMcIBt27FxzFQ9BS/6zNps72APFLn&#10;89jX97M9CaC+l3ktZZlwyDq14kuDAQFUJoEpvGKhCuGpYn8eR6/Hh689qli0RQhfJhZJeZQLHvt+&#10;6NJuKLpYRHIFtTRtB9NIuVVuwXvTC7GpReBL+SSz1Ppxba3Nm/EY3/Pf1tpu/OCJXJwcTVmNq7Y5&#10;B/mI/tuaelSPC1z5hGbz9OI3q6iix1EGlwkPBJAB0Dwqy/c7RSHyVNZqfCFpG4ZHJtwd/fcPgNxf&#10;O+m6b5KN003WaArHZ2xzGgMEq88nbOYI5SpEyx41Yy27pvYLck63Lgs4lbVdhgDxlNQcbLIQcF4C&#10;FjuJwr8x1Q1NIH5bFS7ILEPQgnz8flMDxywl5/TU5x/trHdNEUAJpBaoxeqTPKtxGO9LVtitbnPF&#10;0ASVzdrJnpkmlZ2gmckysiFv2lTLq+pnA6Y+TWljMezEZNt9qH3wUtTHh6Ex5TRMNWkHx01Uwz+D&#10;0fnB6KBq3r71dAw+dyqBMwieqDB42PlbVnyUKvFT7MBS8TfzN1qiuQ6j4y9hpPsRjLXcjbHWFRjv&#10;uIsM9hFMelbZdQWimvV1wHls8DxaII+VHcg6NqJJEM/URkwROD2e11A7/3NouFzBNLSmXBNAft/J&#10;Y4LSOzv3+QeF0ctDUHXDSRjJT7X28HIwC2xLcqz6++vnmQMfB2QyQi2kmPY5e31X4dNoinoPtZhI&#10;DMQEoTH2XNS/9DOMtWlgFTyJqChEdxNJQiFhTIsiNrH8zoUpEPVJn63NpzdjyqfgIHxOTy1/PYzt&#10;7T14f8JuyqLs+y2Yq1VEJBG2XDml12QjVOvGZf9P76FcFCJmt9ybBFZjGKGATNhWGaZ7Y39LL/7z&#10;uUKcqxicsRX8DeUssQI3PlOLVxqHKKsSRv7Vskn+ZoRP8K2HtGFcrZkNbI6B5bA8EzRVDpYh2FYg&#10;UT5vb8GJ83fh5Sz5nDK9c4GTBRfD4/8pf2CAV3dV4PRbdvCBB9gQDaT9TWwgjShqBP/rUcBpzJOf&#10;g2OrcfOGOlYr68Q7SQHXzF4AAX3Y3zeOP6yvw8fiN+NLD+3H6uYhFIx68C8P7UTc1go0jakhqQx4&#10;qAzwoX0KwMqr3bmvBCfE5bORBlgGObaLZXKE1WirvVlUpuRGfPLOXNT5A4BgvJbgspFKyEaMNt+O&#10;hsxPoDNpHibumoMuqubdq7/Fk9ajfdWXMUzG2UeW2bv6LAw+cYpNCE1rNn1xCNo2/YAl38zushoj&#10;7SvQtesXaH/i82i54yNoSjkbzcknoyn5dLQmn4fG2y9G7aOfQfvL30Dv/t+jv3UZO9vLfHQKmc28&#10;ahleYDZ1pjAenQNg61T0gOqmMHEyOchG5iMrqV/+XdR/WssRyco+69iZqeqm2s5kbMrHBqTjKx9d&#10;ZvmBhlruJ9Mc4rN1fTwI9b+9FNPDz7FvycapujlWHb452dki/csm1ZbUKrzevfzO+Sm2rL2Z/Ssc&#10;Y7Fz4Ik5Ab4FEWgliNakX4Lm1TdjsGk3e7iCGHsIjgQj2UA9FfBMZBEYZQt/hflVisFGfqeBwTFb&#10;TR6N+/byvl12n4RtBCTFoc1op4zWWYzZkLQeRCTJpNZlsiq5DCITPWvpAeR0qXzUMAlWE1THfSxF&#10;bmcvfr26HOckZVEb5LXIHrXMMlSLRmIKcOvuarsXC2a/85g74Qi2tXbivKQc4oNMeH6wfB1oOk8Y&#10;hXZ0C1raEaygO/El+P6KvRb4QzZOy28ScCq9CTZOVaNAU9HV9ZlMb2oK3799G8KiKljprERTw2Vb&#10;5ANrXbrem+/kYeAMbM4WLHDlby6My8HqCu1yItMzMyt9giqKxys1YcIabF/nKH70TC4+Hrcan1qW&#10;zVGOqndMJS69cy82N6pjsExyhWAqJVv9aMYOdgBSfm2DoZ0ANYpxdFUjh1nILY5kcXl4ptzd1+fr&#10;Z1urk23E+MDjaLrnYxi6OQhjD52GgYdOpFpOJpnxPnjIEHuyfo5eMssxqurjz7wHA4+eiGGFhlsc&#10;iqbl74Wnk2p5fRJaXrwRVRkfQEvUPAwu4vcKHRcVAg/Z6RSvB9lI+dpDltHL79piIlFwP9nqqOye&#10;EjAB5yaX/yTgdDO3Djgd4/RSULVKZopC5aGaOpC3FOWfP5mquiIYycbp7JvvJhtn73XySQ3F4GdZ&#10;t1cEIfeLp2B4n3w4t5OxaZJM9eTq7a1gneZaZMCp9tzMzPt75aNI+RlrQv09n8VEFPsC+8FYzEmY&#10;WnwiATTIlud2cyBuSrgQrU/9FCNl2pLF7VLp9VF19bZSFHOZdU2ZAPhszHJTEhNVJCWLc6B9i/ip&#10;bdKHz99DLSyJsqn4spJHObOTfbo5AMkJwSy+E3+38gDqxpw8eUmQRj0e3L61BhfF74EiwAfFkoxE&#10;l1OzrEFwZh21umYC8AAuXnoQOf2SWzErZqa28TF87YFdCI2rNNum87UWNvCeh8BTx1zWxLE8X+RW&#10;qIhqChB09q27sLfURYlnRfJ5A5j0189/dcYpjNe4Q1qnsc+O7S2vx7mLNlMV1tJH+WuyEkjbzU6R&#10;TDUgtZPvDzNOpxKwQtRoYoGqqIRmvGdpMe7MafErAkxeL8amNGPP93J54Iu+21rfie89XYDT4ooI&#10;nATPW/bjD6+5ze17urqwsaQJf9xYjeAosk2WI1JRpg+xXzYGGyFcakBMGX72Sg3MMKDtL7yFBGuC&#10;jGcNWp8j+1sYhrG4IIy++h503jMPk4up+i2mKpW7AMMNCWij+j5CEBx+6Ex0PTwPXbERGIwhIL10&#10;Pdo3fAf1ZJYDBFdNIk1TKKajQzBFVX4iJhSTsQTc6FCMUyj6k8mM7poHzx2n85onoXerIqWr42s2&#10;nGBJwPvTGeexgFO+oBRYMpMJyATxGhqWfxMNn+CzXamgGmRoBE1lF41oJgi9EVApH+u7vzz/bzPr&#10;ge+Pdsq32XPLbn8i5V6+117vHZeTaX7uBPSs/qMNGh5FmjIVdw3r9M0HzEA+BJzUVmwzNk3y+BrU&#10;89Bf9DzqYs/DVGwo+0YIRuPCMMQ8GRfMATYEE7EE1NhgDN9KEI06C01P/gCDNVTBRRTsXx/lo4Lg&#10;tovPKJOAZtflgraVbb+N4MXPE1qjr4macWyq78LpSQcJWN2Ym6rlxY1u0ogAFpwhTYxymtCKi1bs&#10;Q9momy2X5Be29uI9t61CUFQVQbMal91bhvS8dtxA9TsspcrciILT+gmqNfjVqxWGFQLrg/zdVx7Z&#10;b6q/dm8IUyAQm5wlaIpYHZog8gOnfzm1NEPZW83zJbMXYYsLMf/hbLuq8MB8RkncNFGt/NdKbxJw&#10;qrBUa4X2/mO3PL4PYYtYeQrpZixSM2bylxSQKvOzwNEqhaOLDL4JBNgYjloEThvh5ApBZnjC4iL8&#10;4MEibK7scutllWQOIIjqtl7+EfvUOLiurgvfeqYU191VjCwZsFmg9skJfHXlbsxRgJCl7ASZUkWa&#10;EJ7SwgZTGViW9B6EJLbhgxk5yBuQgUDxBRswqQkDAstwUSxaCYBTi6hyLw/C0Ob3oTNzDkf/cAwu&#10;oPCu+iKmRu5F0+0XGoMcXnkChu8l4BEQR1PPwsCyC9AWHUlwDMYkGcM486RCxS2eQ0Y6BwNLqDrG&#10;h6B9+Tz0P3YWRp46G6MEzt7oMDTd/2lMj97HR/nrCrXtb+Sl4BKIh/iM431Po+q3l6Hx0y5iuuyA&#10;ckXSMku5JvVeG24TR27LCufMbmApcL2G4Kp8FIDNzAEAOzoL4ALs9miWq8kpt9ro8HV0Xzcr7t7r&#10;+4BfqM5T6DqBpDwDVF4FQR68IsQiIpXx3KqffRrje5ayPl0MS2f2kE+rX21+i7KbtOHgpQFRq3wm&#10;8wz2MNWJtse/i94lc9lfIjBK8HR9JpKDtgK/hGI4lkAaLxWegy+1lu7F4ahLei/aX/5vks8iXpvi&#10;yL9TqOLAn8UP7p7mIM9nnZbq7nuFIMrvqMGJgPxxTQlCl+QiQvKg4DoEtAiq2pIPWwpJFjovMQcb&#10;6v8/d98BGFdxda0uuQOmdwgdQgg9lDRI8udL+ZJ8IaSThF5DdVPvsi3b2Lhgg7GxscG99967ZUlW&#10;7713abX9/OfM27WFMQQIpPDsq919bebNmzlz7p07d7SuO8HJY0OT3YWnFxzDXVOOInlPNap7LTY6&#10;O6sGZ8QdIHDKP5oqdmoDLkjNxNzSZqRsy8P1CTsIpkVs9wolSWYrNmkA0yJSHxUxUGmkUtv1vYrk&#10;iiBKlnxj3G6UN3WxrbPdapCYeROBM4a2Lw47v6SZQ8qhRTZR19KJOyLXmbVDtNREKB/cBE7lQ1ui&#10;F2MNFmlpCrn/BCSU4taZZfj10mKcNSaTAEqAi68gA9XSFwTXhAKcH7ULj84/jm0ERHFbo667FTzV&#10;DZeLBWeM1F7jNN9qJ5SqIHlcM2X/b06BWXvapMU8yYdTBnEF8zBLqcpnMzoH8XtrWdm4uevhth82&#10;BnWNaFe+///QEBNGNTwM7W9GoHP35WhIYY+f0B9dBMCqSdfA1fkm6t5/ADYyyp7UUNjG9qOKJYd2&#10;ssiocPRGDyCj7IeueDZmNoB2uSjJHpoWitY5Z6F99cXoWX4ZOt49D03pTCeSanraUNhLY5khqeaW&#10;jeqLEg1MaXVJTc/zUIw/Z90s5LxyF0q+SZXQBBC2wLPp2wSyb5OxEUAFbH42Kt9O/dZgksQC09OL&#10;zj2d+EHy9HKSyfrBUWLuKRAnQGrqZpuZnikQ1+BWOLruZhl/KwANBMuaWwJQfm84ip+5CTXLH4Wz&#10;6wPWCLl6rWYdkS1Q7FtlclJV/5cJQdvlXWqVv5aR5pvuLFyDkqTzWVc09TacABkMZ1QQHDGsd4mD&#10;0JR6JpoVRIZ1sZd10p5AcI0P5TmBqB85gJ33vejJnceWwJrvtRGQSwjG25gW1XUyao8CmuhT6rtr&#10;O5uNNDMPjrfZcXP6Ligup0bStfR2aEqTBZwiObJ3JuTh2TXFFiy52nh/jxkgajU2S27UOt3c18Sf&#10;P5uloCKZZgKKQDiY9xyccpQE5gi1PWqVJFPhWtUyTSP3MgfI84YgeUJNPxU4lQdhB7+TbElD1cSW&#10;fsP3YtJmK9AxExd/Y/6ESMwY83JavPqMou2LHxxSRinyBtI2f2sWznxxJ8LGkcXxgf1uRrJNGHcj&#10;UzDsPQiIot4haU0YEH0M03Ka0MOH3VPbhpEbK3Hr+MMINYtBiSW28Hyq9wS3s+L345FlBdhb77OZ&#10;EEBd7P3MpH89IwsLrDA9XqkUbjS42nHvFN4nkT2aHN2ZvgXkFMXulCoSX4rbZhxHpVk3xcaKxRfh&#10;2ML7bIO9dTZKx11CsAtG+ygC4DsD0bXrQjQlEyDj+sEeHUqAOwe9dRPQfvBltIyS32YoOuMiyAwI&#10;nFTtnTEEomgyJarjLVS5Wt4YiOZFQ9G542LYdl8B2/pL0Dp7MBrTCEI8v5cNoz72LPQce5H5IVNw&#10;Ub36h2r5ZxXZ9RRQmd/JOuVA7aTq6mhfgPK0HyP7O2Gov11rohMcCVatBCpFU+++Kxid3xJgWgBm&#10;Oa5TDBM9CZSnitjj6UTO7nJ8F0OUnARLiY+Z3i/Rcd6LIoDuuEfAKjYsdZxs/XvKHwHzrjBUfqs/&#10;yh88G6WPfx3Vkx/ie0mGh88ltyOxTDtBEy7LVqx4nCoDazLBqWX05YlxePcq7VVmUEhdvOzx5R88&#10;ifqoALJJPk9CKOoTBqE95TJ2wv3Rmngm2ne9jLYtr6Jq3B2ojjwTXbKNs745omVGYjmRqdbGfw1t&#10;ByezabINuAge7hLWoR0ETdUhdRAKoycXLLmjbeXvZpYNMH5POcKicxFq2iqJhgkGrvYq1qj4trUY&#10;mnwAGysUeo7kxdHDeimW6eCzyDWJtEOBQNiSV1c3Y2jKAZiwddTszHRqzTbSAoga4BlrEZdQqukG&#10;nNNJaoQPHwFNiQWW1uQU5Yf70tmOZWqLz8X3JuxAh4MARCAyOCS3ROPupPb8z28Czy8eOJlZMyik&#10;ry43/jxhDUJHFrJg6glQFmgqqIcZmZP4CkNLlgaOa0BQcgXumXgAJaT97G8p1gomZd0OzMysxU/e&#10;y8ZZaWSh8cUG+EzQ47gCXJh6CMPWFCDXzFsVgLr5gKLrDvRSle/Vd27zMypwdvRBY7MRaJq8ELDN&#10;Im/qxdJrEJFwDLPzrZlKHm811ZtdrBes3NiFjoI0VCeyd2el7Ijsh94FZ6Jj8zloSgiAm6q0Rz09&#10;Vaqu3Gh2wu+gKvV8437UTRWrMYmsZwzVyQlkQdPJOBefC9vWy9G94wq0bTgPLQsGoHGiwDQAbdG8&#10;JoGVn42mLm4I2o68wKfSjI+txn1I0ytP1wA/r8jeKed9E0WHjcnNRuzybuFvLZOxFg27IpH5xA0o&#10;uysU7TeT4SjoB9XjZonA8tuU7/g+BXgEt75s0T+KfWKfnymeIh9ikqecI1D1R3yXfVLs1x/QWMtx&#10;mHWI+LtBeWC+em4PQP6PB6B9+SvozXsb9i4tVSJzyy4+2zZiiJiXHMYtu6LsjC4CqcU8T19OX5bI&#10;TKJ0HQQuddSqwZ3lB1Cc+DUzYcKucILsbGsn3obuza+gMf5swzRLVz/GM9vhaCpG9YZUFI+5AJ2j&#10;2NlSm+mID2OHPQg9ZKNVMeejcf8Uvk8qrsaUlkdQIXDq2Y29cyNFdYog6j7OfW0kGV48QAIREEtG&#10;KPMZwUprbylup+yOBrQSi3HHlCM4RIZqgMlt433M8DA3gZUHrdw39UglLhx9DAFsZwI8RSsTBmhZ&#10;GwGmCeGocI+j2/lJQuMfhDLxLPqC5kkxHjd+cCVwmmWP0ysxdORG7MitMTkw2jqhRJ9Wnr6Y7QsF&#10;TkNjBZo+unmkqBbXvrYaIYpjyYeSG1Jf9dwYelU4fPDgVKnO/B1/EPG7Cs316i4UUdr0lOYlyNro&#10;xeFqstB1hbhhUhaCE7MJnPL9KuQLLsAVYwoQv6EKxwigOrfvtre8Ad8YuxuB8Va6gexFrbxY7FMR&#10;qgNi8vDzBfloM8jfyfSPM3XZvljBBJxHRqAuNhDO2GCjHvWsP49q9VC0UA13E+y8BLomfnbtf4bn&#10;r0blgh+jYRgrshjpVLLT2Wejc/5FaJl/HmrnDELDtFA0pBNQE6WuB5vlMmxsKN0Ez47hVHnTroY9&#10;YwTvpdUl2bBdGv0m0H0JAxcaSYZmJXlW8pmt0V04NEghP1MCds8i1K99AfnPfR35344w9s+mO5nv&#10;bxGkqJrbNM+c37UmUOs9/pBzfuDUKPbJgSXr+0kmaUTgqmMUuT5ZqvvJ4/qtgSrZMRVH88Q5vE6B&#10;lJUPGxlwy10EGOathJIbfz+Z1HLz7hQuTssNOykOraGkZ/QxbWs5YPk8WrZGM93yXygCLY12uxTA&#10;w9vAfPSgZk00mqixeFXPqII3jwhDx6Yo2Nv2oGTszehlPatLuxY9jUfYIQgWutFTvgVVMx5EMztr&#10;ub5poLErkeo9f1fEXYrWgjk8TyprE+vSXpIbAabVUch31Ph6unewc7YGphYUNOPM+OMEOraR9Ap+&#10;arKKBaIKthGiwDfxhbh50gEsOF6DdqfTtFbxzlqbHQuyavDDmYcwNGoPBqWUImg8QY4gHMj2ZuJF&#10;8L7WGIdIlUhMg5k1FJxGzU/ALFDUp/97H7EYpw9YxUAFnOOYr5H7MGLuAZN/wzT1n8UjKvZFbV+8&#10;jVN6uoF5IGHxfvR/5RALRRS/jOzOp6abgtCgjwDMGk2XjTMotRzhqccxOqvVxzO1sUrIrUL/PCwB&#10;iW8r73VgVmYVfvZeFs5MOUwAzSB48p6R5bh87GH8fnE2xu0uwLSMIry4KhfXpypSUhELV2oGAZxp&#10;GncnvQSK1hI6N+4Q1lfLN81F3C6k7DG9snEkxjZ07P87asksnZFUU8kAurZdhOaFQ9ApsKQqLjW8&#10;JZKscZ+YwBZ0l01C8YxbUZY6hMwx1KjeLTyvlUDbTQC2kzW4qVa5o8LhGEl1fhRVq8hQVI85A40r&#10;fwx341S+d6lRZERuRWanSsfKbs0q+eLErPND0Yi65jtr1owJV8c0LUdwy+6ptX88tiVo3xaDqpSf&#10;oviP1+H4989A0R1BaCBQtZHltd/F5yOIGVunbJ4+MYM9BDp9SrWWiq9PI77v2mf2UzQ3Xtf5bahi&#10;lgoBJ2n7FsuRrLeOUsX06hU9/pZAlNwbgexfnIvcV+9A0+LngLYlbMRrCZZ8RjufycHn5Xe34qYS&#10;JOSZIA8Ds769T6ygzmLhJ8vnyxaw3N0aWXfKx9FObSUPRa/fYQYXvexQO+OCUJ12JZy1u5nHHpS/&#10;97CJltU6MhStu1K5r51iDZe6O0pRt+gvqBk5kJoOO7U4awTeNjIQVW/cDnebQIVt1K1IS5tNR4k+&#10;Xhmaamp3ZbJsupiSFw/N1rx0angEPE2NNtOjzag2f0vlViCe5EqcEXMI352Whd98UIj/m5+Luyce&#10;xNlqk2SlwQTYMDJK4yFDkNNicCaIh4BXI+m8ZwiJjBlnkNmMAG2BpQ8w/cyyjxhXpBODSDK3yaWR&#10;OJJUjbvjd6OuSyhiAadwSbbY02LW55AvjHH6b2iWA2Vht9hseDB1PYJj5S4ge4UGYVQgGk1XYcjG&#10;wYdPFeUXcClwcB36JdTg4uRM/GruXsw8VoQqn5+Y9aL5Gs26JpbRV+moVFQ8a2q78PTGEtww4SjC&#10;YvmyUrSsRhFCY0sRHCW3JAKm3KG09LAJVCz/L76wsRaImtH0+Hw8srjE9JgudLGxHeaXzYZ1mcEY&#10;gkbH0ZdRHxsBDytsB8Gyc8+laJg/BL2s4B0JQeiNJVhEhqM16xk2QDmUb4DDPgcdJTFo3fBLNL99&#10;M9X186hqDURrZAjqowegIXYgOihdSeejY/o30Lrpd7BVjmF6VpBjr9uyP5lVJp1a/0eG/dM3wM8v&#10;Ulmt4CFy7jfuMHxmO5mubIDGv1BzoZ0Kbsz8GBDl+W3vo2VvHCrf+R2KR9yJgj+ej9yf9Mfx7wUj&#10;jyp8/r0UglwxAa7sTrIeiqIQ1RHoBHZ+qbvFt4+fDRLtIxBX89xyCa8r5X0Keb9CquEFD0Sg8KdD&#10;UPyb81H9xDWojroXtW89hKbNL6KndDyfYyFrhjQFlZ+eaxPLbRPfKT+9VIcVHd34voppCUD9Llrq&#10;RCz5aBl9eeLxUqPwav14+QwDLVnzURkzxPjzeihSy+sW/ZrPo1FsHt8/DrVaXoX7G+b+P+5vJtjz&#10;Fcq+rxOcrajZMBzl0efCTrVdMRIU4rCWDLZxw4tMU9GKNKAqJr7UB6CKoKT8rGI57WB+FPfBhdVF&#10;TRgcxzaU0sy2wjYs8JOPJVmjsUtSrTZ2SU2lVtCPOKrZsdQANQPImOV8JIlMVbMFrZi4lrZnAZ4A&#10;kG3QAJ81MBQ4poVEygLIILLIYO4XYBvt0BeE/CRwCl94TK5JJEKK3zt0+BEsO6wZUQRLcS0RLt9k&#10;nH92+8KA0w+aEpfmnXLbllGKi15Zbx7QUHvjfqTC0oAMHzS9mA/ZyIJkAYmWswcKTWsi6yOQprDX&#10;iDuG8Og9uHniUURtKMK+ug4CpJgsC0BzYrXQvQJ5+ObBa9PR/G47JmdU4gezDuDMRNlC+XJS9UJU&#10;sOzdzEvny5HDPfMSynxpAbYAHjsn+Rg21ajXVs9UxYYmtslG5GTFNs7hO9CeG42G+HB4IiPQRNbY&#10;se8yNMw70wzg9LBy9sSEoSVxELrLR7H/Z+Uja7NshzuYP1VSMreW2bCVpqEzbxTac4ahKy8S9rLx&#10;8LTOZ3oKbEygkh2OjdtNALMWLZPTMoFAjZvHT9f4vlxRmmLeWwyIyhbq5H5gP+U4Rc7a7GhsBKHK&#10;hejNfAe9hyfCtjcV3WSnvRtGwL7iFTgWvwzH+3+H/b2n0Dv3CdjmPIHuWY+i+52/oYvS8/ajsL/9&#10;OOyzn0Dve0+jd8FzsC/5OxwrX4Z9QyRsu8fAdWQyvHmzgbolQCfTk33O5IPpm3wcpWiev5ZW0H7Z&#10;DVl+zK/lYO6fMCBzx792EMgSMTu/yFygfSuYN9Y3r0J6OFC+6hm0DwtFL5mim8BZG0XWfWQcn4Xt&#10;jdLbegjl429BL1Xw6nGX8fce1gv28Z4GPpsv4IanCbVLn0VNbD+q+/3giBlkViCoGH8zHM35hiDA&#10;mcuykX11E9OXqULlucpoHT3IZlPohY03+7852QiIsciP1HYt9mYWRUzh91QBo6U5WiAm9dknAjQC&#10;pzHNGVVcYx0CT/3mNQRNDc6GEvRMiEfigI6bKdkC1FThA9tpSgn6JctUoPuyTQtAjVggaoCU9zTp&#10;pJchJCoPz81UHZBNV141wg3Dtr6Q7QtR1f2b4uC5NZecrzbqvd0YMGIPC9fXS5gF2Hx2TA0EpYv1&#10;WWxTv4M1rSupkD2IZi0UIDimFCExBLiYXAQM24uzYvbgl3OO452MOhR29ZLNqRthjylDtLJg1Hhr&#10;RE+bxgW3lrfhmXWFuHhKLl8wmafofzp7L75M9XIaLQxLUW9JEI0pxF+WF1gh41xt7JyO8k4aZWVF&#10;kuFebAU70Vs5wTiud8WGoIkqd/eOy9A492x0jwpCexIZqGyc4y6Fp3EaK+9Blslu3tCaN9zVOgct&#10;ZWlkE6+gac9TaNz+NBr3/BkdBwgcWSPQVZWO7ta34XGsJFhuNfPHBZzW6KcclwWakn9DYydQWgxY&#10;+RCwaxBpF44d2YYVi7Zi7fJNWLdiM9at3IbNa3dj87o92Lb2ALat2Yct5vcuI5u4f9O63di0lr8l&#10;a3ZhC39v5Tlb+F2/dUznbJas34PNGyj83LpuJ2U7z92Bbav5fdUObF6xDeuXbsDGxZuxafFGbFyy&#10;FRsWbcOGJeuxcdEWrF24DmUFms/NjstEQPeDpTQIdQb/jk7oo8BpfCq9Ano3nLZ6FM74Cdq1milV&#10;dCe1merUC2GvphZgzlDd70XdyuFoHhaGmoQItB1+yxyzo4JtkKq4u5HtgR/d5Sib8z30EGBtVNm7&#10;EwjCkeeiLeN9A8BwVbINqWO26pemmxrtiuCpRQB1XG1qXVkHzok/aEBOA0QGqMj8QjWoKtXdB16n&#10;kxAzki7SQhyQmq4pkoa4yHRHJmnCS/JTfp7pTSQ6VOETyVYTDyMgmhgQ18lzu4kVsouKZImV9gVo&#10;f1oWtmigKSSp0iytUWKW1vBj1YdJ3ucVbV/o4JBi73ndDnR09OA7SZsJVsW+hxHL1FxXFpbpqUTP&#10;T/YOZvlfqslPri3Bar6gt7LbMOZgK2K31+C51cfxu0VZ+PGcPNw7+SjuGLsdv5yxFVN3HkdxSyd7&#10;Erm7a46EZq+ThXoJpoab6wEtEI3dyZ4r6ihfsF6cRu6kptcggkw0PEUvsBrnJR3CTrJaXeNxlvM5&#10;BJT+FR5Xcr9mW5C5dC5C2dRbTMAOBVvoWXsxGuedAxtV914Cae+r3D/re6zXWntoFxyu5WjOoSq7&#10;4MeoIDOoS+iP+pgQNJChto2gDA9G88gIMoogVKSEI3/aLXDUvMln0QCFbIxSy9W4+gLnqQ3xSxYz&#10;h12NXC4zGn2m+ku1EijBq39LwgUBv8cN4X/CjWF/wE0hT+P60MdwHX9fF/YoRd//SvkLrqVcF27t&#10;uz70cdwQ9jiveQI38vuNIZbcEPoErgl/Etdy/3X8fj3lxtAned8nrePcfz1/Xx/yFK4P1ueT5pob&#10;mOb14X/mvZXG33BdxB9MuhcG/BIzRi9mXjVzRgMfcrfhs7gV4MLPOk/zzF+q6H36gdPaJxuy10OG&#10;x9pmrzuG8rRbyQ5DYCfYOVlPaqbfC4+tjLVcS1Y085Pkvnwf68zlaFU9WvI09/TyaDOfcTc7/gP8&#10;bDctoKtkDcoSzjIz0VzR4WgdGYSWjRpwJOlwtzJdLc0h4FZ9t8w1Wh1TPp4el0LPNRp2+sd5h6iC&#10;5xiPFDNlmm1aoGnIj98WeRqRm6ExzwkszZrqUqm1VrpAV+yT5xHoZE4LisvG1ROz8MsFBXhs2VF+&#10;ZuKayVnEh+MWoMqems7rjWruT9svAmViy1gyVqr7ESRcs3ZKXScWkFhZkPfPbwLPL35UndvujAqc&#10;O2w7C0gLQAk4faNoLCzT4xjDsjWqZoCUBXjx6MPY0ybgMgqEb7Pup0oiJ6NGlwtVvR4UNDuQWd6M&#10;isYmi4Jzs8BTf8U8pcJTnfd2o8PlwE9m7EZAApmrWcu5iaDJno6qhaIhhcuXLLYGDy+24h7C1QWn&#10;6zArjSJnCzQ3ozkvAU3Zw5iKbGG7Ub/4V2SYBM3IQNgWX4LGBUPQReCzxQWaKZede57luWsJmKNQ&#10;8fYdqJPPnVxEeL6mVroJuHYCr2YL2ckq2rQG0cRgtI0OQMOC77P+L6cavBlmLXOPGpWvcf2bgFON&#10;2iwOptU4DdsUgGqkvQixj43HDQEv4J5+L+Hefi/iWxFxuG3gCNxyxou4bfBLuGPgy7hr4Ev41gAe&#10;7/8y7uv3Cu6NeBV3DXgFdw58xXxK7j4hOvbaCbm7vyX6fiePSe7g99sGvoZbB72GWwa/im8MeRm3&#10;DRrO++nYMMoIpqu0R+CagKcxa4wG9nL4LPIYENNczu/6FGj+Kxmn1QGe7phsrl6PNS24O38968wV&#10;6EwIgkMDO8PJEuf+guf1sC10wu7MQS/rvddjQ9WyR9D8cgCap9wCt13eKBpnyKSqzXfkOUggtLGT&#10;cKJy4d8IsP3hHdnfTKZoXvxHntsLl6ub9WwX24u0Cdmzt/K6NWwHLCPWO6dxWVIEJGB9US2GJOwn&#10;ODWiX5LAS6xPU6YFWmKBfUGsj1DL02i3iQVh1HbtJwgqOlpMMYKic3D5+Dz8ZlkFZuS2IbfbwZwZ&#10;YwPkIZrb04vIDbk4M46MN6WZhEzALeD0EzDd258W2Sb3mchqcYX46ztaf92HCV/g9oWNqmszo97c&#10;EubvR/AI0mwCVThBUb6WKmQ5vprCHttIQJVhWQ/MHiQqBw8vyIaJLujqgVdhpsy9BIDSN7hfjuym&#10;/zzFwKsF0xwEWyePaaaAykjZMbZWO5bmN2GQIiCNbmNaYpwVCEvVDKEyBI1jftiLDYnOw6JyGd15&#10;saueFU9shOo5e9/u4rEoSLoaWWMuQnd1Ms/Zi6bdr6A1KhSOUcHomnUeOpacaUbVW2ODUT35MjiL&#10;h6Nw1a9QmDAUXQRMsKK6ooLRExcGJ3t8iJ1GBaIhKRBtbw6EbdYZ6BwbhvKkc2EvSWEHoKhJalAf&#10;ZkP/LuA8ycwUXFe2QgI6mSdQiJf+PBbnBJBdBjyGmwLICgmi1wY+g2uCyA75+3qfXBf4lJFrCWTX&#10;BT7Nc/jdt6+vXE+5MeApXmuJuYZyddBTvKfuQ8bpkxsCyEaNPGbOvT7wceuYue5vBjTPIxt+M2Ue&#10;80rgPGHikPbgZ3v/SsbpZ5of3We8JrxW1KD27MXUQM5lfWHnSlW9h8DZuOQRHlGE21ZW9T1knRq4&#10;8aK3eiMqEs9l3RnA7+rMeBbv41Cn61zD75ZbUUfWYlTFXgRHpJZiCUTTgt9zby/T7uU5uw1wKkK8&#10;2ywjLPMUf1PTUPQup1tBgl2wsZ3/TGuyJ+SjPxlisADReMzo8+OBU7MFg8lQFWXJgGVcAUITjuCS&#10;SRn41aJMTM2uJVja+XQWWJpN8R8VKMhAi9qyF0m7ihAefZT3UoS1Kt5XZje2YZGzE+nJNlqFMLHS&#10;5CrcGLsHVdRMNQWTSMXn/edF2xc2OOTfOm12/DBlLQKSFX+PlDmVoGn8vjQzyLIvarlf+WlpKldA&#10;aiuGxB3Ge0UaTSRgssDcAkq3YguSNXKvQNROMD1W1IgNxyqwp6IRx1t6UNXjQa3diU4Tll9yMh+6&#10;l7bn3stGcHQBAtKsebCyjwQzP8aNQrE2kwrxk3ePo4GXetmbu7zHzFIYciVyNr9N1fk6dI3pj2YC&#10;YOXUG+HumQ1b4zuoGHO5GRDqnjgAtvln+dyR+hFIb0TljOtRHtsPvWaZDAXriICdgKl5xR0EzOa4&#10;ULRMIVguuRBN885Hy5gg1EWxcax8iM+9julvYX8hx2Q1rJMN+98HnBpxFSOS2UAhyfgpNu49ik2r&#10;1mN8/Hy8mboIbyUtxcykhXgncRFlIWby8+3ExXg7aTFmSJIXYXoKJXnxh2SGxBy35C3/Pr/wmDmP&#10;n7rXTN5T8g5ldsISIzMTl2JGygfMg/KxhPdYgOlJKzExeiGO7hWgHGQjlC1PTEzPpOfR71Oe9UuV&#10;vsCp9yrx7WOZuk2QDaDl+AeoijkDDmolMv9IW2lYJS1GEzoInE5FcNKcc00QsaN69RMoHh6Bnv1v&#10;8LeXQFhDJrmdsob3zDLX9dZmonDszeiJoZY0PBAtK6XaE0w83bB7FSRbg0LMj7QL1i+ta28FHlnJ&#10;e0iVt5bZmJtVgYGxe9l+qLkpII4BTDFPygnwOikabe9HwhSayPNic3HhuBz88oM8vHm0ClntPb4B&#10;X7Vbtl9XN7+6mAe5HjJJsWqF2BFbpLbZwl//855cCgsMjoSSuRrGKU32RHq1Js3Q0SXUJusx4JU9&#10;WLrPKle5NH4Rm/Du8wOnwPJEPvjFB557C2tx4chVCBmnETg+hBinAUvL7UAxL83g0JhSHi+B5qDf&#10;PD2P3EXX6z4sI3Uz6iH4af7JPsGSLGtrw6z9ufj9zB34RsI6fD1lM26bvgs/nHcETy3KQfSKXIze&#10;Wog395dhcUE9pufX4fq0XYhIK2KhMg9mRF+il64X3YjglEy8W2CBtstdRxVoDXtZqipUUWoW/C97&#10;6UC45g+BLYGA91owmjb9kueuRuUHP0KbwsAlkz1OH0h1m98JnN2JQ9AWEw57ghXJxhndH7ZRVN8F&#10;mGKYcweje8uF6Fp9ERqmnoEmqulSnWomXQ1H2xSmLeYhGxMblBnIOKlK/ruA0/hwelaQjUjl1Qi6&#10;1J8jFDVKMR+xdc200qeG5fRdooj5fUXH/HLqsU8rfe/R9z5S6vRb6fq/C1hk5JGqqfnLyrclFoiK&#10;eZ7+mb8c8QOnPvXbD5yKh8r37rYYZ1vB+6iMHcr6EwhnPIGT9aNh6eM8YidgdlPJUgQn1lHZ4tlU&#10;HC0HURJ/A1qX/I3nyGWP6rfzsKVmOw8QBN1wdNSibMp30M0OWsu2tGyP47ma5dfCeq+BM2ugTHP1&#10;5X3gkr+uyZsG1FhO7qM83WbW7/r+1ANkjlLVZU9UtLNaazUHtTG5ChFE5YJkEZUm47Fy/pgMDN9W&#10;hj2tneg2dMjazDIXFJElp4tt3kzZtIBFC8a53B08yUHctPBlQU49BsUdMPcX27SAsw/jpCar9LWe&#10;WEQ68SfyOF56VwO0/rv+89s/B5zSicmgLfzkF3UR3NJWHkLgSIFVhTEKWwZb9Qj8pFpsDLqKdUm1&#10;2Uzf4oOfObYQD83Pwnu55agkg7Q23ljly3Q8hBPrh1XgjW4PlpW24a8r83HRmL0IGM4XOZzgGFVM&#10;NSATQfFHERFzFOH6TMtDmEbalJfRjUyv1hS4bKwKjXXzW9moZW8m26bDU8CKuYIprEZHbhpKY89B&#10;l6Y9rjgPjWma8haK6qQz4Swdi9bsYaiOCoMjmqrUmFB0EBTlw+mMDoYnMgQOquadZJitSSFomxSB&#10;jqVno+fQVWjbdhEaZw1AU5KOR5i5xZVp58F2PJHpbiRbsBqUplT+y5nlx4jUSC8ZZnvbQbw7dQFm&#10;jl6E2WMX4t30hZg17n3MGj/PJ/NPER3j5wT/d5/ot1/6nv+p9n/SffocM/IB8yfh93Hz8c749zA9&#10;7X0sn7sKHle2Dzz9IPavED9w9gVPiVRqlrHTmmrZW7uJ9exKtCsSEoGzk0BXN+83bAvtbGkOAsx+&#10;arErKft5nToHoGF9DLLf+gEvJjNk03G6C3jeBqLqPsKtA/aOanbO32YnzvoWNwQdefJz5XmeSp4j&#10;4CSzVGQmw8LFPH1ahjoXdeBmbXdL7X9jVwnCog4SFAWWGvipRWgKAUxjGQRLK0amlqChVpdcjasm&#10;HMOaagK0SZHM0iMTgRduAqW7l/t82KH2rTn6WU0dmHawGL947wB+PmMnDtW0+0DPgZquHtz0+jHe&#10;t4RpELw14/DEqL7snmShGnQixoSMI+4k1+I7qVvR3GOtGqHNx/FMOZ2Qz7h9bhunGaMy310sCit1&#10;uSM9NGEtguIUGKAMYfLi1+wcYwwWSPp8vrQssAZlIknf48g6kxoRElWOAYm78M2pexG/uRyHGzUT&#10;os9G9uk0Zaw/KgT2Rvyb2+bEtH01+N47OQhJzuH9NEpezx6nDhEpTQgzrhAafeP+sZYrg1wftLZ6&#10;UPxxxO23liZwu1tg82rZ3Y38vhCV835gwnO1pAUZhticHgz3qDC0DQ9BzfwH4O6cjKopl8EmdZ0A&#10;aCNo2hOt2UPNrOz140PR+P4Z6CBQdu+/Eh2bz0f92/3QmKLgIGFU3fvx2kBUkqG2H32KStNyX0WX&#10;I7p8P6Um/Ssb9SeIbF7Ygpri4/j60L/gioDHcV3A07iWn9cEPoqrAx87Idec8nl1gI5TAvTdJ+aa&#10;L3K/ld41gcrP4/z9hE/4PeAJXBPwJPP6FI89jQsCHsHPbxsOTzeZspaOMKzvNM/8pYnead/36vuN&#10;pQTOI4IVODvKUTP5PrRGK15BsJlcUTr9QVZ7qZw2AmYW3I6V6PEsY2dP9ky25u7Iw775f0F3zVHT&#10;bpzeEgKTfJCPsR650NN0BFVjbzCLB1ZM/xY8XSIJPOLK5TlbeIZmjGmeui8/J4DT0ng8Lk3AkH9s&#10;L/I6nLhxDIFTJCitjgBGoBxDoNQou4J0CDTl18m2PzgxA4vyxP5Z3A6nzJaGcFlIKEIkLAHK2rsw&#10;93A5fvd+Ji4bdxSBWkUzgfjw6iEkb/MtiUEm3UnQ/elctvP4QhIxarVkmx8aHPKp78EEzmARptQm&#10;XDhsJ3blWaYGPpQRxekUjln7+L8Ptn0a+VyMU8np2ZU4vHaN25n9FdXNuCmSwJlCICSV7p9eZqKd&#10;BMuNgA9lJuWnkumxUM+fUIhH19Tgf947hq9NOIiB8UW8hqwwsRghI7Nx4Zjd+O2Co/ggtwZ1Zu10&#10;bSxor1QRhwFphd23cgN0EFiXlbbisRXHcdW4gxiUYMUQVCARs+AaGbAK1HKarTfBRC4ZdxgZrdbk&#10;Toe7xFQcO7ahq34KqlLPMeuaN40NQfeui9A2kcA5MgxuRXBPGgRbeRxad/8FDVGh3KcwXsHoSu2H&#10;jmmD0bXoPKriF6JnxYVonT0EDaND0BQbjLbICJ43kELGyfvUjR0KW8bzTH0xQVsBHjbxuagOy75p&#10;Rln7NrB/p4iFb0ZdST7uv+wlfDPiNdw98FXcNegF3Dno75QX/+1yVx+5c9BL/HzZfN45kN/NyP4w&#10;3DFwFK4Pehm/uy+BbbCMz0RQMG5mp3vmL0ME0n2B2s8+9c6XEJz2EJa07IUNdWufRx3rlYv1RnE2&#10;S5MuR3cB1XNublcNmaJ8jBezvgjgZKog+GR+gJqcbVb7dFdRDdbKl3LHoZaWswTl8WejaUQQ2rdH&#10;6QzjdeIlazV2dWoULqnqJqSegFP1j503O02TZ2odvc6tzGO9AbpnFueRpOSzXTVRe5NKXkIQbSAh&#10;KSdgKbYm23JCFX78Xp4xpPBmxFzmzKwDpvXUvShtt2FORg0eWXQc16fvRFjMbgIi75tMMIwpwoUp&#10;mfjFvEIcaVIb5fVs7/r260W5vHcR01McTrFLabF+4LSc6xUeMlg+5GOaEPRaBtJXWatgSu2XGdDY&#10;UpUn7WK2LBT5dNvnBk5t5JcsCyZHEHP4MrBqVw7OenUn0b7TZD6CzFJrC4UQLK3RdPZGqWSa8eX4&#10;3tv7oMUs5IB0vNuGp9YXIyipFKHpreiXzN6ChS7Ve0DCEdxDFpq2pQCZDaLs6pMF27J7OtmzelgB&#10;mA/t4sb+AAfae3HP9Az2eFkIGFdqeqXgFA1IWfNiDXgmluD3y4pNJWB/zJ53H78s59Vb0JYdhzqq&#10;3Jru1kwV3b77ErROteJvyj2khSyzftWP4W6fhaKJ15t10J3JQeideAa63zwbrVOGoJ7XaT662AKG&#10;BwNsBO2xgWjkPesS+qH5/fvhrE1j+kxTvTx7dLFdTW+0bE3/KaBJtiEmgk2oLc3C/Vc+g1v6vYi7&#10;Bw0jOL2GOwe/SnnlpAw6Rfz7Pu6cL3U/80e5azDBfTBBnp83hD6N33072jiG65n+tZMJPgk45f6z&#10;keBVS1Bxoat2BwpTroWHarorhvWGHXPdsqdN/VbwGpc3m/V1PRmcPBwOc48Nrt4GtNQV8H4EBk3i&#10;cBcRYDvISO2oev8ZNLzGejvtbnjb8k1zcXmobZlQcquZpmIRKEqS8ncyX/68qkN3GFu3XKbcWFnY&#10;YtyDAjUNU2Y4aXOpWqeoAiEEzsBxbGtxlRi2tdoil1LHHR4SHCcW5FfgsYXZuG10BsGS7TQhn23V&#10;NyZCnDiH+1/dUY7dtbKH6mpqmBoAZjNvd3nw3RmHjY3VTMGURmsGh4gXBjytiGnGHCfGKffH2EL8&#10;YtI2kiM+tWZmifYaN0Y/cH4W2LS2z6mqM0Ez+qX03XxxygQw8t3dCB1xjAWgaVIa2WLmxTjTNEDE&#10;h2LhmrmlkcV4ah1VBJWES0AIHG5tx3lU1QOiWQjsTeSuFJjWbCI7ByaWIzA6FxePycTvFhRgcW4T&#10;Wnp9LFSGY/m3aR6qYaBuFLR247rxWxGcXmJ6Izm+a910K6o0VXaqFaFJmVhQLNgWj2XvTPCCQz36&#10;BjTufhYNozTVjSwxJQSO3Zeh+a0B6Iqm2h4XbIV6m3gJye97aMuKQtm0a1Azfiiqqa7XsKI3K/iC&#10;nJIJmm1RQWbtoRbeq2k8e/yl30NnbgzVck1p281OmD27kz27S8F05fQu0JQrFCvrf4qNk/nQ7Kea&#10;0mzcd8VTBM4XLAY3aARuHzyM8up/qLxGUf4oBPrbB7+MG0IEnJFw95Sz9hE0/qXAeTrxAad8ZM1A&#10;TCbJgBUasX5bEmpHhcMe3d9Ey6pOPhu2otUWbXC18k8OCdw+dvpb+L1GCMCrNCJNVuXUqgVdghx0&#10;5CxG08gzURd3Lmwl0h7Y7ORE7z7CNiwvA80CUz78nfXJTtvyIbaOOVk3nd69vLobLW4vfvgm1fU4&#10;mb/I8qQys83LRzpEbC+dWiaPJeyy5t6rXarFxqw8hIFR+9jOBWgE1+gqhMdXIMLMTxe5qsPA0Uew&#10;xqxqq7bJ9q1p1XI35BvbWd6ES2P3MJ16gytWusQMpmsBp8YyLB9xsxKmGV+pwpUxm5DXoPYuwmex&#10;TWGZto/i2yeLts/JOIWYThY+n8fcx46OHjt+kLoBgQQ9TeIPStFDsfD0YCxI/8hXkNZCjs5DynFr&#10;QSnRdj1IF9lr7NocfHd2AW6fchznKUiHFnyKzSF1L7WYotT82BIMisvCd984hLFbipHd1MHiFPha&#10;vYe2MVuyEBJ/GGFjOhCarLVSWJimR+LLEttMqMRt0zJRbWfm5fLgOsIKIqYn38T1aNj5J4JdGFli&#10;P7TIbrmXjHPumWZesGIj9sZGoC42DB3H/87zeU3bXNirXkdP5ki07/gLWslGWxZ8G00Lvo/WNb9G&#10;+97H0FM0Eu7OaTzfshc6nBtMDy7AdCloMHt0uaRIbbLmgovp+RvXv1c0UCXgrC3Ow53nPoXrAp7D&#10;zUF/x40hz1Kew43Bz+OmEJ/ou1/8+77s/eb7c5RnrU//sRPnPYOvBz1LeQFfC3gS/3fHKHh6pMLq&#10;nf8rVXUBkgWUfcHJz0Q1rdfl3UxUI6tjdXb3VqBi/p/RMGwQNR12wtEBqJx0J5z11iixsfJ7q1l/&#10;j7Iakz0KYHidWWvI18Cd7QUofeNOVIwMZj2cYPZ5CcxeZxbr3WbeYTXr/ipepHxoRF35Un5ULiwf&#10;Uy/lx8v9nqXM3wZ+qu16MG6Xlrc5bgAvIkVqscXwZPPUkhtiei+vsUwF2gScL763BwGv7Ee/lBLc&#10;MSMPidvq8dulvC6pHGEEv3ASrYDoAoxcb3kYOMhUfbwMNU43Hpq5AyHROQRnESHZVkXKLHC0gFMg&#10;KiBnPshitV9MNuK1Q1h4wHLk1wi+TH0GBFVM0pyt4vpUm677nMBJ5GXBufhExG7+diGjpBaXjtpo&#10;PQwzrEglsi+KeqtggxL5QAkFxqAbOLoAN76dh+eX5OFQdYvuxMJxECwsZ5Iqux3bqlsx9nA1/kp1&#10;+o5pORianMECs5xvA5hGQAJfVFQJLk07ikcWHsXSvHo0seI08W73TSZzlZM7VfOwZIoK0vSCNQhJ&#10;aeKLKcaLW0p5Jp/E1UTSKnVFAEHWia1o2vVX9tBBcMYMMMv7dm47Dy2Lh6J3hEbNw9BN0JS63rbx&#10;l8wzK593G+9F5shrvdC8aAWWIAvA+3C2TYatOBldR15Bw6Y/o3TZ/6B09r1oOfgKz7V85awAFAJN&#10;q0FpuqXlw/mfIsv4LJvRWJGNv/3PKDx0Zyx+dy/l/lH4/b3R+P19MXj4Xn6/Pwp/uD8Sv//2SLK6&#10;KPz22zEn5f4+YvZFf7HynUiK0o1hvnj/+/ib+frdvXGUUfjjfSPxB+b5l7ePwKhH0w3jhHfHaZ71&#10;yxSBUl/x7ydQqROVqo5lVK33sV4qoBuhsT0PrbN/gfoR/U0g4zZqO4Vv3IOWMtYV02IkcvDpgt3T&#10;SVBwsT4ZPxc+Xwdq33sYx0f1R+O+aP5m6/LIT5ps27md6Slos+ocNQoDnOy0jZZjAbklAk7ljXWU&#10;AGs3DFX2QhsONXTj/JQMqusCTgXpIHiRaSqMpJaiCYrPx3ffykWrGppheS7kt3dixuFyrCprRbmZ&#10;zePC+qpWnEO1PyypBhFJVLMTa3DX5AwSG39kNOBgfRsemnMAA6P38v6aiSgf8Uq27QooHJ2Zvi2w&#10;FnAaMCU+aJ+Yp4jTyHwMW2gtC+Jmul4xPnUyAk8B52fcPvfgkF6XmKK/O5i/NRv9hu3kQ2lOOsFS&#10;s4SI+kEs1P6phbhsXCFunUGmuKgE508oMVOtrknfi+NN3XqXBB+rYEXOrbtbm8q8zO7ExtpOTDxS&#10;jb+tOIbbpu/BGYqtmUA1IZYgGl+CwZEH8dNp+/D4shKclZjLtDUgVYnQlHqEUe0PI3CGpNeatZ3P&#10;SMzASrPIFJ/EVWx6ernbuDVbggDReWy4CVasOIado4LRuXIomtadgw5NkYzVUhiWGt6w+n+YP/XY&#10;rFhuVXoB5044Wuaj6fAwlCz4IcrTr0ZjzFnoHBFiwFiLsDVGEYx3P8FrVVH7NqD/TJGNU3PmXfZD&#10;cNuK4O6uoLDjsRUCZG5uWxm/s1GKUmjyggzw5j3KlqSdvk+/mBN98kXsP7GP9UYVRtXHQy3E3gRX&#10;TynzWgJvTxmF+dbv3lyquNYyzxY4nP65/6ViRrBVHzTdVs7wWdwnGsFHsZWjZmMcKpKvMaPiisNZ&#10;mnAx6hb/FW0FS+DkuxAAnQhx47Kho2wfKlcNR1bCDWjfn8qd3dxPLdFTBIf3gJWeYZISCzxPL6qf&#10;Oq7OfQNLm/s8O3m/DmMG+PmsLLa/UjMIrOnVav+aTikVOjy5CIPij2FRmVRkdgMu+d/oBZmfFMt2&#10;2exy40dTdrA9W3E7+yfl4Yz4vXgrpwGbSlvwyrIjuCxlOzEjj9iiWBMap5A6rhF0MV1plCJoSt8C&#10;zhMi4CQWKY//b8JhdGmWoUpK1YVZkbOj+fIZt88/5VJXm/QskBs5awfCRhwxAQACFOVZKE+1PDw2&#10;DyN3VyOr3YEmtxO769pxKYErML4Mr+cLvOSioKjRmmWuRsf7yYjLXlOAap5JjdH3bHrsMrcb6xva&#10;MXpvEb41VdHfiwmOjQiMK0VQQinCCdbBFDMoJAbMvISN5kuRjTO1Ad+enoF2rSfEHtnrOsZKup3p&#10;SAVhJSFw2qonoSrtLLjZu3eNCkLrvMHo3H6RWR5DS7G6okPQqhUuVz7I3LCisxI6sQNO52I07n8e&#10;JVOuQVV0P7SPikCnZmpQxeqJDUbL+Ai4J4byPuGwF8TwWqX3H9JwP0FMLFDXFopm4IhJU52UiYIs&#10;25JD2L5+DZ55OBXDH5mGYY9MwWt/G49hf5nI329g+F8o+vTLid+TT5E+53yW/X/x/55iPl/90yS8&#10;+MdkFBzLYN7EjrT8h/K9ne98J9+z4nHKV3YZn0/q+umf+18qAjEPy5nfXVhEWcrvh1jvO1i31N66&#10;YCvZgIbFj6Nu7NVoHhmOphcDUDX8LFSnfRNNs/+Kus1j0Jw1DQ2rnkJRPOtgyvWw5bzNax1Gi4e9&#10;HnaybK0bb6Un0FTn8UnAKRF4Wh08qMLDzbL0Wm58E/aS8UUfgeLampk8BsAEaFaouICY4/ifmRmo&#10;UftV52YntJPteYzTO3e6FMbRhjG78tl+jxE/GqnGV1BTLMeFY/NwbnwGgqIy2G4red82M1ZhBpoF&#10;lj4PGeNkb+Lqil0KSD8MnMYFkuB5TcxWFJO5CkzENM0YjfCLmMOflD749g/kc6vqBslUGHytHfYe&#10;/CR5PcLi5SNZxwKTXUHUuQHnjsnF7jYf++ALnH2kFCEjd+KbM8pQrlkDHj6IHDRP3YSaBFo7H8ph&#10;BqJ4vUFSpX1yq+eLeHbtMUTEkoGmk8KPLWNBaYROBaYCFn3XSyxgj9iIgMQyRG+z7CdeTU2TukZg&#10;gJOqsnMbK+s2MqtlqH7nDtjZs9vIMpunhqN3z8VoSicIxgWiOy4I7WSP7ct+wrusYmkQbBumoWru&#10;PaiJDjKRk7SMay9ZayfBti0xAB1jB8M28wIzA6l+8jVwds3jK9vGPFgV8j9ZLDVtHTsYRdAhK/fb&#10;BdnwTOBf7MXi2StxQcDDuCbgBcqruDrwGcrT/P4srqbo0y/6fXUAj592/8ed/8n7zf0C9fkkrqRc&#10;HvgH7N2g+JyHmEd5S0ibWMF8S9UkszPP9J/UaalclS8r3qkLiykKWs38u6uZdytOrEDG2ZSJrsx3&#10;0bJhFJrnPYymN+9Hw7jbkDv+buTO/i4q0i6E4zXWu6lfZ2cnR3/WdWcbO/a9vIUc2UUS/IDpl9Pl&#10;6VSxBi6tVTjVIdlxrLkTl6bth9Y/F0ERSJlAxaPlz0kQo0o9IO4INcFsVBm3QlEfORWdVMNtbgfe&#10;yKgj0zxqBoc0USVgTDvvKc1VDJZgSW0xnOAXpn0EaDnYm7GUNA0+K02p5gJPi4medE/yqewE2oEj&#10;tmHNUcvOqc5I/4WeJ1jwp9z+OeAkoAnHWJI4Xl2P64ZvRnByvXE2D9UgjkLJUUW/d+ZR43ZU39uL&#10;KTtLcMPreaTNmXhlozV/FLJt8nbzM8rxwvt7kLa1AGtLWlHZaeN+f0H7gVVMlKKeyrhCcb+rnVXK&#10;i78tyEZoXAYiTMEq+lIDQlToJoxdJSIIqALO/smZ2FStXkeFJ9/NNbyfAhqshZ3AaVfYMTKU5t1P&#10;oSEqwkTObkkhgO64FC3TBsIWo/VfAtASGYiW9Q/zLpvQUzwGRRNvNC4jIGg6pebH9ocjOgI9soVO&#10;H4iu+ZejeUw/qusBaF7za3Yhm9nxqhJ/2kr7bxS5TGEJi9xq3Faj8wnZm4IGH9qyH98Y8Dju6v8q&#10;7h4wwuci9OoJl6CPyOCXv2B5BXcMGkUZhlsHDMdtZ7yEnP0K06YAvco3y9l0cv7BoP+0cvcxX2ov&#10;HsUqYNlqxF/rQDlZxk4z2t7E+mrZLy3RGDpByFlHLCqFp5eg4M5HzQd/gu2VENQknIX2wsV8Zi9B&#10;swYO+XW62WGYQTE/i5T0LQv/Pv9viTWA5PZ1mBog6vUcZA4aCeNe/O97mVAkImukm1qeQNMQJxIX&#10;RSPTqrRRObj/rWxMOFiBbXWt2NfcjTUlDYjZnIPvTz+C81NyEJ4k1yIFBJInjNybKEkkPknlxIw8&#10;BEcfR0A08YNapQDRrI7JTzPZhmIx0b7AaZEm48stRkpmnLRcga4t4BQAGuAU4zR7P/32+d2RCGAW&#10;cAIr9xbg3OGHyPKa+BByNidgKRoRH/Z368rx5vFKfPf1HRgwMouMjz1JYh7ezqg118oHs95mw9fH&#10;rDGzBIJH5WNIbDZunHgYv5p3EEnbS7CpuBXlHU4zd/XExjy4XXa4jEMtkNHShatSdyI4qYXM0+qd&#10;QhWJRXYPFlxYGguR+26fkYVGRV7x2tibHyf+U/VwafVD+bJJFVltKoaj+S2Uvn4jOqiWK4BH9/IL&#10;0bbgfHQTHN1Uv2ujCZxHHkNX9QSUpV2FlpgQtCUPMICp5VkVCb4xMRRd886AbfX5qEsPRTtBtTp5&#10;EGxFCexv15NQMz3jcPzfIGxMPnXSb4+z9suVZgsKjx3AXUMfxZ0KLTfwJYKj/CgFnB8jg3nOFyov&#10;GNCU0/s3BzyHO895FuXZYkXKKwHevd36FEgYFVVyKkD8G+WEzVGgJjOC2LzlZwoNzgm4FNzac4C8&#10;IZfNr5bPRMogO6EGWaiRsSmZrfHQJDRGhqL7VXb6q19mvW6B3dNAjrKX7W0Ff1uDQB8Vv81dQOov&#10;G+VHwLmS1/I786PrnQr84ZZt1Ysx+0oJSoeprlvh3sxEE4GWiQdRi5AUASHbZXwN+kUewzlJmTg/&#10;PQeDEvYgIPagmZYZkNpBgCTYxRUgICoTIbEZGDI6B9dPzMGP5hTiqY3lSNzfild3NOEH75diSEoW&#10;gpKZLlV7gaQJFWnS7cM2DXgLOHl/menii/D7N/dZiqtbA9saV5GaLtWd+z6EcR8v2j4/4yRwiilq&#10;m7zwEPoPY2+QrvibWtRJBtoG0uxanDeuGoNI1c166LJFSH1OzMR72WJ9iuTSiw4+xGsb83DR6EMI&#10;Syhk4fFBtW4Je6mA6FycFXscN447gp/Py0DCriKsLmpAeY9m4LL3NcYbh+n5fvKuBozYGxE4zWwC&#10;9jymt5FrQgrBPLEAj6211HR46+Bws9eUE7GLKhw2oi43Bm1Zo3hQqx7y9/q/kCEGwqEgC2SNnesv&#10;RSvVbhfV8YbRQ9Cx8/9QNPVOtGo9l/gAEwHJETUA3aNCUD82GF2bLkHrpgtQMy7QDCp1kW3WL7rf&#10;ALVxOHatYzn+BzXejxOj2qlR8/sJ1qZGJHuc3Ks2GOf47185AreGDzcO57f5fCnvEBP8iGj/a1+o&#10;3E7wvH1QpAHlWwY8ifsveRb1RYpPudvk/8QcbD6D393LbZ7jP0VdVxmzLpjyFVgJ4JVneV4oz8yn&#10;cRuSSKVXlCoF+9hFQD3CtniY55TxWqCrYhPZ5vmwvRaI6nd+wOMVPJ9Ex3WI95DPpvxX+wKmT5im&#10;5c95EjjFNE2QDxPxX5/LWXe1T7PbLF/sTVUtGJp0wKjlBqQM8+PnGIFZJcJS5IxeTnArQVgysUFe&#10;MekEsiQKmWp4Qg4uIUjeMiUDv/ggGyO3lGB2TiO213airNuGTr4pv84pnt3OXyvK2nHnxL0IIQmz&#10;Fn4TYMo8ILBU+j7gNO2fvxWhLbkGdyRtQFMbWTq1VhP8XCRQrNN390+zCTw/J3BaTFGKglT2x9/Y&#10;i6DofBN5OTBVS1GINovpkTaPaUaEQuKP1z7ReT5QfAZeP+JjnC7hvpvqtgdZrT2Ym9+IlzaW4oG3&#10;juPStCyExbFgoopYwIqkxN6I6YTGluDOMYewIY/3MOxXYU+9+MuybIIjwVaFKMOxIrWYaCnMS2oL&#10;BsRm4u2cepOux1vOsmNFccvxnD1503QUjrsGJaxw3ceimKMtsLfORM34y8zsn4bkYHSuuByNkyIM&#10;A+2cdBaaX78ArSMHmtlEWuLAHh1sfO2aZ5NVHr0aDSuHopH7bdH90E2WWjn2TNhrxjKvGqDQuuVS&#10;y9Q4TteQ/pPE35gEMj7Q9O23bJxr0N1WgJ/fOgpfD32BwPkCgexFMsCXP0YIngS4L1IMSA8aaaZa&#10;3hzxPL5/1TC0VMn9ZAcbuR8ITooFFv9JNk6J8uPPkwVcEpWxWQGTbF8uS/I5dnuXs/4sYx3WKDzr&#10;MPe7vFKfHXB1VKJ00p1mffXy9GvgbNLaO2xrCiIidyISg5Nl0Td9a7/KxsoHj/s6dgU59ufPWgRP&#10;oMr7kvHW29z47pT9bHsExXTZJ6Uui3lqmrPGHeRpU4JgsswQkacUjTXk4Ia3i/Ds5mrMz2vGkcYe&#10;lDu08KIgzA9jbNuCTGKMvG48bg1yyT6qMRMX9ja146qxRxCYWEzMqWDaPnumIUwCcWKA7K4+Fixg&#10;v3DUNmSUWT7kXhcxjElpWPpkmp9u+9yMUzxPD9XZ2Ynvxm9FIGmzifBugKrJgKbsDyYO52jZJAoR&#10;orVFZPtMyMdDCzJMwC+WCMFTAz9Sua1C099GPsuBFhtm59bjxQ0F+M67+bhkfBb6afJ/DAvlhf14&#10;ddlhKx9a+ZKP//C8LItxao6q0mTaWujJFGpqI64dnYFjHXKiIEVXcAP3clZAzdFdh6oVP0dzyhB0&#10;xoagLu48dGS+yvPWo3bf06ig2t1F1tk55Tx0vnmmWTKjjUCqdYcwKhQYGUQVPsgE9ujcfAF6jlyO&#10;qvkDUUt26ogKRS+ZaFU8AXfvn3hPOTpLzdEsIalkfSvuf5v4GxUZu6MYf/5BDG4IforgJTX9ZYp/&#10;6uOXL4bFEkAF2l8PfxH/7+sx6GjMZ3kLaJRXgYLEyrufZZ18lv9k8efdEtMRGJHGIhBVYBoF4djN&#10;5kNNzmVn/XvIBNGuiT8bXQULWA4CzgoyVAWQ8THa0wKnTARWZ26t9ikmzH2mrKx0Lfur1PfN3GeB&#10;0GtLjyEoqgCB46iSk7DI1hlkZunVmbGFiGSC6ATiwfgmnJe0D7G7ylFAoLS8t/uOY7D9ezzoJWZq&#10;go2gkzsoFuJo8wjt3BpcciNuB9MhJmiRt0BqukFpPvunf8TdAKcwyFoMrt+I/Zi3SyEGuQl7eGsp&#10;7b6UPvX2ud2RrJkJXhSUN+Dm4ZvM1EpFS1HsPRPnkjQ5WPE2FWk9TSPtLQiLJ+ClNLNgmzEoaT/e&#10;LbTiYGrZX9jd7FjIPtmjuPXbPIwKUw/khoKYHmnuxeLsGozYXIInqXJvbexkATMfXjvqnA7cNYm9&#10;TzwLyxil9dK0UBTVdIWxS6nGz+bnmrFJjeR7HfJlY2XAZvRUjEVx8rnomnE22idEGJAsG30WegvH&#10;MC+rUPHON9HBStieEobeiYPQkRiMnphg2AiGPQRPzUlvnzkQvfsuR8Om86iah6B3RDjc0RFmqlyZ&#10;Bpg2PcxHWsQqQmbg3sRHUqVfybz72dt/p1jh76g+ohSv/CHdREyyQPNfDZwWi71r0N9xY+hz+MXt&#10;CbC1ySzjt2UKFCS+fP8XA+eHhQyRYCcNxu2Wl4Y1xbFhw2vG37MxMhzNByaZfW5Pg6l7Fnu0rv1I&#10;OsbWKkCUvZ/vVSzTB57WNXrf3CfVXWzUo2ApXrbLegyMziJJUUwIrTUmdZyYIOJEkU+nxkAiYrPw&#10;+n7fwLBib/rss8y8hSlm8Jeidn1is0Ctye1Fs1MUycnOQvjgxdGmTlycnkE1vN4MEplZimZwSqyT&#10;4MlPefgo6HKocCnqGBKXipnrag0KiQR+Nhun5HOr6rzafGw4XIgLXyLjFFgZpLeASxHWhfJa20fO&#10;6AO57+rUHFyWfBShCYeoemfiytH7MSenjmDSB+01md9Dwu61po3JJKCi0mPq/4c3PrDDcvtdU9aM&#10;MxP3UyVXT6N8yFFWS3TIzkLgTCxC1B4F3eXmriFJ3U7Q3UwVZz1qVv8STcMC0Dt3KJrmnInG+EAz&#10;t7wx/ZvwNL0DR3kyqpMGm5BxPQRNrQXjjA5CW3wQml7vh87lF6F94/loeDMcjWSXPTED4IkMQq/W&#10;iok7A+3b/8o0l/AFbYANm/hMG/gsFls4qZr9t4oakuycRUh6cQoURu4usj8zYHMagPuy5I7BMgEI&#10;OF/EDSHP4jf3JsFpplWq0f+3A+fHywm7JOuSS/Z6j+Vu03pkBlpGBaKVdbBuzYtsOgKbTp6jaO8C&#10;zlNB0y8qL97PuG8t5295JGi/ys5v4tBvyxPF61Zg6G5kNnfj8jHUBuVVo8Dh0ixNfE62/3SCWbpi&#10;5ZbjZ7OKTZhpbU6CpkcTFU40bBElaoOUdocL2bzn8qJmvL69AI8vysKdb+Xi9jf2YEleLc+x/nUR&#10;cB986wg0CUbuUJpVZAVRJgYIPDXWQeAMIXCaKG0xBXjkzT0sCxn3CNpeAbYfmj/d9oUA55R1mRj0&#10;ygEWkkbSfcBJ0fIUmpduVsNLrcBFb2Tg/bpu7Gxux/yCOvxmQSnCXs3CUALoQ+9n4q2sGhxq6kGr&#10;00+bVYgSFiMLWOu1m1F8igDVmHPNLJVuMzD0x7l50Dx2Kx+aG69PzWcVoFcRrI/h/WJfXEBPETu2&#10;rbxuN2zdi1E27SbYWMF65pyFxlXnmfXS3dFh6BwVhKoPvscrVqF15xNoHtUPtth+6ErgseRwdEw7&#10;Cz1zL0bjjCGoTeX10SGwRQ00SwXXxgSgauaN6Mkdw+t38hXJ903BYjUoYVVaj9TIPo35v1NkbmAn&#10;gOOYmvIOrgp8lAD2CsHz3wWcL+OG4GfwpwfSqFVo1FegojL2i5XvrwpwGnsjP0HNyOUWOyxQy0Br&#10;wSrUxw1BD1ln7Qe/5v52vicClfsAm42A038Pf6fSF0j5TmUL5X4rbB1ZKMtK7NMa7Zcqr7R4jVtB&#10;P5oNG/z2TAJnkhXvVgPFQWR4IWk1CDNugWyHCbkYc9AiLxZEyinIiUa7Exl17Vh2vBwp24vwh0U5&#10;uHdaJi4dnYGIeA0QS9i2Y0mGnj+Alxdq5QGDDObvX4gfinYWSE02PFUrXPp9Ny3g1CCRYZ3EhMDE&#10;Cjwweg86emQaZC7EXD8Lavq2z6mq80oLN/HSOzsRPtwa2QqUbVHqOlX0oDQWnmydAq6Ectz6drZZ&#10;wMDaPCi3ufCDGUcJqqTziQUIijmAC1Iz8L03j+Ll1Xl4N6sSR5s70GnWaSlZMVkAAP/0SURBVLdY&#10;pZUov5ONqsi0CTSTdhZhyKhsBKZ0Mx+yrfKeYzSKL4OwgLsWV6QfRGabZUtRQFYXK4ALe9FdOQUV&#10;KVTLZcOcOgCd2y5BUwr7k8hQuAl+tbFhaDwie+da1M//KZpHBMIRFQDH+BC0vxGOJqriCmZspyqv&#10;JQ7KCar1M65H98HH2aW+S7BcgZ6upQR/qVRimlJ/VhnwdBsfw4/r+f9bZA0bolySDmPZnKW4OsgC&#10;zjsHKy7mRwHuy5I7zGDUawTOV3Fd0FN48ucTWM2kRgoU1NC/msApcJO5Ryyyl2Dndlmg0lO7D5Vp&#10;lxutp3rmfVTktD466YbnGN+XrpWm4wfNvmUjcNTc9F08N4ufefw8wnos9d0CTrMekcrPTeDW5BFQ&#10;g+PfF1bLzzKfbc8CyiASFy0BHCpClV6N4OQMfFAo8mIBVq/Tg/Tthbhn4j5cmnQYQ6L2ICCK7DGm&#10;kCKGSk1REp+LoamZ+MaUY/jDB0ewq6HTpGeZ8zz4q2KDplJNJwZFJMueqcEgn1uSGSSynOZNyDnm&#10;55pRe1FSL3MgNwGnD9NOj3Wnl8/POLm5nA78dvxGhMYQ3ceKXVoh5EzgYKrphv0RvAJii/HTDxT7&#10;UrkjePlY5axCUvloqu0aUCKlNyHfEllgMexhkrJw8fgjeGD6Yby2vAAfZNQio7EVTVTNNQovKn+k&#10;tg2vLM3CkLjtLDjZUX2LwGnxe2NfIX1nQQUkVuOBmUfQYQBf67Hsopog9XInurPi2DNTvaYa3pEW&#10;Asfey1E/mYySzFIO7HaCZPXUi+HqmgOXbRGq53wLbUkXomn8OSiZcBYqX78YdZOuQe2730LLtt/B&#10;lv8qeqoS0Zw9CpVrHkLxjGtRtPRBPrOCJO9joavnlt+o3EzI1EwF/nBj+O8R5V3AyQ6Bz7Z9zUZc&#10;H/6EYX7/cuAcQuAcbAHntYFP4pXfT2eetCaP8um3z30FgZPPYK2JvhY9Ak6n1oIivWjORvG4m9FL&#10;xlkx8To4OqxAvm53DkmDrpWZ6FTgFDBqhpi8PjSwpinRskNWUcW36q4Z4Tf+nvq+Bg4yXY/HioD0&#10;7qFyhEVlsT03m7ZsgZeYH0kMQSssoQBzCrTUhxpiFypaenBV5BoERBJsE1oJknUITyjChWk5uOfN&#10;LPxpcSaidlZidn4DdtV3oNJmI1Ey1If5I2PkbTopD0zbiqCROxEqOyrBOtD4jVpq+4nRdRGoccQm&#10;Avo5rx3A1iyL+WpE3XJJMj8/1faZgFMn+zfrmxet7T24N34bM2q5HoWSbZqCSqdqTCZpAgdPaCMI&#10;FuKXC4uR1+VAj+LqGeC0Y1tVM24ZsxPnJh+jKp3BnoVUPy6XnyzoBD5oPCWWvVVkEQbEHMYlpNi3&#10;Tc/AT2Zn4kfTMnAZGWpoXBbCU7RiJvOg5UqZD62sKT9O+YuZnoYv48V1VSbfMp47HFuo1ujlEziP&#10;DUNTjFTwELSIPe66HI1zh6AlLgT2mDCz/nktVffObY/yeqpD9kVwNM6Cs2kmnA0z4WqZC5djCSvk&#10;fPQUxKN5yS9ROvFqlCWeiSYt0sbraxbcycddAqd3D0FfDs1UlTxbTSU96drz3ypqbAo7txsZu3bh&#10;m2c8gdsHyBH9Xz84ZM1UehnXBD6BmCdmM08V5p2dLt9fJeDU4I1YooOqusuozk70tlejZNJ3YSNw&#10;1o+5AM76nTyXQEFV3sE6p6Va9O7gFrvcSn1uJevmChKwvWSShQQTLV2jFuMkkHawyRaTKZF1musI&#10;su6d3L+eLFfalLV2+ZHKVlyQfIBtULP2NCgrW6OmX0p1JzDGlmDcfrkhyum8x0y1TNpShB+9dQi/&#10;X1mKxH1NWFbYiZwmG9ocZhb5hzczcMSn4HUur43PDDT3uBC38RAmHCrGrxcVICBFo+p+FV2fFP0W&#10;gPoWjAwbdhgzd8nH19yU9zHIYP38lNtnUtVP3XJKanDdsM3MlIXwYVrRkhkOko1TTudknrI3hKcV&#10;4YzRGbg0bTeeX3gAiqCpCDq9Ljfyu53YWdWN+blNSD9UhVc2lOK3C/PxndmFuGpiDoaOPoZwrYtO&#10;ui4AlsNsQKyAlYUhM8DYaigqS4hMA1qcib2LoqFYax3xuEwHCXmYnmk53HtcZew9rVBuLuxBT2E8&#10;GuIGwkngbCPIta85H50bLzDh5BxiogTT1phg1L5zN+vQHN5D7Eojkzv4qSgx69FROQal876Pmthz&#10;0POqAs/yPmSwjkmDUTc2GGVrHuD7IcDIYdn4DqrCbjPAaa0u+NEG8d8jei6x9+2ozs/EfZc8i2/2&#10;k61RgPavA8/bDXBacnXA40h76X3mqYrvSYMbH2X1XxXglEub31He7VlL4FRYQzu1o1ZUv/kT2EfK&#10;B/ks2Cr0vGwBniJLVdc7M14dq3jdFti9K9mxLyY4HuC9FJXJiaaM1Wg4tpQA1o1ebwvbjiLNKzAK&#10;03RvJ1nYgF63gtzs5326Udftxq1TDpsxDZGXELHOsQr9Rg00ndpkXLUZ29A6Dr6hGQOO8nTRUhqW&#10;6i1zmqWRarVbt9tnhyRYel29cLo144+g6fsH58mh5bf3V5l1143/tmG6EoGmBaKBzIMJQjLyKEYt&#10;URwDbdZ9/IGNP41o+1yM07/tyi7DRS9uNJmSj1Qoexk5m2pgSP5byngEVWcthaEBmoD4fDy0KM9M&#10;8ddoluWLpcdWQZ3sX7S3lskd73JhZ1073i+swdgjdXh5Yw1++m4+zk0TkBYzzSaLjhOcLWOw5Xwv&#10;HzLjgK/oLKTtg5JysL5aXqPs6Zz57FF9826xFz0VrxsbpzuSbDM6CC1vD4T98KVoTQomAA5AV0IA&#10;usg4K9MvJsOcwNyyh5YrkcDTsww1ux9FZcI56BhGVspzbYkB6KV675owEL0zzkZFXCAaNj3E8+VP&#10;uI1Pao2kw+OPPv7fDJzKv1Q1Mc5N6GzMx49ueBHfiHgJd/vY3+lA7ssQi3Hq+6u4KuBRvB5JEDCq&#10;+lcZONlpnfDJVCi6tWSG8uV0wGPvQN2Mn8FBxlmXeAZsZVTpuXk9xabDFmiqUzHCe3lcfIcuEgG3&#10;tahZb0MW8tPuQsXMhwlYDYTRboKyluVQuyHrJPHwuDcRxMRyt/O6RgOEv5qXbYiKBoVNsA9iQBiJ&#10;THiaFldrxLmpWdhRb0V3d4tBSk3mZlaRUGwK7tO4ukO7FcHsJCyc2BQHuKC6GR3SXhXBV+Y/teby&#10;NpwXf9AHlH1A0wecWqgxUKAalYXHZquD0WZFZdO/T7sJC/8p4HxvcyaGvryLGapFKMErVAzQb6uU&#10;bZOgFjimmeyv0bDR4OhMRG+zlhhV5COw59DAuNME81BsPpaSNZGUIjC1ep6TmwedhNVdDS34w7I8&#10;DIgtJEjKnqJ0lZYMw/IbVWHJIMy8pNTg6vQc5HTLOqKZB9l8YStY+FonfBdcbe+h9M3rzeCOPTrU&#10;LJVhP3IJ6qcPgGNUP3QnBKKLrLMuNgI9x0cxBwK/zcz+IpQv/19URRIgCbg9caHojAs2kZHa0gm4&#10;71+CmjGhqI8ZAPvR15g2gdK7hS+JFV7qutSrrwBwalBCA18mnqmtAL+5bzhuCHnO2BpPB3BflljA&#10;qQAiw/C1gL9icsISlnkR86Xy/egA3FcVOC3GSXbm6Eb92/8Lh1zi4geju0S+tmxWBE43y0NxNR3Y&#10;wnawic2OnYtLgY3l5sNW192O/Hl/QYOmCMdeAlsO6ylrvcdTw+apxeBW8Eaa+mnFATCDnh5rJcrh&#10;a/MQGHuYDLPe0voMqVHQYRIass/A+GP45cz9aPKZ64xPNdVuzRk/0fZNLrTJmukxvpvHG7uwNr8B&#10;E7bm4Y/z9uGyxK34+9JsdJkVbxX4xINdjd24fOxxS8tkuqcCpxzkQwScsfn42YSdsJk54z4meSLN&#10;f7x9JuA83TZ60T4MeI3UfFwdQglSYca2UMMCs/y3LPBU/LxmstAKhMbsxdvHFSvpdJsKTBsfwNgy&#10;rN5HoujwCprsYsFaa6w7TKT4Z1fnIiLyEJmlXKB8y5SS9Rp2a9yRyEaTKvDAzCK0Gr+tLqrph1nB&#10;VrFnXgKHiSu4AbWbfmNWq7RTNe+MDIJt0/lo3HABuiKDzbK/nWSR7ZEE0L3PMFWq2K7lKFn5EOpH&#10;9gMIuJ2JoWhJGIx2Am9rSjB6l12DqukDzQyjxpSz4a55nddpKVqqU6ayq9ILbFTp/7uBU4zOrXWT&#10;jO02B0/8Ih7XBT6FuwcN/wi4fbnykvEfvYPpXhX4N8yaIBZM7YLMyvgbnpL3ryRwcl9f4Kyb+UvY&#10;jS/xYHQVWWsNCTidqofSnKTiK86q+wCBp96iKfYGlC18CdXRZ8Ct5TpGBqNh/uNGTTZxPd2ZPF91&#10;menKzUuzikw90Lx14J0DJYiI28m2z/aYIlOdzHfy6SxHsFZhkMQdws9mHsP2atEgkSbT6o2HTLWt&#10;F4cb2rAgqwrxuyrwhyVZuPvNvbh09F4MSTyK4NhMo20GjO7GGaOOmahow7aU4f/e3YPbJmzHGZrs&#10;YkLT9QFOEip5/GgmUz9NC08ox7cS96C5x4c55GYGQgWgpyGIp9s+lzsS/5iLR8zdg7DhOQgYL+Bk&#10;j+Izwgal+qKkMKOyPQbL/ki0DxhdjDvePo5nVuUgeXsF3j1ch81lTcir70RTtwWJH7uxJ3Kb4Kde&#10;OAmq6mPqXU58f+pBhCRIJWA6MkgrmMfYYgOmWudZju9PrLRG/Txo5D128uWv5ecS9JApuQiEtsrR&#10;qEi7GJ0xoeiKCUYr2Wb34StRNybARDnqjSdoUuVp2fZH3mUdGnZQPY8cbCLBOwiOzqgwuAii9elB&#10;6N50MVrfOQsd3C/f0Pr37oLbsZDpqLKxsRqxRiUt4Dm1Mfw3iQWcFpMWozmGEY+OxTUBT+Cugf9i&#10;4PT5jd4xcBiuDvkbFr4lN5njbNgaHPqqMk7fMxgbZ1/GaScAtqOGjFPuSHWGcVrA6SFw2gmcTpkw&#10;tDghgdCBNt6HXzurUbrsCZRHDYI7MgRuRfkieJYkXoCOXD/w1rHtHGM7FAnQaL5lp/d4NUDkxdbC&#10;BpyVtI1gVYvwlGpqmsQDsb9xFYZQBatNjqeWGFduBpJ+PScTr66rwPPLi/CbuRm4bfJunJ+2F/0S&#10;BZDyzc4n+SmjEE+EK5r9Q0IUmkz1n1gTHCcvnBIep7aZXG5smFZUJovEGRIltZ0kTpNxIuQySS30&#10;ush9KKyX14CeSdhwEjBPh3mnyudmnDKm/nnCeoRGF7FQqKoTHI2zuTKZTqDURH8WVBB7gMCxchNg&#10;AaY1scBYCJF82OhsPvQRDIw/iitSDuPuKbn4yTvZeHxJPuI3FWH2kQpsKKzBkYYO1PY40eHRRCtt&#10;JOUOirpHbmm7+HJicplGKUJZMMGpTGNcHguXhSpn/KQcpO2vsU72VrDn3MgaolHBFehhr9uj5S5c&#10;i9Gy/GdUTYLRJfYYF4Le3Reg+YNBaB8VBnc0VfARQWjd9jB6y1NRnHyeYZOOuEAz8m4jM20fzc9t&#10;l6F15VlokJ0zNhANkeFoP/h35lujlqrcYgeqaH7g/G8XAacGFzYTONWwMjAh6h1cHfAY7vxngVMx&#10;Nj9kIz319yligPNlA5zXhj2KtR8IQLL5zq0yPzXvXy3glLuVgsZQBdd8dfI4l60JlTP+xwwO1VEb&#10;6inTAB5bD4GzB5vQ7d3F91bKa2RTJNurzUD5zF+ginW9O5baV3Q4nLFhJupXc1QAyqd/l8CqkWip&#10;7NVMZyeBcxXTF2gq/sJRHrOjuL0XV47bbZheRApxIVnjHxXEBOFBPUIFpKn1pn1aA7ca7C2wRECZ&#10;QmwQjqTJeV5qPoWfGg3XgLPl8ihndoGxtFoxWrJItXtpmb7ffYFTJjwjBE+N9AeNbcS5L+/E7gLL&#10;s1yj88ZV0rcJGD9p+8zAefKGXtidbvw0hZScjE7z0sPJ9IwrkgFOobtvtDuVwGnsDe0YSlZ61RtF&#10;OG8sVewk9ihJLCg5uMawYKP8gMoCjMlBYFwWQfUYLkg9jm+My8CP3zqKxxZlYh17NKdA1Aecq3Lr&#10;ECGDMHuiIPUmUtnlvyn7JoE7jPeYlW0ZvLW+EMw8cVY05zo+wwa+6vUEttVwtMxE1es3wUEQdI4I&#10;R8PM/ujedilaEgPJOgmCsaxQax9E9bt3mxUwuxKD4IoKhoNgWz0hGD37voaW1eehlhVNDLU1WmtY&#10;3wBvxxy+FI2gS51SA/Z/frQR/DfKiVkkBjizMfeNRUZVlo3zroGS14xDvJbmlVhAJ1ukBXiyTWpE&#10;XHLbEIpvKd87hvwddw553nee3Jv84Ghdd6rId/QOHr9j4Cu4IeJx7Foj4JQDt/IpgLfUWX/Zf2WA&#10;k88kW7k+7RQn1W4Bp6O7AiVT74FLWk/q2eit0hInVOI9VXC49xHo8lj3LZeflqx5KHz9G2hn3feM&#10;DKEW1Q+9rPf2WGtqsYd1uXFUOGpXvkSUaSd0utgGS0g4FIxbA63LyXS1QCE1R2qBd085asJIhoq8&#10;kHVa4x7yqySomUHbSmvg1uACwc6IwE6/KQTJQJ8/uLWGkMUYTwjPMR4zau8CQo3e874iZ5aj++nF&#10;TP804NmIIa8dxMrjvik5sq3KJPgPALPv9plVdf/W3N6N+2K2Gb8prW4XliIHeOuBRKnNA8gQS2qu&#10;qVCaHfTj2YeQ2evBnsZOrCpuwPSj9Ri+pQp/WlGF780uwU1TjuPc0YfZU2nqVo5F02MJppFksNEs&#10;3JFU9cdsQ7Xdwcpi8c/VpfUEzv1MTyPsfClMN2x0qVn5Tj3XGYnHsK7SckWCq5AqhkbDFRSBKnrj&#10;+6g5PAoe23s8vh2dWcNRxd62g2yxnmzStupCtLw1yKjdHfFklK9fhsZEqj1xVGGkvo+i+i7QPHwZ&#10;2teeiaqUANSmDEZnfChqYgbAljmcVWwrc6rACX7Q/CoBp9iz2A5ZnQHOY1j53mrD+ARgd5P9fVbg&#10;VHi4k8ctm+UdA0dSFFX+5HWnihXj8yXcNuBl3NjvcRzaKgDJMHm08uoveyvvXw3g1LNZHZdWRXWb&#10;mTxaZ8kFe3spSsfdYoCzauxl6K2XD7EYZz1xooHPrhl0XahZl4DKuLPRGUWNKmEgWuMHwM763ZsQ&#10;TG1K8WWD+d2KQVsTdTaaDvqWGHb0EmuOQ0sMw7uA4Kk1nVpMWLifzM4meyyhBqggO35A9AOYgK+P&#10;aBxCYs7x7xN49r2G9zCg6AdGP6O0rjFgbIBTwOy/5hQx2FRBLJJ/aSP6vXYEb+2Sk78eRkZO+Zae&#10;xDj/d6nw/u9+0faZVXX/hWV1Lfj6iE0EJ41k1yDUACcfjGBlpl3qwTXtit814q71l59Ymm1eniwK&#10;fTf9aiGLLOq1Y39TB1aWtWDasWrE7SrBU8uP46ezj+Kbb2bjsjEH8dSiY+jiuYrBqW1mJhlnwhH2&#10;OrKfWIWnMPpaOlTAqfmuh5o18saUnbnsGTXV0lpsrG7jX5AzfDBq3n8Qrs653LcO5Wt/gwqyS5dG&#10;x8cPQvfSq9CSyt5XawjFhaEliUAZH4Iuqi/NkyNg23cN2pZegLa4IPQQdG1RoWY0snXtz5jeWmMK&#10;cKiSfyWB02I8FuNcyfI7gD0bd+Drgx8ngL1E0PxswCkR+N05mGzTnDOc7FNBinWtda7/ulNFx/zA&#10;ecugp5G15xDzc5D5+4oDJ0mAfIRNwBjnargJZtrstdmoS7rOTCUunHwd7K2Zpp0p4qVanLOrCuUL&#10;n0BtdD84NWWYHX1nUrhxv1OIxC6xztgIsk5qXAmBcMawTbDOF6d9DZ158v8kiLhbCJhaUI7quhlo&#10;rTcq76NLcg3hCSVIhRnXRD/QSfqApgG9OiPGFukDwBPAKZXdHBOOEFeMmk8xQKt78ZwP3c+fxmnE&#10;ACrB09g/qZ0Oz0TyCpkXzKPwz4f9OP3byW8nNx3/zKq6FnLXll3ZgitGkXEyQ1o9MkSDMmZAhg+T&#10;rvBOBDHS7YgxpYgYXYjA2CLEbNeq54p6JPFQ9AopZr6ohoY+mk3t6eJZNc5eFJPltvpi6Hmoq+vY&#10;y+vyERhz2Ng8ZBoQ6w0bXQ4tGBeQUoVbJ2eiwqYze5nEMThccsPYhN6W6aiZeClcVK3rRwSidObt&#10;6G2dzl50E6pmP2hU7Z7oAWiffCY6pvYzYeTkJN9F0GxnRet8azAcO65Cs6IpsfKZiEjRwWh/ORAt&#10;i7/LmvsuAXobe3VVqpUsN3/DlXyFgNM3/U4zdDQhoDDzCG479zF8s/+Lnwo4TwCfX3iOkYECTYqu&#10;o8p++5DnuF+A+uHr/GICJA9+Ebf2Yxpnv4DCo2Je+1i3/Hn9agKnIm5ZNnPWMQKnw1VsyEln4SY0&#10;xA41IRIr3voOPF3FBDrLnunsLEbRuw+jnsdEEDriqFUlkCTwd1P8EPRMuQXd/GxNDEU7yUB3tLX2&#10;liuGv0eFoWjynXC07GGaWp22lmC9n2lr/Sypvm4kbFNAjgJjwlOAD80qtMDLB3Qyo/kkmJgh/DCD&#10;yab9WuRHYp1PhiiWSO3VHNNicDzPcnPyAe0J4NS9dY0PLD8iBF99aoBqVC5GkoRpUwQ2xQAVtvGb&#10;2effPopI1vY5bZzA7twGnDN8u2F6WhQtJEUZI+tjzyCxEJ7H0rWvHEHxmZhm5qn6NzdvSATUPQmc&#10;Ho8WbdM+iYDUsjuY8/iKTmzqGVx2fjpRZnPitkl7EJKUa9immK4KNGxMJVknCzGxAg/OzESnQecO&#10;vuBDrFhreMd1qNv1OGrIIB0zhlAND0Iz1e7qKVfAU/8m3O2LUDbtDvSQOToJrK3j1fsSGEf2R2c0&#10;K88MquvrLkX1NP6O0gyjQBOTs5bnNK3/E5zOVaxSmu9LNuDV9Mq+NravGnCyY2B5mug57JAaK7Px&#10;7Sufxi0RL3wicFoM8aMAqGO3DhphfEFvIfjeMWQEAXQEz9X899Odb4nAVlHn5Xx/70WvoDJfzEsD&#10;GCrrvmXvz/dXATi1dIlmD60nGVgFt1NrAdUaI1ZLxmzUqONnHW6c8yuipRUZzNVdhoI5v0VV5GA4&#10;2eFLk+pW/RfAjr8ePdkz0LzxJbSOCkZn4lnoXvFL1KRdQeZK1Z3EoZcAWs17li/5Pet1owFiOcZ7&#10;5ARvgqo48dZhtsOELAN0oQRF445kAIuglmY5xQelCx/YZv0skm1XbVjqfehYzToiIZM9UuHgZMM0&#10;g88KVam4mlVmRqIJliwQNbMEBZwCY33q3qcTqfo6TnyKLsRTs+UJIIQRibPA81MDp5+aflrx32rl&#10;3mIMHLaNDyXn1nrD9qSaK8iHfhvgNPH4LBYanJaHxzcUYVlOOfZVN6O4rcs4tqrgP7wJ5Uy/aMDR&#10;mk1gsVOvANU4vGqpDCB6bT5CovYb1dxEROFLMs74LJwwFVBcOf6wuMBAr9fbZozipnd2LEL1O3ej&#10;IYYVYcklqJskdYUqyTCC37Sr4O6cDUfjTFS8cSUrEJlnXAR6osJYwULQPf0s2OZdgMYxQeydA9mj&#10;h6CZTLN68pXozhzGlATMG+ByrOBjkBEY1w813r4N+KsCnPIjXMUytZ5Jpo7u1lz8/LZXcXPYc58I&#10;nKeq3pqi+S2tHTTwFVwT+hc8dHsU7jr3L7gp9EneIwZ3DoyknDz/VNGaQ7cROG8Ofwnfu2IE6ksV&#10;5XvrVx44zTvwrGOLWEftRvEPqD6zjTZsSkHjyMGoJUvsOKjQhmpKvQS851ARxXrPut8TPYQqeDha&#10;Fchm+t3ordEKry3Im/sXC3ATz+e+Jeg4PBV1Ueea6cddCaG8NhhV0Weh48g03lXxLBsJ2vupCSpw&#10;tAfL81sRnHqYbV+eLcQBAaafCZoBHws4zcCO4kqQAQYJXBVbQkBLsaZslxsRaGoatdyQgrSWmT55&#10;riFp+q4ZiwRPAbUZoPan9RGRmq/BJh6PL8XDEw8bbJElU/hi/RFWnMQ7A6V9fvvlczBO6+bvb8xC&#10;xLAdFqPkw6u3sPyn9GkxPz2IokEHj61AyPhGRMQcxcDYvbhg9DFcPe4I7p1+FA/Ny8TwNfl4Y3cJ&#10;FmbXYVd1J/I7etFgd7EynLpJnXej2kV1gOmfE7fPFIi1sqYKjxSclF49UpgKKrYUz6y1ZjS4WaFs&#10;HgU62Ahn7ZtoSLsUtlEEy+XnonkuGWRkBDpi+6ONQFk3506S3Q/QU/sG1ZIb0Tk8lGo6K83rEqrq&#10;ck0aGYoKVqKGiVeha9Oj8Ha9A2/nu+ja+wJK5t+Hml2Psbw2olfrtLNiy3f0qwecPsbJ5zHgKXXR&#10;VYQ/P5iAG4KeIuANJyB+PHBKBJhG+P22gS/hhrBHMPqld+Fs82Dn8sP49hVPEjxfwD2DCMLmev/g&#10;kT75WzZR3X/IiwTOl/D1sJfww2sj0VprRX/X+jqa5PDVBc7VrNwb2DJ8UY3MWrBOVL//BFpfCUD9&#10;u9+BU8sGs93U7J2M4qghxv9Ytkt7XAA6CZA1074PR9tRnsEW1lKBqvHfN+tslYy/AL31BBcSlqql&#10;T6AhKhg9clEiS7WxDdROvBuujn28juDpLCfzlLuSF9sqOtBfa61TRbdU7goDZv6BGxOh3RAtkSpi&#10;RlwRgmNzEZ6YjYgk4kpKEcIJpKECXgJmiDRYgV1CIULjczEgIRsDEo8iLDbLCmOXJBCVi5NAWYz2&#10;Y4CTaVnnMO3EMvws/SC1UEujdQlAKaduFtp9ePtswGkwUzdWQsCcdRkI15LA4xpNIRj7osmgBZyG&#10;hqsHYG8Rwu+i1iGGpjfyWDtMHM4UPnRiEQJiyByjWWjxx3EmC+TS0Zm4Y1IGfjXrMJ5ZmYPoHSWY&#10;cbQOszLrEb+pAPe9uQ8hMQcQKsAeK2d7azTN+lTPpPQIojFFeHmzBZzw1MFOELNhGzpzktEYexbc&#10;w6mGzzkb3euvoKpNMEyMgIeVqn5kMGrW/Y4XrUVP8xuofecuNEYNRF3aGah+/ULUzbwZLSt/iq7M&#10;l+Fpn4Xu+tdRveFnKB9/JXvifmgaFYamxT8lmKyGw7vVVGwtlaEBIuM+4gNOreny0Ybwz4sfFD4q&#10;SveT5PT3+yTxDw5pKVvLlzMff394Eq4PeNIHcARKM+DzEhnmSz7AfBW3DXkZt57xAu4e+CruGzDc&#10;HLs89PcY+9p887r82+GdRbjznCdwZ+jzBGC5JfGeA6W+D+N9rIEkBS9WGDu5JN0U+jJ+evModLdp&#10;0oN/Vovk9Pn/ZPGDraRv+Xze+30RonyczJNb03YV98CzGgpbKBDw9LaiatoDxo+4K3eeKUdbxTYU&#10;jb3RDPw4Wdet4DVBKJt0PxwNewR9Zmp4b20OylNuRidV98bJ1L7a83mE+5szUTLum7Dz+h6q9ra4&#10;EDSMIpvdNoJHvdSsukgOBNAOHKhrx4WJeyw2SWZoxZCoQViyVHb5Z5YjPFnaIclU0n78eu4xTNxb&#10;h4UFjVhd2YynNxahf1wO8aQJQWObEJhUjyGJh/CHRZl4O7MBq8pbsLKiCbOyG/H0ikJcmHwMQbFk&#10;kwLMdBI1H/v0g6UfOE+4K2kyTkIJvjf+MOxmUrzbmpUo8DTk8B9vn15VN6cLlS03oLdXZyB0+BFm&#10;QtTackr1L84mRDeiXob7pUYr7JuAU25CCsQRNrrIGsAZ08lrWg3VDhjHgk2naLU8RUCSaFZATCHC&#10;CIIhsQUIjMrj8WJz77AUsUyrJzPGZQPU6s20jy8mJhcxe3y+Wq5qFs9WstjNaDlKVS52IDwjAtAw&#10;qT+6912P1nHBZq65emI5tBelXIauitG8cBs8bXPRmRUNe+kE9shvw+laxP1r2dtOR/WaP6J4zMWo&#10;jwpEY3QYWl7vj/bRA1C/4EF43Qq5RbZDga+y/3uB8/Tn/zNiPYsfODWyno/Uv7+LawIeI6AJ6E4y&#10;Qz9wCuDuHvQ8bjvzKbJErUw5kkD7BH57fzzsHTLTeNDceAhOuxXXYN6YFTz+CAEzmvcSWL5oGKbF&#10;YH2+oub7a7gx5AX8352xcHbr2i8LOP/d8mHwNFNKPasIXlksOY2oZ6A08WtonnEvPI4aals2lC16&#10;HDWRA2GLDrcmbZAgVCRdhO58dXYarNWUSqC7ZBOqE88xrnZNb3+PGkTjCc2vZXsqCUQoHBobiLNW&#10;e62cfCu1g0Jey38e2VGdON5mw9VjyDhT2C5lPpP/JEEtNEXAqd+aUViDs8ZkYPyRShP1U+9cDvTa&#10;ZmYSWCP3sj1Lfa/D0NEZmHu0yRjwThnx4ObBivIGXDv6MIKSFMRD6r8wgBgiPPKBpsS4M+m7fEHJ&#10;OO8ZewCd3UpTq2hajPMjuHca0fYZ3ZF4kQ84xy8+guDhGcyc7BLM6AlkF9pLpK7zmMkwC1Ch3vRA&#10;6gnG8dxU0nfNIoqzHiIgRcsHi702W/YOrRmUSHbKnkGuTCbYqQknxwLR+XHZpPK8Jt2i8QqNfxI4&#10;uY/UXfE9Xz/mmzXkqvQ17nVozRxugna4ogPRkBSMjh1XomP+YHRoJD0+BK6YEDRTFS9bcJ/FFI37&#10;0hpWoD1UhHbxHjvQkpOEginXUn3pB+/IMHhZ0dpT2RPPOgOtcYFoW/T/WFxag3qjsXFagGnJl90I&#10;TweYfjnd+f+MWPcU61FkcI2s52B60kJcTaC7y8xXF+v8MHBqVtA9A5/DnUOewzeHjMA3+g/HN/o9&#10;gf3rrUW8bI1HcWjcPWjcFs9fvXD1OPGH++JwQ4CCh+h6jbK/YI26DxrF+1L1H8L7M60bgp/DI98f&#10;DY9dsTiZP5PPfxY4P3rs1HLtK6c7/4sVH3B61rNe8xPL2S6p3XgqmD7QfnAmCof3Z72ONeXZXrMf&#10;xSQCtkhNoRwAZ3QImvi9Zcdw1lG3GYt1eTvMtZ3Hl6IhZoiZYty09FlBCt+AtQ6kqzUTlRNvRjev&#10;dynIN8G3hqp7Z5b8oLkZF0E3ym1O3PLGQarQGtuQTVJtU+Y04YPaP7Eh4TiGby8XovA6L9Pooapv&#10;llLEO8dIiqJz2YY7yTwP4I2cKrOfKiPP0ex2YpCWCjYXC488mJ1dgyExh0jSWpimCBtB8yPAyU+z&#10;jxiSXIFbknehoc0KrOw+BTQ/adPxzwacZhRcRQjEzzuEwBFZvgwJ3dmTCET9ACbarNEroTwfQvQ5&#10;hNQ7IKEBAxLzcMPUHHxnTi4eeDcH351RgOvG5iEsNtuo2YHJZTh/bK5ZEvin8zPwf/MP4eEFh/Gb&#10;xVl4ZGkO/rY8D7E7K/HQSqYnVd8UjNK00rbWGWpCcMJhvJNnraMOVwmzr+AGa9BTloq6xCGsRAQ4&#10;qh6d71Nd33mRCWTcozXSE0LgZKWoTR0AR+U4FiuBz7OU/eFuAuFK1O//Ayrih8AWFUCVJRy22HB0&#10;am76O2ehe/oANI4MRMv63/A6AqWmI7o0h5iN6kRD/AoBp/+7AU4xzmNY9NYKXBfyZ9+0S/+sH7kL&#10;+VV12TUVsV2uRiNwVcDfEP/Mu+Y1OdCNsiWPo3mYwqFdgZ6qjWb/wa15uGXAn3BrfzJOgqS5D5mq&#10;Ef0+4+8GOLVsxlM/fZ1tqZLl/3kB0y+ne0/ax/pwmrL1y0ev+aLFD5wyASmurGJkbkO3W6zMi8YV&#10;T6MslvWzRkuaAHVb0gmU/eGMHIDu+H6WGv7Wt+G0ZRMw2aR7G2B3W5GR2o4ROCOHomVkANr2TTTX&#10;e9xtZK1ikw7UbxyBOgKnMzoYDjLXDp5Xu+xxpq8AILqDGw1ON741ndpoUg01TLZ5gwcWA9TIuMx0&#10;irVb1Ev+yOsUd9PjMtBM8WJlTjX6RR4jUSrBa5tyDTQqOoVXanWvlQaMq72DbUs/7eiEDQ++rRlL&#10;9SRoxAUF+/GDpsDyBIhKGyV4U1u9Nn47KputpeO05PCnAU3/9tmB02QaGDbrAAJG5hmAlEHWTJvS&#10;CJcKSRkzwCkgJdvkd80jD0sqwD1TsrEqvxV1ZBENzKNgrcntwfH2bjy1rhjh0bvwvelHsaeuG208&#10;rogp6sfUF+k7+xzzV9vo3WSekQRv4yem9Ky0/cAZTuCcX+ADTnc+S8eyCTnb30XV61ehTWBH1aMz&#10;LQT2w1egcSp75BiFkQuCgyDaThbZtvNvfD3r2Ztv4vNvRsPuR1EaH26morkJur2sPA08v4GA2bPo&#10;IrQlBqBlVD/2+s8wLV7j2mRA00F16uQI71cJOC0gUSO2lgk+iJ2rN+KmAY/gdjJJObEbdf0EcOrT&#10;Ghy67YxXcWPgs/jJTc+jpd5yVWvNfA+VsWfAJcdrgmfDrF/CTm1B2+sj5uPKgN/gNrFLqvhyUzIA&#10;SvZ522ACJ1X26wIew0u/mcyzFcRYM5q+yLL2vz92iKcpW0tOnvNR+aLy0jeNtdRo2EG4j7Ge2uHs&#10;LkPl+FtQO/5a2HtL+X7cqH73T+gYwQ4+ejC6yRCrqWZ3ZExl2ch3UYFvDsDtlisR0Jy5ELVRg1Cb&#10;2B+2cqnx3HpZ/s5ynk1gLd2MkpRzLMf4mEFksYGomnYX3F3lBECeQGLV4Xbj21p5MkkLpwkXhA9W&#10;+wyh5ilA/O1iEhnd29VJ8Lahlwh+pL4NWyvrEbOd7XfUATz47jE0msEbJk9A83i7Tds/3NiBN3fl&#10;IadKC9CJLQodnBi5MYea6DFiEFmuYbenF8M8U2txeexWFNW3mPv77ZufGjj9J59OtH3otwFOi3E+&#10;O30/H66AGZH9QkE9qFZrFI2FY+i4GSBiJtPZ68gPK6UUV07IxN5Wi84bh3clIX9NA4stBFE3nvpg&#10;D7ZUaG1oxeqTqwPT82hWreaS8hoXewizJLAHqbtlxyxkuno5TM8wX4GnVPVG9Is/jMVm7XYmpGVM&#10;CZxmkTb3RlQu/CGayBidBL42gmDH5gvRuuFCE09TU840eqgVAus+uJc5URTsPejJTUZZ8lmwR2pZ&#10;jUHGPamX5zeP4bmrv4aaN+S2RBYbOxS20hhes5n1SHOINUgk1vpFN6DTy4caMhuVOgs3QcQEZTDR&#10;gsTETpXT3+sfidLQM5n4ory/ltDIObgP3zzjUdzWb6QZyDHqeh/g9KvtV/d7FbcMfgIHNlqOyM6W&#10;46gYdyc7M3ZeCZr6R3VxxAC07x7Po270trvw1x9GEjz/iNsGjuK9ZNt8nvJ3331fw9UBf8XIR2bw&#10;fH/093+mrPuWy4cB0V++ihCkcrVEHgY6V6sE9B3J98sXD5wmXWo1cFrqbEfuMtSMHICWWT/iu+6G&#10;y16H8snfQ6tWYJUzu1ZuffPbcNsIlMauV0TQZLvwWEtJtB15D1Wj+qN63LVwdhzlOWz79sOUbH71&#10;EowbUP3mPWZGUldsBHrjgtGQdhmcNXv5hrQ5YfO48OBMsj8BJ9uiYnGaMQeZ8WTzjC3Gixt9S1c4&#10;NCbvQjyZ5bkJu3FWykFExBbgwrFHsbPR6kw9TrZ/E7TYhd3l9bg1dQcChh3BT97IQKPTyevlogi8&#10;uacYodH7qN02G//QUwHTL5bKXo+LorfgeI21Dr3Y8gmc4+b//nHyqRknz2UhEzgN0AFPTSPjJHBa&#10;g0AELAOcGtnygaaZjK9MatCGx+Ny8OJmy97o9vaScdtZDLyX4m6aSM8KK+dBbbcNNs0KYuG7tSSw&#10;nOCNMUM9AtP3dFFk0HVh9AEWTozAWyP1ouACzgqTpmycAxIysKK4ieeqtzrG61XRtW7KLnQcH8ae&#10;tz/ckVQ3YsJR93YEbEeuRXN6IByR/B47wDTguslX8sXNgd02FxUTb0YH93UkaSCJoMletzE1ELa1&#10;V6JpztloIoj2Dg9C/dRrqD1M5dOx8bBSWsBl2TmtSv9FNaDTi+WUTibC9I191bhDbaFsZbFZM00E&#10;pGKIAgd1KP7GaDwACIL6bcCWeT85++ajYgGndb4FnNtRUXAU9176DG6JkDr9mjUH3dg5BZ4vU01/&#10;Cd/s9yIuC38KC6Yqmg+z5WlD2cIn0DYqAg7TcZEhJbBsRwaicvQ3YKvSUiVATVEjfnTjC2SWT+Oe&#10;ga9SXuD9mIZMAgTOawIeRdzjUvtlP9PzKX8CQP8znlr2eif+c/oCJZ/bPJsl0hYMu1bnR/FgBX8v&#10;M4N/Ls9WsrbNLF9F+RfL5X2opfijFln3UDr+759V/Hn2589/L74jD9V01y6+M5EPF6pWjUTTy9SU&#10;5vyG+0g3OktRNulOs/aVJnO0Dw9Ey9rhPFdUhGxPi7u51rEJFnMP0HloLqqGD2B7+JkZGCJUsv7v&#10;4HfNFNI6RB40LH7EDB7Z4oLYTkgc4obCUcw88nomChvJzo/eyUBAAolUmuJYlLBNyvVI5jxqh7GF&#10;GLGtiGcKU6hJso3/cNJmBIwoQkB8LYbGHsSbWZamqMFoj1u6pg05bT24OX07tcxsExDopgmHUdZr&#10;uShqm7WvHOFRR0ykJEVgMgBpiNzpgLMBF0ZtQXaVPx2KDxT/0fYPgfPUm8gO4CsdCzijxPbkVCp0&#10;l4h98nOsRq80ECSbBn+zwIKTMjHP2Bv5wkjLT5s9A4w84hT9/ugZ2qNJYz0sqG6PA1GbNOJOeq6R&#10;OoKmf3BIA1N6QQMTM7G2RLYZL2+ZyedhwyYwmPXMnYtRMe876HwtDL2JEWhMDEQvGWfrmqHsnYMM&#10;m+xhpWhKuxzethmo2P4I2Y8VYq6Ljbo7Xkw1AD0rL0brpktRkRYAB9V826tU1df9L9OU3Ukg5W+Y&#10;/xqR36I1yroavdiEHvn2eRVerYH7WPHd1QSBAjLvQ2TeW1kpBQi6TnE1VT4Ku6do9QQEw6j84Phx&#10;YoGSBdYKHrwFrY05+OHXX8LN4c+ZEXTZHjVAdDu/3z5kOG4e8AquCvkb3kxaxvO1uVC9fTRKYs9k&#10;42b5JihCj1g9PzWQwfdQ8vYP4WmWbyaQe7Qc37/iGdwa8Dzu8zHa2wfzk2r7tQGPI/1FuTRppFf5&#10;Eegoj3oPfvEDkYBQ4Kbffiau7zzHdHY6V+Wh92h1NAJP0wlhK4/tZj0ls/Uqinkr20c5f+8ikK42&#10;4vHwPF5/gvmaiOmnlt8/FjOoaN6BryNQx2Y6N4I73zU8+aZt2FuKUEbG3vkKweytX5gG4+qqQcnk&#10;u+AcGWCWu9b04M6jU1WMhKJaONVROhRb0/Jg6Dz2AUpHDELbhmF8fjmGd8Dj0AJuWwmhFqut2RRJ&#10;bS2I99M0ZLaRxLPQW2otzSEMU/v8GdXsgDhpgpUISSs1+BCU2mIRqtgiPL/OAk4RJn3O2F+Cq9J2&#10;4OtTMjDreD07fRInaZwKYk6y1kks+uM7+3De2GP4xcoaPL+qGCvK2tEmzdTYVoHxe3IQEkPgTGsh&#10;7mhQSpj0UeA0QuC8hMCZU3kSOPmwlli3820f+nFi+0RVnRzPd5q19QXOJ6fu8wGnXA4+DJzKsIKG&#10;GruGYX81GJCahfU1cjxgDl1OtNu9WHi4ErHrcjFiXTbmZZWjWwUgVusmfWehLcuqxGursvHqqgK8&#10;sqIIzy4vxhNL8vDwe1n4/pT9uHBMLtOTCqDC8A1KnQDOOgxOzsaGcisyktMwTstZ2M3K7GDFt1WM&#10;IZs5H62J7D0j2RO/TkA8eBWqJoehPTGUQBiEltTz0XX0GaqQN1Gt749e9toOss6W6EC0L7kQXXuv&#10;QNW4ILQrKAIrU33KOXBUT2DV2cGXIQaniu1vqP8K0YABVTe3ViykCuYmSIqhm1pqfUi8cj8hiHo8&#10;h1g2BEgxKIGnEQGIxTzFRv6x25RPdeV3LV7nshXi1/ePwk0hz+Le/iNxf78RuHvAcNw6eCRuGPgi&#10;vhbxO0xOXHqiLjUffQslCefDxk7JRvW8Iz6c5R+G7gSNAg8ieIajcWQoKuf/nkzeauDZB0rxwyv+&#10;jmuCnsRdQ17Et6j6y01JjHNyrNzFctj0+BxGZfaB4Qnp+z70rH7hMQGp7Nl8Z5BZwzBMhSLkJ8Xj&#10;3c7f7Ii05IPJiTbrG/t7lmc92adiXSpWpe6v9AW66qD03Z/up5cT8QA+Auyr4PAc4H2tNXya9kwz&#10;IQ87XwtA/bw/8hwPFbouFL/zv+jhfg/V69r4AegqWsIjxEsPO1HnSr5jvn+CvrbOzKXIi70C9rw5&#10;BC+2G08letkBuFw7+Fsaoxv1WxNRHzkI0DRMkoeqMRfAXk/Wq41AaOc5v56bReAUadLAcJmFBaad&#10;lhtPmQdmH4eZBGoCT7iMsp3b3Ysyh4aBtK+XoEkUJlZoi9tdjKBh2/Cz+QUmTIm1UUsV03ZY4PvY&#10;6sNkrBkm+pFF5giaRhs+DXh+EnDq9wkcPGn77CufyDg/GTj3EjjzTcH0BU5lWFOhDHAadV3qczWG&#10;js7CrjrZLKzRsPdzq3DWsNUIUCDkyBwMjdyCTVUdPG4lcJQge+GotTyeabFKgbTU8mhFhc7l92IE&#10;KHjpWP/AkEwCAk4BKAsmrQ5DUo5jU6XAWgxWjJMMxL2J38mmxKxYGdsPPIHamAEA2aSmTjYtPA89&#10;ay5EWywrRVQ4WsYNRcvMG9AWKcN6KNXzULSwl21fOBCOQ1eiamoIOnidl4279TUC7cbfsYJp1UCy&#10;EYEJK7g1YPDRBvFliMBLs0i0phLcinbfwUrhRcO+eSh+/xk07kqHrWYPS8SyC8ndR4Fpve5cfu5j&#10;p8K8EkRVVmI6Co77Saq6EYKNxYoIEF5FzinCU79Mww2Bz+IuDdoMeQ63kRHeEPY8buj/EN5L1+i7&#10;Ni+aj72PkuTrTLQpE02f4iZzl8dDezIZfOwAOEedgV52YnXsrKoW/hlOu7UmdklGJX769VcIlo9Y&#10;wEnV/ZrAp/DOOAXtzeJ74PuWacaAZV/p+z4U6FjPIFCT+I8LpJhPs274RpbSfgKx3KXU3C3V0NVW&#10;gdbMOaha9gRK1oyCs6fWVF+vu9CUmcdoHbqftBz99qf52cRvejH3Yj4N6xVw6pgnVw0VLns9yt58&#10;AA6q0PUxgwmAc3259KBy9UjUjehvgLM6cSBai7QUMPPprKKIDes+PuA8vhLZ6ffB3XzQnON056GH&#10;ZeF2bWe7scYLajcloHbUQAKntTBh2Rs3kNkW6NENEMrq+Nv32G7lakg8CNRkF7XRcdb0yYDkKpyd&#10;koUN9b46KPulAFSbXJqcNuunGW0C5h+vxKBk4k1CLX72XiFrLtuz18VythEzZbajftHppOpOMpdS&#10;TuJGDBCJk8nQmO+U/mcDzpPbqb+557MAp4W0vofj9pQPOM2ouR84CZQK+aQpUieAkyI76NmpR7HD&#10;ME6Zgj2YerAAg19bi4iUGvRPKsL5MRupyksVsNLcWtiEq2K346z0UlwwrhgXsdAvnFSOKyaV4urJ&#10;RbhqWjkunaSgABqYsgpDgGlEeSHLHZRMlluu1Yn4LAJONgIDnFTVHWQPbhdVKdcaNK94GB3DQ1mx&#10;AtGYEoSu1Rei882zqYpr8TayUKryNs2YiAsxxvW2OYPRe+hyNEwLRhsbdHcCGScrUfub18HZPQvd&#10;Gk03TJONT/bFPo3gy5fVBM7lrFwChEw+K1lDazGKJtxmXHyaRoajbPQNqFj2LDqLpcq2s6JrKM5F&#10;sK/k50GWlZiyGuZ6dnNS2QkkfBatZnnaNPsAp4LaAgWIenwyrgsgYJ75PG4Z+gKuC34e957zGNbP&#10;U4BhbQ40HngPBclXozMmDHa5dLEctTieh+CpudRd/O7Q1MCYgeiIC4eTjbQxMhSlSx6Bu8dSG2tL&#10;W/DID5JxdcCfcUf/YVTV/47F07bzyDGTJ8O+DXj1lb7A6WeaPjVaajU7DoGSw7uTbVfBWo7ys15K&#10;odlszXmo2DUexZMfRFk8O1aCVcnIYLRmvGGOe1zN7HC0iulS3lNpCTjVgX5M+f0DsTokvQOZFcR6&#10;rXfjVN7cWqecbDNjLsoImB0so9rp34a7t1ZETG8f7ceXozDhPGtWXEwE2jLf4j2ZT3sttZItBCnW&#10;UTPPHGjNW4eC9x8joNbzHLZ5ZybLgVqIexvPazVgXL38eTSNCoSL70muTbWLfse8tTJvuqmDb9aN&#10;h+ZKVWfbJB4IH4xmKOBk+wzU1Oi4Uvx+QTZElYiULK9u2LwK9CPVm2JuBqwrbcalybsN2AYkNuBH&#10;8wphjYOr1qpt96KBAPvUogxrJYjRrUyL6Qg4DdMUeOvzdMC5FXk+G6dVIEzzJOT5to/sMNunVtXN&#10;bzM4ZP1+apqAk8xPTM8M/VvAqbV+VFCWqm4NDilm5xnJR7CxyvKZcrkdqGzrwuqCBiwt78bKyjYC&#10;XC0qe2xspOpN2PPZHDha24mDTQ4cb7Ijr8WO4x1O5HU4SOldKHN5MXF/BcJjj1hpi/meAE6lSUBO&#10;zMCaEg0OKf/ZrGRinFrmYTMbwXoK1XXsJglegvpF30ELK4HWWKl6PRjtCy5Fa2o/9JDlOKiO2MmC&#10;2tmIm2cNQffer6HujQiq6/3gopjQXZOvhrN2BivNfr5SuS6RtZEduD0EEy0YdpoG8WWIAM/rVMMS&#10;oybz4d/W7IWoij3L+KbKmK9ZI60jg1ARewkZ3JPoqSBwEEA1vulktXR78/mStOQrmYl3Me/xSaPT&#10;FvBYwClwoAqOXIwbOZsg9uyJAZufXxuLnJ2+uAFsLlX7J6Eg8VLjC+tkuXYSJNuStMQyOyFKC1VK&#10;R7RmqBBEFeuUQGrjeXITq+K+kvlk9u1WY7d1OTHqsem4Ivj3uDKA4DxXauNhlj/VbWkWJp8fB5zs&#10;YPxsUzZMmSw0oKcBEXcm63wp94vjsKm2V6B2axJyJ30TZbGsGwRMV1QovJEEfarHDcv+rNwQjLT2&#10;916Wo7/cLIb4+RknRfk2wClNYB2cWjvLIzsu31pPBUon/wjNMeGoIUPv3KcZb6Qnsg+ii8frUDD7&#10;56aTbx3BOrzqCR7v4PUdcLuPwencTGapaFJeNBXtRPku2UCpqHsJa879Vro8TzOQXLY6VE79jpk1&#10;1Mt3VhlLDS1P0zqZlpsaJTWcbubpf2cfpWZYYtx+zLRHDQwRxMw6YKMVSq4Wg6P34NW12ahxCgSt&#10;UXP/JoBeWVSDm9J2IjCpkecLbPNxP1X84l4HajttKG7uxpLjdfjJO7vRP2GPIUyBqbz3WI2viGn6&#10;AJOY4NdKPwSc1HL9wGnGvPsA50kc/Kiqru0zMc6+qvrTb8rGqYEZ+U36gNMUTD2RnsAptVm2Thac&#10;ZvIMSsnA+mrL3uiR161atNl0Q+XaEmMQPjF6L1Fhmu6AonPliqSC9mL+0TqExrBnU4EY4FS6PuDk&#10;Z//EI1hVbK2qaQEnK6JzC6/cjN7GaegoTGFeFvIoG0nvclTO+wHVwVB0s6F2pIXDPmEIOtVoKd0E&#10;0JY3B6Nr3eWomxiB7hjZ40LQNiwEDRNvhrNxJu+zH5356Sjf/Rw7hyVMbwcrmwZY/oXASVboJmN0&#10;e7fxoS1WVrk+is8VgS757yUSgAg8GihwRgWSOQxCZeIVaFzOPDdZgV1Vum6yTzgJQA7d06fOfkQE&#10;mhqwEKu2gNPtVXkex3sTV+GqgMfJOv+Mxx5MQE2RxS28jnJUrX8N+fHnGZ9XN8vVyTLXmvSd8WSX&#10;0cEGRBULslfTA2Xz5O8eE/5M5wSTkYailRpC2bQfoatup3Jr7j0xdQkuDv5fbHifTBNki8yb5QKm&#10;/J8OOAVCllnC2sfzTcdzkM9dRsBQfZV3RzOa9s9C1YTvUkUNZ34IGhpMZL3wUgNxc18vGWf51LsJ&#10;UorKpAYm0BWL9d3XD34fKcN/LKZs2REae6sPjN2uI6y7lp21bm88mkcMMEBeNeUOeHtlUvDA4yxm&#10;GTSY0mk9vgRV0eeZddbrx98IZ9NhQR16vdVwO3aSvZJV8813NZahrSzL3NflZcfrkp17F99ri2mJ&#10;HcffQ3XsmcbfuXUkO4u5v2ddb+AxgqaTdcbbREh248czDxPoihHkWzpD7E9Tro0HDFXokNQCs4Rw&#10;aNwx/GDqPkzeVYLl+Y34IKcOo/cW47cfHMaFiTsQTNU7bFw7QlNLeX0VzppQjDvf2INvvLEXV4/J&#10;wtnRbP/xuQh+vRphJG4m1JxUdeKBtfaQRao+FjirTw+cJ7eP7GD5/0NV3Q9W1smylZmflOdm7DfT&#10;IC13IyK7IiP5WJ9sCyFEfPlsmaV72VsMSTpC4JR9iHDscRo6L/XQLCYvINVbMYZiigaHmJ5mFLhl&#10;M+EuGarlayWDsddM7XLhvaOtCI3ONgXiH8EXiPuBsx8Z5/Iiy0/L6z1uBks8VE00h7l+8++QH3cG&#10;ShbcjdaiNO7bzQrHyrXkAbSMCAGGB1hBiwmOPWwoXeMHoPmDi9GYHgYPwVKVtIGNvnn+A/B2zuVj&#10;fID6db9CWdIZKJhwIXqbXudz7GIj3MRnObUxWCzEklOP/bOiWKBrWXaKfk5W4epE1SyyDcPsyI6i&#10;g9Ab6xOy5d54NnqCaB1ZU+n4O9C+/x1zjeqRGIfXVcIGKNbBRkvmCYKMJXJVUhxIqZGr+d7kx8h0&#10;mb4Y5+oPtmBowA/x0i/HwNZqKbnOrlJUzX0UZaPOYMOz2GR3nML1DTAg5CSLkWeCBuA6k1T+mp0S&#10;SsAPNSxUwNlFAHWyE/COpMo5MhxFE+5AZ65/dB6YN2Ut9m6Ser6DjUFLF8sm6Ldd+gBSzM+YMtjB&#10;GPWZAEp2atRr1yG+t2pT9/Wvq2onCt/7MyqpBrv4zqXuarS/k3luSlKkIE3TZefKTqA65QLYTqxf&#10;znJz6d2LyVodj7XMyKnv6x+Lll92UYux1HXmlR2yx1PG3244GvJRNOk6uAlizSMHoefQOL5/B8+n&#10;6izAc1lrCxHR0bLqRdRH9kPDSOZ9bTwzqbFr2QqzqSbnUCUnlMpn0i72yBbm1vLKiuxuaS6y4Za8&#10;/VPjitQZGYia5CvhLlvD1NhG3ZW8LpPn1hvg/OHbBxGQUGwip1n4oJgVYoLEifRagmGlFR1+dAvP&#10;K0NwXA7CE44hPI7XxRwwYKhxioBxZJtmbnspwgh2QZqJlFTKY5TkOitehSFpiv1pLZkTNIa4I9uq&#10;AU0BpQBT7NPCCWtWYwMujaSqXuNbrvxjgfOj2z8ETrkBmIXizXcfcKoEub06mz3KSPYaAkozc0gg&#10;KVVZhVTDB2Uh6cE175wyNP4Q1lVb1gmLlvs3IabFID9Vrs2m80Ga3oR+0VTV/UxTeVGPYwqpxiwI&#10;t6DYAk54c1mRfBXQuQJVc+5Do9YIoupaFXMuahb8AI6WN/icC1Gz8dfsVYfAERVuRtadY0LgmDYI&#10;DckE0mGsoFHBqJx+LboOvsj7LkFn9TiUTLsdNZFkRWP68b5Ul7J4TEsCu7Xe0OmYhvadbv8/Jwqc&#10;bELYsdLrzTnaClCX/g0+h1RemR4GkDER+NnQ7bFhxhevN46sT8ya4Foz8kxUzXsEttq9vNo4hTD/&#10;DbznAfZrAhkCAD9NOsy/XfZPt2yJBE4CkmxvwBFsXbsMr/4liWBpVZjuhgwUvfVL03C7Na01NtzY&#10;MqWOy7XLBFchmItdSiXX7K1emRViQ9BBptxF4BRTFsvv4fmdBHxbXH84RwaiXAEtDr7NPFnhIuwu&#10;qaFSZZWf7cy7opOzTIw7kZixQGwlj8t+K1ZIQDOqbx7Pt5ixp7cJTVuSUZrydTK1M9CZTLWc6dtj&#10;Iwj6/Zk/5iGRwM48dsX2N4y5KYr7DkwxTcTjqmO56P6y/xI8BXifEzjlHWDySZUZxh83h2looNWG&#10;msWvoFzThmVrnPVTeOzlfAYto636Lg8LPj8064eqe08VKhc+gaqR/VEfcxbaMt60npXkpRft7Dh0&#10;Hd8627zbY2M6BBWKeR5PJ2qXvoSaqIHGNFUZfxHast5mmWpwsYsgm8HKpnWeGtDO6x+YQfBLKiED&#10;bCRbJFBpEDddAKdISQRTgmdEklalJQNNIsDFEgjjiizROmMa/I3V70JKAUwUNQGmYlWkEgy11lkK&#10;NU5iixZrC05V7E5hgKXhmmU3DLsUUFrAqu9WUCCZEetxVeweFDZYYyAsNJb1SfFv/OX79uHtH0RH&#10;Oh1wWjeK+eAoAoYf9wGnMiLgtADMWrXOyrSCjAaPLsVgsr/peR3GNlHS2onslm4cb+5AXn0zsigH&#10;a1txoKaF0mwCHe+qaMKO8iZsK2vExpIGrC+uxeqCOiwgnZ+fX4kl+dV4fnMFQhPJOH2g6QdOhewX&#10;eAcnZGJWrn/ULJ+9qeybmwiQc1A24WvoUvT3MeHAK/2MfbNw/LloP6BgxCvYEF9BU+L5aOX+loR+&#10;qI8biLpx56DlvW+iK+NJuOxyedmK1owXUJnM64aFUb0kIEwdYmyhLQRfTfcT+/No+Qwf6HxYvnjG&#10;aZggG4zHbU1payvZjvKkKyx2F9+PIDSQ4BRKlV2/QwiaCkwbAk8kmXRssGF7zWQvZaOvR/MhBaqV&#10;F4TqQhPLMIsNajMbGJ9F4EkV3qwa6txhPl0EJrd7MX9vQFdrARx2CzS7qrejYOL3UU2m2JNohTVT&#10;fmTbdI8aiJ7YfgQkgVIo1Xf5z/J4TDjc/LQxP21JAk350FqgalM8SO7v5qdH0175jsoSB6JhZxTf&#10;r83nt1FsBk9cBBq3loQ2dmbZMzdTxEJXMK/reXwnj+9mnsmuXNJkCPI1+1Ay6w9oYN4cI9mhMH8G&#10;uDWbjGDdSzBXh2onI9bSEzYetxE4NW+7ed1wAg3/eZp99U1psTMx5g4x39O/t08Sl3eZ6bTg5HO4&#10;9rJOiSW50ZqzHKUJF5vgNFVJ58JW+oEBOa2Q4LEf4vOrfjFdRWcXCPKg11aN+lVPonpYEEpjz0bH&#10;/qnc2cP8knnyOrdm8rg8VOHbWZLS85hsWwVqFj2NenYMWimhNP0atGdM5xENBBFsXaVG3YfrIPe1&#10;oIH3uHcqCU2KVp/UChEy5zUSJ9RGyxGaUoaQsRrUpXqdkIEHZmUhbXcl3strwcy8dow70oqEXVV4&#10;eVMBnliVhT8uz8ZPFuTg3tk5uOWtQlw/LRcXjT2A4HitlCvTYCP6jS4yjDZgTNMJdd1il0pTGCTA&#10;tL4b2ydJ3bWxu1DebHW23lOA0y96l6fb/w8Yp3XSiU3fpUpzG7c8A0HDNS+0L3DK6MvMpbJ34f6A&#10;sewJSKWD00sQPrYYXxtbgK+PP4arxh3GZeMzcFn6EVw2+iAuHH0M56QexbnJh3A2ZWjyEZyZeARn&#10;UAYnHsbguEMYTMY6OO4YImJz0T/mMIZGHUYEex9FUlIhWaDJwukDnAHxWRh/2Bp1hICEFdmDzbBV&#10;TUF5wgD0TA1H58Jz0BY9kAASgQ42xrqoCDQu+z/Wifdhr0lE+bLvoH7jQ+jKHgVXy2Q2uiW8mdT9&#10;HWg48CJKEtjw2XjkLN8xJhSOt4catbhxyYMsL83eoYhtmErsZ5lfPGD6RWq0zBFer+Wy05jxPiri&#10;zuHzia0FGVXTS6AxDJSsT+q6jYyzlwyvM55lwE5CbisugkBp7LmoXvGCWa/GbGxgXm8Wy5LgY/xh&#10;faPWrm0sFzGrVXDKvcVzjM3aKIjoqFiPkrF3w8aORaDcTmB0R/WnhBAQKfEC8nADQJ6RwWhODEVr&#10;sqbyBRIYCagG1Amy/NTiYbI/K5akgLaXQG+TxMsuTfCMPpMsMY4A0C6MYD6KfeAo0JItU14VUuOt&#10;vJqF+2SGcBXwbHFrD+qOzULh6183o/cOpikn7x7mT+YaO8HSQfBWGQrEXTFaxCyQ7956NpsiCn3w&#10;W96/i/cic/XsYjongdOakXX69/aJwrJ1u1fyejHlIt6bYNacj/xJD5hOuktucKtf4V4bz7cTaDPh&#10;oJbjMqYViks20Qzu7+A7IRC4a9Fw8HUUjrkJ+a+ehdY1r/KcCp7v2wSw/Oe2laN9/xsoff1OVL9q&#10;RUKqef83cFRt5UnyA5ZKr2Uz+JxypHdrgbwulHY6cPPrGQROtkWtFZRGNkigMuCpmX0K+JNciXPH&#10;HMb4o5Wo8WHKqZv2Gq2JonlRbSRtAuVqmxuHW2x4O68Rv16ST2w4gNDRJdRyGwjKVOcV91fz4wWQ&#10;BjBF6KS+CziJCwJP4tI3k/agoUPMnU+rZ+b9T8U8lcOp2z8Ezg9vuoHubhXvW+syEDbCWl3SGsFi&#10;Zkzh1JCaC0z5W+urGzsFj6fzM5GZTiIblSToN2l6SpOJlhKQWsbr1RvILiHgFWuliOKb71L5eb5s&#10;IjweTpofIvupbyDqVMYZKOCMzUHMTgtA4K6Cx7GVlWMDOorHsYc+E51sbL2bzkHDW1S9NM2SKqw1&#10;PzoA9Qt+yEedxydeTfDbwGrCyuLdw8amYLFb0Jr9EsrjzoZ9JFlUfCCa2bDaZ56J1ulnmCjyzfPu&#10;Z2XUYAkBRrNz/CO3/yRwfqxL0AnhcbemJ1reBA27xqM6ZgAbtphaKJ8viA0+mGyODZ0sqpnlUJcy&#10;BI1kLZpnbyPT04CYVGdHdBDqR4WhbOYv4KhRoxC8sMEIaJy7fY7zckHSgJQAm43VdZj7tbweK3vZ&#10;JuROuB0dI4KByHB0JwSjnexRbNJO5tacRMDT+vQsc6ma9WO+geaZ96AjJgxO7mtl59aeMARdoy9C&#10;dRy1A3Zumm/dSaYsdV/AJVW5R6yZ4GmWdIgagIb1I/i+u2H39hJAipin3QQclRtB3bwLTVXcAKeb&#10;79Obw5qtpW57UbYlFfmJQ2Fnx+dlh2KPCzczmPR+5ebTRMCvS7yQGoimhcodR+YEAheZr8BcwFn3&#10;Ft+7vYbPz+buOcx0FTVKkwnIGJn26d/Zh9/rqe9YngFaRcCJTN6PJeu0oXThUwR31lfWtabJ34en&#10;zTLNwFXG514Dh+zO8iIh0xbgujxb2JXt573LCRDyEnDB3rgftYv/hIyEy1H2/kNo3DcatTvHoTtn&#10;Dlp3j0Vl2ndQ/tJglCadg+b3f4berHd4f5+XiqeDZSfQZJ1mOmbyg/sIj/RSm7ThyjEEzmTFqWBb&#10;HFPC9i8gY1tn+wwY24QBVMXfOFzH8/k8nl62K80UIsZITM9AkXuN+a1zVKN8vw2wmUERPhMw/lAV&#10;BqQeRFBKJfrJ5qlAxYY8+URYZDRg4ZHvO4H7/jH70Nlrxb2QYv0hkujbTgec2j5lIGPRVT0NM+9T&#10;3eduOIKIYczsWCveXiDpuD8iiRUNnhk07knMuJbXSG9AMIEsLKEQZyVn4NLRh3Dm6EIEj2s2A0nh&#10;qQUIVaBjhcrnwwt8dR8TAFm+munFCEwvtQBZgGpW1ZQNVaApx/uTjNPMjRdwxuTh5Q2VJr9w18Hj&#10;3M7qvB5dRWPRFHsmetmgW+YQVLZdzMYg0OjPRsjGQvZVTUZUufDnbAQaNNjNxke1yym3kpXobkpH&#10;4cTLYB/GfmdUfzhHUQXW/PXll6JiApnscKqX795tKpOcpzXrxFQwuXV8BuD8xyB5Uvqe63btYNqW&#10;Pblq7TCyaK2NLfVyEBv6YIIP88xGX6F1tLe8ip68hahf+igaki9B13CCJgGom8DWHd0fNgJbY0wE&#10;Sid+B92lzL/5RxWO4GlYJlbw13J2DptYNY4yXctJ2l51ABXp30AL2ZkYrWUiIGtkB2NLIjsn81SA&#10;CC/Br53vwax5U7UKtcufRu8rZJ9UC20JYagmSLXuegF1m19BVfTZZhDErcEZdXIENNlITfAKqdIU&#10;MesyAmzDLgVZaTOzeZzOKjhYJlZ4wDVspGKheykKPUeeaWtF6dLXUBk9yLBbD7UOmQ0Um1UL9jXF&#10;hKLx7e+j68Ak2HLfRdHEG9m5MG2Wk3GVYpoSG6+tnfwNeDqsqOli3vIPdUKmAgGn9Z780vf9WQNU&#10;/v19j6lTItB7CcICY+JF47bXURJ7hpm108jOu6dEcV+pYqOB2s0h1lexv008l+nKr9awbXUWvK+L&#10;BMCZy2P+CRCt6ClbgbrpP0btayGoGRWM8vFXo3jKPWiY9xDad0+AvU5p9xAS9WaZAVclgfgw+e0O&#10;7mUdYIdgQFqBdJiT/Q2dOD/1CLVNLWkhUkXQlGouUqQBm6QK/HB2Bdo9whIq+wJDs6nUhJgSYo7q&#10;mZ5Zv7387qEojpxE18pBnh2e7vLy2lwExR9E4AQt9FZrYdJY4oEwSOBNTDBrHBngZB7iS/BA+l44&#10;jCuUPHmYBLFOW1/sO52qru1TMk6d7ANNH+NctJlq86v7CZAa6RKSa8RMCC/wZIaF6iyokLQSKMZm&#10;RFIxHltfioX5bdhR24Z97T14cKZCT7FANQqfpqjuvEZgmOoDxmQ+pI7Hk43GF5JBZiEoOgMh8Tk4&#10;g0B7zrgsAmsRr9PImgWcxg1B6oDyEVeEp1aWm4JVTynfvF6qzo6qyahLGgob1a1GNr6ebZejadXZ&#10;JoCHFmbrJHuRDa4sWg3wb7yY4ECQ6PVu4vtaiPKF30O9gsKyoZpR4BFsyNOHoHX5Rbwv1V8tyfH+&#10;XSxkVlQ2UsNyWJENeBrW2Rc4eY6vsWh02mo0ftFvS0zwCLPPdw3FNDLfdEh/o5N5QNPjPFIV+bdi&#10;8RNoJFvqSQilejyAzxVGUAyDg2ylIv1a9DZrEEgbG0bNdjQufgy1sRegjR2HFuaS07+LDFBLixRO&#10;uhG9ZUyDm/wDPa4sk3fF4fS4xa4UFMINZ0MGiid9B60jea2YGDulrniyRane8exgEuXUHgZoMCq2&#10;H2rm/w3u9gxeX4vSt36CTu53cj+oGjfzHdXvTWWK7WzEU1AXfyHsBCixzi4NMhm2R1WZzNBJMJM6&#10;LT/Vqrgz0LUnnRk1Y74EjVyCj0amWVbebcxnkanV7t5WlCx8BjXUOLwEIjtBsod5lfmlcVQ4amf8&#10;AO3Z0+G2l6kFcOtByYI/oIF1xa24lLLHGrMBOxzuq0r/Ghx1h8y9ve7jFE3v1QCUgMX//k7KSaCU&#10;+N/zh0VxBbzsBLQ15y9DYfIVBqRryIDbdkSzxHvIvHoMcGkkX/eUGUXRmpSGGKdlKmCaHk3TpBbl&#10;5rtzsmMxT+VC/YZoNI2kyh8zEN2HJ/J5FfSjmUetp1boN5u7iddmwe7ZZtqDSIHmsJu6aEwCBGTe&#10;cUt1C85KOYxQtl+zFhk1xUAN6Ih5UoMMis5CyiFfgHEF8iGm9JBFV3d2oLrXhma7AzaXorJbp3x0&#10;8x0QiHk0AbMXx5q68TUyyID0RoQka9Vdar8kYcbumahg6PnElDLig0+jjSvF/4zfz+QFzCeBsy84&#10;auMv37eTm45/RlVdN7UKct2+Igwl4wyhCi1WGJSuESuq7YYeq5eRrUFssQQhLKyQ6EzMJGham+We&#10;8ti8o8alKSCRD6LwcPF5CIzNNQsyDUnNx6Xjj+OWaUfxszm5+NvSMry2sRpvHKrDB/nN2FnXiw01&#10;rfjaOKoESldMlIVk2VJYODIPxJXgVwuKzfJVcLMS9O5gFVkPZ+sclE28Bl1qKGykjTMGwJ51JZom&#10;ycmdajvFTRVMYeUKx14MBxmmQ4M82I3WomSUJIcbhtEe77fVBaB70yVofWsQwZfqqAYJVv+IZcWe&#10;XoBJtVCqoWGfRmUn0EhtlP2LYGqX2ug7Lv9LL9mQ27Ofn/uY730EfDFejfpqlofUrhWsVEt4D7IJ&#10;9yqeR0Zr7svGyUbh4TVeM+rag5p5v0Un1TkBjELoSWXvTGRD57M1zPpf3kPB/Kh+S6swb6Ub7UUr&#10;UTbjPrSwfGyRGhQZaJhiM8uqctKtBhi1uXith43IGsFW9HEXtchKlL79sFnMTuzdRDmSTZIs3ooa&#10;rrXpw+AiULWOCkX9qifgdlizchwtOagc/3U08/wedl6aetnGsmzcEmfS09aleJ1kxh0Cdt6nW8/D&#10;jkCj790a8CJIg52Ci89XFX8FOnLeZb7EXAj0mpfP8vZ4j1LslF5UrBmGMjJqdZQ9vIcGy9oI1qUp&#10;V6JlWzy8vVYwCjUvPzNqOPgWaglaTp4nk4aYr9ip6lJV8sWwVWnmEjdj0mB6ZLqWW9Ry5kNRlfTe&#10;1aFqME2R27fA6doNp4PCd+327GVaCqzB92jUfWpLfEsthZuRNfpW2Pg+24YFonbJX3mPJt5TM27Y&#10;EWjSgsuyp5qBOuNFQC3B1A0BtTq5FSzrpabOwXHclIHHVYOC2Q+iSYx5zOWwN7ETY/Y1KUJrpRtH&#10;e6rhXuZRPsKmLRj7ttRz+ZiuYp1kWmb2kRuL8uvRL+GIIVNacVaDN3JLChytOet1GBB3FEvLfN4u&#10;TKikswe/nbEN1445gJsmZeD+KYfxsxkZePjdbPzl/Vz8fXkJYjaU4fXd1ZixvxbzMpqwq6wN7U4H&#10;n42MkeDbzNw+OItELIFarYhWtNyVGqnJFuEP66owfGsFbppwAEHJucSnJgOcf5p0UC+VD+pi+X0U&#10;ID9p+wzAaW1+NN6fV49Lhu9HqFmOl2yTwBmSopEzixIHpDUTxCoQbJa3aEFAVBbid1s2DbeW/OU2&#10;YXshvv7GPvwPC+fJ1cUYua0Mbxysw7KiNuys78HxLjeqnepP3SwWf8PWX+tbp8uFeyYTfBPJMPlC&#10;zGAUQTNEL0k2lYQy3PN2LhpMnltZUdjDaO4yX3LNov9HJiYbGXtZMoe2NWdTFbsUDWRDNjYkF1VA&#10;uetUE2wa1/8vr5fNaDNKFv0I9WQjdqmFVH2do4LQPmcwOrdficYUsk82JC270blbszMEnBqI2Mz3&#10;w8prgFNsUxVaBnsCjmsXK6IaRzHvX88nU+eiWTytfGKpU2JM3TzeRqnlfYp5nZjMAYItG5zxEfTZ&#10;s/hpbHlujW5awFn77i/RS/CRSin1UwMqXQQYMwK8/GWmZ+P92fjc+ZQS3sPwc7i7WG4r/oSS+AHG&#10;l9UMkhBYagmmFfP/TLbCPDF1Dbp5nAIXKnLuLhSvfBUVMf3JFsXexd7kuK6IUqEGNDWFUuDdGBXO&#10;9J9kH2o1IOkxjtqDqEy73NiedZ2YnMC6YdMoHrU6bG2dBYtQm/o1tI+SfZH3NawvBB28pl2O6er0&#10;CPRNzHfxhNupaloBKNzeBnZABACWs7bmw5qmeK5RuV28vidmAIE6BA1TvkP1l8Bi0hRktfJJC1jO&#10;ms/tRXfpDtQmXMDnscrV+HES6E3Ai8Rz0V3B96wzNeBCVd2ONdRWtqCXnZ5DphoHAU51UbN2PAUE&#10;o2pKM/MnLUEMSt2IRN97CPZOuBxeVB5diOI3bkPt8P6omsFOr9OKael21/AcdV4yAwkkmXcf27S0&#10;G2o8TNcCcIGnQE4MNNtcb6s5iNLUS9FB4Kx/83skcRpQpe6gvLlkB+a9dU+fdmPNxOorTIv12uW1&#10;giG/sU9Ry0hoSKDCNaJuNE9phCJUmgxzHJt8swi1batpIQlbSYwoJqBRw4xk240kAYvhZ5TYoqTI&#10;mN40bhGUWIRB0duRtI0MW1jgkd+qB3/44DgCRmXjoZXVeHlzEa4cr+XDj2GJiZEBYkoXrn79ELGJ&#10;7DcqFy/NsdZV54Oat/xZtk9p4/ywaMurbsWVw3eQCtcYp1MzM0AqtgFOPvToJqO6m+U6xzaajP5t&#10;dZGaGl+C7uNCB3uMGpdHXMA0nJObHkLT/6T4aVPh8JvfSExRle7i7h/P5gsiDQ8e08wXpQEi+YZp&#10;gEhqfhVumJRthegn+HhdGaanVVi5roI4lGv5C1b+ztgIVI0hezlyNbqWDjHLYMjJuiORDZ/HG8ae&#10;b9ZadzbNR+Xoy8w1DgEQmU5zEkF0x9dQ/97ZVGdlcyNDShoKR4nWsiaTVLQgY+OSsJeWWsM8KOq2&#10;gkHALVuk395knpR/enisBS4CkddDZiR7lM9Eok3PbmZYoZINQex0C8+laCBCIOrRfHA+r9uB6tm/&#10;QA8bRK/UWnYIAk4NZDREh6LjwASeJ1WphsUrf8dNBpThbTHvSTbC5kOJKEs8D67XCLYadU8KJDAO&#10;RsvR2TyDm7E1WW48jftmoTTuHAKl0rNsgIbJke12UQXsEgMloDWMjEDTkqdY35l/XtfVqjFTQkTN&#10;XlRTDZWHguyfCvgh4Kz3AWdnRy/aFLuVW3f2bFQkEbxGEIyZls7vpZote6pmHjWlka0yrfbhoaia&#10;/XMzL1sl6HGxA+UtbO3HUZZ+N3ojNQOMHWVUGDpGsJN8/09wt2uUnZvUSCev8xyBoqwrCIpUUQeP&#10;V42/ycwms9y5ZFvVqL+Ak89fZgGnx10JO0HLLhuwVqJ0aBon2bqLarCnhV2ii+Lf9Fx2vjO+c80I&#10;crezjcixSrGG5KZuneHpyUHLsTmwNWl2D/d4WtkZZJv3b8VEEFBavqrqoC0TgIBTjJf1g/XQmHec&#10;iv5kzSxr2D0JjaMGWp3pype5RzCkaaMHmV9r8E+2bAuMT2ef535jhrLul7A5H4ExWcZkFm7GO+qN&#10;L6cJ8CENNTEXy00MCdZrVw/aqS5PO1SGX36QgR/Pz8P3Z5Xh1hkl+NobRbhoXD7OHZtPDTQX/ZKO&#10;I0QuSClkkyOP4rVVMg1w86rzt+GPc8kmRxZjcp7li3ussRv3T96Db0zdh3G78kxZP7+GbDSJAB15&#10;BCOW+q5nJTwdzlly+mOfmXH6t7L6Vtw0YiPBsoYgJaOrvPs1ym0ZY62R8GrDRM139hg/mZ9v+lC+&#10;CUvU6AwK8L8x+MoAbM0aMhgpI4emDWk9Ep1rzARqaqYJUIBH11DVj84igLcSODVboJTAybzIXppS&#10;jYtSD2N/kxqm3Cey2OOzZ5TTtmcZqt77HrpGyHeR6hkZR+NkqpAZX0PtrHB0kMU4xbTYGJpGkc0c&#10;ewmd2cNQJzUwOtio6I081rhoCHp2XY7GZDYc7pNa3PDuHXA5lzKHsjVuYAWUWiODvSqx7IEKOUf2&#10;4rV6QkdnORpyl6Bs93iUL/07amc+jPoZv0L1O/+Dqlk/Rfm7/4fyRU+haksaWvOWwc5Gr6ikvAHF&#10;xvJi49YKhx7564lx7uQhVkqHncD5MxN5yAAmOwg5mauBVyecge4iaylet6eUeZJ/5jrejY1eU0Vd&#10;teKQzD9V90OTUBN1AcuEqr7Aj89YO/17cNuqDMBq663OQEH6TUZddUbJyT3UsEsXwdr4XFJlF4Ov&#10;Yz6q3v0D3D2WjWvtos2YGqvpqkBH7U5UJ37NMDmN/vuBs3FzlDm+c1MmIl943Xps/mk79AZqos8h&#10;Qw1Fe5LsuEybQC0tQjbVbubVFRWE2sj+qN+ZzGeRj6K5Feq3p6GeAC77a3t8ON/rmWhe+FsCrKLv&#10;sAgIXB52tFqrXB2dx0M123XQgJXL2YKamQ+yXFWWVPMNk5a/J8s16TzYyuWupptIfZYLlDSCQxZg&#10;UhNQ9sXWHd3F6ChZjdo9U1G5/DVUzPkDKmbxvfOd+9+72H39mlFozpxGcp5j+k+9FzthwOvhvdjR&#10;uTSvXsAoJulToyUWaBLYjJlJ4mOcyo+THTfv5GBHUsY0FTC6OaYfOo+/b+VP4fHYIQOLea8VLDlp&#10;MwLJjwNOnuupM9c+sZjgFptryEuYGOeYBmKDxh4IWvKSiStA2gG9f7V3ai6+Rdr8HLuVN6kiyy62&#10;OZDd7sD+Rhs2k6EuLajHvOPVeCujEjMzKlDc7WQ+eTLxos3hwvemHDPa55XpBxC7MdvUzXKbHX9a&#10;dATDlhwykPPSOoJ3XDFCRh5G4kofcJKI6b1+2u0zAadO7ru1ddnwnfhNCFLUEgKn1koO9Y1yCziN&#10;G5LAa6wMtLVUm8vxrbfz0WTnm+e9tHqIk1zT5baRBbJHNYzKMtSqWp26KXVV6CanC2XddvYm7dhR&#10;1oSfLiR1j89negqSWseXpDmt1nLFSv+sxGNYVy4nV96b6qhLFUBqCrbBVj8R9VQN7SMC0MVG180G&#10;2zJ3ELozr0HdG6HGl1HTFFuiBqBxyX2oW3G3CaqraYCKvdmoJYWPXIWaWWRyo8LgiApFDcGi+8gL&#10;TGczWusmwNUyl49jxXM00ZJk9/Qc4AN1sMLYUbt/Fore+C5K488kCASjg6CkKW2tZK4KlCw3GA2W&#10;tFBqo0NQETcIVeOuQdXCv6Ezj+q5b3TU2KPcBECqom7XYabF5uXoQdWcn6Gd1zqkqpuBIZkiAlCT&#10;fAFVNJUDLyPzNTY4lo1TI89sDMY3kw3fxPJklW7eN5lq+zlmAETBQuojz0ZP0RLztmRnqlzwnAE5&#10;M1CiuKVMT+zPzrKT87qdANWp/E+6H65mMTcg51ApbhryF8Q9Psv8ttXvRG3yZYa1K78WcJI9btNq&#10;l8DeTXm4MuD/4c3YD8xvDfzUbRxJUI/gs8mOK5crskC5KUUz3Xi+S6ZrHOTHXImupk2mZrk6K1A+&#10;9QG0ayCJnWYL33/9ez+B217J52cjourrcR0lcAhsfL6QfG/Q/HD+c3u7UD33V+jme7LFDTAdgpz5&#10;BZw1SefDVmGl4+b7kErucRWy9vWa7l5g0dt4DPXsBIun/QhFiZegMob1ixpAq0wPkQRggpg6J0Xc&#10;0sSMppFhqIkJR/Xo61C/5FUyXoEC8+lqIXOUuWct88p6rbqtYCKGYfrVdgKd9hlQXcn3tZTncp+j&#10;yry7zurtqEi53LiD1bxxE5ydZK/853XnWecROGVe8ni28p4fN/NJwCkXuGbTRv93NlXmhCKEjKlB&#10;GAmVGKcBTs0w1NTsuDI8MPMQqtmoTWsn4/RS8zStXg3dfGF75ftloft2nrrpmJd50h3s2FzfjfPT&#10;DhCD5GBfSeZ5AE8u6Ru7E6hlr3n7NIJrQi2GjMjAuztkeuFdjI1Tk31Ypqfg3Mdtn0lV77s5+KA/&#10;H72ZmVBhaJ5oGQtHI2cqIIKl+c5C4vcw+WkmV+LqycdR0KUe1ymrHZxOH6D5CqaH+5qcTpR22HCs&#10;rgPrCpsx42gdkreW40XS6ofnZOC+KYdw3bgjOC8tE/2TcxCenE01gL3I6EaTluytoSYSC/M1rhZh&#10;sTl4+4hsq0zDXUYg0OgmXzaBQdHBe3NHoJwgInuYnZVX08m6Fp2Nzv/P3FcAWlls319u0ygmBioI&#10;gooCAorte77w+ezu7gCkO24Bl1JM7E7AQFC6uxtud3eec+5d/7X2nAMXxBc89fcfmHvqi/lmZq9Z&#10;e8+ePRs6EhjJJIZQxR3WDIWvtkHea61tE3/NvGpHzIqZbVD44ynIiiJDovCUEDyz37+Q1/8MhQnj&#10;sG1iG+TPu5f3YccVcLKTabsFGfzFGzzVRdj5CpnLoCDUU+iqKPByrFYEIEVBr2J5tFVxndgvf5ON&#10;UM7W5VQvSweS3Yw8Hikf3oXC3d+yY8u5mTVbX8JnzFJvZDnKkPHprRb2TKpkrVxsCCQaIAqiT0Ft&#10;thNw2Tc9FAoL3su6kQ3MoyhHWrJXTeG35iHIzx/Je0o1JagPbozceQN0Nkr2zCXwt7WgIRVjFBpO&#10;wCcVnXUkG+QIAhjfJ0SfhoqdWstdh8K0Yvzj/D44JugujHreMV9P3hpkx3WwWXMx5GqCkfarz1+u&#10;WXVgyY87cU7oYzg3+BHMfN9NwNRXZiH1nb+ieEgw664FyglkirBkLlVaFikWyrotYR2nzryLZ1Sg&#10;bN9PSKOarxVKlTwv//WrgEK53Ehw2D89G9g/5F7FAU92Q9mqCSD1vjV8pepMFTrz43tswK0a08wm&#10;wTRgCLQzY0/lgLTEAMGr3SHrtPMktQL+q8xag/TvBiAptgtyB5Hdsb9UyWeV9ekYq7wEZBt2dacl&#10;pno11yv9xuMShzRBxfYvrN1kCrBA034V2gBTA5+xTjHDhsDpgNVbL7OBzDJuwM2ePxgF7ON5wxoh&#10;44eneGwFy1vM6yrWgbQzbT2sgX8xP/uvdwTg1GSW7Oo5JDY9XyE4xWh+Q3sOKcSbXoUHJFUC0rg8&#10;RI5cjQEL9xvQGtdkebTkU+zP+ZCxNwtMmd2WPfzOstqIn01r5Uc+lY8A22fWdgS9tBGNojMRPNn5&#10;ejcdsg73fLIJsxPzsSylFE/O3IPwcduJTYVoPXgDFmxzrormdHQYcB7EvYbvXVY6asapz/e9vARB&#10;I5MIUBxZYpNZIfKRyjTbphth+H5iGiJjkiyY6YmTtmNtvuwPpOayU9b68OXG/Rg+fw+e+WYzbn5v&#10;JS57bT06T9yItjEbcOzYDQgetQlBw1kpCmQswzHVb2VtxtQoLp/31P1I/6kCaEQTeIfIZCC/scl8&#10;HZGAqCXOaK01116t+tGSRAKnHNsFEiU7hiEtpi2Fjyo4WVEJO2j+F2RUP5+B/MkEnKEUxDGNUT5O&#10;W6w2IZsJRdGrVPMWtkdurHweNflBlXLCaajLfxmlCVFIjD6d31NNnHoyavKnsmk0QSQ2MJMCSOCk&#10;8KG+GCmf3okyMgwBTfEYMrURVP0IGPJNtMkc2e4IRlVjtUJGbjcRlgWgcukpGRpC0GqN1C/vocBq&#10;MNAKGFav0ZtqZH99PwVDanIkQVj+jlKbea/RJ6AmXc/PYlggCDlqa5ZUqqUYhuxh8wnCi9kxk61z&#10;1XsJxN/cj5IBBDay8TSytHpvBpI+egAFQ+XC1ZiCHsZyEuT5PMpl4+Sy1QQFw8KQt0irW8hnqEM9&#10;e2ss2jV6EO0JgoMfdFs5eEp2IXNCd3PqlnuRVgVlc7AoWi9bLPD9V2txTviDuCCkH7qf8BB2rXeM&#10;oSJ7ERImno2qodqqubmp3wJLi58qG6TspWRyWSNPRnX2apRu+8bWlYuJpsd3RG3WEpaKyVdIlriN&#10;tSZ2pYFDbjwCTgHRd6xTOXh7CTrVVKXvhodgXMk2k61bK5mqyJQzJ7VHVZGLMsXK4586eGtSkLcw&#10;Fulx55p9t3yEc/rXTp4yScjmLPOJriGNwFytyITleK/vtXCgbKw8IoKQHdUGNYkreFW2Gwc8hf6z&#10;uAFsL8cIBWyaKBSgScNhZvmdVwf7oKnUZNM8v7osDUnTLoKHA0DemGNRvk/LiFlsXwb5jCJ7KRaB&#10;ouBrYoigSeD9NeCUF4h0wt1FcgvagCCp6DbnIOCUWxKBMz7LCFZIDElObCpajlyOp2btwtqCEiKC&#10;SqR0KM78Mul3Pb07XhGdqmqr8N5Pu/DEzFR0eCsZQbxH8MQkRMglMWo/WsauxfHRmxAyNhFhBPGw&#10;mCwcM3QtVu135iIjreYx4e59ONYdnvT7UQOn0qBPVqPR0K0IJf2OIDDKYd32/5Gqbr6VmqSRCq9d&#10;7nLQYux2/LBfLJOSU1dlmzT9/eVFpNXrETRK9H4Ps9wIWOEExjBWtlydXPCQXLOVyB9MdtUIfza/&#10;LLunY7fmz2nf8Tyq7kEj0/DA7ERXzV7tubOK1T7XXEBqFbeylkxQsTmTYpD66rm2ThuDI1ExOBiF&#10;7xyD8lknoXJ8iDEY+Q3WjmyMArm/zDoNhW81cy5NFMrMkceiavsIVKZNQvr4U2yGsuqVlsiOCUHh&#10;wvt4DwnjIrb3t5SnVWxwDSA+ZH3fH3kEP9uYjEBZS0C0WVoJO+9ZQDaTRbYpVa5YwMBOXsGs7V41&#10;W10rRkUVOWdwI+yb2BmFqyaw45dqDGc38CHzh75U8RubycFLwNekTR2Pzx9+DAH+U+sqPm8qj5/L&#10;ozVjKnscBVBuJhQa28VRgOHJsu5aV5mG7LeuRdGLvOfbl6F059tIHXMGfAS5Wt6nlAIvxidXIp/M&#10;DTGa3eaxb12F+ipnU3pvqkLO3YuuLV5C+0aP4/mbX7bvvRWZSJ3SC7UsX40GDIJK2timKN6qXSuB&#10;z95ciE4hd6NnsyHoFPQC7rlsFKpLpbHUIXtFNBJkb+R5dcNVdxpsxNoUyYhgNS4CRQTvgnlPo3jl&#10;RGT1C0bGuONQuldqP8HNW8lBYAfBZSGfWfUw2wDDRYEnOHgVs1ITMhzwq/KR/vq1qGFf0bYemiCy&#10;tiDgp77SFbUVblmkbKoVifOR9uaNSB/eHKWsB4GkJs8qWDeatNMW1LkCXA6YxRx8SgmqYqG2Vz8H&#10;HXkgGKDy+tpwLWdST/gKNGAQ6jWRJ28KquluYUWAETrbpplczO1N7kIaCKXWr+fnVGv3gjXvIJdE&#10;QCaH3HfYPh63eEEDqTFutb/AUhNKZjeV6UJArEkn3c+BpgGrdxvP9eDHfdloNZbyHJuBCMmjPGyk&#10;hQo4iRMKwGPLH0l0QuQYP3wXTo3biJs/2Ys+P+zB2Pm7MXVlEt7ekokv96RjTlIWlmUWYHNeMfYX&#10;lSG9rAKFNVX2mlWpQcxjWeVWn79/NgnWiN3EIgK2gDNefua8v8x3xIkwaaLRqWg3bg325QiLeCbZ&#10;67/Byl+ko1bVleJmrUXooNUEtxyEE9zCOMq4pZGqKOf8qv3UNeqETMin2rwFb23zO74KPJmeogoe&#10;NJKj0KQyhEzJtbWtYQTgcJ4fQcYawQoPLNrXqxilthwNU2ZFWLR3Huuy1AHHeh3z5fsx6bji7Z0o&#10;sMmlCnaOdXwWNjaBoZoMsLZ2ATseAY3A5i1/Dxkzr0U6QaaKQlHCDp7zMgXjrVao1EoXqlMlzAVv&#10;HYPCz9ugiJ1aApA6VnsVPQlf0etIeuU8O1crY4pn8LgoqtSvXghfxVfshFQv62ZTJdHST+eGU7Tq&#10;NaSTCWpiQzP1mqhSODUF4KgaGoqsV69C8YrxKN/4BsrWv4LixaOR881TyJl+OVKpFmaQOWmlUj3v&#10;aX6EIyORMvt+eCoT7fr5K19G1vBWBCLHahWowjc8DLkE4aK1CnjLatHe2iyTBMEEUU7UJiSz+Jmq&#10;oFabeMVAnGrjKViFpPduR+qcfsie9bhFPKq2xQBafqqJGadmaiJK7DYliio0AVZp/850dDvxQXSN&#10;eBE9jxmIjmFP4YFrxjuGXFuIlDeuMFXdq2WZPD8lqhXKdzsm9HrUbHQIug8XN38JlzQfgXYE3zei&#10;3G/a7jZxxjUoltpLlqrllwJOlaeG9Sp/z3KWKXfKOeYXuuuNm1G6UfuvcwCrr+YAqm1ytY6dA4dM&#10;FsbgFtjA4eqFjM1WxnhQXbgbyRMvIIuVPVXl5GAxjvcgAGW//yeeJ1cyDorrpiMhqgMq+wcDGhzZ&#10;V/IJ6goqnTWlO/I/vhOFcwejaM0rKNo4A5VrpqDky9tQOEZRuYKsHsvENmX+4DPJ5pmv3Str5aBX&#10;xb7M8qh9zHYuwBSYOUYotVwD4QFwEys108MuO9dbmYHE6X9BkQZdDijFK+QFwsvVkXXXyI9U19GK&#10;I55vwBkwBfiB0wYV/gbFJpAWp/5Wj9fXJCJ09FYCVRbCKZsHQ7sdmhvJ1mm/MUtTHbuXOLANwcrU&#10;MENH7EQ43zcfuw0nRG/F6THr0XH8WnSdsp5a6UZcOH4xHv541YGpNmlw8sO54wPFAd1PciWTQBrL&#10;IQInd6h0Eq0UkjwSs5g0dI9dhUICr5KWscrhsSHONcS9w7PS0TFO/9tPlu9Dy8ErCVC5ZggOk3oe&#10;6wdOfjaKTsYZqskjefQP24KRSxKRUe3F7vxiLEvOwy2f7kYj0mkDOYKjA0hN7rgJHoGvrUJSZbMB&#10;HKPkd/Id5TEGmP7ff5H1W3Q6OsRvxK5yWVM4Onk2MFMd9X5P9eAHgudi1BZ8htLkSfDWytb2KfJ2&#10;PE+w6+hWz5ABVI7VzHA42UUIKhWp5+PWKIwNtt0Ekye2Rcm+gew87yPhi2uokrJKh8mfsAUq322N&#10;8igC57hjUZMcw2oTQKujyebpAmeUJy5EYmxrYxVaJ64YoAJNLSEsk3r57k3szVr7zBdm2eHqtJTQ&#10;l4TytIUoXB6D7A+vQwZBNIf31kRS8UAymDf+gpqCHSjb/QMF9WQDMrGxcoHb6OYo1uZ0cqA2w3gV&#10;62QtWYnUdNmAxY4VEMUNMAL7urqvWWaqY74ys0r76vlauBbJUy5GMVXO4hhNtERYTE2plMVRIRw8&#10;CCYsS+5HN/AE5zs54L4pBLzH0LPlAOaX0CX8OdzcZSgqi/V0lUj56CZb5ugjE9IqoLS4E1CdTEBj&#10;Gj/gU3QMegS9WrxA8OyDCyJfQM+THkfyDhfIpWTdB0gdoZBvshPy3gRMDULa4kEBThSyrpDaRNmq&#10;OD63wqVx8DYH8DSy6uX8rD2CxKAWMmuvIq0Pn8OsetCAIjclHwoS5iBx9KkcgPiMZLNyg6okwMmB&#10;vOjbh1lfRdQkJiB5RDMU8d6FfJ6C4S2R90ovFH/fB+VbP0dd8W7eW/FpnZXPVG/mwrXTkUK2Ke8A&#10;OdfrWeRepUG7iFpQ/oIhdnwt28HrE3sUMB4KnG4G3bkR1SqWZ52A/2tmDYjZemoUrX4NWcOamTaQ&#10;MbULi7JH0MHr7qccOLOSA1wCZJ1WPjkG69yc9JvupRVKijIlb44sK/9LP5AIKZamaX35zLkm17+Q&#10;S2YtWgkdn0SQU1YgEIGcJpV1jmJYFBDk9MrP0bxeDM+NoswrtFxUNoF1JaZty5Dhj0lhVXz42wdr&#10;+HsCcYP4YMstiRkE6VDeL5z3C5OXz5gk/OPlddQ6eZoKLdumvfnPkrDwf1LVl+1MRZuBC6xyQhSc&#10;VCp1jNRmB2ZuKSQpM1V1scMIVtBZ8ZvQ/eX1aB+3yjagbxK3F2GTc3iMIprwYZm1Aijwapu9WYWr&#10;IQKV7r63JZ7+e/0ia5SznE7VYRPmpLq4e97abRQUjZ4K10VhwGLkbuiDreNaI4FgmTXzOlRuHYTK&#10;vSPIBm5F7iQtPyQYEBCkOtdFk0lGhyGNAln8WTfUpiv02lrkbBqIhNEtDQBlo6yIa4qaj05EebRY&#10;Bj+veYxNIwYjhiD1b7s1lbcqF0lv9rIldNXDG5MVkXXKLEC2JEfwjJgz4UmjiqXCU1jqtQKKwHmI&#10;56snG5UpC5A3fzRVSK0AaYW8fmSf71CdTP4SqZMuIGsRAyNokh0VkyGXj2iE3GlkTWUJTq2neqZZ&#10;VLcSSQKmkGgy+quuJIQUGE2oefbCU19rZS/fPRdZo48zUDafV4KIhX0zphRhamnu8Kao3P6RFXPt&#10;4p24sPFD6NFkCLpTTe/VvB+6hr+AP5/+IvJT5JpVh+TZT6JUDHq43HyCkDW1LXz5bqXSoIemUUV/&#10;gsCpvdlf4OsggvAjGPOkc2eqr8pD6lvX2uDhmK8CdEjdFXtrbFGXdO2ibx5g+WUd03PnwqfBVGAA&#10;p57r2Q0Y+Ow10Cot2TsX81UR131I+WkksgnsCjKi5asCtVoCXDYHpbLVMchd9w4yXuL9eK+0SWcg&#10;Z9b9KNv1HmqqqALzimpLtZ7a0YdsAlsp32tiogapnz6MbBus9QxS0wmafNUEUt6IVijZ6fxnvbLX&#10;U/V24CYwc+V1ju4O3OTJUUPg89SROdaKJe7ifetQW5OL1OlX2OqqnBGhKFg8mBXhYRuXE0xYF/Im&#10;MPWf1xFoGuOUfT4AnPpe32kbZEXEWsl7FaKancK2zIhKdDI6Po9ynUOCc2TgDHy2oMM6jqRLZjkX&#10;bU14oN+Ueb7U+glyZ0o09V97CwVFJ+L0ievwz0924pGvtuGxWdvQbop2uQxghO4hgHYELJzabIiC&#10;DQ3djWdZTksGnoLN3wk4j5T2peXivMFzOCJkk1E6VLfljv4RRmgfIncksk4VPFRLMfngFg3JJnQ0&#10;IqQQUFMRQfpssfL8D3toVgX7gdOyrh/Igd8PzyoHM+8ZPGIHpm5xqrFFh7GNp+TTJnecBSha/rBF&#10;NxI7KB4Qzs7UFKnT2pI1/BlFK6hOffsn5Ew9jWDZhKrjMch7/2JU7B/ACtReK0sJPl9g31tdUDU4&#10;hIwrHKW8TtHrTVDx1Uk2aVTODlrw441sGgKS1BqFOfOuZZs5Z4msuX1ROFSzq3Ljka2QIEfVWpMs&#10;RYp0vljbDbPsMtpXr4fXs4nvdxDEMsgUCymKFcZbDIgrkm3TsOx3r8KmuA4oT/kYWR/dQvCnujeu&#10;sc3elo8TIwtH5qgmKN76jp1HxZIMZiWZF9mJgYebOJNwSGBMHatzW3LU+1X2jMVTCYya8ZV6TOAc&#10;1dhCxMnGaWo7B4P0dy5FnX9Xyn53xOOcoCepZg9Ej5Z90avpS+gW2Q+XtH4Ge9c61pi2YCzyh6ge&#10;+fwEwOzXzyUgusm9J64fjXMbPYmezYegR4v+zC8RiF9A7+OeIet07Zu/dDLrUiYDgjmzZrtr+KpZ&#10;6fJx4WTHLNNrveCr0DN4iBe72B8Uhs+vfsrtxmam9VnLC8lCWSeaiBGzqa1IRMK0Ky2SlMwfGkw1&#10;CSZgy4w9DRX73seGDx9A8qRzUbJgGGqyN6rhrGwetpT8b2vr8zn47CRTW07QXs8+4SIOVWeuRnpc&#10;ezO5aODUYgMDZd5HA3fGlAvgLZbAy895N887aM90DND5bzpwk4lFgZTVft+yn2gbaLdQIWfNa8gY&#10;0dIi2mfEt4M3XxM7kg15nfB8Y5v+a5pK7tilY7KB7zW4ak8q+YVqYKtERoUXXaasNVXYgIsg6IIL&#10;Ozw4PDutVHZQxzRttwhjqjxeWKHVf/EpTob9xzkQJfhNLDCiFk7w1ApBLaEMGrYP4VGpxjYP4oIf&#10;OJkVqclm+AduwvhZ/lVD6vxGCv9z4FQ6qpVD+qdUVlqJP4/+EcHjBIp8eD2w1HWrKAdcWsMeYksh&#10;qbLHsrJIvxvZulU+mOwcHAGCJ+mBpKa7ymxYsWZUtkoI5MBvuo8q5eDxR8wEZ62Df2KO1lKrc5Cx&#10;eRQ/ULEyv+U3S1C07DkUjm+M6nc5okfJ1zEYdexUZYPDkBpHxvDZdaha/RyK1j2Noh0DeL4YlMKS&#10;aaJpEQp3Po0EMhsMDWZnbI4SMpGCz5uj8MvjzR+vfEgjpH/9J54jUFpiHdNrAuoAqHTfbKSMOYnC&#10;HWazrBYwgkBURxD28Pz0V8hsi3YQyDQhsI33nUch/pmCQFboXcRrrSdT2MvftTOhFGl2g6oMlKRR&#10;/fblI3PBYBQMkFuOVg7JQ4DASYAroDCmzvgrqaMCXtTyOilkDywXBc6E0IDzoBBp9Ug1FvI+KdbP&#10;kr7vh0ICiNZpy41KKmvJ2GY2K1xH8C8ga8xe7taZJ2zPxEXHPY6ujQeQLfYh6L2ISwic3ZsNQqeI&#10;h7B4pmMA+eveQ5YiThGMyoaSFStMG9lVbVUd7ug1GF1CnkavlgPJWAcZa73I9lJ/BK+N1iZxBJ/s&#10;9ciM6WTb1pYQfAzUyNp0PansxXxNm9genjyFyWNPFvMnOGgWWtHVFQ0+sLe8gZDZeLfyyDJ+V4Os&#10;hXHIptqt+KHqJ7KfmisS1fHMt65CXdUOlGWsQk2RJktcUkSfem8eX8n46jYaYNYrclEts3cDr83f&#10;2BtT5wxDzrBI1p2bRNIAZMGmWf6CYY2Q9cPjvJpbY1/HvlffYBPAwMog5wjvvnPLINl+Mjtw0BV8&#10;e/K3IGHqRWTlwcgdFoaiRYP4bTXvr4mWjTxvptVHYELItb+yBhNlMVGZb3QvTXTy3prd5/lLkwtx&#10;wjgCp2RWsi8bozChgdw2zLJ/hpJlaom01HRjmgaY7tVprC7rd4uWJvMdyZkiy4cqunxcLs+XGyKP&#10;04TTRJI4A9cGWCHSxhwSm0z1PRONB6zFl8tVZuvGfB7n4nRErPuVfFSM0+Ez/3k9uH/KYgSPVkTn&#10;VBacIwQL2BA4pVIrtL3snBF8mHA+tB42TGo9RwbtJxKih1NwjsOAU581YrlQcrqma4SArdO2HbV7&#10;HDynYTZwVmMQ2K+ZsRNlPlVOJRnbagPO+jptZbsMhWsGIEP2qi9boXDmCciWO8vwcPgINObb2T8c&#10;aRNOQ8HaB9lh2FnEMqX+eJawvyxE+jd/tplRRcqRO1HhyFBU/HAiit5riWqtyBgWgtSvrmKlzeL5&#10;mhjSVghivJtYDrIeMrK0N3ubs7smWTSDKpcjOWfXUPi1Pjx//iir9br6MoLlZgKiBESRweUmQ3ao&#10;kHeKO0kA9fhy+WwUEzaUBovy1AXIGHeS2fxkR/UMV2xMCiSFModqff4i52AuYLBQaF6pqrq+hM65&#10;ojiH6u94P/kylti1Mz69B2UEDKn+cv/RZE756OYm7Fr9kxZDBpbi7JNvT5iD04IfRfdWA9Cj+UsE&#10;zj64pBkZZ4vBaBfyID55hQDFVLZrLrJHnwjPOALfkFAUfnizvkVOegn+ejaBNuIF9Gz5PLoLPFsO&#10;InD2xXnBz+HWi6NRbdt0FCPtwzuc5wHrTu5IFSM5mI1zwZJLCXZa3VOTLjMNH8OrfXXm843MFBow&#10;5CSu7YHdcllFXK+vK9HjojppKfbHdLNJHs3aV2i2ns+q92UDQlE0/wUeZTtpMbOveYvILvegSo7z&#10;nqX8rIAoYvKzOOjNIugsZ92mqhgoT1uNhPGdUM720bp38whgfcqBv4rXzxpzDMoT3rNyeOrkH6rJ&#10;PA1sYp1+Fd3AM9BWajsyQvYN+Dbxc7m1Wfq3Q6glsK34DJkEUF+RbJssb30marTizMd+fcDGq+s4&#10;rcP6g4GnPgs4VVffcsDmd3XavbQeb69NQfjIDZQ5Mcc8Y35Odo8sny4H5Fdg6ZZua/FMMDHCtsFQ&#10;tt95HZEgbb9hx5CJKtwkfwvl8WEEX6nwoWSpmm8JmAN0rhivAW5sopXn+GEbsHyrSAvbiP8sxqnV&#10;wn+Wjho4lXRDdY9Bn6xBo+G7Ec7ChQvY5AIQKPiBB3BGWtkego2ZKviwGwnkECsbiGOWv8z/llH+&#10;y+yv3JgMnBa/A5sLZc2rYmfSqhC5BrFTkUGV7hiJrOEtkMdRvvinU1Ey+zjkSzBGkn1ytDebJYUu&#10;leCQ/d11ZHPfUSCk7pPxFX6E9KntKZCNLFxaJVliUXQ4qpacisLp4VTpwlEwJBjZ317Ne31lqq6n&#10;Xg7FcygAC9nxCHL8V7hmEsugTcvklkTGIQAVuJHFaWuElOi2qPZvBOat0zNo+1kCJztxrW8JhVwC&#10;r2g7ZIQe2SK1JnoXO3U1vyvF/g9uRBHZq2eEfB0jUUY10FRADhhJY9uias8XVo5amyyhoFPotIWy&#10;fDnd/kJOaOrqVvAomRjqkP/RHW59c1Rju5Zm7ctGNzHB1/5F6a9fKrSxPvnETePRMfhJP0sU6PXl&#10;a3++9kP7oCcQ1+cLe7aq3M3IHtcRPp6vibacWc/ZvfZuz0CvE57CRU0GUlUX8DpVvTsBuFvTF3Fh&#10;q6exe7UzCWQsHo/cofKDJfjIQ0Fb5o5RpHu59IRaEOvaVHc/+BKMuYtpwiNmpef+gd/NZp3K7zFD&#10;xUddRQZSZtyC4qFapSSWKf9QRcwX0w5C7pjTUJM020TR9lU3m/FKa2uPgY6iWslUIzD6ClXUOmoU&#10;FKOuDr6qYuyjep9PBqjtTYrHUf33b20i1qmVZBnvX8uBmiCr4+uodRjQE9DE/MSOoXuLgfoniXh9&#10;s1eLJNQpHkI9SvcuRPKY86EdTvOGh7HPOf9YbeRWzUG8RoAoQiF/UANGldUBs4Gz1H7LvLau752D&#10;Uj2X33TzzKx91O72UuYIggI6IzWO7BxZPpX1m7KfFCkbYAbmSgL58PN0jwb3sZWKOldM9bBjhTXa&#10;wmciVXqCeueRa5GWJZu6AujIwUwt/J8Dp9LRqeq8hwJ18C9mLNiNkIEbyDgzEXmkB/Qj/4F8+O+/&#10;Z1ZFsnLFZsPG7LBwdAJ7X/1eKidiExr9F6MibyqSJ7aBl+ywODoE3hVno/y74yy8mRinBazl6K/Q&#10;ZVqrnj33Fp43m3khypMnISn2WAoofyebqSQQFb5J8Fh6GnJj5ZMXhjx21IIFt/Le2lVRuy8SjLzf&#10;s/PLZqiZ2jp4i3dj3/TuBji1BOzSMc7JXVvnyu6ZN7wJMl67Fr5yf8gvX7aBpByUa+vJEMzVRExW&#10;HX++gbrXdkOU/aweRVtnIH3E8ca6qimU8v+s5oBQwnLn8x5pk7rBk73KFH1PfS7PU4T3JRQggnXd&#10;N7ymmyCotwkJshc+SQ4Zp1ZaFUVFWhkVRLicTFnAImHP/+IOHleO4rwy/LnzM+ga9rwDy+YD3SsB&#10;9CKC3zmNnsXTN0zjsbxVdSaZUG/zicxlXeYvdauGVizahS7NHkW3ZmKsUvf7G4CKcXZv0Q8dgh/A&#10;7Le17A8o3PYxMkc289s3Zfogw/b7Wmpb28yY1qjOcMtN4dvrbw/WoYJVq420uVuNY+9aflhHYEmb&#10;1QcZVKNrNChIfWbf8A6TD2ewRVTK/uQBtmU+609BWXYSOJfxWmKCyo6tedhWXt1LLnDebWxHDeSV&#10;SF08AgnaeI5g5h2hlUjOq0Llrh/eCDlkzGWbpvJYijjZr2ISaKB0kbZkd9Q9BJYBsJPq/gNq2IaK&#10;CCVo8JXvxv5X/4IiReInG8/+6O8kAJn8nfLMOvBSDrTjp3Yrddc4POs+zs7pYj3IhPEjyuXGhnwU&#10;19bh6lfJNsdoEkeZoEYW6OY7fi+597PVBvhyRPOdgFOTTrKXxqTj6gkbUFWpqcFaPpcYJ98arv1n&#10;WemoVXXtpKeGXLIxDa0GLDPbQaQV8tdV5z86CzA1etlaeY6EQxfJh5SdSGoJQUDL1bxU1b01nyH5&#10;g+62Trh+cDCK4sNRva0DCua0RqFsZMMVckzqqIvbmExhLF31AK/1Iwq2j0HGmOZQEF35R5YSmErm&#10;noCSH49Hgdm/yDbHkTVs0SZwWiaozk01nYyz3kO2QPW6ngxFKWtDPDLIaOqp7tuKFwKaRTkncMvR&#10;Om9YOLK+vJvlZofn8XX1KSaI2i8eHnZgMhoBp6I/1bKTV4uN+OS3x5HVk4W0d283D4EqAmfdEMXE&#10;VOR6udLwmYc2IjD/FXVFLopMrW0vS9Zq7klU38TOpbLVEfjNjaYeWd+9YAApIJHaKkanpZKyJRZR&#10;OPO/e1KPhT3b09DrpIfQK+Il9GwxgGAn8BvIPNhA8LzQPrj+wmGormSfqq+hqn2reRnkDG2K0i1u&#10;HftXHy5Bp+BH/IzVgaZjnn2ZxVofxZRhH9uxNWkyTZzA8hA4OXBphZVmqG2Wms+fM+FM1BT6Z1V9&#10;u1l3AgEFY5nLQUgmmJW8SIpfSCqRsXAMkke0YJtwsGHb1xKA5eiv9pazfmrMmahO0aDFy2iJpXcJ&#10;X2UTdgxNZgADHoGSVGeyUW+9c6LJ3/Qh9kcfY54IXg6UdeyDGoQKxza1CbaaQWTu7/6F1ZJk11dc&#10;AbWF2WEFaFoOKsA0NVs2WoIbB1CtEvLWbWfbV/N3L9JnvYicYU6byY47BTXpitpFhUDhCo21ahKJ&#10;ZMIc5hsCpiu7y+q7mhvQQMABgH3DV6/VVDVYn1OOM8eudGBJrVJgGSz1+XcFzl9mgeaRtFdbYSj7&#10;6cjduP8tf9vzSdTGQjL15/806ZyjB067nRepKcXoNGw+AVMG2n9tc/wjs5kGVFkCTo1+0am49v09&#10;qFDhyZjqvBQOLzu3qaLzULjyKSSNa0IAILCI7UwmeG7tiLx5xyIzlt9RxfORbVZEKcpQEAqjyN7y&#10;4pG9eRgBramBhdihthwuXXsqcj9shmqO7rUUhIzJbeErfRclSROQsvBeeHwfs6uRddRK3WeH9O2x&#10;Uc9bk4mUd25CxYBGqJfQkxFqdlXr1RUPU0CQN7glcub24zlUB/kodb4s9n4yCwKo9lMKdHhtZ6E9&#10;z+s9y+GhMGt8rUn6Cfti2qOI16of0hh1BGnbdoKCqqWYhWTceW//nexEQSl47bpiAjMZrgRTgVFs&#10;nb3UOBc+LGu5wpGFcjAJRtm45gSmSGhNvVRBA84ftUUysH7lLnQ/9iFcEjGITJHA1zIAfO61a+N+&#10;uPjk57B/h/P1zPixH1kcn3WUfDg5KDC9Hv0lOgc9ju6t+vP8fjyvQSZwnh30FGJedCBbk7UGGTFt&#10;zSuhhkxdg45FaBJ4CpCnXwZvtWbh+ZRafUOVUxMdqi+f7JxkmtX6rc6H7OWTkD6qOUFMCyLYJzhA&#10;auM47QWvNs9V/M75/Xktqn4WrGIHgVPXk9ov9iYgElMnKySTra/bwbYot/Yo2jcH+yZciIphGnB0&#10;bbYJ21gmn+Kx4bZDQWLUCShPcEFNauS+5GO/1W6XAjS1rzFPfiZo2goiaUIETXPWt21MqlCw/l2k&#10;DW9jds1Ulr1oVQy/F6Qy1+1imeSGJRBk25rGciTQdN4Wehazz7OvafCvI1vljfDullw0HUHGGedi&#10;RkgGtXWGbWPTQC5/7/wvgZMAHjJ4PWICM+p8CiUHmX8AcCrZHkQcySpKq/CPuJ/RaEyKGXMPL/D/&#10;VbZK8jeajTSk8KdM3IQNRc5xx+PdZ4DgY8eWjauu/CMkvHUeCkYqKk9j1FAgcqZS4Na3R8nPx3OU&#10;JnhSdfRqr3X+Xjg0GDlfXYW8FU8ha1QTc3nR5Evuq2EoXnYKsicRnHisbGI5s2+Ft+pt7H6ziy0L&#10;zFv7IEtAcKOaU8mO7/EtN0aoVLb/J6SNPd0EtTqKbM5UYKe6WRQeqotZw5sh54dn2dnzTdnTq8+3&#10;niBH5iTbE59L9kgvnw0eqZ67KSQ60oO8ldPJno6joPLasqONDicIhFtwY03wyPcw8+M7UV+pvbiJ&#10;BVoF49vAepIdcCZvJkBQpG+geP9CJI87neWSPbYpy8p64Hv5Nwo4C3581o7bvHYvLjqOwBk50Hw3&#10;A5NDyr2akzE264tzIh7Cou+cv2bBxjeRPYRqemw7ePIVlBkY/fhrODfoCQPdiwiUPck0lcU49bl9&#10;0JOI7fuhHVubsRqZ0WfANt9jXXnI3PS8WjmUT2ad/83zfAbFF6Laa07kDgw89atZRckclORVCbbt&#10;q9gzqo25AslLoJLtLGatmXQLN8hnzPzwRtRXJ5sI1tVlsF8tJHASMM2WKRX6R9a/mP9yfreP97G4&#10;RijZ8T32xV5gEaXkGlYxluA8ogl8I9Qe1DI4kOWxj2X+LE1FG6PVUvXezrJJu5Cqr0k3Ap5Aje3t&#10;ll3ONMD21W3ie7fnVGnqciTFnYl6koGSgWHI/EYaSxZ/Zz3VJ7K8vI71G8UqmM98ZNA04PQ/j3NL&#10;4iBD0lFP7Uc968lvd6PRCOa4XDeJQzU6RDE4jXEeWUZ/j/yrwElsCp6YjZYDl2PWak1mCcOk4VD9&#10;dp/s73+ajtLGyZvoPrVevvjw/BvLEDE4wT8xJPvGLwv+R2cHnJockr8oGzEmDWGjNuO1rW6FQ5U3&#10;hWOxRlgyMxntsRBV+0YhJepUlJE5VmiJ5VCqTHFUnZachsrVZyJ7OgFG/pAjGqOMTC0/7hgUfngR&#10;cqIiKZSNTE0v+/I4FH59otk1awgg6dEnomr/WKTNuQGZci+KDUPylONRmzKVYDafZfiOKhU7JdVi&#10;xSZUjMTcZbFIGX4Czw8x80A52YeYp/Y/V+xJrc5Jo5qdPfN51FWpE0gYqT77qJppwkpCW0tglruK&#10;AtHWSXXUkjhyVF8ZChfFYm90C6qDmjzRWm43CeEixLPMvG/yxzehrlQRwjVAur1m6qSa8ZqanFAd&#10;eqsysf/Vq1HGAcXZeLUqSZMyoTZplD/zHtU00hJzcenpj6NHpFgmAY9MU+q1ASBBVCy0XaOH8dZE&#10;Aj1TRfpSpI05HnmvdGUf066MwBN/G4/OwU8acAp4A8B5UYsX+V0ftA/m+TFyLyNY7P0eGWOPZ5nC&#10;zItANmMLPE1ASiWQlmyUO1kdgTKbg9ZC91y+1XzPwUIP5uEAs2wKEsaw3TlIajJN69FlMqnRoMq2&#10;1cy0YmbWUeUXaPrqqni9jQQRsTctbyQrI8v0aIdK31rKjGbPJS+VKNryPpJiLkAZNRhtSSLbq4H8&#10;SN5reCsbKDWRl0n2X1eZxHOoTmqDNIGvGKytBCLgESRtNl22Tt7Ta9sAr+N9FQ2MDLVgN7a8+RcX&#10;j5UDYtZrl1Pz2Wm/aZmt2asVm1MAKHVd1zoCYLosVV4O75QVmW3qtGJI4QErkFjtQbdpq9BobAbC&#10;x2sLYDfbrT1/nDvSkWX098j/Cji1hcfpQ1dgV7L2pafMKN6v3JBUH0fAuH+Vj5pxst+x0tVl6vHK&#10;rC1o0mcbguJZSLG7wwr9W2XnXhR438BNwf9dw2yzcwJxRZ+Pz0dEDI/jiPjw7O0qurGDWi2BNFam&#10;ZWlUd8jSijb1Q2oU1TuqraCaXUmmkR4Tivw5J6JmY0fkf9QKhbJnstPL9lkRK/ebMNsaokxq/nen&#10;IP/VFjaplM/OX/j99SjbMQhpo1rwGLLHN1tZAOTsD//KhlOwYzEFCZrUdqnItXxfhLyv+6K4v2aC&#10;xQYFlgRsgbM2UBujYBohKBjcHJnv3IJqvwOzQKoWsp8to9Qs5zPJFsVr87lMxaPwuSWb9Sha+woy&#10;R5+JSjLrStlgyTqrRjTjgNAMxdGNkEZwznjvH/AW7bYrK1ydr249M4HAAkXYNBLy5g9C3mCyTD6T&#10;1M0yfwQnCWvmu3+igGehtsaHu64YgQuCnybo9SHgyQdzALNUdbLQZgPRIehp9H/QBfvwlCUiYXxn&#10;5L7/Z34qRVlhLa47bzDOi9TkkmbVxTgdY+3e8gV05zXPjXwYq+e6ICLpa15G+nBFLFIYPgVoUXAW&#10;lomAlze9CwcEreCpRpUYoADIK/tgEp+mlPVXibRFk5E4uplzOxohTweeyzpS2DcfWWDh4BBkf30n&#10;PJUJrEv1pSLUe3Yyk20qfmX9LD8Ya8DaSLbuQBN1NchYNAkJCi4ijUKrjjjgyJ3JXLnYj4rHNraN&#10;8bKmdIM3ex3LxPow3+NNvKZ8f+VjSuYv2zbbws2qE9hkYrB2kbmjDt7ydCTP+CfyONDLrpspx/oU&#10;gi5/ra+T3XMjiyS3IgGiwJKaCoHRaRQCSr0G3rvPtoJMdlSvs29q3TtPwE/J2Th21GKExhYiUquF&#10;zJuF8qcl0X7gdPIoWZVWqhnzgHbaUH79v5tsH1mu/122+zTACfcdX6mqa9lmz9i1KCmTfVmBzVV8&#10;GR0deP6n6X8EzsCiNeDnDak4/qXF5sRuTu2BQh/2AEedJ6oyshHGhjBzQLzUgBy+12+/BtSyt+aY&#10;42zQZK0myEfQ2BycN30N0mvU3Vlx5pbkOodcO3xkCQo7V7JrKNXENijjKK3tHjTBUEK1LO/1pihb&#10;egYqZ5+I4niCJcFMK2bEGEoVjm5qJEq/Ps72C/cOaoTMl89GddoE5LzTy8KwFVEdLv6IDHQsVfoR&#10;LchwR7Ic6pRkcbKHeVeyHdPJWihk1QXI/ewJMk+FmQuyrR2kUleO1j0Vvk07LEqdC0fitMtQvlPu&#10;NQp0wG5AhljnVVR3bfjGZ7OZUrnC8PqaUPJ3k8qdPyBpWm8Lkix3ItloBRTaSkSsSnbG1LeuQU0O&#10;hd+uXkkB3kMWqL2btJrHi2r+lhZ3ri0YsMhOzJo8URzJ9Nj28GS4XTSnj/gEnYLuIXAONd9NzagL&#10;+GyCp/kgdA57AbdfMhyeCo3oFdg34wakzX7Y7pG4pwCXnfQMujbpj64tB+ASAq1U/AuPeQEXkG1e&#10;GNwHN5430ABW7Zr+zcO2YZ6YpvaS12y/thHOGxqJ4mVD+fSsI6qyNWSCdb4trCMX+cnryUPyvCHY&#10;p/3yVedk3xoEFOLOx2uUc7BMH3U6in8ayHrQwEtQ81USMLXpl9RzMXxNpglY1hM0c02N5QfUFK5D&#10;ytePc0BqzcGF1yXDrx8aRtWcAyLBs4ZaTD0HaQXySNMKoZTFViYBude3kddSkBVel/cwwCNIay26&#10;zDJym5LrE3waGPlzZSZSPnqMAzevz36bMepEVO74wP/cssPuY1kJliyr+oe997NKvTonejexZaBq&#10;pgCBrOSEAwKZqbd+Kd8796/oJXvQaNR6ymMhQse77cIPuAv52Z8iITnTGYmMNkujfDr7p4JxSFYp&#10;pybLZKxU96UtHg14mo+n3Z84YViUzmvxs9ybRuzDgzPkFcLeLMCkGLily+rd/106anckthQ7nlvC&#10;lZTlnyASqzP/qyM/1NFnVUBgG2I3GgX8QF0DHekc/Z4NRYPXjpcGsjF5aDl2Db5LcLPY8KVyNJea&#10;7tw5vOw4tfWLWI2LyeLikTPzKmSOaWpRuL3s4DUEqSyq7jmftKQ63hqlrzWlCh1MQQix/YYq3jsO&#10;xW80s9VCmWOORUXSOJRvHYQMs7MFk000QsnH7MTxEWSLwciceR0bUIxQM7AKsDEPPs8aCps6JBu2&#10;qgRZ3w5C6rBmkB+pnKJLxzl/Ud1Xdk/NFBdT4JKjzkLmnMHwlDiGqJ2cPKAg1e8kiGrHRLleSbg1&#10;g6zJKMWDITHNXWVbNqSMaG6rbUCWJf/EGjI0DG9kNrjE6d1RkUAVlFet8xAuPEkcZMjcyULFOHLm&#10;RSNrqNx/QqkeU5VlueT7qq0pSpc4d6LE/WnoedKTuCBsMFXr5x1otnieAOjA84ImfXHxyU8i1b90&#10;Mvn74Uj1R35f8uM2XBj5KC5p0g+9m76ESxqPJNj2J3ASNMleOwQ9hA/j/T6u+euRObGzPYsiC2lQ&#10;03JIzf4nvno5mdh+Cj4HfR/V9DrtgZXLp+IjlWch44vnkDG0pan0Yqteqc4ETi3/LBnIQWRyF5Ts&#10;lJpfZbJWT6CqqpMLl9ia7Is/sf9sJ8jl8Weq7jyypq4UBVs+RMqUi6l+q704II3T/v2RNitfrfXt&#10;Y9zgXDqA6rRc0tIIaCyVIryjdjsLxzbjwO42/ZNN0jE++W7WEuhkm/UhXWegtjoDCV88hPyBTeEd&#10;EozkMcejeO2bLIm209NuC1rqqdVf/gke/zXdmnRNjInF8jup7SYXmhBSdmxUNlS50XktGHcRKog+&#10;172zGkHjnH1TniyOMEkumUV0TH7FOB37kyxaxDNFUzM5FnBKlv2Ax89GwhrI8n+a3fV1f3dPt2ad&#10;16LmGTxkK2Lm+Fd0UVtW/xfbVGMK046Mdb/MSv8D4/RxtK2xG9fW1OAfExa5qCUHHFeP/GBHlx1w&#10;inlqVYGWaNk6VqsY/q6KCuTDzrXRhq+NxiciOJ7XGLUXL81z4CKfOO00qUkV+ULWaKKIzKGGAFbL&#10;UVwdqXxfDDI/6Y2s2FYoHUpgGEwwEdOLpRo4pSWqoqXShZJNUijeF9skQA47FlWrX2RzfIGk9y4h&#10;i6CKbup8CMo/PhnFr1JwqEKlTzoDnoK3eNx8grZcQWRDkv+dohBpS1g1ZjbSlw+nencqygco0LLs&#10;YVoVo0AgYisOULUXfNawxkh7tRcKts9AfY1zSlaqr8/nn93s9FtQ7V3KdqMK6dUKIxePUPElc1aO&#10;Rsr401EyKBQVZGelY5sSACPNzUr7KKXGnYbizW7yRXa6eq/WtpPhsiN5y/YjZfpfUKwQd2MdQ5P/&#10;qmKHJs7oDV+Vm0x6Y8Jsi8N5eTMF6WBuQbBsJhtnX3Rv2h/nhD+EJTO32LHpG2YhcwfVXqYvXp+P&#10;c4MeRm8CbK/mL1Jdp5pP8L2Yqn7noKdw18VDSNAdt8teGockqxvVUShfGxNEWTdkwqWbna9ofQ0H&#10;FarXzo+SMJi3Dalv345sMlIFDa4e0wSeoY2BIc0t5mYGB73ML26FJ0/sWbbROvhqyeprllrf8Xo1&#10;qbSH/SWTYCl7sxKHruSlSP78Qar9x6FqaCMORBx8R7LtRzU2MNc2zSUsYwUH5vwhjZD14T/hKRQg&#10;8ez6cgLzVrJZgpYc3QmQPvZRBZY2EKtTtCNNMMof1HkjeEuysOeT+5AuNzZeP3NkcxSujOIvBAYC&#10;XJ03Eb4amWwIkrLtymVK9liLfsV7GHgysy+6iS3ZPGUK4HsN7JIPslCPbOi2zLIGa7OK0CZujcme&#10;2RFjBXySwwBw+mVRew1pCw0yz3DbZieD4CmsyEejeAGe+2zxO7UC0cJTSu4Pled/l0WWAs7zthea&#10;ASfLE1+AVoPXYs52kRK2kCLLEwPZknyu/45xCjyPHjgpPqK8dmP+Hf7xGgQPI2W3Bz4yiB1tNqap&#10;6ykoCFWBsFiObBP2IsgiKvnvFzi+4X0n6lxWnvw5J+yzSPXaa7nHa+uQXqtRhsBfu8qWK9bWL7EO&#10;ITtnvZejO1WhSqwmb9MKne9QlRyNnO+vR+60dshn5y8nA6miKl9BILN9vaMjURIThqSJJ6Fqo9Zn&#10;L0ZZFpkYmac2djM7qNxYvjoduW8SlMjsCkZEoHRrP9YeBcAne+t83msmQVTqnoz8aaxl2WMqUL7n&#10;O2S8fh3VzWYopzBXUJ0WG9IMr9efxZJKqU5mjG5JIPgzCja9SVBzM4hKPh9BrqaAzyd1exPqa5Mo&#10;+KUoq5fzTRWqUn5G3gc3U7VrysGhEVmRHMfDmVn2YZFIJnjnLBvJunGssN5TyYv6IyXt/RGpY0+3&#10;GehSOYizPCBLTx7VBNlLtNmaD97aOgy4ZyIZ4oO4iOp2z+aDcXHTYejVdIC9bx/0CF4d9Y1duzRn&#10;P8qK3W6T8QM+JEA+hB5U07u26oPux/RFr5ZU1Rs9gctPfgp7N7pli6UF27A3vicKR3EQI9h5+aoB&#10;JXtQGApmPcBuqkUD7K81JaxjKdp1KEz4GXumXoNSsjOI1bPc5WSA1RwsSgaHIntKFw4YUylb7pnl&#10;clTjSUatZwtlbz/5Awc41oN2d1Cq9xWjNPF7pM98HOnRZ1BbEXtvbDPmmlgqH9uELDOcdeNWo+Vx&#10;cMmNPRvFS4dyAHMDTH2dNpHR3j9iflrFtIiAJfWZTFRrwwlysp/WeVMNEPWvNH8F9r39D2oyvM/Q&#10;EGSPaomSldG8WimvQ5CoK2ebE4w9eXzsRH5OYdmpecgMoFirXs38C0id6cj2/fer6gJQRcrSvkvy&#10;1JCdO6Cmj1+yHbYVsPZOp8wpDqeTPwecmqhx4HUQOHWcggpHRCXaEmx5vWjGO8RU9CTKajLl2Knz&#10;B2T5P8zCA7cjhJZZKvq82CZ/i8vEuSNXIDFXizfYWP7gxUIwVoY9y3+Tjho41VhC6kB4s9kr9qLV&#10;S8tYUFUQC/obAqcqOxBJ2kLYjUtBl7f3od3rCWgUfdgs/iH3JeBqLbxm+jSKaTuN8QVoOmYNvkrU&#10;zBpT3S4Kwc/mRlLnWcAOOYcqzVxU131HtecTeCo+I7gSyKSOKZd/gYq9I5A775/IerMDsqKa2mRP&#10;DsEs++VOqEmKYmNoZccqFKx8BKWDXMR1zTYXaWXRtwHgpFBTaPIXaHWNJm9kM9KumLJHzmS52Im1&#10;xYY3mR3eOUt7PPuRt3YiUqZdhRyq78U8X0AV2JemVP6YugdZqFhx2uhmSHmlF3Lnj0RlMp/P655Z&#10;Q512SfTVeSkwZVS33CZb1n08mWRmk5HyajfkkHXVkA0FYoVWU9gzh0Ug+YvHUFOqHRt1HR9qLQK3&#10;ByUrpiBjWEubRNG+9BZTkywuNboNqvY69lhe6sHzt05G26A70FWss+kImxzq2WwQzgl6Gs/fHG8F&#10;qbdIPs4U9Mwt49Cl0eME10EGsD2bDUcnMs3L2jyFNfNdsAYP1eaEz25Haf9I1A+hFkDQ1yopxcLM&#10;ef86jj27WUJd0fFMMbq8Va8gMfosaggcGGQ/HhdJgGNdqi2jTkHevOfgLXYTb9ripo71peWudQQh&#10;HwczQa9LNagu3oG8ja8g7aPrkTy2DbKGOzuvRzZSDrQVo8V+NcHHuiQoFwyJREZcBxTNfBKe7NVW&#10;No/E2JtOcNpCsJTGIy8BqcdaOy5TjgJL/8yybKLU5fglz4eSXV9h77Tzbaa/1spO7WSTJtrUyrKT&#10;uqT2Um741zIJRH19JvvDZvbDZczzeU+ZCzQRJfAUcJJlaj5AJgPfcp5UiDKC9t9mrKCankS5UoAN&#10;quNinCZ7B4EzlARH9kYtkjGVfGI+mkxIwlUfJuK42F2Uby2FFFP02zZtVp7a4VEAp7FWMc547Ujh&#10;N9EpBufoPbhl6irbK80kgP/FHDWoGHC6KvmP01G7I0n43Fa+boJoX1I2OvX/gcgu4OID/6aMkw2g&#10;USlOI0kWQkZtRez6HLywIAFBI7byOz9YKze8LxtJSy6DNXoJPNlYNvqN3IOn5zgnb3hzUG6znzK4&#10;L6KaTnWZI6+WRKb+cDdSJ3VE0fSeyP3gz8icdSNylz+GsqThZHIvk7G9B2/eyyjdNgh5K59AXab2&#10;znHBIdTBsr+6HtqlURF65ECfGx2Mqp9OR4FCzmkGekgIsr7+J8/RZmsywJNhCJxtplNrgOey1y/l&#10;fdaTEaeaYCnVaVvZrW8i8/M7kRZ3OrLIeuX+VEz1VP6YmmwQeDkGqiAhYUiNOQ2p71yHnIXjUJz0&#10;I6qq3Soql9zO3dojy33D4bByD/IWxyJ7cjcUDdVEGEFa7lF6DoLi/tf/ag7cisakc2Rol6DmLo1G&#10;8ojWVD+1SkXxRSNRxjrInHIBqrIpcEzeCh+i+ryJDpG3o1PwU1TZ+1Bl748LQvvg7537osS2c7Ye&#10;huqyWlzf41l0DXkGl5Cddo+Qz+Z9uOWSwdi50Zkj5CGRPOcJ5A3ShIuWuTZFWVQw0lmG3Df/AV/R&#10;Viuj9V2Wt7xkL/bP7oOEka1QqYEnKsyWnuYR0LIIOoVfPY6qVPk1aljQifqv+OJyGXcSpr3Pq9M3&#10;IX/5m0j96mHsn3YOUkewvnkND0GzfHQTsl0CsSZ+2DaKN6AIR/mjmiPrjR7IWTIKNfny8JA1k8/g&#10;q2AfTOQdtdRVfUGTNvLFFcOUuxr7lJZx1u3jGc4XWVHvMxcPpYbQBrUDw2yQSJ/SERX7Pre+ImCt&#10;LUtHRdoaFGz9Frlr30buyunIXf0e8rZ8hfKklagtTOe1XRvq6Tz1BSwLy0UAdSo7+yK0gZ8mjcQ0&#10;f2bfdmHklmeU4sSYNUZMLHoRwUpLG535zA+cJDtO/ZYa7uQxiHJ81tRt+DK9FOdPXk/mSTlW8GLt&#10;6MDrKGq7W33kl+P/IocSuG1/o0kkW8SCRrHyqiEGDFqHMd/IRMf6rtcyWr4jYDo2zqcXcz8M4/5V&#10;PmrGaR6cHIHrtBc6P9dWe3FT7HwieyIfwFWAPYzQ32wOsmMc+pD/abbZNQKmIqZoL5PjYzdgXWE1&#10;vksg3R/lorGYfcXUhINGZTWABRKJJbDGFVh4O0WcDorKwrkvU62jACsCeDVHePk++mrnotIzhwxU&#10;KtKPSJn5N+QJjNjptSRRAYkzyb4yqMqlxZ+B1E//gaJtVIeq5X8olrmEI5oEbi581Z8j492Lyfzk&#10;ZqJoSyHIn0ChXnI6CqcTOMlCBJw5X9zAMnzLOpQaxvOkpottSm23yRwKkVai8DuvtvHVtr9W+xot&#10;q1CZtQ4Fi8ah8J1rkRdzCgp4Xc0oa4WMdp30Ddfuj1S3Fc1+SARKBjVGzqhTkDb9z0ie+Syy175l&#10;+4DXlu8g03BRgBqmqrL9BMMJyJr+J6SNaIUsDgJiubWDGyFtXGvkLeoPX6VTlXWugCl/1evIGH26&#10;bUusYCLyTCgeHoH0ab1RmbjCjlX6+auNuKXHcHRsdAe6RDxrATy6t34C2/yAqJSwMxM9TnsY3cK0&#10;OuhJ9Dj+UUwb+hFKiwUeTFW5SJ79HBIJSF4L7BFprj7ZvHf25zfBV7qH9cgqtYMrUbr9CyRMu4zM&#10;OZgDAQc01lPekHDberfwmydRvV8DnyAzcI5SLdXZHFTkrkHRlo+RPncckt+7F0kxnZA5vCXVcfn8&#10;BpmTuYeDWA3ZpVyZtOVuPsuRMfY45E67EkWz+qJy+5fwVrn6UrIdMOsp0AoSXSe7o9ilZrm135MG&#10;T03eLOF7qe4FB9qnLGk59s24mc/ZFJVs2zzeK33GVajJcDZSxRPIXBaPPa9ejIzoDvz9FJQMjkSR&#10;+tzwcGSNOtY2KNw/rSvSP78LpeveRF25WxEmYK7zUZ33yQtD9lWB5w8sgyaPtOQ2xY6KXrAXQaO2&#10;GXDaltxkdgZ6kkObW1A+iAPBUtPj+N2YZNzw5W6ttcL9n25D8IjdfozQsZJjHn+Ubo3aJNLmNTQh&#10;rM9mystE0wEr8N1mLTKpowyR8ElV13t74MN7/b9O/xNwalJIRnK27IEeNvLD1QgZvoPsMB/h0axE&#10;Ftg2WNNoookdq8wjP/C/ym7WjY2hzddGkeK/R7WI90ypqMQ5UzYhKCYJjWNJ89Vgk5N5H2cgDszg&#10;CcTtlY1itlIeFzJqC2bscAEwUJsBT/Ui1CpknHcuath5qwlaefPvRE5cM9S+dzwKx4eZIMh2V04w&#10;qKTQVQySgLZC0qtdULS5HwVOyxwJeFRl6sq/RPobnSxwbinVwDp27rJ4MsFVbZE3tTG8w5rbFhFZ&#10;X/+NJXCBExRoQs7MLhqRm+03VykxDoGqbwFVa7kY7Ua9J5tV7/bqtmavzUV1xjKUrH8D+V8/goxX&#10;KDBRx9n2ugJSTdR4ycZ8I8NRT6FWnE/NFCt4SNa445D58oVUM+9A1s+jULD+PZQnLIC3dB/voQkk&#10;di+qkOV7PieLvo8qZlub8NLzFzKnvnEVCrd+jLoquTo5rlixexZyXu5lO2LWELzl1lPLMmRFn4OS&#10;LdqiRLYmQhlV9w8nz8HVHZ5Fx6CHLLbmdx/JsdqlRfM24pSguwmsz5mf555NElqXKvI3Uz2/G2ms&#10;y1pdX76agxoRtNleP/dHfU0K24NVRxCpSF2C9K+f4W8no4rPLRt17ijWz9tXo2z5ONQVu2V4EqXa&#10;ygxUZqxDyfZvkEvwSZ35BBLeuhYpEzojb8Qx5pqm4CayU3sJlPK4kIpfwXqW43ruiObIGd8WBR/+&#10;FfmLh6F8P9uT11TNSFQEyl7tcupJRx21CS/7W009tR62eb3FBZjD77Sh4CK+30Gm6fZAV6ot3Yu0&#10;hSOxe3xn23xOe/9nj26M7DkPcwBzAZ99FVlInfUCMoa2MPcmgbpnsHZrZRkJ5MpgrlMbkgXLayR1&#10;+LFImPFnlO35jP1JU1xU372ygwq4ZT4ScApEZbooRUG1D9dMX4ugaGlxAdn2y7exTpEYAaHYpkxm&#10;Up1TEB5DuRy1F3H+wOLvrSOZGb2LYOnkVfF5dR0DYL/8/zfZhZzjPScTqHnfyJj9vFYRzhm5Bkl5&#10;2iBReEXI9LElJDiB/F+mo1LVdWPRW2tM3t8KwTRrTRJaDlqJkEn5NmsmWh5ilcpKEI1vwAb/m6xr&#10;mYqtLYCpmg9bmmr3lpA+PGsbgsauQyQrXvE+g+NTbftPgbUCpcrGYg2ihlA5TI1gHrUHN3LUM+th&#10;XTFqa1eiiqqJVHQvVZIaLEbl5r5Ug8jU3joGVd+3R8nUZgShCLKJMCj2piYTFMC3iDl5bBNkfPd3&#10;eKreZzusoBr1LTLe6Ioy+emNDiPQhqP8lXBUrT8DeRNCUTeUqjo7cv7cO3n8fHZU+dUpSINm1+Wi&#10;5J8MkLpkLESznVKN5fPJDuyh2kuVqb4+gc2Rz+8FouryFC4CqofqaFXCtyhZPR6Fsx5E9mu9kSm1&#10;fmwEclnuYgqLgFuzxtofXH6m2nExmwCQRoaYFt0amVPPQ/aMa21DtqI1k1C1jwND+lJUp/6IkuXR&#10;yJpxEwrHdEQy1cR9VJPTX+6Bst1fo0KuaixHNcuQ920fMtNTkWNLWbWXkFbdtEbWZ4+iJnMhjxLv&#10;ALLTijBh4CfoHHkHop5yu1qqc7058WPc0WsQ1s1zezQpVXuLkLvmdSTFn2MagLbtKGKbaNOxnDd7&#10;o2z/N6wJJw1VuXuR+PkL2Df4NGT2CUb2qBbImd4DpT88h+p976OyYBFKs+egYMfryP95ENI/vA2p&#10;07shdcLJyCRI5pONKpqQgm3Ifqh6kmuT6qqYuZDAmR19EtJf7YnMz25D4SIC5fZPUJutSccstodZ&#10;0ZjYW+uLmNPYd3dxEHSxEjQRKf/hWrI5xVitr6E6rMhMHBzl1iRVXk9SU56GnNWvInlaL9tiWBHo&#10;tcdR5tROqNr4Bq/rGHh19kLsf/uvSBjYDEX9G6NgTGtkTKZ29GYPpL9zFQfzy5Ax5ULkjDnJPCgE&#10;vN7R4Shmm8tWnzrmOJSsiuc9C2xg9tXtYll+ZN8keGrpaJ1syj58syMLzUeupjbnNDsDTVPPGwKe&#10;3svMlkI1Ph3hUQTPmBycPGkblpU4Tr+zqApnT9A+7NIKJasOLw5OMv13Wf6gwTFktpNJjlimSLk8&#10;jUrDra9qMs9h15HykXDu17LS0TFOncsLCLx0IansqszEvHJ0GfYTQlSZBC05vYbHamYrlcAp+0bD&#10;Sv3Pc5jWvBroZuPY2PWYnylhc2PwpzsElMstEksTHcvRJixax4qiOxOBZYGm/70tySLQtpywESty&#10;dS117x0EzgV8O5sdRI7wK1GTPx2pk09GCcEk783mqF7WAUWft0L+OILOSNkQFTFJEyEUKna6XDKr&#10;lPd7w1P8NrvE90h7/wrbqdJDllo0MhLF71BFX9kGheMaoZ4jfhGFrnJ9P96fbFfqvfnTBYBTbFOg&#10;Kb86Oa/PZdZEwTwCJwUNmn2XMzRVPLIW1JCF1qbC48sjewnYCAOJ4leTjZqc9ajY8w1K1k0nQ+mH&#10;9E/vROpbVyL15fOQFXcq8kYfS+FphnyWS6AgRlraLwg5LwUjeVAI9vG33RM7Yc9H96NglyKu5xEL&#10;NqBs5xvInf8w9r3XG/vmjWT5VZ9uYFPk9LKUH5H63l3IGXqcsdRKDjQ5Q5oiNa4jChYMYX05pqS0&#10;ecUevD7+S7I+DgG8QNKODJSWu8kxqgVktt8gVWA+rCkZFFViCn7hkFCkTOmMAg4S9dXa6lhhNFzK&#10;2fMDtr17A/Jm34OKNTFULsigfDmoLFyP5FkvIjX+CiSNPB1pHBCzXgpCAZ+3sL9j0qVDGnHgC0XR&#10;6CbIjjoRGZPORcrrvZHywXVIn/0oipaOQMWu91GdSbZYmsiH9ZsP/IliZtGHPPKO8O1kO60mUC4y&#10;oKwTEKk9FZVJK4LkVeHdyGO1AEJ7ETm4rS3ORsaat7HrrcuQPpqskc/rYznzRhyPzNkPobrQre/3&#10;1pUjfdN7WD/9KuydfgkHy8dQseUNVKXPYf2uhrdqN3zVZK6VafCWkDCkL0H+opHIntIVJdSGasdw&#10;UFAoQ4Jy8jiC6r4vrATSOOrrljjg9GpSKNd61gNfkLCM2Ud2p1lsB5xmFhNROSRL7pNsjqJxFGVy&#10;TDr+9ukWFOrqPq10A+79cCuCRicbWLoJHcqtX8X+rzOZbnCcdtfVdj0E6vH5CB24BfHz9qmaWH4H&#10;fAEAPJqkc48eOInSqlgzbtsEEYWFqvsD0xYgfPgeVlQOwlgB4bFimhqJZLtgJR/pYf9NNiCeSHU/&#10;KgW9392CfI0S5k5Sj/2lFWg/ZTV/y0C47skRRjtk/sK43AA4pbab29S4rRi8wG2jW4dsAtdS9hT5&#10;s2kWUdFmvkfKrOsIJIrCzdH9tTBUbDgdZSvaIntysG3toHXMFaOpzsvFhKpPLnPie13hKZyKlNl/&#10;t20z6nhu4Yhwgm5rlP14vG1hKz++rJjjKcjyLVzK2pNqJsfmn/hYAk6xTU0MzON7Geb5nQRNdjAt&#10;z/QDqPOzE3NbxqzJFwmSWEES1fpc5BcXIa+4Ws11hERAqklnWbegOmsxKpJnU8X+BKXainjNVJSv&#10;nUymGYuCRS+h5Nv7UPHF31DxSW/kfEzmMucpqvSvI2/DB8jd+DYK1r6O4mVRKFgXh/ydX6EseQlq&#10;C7dSYOVjqP5RiGoy4MzP7kVq7GnII2PSdrpyCk+bdgWv9QpR4iCA+rTzF5tYxdYKNQWrSP7sCSST&#10;EUnNrhnAgYoqevprZLkr46jzy3WJ7K62ArUFe1CeuQp5+35Ewea3+Axk3WtjULR+GnLXvYu8je8i&#10;e/FwpH18Iyo/6I2aT/+E8q/vQOm851C+fATK109A6bqpKN3wJsp3fYTy5G9QnrUAtUWbqAazjHJM&#10;N059aCor9mL71v3YuHELGXQCKvN38dG13l92R/mAKitmqJbCKl7qWrangs1on/McZp+BkpbdygyR&#10;tWg8EqZfirQRLV34Pg62ijOa89ZfULVDmo1Td2vKc5Gy5QfsWzId5UkcTM2G6tzEAllJQK5/7r36&#10;PB8lbzuy3rsT+SQC5tamwNu8V+rbN3OwzeJVCOGeDRyQ2d/qZM6owubcUpw+Yb2ZvILlGkhwDBkv&#10;4PObxihrTtN07829iKQpPLrYqenr9bwsQZ2bWJ6xhox01BYeJ7JFvBBwyizXUH4b5AMmOJNjYUMD&#10;dsrzRNBCBdYkbkETCnDSkOVYvt/5ugo4GzLHo01HH+SjjhXKF80yuigj4hfAm3O2osVLa6DN4BtP&#10;LDS12flfqpJzyBxVoW50sldFfyfQWfZ/H/jNZR3Pa4wv4Gi1C0OX+v0SdT+WQ1X/0Jc7OGLtZkPm&#10;csSSS4KAU6qDM1YfyPps3/ltnbF7cOFrW5BapUoUw9nIy8qO+BOzDOJLUJwWj7So41BPBlJMdTCL&#10;anblj6eiZmN75H/Z3LHPIU3gG94ctex02q4hmypU/hdXoeDn61AwMgCcjVAy62SUftLa7GOFVOEz&#10;37uE+P817ysg1IoMMk4PGSbf2w6T9drCQa+aLHLgaWHECLJiqQ4ol7BDz0de9nfYuu4DfPv5VLwc&#10;PQ79Hn4ed/3lUfQ+5w5cfNbduKXnc+h7bwwmR7+Hrz+dh/VrdiAjvQDVVRRV1qNaz3Vjl3y1eShO&#10;moecpTEWsDjn9auQM/kC5E9oh/zoU5A95hhkjWqKHA4a+cMao3hwCzLo5lTzI5Ey6kSqgm2RNf5c&#10;pL95JTI+vxe5S8aiOJEqdPVmVKd9j7zvn0XGtAuRNZrqNVXhZDKpxHf+gbJEPVMt64IwwsHRU5qM&#10;1DljkTDmDORqZc3wEGTGnozcD69H2YbplOONKM9djNy1ryLzm+eR9tZ1VE27Iie6HfKGnWiR/TPH&#10;NiVDU6SqCIKCchPkjjoeyXFtkTuJGsDks5D3SndkfvA3ZM57hmr7e/CU7GA5XI0IYARomnz18E9e&#10;aTn2JmRg2aK1+OztLzDupQm4+2990aP9I2jb5J9o1/hq9GjzV1x77t/wyPX3YuiTz2NGfDzmfPMB&#10;dm/9CeUFW1jnmqhwMuOuXkE83k9w/xSZXz5ONn4e8tmvZEbRZn9Fw5sg57VrULDhbTJWnethf6gl&#10;+FajsoSstqyY19R1+CKplIuRdheop0blGA4/F7C/UfX27KD4JpHolNmdq9IXYe/EjlDYwsoxIbYD&#10;ao4i2qfJzs5TPftRXbea793k0eiFivS+1dT0YJnEKKe2n4/JWQN59n+WfdPIT3QeTo7bjNX5zpfS&#10;a86v9dhVVIF2ExTLk0AndV02UgGiHwt+mYkJ1ELFaAWeB0DTssObEHM95PWofV41cTlKaszazfrw&#10;45fu7H//32alo5wc0gMrCKgVhX/8mZ+2JBWg7aAlCJ2YYPaMULkQyR2AFRkao4oUFQ8Aol4Dnxu8&#10;P1Dx7rOp+LGFaBG1GXMzZODVmlt2OvMfrMcnmzMQMW4NK1IsV6q9QNrZNxWH7/AsOm97HU1MRMiY&#10;LXhro3808qWhVhM7WtJWO5cqL1kBVe7CH25C1lA5mEeimipdEVXz3I+aoXrj2ahaeAYKXotEThRV&#10;W01OmPpOVWpsC6rmHVBse90Eo5iqUOk3p6Dg9RZmpBfolK59hk/yE8FSkdq13JP3pSonpqlo4T45&#10;OpNV2ra94G/GWNahunwZdm/7Gl9+OBHR/frhvj/fi8vPuB4dwq/GSUGXM/8ZHcP+im6tr8f1Fz6J&#10;e68egievj8KYp99C3MB38caET/D953OxY+NOlJeWweN1nhFySKlIWYSM7wchedo1yBh1kq1Xl6O/&#10;VOKK4cFm76sm46vUQMLnUNZ3ZVTlC4YFG5MsG9IY5fy9gMfl8zWTgJdO9Td5QFNsn3IFChPln0iw&#10;LtuL4u0fIX/mM8iddi42jz0VqfPj2bU0r+2mKMrTN2PVxMuREncaSt+/ESVLxqAqQ24yJWb32/bV&#10;C9gqVZv3SKOanTE4FFkcmBTWrmJQqM14y1Url2CQz/LJ91XPU8OyVWviiq+atKrlOWJ0mp3O4CCY&#10;Gdse6Z/dgeJtH8BX43ahFM55anzILSjAnr37sW7NeiycuwjffPADZkz5BtOiv8LkkZ9j6MNT8Mg/&#10;RuMfPfvigpPvQfsmN+LkoD/hhKAr0a7pX3F1h/vw8HXDETf4Y/w8cyW2r1yBHd/FYf+bf0VuzEmm&#10;3SjgsGbks6mS5757Hco2T0d9hUiD0/S0YkuoZ3Ig7UseLr4SFjGdgKTJwzUc/LVfElVrEhtJiupT&#10;kZNq67egRpGNalMMOLUMNeHlS1DCe5aMk/9pCAfGSJTtdCvFvN5MVCngc3050qqqcd6ry6mtpSFC&#10;dkkzh4mIKDuwM5k12RW4ZSGC2l9jaova/fJvn+xAqTGuGmpYfBIWQAaO2953+6EHx+Wb1ijTnMMD&#10;Zl1LAOy/tr2X+U7yLOAUCfKbAe3ePEc+pdrnLGjYLgz40r/M0g96/2sSeB4lcKoAbnSzpI8GnFQx&#10;2On/Gk/gHLMT2tVSNgZFTbKJIlaIRotQglYYwVR7sWumW06vIXF+vys+eGDkaKSHn5hstF/LOS+Z&#10;sQF5HlY2K1x7e6uzqDJSSqrQKX4ZG0bAmGNbDTeJ0coBNyrp3nKyDeM99J0qW9sZN41JsDW2176x&#10;GaXyDuCoXwNt26tgBmSdsi1iATzl7yPl094oGNwIXgqifCTL2LkLYhuhdPaJqNpAFvbTcciZHomi&#10;MWEoG8XvZXAfF4lS7Zo5KhhFcWQOBM78eAIrBTVnehfUl5E9yOeTLNfiKIpJ+pwrimOVct1Za3sI&#10;Je75BrM/fgUjnh6C6y+6B2e0vBKtg3ri1EZ/QvcT78Utlw7FSw+/jlfjvsW3ny7DrnUJSN+Xiepi&#10;qpSStF9J1nQUqKq8Tcj6egDSx51NFZhqNAcHxbAs46uWA+bYTPGpyH69K7I/vg55Mx9EybyBKKM6&#10;WbZ8PEpWT0Hx2ulkgVTx172MEr4vWTcFpVT5K1a+guqlE1G1OAo5iyagJMFtcXEwUUUt3YrKNH5f&#10;5eIIlBHQXfKgpmAtKnNX8r32xleJ3d+K4nSkrXgdJUujUMlcvmISyla/inKWpZT3Lln/OirWvoGK&#10;Na/y+ylU6SeibCnLumAk8r97Btmf3IusN/+CrPhOyBvTGnly1yJwVlNLkO+lBoekEa2xl0y4mCo7&#10;fNrP/j9PVRU1yErPx64tqfjxm1WYMWkmhj42Fbdf0g8XnfQwTgm6BScSUDs2vhw3temG6Is7YO69&#10;Z2B3/9NR8MalfKYB8KaxL/pjtYqf1tcRZuoqTQZM1a3P43dJ7KtbmVfyvSYYtfJnJtnxSr5W8nMp&#10;CuRyVui0NdlPFcbYbVIG5G9+37wNFOFK++Fr22MBZ8Xur62eta7f55VXQD1eX0UVeNQKIzPhsSWU&#10;JwIjmZ2bjA0Al0DMERe5BkXG7kdEXAIajd6M2DV+1zVfLUtQTYB3ZZi6Kh1hI/ZR5otNTiM1N8Jr&#10;O/nVNQmWCggiUOR3YXKBmpBvcmz3k6uiAbgWy1DGqbKrbM2GrsF3m8SU+SSu6/zP6X8ATqZfFEIF&#10;cwwwauY6NH5pE8ImauvPfD6YnFDlnJpD8MwmsCUhLDqJLJIPG0cVnCNKEKm+llAGafc6+0zwlH00&#10;NpF0myPbiF3ov8StEmGrE+AICD6Osl5nF3rws008TisOyngeGzKaFarzRP+1MoEVHqQZNjaIUXje&#10;NzIqB8EE8CZj1+DL3bIXkYrLf02R4cn65E/n8S1mh10OX/k7yPq0F3KGcEQm89JqIPkBys8za3IY&#10;imcfi4oVp6F8jlilQrOFEDBDbB17zfBQFE0kgH50Akqp2mePaIryDUNZ7p84AJBV1sk0oNUaAkzl&#10;ZfxMJrJhNl6bEIU7/3wfzml1DYWsN84K+Qv+fM5jeO6uWLwz+Tus+GkL8tIKKUNOrfxlsq7vsprI&#10;J7GpMqGxoa++GjlrpmPPpAtQNCjcbK+2DznBPZfgn/x6N+TP64PyXR+jJmcFaisVGEPrvLUG539L&#10;sz/9CXM+X4o8m+w7mL79YhkGPDUVuzckoDBDYOlSRaUXG1Zux9uvfoqCbKqmR51UctkoS+GrpZZR&#10;sAGVCT8gf81rSPnkemSOOcHUY88w+YWy3YY2Qvrolkj+7lnUljo7rGZofQQu+TEbZ7DrBQYp/VH+&#10;hZBYqvN4kZ+WhzULN+ODabPx4v0x+FuXJ3FB07+jU1AXXNzkPDx77f34YsZMJKe6eAIHEhlmva+U&#10;7DKN/XMnM1VomXp8YuFa7eN8LmXSqfctIujpfA8SFsVj67RbUbHpI9SWa4M6MnYCcuH2z5A4oQe0&#10;86m27qgY3QS11Bqyo9rCk8n25tW8ddTIyDZzPbW48s3NJBu7KDfbKEeFJCt5lFHKl2QrhqAVo/dO&#10;5ZbPtdtjnerz5Bzzv16dQzVd/dD6H8mP9dsarMurxpkj1/I8XmdSLkIkm1F8r4lekSmtKBIWmDyL&#10;ZZLpGjlKJFBK7uWCSBLGchghiy9Ao3HZ6BK9ELmF7F/+hTq/VTpqG+fBrErQpfTGxkSs2JOFU19a&#10;jFC5JREAjWlOTON7PpzskKyIY6am4YT43azMbThu/E60Hr+DeSuOi9uGE2O34qSYTTgxaitax+xF&#10;66hdOG3sSnyT6hcw9kkLpsBRt67OGcHf3pqOk8ctxkm8xomx69A6jteL240T4rbghPFb+H4PjuWo&#10;d0zsXhwTtxWnxm9GczMks1GjtuPmD3fDTJ21NaxjBQT+icA825ZbKnirNrLyVb+N3OV3Izn+dOQP&#10;bOTUV6o1ikFZMCoMBeObovjtY1DxxUkoe/8YlE9V+LcwdspglMc1Ru0rrZAmA/+sv7GvaOMu+cj9&#10;wJtqL6ItfK612L39a7wxOQ43X/UAzgy/gmr3pbjkrPvw4n2T8NGr87Bl9W6UF6keGjB+E1I5IzHL&#10;ziU2Yg0TeA1kHqbTbKksO66vEkk/x2LfmONsbyUF1a0ZGYyc4S2RQ8ZTvjUevopdPM2p8mxtu5N1&#10;dX7hgJdZX/6bXO+T71w9q9eDlctX49F7X6L6eimB4m7848yXMPDOaZg28hM8efNYMrB7cV2naDxy&#10;bTz+3PlhxA/6AFF9X8Otvfvi/Jb347SgG3HbpSPxZvz3+OrDeZj/w2KkJVNFJSBp7fYv7q3ntez6&#10;q17reJx+PrwWfVp+mvIjGfVjSIs+FZXDIoChQfCy3bKGRSLp7evgyV3CY31kdO4kLceUXVE1Y6Yr&#10;szUy26v/IL0PtMERUllJBTZv2Id3X5+Dp+4fj4s6PIDjQq/GWa1vwIP/HI3P3/4JmUlaGKBlszt5&#10;xcW8m5ZAUkNhX7Vsk4VubblNKCo4iHef3bM6dwt2RHVBTv8WyJzWCykf3YiMt/7BwfF02+m0RpGk&#10;tEyV/Vnr5zO/eJjFljtVBetEu5oCM+WCNHoDtGSyxfg9OGUy5WnCPsrTXhwXswetY3fiBOaTKL8n&#10;x26mLG9HS/4m2Wsxbj1u/GAT8qUl+siaVTUay1V5BNBS1s0Dby/A8aMXovUE4gLl/gST5S04MWYb&#10;r7kTxzEfM347jpm4BcePX482U3ezHMkET6rymkUnMQuLKSBwip1S0x2+H499uN7VeZ1b83VkDPvv&#10;89EzzsOSLlZn65hqUVVdg7/ELDLjcShZYzCZpKh9mEYkzbBNTMTZ7+3C66nF2FBajXW5FRyJqrAy&#10;txrLOPKszKvEGn63KrccC/l5cU4FNuVVoJiV7uEIX8vbeKWmKJNxUmJQwi9XZpdiRU4pVueVYnlB&#10;OZYVVGBJQSVW5PP87HJsyKrAWt5jU0ktJu/MwhlT9yA0ej9HuWQ0j9qBWeliNz7U1GWQT2kP7O8o&#10;C+ycnh/IPOWATlVSUZQKXqPKeRcyXjkb+SOb2rLKcrISz5AwC+BbIntmHDtibATKqfpUUAWqjW6M&#10;orGhSP/oXNSVvs/7aBZc6udq5GX8hC/efRn3/P0RtG12BU4MuRRXnf8QovrMwLLvNqNUo3SDJIC0&#10;fxyobL05AdJ5N7BK1DvsoF82toRXgGF9FWXIXhSNfaMJ9JoUIGgq6ETByJNQSlXWW+3sX8qmFWr/&#10;d/nr6mQBlOpdNmZe011b99R1j5D4ve7r9bKc3nqkpmbg809/xAv3T0SvEx7D6UF3Mt+DMxvdj46h&#10;j+CiJs/i4lbPoNex/XBe5KM4O+gOnBP0CC4I7ouLGr+E80Kfo5p7Oy4+8xGM6T8dq5auQ2lpaYPn&#10;PLQgge8DRVRWPQn4PHwMO0UMmv1Xj+W4STkq9s1G4vSLkcP6UTzPuqEtLWhzxoxLUV+8jfXPw/jH&#10;hiFdQ+cLDXi1A2Wx5N5bWzH7z7BzFHPErzEfkgrZ35f+sAljn3sNV3d6FKeEXonOx1+FZ+55HPO/&#10;fxPlJRpstemYbN/asI0Ms46Du9zW6t3+U5XUXjzyF61Tv65G/qaXkTqiFWr7O5tuNbN3hDaxC0Zx&#10;VGNoD3f5pyZM7oTa9JU2DPgEcp5qAlsdbn1nDYJH7SSzK0SzqDTcOycdc4ursb6wlrJXhSV5NVhE&#10;eV2eV0U5K8eavHK+p/zlUi5zS7C3vJoDbhm7UJn1KZFA1bX1L1ZGQlkFFmUVYzGffUV+JZbkV2Ep&#10;5Xh9dgXWZVVjYX4Nv6vAtiLeq7AS98yjSj9+vzFNY50kZ41sjbtbBNNkyAZ8sUGmAcqGx7X/b5HU&#10;lr8pcCryTD3VZ6XomZsRPHQLtGGa7JhmuNXMGl/1cBFjduCyacvxQ4I/6oxVoeuyB5MeVdnEl1lr&#10;h9n5+M71NjWthMD+6tt/kXQdt1zxs837cc6ktQhWDMEJMgeQ+o/ah5u/2giZ17W5WS3Zn9cfp1Cx&#10;DxWVxldHtV3uQOyU0BK0svdQsXUQ8ufcjNx3uiB/8knIGdsKhcObo3hwBEo5cmutePEIN3mS/fI5&#10;1A5f5bnriD0rsGbZTAx+pj+6nnY52oT0xqUd78eovgSCRZtQUybVr2FSverJ/UJp71x2f5QOfHPk&#10;ZP6VcjCh2pswHwnRp5ldq3a09uQJtUhOxcsVUafY7uZqlW1SpxlacnxeWi0UEHbbWtZ/PysT868l&#10;/aQsIWmY9u5MRtSIN3HZ+Y/grLA70K3pC7hY+xC1eBzdmj+G7q0eQ4+Wj/O7/rgw7DmcE3or7r5i&#10;AL6aMQ+lFLD/KKlYgawXFt4YowYDPRSfp5bfSfUWcmrVjGpJh1dkr8K+6V3M5ovhivoUitShTZBl&#10;ewHx/vIuYW0JBDWo6NOvJx5kfVUtcDCL+wb+ue8OvUZVaQ2Wz1+PkX1exiXt78RpET1wRadrMGXE&#10;COzZIo1FAKqJQy2O+IZ9lH3Tp0hb/tiZZKguYn8NCja9ilQtHOBgrx1PFdKufAg1osEK9ByB9Je7&#10;omr/1/ZctVSj67ySmXrM3JOOyFFUpQlIoVSnQ6LJPsetxWPfbUB6lTtGzPFgsgph1rM0eB52ANWR&#10;fpWpTaYi62wWfMO+9afD+7/1PHtXVF2N/t+sx0mjlhNbqMZb8OM8AqfcmIQvJGjRSegUtRzpZWLL&#10;mhRT2zS8/v+W/gdVnY9p2f+GSZ3HOhDTyr1ZaDNgASuZD2POrHITkCGXo0RUOhrHFiBoXCpajVuK&#10;gQu3IcMfYadeTsRSvwMX8j+wW9kpVsXKY+VL3QpAic50lS57p9RVBazge0mpGJIfzPdW1OLRr3ej&#10;+fAVaBS1G6EyOrPCw6ILETauAMcMX4eZKfLR4/GeJArVKl6b6jTVHq0b10y32SHNp03LMpcwL+T3&#10;37GffQpvwRuo2BOH4lUDUTjvYZR8fxNKZ16Fwpm9UfnjdUD2NGTnLsSHb03G7Zdfh1OCL0bHY2/A&#10;iw/FYMmPa1BBda1hkkBZJ+OzWhVb5hPLzsVO6lRzq5hD8sE2OjTrPLMrccRP+bofMrUCimxDIc+q&#10;Boch58Ob+ByZjknpWmoTCpDqsYYCX1uTgbLCBF6Dl5AAiMHqva7tT4ffM5APSfqsmzT4uiAvH9NG&#10;fIyuLe9El8in0KP5cHRv+STz4xZ/s0PIQ7i646OY9cFCeCudACmJJYpx8y6/uGcgN6wbB1wEOg4G&#10;XuayqnxUlWlf8TpU2bHyR2Yt8fkCJKB49XTkUbOQW5ki8BePCkHClC6oLVjLX2UF9MOlHumwex+a&#10;eYz6td5YVtsq83x+ti7vb19lXVd/+UFXt1RRwB45cy2euXM4Ora4DO2aXk5V/hl8/+UHKClazCM0&#10;oSh/35l8TMXtJIjWa5VSDsFUJpdKeAo2I3txPNI+uJldsjsKJzO/9TfkLh4FX6n8gFUHHCx9iuNa&#10;gjLWxfUzNiFodAKBSg7vbkLGXPrGbMMFL2/CnL3yPGBZBdCmifCF30h2A32YHcm+lJSK8ujZxNL1&#10;yHp2fas+r/+BQZ5/XF/xg/LPezLQ8+WfKb+bqJprMkhgKRuo5lMUI0NmwWyEjNiMpz5ab9ezjflU&#10;v3Zhl37ZNv95VvrfGaeuw8xL2qBRax3Dg+qaWtwUvwSNxjjjsC23NH/OdKrsHLHkgD61iIDK34dv&#10;wrUzNmNZTsCGWWGdVhVvAVip3gQmM6zcrEirT91YAsz3Vid8r7MEnPpXK12AjaHS/ZRQgEte4Yip&#10;gAIxeS7gR2wqR85cBJPiGzMelom/f75XO4rz4mXsA+t4DS1z9E8WKUYhO6KM73JYryEbrfUROLUh&#10;l60tX8wz5Ywu9UmAu4CvUqk2YtPmdzGs/5Po0fafOCHoClzd9kG8Ffs1Mm3jqEDS8+h5lQNCpfo8&#10;LLuHdccr2ddqVHeO+/4Imf9VV57yZKRMv4wsikzDH+29kipo8ZzHeYiihKuPa/BwqqvjEx6kzh2M&#10;hDlD+J5dUOUT29JlrUz/Kvnvb2V27eNjVlGl8ktNdu0E/PjFz+h23O24IPIl9Gr1NHq27EeW+Qzu&#10;vnow0gNOzGp5/+Dq+ocGXAdyR0xWPPVQ/fPXK/8pZSXNwdZP7oGvcJeVwrn5MNeyB/GSNuWz50fk&#10;jTrRvAxKxoRysAlCzvBjUbpT2/a6OhAIqPfZI/5q8t/fn/0Fc8nftvaietFPge9Y184Mdug5ibuz&#10;yDo/wUWn3oLjgnrgyvPvwOQx45GaMI+/EtTl1qbludo+pXYZx8AkltXZK5U0yVRbsQfe8k1klv7Z&#10;bl6+zlOEam8y76kIWjX4cFs2mspvkzISHi3gpDocTzmOVQzOQmjr7ePGrsWohQkoNuaoelA764Lq&#10;cSq7Prj5CJNSPovBJF8FaqpyQawdozLwnRbUSNvR9Yo9XoxZsBcnRyuM3T7iSYFbYEPA1KpBF0Qk&#10;w7RHuTQ1GbIKc7dr0zriAwHbLQs/2Ef+fZ/99aRzfzNVXY9tLNAa2RXw1TlbEdZ/jRlswzTLJhuE&#10;3IHkqmCjhAy7qQiPyecIkYh2sRswY4OWnBlvJGjxOsq6ntRFq04mf8XaZ95Pn62h2INr1QCqf/Vm&#10;piICcMyi/Thx9BJW+FZbAhqpCatJCjWnCicTnpTEsikOYDEaR+3EZwlua1V497HSneM57FXBOBz7&#10;1OylrfLxUJ2vJWhaDEMtkZQtdB7VHB23DDW16xEzZATObHkNWgRdjWvPeQEfTJ6HkuwGqoiKqnJb&#10;kZ1wmX+edaSG2T3TkVOgYwSOC2RXU4H3AoeqkkSkTepk69QVrLhqVLj5MKZOvwBVaYoJ6q6ipFdv&#10;dR7yF4/FzmEtkP39E/yGo38tOziRRVdVcsAd+HSkpKu6LAExFqKz9Z+5ISP47pN56NLyNrLOx3Bh&#10;40dxTadHkZnkXHJ0nBiE8sGb+/O/TAcPsnv5jy/fPwu7hh2P3LduRE3+Wh7hAFxJLeSryUTG588j&#10;n8+ubY/LWF/VBM7ioc1RvPFjO04TlGJLAgP/IxxFUoFcnegSrnj8q2tavepb1bcGGvcvkPLSi/Ha&#10;hG/Q88xH2cf+hO6n/BMfv/4Kf9nEUi1h+WazrdhnPcspSgpcvJPPn8sruGuivoLvKHUkLIoSX1u7&#10;luOGQrCVocxTh2tfJ9scl+hUYIETX13YtiyEy6dS9sXYdIQO34IbP1iP1Xl+jwd2HgN93YfFdS2v&#10;pOfSi/74+6y/7oztCzyFpCoe04b8Mtz47joEjVxNwNY+YvmIiM1A07hkyrMc70nCFJlpovxA0xA8&#10;NgMXx61AaZWu7Zcl4UPggr9B+g2BU/XAorGACtukmtmVkYcOQ+chYmwu2R1HqUCEJC2RsjBx8vPK&#10;IPvjwzLLvaDpyLV4euYOJJg6RjWoThuQ6doawX754PreaX2qfL1nl7JRCthaUIm73l2JyKHLIDcn&#10;+YWG8X6h8g2Te9KBTFCX76gis4xNwnXvbkW+XZQMWJtuycdSjNM2tvqJZRL71Puf2Sj+7XgV5LVe&#10;+1yToZKFUqmgarsUg54YQIb5J/Q4/hG8Hfctylgml1hPYlsBCbbEsqv8Db/6H9OhYCZ1lFhflYG0&#10;166CiyQfZuDpHS0H/hCkTb4IhSumoiJjKSqzl6B0y/tInXEXcoe2QPrwCJRulECSjbGNa9Te/PTv&#10;QfPfp4bn1/lqcdvlz+L8iAdwdvBtiBvsgn6IiQfu9VvcT+yypmQrkqf1RPGgRkiffD7yl41FZdoi&#10;VOZsQvGOz5H28W1IHdXS6ql2VBNoj3YFKskedQzKd7vtiOt9cs1ySrUBwu+cDj4/Xxv0n7ysYkwa&#10;9g06NLsVJwb1xNToyfxWO1Fqua6CILPv1syD1/MdB/dFBMlNfGX2biCwUkX3Lmdf/h4e7yIe67YY&#10;/mBDGloO24AwRVGXrOjV/Kzls5lJ4qP15ZmIIIiFyvw2IhntJizDjK1JNkgrOVOKqxqW2L47kPjR&#10;DQUCN/ZN61eUEX4v2Pt4cxo6jV9pmqK01lASn1CWIZj4ERaTgQhNBNlOtsSSCUlkoCRlg7ZgxNcu&#10;2pVZ6jTISmu1b36b9Bu4Ix2sCHtP8JKqzg8GaI+9sRyhw7YRtPJZwQRJ+Wn5K1/sU59l97R1pRxN&#10;gibmohGPv3ryOvxANVaLwhzLEHAKQt19AlmKulYeiMHINqoKquKnj7ckoePEJQgftd/ZWbVOXg2r&#10;RhdIqxOYYVnOugc7g0A0cthavLVeagpTXS6fYyUbU3ExA8ApkFSWCi/Xj7nMbgLJw06p9cjVFcvQ&#10;56FHcEzQX3HN2SOwabnbFkFJfd0maTgS8hEOpIbPdfjn/yUfSKwimxmvr0LOnDHIGUz2NDoYpeP4&#10;OrYRfHL8HhaC7BEtkDD+NCROOBWZI5uiZHgYigiyya9fCl/JRl6Itc2mcKG5XJsoHene/00OJJ/X&#10;g3v+1A/nhT+I9sF3IH7Ye/5ffrs6UTYbOMqR8eMQ5AxtCt+gIOQPbYaMmDbIi2mLPLLMQm2wNjbU&#10;9lKq1F5EI11w6MQ3esBXvo01wTKxo5vZwBXwF/f5PXIgGZdQdjfXHyz5fhO6tXmE4PkXvDJuIr9R&#10;KDjtUST3JO1Z9DOP1ASSBn1NIlGb0uo0bY2B2WzXHWpcpFbUote0JQgZlYwILXn2T/IGsoAzELIx&#10;hAwwJIZqs/yoqc5Hkh0+PXs70iqcoUcls3zYcwhSXfH5qyqTg5CX7DeDxGnYV+vQesgcsl2yybgK&#10;k1ute9dWOGb+IwkKjksgEdIiGr4XAeP7E4cuxspkaY1ucDTc8Mva4fc/2vwbM079FcBRldJwwTR7&#10;xR40HfgzgqcUICKaFWzGW1fxzsAs4NTMtuygBM7JKbYcMmjMfrSMWYYvtrr1sRLQAHAekljrbtDl&#10;G390mtcX7caxw1awAUnd2eCyw2gVk0ao4DiqHPFyXTgCaKozCEyplnSasgUp5VLbqLzV7TaWCXY0&#10;Y5kGnFR91OG0JJLvxTrrvGKaK1BRvALP3vU8jg26Etee9xSSdzoQNnuc9Q/yE1aQlBLXbVR3rkEC&#10;qeH7/yUdch3eU1s/iPPWFuxH6pTetk2E9vbWVhO1w5uhhqyzelwoygmm5aNC+TnIwt8lx5yGir1S&#10;TSvtGUyDJPA01AL+lzI3PNfrqcWd1/TFeREPGXBOHHoQOH+LpHspy04rYfUVJ2H/+zchb3CIBX62&#10;NdsjtF2y9mPX5m2htqWzdsws5uCSOOYYFG1VtP8KZxoyc5G//EdfBf9xCtSVPYc1hvqp2kLy4SZR&#10;1izcg4tOvg8nBV2DKSMn8RvNvPv3EbI+LLDUqwZ/ff8d32tWnn3Y52zJI+fvItNbQbVYdsRSIzy2&#10;xLGhzFCG7dV8oqXNZSM4vohEhTI3dBtufHkRciqcXCo1bGdVltmF9ZUew159yCmrwK2v/YSwoWsR&#10;TBkOjeE1jfTItqpZc+KExfgVCUtGWGwaIqW9alZ99F7885VlqJafmU/mPafVOYvqb5P0DL8pcLrk&#10;xpBA/RSXVqJn7Bw0iklBGEciLa10cTldhVtDEDy1VCpUADqRv09MQqNJVO/HbcVHZuBlYckkHet0&#10;Fz7QAGQ9JsT67AfWSYv3IWTsfo5ChazUfaaaayQKmZBI4BS7PXTkdFnl4ag5Pgmh2tQtKhnD57vI&#10;SVrfq9UZ9T5mhXmTmk6wVOezKN0cyT1eqW2LUJK/Ck/c+BJB83r85bznkbpbK03UOfzlpAKjmU1r&#10;Rf8j/HFJC+08ZPHu1jVJPyBjUi/kDw5HFQFDgYArxjY2vz4BpvbGKRwQjOxpvVC1W8GHtfGXswLK&#10;biXYP8JQdlTJQMyfxDjvuqYfzg1/iKr6nZgw5F3/L79NUl9Rli3e59P+QVQRy3Yj7es7kTY81Nx0&#10;SsnEqxVHdXRjAmko2Ti/E+uOOgnF2nxO68JZiQLOOkXlN/DSxd3LH5YICqbm8q8TCT6XuR4BG5bt&#10;QM9THyDzvBHjB03gT3JZEnC6ANlmXmLW8sx6Mk1t2AavVPtarM8twemxSxBGeYik7DbS0mnKh8xr&#10;R4xwFu9+C48WiO0xohI0rhgXTd+EnBpXN4F6tyTA18Cr3qSmZ/bXIPKrPbjs9aW8bh6vk4/I6CTi&#10;BlX0OO1JxOvaJLO0U+KIJqmIHU3IfCMInBEDl+O9lZJbXl/1IAZnwKlW/u0a5zdR1X+R+c8JlBOG&#10;kV+u5gOt4QO6EPvO94oVYIxTFa8KYOOwYRR70z6Py0TXyZuxr1pUnyOHgeZB4HTJjSRybTgodsD6&#10;vBKcEr0YwRypwgnEgVieqmTbEF9LxX4BnvrNrYeNiKcaH5eFNnEbsDpXLkKq/ERqLwoA4l/aZsCp&#10;TqctLchG8TOKcufjweuexnFBf8e1nV9Eyh4H+s6EwBoxdcENAFZgVRJff1F/v1PmHxtbzM2GZTLP&#10;g7yVyPrhaSRPPgdZI5tRJQ+3wB6ZBIyUVy5C0byhqCveyCNVz+zcvIxNgmhraHZ8IzyH3edocyAd&#10;BM6HCZx3YfxQB5w64kjnHV1mFRjr11bBdnk2TzYKN76GrPf+gZyxJ6KQAJozJAzZw1sie2wbZL9/&#10;Pcp3fsbuUGLN6eYvRBL8Aqqe/xvWx3+S1QB6UeUYYSHo2eSsisO0ecVe23rk+KA/IarvcOK78/l0&#10;XiICTq04kuM8P/u0eq3SJsXu+2ojgsZuQzhJTcSENISLWBAYD5WZBpnqc3iMbJ6paDxpL8KpQQaN&#10;SMNLS5McFhxWZtdx7Af7p44puNeWFmqOgUv2I2jUFoRq6aVklcwyIjbdJneDJgjIBeAytynSu9bN&#10;pyAiKgndxi1EdokYrvNzcPfy38WPH/9rVvodGCeTRnIVUhVCdrU1IRdnDVnKhyWVDwCnKP4B4NSr&#10;WCcrg2zTQG14Mh77do+xGvmFmUuSMgtuAitnexNcfrYHcoxO29WW8943vbee4JtMtaHYoqQExyk+&#10;n/y+3ITUoazTgaa5RtnviurEz2N347ZPN6NGnZAqrq9uI+87l/fXqK2dKecQNOX6sRQ5GXMp7A+y&#10;g/4T153/AtL3OvVcZkCRKfNXY7kc0PAH++OE7Q9LqicDTtUXgZPlcqN8GTz5W1Cx62uUrXmF+WWU&#10;7p2J2jLFuBRH1XMIKdQGeg4NZFJ9fruyH5lxPoz2IXcTOAOq+m93P5Vd91R9aPLAyxwoQX1tKapT&#10;l6Bk61soWT0ZlRvf5ufFrIMiAwHXpnwnh3me5dpTZ4qP+xHrD0m6Ke/HF4cP8jZQufgVZSVgRtm8&#10;chcubvuAgefQp4ZSRASeiuc6i8fIJ1ma0wKe5PZ6+ppaXsuRijbm1n8Hx+cQQGXDPJxsNMhkf6Fx&#10;yZRfkqPJ0iyT0IzA+3Oa38XQZNRlK6wqkVnVaFvF1cu26VyHxBR/TC3E8WNIuBQFSf7fJFYKVenC&#10;Q8rWKRdCao+KdTGZgD0hGSGDt2DwbHkDWKu4llAV8H5ye/qt9CM9w28PnGpLFlK2C3UjC3LM0fih&#10;15YhaNhuhLCCVakCR2dYdiqymKbttzwxwSZyQsbsxtt73KoiXdLsglSJarUEzDqsKkGdnx+ZBQLm&#10;r+x1M+oTVrBSR21jBeeyMbXXiday5hMUWcEKJHKIoduVwWUyU7JSi1pPMI0csRGvrsuw+q+vy+GI&#10;vZLCRvD0LSLpkr/mQqSlz8Gtl9/Hjnktrj3vaaQFmCbLGBih7CF+kXTV3zvpxrqPBjLVous+elVn&#10;1i//qhSu7vWGR6mX+6/nQFP5t0kH6onJ5609oKq3/x1U9QPJPQr/K4yd9VZVya/Wh3Uve3Z3bKAe&#10;DLTsPP2znspvVd8HaymQD/10eD6a5Errzm54DQ3SzGKfTNvXJKD3mRrYL0f/R4aiuloRquQtQgLg&#10;lb1T8UdrqeHV4MJXFqLRyN1oFFtishBEWbDoRNTCDgHLBtncCzVxI1nWRG/0Hlz81h7kmhGYlzbS&#10;owGKg7UVWV+6YVvaC3yVLAvrSxXJ9i/y+nD1axsQHOVcjsLiEwmQxAvFuxC5IcNV+DlbXENADR2f&#10;gpOHLMPyNIWd9LeHbuFPv3V//c2B0/o/sxNSdkmTOi++X5eEE/qvRqiMu+P94MiHt/3OWdlyV5Lt&#10;xIIQRxXgnKk7kFihaQx2UwqsAtt6tNYPVcj1ehE1dyteW7pfi97cMd5qAhpbxCPCX4flOUU4PVpL&#10;xOQzSlXDJoZkYGYDsBMcPkN4oAOI9Uol0QSSGOi4NHSctAYbSpxzhTbO8viWMSuQ8Epk7v8JN1z+&#10;ANXzv+C6bs8ieU9gp0DXYa1CrFL+qORvAH8+8O9Aw7COLLvvAw2mf2ovHaev3Ks+q5frmN83HQ6c&#10;d2tyKPzB38XGeWg69PkaPvuBn5Rdlfn/uBf30f76s0vu/EA96peD/w4ee6T82ybdWy5cDvKBnev2&#10;4/J2Utv/in53EjyLtPJpMWVnDbtEvsHYiz9QNkdtJsNMcKqwAaK0Q03IMB9BZpTdsVSbJ5CcSH6i&#10;tmPgfLdOXMt1FU1KoeRAbUVpeXop+n+1GUssvi5TfRVl3A090hqVhs7dTq1vO8lOLplnFlllFllv&#10;gG0KQDW7rs+UbQL9fW+vM3XfTVryfqqA3yn99jZO/nMMhYVmtoYjoFVU+/DP8QsRMnofgibJjUEz&#10;ZZoZk+qeiXB+NiY6iZUxMg2PzNYeIRqlmBXVQ6DItDG3DDe9ux7hw1ai6YiVeOzrbUgqteri7WpQ&#10;w1zHrOVzN8/YwIqX8TgbEQpPJf/RSQTEgOP7YY2vbLH+pKbHc5S1cFXsLCP24uEvd5rbk9wlarza&#10;CmEp0gmaN3d/GK2DbsHfur2I9H3OSdupsmo8fvAL3BHr6n/Mhyf3nepJIqDsZ1H2m8vuQ8PMP5b9&#10;Lzpd3/NPQ+D8tfv9ljmQpKrfTcZ5JOA80nlHkwPJfdaryy7pjRqO/U7Pf+AA97W9Wg58r9zw+4ZZ&#10;5wu41EelgfCjPwdSw/dKh5f16LIupGupwOyPZHRKO8g8Lz3rYZwadCee+ecQlObL31FBQOrw495c&#10;nDh0K8LHFVMO2Pfj91BmkkgkKKtxeQSqXwdO596Xz2NzKdc5aBq9AT8m+V2C5Odq2oq4uA+frUtE&#10;p+glCBq+G+3iNmLG+mSW0CATNTIxmJUV+DkpB421UmhCEYlPAVmlVi0lG3CKDJk8877Cj1aD12LO&#10;Dml6h1bukevmf8+/PeNkNuDUHzaaxNYCKTB9sHgLmg9YxQYpMpumBS2eqIomsMWRjo9nQ03JQThV&#10;7Bk7cuwSPnOGlSoFvLcpEx0mrEbQmL28BitRNo8Ru9D9lXWYyUoWVOhOHj/ITljC40bvsevbpNMk&#10;VrZFo1e4/yMDpwBdTr0yRgs4G03i+7hCNBu+Hm9sDyz5K8Cefd/jzz3vRqugmwmaLyBtb2D2X3Ym&#10;WWZVwfrCn//QxBvq5u5/4K2/GGoR14kdK26Y3fcH0VNqqDUk8++b1BkDKWDj/GMYZ8OkMrj6cQOO&#10;9UD/Z72nUFt9uPeBwelg3SnzGq7qDrzV34bP90elwKCnXKclzKxXpR0b96F3BzHPv+Dxv49BVXEt&#10;8njYldOXk23uJolRDF2SmgPR3WVSk7zKlPVLmVF2AcKV9yF4zD50f30HMm1ygHWiQB5MSZU1eIZE&#10;57jh68hICcyTeS7V7ZbDtuHJr/chscoxTatOljnX40XP1wmcY+UNw2MnatUS2WaMm+F33jks49gU&#10;/GX6OlTq+XxVB+r696rz3w04TTtQfZEyyyYku4ZGvezyAvQeuwDhY6QSu/ByGk1CyDzD4hJZ+azM&#10;mDy0n7YHe8tZieaX6UF2dTX6zNqGFsOpeo8VaLIS4/MRHKPApWrMRDSPWYVxC/aiwtbKSvh9WJxZ&#10;iJZxbCRWulO/eU9VvAVXPjJwmjpCYHUzd2lUD1LZkTjCRWfi9CkbsZVtk7onBX+/8AEcE3QD/tq9&#10;L9ISD/ppun+uHtzfg59+y6TGO1LWrWzyR2VhtgkQGYFVJ/+2HDrZXUPO7XYN++rg9e16DV5/q9Tw&#10;WhLwO68WcB7ujvTb3s/uaYzQvQY8Hoxp8/nUj13WfZVVh7+S7Ho6lz2e7CpwncBabLtOg/IH7n+k&#10;/JulQLH1omeiLDkwBbZv3o2r292DU4LuwFM3RWPwxyvROGYHwYxERpqWTGjytxaDjMshIJJ0yHZ5&#10;JJlhlvuRW8RCrXHMHjw7TzKhh1bQay8WJubhimlL0Wj4Zl63kOeIoGiXTILf+CJqmXtw2cur7TiX&#10;5IMJ9P2Z6vrorSQ+BUZ+zAFe0ZDGKziPdrKkpjp4E2asC5gFpO39DnV5WPod3JHUSKowkXJ1Fq1L&#10;1j8NI3WYPGcLWry0ykApeEICQUz0mzlezrMcSYam4p6v3d4qQt8lySX4E0eTcIGmfLnYONoCWBXn&#10;VguQUbIRQgi4jYctw+3vr8WGPFOqUezz4Zq3NGIpZp9sqArHz5GTHeHXbJz2vUBV1ybzVBj/8An7&#10;oaAkjaOScUPcT/jbRc/jNDLNm7sORFaCn4UGZMqeXzkgiHo9Uj39bzmQDv/s6u1fC7i3uhZlhaUo&#10;yitCflYBCrMLUZZfitpyqkj/4lSlgOAF7hm4/2+RA8nn9eKuAHCGCDjf8f/y29XlwaQRXn1TbcVs&#10;g8yvp/paH2rKtUFaBeuwzF49FRzk1dl/NemaYlO6T6B9Gr7+smwNPx995nXsFoH7y5OC8GmMDti/&#10;YT/+3OFBtAm6CaecPwKnjNiBiPgSaL+eRiI1VNOdt4uY55Fk5WB2jFAmriIC2g58sd9tgVLs8yB2&#10;yT6cMWoegslmpc4LgOVPbT6hmtOwBSl8pXZ4QsxqxCzZj0pNKjPNSs5BC6rzEVElODaKmqNpjW5b&#10;Da0IDB+TgN4xi5FDNqvn1PDgvGx+y3r8Zf5dGKd7AO1uzaQZcKmuajvmpIJSXDjqJwuJLxAMj+UI&#10;pcqfwsonADYftgkf786yda5Tl+/DSVFSHwR8BaxcskxWtPYxca4Scm+SeuCWXIWJLY5KRrtJ6/Hh&#10;9hTdHROW7kajUTt4Xp6Nmtp1719tPaod+WxG3bb9UCb7nJyE5tPScdKz69D81MHsaHfihov7IivZ&#10;beLlrZNDhXqpMr8w4VPvlFDqiKNNOvlIF/i171XdXuRk5WL7ll1Y9vNavP/a13g5+iMMfWYynrxt&#10;GB6+cRDu+NPzZMoP46rzHsTl5zyIKzs/ir90exK3XNkXD980DM8+MBrxY2bgk3dnYdPqrSjIc0LQ&#10;MDlWpec8PB3dA6szBpLX4xjnuVLVQ+5oAJxHd+0jJScAeieGqN7mVxP9qSC3CFvX7MY3H8zFq7Ef&#10;YtATcXj6jtF46LphuPXyF/GPXk/hbz0ex/WXPMP67IfHbhmB5+4eiwGPTsDUMR/ig1dmYu5XS7Bj&#10;wx6k7E9FVamb6Pxlcn2F4u4v09E+o84LZCVeKwDU+sq0h3rIB1eTrW65KbBn2x5cdfbjODPoIZx+&#10;wQScMnQTGk8lcZBWZiatRILoPsqGyIQ0sSPLjVObqdGNykWPVzYhj/K/u6gM9723HeEjd/JcrSnX&#10;cknKqyaCjTCJnFBjFAgKTAnY2s43bMR23PX+ZuwvrIB6Xo+31lH9T0bLGOJFPM8lgQrhvRrFFyNi&#10;wFq8vci5IPHhDGf+t3r890nX/u3dkSxZS9lf3oVZQqYX11ixMzcgUjPsbAzZLGxLX812j03E+a/s&#10;wze5ZXj8i81orGgocfsRSqDTzJpTGaQSqIJdDpGBWCPdeK0s0MjHxo1KQqvRGzBoXjI+SCvFqbHa&#10;j4j0nupHiNSJiZpdD7g1qNFd4+vazuWCeXKymQEix1Ddn5yD456eh5PPGEGmeQ+u7/4cMlIc07RY&#10;fxI+PqN7biW9Bt7rGOu3B389+JP7YACk14MNfoCxEnwbHn4weVBWXISdm/Zg3jeLMWXs2+j78Cjc&#10;cfUzuKbT47jwuDtxXvM70C7kVrRvdDc6BD+IjsGPoGPIo+gU9gTOi3wW50c+z/wicx+cF/Eczg17&#10;GucEP8FjH+U5D6Bj6H3o0uxB/KnTk3j2rmiCwXfYtUl7MvmLYEnltqJbi5uw2jMFPvuT3tgHfXfg&#10;W0uHd3IB5x1X90XnMLfkMuAAf9TJynPwHqpbWzXk98O05PWwLnfjg5e/wHN3jca15z+Obsfcj45h&#10;d6I9B8oOje5n3TyCziGsu/CnmJ/G+RF6fYL19gQ6hT7Mun2QdXcfzlYOvRudm9yDC1vfj0tOfwy3&#10;9ByGx28Yi5j+r+GzN+ZgzaLNyEzKNfZ/5KS+4IotGuLcnNQnAn3F/2LPpe/UT/wA7H7yf+9Sg8fn&#10;ex3rfFeV9mxJxDUd7iN43oUzOkXhtAGrET6F6rPMYfGJlE1qXAQ6yZbzu26YJYfp1MwIriQbIWPT&#10;MGBBGmYn5eH8+JVUweV6KHkjSJKQuN0qBX7ZflnmNUh8TBZNBjXnQRketRcXTl6Dr/bn48XFBO8x&#10;2xAWk4sm0dmIjGWZxFD5vte4BSiQpqSnt/qwR7L0e4Ln77NyKPAAh3znslJiThm6DPsJoRxBBFIC&#10;rwixx5hsnPFWFjq9uR7ho7awITI4wuQgghVpI5WxS3+DHQBPZ3uxvZuZw9mI4bxmcAxBb9Rm9Hhn&#10;J06ZyvuML7QRLzJW69d5Pq8tNcSCjmi01Gc1Lu+hySGxWs3AHzs1DSc/uQTHnjEKp7Bj3dLzeWQl&#10;+v1LxaTtufRenTrwnO753XvX2S1bR2ZW5xfQBgYUZbsef7VO/Uu9r7KiAgk7UvDtZ/MRM/gNPPTP&#10;Ubj2wmfQ9aT70T7iTpwVfA/Z2QMExUfQpfGT6N78OXRr9gIuat4XvVq8hF7NB6Ans4ICH8jNBzEP&#10;tNcefNUxvZoPRs9mQ/iqzN+a9kGXiBcIHI8RhG/HhSfdinuvewHvT/8C+Rn+8HtKLLdFL9JbE143&#10;T6p39q0e2erD/XqwrlxumH4NOHnkL847cj54r0Pf885iyg3U8fTkDLw99Qvc89ch6Ho86zL4doLf&#10;vegS+RguavYcLm4ZqL/+zIMs91RuNtDqsye/V7ZjmHu26M/6HIDuzfox97U26Nr0WYLroxy4eP1G&#10;BOHw23Fuy9tw2dkP4eYr+2DAY1PwztSvsHrheuRnkmO5SYFDEkvvfwb1GT6HP7s+5OrX6jhQzwLS&#10;A8/tciDZe2ZVg/lNMu3ZnIg/U/s4K+hutD1nAo4bvA7hUyl7Fl+CpMZW3R1JU3PAKWd02S4jKHtX&#10;vp2GdmO3EUQJkvEiI1StTeV38uv2XtfnQ6/l3BFlstN7qvRR6Tht7Dpc8naCuUcFxRfy9ywDzrBJ&#10;eQgZvBWv/qQloqoyPrG17UHZOfz5f6us9DsxzkNTwxsGQGHslwTHQesJVgVWYY0MrKhqx+5l5igV&#10;X26NFcJGCeVI4za3Z1ZlG2j6X81oLZunm6U3R12BHo815jh2Hyub151UxPtoaZZUcZ7D69pMoUDT&#10;gJPvmSP4XaSWi/HY5tP24phnvsUJbYdZh7qt14vISXXquSKIO3alD8zu8Y6c9OzqoK6nNvisemFj&#10;HwEoiwoLsXnVDrz7yucY8Hg0rqdq2O3ke3F2+D0sy33Gbs6LfIJC2ccBYLOhFOZh6MHXACB2N6Ds&#10;jx4t+lGgtR3Fv8p97JgAEPRo9hLBlKDRkt835/tm7jpdmz2DcyLuxVkhN+Kqdk9h4pD3kbbPH0lK&#10;iY8laKyDtqX1C689q//3I6RA3wikX2echx7360nH6YauYVS74msN1fH9W1MwbuAruKw9nyX0Ftbn&#10;E+jWZDB6sQ4dOLIeVB/MvViHDiQPAqXq5BfZ6vklG5R6tBjI+nN12KNZH15DmWCr9mk2CF2b9MMF&#10;TZ7DOeFk92KoIXfgAmoIV539CO7/+0DEDX8TP85ejKTENNTVHkLxmVi/Ak691R/rUzKJKetYff5l&#10;XR0ih3wJgKzC+Cnt2bofV3d8wNT2Nh3G4PS+G9AqngBFWdLCFefkLrmS3GmixgGhA0DNG+QQ9Pgd&#10;1epG0VrWXMjPZIcETk3Gmo+0Zckp5VBy6gdNJ8/udwNXyS6xIYhkKnRMEsmTc1VsNDHXLe1k7jpu&#10;OXKLtR+XdD6mA8/v0uH96rdKuu4fApxK7iHU4A4kUnKK0WXEQlYMK0e2EzaKAn2Ex+yzyguKKyLz&#10;0zJJjjSsxEClHwDMhq+B99aY/s9qXLLIMNlPyGhtJt6iqnAkY+XrmrYG1hpImSAdT5ZqttMsNH01&#10;FW0e+xEnnjqUHek23NvrGeT7QdOp0A2WHDr5/PWk3yzzjzq8fzVHw1RZVIVNq7bjXTKP5+4dhT93&#10;vQ/ntboX7agut2/0MM6lKt21aV8C4gvo2fJ5l1u8eADw7JUgJ3C7qMUggibZIgVVwNldLIjfOwA9&#10;PAscdI0X3WtzfncADPS7fnuB5/J3AXGzwcxDDJy7RL6AMxvdhV6n34fxw15HVmpgxZTrympza3cN&#10;EP7vj5QO7+D/G3DqGLEx9TP36gI8uJS8NxXDnpmIbm1uR9vgW9ClSV/W1VACnEDxBYLbc/asPQws&#10;GwJmADQbAOURssDyIoKnXsVS9V0v5ov9n3s0I6ja9xqIdKzai+3H63dv8hLZ/bPoEPoQ2/0udGhy&#10;B3qc+hjuubY/ogZMxw9fLEGKBin1t0OSnlPbQzjQVA00rKlA/R5oD//7QPIpELNW7zDt3paEKzo9&#10;hA4kCu3ajsZJL65E0yl5iIzJgqIQGdHQhI4f+A4ApyInkZAEm/8n2edkvlJjMxCkWn5ATk0u/WSF&#10;WRNENrF04HdmybFdm9eJ18x5KpmvYllIq8xG2PgSkq7NeGWuVjsxWRvrVX9VF798xt8y6bp/GHC6&#10;xAfkw8k4zdtj/HfbETJoC0K1B7IBp2scRWM30DN2yIr8F5M5/zJL/aaab+vj5cjLxtDoaVGsCaiu&#10;QQmmigHK4yOZFaSg2fQMnPTEQpx5cjTaB92Luy97GnkZzk1CbaGKs1f7hskarGEjSQ1ybEvqq+1s&#10;GGACgeTzIY1sYtbHP2LYkxPwj4sexwWtb0P7kNtwNlW68yKepppH1tJiCLNTC3uR9fUiE3QCKkYT&#10;ULUdQB4QQoKdy/rsGJBAtAdfDzKmw7Ou6wdTe+/P/Oyuo+v7wZjHX8TrX0TwvqjlAHRp/CIB9A5c&#10;fvZ9eHfa56ircUDlqyVkaX2dBguroyOnwzv40QBnoF1cHavuZTrg/f129cqySrwa+wkuPv1+nEV1&#10;+QKqz25Q4UDQnFlg10LP8xy6Uz3vzsFH9Wtq+YH6ObRexC4P/74H61Bt4NpBg1I/gjGzfuPn7i1f&#10;9GfWn+rQssBbg520BbY3WalMJRdLa4jsg86hT5HhU82PvAMXn3E/HrphIKZGvYOVVO1LCw/uO6+k&#10;IUqTlT4tBDlMbT00qcKcKcWy3vuP2bctBX/t9AD7/u04tf0InNp3OVpqr3O5/ohgCPD8E62OHTp5&#10;MxumaX9UuQV80uwmOiZ6qGweBE7TNg/5zWVjqNIUbcZda9JzeBwJjtwYiQs9olejsLiMza1nUHLg&#10;qSdw8nn48/626Xeycf5a5kPyQRWLUpMbGaVV6DFqHsLG7GeFaJaNbE92FK0eUih8jWTjtVb28Ipv&#10;mMU6fyXbygI3m+7sKxkInbDfIqlodt4xWLFNjYppCKdK0XpSMk585Hu0PXE4R937cNcV/ZCf5Zim&#10;Ag/zIVzrMAWeyV7dV/7kBPfwVE61Yv2yLXg56j08+I8BFII70C7seoLl7Tg38hF0p0rXk4yuV7MR&#10;6Nl0OIVIAiqG+ZzLEkYKeQ+qk6aO+22Vji1JPdTxAQbpBNcBp4BODOdwsGzIpg7PDQDBD57ueoEs&#10;gOB3ug4ZaM/mw3Fu+LM4kyr8A38biL2bFE6P/dorVZBd2urJX1eqQns9mBumo7NxNmwPN2gF0rqV&#10;O3DL1c/ijNB/kiU/R1Bi/bKe9VzdWa8XESgdSLJuBVYEU2W9P1AXfGYDywN14ur4UIbu2KSrcz/z&#10;bJDdd67eGraLZYLpRS3J7M00ogFyEC5uOhCXmPlAZSWwctC8sMnzOEeMNPgunNfiPlx7waN46eEY&#10;fPneD8amBSSHp0Ad/TKxnqyvHhhuoF0JlPbvSMKVFz6Is4NuxZmnDcJpL6xAs8lil/JqoTxJfmx+&#10;wMmhJmylukuezC87ppCkxTmqO5AMyOXhchv4fFiWNmih7ORNI3JDTBDZIRiHDVmO1xa5wODaWVf6&#10;H3sNy69nPfR5A+9/6/wHM04+iNTU+iqCp7OrvPnzDjQesJIVr8AaSQiO5ygUp/BzHNk0uljlOnA7&#10;ctbvDUcwjYIuWwOzQc2Z1wCYDaGllATpEJ6nDdukDmj5lhzdW05MRvNH5uK0k4binKA7cc9VfZGb&#10;5SZATPi1JYfKLZudtYv+sCID71ihh6fC/EIs/GEVRvWdhut6PYrOx1xP9nALOoU+ga6RmqAR+FGI&#10;KCzOLiZBlMr4vAGVgaEJrxijhPolY0QHGc3B3Ku5hE7nO/BzwkohpTCK4fSgcPYylVwC765r6qP/&#10;+r1swkP3ccLv7k01k0z3Egqttu11gKHveZwEWkLO77V9r+yDYm9nB9+LHm3uxJfvKxq+Sw7MHKAd&#10;Xk/u88Hv/nvGeWinduuzmdhkb07/GOeeeAfah92P7q1Ur3wWPTefR0zQ6tDKPtCeU7bIAFt3gwuf&#10;1V+/rj00WLh6sQkjnqP3geNVl4EBTbm7ZbWb0wpcvfuzzjmQ1X7KZKemVfBYq2fZWP3f2/myk2oi&#10;j/Xf9CWcH/68mXLahd6JXqc/gIduHI43p3yFrev3wXOYbfRgHfG94asfLvWFfSKpocru9QfK2b87&#10;Bdef9zhl4X6c0nYYTnhuMZpP9cuO5JPyp3kHZyKTHFFObRcHTRRpHkFmMhGWg/J5CFj+qn+oAFIT&#10;vm5G3gJ6jN/P1ywEj0rFpeOXI0++s3oWtrUYs3sW5gOD86/1lf896dp/OHDabDLZpjlC1HlQUl6J&#10;q2IWoNEYgiYrVcsoBXbhitTOCpTzrQDwyBX869lie3JUtNlxW9eq7/SbgFS0X8swE2zPklAy3Nbx&#10;mTjhzu9w4slDbfLl3msGojDHbTplbg7WLvyjJZVSD+QzZuHZmJ1p+kDKScvD7M/n4aXHxuGq8+5B&#10;xyZUwRvdh3MjHkG35gTElgJKgaZUbamJAfYooCMoEuB6iGmaAEtoA0IswfQLqQFYQMgPAql+s2vx&#10;2AMMx2yfAkwBh1RDgapAj4ymubOTqjyXCDj81+/eUpngwO8ubtbPQFO/uXI4YHbv9Z3K58poJgSC&#10;hEwN7SJuwIjnXkFFiRNExRCoV6AWAzZVqEuqP2M+/s9ej/dXgDOQdGRDwdC1Ait23PcF2cV48b4Y&#10;DlI3o2vj5/ncgfoNgJyzPQaexZ6RjP9iDj4agARUskvquewcvhebVJ10bcm6Zbtd3GQoLmlKlZ71&#10;17UV65h1pAEmcB+rQ6tLnteKbdxSZQgwduWDzNMGKZXLXzarW/uOv6u/2HH+cth5ura//PZsA9CF&#10;bLRD2CPmYXHhcQ/jtqv6IX7k21i9dBMqyhtuPa1+K/ORU89VZVZt1snlk0xV36/mJ+7KIKt9AmcE&#10;3YtTTh2BU55eguZTNAmUhUgCWZiAkaqz7JACVJnHnLxJZh2BOZIq/u+yMdjxWvKcSVIjs10S75GH&#10;xv3X4eN1zkfbbQOjN/78B6Y/WFXXLfnKTm5QYyObD59vSELT/gsREq+GSCWYcUTTUkobkTSaaaRi&#10;hYo9HlbB/yob++TIaOezQTVJpACraki5SDSK5cg4NZejaCaOu/NLnHH8AHRkB3ngz0NQlOXiCGpf&#10;SDe54Mov7FSHk6A2bK205FR8/eH3eOau0RZE4azQ2wmWD+H8CKpgYhAUooPAFhAYfSdBcMLgso5x&#10;di93XMN8UOjERA4ClruGCaCBWUD43KtjRvxM9a978yE8jsdS0LtTNexFdnsJAcPNwg82ILi0iUBU&#10;djl3jwtbkdkc0x/dKPjOTqr7sRwE+AAbawjkrowEmObP4YyQW3H3XwcgZb9/WaoEVtVn9RjIqkfx&#10;Blef/15VF6tocL7O06nKTHu3J+Afl6gNbsJFZGUXmxp+EHyUA6xR4NaN2X1/kCGaTZjMvlsr/S6g&#10;FCN3rlpS47tJvfebUGSn1DkOgFXPYoVS2wNtGmhnB5AH36s+eR8bQDV4BgZQlsevuis7DUPlU9vq&#10;eNmZnW02MHi5AcsNDt15325s084RTxFE78K5re7A9b2eQ/Sg17FiwTpUlPpjZFpSP65mPWpGmv/V&#10;LmJx1Ay99ZqxFnim4e9dn0Z7TRi1GYLTnpiPYyblUZZyETSZzDCeGlss5UwER0TFGOZ/J6u/zCJR&#10;vM6kdHNFkotS0MhU3PjaOpSpnZ0g8vVgPhRrfr+s9IcyTpMX3ZiNJH4hgzTqqlHNh77t1QUIHr4F&#10;EaygSGYLMiADsRmY/ZX5XwKnuTOxETUhpGuExWYiItrNmluMwSm5OC4+A21u+AJnHTMQZwbdggf+&#10;PhAlua5jyUHaQFJ15WfKDVNOej6+/2wJ+jwUg0va3YGzI/5JNfVBXBBJoWg6Ahc3HYJLmlAFbCr2&#10;4oBI6qFYRUCAe1Ild/ZLgZCAzgmHQK4HhdRsmn6hcMLmgNVUTTtWWWDm1GxlqZ3KPZryNwqwCTGZ&#10;40VNeK1IClskr9H4RXRv0o/gNhS9eNxlTV9E72Z9cWlTqt0EzQCQCARMsP3A4FiaA3gxWceSGgCn&#10;CbzLYlsCg7Oo6v2p8xPYuGyn1ZsmLlix9l7JvdUfN0D9OuO0HmTvrBvp1XLgXGDB98vR8ywOWmF3&#10;sSxiyw3LrPK47EwiahexTL0n6LCunX1TACTGPoBMciAzwbSVAz2dK2ASWKlte4UPRY/wYazTQejW&#10;pD8ubKp6V53520bXEQu1dhCAq630myuTqzc3AB0E1QDQurrXe6tjf5ntWVj3Vv+H9wHdR+/NhKA+&#10;x3Lz+3Op0p9Fradz89vxzx7PYcLQt7Fu8Va3zNaS6lWTt5pUczXq1ra7AB2pezNx8wWPoHPQjTjj&#10;pME45eFlaDYtx1b7WChIP2DaBoyUX7ewRHL2r8xs/yqTyRI4bYEMVXaZ71oMWouFFuuW5QuwTYGm&#10;Xv/AJPD8422cDYBTQZPcbHM91pKRnDngZ9L+HFZ8Ctmn7CSuAcxt6L8FTWWOVrKVajQU43R+Z7pO&#10;FtWKPLSmmn7SjR/ibDKpc4Iewv3Xj0JBSQnLIxWmmiPuQfUxkLS2+9svfqIaHocrOzxCsCRgNnoA&#10;FzR52jqzJhjMgZwdWEyud7MX+SoVztnDnBA74XACrA4uUKJQBQTLBEUCIpXRb98yQOS1myoTyCiM&#10;FxL8Loh4HueHPYNOwU+iQ9DjODvoMZZHztZaJfQQOoU/iHObPIDzmj2ALsfej24n3oFeJ92NS064&#10;Bxe1vh/tj++L9sf1wfktn0CXZk+he+OnLXdt8hxBtY8xq0tY3t58FgG2zQiTgarMYqfOLiphbfhc&#10;AlUBAbOVexg6s3zdT7oPy35a769JqdXyhXWRpKyi/WDqrf03Nk7/4W6xgGzlDjR/+HwBOh17IzpG&#10;PMl7a2aagxafIQBMDpwCDNm9twGCbSBG6di0BrdGVTc0AACNs0lEQVQXeN5zuLwJQbUx64Aq8IVN&#10;nrE27tL0aXRo+QzaHf8CAfVxXHzM47j0hEdw2Ql3ojvrtPOxj+D85g+wzu/DORH3UXW+n4OpnoN9&#10;pdEjOIe5c+jjOD+c12PbdePg1Z0DlwY2twCBA6La3hi/vhPw+V3Q9BwCTWkCMr9YDjyP+osbTGVv&#10;Npuznt20Bg2cmq0fRiY6gCD6BMtzJ85reTduvrQ/Jo3+EBvX7IDHEwBRV78+/jFiZ4FzgPR9abi+&#10;x2McCO/FmSeOwikP/IgTqKLL5c9mxylbAk1bCcjvHGgeLXBqlj7dVPSgyfkIGp6IZz/YyHKxLF43&#10;z2D+wf4+80en/xsbp3zO/F3eVHY/eA77dBOCh21F2MQkjjJaH6sGIJBaBKQjV+6/zmrIDAv7H0xm&#10;qZByMlyHxGeiFX8/4Z/voe2xz+OMoHvwyA3jUFroRldFqnYxAZ1AVlfWYPFPazHk2Xhc3fk+nN3k&#10;epvVlB+jZmcvFmsj6MlOaBMt1pH5m4SQQHcxj9HvDmAkCI65OJVWguBnF+YCI+ZDYSJQdW38Ei4I&#10;74NzQ59Gx6CHCYr34pzge3EeBfL85veg9ykP4y+dH8NNPR/F07f2xeDHBmHsi8Px8rgJ+PSNtzHr&#10;w/fx4xcfYtGcT7F68dfYvHYWdm7+HLu3z8K+XT9hzpwv0f3BqTj9oZ/Q5v5vceK9X6HtDRxIrpiO&#10;DueOwzmnvITOxzyFiyKeRu/GVOubMZuwCiT5TE3JtGyCSM+m7MDHqZt6VgIrhV0TXRfzs5Z6XnjC&#10;7VgxT1sMs559VRTMcvYFLVnlF34ZcMDZ71eBU7JiDuDUVgKxG796dz7OPeYWnNv4Sd6bzPpAG4g5&#10;ii0eZGsGPvwsG+GFYpMtBbBkkGTdl/EZexIkuzZ5Cucd8ww6ntYPHS4Yh3ZXvIwz/vEBzrh7Jto8&#10;NA+n3P0B+kVPw54dP2PX9pnYu+Ub7N70LTat+Q4rF35B5vshvv/yHXzz4Qx88OpriB8VjZHPjsCg&#10;B0fhsX/0xQ3dH8efOz6Bi09+mG1JJhh6H9tY+V50avQgzgt5HBdGUE0ni5XDvKnmrOsezeXBwMHK&#10;BtcX0UO2VQ5mbnBgXdtge5Bp2uBFjaaHAW9goHb1IebcOeIJnBlyJ84n8N/5l/54Y/Jn2LtDQXYO&#10;JqnxCi6tlJqYgxt79CHRuAcdj+uPU++biRYiKNIUCZLhlKtGciM8GqJzSM4icMq0lmiLWc4Ysw4J&#10;WZpz4GCpzhIAzv+j9AfbOPmgZp8SbAZeWQca1qgW7MsvQ5dR89Bk3G6b2LG90FmBDd0e/tPs7Jh6&#10;L1UiHRHyD41PRviUTJwUlYyW13+AU1r3Q6egu/D0jdEoLZHxvEFDsFF2bN6LqTHv4h+XPoaOLf+J&#10;M4NvQ5fGz7DDSSj9LNFexVoEmgEQUaemAEp41Xk52ss/z9ml3OyqZR7XlWy0C0HpnBAymUZPkJUo&#10;lNq9OL/ZQ+h+4v342/nP4o4r+qDffSMQPzgeH0x5HQtnfY11S2Yibc8SFGWvRkXJGpZXYKS9ZBRk&#10;WbsZrmRewawtEhYza5sPverzasulNStx8fiPETEhG42nFKDZlHQ0j09B64kJODV6J9q9tBJn3Tsb&#10;Z132Cs5sNxztjyFDavoMAeY5Y0VdydTdBEVAVZQ5wQ+cEm4TcLnYyGeSAwXr5tzwR9H9uLuwZI6i&#10;j0soFXiagtmg6j0ETgX5+KWN0/UZayYbbJ3p5JN35pAF3oLzGj/lB3UCh0CFDNl5LSjr+4PZqd0s&#10;N5le76YyUTxHBk8m1vp5tD17DM66ZgZOevJHnDJiNdrE7cDxE/ejBeumyVQK87RSNB2yAe+sUJ3q&#10;OX5mXsCsz9oZQNtEKy9hXs6s9hDTXsfMtvKsQFnhYhRmLUHC9jlYs/gT/PTFp5gR8xriXorFM7f2&#10;w+2XPYU/dXwE3Y+/B+dGsh5s4HwcHRs9g/NC+6JbOBmlTAJkkHo+Gxisv2lgcAO4JrLkSXBRKzn1&#10;axCRh4Q8CgSc0gb4ys86VjbRTmGPs4/fhW5t7sFjt4zCV+/NRXZaIMybkiMSGQnZuLnXMyzPbWh7&#10;wks4+d6ZOC4uFU1itHRa2h1ljWxRcwu2HThB9Ugy+u+y3BNDea3IgcsQO09LK9nwXv/8iD4JT/yv&#10;yn5UOfD598x/vKrO7KqfAmCRk6Sy+VCrnSCZ3lqwE637ryRL1IoiNzl0aBzA/2wkM+CUik91X/uR&#10;RGqL0ympOG5CEo7/2+do1+pFtKV6/vzNk1FTdlBFyU7LxJczZpOBDiJw3YOzKLidIx9DN+toUsOH&#10;sgPK7iTGqIkQZ8vTrHUvzVCzM0pYHZjIXui3R6qzRr6ILuFPsvNTbQt6AOeE3osLWt6DK856HLf3&#10;fgkv3jkS8QPH44tXX8eqeV9j97bZKM5bDG8Nhc2ETkIqQJQwSkC1UZyEdh7rVRtuuW1f67w/cHzS&#10;TpzaS8bt/V7HY+rqf+Ax36LazuF3noW4afqnFj/Rtj3Q6irZk+UzF5/DTpuLphPz0WriPpwwciVO&#10;e+BrnNFzAtqfRFBr/rR5CFza7EWyNanDAbOCAyQBlepDDEiC3a3FEB4vttSfLPoxXHDCHVj0vQNP&#10;2/NHHdJ6Rz2fl8B5FdnukYBTYiOtxb/66ut35qID1fPOTZ8gaDoAkYou0FY5urGdA6w+MNklAJGL&#10;z8Vkl5dEPo8uTZ5Fuzb9ybRfRruHv0Ob4RvQmv2k8cQcaj+50H7dwRzAbc/wWNYNX48Z/j2W7l7G&#10;Eiwic2b91/3E+v0Rnvqf+aq6Zluwjuu1775vDsvM93XaIVU7ov7ELKANAK5AVm3qH+zqV6G2eg3y&#10;Mxdj+8Zvsei79/DxyxMQ3W8knrx1IDWM53DFKY/gwib3uaAi7EvnNnocPSJkWpBdV5qL2KYzDan/&#10;XWx2b6f1uIkxqfOqE9WHBpBBPEb+w6Oo6fRHx+AH0SHsFlxN8B7+3FQs+3k9KisPzsxnpWfjlssG&#10;U21/xMw9J93xDbU4Mk9lsU3t8jAhFaGxWm7568RHzNT5f7q5h4AvqEiPIr4HjUnEn+KXoFDBUNRH&#10;vHUHB1k/iAWS6z2/f/o/Ac5Dk3tMFcSCxNf5UFNTi9vjlyJo+C5jiLJPWugpmyRSA2jCh6q3sclf&#10;yzpex6ohFG1lL0Imp6HlpFScctUb6NT0eVsV0e/ByXZ/pZXsGMOemYZL29+H9qE3oFPIPbio6QvW&#10;CdXhAp3wkqYUwpYc8Sl4DjAJFBJY/iaXHc2qXqxJGU28NH4eFzR+FhdQ7Tu32TO4rN0LuK338+hz&#10;5wRMHPIuZn/4NjYs/wSZqUtQUy5Gsp1Zr2KKAkYJmITrZxNCX/1sAuG3rDAJn0DzR3YkCl6ttnb9&#10;jpAyn8LJTOG1/d9tD3gJqzKvZftoa6M5CfYsnr8UAz/9AsHDVrOuNcg4G7Am08Imyg7Mjm0DTzbC&#10;WJeNpxEwJibh1D4rcNaf38NZp49EF9ZRjybP4RIDUAmkE06phQIqm2UWo6E6rIkW/d676VCqos9T&#10;bb8NqxaJIXMwZdvbtsN6X03gvHIAgfNhtAsRcL5t36uL2O6pfh/g7z5ZhE4tb8L5jZ/m/YfyXnLt&#10;CvhMavByZbC248ClMsp+2Z1gegGB//xmT6Bju2E4+8aP0WbgerQgu2kyNQ+hkyi47Guyj0cwN7bF&#10;EWlWL8GxeQiKSce5MV8io0BttdDqtL5uAcs1B7UGltpyV6/aglcDFwcyZtR9z9dvSRzUXmwn5kD7&#10;1nl4ju97PuA3fE4NhGr7uczSEASoYq/SFLajvHQZkvcTUH/+Ch+98zVi+k9Dn9unoVf7EWh/Yn90&#10;aPWs2WR7Rj6LiyOexWXUaC5t0sds7Re1opZjE12BwZ2sVANdS713/rqXNn2RA6Jzrbog/Dm00yDf&#10;9D7cfEk/vDnhUyTtSWA5gJJiD+64ajDV9tvQ7tg+5ply7MRENI5lPREI1ZdEWiyexC9k1JEbreoz&#10;d8OJbmsO957nKtZmVCaOHbwKP+5SJDI/0TKjq93+/zT94ap6wxxI7rMTCqU1e/Nw6qCfEBSrOJyi&#10;+1pV5EDTRiNSf1sfe1hDuCzVgGBrI59cjrIQJptm9H4c/6d3KSyPcWS+ByMeewPpe3LwwVuf4I4/&#10;Uf1pcrfZES+IkFojwRcAMEu1IZvq2eJZf3YqoECiNwHyksYEzSb90YXMsnNzXqfZkzj3mKfR/tR+&#10;aHthDIH6TZx1w+doc9/P+Me09dhT6oIsu7SZWWxDQChQW0DB+5YAOItCREHxUpj4nZdg6BNb8epY&#10;CdJ6zFnxAeav1ba5FCoCoY9CW1f/Hc+RAAsoHds5CJwCSx23kMBJFkuGpHu/v2A2mg1cwk6s/ea1&#10;IMCpV2GsS/nPqR6NBZhrCF8npaHxhGS00cTa0M045rYPcVKHYTiX4HkRhU2uOxLG3hxgzFmfQimB&#10;tIkxZr13qmV/dI54GD3b3o29WxS9m4+hBQaUCm9tLQWyP1XHh3BWyG0Ezhn2u42tfqa5ZO46dD7u&#10;Ft73SfQkGPRmG/Sm6iqXKflNGgBw8BJYBCaBjH2RXZ7b4imc0XkczrztW5w2cguOnZKIkCl8PvYT&#10;W/bLQUQuNm5hBMGTzx6mGV75KGoV29hE/PWNb1HlZRtxAKrBd2TxBEG2EdgOB+vfAafbh5+s0yfA&#10;ZL3XEyCpFUht37D3A6zfr0FsB9vnJ/i8PM7Dc9nmHrsmj/ct4nv2A4GpfsfXzAJVV29Kn+/OQ/vh&#10;i9Bq4Hyc+uhX6PzXD3H2ZdNx2vlRaHvGYJx93Avs+0/ioshHOag/iR4c8Ho37WMgeTEHEy2f7S6V&#10;vqW0BP+EpNqrmbQEBSYhCw1/Fm0b8fw2T6PP/VFYPn850vdn47GbY9Al9H6cSw3jlFs/QqtJO6F9&#10;vhqNL0aI3JRkdvuFnB7MAkytSLLdGQi2CsRjW+oM2YY+n292qrkfNGXWFEocjiV/ZFb6P2acLqkw&#10;qgw53sK/2mHi7LWIGLQEQVMKOPqoYjVCkRWpQTgaOZeiwxpAwMpGkk1UQh86MRlhFPY27OjHXv0u&#10;ztbaao6cN3QfglGPf4Brzn0UbSP+ig6Rd5IxaiZVs5puZlMqX7eWfajq9XFAyU7WqwnZlUK18fUi&#10;AuyFBIuOx76As84agLZdx+GMa17DWbd/gTOeWYCTBq9F6+hdVHMT0WxyCsKnFXIE3Yf7Pt6CzEox&#10;JgKEr5hq3HaC2TwC2RwCh0ByFoHtG9bDMgrREtaLvp9J0PyS58xDUdVqxH36Cdq++BHaD30dP+8S&#10;AK5BLVVy+GZTMAmgtu+7sgTWASh4j1qeXyuQpgBrL23Z5H7aORfHDvyBQFHEunUhvRyzkgMygcIG&#10;rFTWLUGVHTpMKpRmUXmMnJObT8vAyVRt2/7lDXQ8qQ8Z6DOsN6nCGnjE/pwN7hK5PDVxqqHq9KJW&#10;Mn0MRQcK4k09X0BRtgz/WrtSwy5Qg9uu6UdBfQBnht5K4HyLvym5gVV+hZee8yA6RjyGni2HczCj&#10;gPttdmKZ8kE1dkXN4LzWAk5pAX1wLst2dtvhOOeGL3HWiN1oPkkrUgiSFG5NQEbEkFXHEDwluNJw&#10;zHTB55dQm7mIOZ6saPg2DPmC4IdlbKufCWrUBgieIChKZT8UNA9mr47lMT61LwettYnz0W1YHDoP&#10;piq+SuxT6vp3bOsf2A94LAG2XiBLbcJTz0GVg16951v+rvuQ9fmZ94zVHMSiqDUI3KfkImJKtj2b&#10;VsIdG7ULJ7AvnvbEPJx962c4+4pX0O7CKLRr1x9nt36O2tCzBFMCZmOSg6asK3M/G2YDnLw6zLQh&#10;rYqgKJ9SrV66KIyDWtBD6NjkFtzzt6GYMPxL/PM8svzIJ3E6r3niLTNwwsQUDrolrEvHPA+X1QOZ&#10;7NK2wdCCF5a3EQcm2/Y3KgEXjl+J1BISDdmzvQQtkk1ZteVL8X+ZhFf/XwCnkuCyTn6T/rWyldXV&#10;uD7+RzSKSqLKqD2J2KE12ssOckTgdEKu1QthVC/l+B76Si5axO3AsZe/jHPIFK+kutKVQNfzhKdx&#10;Ydid6Bb5uHUQuQ5dbED5ArNUzn7o3ex5XMJO1bPp07ig6ZPoTFW787HP4xwyybPZ8c74y5toc9dX&#10;aPPcQpwyfB2Oj9mBlpMSbD1vkymFBO18loflDARaZkcK5QAQOngvrnxjA1YrQIGSt4RCsRmVEj6B&#10;WY0Yxk/sJ7JFziaoUqBMpVuMTQlzcFP8uzhm0HyEy1Vr7A6cN/J7rEqUaj8fVRQur4+M01TC7w08&#10;DwouwdnuQaYj1mPXnIPduXNxzshPTDXSwBRGFUvAKPPIQaO+yu+AVAOYXE2kZgWxjoPHFyAiXv6w&#10;+3H6iwvRtscUDlDOlnhZYy1jdLZGzfL2JqDJnOGWgAroBuMSgWfQHXj+jjHw1UgsPKj2VuPWa/oS&#10;GO8ncN6C8cPe5PculRSU4qYrnsNZofcSEGXLE0BL/VT7ien2pZqpwa4vv+tr/pe9w6kNsF3bXj0d&#10;pw/ZgOZsk2ALPsFnUD+yQVm2Nj2PnlN14ZYD2vf6TqBEMFW/ixi0Ah+skm1yFVnnBnjqxDwFcIcz&#10;TWU3cNVRnZet0yetgG21IXkeLhr3HttwO0JH5+KE/nMx7MsvUFYtu+8KDoRzUcuBEF6yWAJpHQe8&#10;Kg189dQ4vIm8nwdyTx+9eCeOH7YMoeOolcVphwQxOD6XzC4Wx5ZAz+eN5CDXYnKamVqOI5iePHg9&#10;TnpyAU694xucfs0MnHleHDqcOtRYY7eIZ9C16RPo1uJx1uPTbLcXcEXjvhz4XkTv5s+zjikjzQah&#10;e9Mh6BT+JOXjXlxyClmsPC6aDMBZrZ7HKf/8AK3kUjhVS51Vz5LPXwNQ1XsSwjVAKeDP+Fyq6Evw&#10;1ZY0PqFwk+hAWBDblL9LYMD4v0z/p6p6ICsd2CeEWUFJldbtTkPbQT8jIk4bpkn9ViU71mkdXp9N&#10;fRIrUuU7+6ct0WI+duRetL5sGjq0eAKXUo2+nOqGRlOtSTZ7HMHyUjLMKyIH48qIwbg0nIySo+YF&#10;BMkLmnM0Pr4/zusYhbOk8tz6CZnkzzh16FocH7UTzeOT0ZggGTk5j6pcnoG7hE12sXCWN0xGcYKP&#10;24+aICoA1Xr5mCrb4a/jK4uxJMVFtqlHGQFvD2VhqbEJDwWtjKDp8XzOX39ATf1qvLr4B7Qf9inC&#10;R2xG6KQ8BJNRKCp30MgU9Bj1Fbakyia6mBoNhdWYprIDzAOZTBO+ubz+StR5KYA8xle3Cn+L/xjB&#10;Y/ez/rIJyGT3slEJOP0dW0Bp+1gLTDR5ZPZmslCt+5daa6aUfIRPKcbJ0Slod+NnOPOE5y0MnrwO&#10;FNtT4KZJmsDMr9RpMflLyGbkjH5m8I2I6f+q1YfHGGdfnEPGqQj244c4xqmwkc/fN8bU954t/UE4&#10;xDR5XXc9TYLw+nIpIkBfIjNLSF90OJ3gfN9MnBKbgLBX8oyV6flCYt0Aa5uMHbCha4UZmWiMnskN&#10;FGYWsvcEzpgMHEOVeE226pvA5tFANJeDkgYs2Zc1aDUETVf3dVLjPVKzF2BH2s/oHfUe63wHgifn&#10;s6+QccVUcFBdjeumvo/tmZp0Ihj7vqfWIYY6m4D5LYFzHftEBn+rQX6ND0/M3IpGI7Za8IsQMmFn&#10;ZpFfJUkDy6kN1Kzs7Hu2lJkMWq544fyuaWwWmvJZm05NR8spiTg+ehtOGrACbR/9EWfd8AFOvXwi&#10;Tu48BGe06YdOsgs3fp5EQ6ukFENBUaTkgC+7/kBcTvm5iGCqwbGnJpiaDESnZs+izfXv4VhNyjYk&#10;OQ3AUwAvG6f1JcpxRIxkPBdBQ7egz0fO9k1U4PPzjd+0qelB7c1+OIb8kVnp/xvGySL5a8bmWAkk&#10;lJI6HybM3IgmHOFla7IOrooPAKdA09jcQeBU1BZlradtdcNHpp5d2fQlY5NyyeitaDNUG3tHDESv&#10;yH7oGvks1cvn0Ln1S+h0xiic020izrzuDbR79FucOmiVqdstyBabx2egCcEqeLK2AaDgkWmFcUSP&#10;YDksDiHvqV34wliGUAKKdgoUgxH42B5JFFSpIBExVEcEPjH7ccr4/9fedwBoUV1tL1toYolJjCZf&#10;TIyJ+fyTWOigFI0tJqaYXjWJSSwxdhSUqtKrPSr2AqKIlQ7LwrIsy/bee++9wvM/z7nv7L4si+2L&#10;uhgunJ15Z+7cueWc555zbploPJuo7yux4PtpqnZk8nwnmqgJdtrgTxiyKzbj6if/jeOmrmX59VVQ&#10;rREuw0CN7i6lNrGsBMfNSsf5965BWpk0TwqqAadvZNcEV+YjtUyNsNNM3A+ZmaEob9iJx3asw/fm&#10;rGZ67ouBGgSyRQcsi8foAs4QmVzSZnTNp30FyQ+4WOXkOYU/cF4ty1aJk3j91Os24kun34Vvq85Z&#10;/+PZWdl2baaNOt9n93p8ap3nUEv89pCf4q2X5McFfjn5ZpwZ/EfbZm/xNPfNoYfmvoSvB/2Uz95M&#10;gJxG85vapoGmhNaNFJ9DLXM00xo/9BYK7834xpn34bRbd+GEFRTQJc4kP+7eAgzVd/alTartzA8n&#10;YWad2iCZytfDU47X1HHwN83442dH4rrnXkJU5gZyqgZu5G/UaDqJddsXcGoASXWeUR6GSQufxsAZ&#10;8eQVTbfLpoWUbJ3tALlL7k3Cd2a8gFV71pEHwpjmVmq1W9jBpRFI3RJIfQH258/GIHBqFALvLzfr&#10;ZsDiHKaV5fIq+SDPum+Pk2wjYabPd9iotwa/lkrBcINe4tkgfQabNHAJrTSW9QRqgCfOisPJN4fh&#10;1N+/jlMvfQJfHz4PZ5x2N8448TbK1Q0YTq109JDrMX7wnThviMx7+ZJvoQV3F9vmX/jaF27AKVdv&#10;tNkJrsN1/NQDnOItbeSjeiCPEUiDZudixOytKKpRWTVgSFiwjYFkoNsP1qcbRPy0gsCzHwGnMqRu&#10;RSvDOx1wdnShrrkdly/ZhsGzEmhesfElpPO1K7U2I/YxxkHAKXO9GMevqMBJP3wEI4f8HRcO0r6L&#10;N9G0uBYjBv3TVn5860t34FvfmovTz3sUX/vlCzS538FJM6LxOWolxyyh2bCEzLaMjbyUDMX0tMuL&#10;3AXWuD4NTCatAbqYdKE+W8r8maAJ2AWuFDb+DtaHqrSVHc8HsgzSngcSaAawh/3irAiaW9moN2aQ&#10;37OMwufMtQ0xb2Hi7Kcx5M5IDCFjDSGT2Uqo+VUYQiALotYbQuAaSE02aHoSLlr2KvIbNeAURj6j&#10;9tOxjYK3mfVJzUWmpI3MRqGydjOeWf8sLrj3BRw7ZTOG3ZfBfFUbcGoEXeULtM+9itHF5KoDR7rm&#10;kSYmB7FcwSy7vogozUGbPyidY1hvp9+4FV/+9gyMoIk3ebAGhW4381lTgWxep63F1lxLmvPHT8F3&#10;Bv0NY079LVLj03H1D++ixvkHapxX4rG5qxC/JwHf+fyPcc5Q+dmkWWoAyOePZho28EPr4ewT3dSo&#10;kTTPv3rOAnxlxk4cs8zxTQhJG1MMYd0Hy+1jCyIIniovNUytWrO2Ey8xrpnoBkS8TlC1TpBlVsc1&#10;5O40fPWut/CHp1YhLF0DPeq0NEL+Jutcg3DUFAmkZmpTI9X9rOpwfH/JEwicHc42LMZQ1qeWEwYu&#10;y2L9E8SonSlfA+4rM3fMnateQ3WrRu5lmrtBxYiiUox9KNx9wJAAF7yEPKF2owapthig9ePkD7WF&#10;5MPKQJ5R56BpQsE+7dOAzMrX087G1+LbRTWMw6P2jqCGOmRxIYbpMzIL0nHStCh8+e8bcNpPnsYZ&#10;4+bjm6ffjjNOugXfPUazSP6OsUPZhrI0aLGd8cXr8PWr3sFQdUY+sOwGTXZaGng018h8fRKDHRjb&#10;6ThadK9Fal8DAiVVTZt6pIUOtihFwKlloVYVn1roV8B5aFAlubO9mSU48653CBByHssMZs8oDYcV&#10;bw57O3qNwAYhQx2zvBJfIiB+bdi1FLYbcNpX78DXv3c/vjX5EXz1j6vx5dvCcPLMeDJDNoZSawte&#10;ToZVr2sMRWI6HlN55poxmNf4fFc3+TFEX6RPoerLfPZbjGt5lVZDgZQWMCsSv1wViwx9S54MU99S&#10;gdmvrsGpt63CcTPjyOzSICS4AmYKu9wCZHBtu2e7ZC+sMa1jyD1h+NHDa1Haqonw1FhoRrZ3bWE9&#10;ykTcisqmMDy+cRUmzH4Qw+58k9qKhK/Cymv58ZXxAxPryAaO5MtSJ8a6sCkoBAW5TI5jx/OVm7fj&#10;5K8TGI+50TRCTRXS8lOdy7SWme0mY0tjnIIzgv+AG399L/5w0VR8W/MUh/4Kc//1DK7+wZ04I+QP&#10;jCu/pp7Vc246mEbotfGwBoXGU2DPHXodvn36/Tj9rlgMXKGOLYcdHjsZA3oNVhBcrE7FN73aj+Xy&#10;znvKqg7D12mY1i23TA2FnVr6Pbtx0l1rcNUTLyI8S52TZj1spOG0Dm37Vf+q+x0oqtuDS5Y8iUHT&#10;d2CQdbRu0MRpXMqH3AfaJzaD+WKbLKzHkCnbcMWyl5FIsNQYwFPR2Tj9vk32GV3bhlF58WnH9hE0&#10;y1vfZen+LX49HDGO+eQtrnfd96wPcGXqBy8rxmCC3OcWZeKUe2PwxVs24Uu/eQHfmLgcp5852+b5&#10;jhz8d5x23PX48j+2Y9ASpacy+tJSfpnvEAKy5ErfGtMGPwGz9+D6V+IIlCxslzTLHtO4v4V+4eM8&#10;HLkVRa7iHngnEcfdvosaIIV8SQYFU+ahtDo1hBrd548ScLJxBtOsPuGGbfjcpStx+p/ewv9M2Y1T&#10;ZifhpHnZ1IZyCJTZBEqavuxJnXkmLZHMoeeVTi/SdQMKH4N9OFL6PjLNTWnwuFhmv95L0JmZiAsf&#10;24Pn9uTg18s3Y/DULRi2QP4vfZNJGq40TVc2N9orAJWwSEMs4z2a7wsrETg9Gr9d+QKamjXaLkHe&#10;ho7WMKza9goumvc0TpiyDiH3J7v1vwJj64yoLRLAvY0aRG6w5H2IdeF20hdRu1EHIQDVPQqZNoD4&#10;/OIy/M8f38GpX6I5TfNNo+2a0+ltFuzI+z0V5x5/K773uT/inC/8HWd97nqcdeLfMPH0m3jtKgzX&#10;8shj7yb5dijynj/2LpzzuTtNm50whCb+SffgtH/tpJaUj0H3UctczHKaBsb2XpTNOnSa+8C58s+q&#10;LQ5XXpapF9noukj7xhoY8BrbNeieZHxjylrc8vRqJOdoxoJoLWkzKup34colj1FL3WoDIPrOVqCm&#10;6hAw9MFC1Z/2nbQBzQVptJgIrNQaBy2oweDpiTh3/nr8+qmtOHlGKILuJ2Au0gAKgYf5t1V18r3y&#10;t/HqIbz3UahvHtdULfmz3WeCCe5aHEA5G0z5OXZJAT7PvJ9Ey/DLt0Tgm795FZ+/+N848da9Nt7g&#10;OgeXtlMcWA8LZIVRFqXlzynEhMURKG1w2qW2cvTXLPvCh0+T+rHG6SpLwKlV7e2syb8+uBsBMyIR&#10;sILMT4aRyW5aW3fDitgobBz5FYfen40TaMoey95x0FLNTaRmSXMshL17MIVapot9k0gMTE3EnOkC&#10;SAEl0+vRONxv7z3d9EFB1OIJMMkgRnqPJvdnmqkftFQfoMrAoJtDMYw0ZEac5X/Akix2EhSOebUI&#10;ua8ag+9n78zrDjTlVyVgsvMIoaaijV4HECACltVg4JRw3LJyHWpakvBu4rv42bIH8Pm7X0XAXL6T&#10;mtJA5iGYQhd8v7SmaqYlU1uaj/LYR/7fi6ShKy8Udn0japDqdbHMReaFoBUwpwhfmLoXJ599t629&#10;njB0Os1yp3FqNoNIyx7tXIM98n8eq23aeDz+Wow68S84d9h1NOc1iOQtaVU8TeDuIX0HadRxd+PM&#10;wTfhK5MewrHz4xE4JxvBc6oIVtVu0GsZeYXakuaiSnP3/zT0IdqZkeraj0z4BZ4SevmxlUYhTf98&#10;vi8XA9WxTYvBt+98CTPXrkFRfRiq68Pxu6UPY/A9kWzPetdGi9lpkW81kCOrwbZPM42OfMvzQUxn&#10;0H3F5AkpBuLXZAy4ay8G37QXx09PsTml+kKCy4+PxPcsj3XyPvponfx7EMttFgbTVocdQlkaTP47&#10;Zi47bcqiOkqZ90HLKzD4gQIMW5yKYfdlU8HRc8qn0lHnzw6CJG07iB2QXCFfujsSoala3tmKrs4O&#10;tFH2vU95OBzoP6FfA6cyJ43Tvtnjm36QV96EMTPfwIA56WwAmUvs+U1wncB7wCntx/k6JShOWEKW&#10;aFoGzXHTPpxWKaDUVnMagZTZZH4hAyU/ZvmPEIWCR/vovjEfhUd5JfMMZG87kPkMnEWz8s7dZEJ9&#10;tJ/3CJaWHwq5acNiPP3WyDw1EedS4HX5enV/KcHABmoofAsbcOKMfZi07HV87Z63MHA6AYTvk4mp&#10;zkb+MKe9Kl1Nm6pknTFdArF958WP7FsvPrLf1DbsXAMbPAYTtAXmA6RFUdAHTU/H56fuxjfv3oTJ&#10;c9fjZ09sxd1bt+Oh1a9h/Jd+i5EB1+OcgTcQRK/DuQMdneM7GvH6OSE38/wmDD/mKowY9ju7dm7I&#10;rd3PnTOIadjRo2tx1sDb8L+Bf8WFI/+Kh9dvwT9Wr8Hly9/Ct+aG4vMzdmPY1EgMmZ3J+lZn65bz&#10;Oh+m2oLl0WCbV0Yf2W/dU1l19F3TyK/aLsi0JbUreYudj1wC+jy1ZlgEzIzF2IXrcAnbYNj0CHbU&#10;tVb/eqd4z1kQbC/rCMm/5ElrR5tPW0VtUgM3GvDJNRANWdiIofNTMfiO1zHk/lS+X/GcFux43qdx&#10;+lHfvPh/IfGi5me6jsc0R2neNhjq5EfAOWh+pZMp+V+XysWkZx1wij97gJPxF1WyTHvxwOY0SngH&#10;9ne0QtO5bXqiALOfgaYX+rWpLhJ4aheUDhs82Y/tsQU49dYtZDpVum85l0BPQmA9ro5iJjWQ/KCa&#10;tkONk4xom62aT46mqQ0M8Hc304kZPFNTjdwXfdQeXCAvvywFjb1soDQygTo1ooCZaRgwjaB5TxIC&#10;7qA2fVcUzb4MBEzPRMA9zMsMns+JJyUgYDY7jBlZpDSeJyJgFmkmr82itjiLdUHQCphOM3w2aSbp&#10;bj5zdwqv8f5M0gy+YyZ/z2Ha6nym8z5NQQ00BMwS8d6HpZlMc3ocAu7chc/P2oaLHtuKu97chucj&#10;wrAraw+Sy6OQWr8TyfUx+NWfbsf3vns9Roy5E6NGUnscOa0XTcXoUVMxduRsnPPdKfh/Z/6V9GcM&#10;P5sa6YiZGDOKz/D+GMYV2TO8NmbknRg7fDbjXot/3Dkbxc3ZyKqKQkRxDN5KisWSzaH40/PvYvj9&#10;b+HY2zYzr7GuDmelHlqebuI9to3Vbzfx9wweZ5Fm876Xxhy20WzWP+sxWHWqeLPZTtN4PpV1o/OZ&#10;is/fM5j2DLaNyNJUvZMP7uG5aAZ/K+5MtYvi8Pd0pq08zYxAwC0bEHJPNM8JYHynPjCo3YjkUzYt&#10;k78/NuBkBxHIjtrIfL58pw9EJT9BC7IJ8OJxxtN93tPULjdDQ/LDNNjhe/GNpiXi2n/vRXtXK/Gy&#10;2SxLtB+AdrLzB86+sOHTIoV+baorWDb3d0Lf/NGHmRSWv5uAz90WhhAzeQSaAk81BBtF5pfP3Na9&#10;EIEmSVpREBvTNEwxWneDO/A0oDVTXdprb8D06KMBp9MyRPxNptKgwhkPJeKfW/Nxx9YsTNuchbs3&#10;5GHqhnzctSnH6M4tGbh9SwHu2JyHKVuycceWPNzG37fzfMqWNNzJ527bmk1S3HxM3VyAKZvyLN6U&#10;LVm4fVs6bt5WxGdyeT+N5/m4ZVsu35eDW7Zn41Y+e6feQ7qNad26jelt4/n7kb0zG7f7jrcobxvT&#10;MGdDPB7bkYRV0Sl4aV80nt0bgafDw7EqNAwvhG7Fk2E78OzOKDwfGoenw+LwVFgsScd4P9K9WDwT&#10;loSV22Pw5LY9eHLrXjy9Q9cS8fSuaKzcGYeVjLeS8Y12xmLlrhg8E8r7fP8T4VE834nndoTiyV2h&#10;eDF8B16P3IZXo3fhqT3RmLs1FlPWJ+EW1vnN2/OsHlSWO3zH21k/Hqlub9ua6yP3+3ae375NZc9k&#10;2+RjyuZCtgnbhm15G493sD7u2sy63ZzLtN3zt7Nt7tiSQ8r0pcH24fEWPnPrVrYb40zZnMP207NZ&#10;bK9Mpsk4ll4h/rWtwNrwno3pmLYxB1Ptfi5+9Eo+htyXRX6Sa0ogdijv/SdJYCh/upvuJJKsSNYk&#10;g+RrKh7B87NMSTC/vMkl70seqcy4dBSf8qbzezMxdn4o8mq0naM2evFtL0jQ1Odp/IGqPwXlqZ8C&#10;p6/2eNSEV/t+XQeBsw1o29+FFmqfNzy8C8F3xSNoKRtAo7o0wd18SmmhbEiZsj6N0kbfbUCFjU0N&#10;VAyma6Zdmn9J971n1JP6NFGRGrqbeN9HOu9NDlj9yQGuzC1b56zBoEXVGEDN8cqVe9m/fjbC4Vjb&#10;dXMufBLs3/sd3m/lwz8vR3KQVLjQhadSqATQinDT88S3IvIiydM6PTIetfsO1Bx/9vDzQXztxTOS&#10;S8Mj3edz5lbwEfnbFAK5MvTbBlupJFCBkTtIMufSpIUov6gGEX2DkSfN2oOtWb7PbnfQOPcGg63h&#10;ZKy7Fuxv4NmvgFNV46s231+Sr8dxVSh/ZxdarRK7UFHbiPPmbkbgTIIngTOIjWV7/5E8BjCz3QeA&#10;Nmhk5DMReM+R/z1H8t10k9Igs7heVYziMVgPE+rYvZJJTOSL45FNW2G+3Gc8CNb35+FHTyWghh2A&#10;PvjW1kkzpakGHY0taG9pRWdTEzqaW9DZ0ozO5qYPRB3+500tfVNzczd16sj0e67xuZYPQd3x9Szz&#10;3UQzS9TC97AMHTx2tvI+SceDSe9WvA9PnYej1oOpw//c8tnIfDZ215ER69nqwY/026ODyutHnd65&#10;6sCXVvd9PddX3Yt6pf+BqakdXeSNtqYGtLa0aeEMQyeeiitGyOxU8l8l+Zb8J6Dy8a/x8SKClMgU&#10;BD8lwQBPvCme9SPjYfG7e8aRvyxIpkp85AfI3eQvU5IZB7xOM9UgbCEGkwLmFWLYtB14PNRtmGzf&#10;75Oq6UTeqKeD6J+h//g4CYZuzZDb8EPEy64Gjdx9fWxhf5f2BezEjrRynDY1FCH3pmMgG3mQJvkK&#10;PNlw2mFFvhVnupOskX1AJ2IPLbPc1mizt+yL3MAAG15kAzqOsXrIA0cxLO9pJLk7Pp/1USA1gpC5&#10;FRhCwB40l73tfXm46OlklKuMpK3PP4IXf38Rtl59GTb+jce/XoBtf74Em/56KTZ+SNr010uw5S8X&#10;90m6t8Evrs498k/jg1z37m3988XYbnRJD/3F0Y6rL30P0v2PQFdd3Cdt//OlfOdlfdI25kX53Mbn&#10;LZ6IeRBt+ovKwXrvkw4uq/dbx01/VX0eSptJfdW9SPXvpfNhaD1pC5/d9seL8fK//oSaskJyDfBU&#10;DDU4+T416OnxpE8L1Lnx+DwfdfO7eL+nU3faoOL6yJQDj2Ree6Dr3FrdyoXIH1T1Pi8tAa5fXE3M&#10;t09qzMvBgHm0uu5Kxh2va2I/BZuKQ0eHZLrHNNfu/rI0D8KHfkb9x1TXlnIHtLExM8afDjx1rhUE&#10;vGIfZ+oQfpIIoh1uU9WXIrJx0h2bbZK4BosCrZFpDmtk09fjuQ0beoDMmesaCHKDQSLriY1RpBVK&#10;e3VMZAxhvbTi+JhDTMVrMr/tHp+TFqsBK49sqolIUzF8QDqQ+dPgUMC9BbjsySS0WI9wADvm3Yjd&#10;IwahYnQg8scHoGhcAMpGBaKYv4tHD/hQVDRmAArHBvRNYwIY572o7zTfi4qYptI18nuPOx+AgsNQ&#10;Ict4OCris31Rd/p9UAGfK9CxD7JyGwVa/XSTleHD17EjL03mza8OrT70zj5I93rq+oNTPsuWR74o&#10;HhGADZedhpp8rQ4Dno4pQ8j0ePKUdl53pvEAKQsEygHzaOlo9oSmnZHk23f+fZnRHh878qwv+Ult&#10;UMdTHkxOpFgQcMnDDnR130dSQCRf4m/N7dSMBXtWk/v1jKwt5SuPcpKKgGWMd08Wfv14FJolyIJH&#10;apr61Pb+Tp1Lxv2on4Z+BpwuQ94PfcRtv/ZnPNDCTkmLMAWq/M1KFobab0KPKn/B2mh84fZtCFmi&#10;b7OTieaWQVN/HPCp8dXA6g15tPlyZBYCpEeaO2f+UR41aCRGtO3VjJl8PafuW3w+yzSClIaBJ69p&#10;SobMkcUEZW22YH4dvUeAKd8r88E0AhbmGTBrI9xLn0pEvQEnELlkCtJGDUQnhaRyQgDKJ/J4fghq&#10;zwtAHQXmw1LN+T7i80a+30qvXsQ4Rt7v3tc/BOl9tX2QXWea3XnoRbrX+7537aNS3WHI0mf5q3vX&#10;i+778no4OlyZa84bYFTrI++39y7/d/jXf1/5e0/iuxrGBaNiwiBUjw1G+A/PQH2hPiMhjZM8OTPa&#10;+Nozjc0yktKwqLyH13nUNCGbEyw+1W+TAUfG51IWeLTpVbSctGzWW1ih5cX27S9dI18HiaclSwJN&#10;KgRaninA1O5lDjh9oGlE4NaE/cXM35wMXDA/DEVVTukxXUkmuuEkZV4gauBpYGBxFHpwof+EfmOq&#10;dxIs5brRUZ8lNe3SnMUfLExbrQ+9xRGUahE8h2bI/dT05E+ZS+1QR/tN0vF+Ati9vDZblO+mkhhR&#10;G5wjjZDm9BxRNgJmZcBN+dHUEx01tUSUCZsq5E1VUbxu4u/Z6TYIFMjzEN4PmZ2D4PvSMPT+BITM&#10;icKPV4ajSr0FQwSBM3n0IAJnIKrPC0TV+UGoGT+IIBpIGvChqOr8QAorabwf+X67tA9HevZDkL1L&#10;1Fdajqr9ie/upv/0dZ5bGUm1Xnl957U8Ko6Xb/+4Ond1fBg6qJw9pHqu4H1HQQeRtZ3S9+reyw+P&#10;ykef73kfahyndENQMT4YYT/6X9Tlux3Yn4vJxjEzQzFoXhIG3RtHvhJvJdquSwNmp2CA8a6mN/l4&#10;dhZ5eibJpjz5eNX42ONpka4nk/epId5LPtZUq3tJ9/HevYw7R0fKhWREdB/lxmSKcjSXpM1TTOb8&#10;iQA7swD/797dSCpxG5W8f9CadCcffeHFp0kK/UbjFETKInc7n3SinRmsYo8UllmEDUnZeCcuE2/H&#10;pGJdTAJej4rDuog4vEp6JSKGv6Pw0K5EnDM3Al9emIKvLo/D15cn4VsrknDmQwn4fw8n4HsPx+Ps&#10;R+Ix/JE4jHosDuP+nYDzH0/C5JUpuOjpFFz6bCp+9GIGfroqA1euTsev1mTgd69l4aq12fjr69n4&#10;+7ocXP9mLv71bgFu3VSMO7eWYNr2UszYUYb7d1dgYWQ5lkaV4YGYCjwaW4Un4qrwTHwVnk+oxkuk&#10;F1Ma8VJmA97IrsWr2XXYXVSD5k7z8mP30jsQN24wmqlRVJ0XZAJWy6PAp9JHvUHpcFRJwa2kANvR&#10;I/32XVP6HlXzd/V4gsk4ETUyETUcBzTvQwQDHauVzmHI3qN39npv9zW9n78tru+3f757//au9U7D&#10;P92D4h1EvfMbzLKyvnnPP31/8i+njtXUKFU/NaRu7ZpaoTRND5AV95C0/Nrj0Hw5Oih+L6olWFdP&#10;oNY5Pgi7fijgdIMqWbVNxk9rsxqwLrMer6bWYnVSDV5MqMKz5L0n42vw77gaPBxbg+XRVVgSVYW5&#10;u8sxYyd5N6wEU7YX47atRbhpYyGuJ1//jfz913Xi9yxc/Vom/vhqJn73SgZ+tSodP38pDZc/l4qL&#10;n03HBU+nYuLKVIx/IgWj/52IEY8l4KyH4/C9h+LxnQcT8b8rkvHtFan45rJUnLY0GacsicNX5u7E&#10;31/Ygzf3peKVPfvwcuRevL47Dq/voSzvS8SblO2349KxOTkXm5LykFmnj/j1AGd/CspPP5qOZKhp&#10;B/3p3N+JOsLp49sicN3j6/B6Si7eSUrBhuRkbE5Kx4aEDGxNykRYciZCM7KwPa8IkeVNiK5oRUJt&#10;K1JZ8Zn1Hcht6kBBaweK2zpJHSht70B5RwcquzpRtb8LtUb70ch3anqQSA4AzSzTeqUPrvN+9BC1&#10;YipixxyD1rEETJp0ZqrTZPdMPJmYfRMFqg+SVlQ2KQClkwNQwbQcYAywdGuoLdVR+6miIFaODkIx&#10;zcCsiQORfd5g5J43BHkEz0oBwvmDDQhkwhuIU/grmKeq84NRN24Q6vmcTEnT8MaHGBgpzyLlTc/W&#10;jh9IoAmxODJxqzw3hOIpX15ckmduC0Skyeme4in/VgaeyyRWWcp8v/WcNDK9p5YgqPhVvmuus2B9&#10;+NKpYf5Ubr3PAIllrWRZlB+XNs3wcU5DNRPc0pFpLpdJEBqYfvXoAGTzWtb5Q5A1YQgyJwxD0ZgQ&#10;e2eDnle9UjOs4/M1zGfpJGqnTF9tIm1U73Vt5LWfR4yv9AnmznJQfmX2y/LQtWBrtyp2cGE/OhNt&#10;pW6D3487yAsph5jkQPKgrbfrSLWUimoqOOWUodJOypWIciX5KmzpQF5zB7IbO5BB+UupbUdETSd2&#10;VjVjT2EV9qQVY3taFt5JScaGxAxsTMrAZh43JWRhY2ouFmzagxsff4udQmu3xdnfgFOhHwGnjHSN&#10;nDOonqiNdXW1WWM9vjMWL8VmWEN6QeNuH1/wbyid+0j+GO1Q39aO/c0t6KhrRGt1HZrKq9BQWoG6&#10;kjLUFJegurgQVYV5pBxU5GeiLC8NpbkpKE6PR2FiNApiI5EdFY60iDBk7n4Hobf8FEnnH0vhk8AR&#10;KAwMerSjHg3LaTTuXNppL+K1GoJIw9jBBAkBFsGCAFfLc/fcAAr3ADRQMAvGBCDzV2eheeNjqI9c&#10;g6bwt9AY/gbKnr0bSZNPQN0YAu33lR+BBgFwIsHIQEb5CiEIhBAYAlAyWUDg8uuZsQY8ln9nzto1&#10;lkuAIKAQgClfdeOUDsHLB3LOFFZaMncdeOjcAxTnT1R6Pl8j45QRnCqYN6snPusBkeqiglQ6KdDA&#10;seL8gbzGcigPTKuaZVJ8q2s+K9J5+USlp3T5zCReH8d4LGPhyADkXHU+Gre+iIZd76AxdDUa9r6G&#10;osduQ8L5x9h7a5gP1Vf1BNXNYHu33ic/pQeeVay7Q9rSd02AX+GrB5VVz5Sr3plvgXINTfawS09D&#10;0upHkL57OzKjwpATG468xEgUpMWgODsRJbmpKMvPQGVBlvFgdWEBaooKUVtShPqycjRVVKG1qhrt&#10;dYS/JqoLbYTETsIjFYgDn4iacPiQXNeMe98OI9g6c978nzr2R+BUpvoD2T57/GdzNvWbwImOdp4D&#10;9fyzYusevLzP+XbQ1YHO9iZkxe1F0q53kbZrAzK3bEbqu+8g8a1Xkfj6S4h5/VnErnkScaseR+xL&#10;jyHmxUcR+/yjiH72IexbuQxxj92H6AdnIHLJVOxeeDt23ncTts24AVvv+Ru2T70a2+78E7bc/kds&#10;ue0P2HLr77D1lt9i282/Qui/foLt112O7ddcgm1/uhDbfzsBW385Dpt/PgabrhyFTT8djk0//i42&#10;X/G/2PbjM7D1R9/AlstPx9bLv4ltl3wD2y/8OkInnYodE/4HoeO/gu3nnYykSSdSWKk1UficZift&#10;g0IlgTKQcqDoyBM4/2s9VEEBFABI62mkBltn/jGnLVo6EwahalQAEq74Murj9ZEw1x3t73Rio8UG&#10;xU/OR9bYEJRTY62cNJRpHEvBHWJpSjsTsHggKIARiDUqPjWx8vMHObAzoJAGKDAlIJEEfnrGPU/N&#10;l+kJ9IoFMLxuGqcPaJS+6qHqPKZHgJWPUPWjeCpHHQGtlpqvgZE9I7AV+PhpkNTWasYPtrqsHTeY&#10;NMzqyPKha4zj0nJasepN1/VbnUMDNTwBagk1zbRffgOtKfpMs3WhJLd/ggYvcx64B2nD2fGpbBey&#10;TiZI0x7GvApImefzBjJvbFOeuw7OHzh9bad8q2NifQnUa8cPYt6VD8axfAWgifELJg7FzoknYtv5&#10;XyEPfRWhk7+K7RfwePFpBNVvYudlZxiFXvZtbLriO+TFs8iTpJ+diy1XjsC2X4zC9l+PxY7fT8bO&#10;qy/Grmt+gJ3X/ghh//wxwm76Kbbf+kvH96I7/kQ5uBrb7/4Lwmb8DWGz/4ldc+/AnkVTsW/FDMQ9&#10;cj8SH1+MpKdWIPbZR7DvRcrZy48jZvUTiHmFsvfaU4hf9yzi31iNpHfXIXXrWmSEr0EWO+mk7dtR&#10;39BIvFY9HkBuVR1mv7YFe8v07SnWbpe293aA2Rsr+gP1L1OdJOG1v9rYQ5Uqx2cnTQOq7Qs27Mb6&#10;uHSLrVjxu0Ox4gfDsXXsl5E45gREkln3jDkecSOOIw1BzMggxIwKRuzIEMSOGMhrpOEDkTh8EBJG&#10;BiJxVCCSRwciZfQApFM4MnjMJmVR28oeE4gcEa/nEWjyqXHk8V7OmCDkjwlGETWmEpq65Uyjktdr&#10;SPVMq4HPNvKZJlIzqZWaXT3NX2lQ0pAEMg383WQ0AE0UjkYKqTSpWgqVBoU8oHMamNPiRBIuCaIJ&#10;o4S/D6qkxiStSQLvaXRl/G0mLI9lfFc2hapxt7Y9c7CZs+Zx7Ln2F2jOi7aOS6HwyZnIOe9zBKsh&#10;KJtM8CEgyjyXSVwxMcS0OQMDCnm9vScIhZOZbx4bqNVKO1We6wnc9WMHMi96fpBpwm4gRcBOjU6m&#10;KPPUNDYYjayTbtNc4ELQLCd4Kv8CRJm/0j7LqdFViJgHvdd8jL66MlPb6oxpkASI5jZgfcinWzJR&#10;nctgA1UH1rrvi8/3CpzrmH+Z7TU8FrHcWT85F+2J2xyH8k/GynnYcecf0Fbs68jJrxnLbkfmecf6&#10;OoVAtI1kmQXMqvPzh7FDGexrO2nfTgPvOWe+mU+BvytfEEonqo6UZ3UYvK+jysF6q5tMPmN5Gsew&#10;3shDqjfxlPisnr9FdeI7UoOP6sifteTHGlIVebacz5aOHojiUSEooIzkjwpCHuUlb+QAnovXyfM6&#10;krJ9lEmSnKTwmERKHDUACaNDEDdqEGJHDfQRZY3HGB6jRXzPHvLI7nGfJ30JuyeciCfHn4LVi2ei&#10;rdX5+HMb6jFn7TZEFVXx1wF0dLajXcus/Ux1UX8J/Qw4GXx1I81T+8A7YuVZBXagsrMZi98OxTsp&#10;WT49Ccjb9jo2X3gaysjkjdR+Gshc8ks1CqjElAIQClgDBcDREDSSiesokLVkzHoyZANJ8T2qpYDV&#10;GTEt330jMnUDNZdGgptIJqzeVa/rfG8DGV/n9QaE1JTOH0o6hvcGESAZh/frmB8JsmkSTFMaWzE1&#10;u5JJMteYL4EM7wl4nMBLG1NcBw7SkqSpOaDti3RP5VZ6gwg6FBK+w5m9BBeCVcmtl6F66zOo3LYK&#10;+SvvRuLkU1B8diDS/zIWle+sRMW2NShftxSZvz4ddRSQauZF+TRtzKcJySQVkAk0lR/FERg0U8tt&#10;JAhK6GtY78q7M9elOan8rB8DYJ7z2Qqa/GXUtmtkjvK3dRrMcwNBtolapToDab4qt0BWGriNVPNd&#10;MoMFOnIbyGUgkGocS82S7VJGLVZ51nONBBLFN2BkXuvMlaF2cvc0+FbG93gAWymQ5XsEZJVjWbap&#10;v0DtludQuf1VFD04FSnjj0POcHa0116EureeQcOmV1C7Zh6yf/INNIxkuqwf8VyjOkmBMDVOuWGc&#10;xuy9x5HaWkBdTR6ppnbcwI6mgc85YCX48TnVS+34oawrkfiKzzJvKqfVsQEsiTxdw06tRvVJEh+K&#10;H1VW1Xut8aWeYb2zfioJztWkHn53bplG1n0j89JIXlc7qMMTNTKdRuZHZZE8KH7tBNb3hGMoUwPR&#10;zHprZnkaRSyTyi6STOleB+s945whiJr1D3S0VZv8FjW2Yta6zdhYWEzxl5LUiZYuWp4UcA8s+xNo&#10;eqEf7Y7E3BgJEgWYNvXdzvRN5S6q7tJAy1tbMeedbVif6UYWFdJ3rMI7l34VVaPJfDRFiwlC5ZMc&#10;0EircCaTE3TzQYlJxFAGcjpqEMSRBEeA41E1GaPKRzXUcgTGDpAdYzsTi795rONv3RNj15CJpaVV&#10;E6hrzpMwy2QcbIxfzjx6VEmQEKDINynNrIHApnxWkrFLCVolFNAiarsFPiocwd+8Vkgq4LmORjon&#10;FfNcz+heiTQN5ksA4cz4IQQxahp8by41i/jv0gQ9k5rFuUxzLI/fcb/Tzw6g1h2C4otYj8yfE1xq&#10;fjRBBYACgHJqHnm+91u+SHp3No+51HxUBpnGxZOOYRoUSD5TzHzofvk5Lm4+0zBNkiStUvmqomCr&#10;vSpVP8yz7psmPXIQSvlcGfMqyte7WT8CEGnV0spkWlcT2CsNHGSCM72zB6Pg7GCrj1K+U89qilGl&#10;Oiw+r/zkiXi/YDjbltpT7XlDUHghAZ1aZx6fSR8ehGTWVcL3WC+sI8UtYRmzWU9p/J367QFI4/1M&#10;dhqFTKOaaaizymL6el7torJKg1O+83nNazu1pepCeZBVo3Pdy+V5hQCK5TO+JW+q7sW7Ald1hHXM&#10;n9wAleIzAq/4zMgG9shzfEadv+NH8b7IyYU6baUlxUIKgUCxWQoHqVZ8TqolwIrqRD4QrleHZ3LC&#10;9/NZddA1Vt/Kp2TNR2pXO9f7pOEPQdLwwYiafjUONDnQLGxtxn2vb8H2zCLKuZZTN2lLChyQ25XK&#10;ElHBsEHhULz49EihX01HEtmKAWmY3UCqc+qevNapvaYYClvacN/ad7EzK8+iKOS8+yJ2TzyNGgK1&#10;FgphFYXVmIYNLKYT0ziG8ZhGwOZIWo6NtBLApH14E5dt+gl/my+K9+RrEvN604Osl1faZCCLx3si&#10;MafeLU1M2oTe3/0Oks41mGGjpoxrGoiPIV0eg1DAXrx07l9Q+/I81Lw0F9WrF6Bm9SLUrFrso6Wo&#10;JulYs2oJal52VE2q0r01y5B32w+RS+1PbgGBRSkFrGySgGEATdbjUffgjahfvQyVqxahgmnXvrQY&#10;jfydf/MVBMIQtIxRXtWxSLOWuU4BYT4LCCzl9/wcZWuXonI1adVCVL28CFUvLkXZmsXInvYjlPD5&#10;5rEEuwtCCJoUrhEDUfSvSSh/bQ7zvRDVry1C9bN3IOeKr6OecVVugafqSyBYTs2pipqlNMIcCnPx&#10;9CtQ9dpc1LzI515ejrJXV6D04VuRcvEpZlK3EPhlXqt+pRFJw0+d/HkULbwO5WuXMX+sm9Ur+Pwc&#10;FP3qTOSNORFVi6cwPw+i5vnFlqeqV2ag6Ndno2E4Oxe2f8n1Y1D2ykOoWv0w6lbNY1vMRf0Lev8y&#10;EtuA9VX7ktqE9PJCq8fKtYtR+LcLkcWOvPKle1ivD6Lqpfk8zudRbabnXftZmykN/q59me2rOly1&#10;AhWvML/Pz0Tq775rsx40MCez32mh4mnW60TnFxU/yj3i8ZPn63VaLTVCH4k/HTme1jW5Wg4m+VQl&#10;D+RB8T7J+FOk33zOpsep4+G7rQMS2XXxtlwnel5acAjvOQtCGmjyiGDsnvI7tDe7TT0qWzoxe0MY&#10;3k4rMBnu6mgmWJqa5AaFNCGeIPVh5nJ/UkH56jfA6QFgD2Dar55g+EnDXcsy+SO/vgn3rXsXOwpK&#10;uv1yGW8SPCecQE2HDEZTRcKn0VTrEdl48htWUDht8IKM4ED0UHLM5XeNzNEzEdqB5sHA6X4bqAo8&#10;fc+L2QyAyfDyMXqk3yYEvGfP2bO++wJe5i/nvGNQHb3OVzIXVE6PjZxL3QXvmvfbO5YQcNNHk7Fp&#10;osr8lYAJBLVEMPO2n5ABmmzqlRdUs3q2JnoHYi/4IoWLZqLMLeZTfs1q5k3lzRh3HOq3vGLP9A7K&#10;S21xHBKv+C6aqNVWEKhbqAXmjAxE9hPTLY7mT9ixoQBxvx+NqlHSbCi4qjOS3qs6rB8jkA8y/1rB&#10;vdfwCTlv/MrbWovo6y6hpeFcLKp7sx5Ux9TYEph2e32Ovc2rk9aSJKRfdhoSJ38ZDanuE7Q9oRnJ&#10;U36KsuHUNKX9rbjBrnr8paB0vPcfLmQuvBURV34HaNOnfJ0fuXfonYbq3v892pch7pYr2AGpIxGo&#10;eaAnnpOWKVByANbNO4dQD68eSh4/+8DPANCRd/0QOeBz7v0CYqcAeOTcMgPNYqgz64qdNK0uWWFy&#10;a0TcfCU66pymWUM7fOnbEViXUGD1oBWC+2lV2qwVaXWqZd3wGq0fhn40qu5Vmqsvnbl/qkMeeU+L&#10;/9sPtKFTu0QzJDU0Ytbrm5FcXGa/FZKojUTIXzR2qM3Vs8ELOd4NpNQjqlEPZpxPkw7OCwWewi+z&#10;OJemTe2+16z8nkA5AWQ9EDXbadPsb6N4dXRS3BXr0FD2wkJkUfDE1I0EY2lyNdTgMph21VtPWHot&#10;7Iy6WK/8T1E1jzIv1iLx5suplQWggZqNwEiCap0E85cz/jjUrH/Flzc3E8JnWGkPWp53IWvRLSg8&#10;V0I11Ea0Zd5mP3KHxW2h5dDB9mytyEf874cb8Akc5Gtz028I8vKZUtOs1GAO35vyg7PQnJVgq8ts&#10;oxd9MpYh+8l7kTnKuQLKDGDUScpEDkTJktsYsxNtLGibr4oyn1mIDN5LufBE1Mbr2+isV+ZFddHZ&#10;2YqEWwVWFHZS4aJ/8up+m8PYpqW+2vqsLxRkMABwp8hZdDt2/fRs7G9xfOm1n7KgOG2s87ZOpkcA&#10;6SDpvn8L6rfqNYWafx1N/wbyrz9IHUwH89PHSU5J8DTag/MhoBSfyI9cOkkzHoJpBZCPzw1BxN8u&#10;Rlt5kZWxrasLD78bihfjM9j5sx27WtiW7Q44fbXgg4Lu0BsrPm1S6F+DQ4cJ3jBRB/PcLnW+nRVN&#10;aVBVx1fXYd5r65FS4nozFSv6ybnYM+ZzaBrjNBmBkTQnW8bY34FzomPKovMGo/zRmSjbvQUFO95C&#10;xfa3ULL5FVTGhKGrtQsHtGCf4NlJga6tr0T2jvUo274WZTteQ2nom6jevRG5c65CNhm4YZwzu20y&#10;OLW3lD+MQVdNvtMwCQRdtjVaHaVVP5z4F739LBLHHU/QlaknQNKIeJDVY97YY1Dz9osW78CBdgo5&#10;86OKF2kHb540JO1CwqXfIFBrDugQ55d96EaLYn4sHlvLcxH7u3MNOFVmaZc2mEUq01QoakGm3UwK&#10;RNaoISijOUxRM7dN+4FWw7Cq6HDsu+R/2DFQKzYf7hDmk2WcdCLqd79tQNXBiCprR3MpEv4yCaUE&#10;8Uya8Y3xm3mVYMZyK15XZzNSbrsC5fJDEjjzlwk4eZ2ZbWUp21jW5vw8FGx/E+Ws64rtr6M89A3W&#10;+RsoDSPtfBMVu19D9q0/Rhw17oqNK1ER/hqqt76Oih1vonD7KtQUJtt+smRjvu8Az7tQnp+Ooo3r&#10;ULFpI0pC30VR+Fso37IaGb8fg5qRA9kpUJPTABA1OH+wcnQwP32c5A+cB+eBPGwDT4xHi6548kA0&#10;kpdLzg7Art//AI1FeVaPDdQoH90SijWRia49DjSS5ahtdpGDujrIQ2qFgwGqPwbl7YgATrKYExie&#10;mfvDBJwV3dnGax3YV1mL6a/uQHKF1jW4gkU9PBV7xwy1hpWZI+1TPhyNWMqpfbAJ8ulRb+B0ZpSE&#10;ZBAB6gTEn/85JE8ajBx2AHGjArH3Xz+giVpjWpBn8lbEh+PdS/8fks47HlnnDUXG+ccj5fwvInvS&#10;MAKfBnc0tUUjzxp8CELpE/OsPtsP+LS2be8ideMLdi7tUxpda2UJkn8zBrUEWg0c1FBztJHZcdTm&#10;qM3XrvcBJxFAOlNbUyOphkIgLUL56kD63BsJUqx/ls2AaPmt7hkbAKT2UZFHU/1cVBhwatRXU3Gc&#10;j8ymJck1QOAVkArMMv55EQ60VIod0ErLo4nt3NnYjJhrLyHAKA1q0pMInsxz2t/Px4HGcuMZsgpz&#10;CFQS1NInHG/TxLImfRGNCfoOuiJQUHnY396E1Ft/hMpzfQM6BpxiOAIdQU5inbfuOWyfcDIyJhxr&#10;aaVOZPuQEiceT/P/OCRNPBaFbIOq8fzN+/EXDEbGeccgdcJQhLETK3h5PlNhywk5rBq6kLLyPuwc&#10;MxCpk49BwuShiJs4FPGTTkARte3qSeQJ+ezFK93uok+HzOcvcOx9j+0kV5DkSmZ6Hdshl22w44/n&#10;oroww9cpAU9u3oun9sY4rmX5tQenllVKXm0/TtcKxh8ej/THcOQApypRvZFXt/zjNgKhst/pvHRR&#10;ZTWY/voWJNZprZGqvw17HpiNyLHD0Cr/F4VRZl+jTWUZzAbvH1rn4bRfXW8YO8CAqolgv5/CXncW&#10;Bf6Gi9HV3mBA4LFWdWI4oi4+FbVjA6hZMj6PWkctjU2+VGmJAqMyXku/9GtoT02yauySh5P1uuf+&#10;6xEx9Ze80O7MUl/KhQ/fjSKCSJMGXajJKU/qcHLGEzg3vuiaQ1LBs7KMaMRteIrn7Mp4TZfr43Yh&#10;7cKv8zmavhSk7BXTFJnR3fy9NprqcX8gcDLPGqQTcEqz0ii+/MOa31klzVtTZlgPKZO/gNpYpyV2&#10;Skvp9AH/EzNsNLuBFoVGgDNHUet56m7ekWDyr9iHSJVy/19t9L+FdZk++UuoT3SmejdwdjQj9ZYf&#10;ovocN+Kds8KZ6jKb1ceoTEVv/NvcDp1Mp41laiW1iFiGRpKONvWIda7ftnKI5VeHrTqoen6epWnu&#10;AZLyWPzEXBtFr2VczVhwcy9VH/I5fnBf5SdDvd5P0KyiXJVP0MDhQJZ/EAqGD8Gu34xFbZb23HT+&#10;+Ed3u8+kuP5CQMkT+6M68A+uTg693r9CP5qOdHhSBUuNt05JQkDG61Cvrfud1DzbXXPsLi7DPW9u&#10;RlaD27ZKmk/UkinUPDXnUoAZxAYmaMr3aaZPX4zxydLhBqmcw945/gX4miIjTSj3nxcTd9ySNG8T&#10;hKqkvYgiIGoDCs3Zk3lro/c2pUTzJgMJpkEGBtn3X8PenlDAehQgdFQUIPLX30Hij09Fe4Fb1tq1&#10;v90YvDk9BsmXfx21YwiY1IDNVKMgZ4+n9r7BaZyef7AudQ82/OtCdJalOVD3LWBImXGjLSTQlKWc&#10;BwVmbD8TGAoU3+0PnJZ3ll2gIz+vW9rprAOBiqb2FKz4F5+UaceDysFDTdwWxF/4JYJNEBpHByLp&#10;klPQlLzJBFblVGjMTULMj89ADQG4jh1L+gVfQH3CdneTiZgcCzhvvRw1BE65FvKWX2+3BfPaA1Yh&#10;a/1LCJt4IjInHIOMicchXTTpOGRccALSLjgOOZOOtWlm8ifLZVBBQCmntqllkxmapfD8A5bOfqK5&#10;8w4TjJ9YxrINRD3jqJ3l3pDbQqut1JYazDzYNPanvvnn4yGBpd+7ZR2Q1EbyY9ewrLm0inZeORo1&#10;GXFWNuHf8+GxWBK+D1oThHa5l1Tf4jCfDB+BdERonMwqq9kJqNBTarwGMvTf/F0UdE1nUMyw3BLc&#10;v3YLKpulicof2oqIe6cgdtQwtNn8N5l+g1BDLaYHOMUQ7tymFXUzysdP7wmcBBONsNv8O02VoqaT&#10;989JBE6nVQu0BJ2VKbsRS7CQoGoduHxQer6Wgqd5eOok6qm9Zpx/Iur2vmHPCNcktoWhq5FKYc2X&#10;UL/7spLlDad5qp5TZ11tZmudNAoCpyaU52r54oaXLGoXNTm1S1t6HHZe8kWUrVpk191SOmrDMVFI&#10;+P6XUUEwKnjoDt1xigZDOzXOWJpz5T7g1Jp6m7NJM10+MwNOnnsTwhUv9TdnoqMq2/KnQQWFzqYK&#10;xFz/fVQT7AR6OTf9kB1qpdut1XyuQOZLDyNlzGCbIVDFjiT9guPRGOfTOD3g7JSpfrlpnJpPWbjs&#10;OrutdDr3k79o87eWFqA68g3UR72Fuqi3Ub/3XZ6vZ72+jbr4TSh9ehYKxh2L5nEDbAK+5gLb6imW&#10;IZuabtWLiy1NuUScZ5XA+eQ8W7FTz3aqO4+8SY1bmmrxZPIi66COJv5BgHUQ9c0/HxdZh8y2sndT&#10;hmzAlfluZCetub07fvJtVMaHWrnU4byyNwGPbI5AI5uhk/861JP5vi9E9nW8eBjqr+GIAU6F7sr0&#10;1ahBhv6T97STUpc2PdbX3Bi2peVi/hsbUdTmfne11GHHtH8gYfRANBu4UAOlCVg9UUBJAOVv+dPE&#10;GO/NpJ8wqPKdAk5NqjeBF3DecAHQ2mAi56sKVKREYt9lpxAcnYbqJvmTybUIgIKo1U8lNBPTbvwh&#10;9rdWUWj5kKmF+5Ew94824br63AHImn0VrzcTdKgJdDqfcmXEW0iecCzrRVqsVtwEIk+rczY64GSX&#10;ZcfWrHikXnAS0v40HF11OfaOLpnAfEfS3X9G+vcIBA8KOB1IKQg49/1xuGmcGlHXHEKbK2gdmtpB&#10;JK1L9a4OIQAZ44aiev0LDujY3vKdqThZT09zk8tHBaPkpaWWfud+2iXaELu+DnF/v8wm+WtpZ83Y&#10;oUi+6AQC5xaLJ2tGaezvakT6LZejSsApP+eyG3UXbexANHihzV1kZr5XaNjzDvLGfc60fAGfeM2m&#10;dJHv5OetenGBxdMYnFlQDEUr7zNTvZFltJU9Zh05M1+7I7nBmEP54+Mh1XVvvnfUbf2M1wR7asST&#10;5NPUaLrm9gZg62XfQckegaa0SYJmbCYe2BSOFtdYrMN2apvsaDvbrM57OPjIC0eEqS7in0OvKfAg&#10;tpcOekBTVKhhSJQ3Jmdi4duhqCazK7Q0lmD7HT9BxjlB6Bg5hIzAnp2mUSOFVQ2v35pyI+Y4PPN8&#10;0sDpTDVtKaaldwLO3Bu+TwF2wOmFipQo7Lv0y+Ybk5PeTWQmWE6Wr3CI+Ugz2GmUrX3U4ksJ0/ON&#10;uRkI/8n/opqgVv/dAMT98NtozEwmGApwWqnVHUBnayMSrrsEJSMk/Br5HoBsmpI1G56ztDx3QWNu&#10;HNJ+8FWkjRqEknceM5Ho5It0rNv1DvaMGoiih2Rmy9HiwkHAqTaQj/M9BFcLCgpGBiJ1+l+osDSj&#10;nW3b2ereXxv3DhJpNmdd/lWCeLRd29/pG3nfvRn7LjzJ2lYDXbVjQpB00bEETucv9YCzS8B56w8M&#10;OGWq5z4gU53Wjiwc1sf+zg6f5nRo8MpUvW8jYiedbCasVg9V+6Zxae5uFstZ9aKnkeu9Lu+FK+9H&#10;DjXOJtPoB6LS4jv/tDpOV/5D+ePjocPXv3aX0gCh1sfbWn8qH1qSWcu877roiyjaucHKo9pYl5yG&#10;uet3o9xmaZBYh5pC5hFr2673lukjgRSOGI3TP/gXQIytpjFvl7pwffip3bHxxvgMLHpzF2ra3fhz&#10;c00hdt9wBVIJnPUmqBp1Z8NToLTu1nbZNm1HzHM46s1oHy8ZeFIbtjlyBM6cGy40U92V0NWBB5wa&#10;jHB+MW2ZNgAlk7Tsjloitc30X52DjtJUe076gJ7Mj4vAluuvQNo/zkfqtedh19+vQNmenYxDk4q2&#10;vGdS57+yAmmjh6GL6WugI4NaRs16DQQx+FCkviAOKT/6GsrOCkDidROxv6XGfIx2u7kOe6+7CInL&#10;/mFXfMl2A2clTbwe4FS5e9e5I/k+q5mHpCu+hbaCWNcBmHLDNm8qQeSfWI5bruDFFmqbvEqhFSSm&#10;L7wRmTKTpcEx/bpxNPkvGozG+K2Wj97AKV+ygDN/6S12X26iJv6T66I6MQ7pj8+leX0/NcX7UUDK&#10;e2ou8p6Zj4IXSTP/gtIxJ6N5jDoZdWTObaIVUVmjWbYXF1qavYEze5TWdPcAp2v7Tws4DyXxoXak&#10;Mu13orThEDTIhz4iCJETv4ySLa+qVFaet5LzcN/6UJR0qgvuMH+uTEOrZx+pzRwdeUHtdkQCpxcc&#10;47nGsqawnwRVmQL7pS8Bb0RnYtn6Xaj3+bqaq4qw5abLkDlSmpzm/YkRyNhibhNetyKjv5ADTmlb&#10;zJsB5wUEznofy7m/3cBJU1TAL1NdU5u0hlmj1CV8rnjF7YxpbOwAUaZ4Wxv2N1Zif3MpOtoq0UWA&#10;O9DKGO1d5sBvI+pJ02opS0LCL0bYNB6te8+gye4Bp2RCoZ5Alv6DU9HAOKkT+d4trzidwhtUoYYa&#10;+ugMaySZu8q5gDP6DwROArvK173c7zAkX28Ltc7cMcEoftln8hI4u0yDARIfm4+cVx41XvB8m02l&#10;mUi48gzUCzhZL/LRaReh9O8PocbpfHH+wJkmjZOgKVO9wEx13e9EC1hXPM9b+xQihgejUPcZT24O&#10;TZbPIuXyvEwm99iB7Iw1YMKjrBgCjYAzexTL5w+cvvYTcGqhgjaK+fSB82CS5mvaL+vdjfJrqthA&#10;VGsfVFoyMRNPRvHGl73+E6HpOZj/RhhKm9kwrNf9HW3W5p+lcMQDpwU1iq9ddJA+03lAE2ra0EHN&#10;Q8y+OioVj24MtwEFheayLGy75hKkjg1CM80p23Fm/DE0ReXoFsMc2uP20KHM9bGRLy82uCNQ6dY4&#10;6wyUPI2lImUv9l12MhoInNKqHLNr7TZBU0B3ySloS9xuGqCtoPFxuU5VP0pL3mDd129d0JQirQLS&#10;BG15O7NX3GVam8z+TC2p2/isYjp/KUNjDoHzsq+aNlcg8Lz5Z0y0iYmwRShA9XWlSN8XjgNM1DQQ&#10;BgFnzB9GoJrAaXtnvo/GqakvWiGkCexp13+fmauy5nc5JEjmZ6O1vJDFo4VhJiJB6bVHkDWKgMt8&#10;aZs6+U3lC0674Fg0xIdZHA84Ow04LzfgNI1zhTRk3qFaqxkaekfx2kcMKDUFSR1JMzVgpadt3KTx&#10;a18AmdilcpOMH2Y7DUlDk5shl511pQ84lT1/4MwWcLKMch/1ACXbUh3KJwqcB9e5BgRtUHC8fM/M&#10;x4RB6BhNbZN1sHPyich/4xkrg1gqPKsI09dtRIEGZlk0LTzosrnCri0+S+GI8XG+H/EPiyPQ1BI7&#10;7R7fTmqj4BNAeWdVeCweC9tLg8uF2twMbPzjecgcF0Khpek+bhh7VGqb5uP0evneJGbqi9k+JuoG&#10;Tu3cRM3FgFMapz4qouAEzw0O9QCn28tT2+AFGYhlTf8dObvZfI72/Woy9P6WenTWU9Osr0N7fT06&#10;6mrQ0ViFjpoa7G91dWY8b6Yw6ysxFHt/8GU0KQ/UpKo2uulI8o4oL03ZNGEvO9WAs4zvTtUmImFr&#10;LU57pwbvqMXKdKMa62mI7eX5iCVw1hwEnKrjvupe2qJG3OVfY2cw4XNoiHjLaqCLmWjlOzq1Mz/f&#10;09HRyrbn9Y4GpN54uZne6khsB3imoelIqRecgPp4Nx1JwKkydO0ncN5GU90HnIXL5JN16Xtui+K3&#10;n0bUxf+DvEtPQv6lX0TeZSch57JTkH3pV5B38cnIvuwrKJr8BbaFyqPVNIOoobk8a3Co8iXn4xRw&#10;qkNRKKTZL1NdwGnrvVVWa/tPBzjdyLlmoDjSijHb34GdTs2kgWgcHYzo0SciffUjln+FqNwCzHt9&#10;I9Kbmm3AUHNsbWMe1iwl9CBZ/SzQEa9xSgtw8GGsz3OSuFwmu43qKoLWc+/Hk2ExeDIizk1TIVVk&#10;JGDTr8aheKQ0Ge1GTm2Ewqv5aPLhdE+7MPJ64b6Y7eMhJ+wEiwkawKI2TGHOuZ4ap29U3daY81jp&#10;N6oukNXO6VqBo30lc8Ydg/rtqxz+SRHgM53NZdh79zVI/uUopP5xLDJoLmf+/iwk/eFsJP7iTMTc&#10;9xdWWQXjMr6c+Xr2QBMS7vwFas4iALCzqVz/kr27iwglbbWewKkdgaR1VdFULyVYpd79W8bpkNvZ&#10;VF3NftB0FA+E2svzCJzOx2mrksa7LeV66vxg0uRwjeo28f3FZwUiZ5lG6TWnk61OLLZ133xHJ9Vl&#10;vbI8aRviLzqZmiFN+8la3SL3DN8ljXPSCWiI3WL808WHZdm3dzUh/bYrrJ5tG78VzlSn0kzQZxWw&#10;M26vL0NzVjxas/ehNTcabTkxaMmOQWsWKTMWLQUJKJzzV5Sdw/eoAyMfac9RjZDnqG5W9ZjqboUV&#10;zf+nZpupr20N5SrydiAyHjDg/CT5ztW/p2m66UZutoP8w1rMED5uCBJXagWUa8jUkkLMfe1dpNS6&#10;aXKqLFkBAhjX2L4G/4yEzwRwvldQc1nbUbjbqXFJgB/eEY3nCJ5eY5YkR2PjT89CnkBnsvycGlnX&#10;CLsmfA+iuaWRaWkCDsR6C3MP/WeZ2zQjaikauCqfNJhCRU2EAp1+48VAq1MDPdO6KjES0RedYtqm&#10;VkZpFFdLFouo/aVd833spyZpnYXAhcfKva8hbvyJNu9Ryx1ts2IKteZJ1hLwkiYdg9rYdQYqNp2H&#10;L9F58dbXkD328ygezbJuXGXg1HFAflOgITOeGic1Utaj9n/UR9oSLvwfVMW+bc8qs9JOtZxTQ3W6&#10;1laZj+jfj0CRNCszoQcTYFT+vupXpHhBtsFu9cgQJP5uNNqqMrvTlx4rLBII6lrig/cgZYx2Sddy&#10;U23orOlBIXxewPkFW9mkvGvqlZ5tZSJpt/8KZdSqtZdm0bJbrIxm9Qs4WRGOa1zQPQV7v++oNsl8&#10;aAZKWI8291QDKdLa2CYCzspVcy2uOnSBsd6b+8IMZLAdNGApDc9pmP50KH98fMQ8sC3c3FmtOw9B&#10;wQUaNGW7jgvE3vGDEP/vu10BGOLLSzDj9beRUuVb7mxKi05YO1ZB+uPV1GcnfGZM9b7ImNzOaSKy&#10;i7c12NS4HtschdV707uFoDx2O3Ze8b8opEDVTZBJSJDSxsUETpuUbT3vJwucMkv1CQxpKjL3WtjL&#10;ay5myh0XkjH1iYGe0JC8E7E0HUsppBpgsAElUslogv5an6D6SNCV/sB1yB+uKU4ETnYWcgPYLuks&#10;u6YcaWQ8f4VbV+6CvMPtONBeiexrLkDWOQSgzW46kvyJCi3ZSdh3xddQzDxobbkmR+sd6ZobarDt&#10;gi2VJcSo7vdXFSL1t+ebxqmNSGSqa7d3T+vpTfqkhEClnnVSN4l1MX4wyjeutHQVXPlcSVtq0rD3&#10;1+NQM4qaKp8rvkB+uiC0jKFWS1CIveQ4NKb3rFV3gab67T81H6pWWZUsvZnXyD++lD9oKFhyiw0U&#10;aSqStEe1heZ1yhyvWaMJ8EpRdeA4sODZWUinViyN00ate5W7L/74+Ih1LGWBR5sHTL5v1kYxYwZh&#10;72iC5iPTmH3Xces7QTNeW4995bYmyBQUuUqsunykMpoPuZdsHsmk8JnWONX7OeOdzSfNaD8BgI1b&#10;x7aduyUSGxPTbUKuWrhs32Zs/PlwZGk/TwKnR+p9xVAynd574Kg3A/7fSAKnb+to0rf7zMNQVBJc&#10;sn95OnIXXY+UpVOQtOxWpC6fgozpv0Xe5GGMSy1VgxHyrfGZ8gnDkDfr50h4aArSFt2JzGW3IXPp&#10;P5B45emoZjzbQ5GgYquN+E51EgIvDXRk/uRryFjyL6QvugtpS25E8pKbkbX8buT/cTjyCDy5t/wQ&#10;2UunImX5Tchedg8Kpv4FmRd+zgRNu9g3jGWa1E6yLvsGsuf9A0krbkfG4puZ3q1IX3wHEh+6E+nz&#10;r0P2paea6ex2NQ9Cha22UR30Ucc0GQWwtexQLB7BJvvPY5HxEPO27CZkLb0J6UtvR/IDtyJu2o+R&#10;OelEtNkOWZqszQ5CADCWlgTTz/v+QOTM+CVSVkxFqvJFsz9n0U3I+/kZqB3L9McEIeuqccij1lm4&#10;8GbkLVS6NyPN3nMD6/GfyFxyE9viFmQu5r2l05C29E5kLL8VGX8agwLWf9V5x5h/0KZBqT0I2vnX&#10;XYjM5Xew3m5B6lLGXTYFmX+bhBJNlGcZbSEA2+Tgsh/KHx8f8X3kg0otFWWn2kz+ax47EFETPo99&#10;y29jT+mGWPOrGrHgjR0ILy03jJR7pJMqtG08zAvCF113ThPRZycIPD/TwClHkubgaSRZq0I0abpL&#10;mzMypDQ146ZnXkVGLU143whswebXEEZhc58J0Jw1N1jhgabnd/pkSMATTG1Tfj2Z69R+qXlq09+i&#10;EYNJA5A/egAyyNSZYwmstjpFAneM+TjlDxTQFI2ktjUiyKbNFJsmxd8sW8XEwSzPIPtgmuZmFl/g&#10;pr5obXWpvt9DcNSnKYpGBCJXmxCPGoKic4ahmu+q1DeSxgxG2TmDkUPQKxgZTC1tEEGbwO0DTtWd&#10;wF8fh8ujppVNMJapKt9hHtOTaZpMLayMYF/L8tkGzlbfHnAeSgI8fQ5CfsPyCUMIosegehRNYKap&#10;z4sUmYkdYlSs9fXsGPRdIxt4YttpCWe5WRMa/aYZOmIInw2xVTs5o6khj2BnSXDVfEqNbpcTzLWh&#10;scxuLTvNoEWSTW0880ye/78ApOozGt+j1n4Or7MOcthZZLA+8scPobamDX2Hsn61TZ4G7ALRJG2e&#10;bZbD/BXwvQXDQ5DDeisluNvnf1kXor7K/kmRuYjManHAqQ1L8pjf6Dt+BHQ0mDtCc1ZWrN+JJ0KT&#10;TG46D9ShRcueNa4grcw78p7Tqj9bwKnw2dY4rfGocVLbbO9sR4uZGAeQU9uIRW+EYVtyLhvcmUx1&#10;BdnYcuvvETdRn8J1gzGaN3gwY3mmU1/0n9cMbBsvCrkEz75USeHTJHB90VB+Ou1Bqbl10vIElM6Z&#10;P5CAqFUd8ucNMb+h/J42aZn51MRsOfilsckPas+zrJr/qc9PaONnTc/S1CwbDJC2xLQ1KtxG4NN7&#10;bZI9wUsgqXvKhwRe6Wp9ttKyFUx8Vt9UapafkQCv6SzqCBRfH3VzO/ErLQeGAny39LWv+pWZrjrQ&#10;OwWgzCeBX/nSFCC5HbSHZ/nEYOYzCK0si64JLKVZ6xmnxVP7ZLnVWQismqhdyp+ndFWPtnJMZO3p&#10;yqMO0zRHvrP8mktQOO8G5C/8JwoW3Iz8aydSO5Wmrs5Wn4lg2UyDd9v5qb70/Xm904DRV2fq6JRv&#10;vVv1Zssszcep9/aug4P54uMkTZtSpyL3QukF/M36LB1zHCJ++P+Q9a5zz2gwML2hyXZx3xKrb3/J&#10;sus0j4dG0k3uSApmqn8WgdMr5JFLLEUvsuv2z7vWgVYCp/q+GJoWs17djMi8nl3jS+KjsPHXk5E4&#10;jloMmbdOQi0mNiF2DCXQkZP/YIb2p564/ykyQfal732CQ1NbyiXYzIvMcTf6qWsEK5IBKO9L4N1X&#10;I2l2SWiZP31sTSPL9tlZgZ/S03MEW5GAWum4LzwONe1MAOg+KMc8kaQVCiQ00KLt3upo+jpz1Pnx&#10;vLqw3YGsDHqG79IzBEb7vjrv2/JWkkacBUjSdnXdFiR012kvEnDxnbaUkeUX4BvQMe3K86gBC3gZ&#10;z9WJAyI95+pQdaqOQgCmvAeihOmofjRgpLIpr/ZNe8VnujbhW++a6FwfRaOoja5baSylXUgVKtc/&#10;iXSa2RoQs69bEhDl+hDYundpBZevg2A+VU/Kv3ZQ0qo1dWj2PSvVgXiuTx47mC8+TvL43OqVedOn&#10;qxv10b3xw7Cd5nrsU7NZamehaUXesg0RWLUr1epEV23jGZ8MKrg5sg48PXntvm+/j0z6jGicLIw1&#10;j1/vpnbxHd3WZwewNy0fM9dtRbRvBFAhN2ITNvxoNLJHk+kpTE0EAmlC8jXJvPNMRzH0Jw2cThsc&#10;ZJuQ6OuC+l62ATo1KLfRr/LmALB4klwJ1HCoQUmTKiWwmWASCGoYV9e8eaqV+n4Q05Wge4CoATFp&#10;qtJEpWV6ZrE0OmlIEng3LUVl1XvlexWgEFz5jLQ95dc2GFFd8WjgwHcKfJVHS4v3uufLktQRGNAS&#10;ZJz23Ltee0ibS2hTCQ2aKb+Wf5ZN3xoSiOorl+o45HYQwAoUzQVgdaT6YB74nkaa46pDgYPcEtYh&#10;kPQpWwGk9gW1yd7nD2E6miKleb5ByKXJWvHW8waZDjqA8vUvInM0TXJqj1Zm65j4PPOoTybLT106&#10;gfnm8+pg5L9U52VtaiuLXP5tJyy1bZ881sMTHzcp76Uss+rGafNuwFADcjX8HTk2BFFLbkVHi5sR&#10;LeP9ibAkPLJ5H+o0TYByZpPePQtd55Q/J4xecD8OunQEhc8EcLoRO0cyGASQxtRqK81/oQmhv2uj&#10;07HonXDkNLkdkxSS1j6FTRd/HSU0I6smB6GEJK3AtDEf9cVcfZOnbfVFHw5UPX+q1/v3JvfZVwml&#10;gIzCJ8Bh/GZqfGaiEiTtc8d8r32Xm2DRTWR+I1533/z2v35wXO3IJFNS5J4R+eLY9UPTtrjd8Tzy&#10;T6vXe31k9/yvKR2PuuN4zzo6OF+90/DF6yuOLx17vjt+zz2XtkxW1a/rtLpGB6CEwF27chb2F2Wi&#10;Iy8TLWWpqHl+LgpGn2Ark9QmMtfVHnJHKE09L7eCPiAnM942YBl/DMHa+Za1T6q0cH0ypG/eEfXN&#10;J476iu9RX/Hfm9RhyvIwtwLJvuFupHpRxzwQ+0YNxNYpv0ZLRbHJkRxgz8VlYt6bEahslHwdQKfk&#10;kba7bbzjA07JoSGqfvOXh61HYjjiTXVrCLWAm+UC7dbToX0atTs8L2ju5pqwaDyweQ9KfNNONDcx&#10;8rml2DLhi2RighG1gsrzj6UW4plOfTPVe9NHA07zY5L6utd3WiKlx7yOP47CSnAkgFadOxAp5wQh&#10;ZsxgxNOkTCDFjwwiBbrjqEDE8Rg3MqSHqEEd9Pv/SoekF9zrt48+6nt7P/dR0tEzh3vO77rqLGlk&#10;AOuNxPPkEUGIJWDsnHgKNl92Jt7+4Tex7orTsXPSKbw3iPUdgOgxgUgYORSJI4bwmUFI4vXU4QOR&#10;em6wPZ+hKUryn1O7VDvq87l11Nil0TmNuK+2FvXFGx71Fd+jvuK/NznXih9w+pG0/Irz2Xkw/0ms&#10;o9BrfoLa7AyTKYVNaaWYvi4MqZXOouvU/GnKZpeBpObKekoN5dBICk/fct3f6TMzOCRz3L5foiWF&#10;bURR9nS17e14aP0ePBOe1P0lyPbmeoTeezN2jTmWABmCGpqZ8nWJgVvHOB9VXwz1wUjM3xf1FdeR&#10;x6B9g+dh0qLWUnne8cwrmZh5z6B2ufvqi5C2diXS3lyJ3LXPkJ5GzqtPIfvVlSQe1+j4BOnfR+mD&#10;0GuPI+u1J5Gz5inkvvIssl95HllrnkP26seR/fKDyFz9MLJefBz5Lz6F/FdWImPt40hn/eeontfo&#10;/DnkvPYUitc8hiLWe+FbLyB20Y2IGDfMuS6oZVZMGoziC51PVpZE3+0t6s0X/tRXfI/6iv/+ZFrn&#10;YcjcIpQbUcrYAdj4y7NQFuvW/CtElBVhxtptiMt130/v0Eouff73gHZJkhnvaZkOOI/EcMQApzLq&#10;Be/cQ351YerRWjVJ4kCLujm7n9/Qgvlv7cK6+AzfFG2gvqoAobf/HrEjh5n5pmkXNRM0r8/58WxA&#10;gQDaFzN9XOTfux9e8/QnasQEzlotpZxME48mYsTF30BlWoyvlEdDfw3i0rC5NyBxuMz3YFROEgjJ&#10;zysNVNRXe/cf0uCdPkGj1WH63cC8F48JQhg18Jytq1nCVpl8yKxpwox3wvF2Wq4ruNvCSihqC46c&#10;j1hyfGQCp8IRY6p7wf/cAlvB/Jv6AJj3vfXySkx/YzO2ZBXZb4VimhSbrrqU5lIQ6mTaynlvDnl9&#10;LtgxrY0w26BA34zz3qQe3t9M8qfD9/7+wGngedD9vtKSn1NxNYgzCHvGfx5Fvt3Y1UPk17cipboV&#10;aTVtSKtuQzqP6bW+41H6wJRR04os1l9qXQuS65vsmMVr2byWzfrN5nkmKbWOcVi/GTXtPLbbvODs&#10;mmYk6T7jiRIq21Cvz0UwNDdUYtdffoDic4ehQSP6bEdNMdNshb4//yvy54ne1Fd8j/qK/9GpTFvJ&#10;UWa0kEAzNxrJh21a0TY2EBsvOg4Jqx80KJSEFre2Y/HGcKyKTLJ1Y9JnDrRJy5G57gZr7V8vOT8S&#10;SOGIMdX9M91dCP6zLco0CKRujCEyJx9L1r6N2Er3nXWFvKht2PiLsSgYMZTMOog9PRlUo5tG8tuE&#10;kDFkMjlA6otp3p/+M8Ap6gZPCZJHvrQ0tUaasXyb+0YPRfrj97MWXOG351Zj5OJt+NqiGHxjcSxO&#10;W+SjxXE+iiHtO0ofgr5hdRaHry9RPcbi9IXx+NaCRNZrAq/F4PTF0fgmr522KIn3knDm/Fh8ayGf&#10;WRSPMxdE4n8XxuLUe/fitnfToU/siYPLs6MQ+uOzUS53kfY2lbVjfvXefONRD78cSn3F96iv+B+d&#10;NNKu6V76oqUGs2yuKjXQap5Xjg/CzvEnYc/Ds6i/ONlr7uzEozui8MiOSFRL41ThqX1qtwL5PO33&#10;ERiEPUcYcHaRtKxLxN+s+1b25PpGjsLrSWmY//YmFPu+cqmQ9tYabL7428gbrSlGmmA92E1VocYp&#10;DdNNjyGwaboFQUtTfmwOmzGLAE+g5YBLcTVHz3OWHwJ0JM8XJGd/z/QSN6/PS9NputoNSNNi9Nul&#10;I/+qjWz7SKOZWnuu3ek1kFBp03+YB15PHRmEyGm/xf52tyNNRl0rRjywEwNmpiBgXjEC5hb5jqIS&#10;BNzvOx6lD06qv/vLEXBvFY+V/F3maG4FidftfiHPWdcLeD7P99x83l/A+HN5b14pj8UYOj0CD0eX&#10;WFupl8/ZtQo7zv8fVI+hxUNNTjxWO07f79F3yWXKu4n74lkbQCS4Gp+w7W1Cv83hDeE1TbnygPLg&#10;DtrjQx3l4hFfe2TuKVktdk8dcrCRzt09b1DInbulv1pKKxmgjJwnl5ZmdIjPpYVqFVogYoYHY+fd&#10;f0ZbvSurJPOV6DgseScUldrcmGXvRJONSeimlB8KdQ+I6uhTivprODKA0+pPoOkybKPlPkez7WLO&#10;nkw70ry0O5amQShKOrrsEe3/GPniUrxz4VdRNmYQmsQkpk2qocUsmjvnyDGcyGl0/uQYSczqwK0n&#10;rmNGIzGi+UcdULppQx7gihjfx7DOHaD3Kl0Bp9bDaz21vuciRhQ4uvmR8oO1aAngWGrJ449B3bhh&#10;aCeDaq/I8KsmoaXSuSIayYB/XBmLgLujMHBBAYLmFyFwQSGpCAPmF/eQhHshBfsofUDy6sv/6E/+&#10;8XookPVsdc82GMD2GLAgnwCbj5Pvi8a2HG2I4SyE+GcWYe8oAg7bu85ASCvWeDR+0DX+ZoepHdfL&#10;JunoQNLrwDVNSuApIPUA1PG0413x4OHI+4Kq22dT4CoFQs9oEYLjczdp35/nFc8DYvk8HTlZ0NxX&#10;8vhEzUQYjO3XX4nq4iwrp8LbKTmYsy4U+TXSu/VpljYc0JQXWYuUVcm2QNZUIMm21rz349CPfJyu&#10;vvq8bmo9mU1Dcjy1XVjs87MdqOtsxbJt4Xg0PA7WoTG0tzVi1+I7sW3CMBRdMBCNbNiGcYFuJQyZ&#10;q3tgyEdiCGmEmlitqUhaAeM0S++eu+/IMaXScdfFaGIwaZBaAaPJ5T1apiZ4O+bibzE0r2lStt7j&#10;JoVTqyQ4ajK5QLR6oiZ4SysewvSofdCUq6LgaOeiVp4Xjh2KXZefhvqEcFdW1s49b2cg+O5oBC3K&#10;RfCiAh9gUmDnU3ANRAmavYT7KH18pLpWJ6V2cCDKdlhI7XNODs5aHo+4aseoB/a3IWLu35EwchCa&#10;2eZ11DzlO5TZXkPz1xZhGCANJo+RD0QESJvfKwAjqLklnK5TNzIwlDbqeM34zeK665o9ogFQmdsC&#10;O6XjdepKSzzZW6HweNx42dJ0101ZYLr2LgExQVxaqRaSpI8IwbZfTUJ5UqzTffh3V34Rpq8NQ3xR&#10;jV3ZL++nvnrJfzLdbSoh44m617v3UzoiTHXnDyFQyrFsGCrGa0VRSwuWvLkVr8Ukmtap0FBVgu13&#10;XoW4MceiRTvjiJnY0LXjnG+mlI0vh7waWIzktEMBnQdwDtDcFBEyLc0mfRa34vwhPArcHIN5Zowc&#10;+zJdnINf5jWBl8eeSdZuTXKz0QA0EpSbaNI0jgkyqiWIa0ON8rEBKB0TgOLRASgaFYDCkQHIOyeA&#10;DBiIeF5P4bUE/n7zglORu83tvq7w1L5cHDsjCgGLKLRLsii4JQaYnsYpwe1LuI/Sx08ONHsoQJrn&#10;3Axc+HIKqvVdCSJKW0MpNvzjEoSdPRRJw4eRhiBtRDCyRgxAnjZlYbvrO0blPNf2e5VjHDja/GN1&#10;8OQpLRNuIJhqwYPWmtuAk3jUR95yXY+chugDPZMBaqvk8xrfyixpntJEPcVCAOlA1Ccj1vF71yQ7&#10;AnflSyb7YL5jAFrI02WjgrHxJ99CSvg6cqpbeJJa0YgFr+3EttR8p11SoPUdrE4pRhpB4kVd9+S5&#10;P4Z+DZwO2feTxGAtxMxOm0zrds0+gKzKKtz7eijWZ/SMnJcUp+Lta7+PBAESe+eGcXJiB6GEPbmA&#10;zZb6aQIvG9fzVYrR5E/sXjVC0iocfXPdA0lNu7BVJjzXTj4GrPytzX+rycyiMpI+U6HPI2gvxizt&#10;pkPmTzs3CCk8JvB3DBkpkhrj7kknIvyiL2PXZV/Hzh+cifCfnIvI34xD1DWXIPKfV2DPLVdi752/&#10;RsKsPyNj8T1IeXw5Ep59AHEvPoSCcH2Z0WkskTl1+MbsPQi4txIDF5ZTOOXXrDHgDFp4FDQ/TRqw&#10;iCY8618av0dB8/IRvKAUAfek4KZ3MhyUkJ3rCjMRv+YRJD3/EJKfXoTUR2ciccFN2Hf3Vdhz268R&#10;edPPEHntD7D7TxOw8xfnYucV5JnLv4ndl3wNkRecjIjzjsfescMQO3IggTcQacPJe+c6/sskafco&#10;7UpVQv5UB11FquN5I8k2SCEva7d6gawsMecyoAwJiAmCbhUW4/GeuQgMcCkjPkCWu0ryoWeLJml/&#10;gyFMU2AciGJeD/v+SUh7/QnjWYXyxlYsp9n+yr4Un9PCudY6D1DX5NH0JJFPu+uPoR9OR1KFqSOi&#10;nrmfanxXmx0Fmh2+QaDIvFLMXLsDEYWVqmMLhbE78ObvxlMzC0K71teak32oAag2J5aPU0yi3tiZ&#10;OQGoIAOJkcRQ0vQKSQK+Amp2udL2yIC2emRsCKIJwlHjj0Pk+JMQMfEURFz8NYRfcQYZ+XvY8Zuz&#10;EH71edh73Q8QfdsvsG/m1Yic8zdELbgRiY9MQ8rLy5H+5jPIfOdFZG15HQV7tqEseR+qc1JRW5CN&#10;prJCdNRWYX97q5krrmtwdLiQWd+CyUt2I3h2FgJplg8kBc2XtunMdGceEkj7EOqj9PGTgHOArAC2&#10;wQDT/NkeiwsInDqvRMi94XggJs/Xmu8dxBHy6+srpC0VJWjIz0F9djqqUxJQti8C+ds3IOfd15Cz&#10;7nnkvfI4UlcuQszyu8mD1yNy5jWInnY1ov51JSKu/j7CfjkG4T8fgT0/ORMR7LgjLvwSdk88nuA7&#10;GPtowieODqKV43hf4JvFYy5J2+qZNUSNt4hHfeFSG0KLJFMtY2lZ8agFJfWUt4bxQ9FAJaHRNFkq&#10;DGNOQfTDC9yeuAx1HfvxyLZwPBOxD60S4k6a6CxjB/VN20Ve+pIPExQOxohPlxT6r8bJyjugrwvq&#10;i5VaDSTThjC5KSULM94IRVxds4vX2YwkAtJrF34dKdq5nA0sDS+FPW8yGzz9nGAknTuEwHcsYid9&#10;HlEXfh67Lj0FYT/4JsJ/djb2/H48wq+6EDuvuRzh//w54qddg5T5NyNl6V1IeGAGksmEma88gaJ3&#10;16A0dCMKdm1HcVQ4qtISUF+Ui0YycmN1Odob6miNUIfwVexHCXpSXUML+UafM65q60RxUwvSmHZi&#10;bT2Si2oRk1OFTVkl+OnTUQianYHAFQTJRakESQ1SUEgX5TkhJel3X0J9lD4JUt2rDUT5CFxYgAHL&#10;ctm55eAYjbwvzMWXFkThiahSRORUIJpKQHp5HXJrGm1WSGVLK+rau4wXxPkfnat8obMVnU31aKqq&#10;QENlKerKC1Cdl47yxH0o2bMdJWHrUbJpHQrXPousZ5exw78PiQ/PRuLSqYibdR123/I7hP7jcuz8&#10;24XY/ZeJCP/NCOz60RkIv/h/sOf7J2PvpC8h6vzPIWHkYJM5LUNNGh6CTMphOpWPPILwJl7fOP0a&#10;NFYVU5Ll4TyA5/bEYsWG7ahqd2vc9x9oR3uX+05Vb7DqL0H56TfA2V01tgyry6YrtIvU+xhoAq/u&#10;jcf8jeHIaZP7WMMiQHJqMh6+5Xpsvukq7LvjD9g746/Yt+w2pD09B2mrliB9zb+R9ebLyA19B2Ux&#10;u1CdHI3KtHjUZaaipTgf7XWV6GqqQ0drAzq7NI1J7/9oQblsYaZqyfCVre0oamxCdm0tkitrEF1S&#10;hX1FlYjILcX2lBy8G5uMdXvj8EpkEl6MTMMzu1Lx761xeGTLPjy2NQqPbt6NletD8fhbm/Dwu1vY&#10;O/P3zkS8FJWJ2evCcPa0N3Hc7XEYMCMLA+aWETzrzDS3waHFeTQTKbjzab7PK0OQTHZelxAHzi/j&#10;vXKSpszwOd4LWuDuOWH3yAOAvkeO/xtImqKrC5W/jL9FJawvmt2sM3VQAQtpei9iffIYqBkNC/PY&#10;iWlgjmCpAbpF1DCZRggpkHUcMq8Iw2bkIXhKIr50105c/cA2rA5PtO9gPbKDILJpN5a9ux0PbQoz&#10;Hvj35j14fHMMHtsci6d2JOL5PSl4eW8SVkUlYs2+ZKyPz0JoeiEiCyoRW1qFxPIqZFTVoaCuCVXN&#10;LagjHzZ17je3gJOijxYOdHVif1sLOpub0EF5aSX4NuRnojY9AVW0nsrjd6F09wbkr38FGa+uRNrq&#10;h5Dy/AKkPDgN0fddh6hpv0fkLb/B89f8DBue/zfFXB90cyPpGxOTcO9bG5DeKGWIV9v5Ht9Iuwl5&#10;Nzj0n9B/NE6rJJHWFew34NQXC1WRLR2deG5zOMFjD0qtIskC7c3Yz56puakWXTw3rnCW/IcOSlKP&#10;qtkaCNR1rQS+xlYUsPdPr6hGXHEpdufkITQjF5vTCvBOUgHWxubjpT0ZeHF3Gl4MT8GzZPqVW/fi&#10;kfW78NC7O8n0ZPhte/Ho1t0UAv7evhtP7YwmSCbileg0Pp+Ot5MysC0jH7tyyxBVXIPYsgYkVzUh&#10;q64Fhc2tqGAHUUOTppaZayaey2EuWFd+i6pq8czWDPx8RTS+cucuhNy1FwEzqYEuoiAvccAXOE+C&#10;mo9gCnAABT6QpnzwXJnwBAbFo7APWEAiuAbQxA+gwPcA6KFA8t9G5jO2c6/j4G92QDLBByyqcJ0O&#10;AVI+5QD5LlWfjGukZwWsi0kET5vTOS0Fx0zdg+H37cA9r8Zgb3YFGs1n79hXRmw9AaqallZ5ZweK&#10;2tqRTT5MrmlBXEUToktrEVlYgZ3ZRdiSys43IRNrYzLZmabimT0JeGzHXjy0ZSceIz3OjvZB8uNy&#10;AfGGXZSdvXhiVwye2R2HZwjUz0RmYVV0Dt5IyMOm9DyEZeYiPDsbsQWFyCiuRH5VPUobW1BJq6eG&#10;Fp9mC/+fB2xUSGqWHY01FOE2dNpgkOQd2JVZhPtf24o4KhgKB2hxCQ7s3Dth0FnPr08v9Bsfp4Gh&#10;JrfzVODQSdNCU2WrCJqPbAnD6uj4PnFRO66oQaXpNTCJKmqnhU1tyCToJbPnjWMPHJlfjLD0bGxJ&#10;yMDm+DT20ilYE52MF8hET26LxONbIvHk1mjSPjy6JQaLt8RjyZZYPLidPf2OfXgyNAIrQ3fh+Z0R&#10;WBMRjzdjs7AhpRhbMoqxI68MkcVViCmvRirN6az6JhQ1t9H02M+ennzCfGkoR3kX33ywRlcs1Yfv&#10;VBUikpBpBYZNxdIONO3WM+/LLcecN6MxblEYPicQnRqNoPuyKbQU5sUUegqxfJ+B8n9K86RGOmBR&#10;LgWfpuM8AsE8ASiB1YTdAwsdncn/3+4rVfkFhKojaemmrS8ksSOS9hlogFnO+2UINjBlHWtwaDHr&#10;bVYKgm/fiTOn78Y1T8ZjTVQeShqcn8+1cRtNVrbjAXKJdvUioPRwTF8cf2gQiyimuEJPivS5mGpe&#10;LG7uQG5DMzLr2ClX12FfaSV2F5YiLLcEWzOK8G5iNl6PTsLL4Xvx9LYd5PPdeHRnLB4m7z9AeVi2&#10;KRIrtkThoVDKQijBl4D8+NZwPB++jxZgAmUhlWmkYWNcGkKTc6hgFCGmpJKyV4+M6iZbAlxFBUBz&#10;jVtYXOVRcqD8Kt8K+q2QTZm9751QhFNRUTBc8B37G/UjU937sJrCfpunmVXbiOtf2Ip7tiRiY14F&#10;QS8Vb+3eh1URsXg2KgFP7o3FYzsT2MDxWLYtFsvZuMu2R2I5G3fZ5jAsp6nzKDXBpyOS8EJUEnvm&#10;BPayyexlM2ku5yEiqxh788qtl0sjU+XRtC5qbUMZtbwqZsTrZb0GPnzw9ED/oN/edadF2z9zRfC3&#10;OgorLX/bEGJ3VN+JnnAxXL2oftyOo+pQzMhRGuppfKG+uR2bY/Nw6/N7Mf7+HTjhzggE3JNMbYem&#10;+xKCwHIK81IeqQGFUOgHzS3GII32LitE0JJSG/F15qkAQ4DppjX9NwKntPLA+awTau0D5+WRcqi5&#10;s6Nh3QUtlkskn3WYTVIH5NNAF1YhgKZ4wIwUDL4zGmfcsxu/ezgSz25NR0Gp75vjXjABFB9oMES+&#10;fFlZrvl5y3GAjj6y4Hd0e83aCYl8QBLHmGArFV334nyIoNiCbjmtpIjUShZaO1FKsM+ubaIiQq23&#10;qAJhBaXYkpOPN9My8Uq85CseL+xLwtORSXg8PA4PUiFZtmEnNeDdWE6ZXEo5XLYjEUu3xuCRMCop&#10;u6JpscVize4YvLYnEm9HR1O5ycWzicX4/RPv4HXKupdzlcmd+NGnGPoVcAoeHCQoY2r4TiSz51q8&#10;OQZPxxViNU2St+OpMSakIiw1HXuy8hHNnjO+jJpeTQPSqOnlthD02jtp7uw3DVSgp/QOH9QCYlXF&#10;Uj/t6w91yZ8YzTGksaY95Z51Z74IjOsj5V/p+MhtQuKeFXh2M7ieURxjfF8avNv9FvfzUFLg0f3U&#10;ifLMMphrw4Xyxja8FZOPKS/vxXnzQnHi1F0ImpaIAXMo6PMrCZCNGDC3lhpnCQYuysYgmukhBIpA&#10;W2EkoPzvBk4jmxvLOqCGHrQwC8ELM1lXmQhZlEMALSDxHuMNmFuAwHviMGTKdoLlFvzpsX00lfOQ&#10;WtJo7e0CtUzNRbZOTy3suMOa09em1pbdQeeMZbykdvVi+5PvvpHvWvdtpeb++V3svq7V4oJajyst&#10;R8aHOh78iAUdhez2nsMHPt0tSRotb6EpXtXRisLWVuSQJ9PrmpBUVY340lLszc3H5sxcbExOp9aa&#10;Tu01Ha9GF+CBHRl4OSbNSqxwKHC+dx4+idD/THVmSj/3y2zprrrDBKs/r6kYV6fiMY8IYm4eKH+w&#10;V3fbWzHd/dqCTt/q6+B9gRij6Fl7ud4vsPOR0uB1y6fOGcUeMIB08fXbe7Ul0X3dd+EgUp7cudL1&#10;LuuaVxcqtTG1XTs8aWtYuf0180CbnbTxYpuVV3UnUspATVMbdsWXYsmaOFy5aAe+PXUDhk4Jw4B7&#10;EhA0Jw8hc0swhGbmYAJnEDWmQDNJCZYCTfnpurXQ/wKycsssL2RHQsA0s5vm+ZIaDFhMWkCtcm4p&#10;TfAcBEyNwbHTduGc+Tvxt2cj8dTOFGSUa1UMG8eCvjrfxjahKa6ZIZopYm3m/hk3iQm6xGu+K2zD&#10;HhJv+lbV8N5BxPs6Ol7pxfa+a5IKn2TYNUb3kX713FUq7q/iKVcuZb+32R1NUteQjuXGmJck15GG&#10;wOWrNFeSL/nud+lR5opltGR8gdl/3+Ci9K4T39Ve1z5JUuhXo+qWJQm+moeNYt9oVoXL/8MW6WL9&#10;d7CR9NF7jcod6GQjqjBqETWKorLx9JwaWXfsn5hS6elo133M2F0Zus/rAli74/pjr0/WP3uW/3Ru&#10;OdV/7/nuf/73XRwjOxwcR38df7l/FtGe8R7y7vj/c3fsjxVZqy4cw1u10awSk2rOnwkdmdnqz8TJ&#10;dUQtbW1IyC+nkCfj70/twjia9F++KwwD74qjWZ+FgHs1Ik/g1OCRRxqV/7+Cpw+Q3Lnf7w+brv9z&#10;H+X5D0QsPylYPkwNnN3POphJLfPOWBx7xy58a+ZO/OThcMxdn4otyUUoqXdT41xQe7ANBIYGJmwS&#10;8aQ+S82jazrHY2oPx3u87vERI/izzvuR46Me6vmnXz3869L1XZcM2G9HPT/ILz0Xe8iYS7JGGfQj&#10;J09K20dM23vGe7/jUR+g2y1epxLT0c7OhLJsLgfKXRf5VgPCB6gwHTjQ4pNH3eP/7vTtJ0l/P72g&#10;vPQ/4LTKV4O7M6s7r558kXqYwjFGd7B7uqse1FW897ww2DsXefHdBTUmm5YNeAhTWdCJmMdjjIOD&#10;u6K/vck/vN/9vsKHiKsoyp4JoQrru0bS73ayb5tp8Yrkgs5KG9uxJ7MYD21Kw58fj8KEe3fg1Kk7&#10;MeSufQTSJATMyUSAtC4NMknzWqwpOdRM5/tG7EnSyoJp4mtgxJn20lJ17uJKgzU/oAGmnwvANsAQ&#10;Mb6e0eizD7gGaJqPkW+UWsR0tFmJ3Ak9VMT3U0PUc3oHjzbqbe4FzRJg+nqfpgXxuihoEQFRE9S1&#10;NFVa9oJymtwV5qe0QR0NrE1PxoC7Y3HcPZE4494wXPHADsxauw9vx+Yiq7zOutaeoPomeUzGQDYy&#10;oLRo1gbdtw4KuuSL4v72Eacn6OYHJO+F3kvtoD+OvDMXeq7bLz7j/3g3cFkZeewGeveEyIWeK9Zx&#10;C1x9AKh03C390TXJrrumczkwDEN5rlWC+02J8QV7pn+FfuTj/M8ENZIXvAZ/v+DF64s+C8HKoaL4&#10;F6fPsh1AbUMTErIrsCosE1NXxeFnKyLwndkROOmefRgyZR8C70omoFIrvVdzRKsJZhpRJvgQVIMX&#10;87iEILrYgZUBl+aVErSCCWQhBLiB80gEvBDeDxbJJBbxuu7rqClTITaVSgMziu+eC16Qj8DFuSQd&#10;820lTsCifL6HJjUBfPDcIgyaR02RpPmrWqETSNM6UEC5pNAGdQKZT7s+v5oASaCcxeenpZv/93iW&#10;8bQZOzBpwXZc+9Q+PLYxGVuTypBT0YDWzr7rq69wpPONP/971Nf19woujv/54evKu9d9/t5J94vQ&#10;b3eA9w/vda93eL/7Xvgw6R3pdLige56ZiAM2i5Ckbb/cKg4FzaerqGxETGoZXg7NxN2rkvDrx2Iw&#10;ZkEkvjVrD06cFo7Bd0Yg+K5oBE6nhjorjVoqAW0ugdUGm6j5EfTcVB5pndT0bKqOA1VpmtJGAwnA&#10;wdT8QqilhlArFNAKVI10TtIEcvecp6FSy1RacieYRixtVZqmmz4UQOA118PsDGqQKRgwNZZ53YOT&#10;pkXgtHv24Jy50bh8RTj++XwMlr+Tgnf25SK9qBbNLSq/f6Cm1clrcoOwvlRn/sG/rj3yQl/3+jsd&#10;LvQV93DUV3iveP7nXugdtz9Rv9U4/TPZO/jf603+9/2Df5ze9z7r4b3KrWsOPOUXpSkvP5w5pRjX&#10;7E1vcor8eO55OUoa29qRW1yJiJQCrN2dhWXrYnHz03tw5fJduGhJFM6auRtfm7YXX5kWgxOmRGLw&#10;lL3UVmn+3x1NEIu3jS4CpqciYEa6G2iZTc1vDsHuPpnKOgr0CJL3kfyPijczl+lkEggzqCmmIXhq&#10;KkKmpiDkrngMnRqNk+7eg69Tc/z2jC0E+J0Ex93489ORmPFGAh7bmoaN8QVIzClFZW0zOuQHPiio&#10;jCw3yy7/cQdNTvnfnP9b5qXo/fnncPX93xzeq06OpLpSXj9zpvrR8MGDx8giwYe55DSI1tWBLq1t&#10;JlhoYaspWPrjkYvIBNyggX8QDjW2dqGosh6JJVXYnV2JN6Jy8dz2DDy+KQsLX0/Hnc8m4tqVCfjL&#10;43H4/aPR+MVDe/Gj5RG4aPEumsk7MHH+DkyYG4rz799uxwlzd+CChbtw2bI9+MkDe/EbPnP1v/fh&#10;b49H4aanYjBzTRoe3pCJlZvTsHpXLrYnlSKxsArZFdWoaGyGb2+YXkGF0l6Q7szNuGjlucaNXb+h&#10;etBAhkjDGzaQw7PeUHs0/PeFfmuqH6WPnw4K/KkrggYbWtNAmQElL2rcTEqYsJLPuZ2rPCc+oVXg&#10;opsGOW4GxAcPfB8Tb+vqRGN7G2pbW1DbRuKxpsUd9bue9xo7O9DM9+gNHzwo0yyATYfhuW8AR1qz&#10;yqquQUNn+nxtF8uivFjNqDhekUTd566ietflUfrvoqMa59HgCw42u0+NPEYRzDiwcf80YuojO7eo&#10;vj9EF0NZXfSl4wsutvunM/e+XpEs+F/zzr34HoqR7H0KPXm0uLrugb6iEeQ1Suumornn7B+fMVAl&#10;mOoRYaJStzgyz3n0BMVNu/Elq5Oj4b82HAXOo+ETDQ4uBVkCJ0eHDX1FMsASGh78ZO9oBwXe8O6/&#10;V5yDb+qH3tPzLgNa36+Doh4N/5XhqKl+lD4x6kEenTvqK97hyf/Rg+/pYu9rRnohj957DxfH/nVf&#10;8z3STfrzf8n3UfoskcJRjfNoOBqOhqPhQwSBp2mcR8PRcDQcDUfDBw8Bth6cwV8V9cDU/9gX+d/z&#10;P/d+K/R1z/+ad+yL/O/5n3u/Ffq653/NO/ZF/vf8z73fCn3d87/mHfsiL3jnfd3/KPc88oJ33tf9&#10;D3PP/9z7rdDXPf9r3vH97vmfe78V+rrnf807vt89/3Pvt0Jf9/yvece+yP+e/7n3W6Gve/7XvGNf&#10;5H/P/9z7rdDXPf9r3rEv8r/nf977mnf8oPc88oJ33tf9j3LPIy94533d/zD3/M+93wp93fO/5n8E&#10;gP8PqK489MJlin4AAAAASUVORK5CYII="/>
  <p:tag name="ISPRING_PRESENTERDATA_0" val="Tmd1eeG7hW4gVGjhu4sgTWluaCBUaHU=|R2nDoW8gdmnDqm4gaMOzYSBo4buNYw==|dHYubnRtdGh1QGRvbmd0cmlldS5lZHUudm4=||ezU5M0NFNUE5LUMxNUQtNDRBQy05Q0E0LTcyNzhEMjNBMEE5Rn0=|VHLGsOG7nW5nIFRIJlRIQ1MgVMOibiBWaeG7h3QgClRo4buLIHjDoyDEkMO0bmcgVHJp4buBdSwg&#10;dOG7iW5oIFF14bqjbmcgTmluaA==|SVNQUklOR19QUkVTRU5URVJfUEhPVE9fMA==|MQ==||SVNQUklOR19QUkVTRU5URVJfUEhPVE9fMQ==|MDk4Njg2NTg2MQ=="/>
  <p:tag name="ISPRING_PRESENTER_PHOTO_2" val="png|iVBORw0KGgoAAAANSUhEUgAAAUAAAAFACAYAAADNkKWqAAAAAXNSR0IArs4c6QAAAARnQU1BAACx&#10;jwv8YQUAAAAJcEhZcwAADsMAAA7DAcdvqGQAAP+lSURBVHhe7P11fN1W/u6P2pvMzMzMduw4dgxh&#10;ZoaGGR0zO5w0aZI2bdKU20CbNklTZuZOIdgmhZlyZ6Yz3+85F1733+c+nyVpW95xyvM7v3vO/eN5&#10;SVpaWtLW1nrr+WgtLbm5rXoLbqvepIypSavfgvuat2FZ+46SG+clTda5r+E6fV6luUi2E7mtE3Fb&#10;Xe7r34X7OkqmG/Spab3bWuZn2WoqMq+jJK/Kb+RjWddK1uu63npXXZPfPP9zMm+ryX0Nz9eyN2BZ&#10;/qamFTwfK+W8yDnh+tWUsQ0laW6rWJZoJedXyjnl71P/CacruMztLbI9l0UWlqHymNJUOsuyruE5&#10;lf0Zku1dtfwNTcYy9+nOYxa5yZTHLXLOLzOtV/lZrlHG9fZhHJ9Zq+T3ab/Rve4cHNt/gvuOf8Ft&#10;+z85/QmWndr8r5VsI1LL2/7hlPvW/uW25e9K/aX9ktw3/7Lcen781eq7LY+/x7w9j02l8/jUvLH8&#10;2+W2heVdV3+Hlf+BZds/nXLfyu1+Rm7bdG2Xc21aNtL+oNx3yP8q/6+2bNkp/7GWdl3tpHbz2hHt&#10;4vUgy0yX6c/Kuv49WAmh3um7sPQR0ze+D+sGilPLhve0dE5VfkLALBvzG5JtLPp2hmz6VLZ338iy&#10;6rgsZekyl6/2YdpWycjTZ91fqA9Ydq+sG/7CPNr+r9F6WcdtNkg+V0k6169/n4B2EX+T+zpOKdle&#10;lcN8vTKlCeREAjyB3Fr+Jsq6jsdOSVnq3LJcpbXcbg21mmkEmOSzsRwrt7Gv5XmjHCxbE38jl6U8&#10;Q2obvXwbZV2rl0PJsVwrSZf1zC/Sy1PHK9uoeW25N12TuRyrSN+PkipTlxyHOhbOOyW/RX4rt990&#10;QQegBrDfBUBDJvj9/wFoUr/QM4v73KxN3Y3f2Q/0zOoDOzP8jLQ/KANqxvJ/FIC2OlZ4XbZNrFiU&#10;XaayrNL+opbt9b2SNCvBJTCzEz52VmCnZFkgVCflfKhLK9OQ7MMqZVA2lqemkm4cixNslJFmpMt+&#10;OW8cpybuo+4jHk+vrEofMj/LFylIigRykv/jvtp0Tql3+w9hkfzG9pRF31bkzKcvm9NsssyKL4DT&#10;xOPmubERXmYwK2izXJGC7zrOr+P5Y3478ylxGzuB51j/ETw2fASHLvt67k/KNSDD/ahlfTsHy9a2&#10;l/1SzNMrlr9WyvxQScoVyX9nALn32M2/QYO7jXAVybEJkNXxSpmUKl9fr/brKv03ST5L/cU/BkAX&#10;6JllBpxZTpj1k/ZL6hcwLjID7pfUd1v+nv9FALz2vMj0+uoDOzP8jLQ/KANqxvJ/FIDiwgwndj0J&#10;dAxg9ZGsJ5Qssj1luDFVoc3w6Gdbi67+ynbdv3GMTsfokr8XUB/SqX2gJLASGe5NYKZJ8n7EqQCu&#10;V0aasb272r63bPM+jPz9leMu67i9Ezy6rKz0FoLMjYBzk3k9f285TNPhY5X8BISCqBLLUHDkMdA9&#10;GRLgKAdI563cKWWA3iYibKQsrQyuN8kiLkzKkXIVTHnMsh8dXuLgel0inb05XfYpbo7liKtzzqty&#10;9WVTWn+yyKMV3nD6AJD6rQ7QqT8RgP2lqfT+AOMiM+B+SX235W8g6HrX8Vxs4fEpAPLccLlv/l5Z&#10;dLmmq3L6hZ5Z+u8TF2g4QRPsLKZ5Q31gZ4YfJU7cYpKV/427DrJfKwNqxvJ/FIBuG96Fm8ClTkRY&#10;CHQEKvWsIJwq6WlmCXiM/G7cVqS21eVOGP4sWI1yOG+GmbHemJcy1DHK80JTeX22EXhQBuzcBAb6&#10;vCEjj6Frwda3HJWHMpys06n1k9dcvrFsgKg3L7cz4EopWNYRggJAukZjW4GggMwAp7gvBbY+ANEA&#10;qYDEqXqmqu/XkOEyDTCq55XrzTLOkX58nDc7P1WmU1qakiwL3DhvHI8B2N7lXkj2Lwml3+Lv/xg2&#10;qVCEoAEygaEBxN8kVrafA6Czouu6HuRE192mH8i4ygDYr1Hfbfnb+7g8WZappMm8sdyPpCwXOffR&#10;L/TM6vsb1e+kFPi43iLivBmETuAJoEzwE7lTTgDyHMr0jwLQCbmfE2H2+wAogNHlBJwARg9NFXB0&#10;0BgyIClSENyky5TXAJVI5dHXGeW5Sm1DqXwmGc7PkHmdSNsXpVdi9w38LVKB1fy1MoBkBpmE18a8&#10;lod5dTcr+WwCQB2C5u36K9dIN7a1UO5SvoT9ArxNH/FcfQQ3lucu6zk18jjL477tTDPCWHFyytHp&#10;Mp5TavATEUoCJ2N7Q0yTc6HEPH3Oi+TXj9V53PqyAU2nJI+xHXW986vSTTKA2EfKRfL8yDPEuguw&#10;i8sxAVD0qwEosDPPu8gAmTipPhVcVUxuY0ozS2sI6LuNoX4BZJIZcL+kvtvyWK+7LPOu6/uqv/JF&#10;al0f4OnaSgm0BGj9rdclwOsXfiIBlHlZl0BQJGWrqQ6yXysB169yfWYRZn/IAWoukBeyDhaBjRlk&#10;5nkFIh1W/ckJMtc8UgYlcJWpWq/LuSzbmWQsXw+ATgm06Jikopsrruu8VGRD5spr5HECw9iGMgBh&#10;AMOQa15zHqN81VgioDPWCfwIQjcDeoZMZbvxt0heFToTGsph6WW6Su1f/83m4+kjgZ8OQEPm/M79&#10;GstSnlmSJuukDF3X7E+2N62TY3OFn7g/1egi4bcOQNtWXoQuwPs/E4B/TP2VL/pZB6gg1U+6SQb4&#10;zHLCToBlzP+cXAD3SxL4KRFgomtg158Isz/0DNAMF1fQuMJPZAamK0AVtLiNGXSGbA10UpSxbOQV&#10;OfNLmqtYfn/pcmzO4yNsjMpqVGonLKRS6hXTgJRZfSqzSCozp6oMHV7Gdtfkdcmn8hgw4Lxap0vC&#10;XgVAOkJxhcodmt2fiGUY2zvL0fdh/D4jxJZ58zGY5UyXqZSjLyu5LMvNQ21j2qchgaA5r0qTbfrZ&#10;n3F8Iuc5l2VuI637TqiufRvu9edgVRXkzwGgAbz+1AdiXP6tAOwPOv2pPwhdT/1t/3vVX/kiMwBl&#10;/pdD4r7qD4AiJ9jMoLueXAD3SzKg1l/adUWY/S4AGmDpAxLTspFmXjaDziwDZAbMDFlcJI7Puc4l&#10;vyqHMvb7SzIflwKQVEapcHqllGUDFoYMSP2cjIou036hKetN+3GV2k72JcuST8/rxrBWAbBebgL8&#10;zQJCU9kyL+G2UYYTRDKvy1meSN9OScoRJ6wvy76d27uUY2zvXNa3Ma9Tv1tPN6+Xcpzr5Tfqx2/+&#10;vZLH2F6klSvH8I4JgOf7AFDA94uNICaH5yoFO7o91Xigg88sJ8xM879GZsjItL8GB0OuAOpX3T+o&#10;qeQ3GjC0Bo/fUdYvaTP3ZcBMlxlwv1XXQPCXZILYNfql9Sa5Au+aNMLs9wHQBSIKJK5gcYGNAOvn&#10;oGcGnVI9HU0fcdv+tpO8Ui6hrFqYf6ukIhoVVCqiLnNFNSqrUellWVVqylhvrDPSVWV3yecsW9/G&#10;SHNuw3kFXMmjKrx2TAqAIt0BGs8UVVn6NvKsUUAmobA801S/yVSuKodl9gGake7cTivPmc81/3XS&#10;1TrKAJfMG2Wr8mVZ38bIZ2ynzoO+jXm9yqNvY2EIbFnDtDVczxDYKiHwnwBAgZpARGTVp64gdALt&#10;DwDwei2uhq4BUD8yGiosIm5zvfL62/Y3qx8A/h4IOrf93w2A0gCg+uYRQEafPENGmsDF2ReP6Qa4&#10;XKVA1qDBzwBgX/CxojPNDE4DfgYARQZcVb5fKaMhQ1VSqXxSEWWelVCmZkgZck1zXTYqtrFOVWyp&#10;1JKPaYabNEttIxXdXJ5Ufh2AmkuTcypdYET87ZJP9mPel8nJiYzjcC7rQDGOSaUb23Cq9s90ee5m&#10;5DXyq236SVPbuqwTGRAzpPLq28myOZ/rsany9DKNZ4DqZiAdoevOq0aQPwpAA3AG9Mwy1pmhZ57/&#10;NXIFkyrXJU2ly1QHj2tr7K+Ra3l91gvIROY0Xca+zOqTZzPTpEz5LTrI+oOcISfkZN5IM8T067UK&#10;m+d/Fdx+TR5dfWAnYHNNI8x+HwAJHAN0BgAVUEzpMi+yM2xT668jM8xE/QFQ8pkBaN7WmDcD0JAr&#10;8PpokwsApeKZKqMxb6w3L5vTzMvGVMoypzuXJY/sR9+XpEnoKkBTy3qadHY2QNBbLn+r6gNoAiDX&#10;KVBIK7aAzAWArjJDRm2nS5bVvkUyr+cz51fbuCyr7UzprjLnc00zlmWfruulccQ4Xg2AepkMgS11&#10;52ATGJmeAf6q53//iwF4PRluzqn+YPR7ZMDvVwBQuUp9vne9HB/PgQlkrtAzywCbkVfBTp9Xy2b9&#10;HADNcgHa75F0pzHkZobfHwGgK4CUS1NQ6ZtuQM2Qsb6PXLYzA1DCYEmXsqXBROWRvDrEzGA1g88s&#10;J/BcpADtCkDTvFrmvAKXLiPNNY8hc1nGNq7rnJVdz2MAUIW1ej5nA0efcvoC0CjvesehQmnZVpYp&#10;mZfyzHJu248MIIlc08z5zOmu6i+PcTxGmrFs5FfrdKlzRAAqR6oaQzQH6ArA36TfAMD+wPZr1R/s&#10;fq3MoPo5/WxeMwCvIwNUFnW8fbcxw8tQf+BzlcprLluXuRwNgPI/MF3NX0c6xH6PpEVYpk74yfTP&#10;AqCASYWlOqjcGmTKC1bSGc4actOnlsYPYZGpAE1J5vvKgKQBQJma4eaElqSZQGbk+TkI9redlsZ9&#10;6yAxwGFUPAMqkmbISDNkXjbmjW2NbYz1alnmZb3AQM9vuD+nBH6UWt+nHDlWnkcFQc7LdnR8xv6M&#10;8iSv6ntomhqQUeVJvuvInK8/GZAyJHnVb7mOzHnVMmXehxyz8fuM36DWc1m1asuyE4BSDufrL8Am&#10;led/YwCa3Vm/cNMleftLVzLB7LraooFKpkqmdSpdnxrqD3hKxnacF6BZeX6vAd9WTUa6Abn/NADN&#10;+vMAqINNQY5wc2+6Vm6Nso55ZFnycF5B0LStIat0c7kGgAIDTWZoydToViPqhZm2Tq2n3JydrEVa&#10;aG7OYwBQhZtSkfXKaMyrCqdXRnMlNdKMPK7rXNMlzdhGdUiWdD2tV9q2AjmjxVcBT73+ZpSjAVAc&#10;oLhG6QytQOlSlgE+swzgCIDUa2jrOC/LcpyU9Lczns8Zx2+s/yW5Qs8pWW8cl+TT8xppxn6M36fC&#10;eNlGT+sPgOIC/48AoIgQUwDkvADNDEWn9HX9yoDS9WTAj/Puar7veie4TLoGfP1I8jnfBOHUqqYa&#10;9MwyIPf/mwAUuDWJWAmbP1KyiJo+glWfKugJ4IypSABHaa5RS3PT08QZGmGycpc6yMzS4CWVg5Vh&#10;AyuDAiArkIBNbcOylINifrUs6VKmPJcUeEhlk21Y6eUZoACQQDE6RAtgFIRUZdMqsIKl2o7lybJe&#10;YY2K7LpsbGtOd5al51cQVOA155XjkPyUWqdt21uOli7uT71hIl1i5Peq536yXuaZl8eq8lAyVW6R&#10;5RiwUo0JMpVjkn3LPvTjc4JKX+cq8zo1L+UI7PTyFPhEEq5yuffY9XMj+Yx5vQxZL63eRpkyNfKo&#10;ef141bZrGQILAAVOvxaAOvAU9Ezg+zXqD2w/p2sg9idKQKimJsi597CidxMo3QSOWhZ4fQtrz/dw&#10;dH0Pj87vYO/8Btbu77U83T8ouYv07d238Bw5X5uTee13y++37PiJ54xp6n1jnm9Zt/V7rvuO232v&#10;dYgmwDR3xzIFnJu5LwGhpLMcNS8NKjIVMHJeW69L0nQoitR21B8FogE5Y16e//ULMwGfDr9fLWsD&#10;odDIC5dwE9ko5e5kapI7Q2NNrJwG7PQ0cWhKCogaFI1Q2ACaqzQQsWI43R+nCnacp9zrCF5xTzr4&#10;1FSft8qzNgUIgZ8JgISK0yHpIOmtnISDDl0BpVFxnRWUcq3k/adrUzfpOKzSeX4Ecvpv0QZb0ENb&#10;fTv1O/VyjDKN7ipGnr75td9r/OY+62R7+U0GoAQmXJbzIVLPPo28PyN1TtTv0M6BOk+m8tQ+9HUK&#10;rLpUmp7X+C2GpFw1kIPT5enn17SNcx9qMAR5BiiV4XcA0AVwvyRXwP2SXKH1Z0rtQ6YmAKoBD7r/&#10;SagRVqrBQpOVy47Ov8PR8R2snV/B2vUNLJ3fwtb9HWw9TKNshKSVwFJujVOBpp2gdLBcK/NZur9m&#10;Grcl0Gzcj62L5QpweRzKJROAli0CQh6fOEgBI9Mkv5RrQE89X1RTHXwCQBMQzQA04HddAJrlArz+&#10;9KsA+Htkq3+fDuR92Bm6GpKuLE6n5wQeL/56Xsg6BLVnhCKmK/ixUqm0XwdATawcAj2CzLKJLlCW&#10;N72j5CYOTkZJIdgMABpSz/vU9D0euwBQ5rlOYLpeOtqycukVso8UADWpwRUkXNUB7FqRXZd7JcDT&#10;3KUxrwY6MACr53M6tj7bauUa8DND0MgrgFVT/j7122VqKldJjkuHikiWDQD2yfczcv1d5vKUZB+S&#10;R84z16uy9f0qiOl5nKDTl9W7vjoAtfV6HhP8DAC6E4ASVv2fBkBDmvPTpTs5rQVZP+7N/2b6f8G9&#10;67+Z9794XDxPyuVxW4JHhbe6LNsEPlIGQdZDQHZ9C09C0IMAdBCctrbPYG35Eh4EqAdhKNC0sEz3&#10;zf8PtT97D90lgedGIIobVAAUuLIMq7hN57GZJOfJBD8VOvcHuF8jF+C56j8GQAsBpomV7WdkANCA&#10;oJsAh9tpAGS6CYLSkCIQVaBywq5/aQMpyPMgVmQlASAriABBXKDKQwBy6sbKaCwrOPCYeh0gyyMo&#10;3Ne/zQr2Fiu1CzREst4AHiUOUjlPEwCNvFoF1iu3M12g9hHD1o85r8FP5p3DWQmoFKx4PL8AQAPm&#10;Mq/yUeoYBBaSh+XIOe0ts28ZBnAU6CkzANV6Iw+lusOYpa+XvE7wMt2Q8ZudeUxSMKOM/ahlAZqA&#10;jeGyPIOUocBkvSFnuSYAqhFh/jcAoIJYP+m/WjoABTR25eo4JdAcBJxyeISPtesnrv83l/+LIPo3&#10;rFv+RTjRydEd2rqYr+sH2EWd3I5TSVPLXG9luGvr/onr/glr+3dwa/+S+/uSx/0N3Lr/RcD+D+b5&#10;uwmAPCaCVGBqEweoHCTBKhDk8ZrVB3yUjP6idVHRoKX9VzxH15MOt1+j/xgADYgZzk5kbsk15G4C&#10;oJKAy+kAeVGL+jhASqB0HamQVeVjZdLVuyxukMehIMfynAMI6KoXyTrNvdq4nRpkVSqcODupkBKi&#10;KjfVWxkFlKohxYCKCS7quZtydSxHhcgakIwKr8FAntl9DHv9Oc4TgDoMNQhyH3U8bhWWc1/9ANAM&#10;PYG5uomo88F8klf2IfsU8bjUOdaP0djWWRbzOKGljk1fp5ch6ca8q9S2Mm8qS/1GyvitSrKe+zQD&#10;0NjevJ0TgJQaN1AGPjDlMY6zPwDaBDj/AQBqFbl3/rdK4GSEp9dAS5fregUG6XMnaUqaq3OVczuT&#10;ZDsrnZgMDmFjOXYFtm/p3r6FL+ET0P0tQgipsM3fILTrrwht/wwhLZ8guOEcwpouIKL5MsKbPkFY&#10;y1WEtn4B39bP4N3xNbdnmZ3/hr2D6iHw5NmiQK2L4TCBaScULcznRtcortJC6Ek4bJFQmACWZSOU&#10;VcNbqakhnl+Bn77emY//j8gJMAHinwBAkTSIuEujSH8w+z3qBRAvWKd4oQsITTI7QDUvldcJQKaJ&#10;uJ0h1b3mZyRg08qWfRnSl+UYBCKSjyG5uwCPkNCgIceiSY7Txm0UpJ0A1CuvAhj3pSCowUjlUWLZ&#10;yjlSOlR68xoDlEoF1sqSAUxlKnnthLGN0sJeKfdDliPisg5YOR4BspHHCT4egzR+OB0gj0NA54S9&#10;HL8ciwKkJlcAKsn2+rEZcm6rLxvgNsDmKgN0xvkyQKakrzdapRXMTDL24ZSUpUsNhCqNHUYZIhP4&#10;DFnkXWAZgVtCrt8BQFcQGuBSAxkYEHNZ92vkCjgFKHE6fdJlyrLVtHe9ckV0b24CDXFN0jAh23dT&#10;nKqwlduIrEZDBtOthJ073Zht2/+kI/4fdG4/wZ+OMLTra0R1fYbotg8RU/8KIpedQejcowiZdS9C&#10;Z96BgIn74T1qO/xG74LfqL0ImnCQabchYOo9CJh/GgErX0RQ43n4NF2Fd+OX8GyX0Jj7b+d+276B&#10;o4OAJfwsHV8pKLoJsDd/S7B9QxGI3L9FQmWeQ8tWApNglDd35D8T527j7xbJoKdq3D+eP6vkVf8L&#10;9yPw0p3bHwWgoV/tAH9tg0gvAHuluT1WVsLF0M8DUJfATeXVpv1JWox/br0Sy9YASCjoaRpYtX1o&#10;knwEUD2BRUBqLcM6cAg/DWISpmpA01qIBRLMQ6Bozw41AGrwk8os67WQVrlFCY+ZroFMc0BGi6xR&#10;+dUzOgNgpuNWQNT339uiTZgzTQMgJcDivLG9E3D6vJSlPSMV6eso5SCvA0ADgk74UGZAGXJd1wdQ&#10;pvUqj5RvklG+2lZfVulcVt1cVr+tTc1l9tE7XP8Wfyfd858EQEPmkVyMNFfI/Zz6gk4DlzlNE/ex&#10;WdyUTM1pPEb1jI77FdBxKsuGK5RndiqcFOipFl/JI/v5B7y6/4lgpkd3/g2JzeeQtOpZxM+4E+Ej&#10;euA/cAW8c2fBM3YEPKKr4BFbCUdUKWzhebCGZMASnApraA4ckUWwR5fAO2kIvLJnwLt0FULGbkfY&#10;vAcQtvw5BPM/8m//K53fd3Bv/4oh8Vewcdld1CXPDgWChCFdpjsdp6XzGzpRaXDhfDdDZgLRSkdq&#10;V/qK7vIblkUwipvk77Lyt1hV6E6481wql8j/zejArMYG/IMAVBJH2R/MzPotAOz7DI7LJtAYUPqz&#10;AOgq1/0omUDSF4BGPi0EduPUIuBTkgYTreXYbYOAh2Fq3ccqTcJLAZITOASKtYHwY3nSp1DrgiLr&#10;BCDcRrk6cYkUgdNvOCsQuAZehAClQGjAj+VJf0BtvUy1eSfErilDfnvf8n4rAEWuEOtPZnD1AdR1&#10;8jnDYMq8b3M5Rl+/XwtAcQx/FgAFfobM6f2B7pckUHOGqk7IibifLT+pZ2sCMRtdk1R4GyFnEQD2&#10;/Jtu6t90dbJMoAgEFCjlOASGzMN5G4Hn2yXQ+x7h3Z8jiv9rzKIziBi9G/4lK2FPGk+oFcERkASv&#10;wFh4B8Qg0C8CYWHxCAqNga9fMHx9AuDvGwAfP1/4+gfAS+YDghAYFovgqFwEROTDK6wQ/plTED2k&#10;A9HT70TYmlfg1foJ3Fqvwtr2BSytn8PS/je4EWoqNCb8rN0MiVv/Bmvzl7CLmr6AtelvsHDe0nKF&#10;7vEzuLcSmm1fw50u0tpCMNJRyvNCAae0UEtLtHK38vvVfyP/Bc+frj8DgO4EnFMMi39XeKwaHEwA&#10;tAoAVTgrQONFrSAn8JFlSdfXsZK7AvBaUGkA69udRks31De/th9pGNFCSVa2fvJp5fRKlq0NmtOS&#10;MFO1ICvnRQlMzJIyVLnch0gASIDKOhViC7DELSoACjh7AWiGoApBmV+DlczzHGzkual7h/M8n7rb&#10;k2Hfje48BsgUvNSyJlcA9kor19jOrF8DQOXQriMBloIW5YQd4aTW62muZRsO2LwfkXNbyjwAqus+&#10;fysA5b3gPu8Gu8DvGhnbqQrXF4JmEJrnzTLSVX46UwN6Bgi10JcQEwAy3Ur4WXoYLippld7K7SVd&#10;+u05BAQCO2mw4NTOdV7cLnDLt4hp/wwp695G0uxjCK3qhGfaZDo5OjrvWHj5RcMvIAoe/mGEWiDn&#10;g+HpR8B5+8LTy4/yh7d3ALw5LxD08SUAA4PhExSGgPAIBEcIAJMQGBGN4MgohMSnIyRtIEKK5yBo&#10;1DYELz4Nv/VvwbbpAmyEoDhBa8d3yslJVxt7+yesTxIJXeR/fpX/8V/hqPscHg2fwMHjtjJktjBM&#10;t279lwqJ7XIeCD43cYnqWSJByJBZeyuF500eEegyljUAiuS/4/S3AFEASKnOz2bpzwn7Bd31ZAag&#10;6hNIudfzIhUQCiAaucypAT8NeDJlhTUAqODIiqDDqo8ImF5Jfj3dpF6wiVipZL/cl3Kjah9aPnke&#10;qEDapMsMVIFaP4DRwCl5evNqr/tpv0WlE4DKUYo2naMEWFrFlwYWDYISYnOfTBOnaN6HFgaLjJsI&#10;t5UbhFrHfcq8grqRjzDlPo03QIxlGyHeF4TaNsoJCySd6fr+VaMNy9CnWvgv6X1lwM4sAZKayrL8&#10;Jk4FTtJK7ASVpAm8JI9JRrlOqEkeEecFfMZI1uZ1CpIiVfafFwL3JwN4rnIFnauMdHP+XgDKlOk6&#10;ALWQl2nScirP/Div+sftpIva9jfVCmvt/J90SP8vwvC/EUgYRndeQtyGVxE29QgCBzXAK3kCHGFF&#10;hFsqvAMT4EXoeQZEwDNYpiHwDQpFYFAIgigPnyDYCTybpwcc3h7w9PGGf1AwwgRwocwTFoGgiBiE&#10;xopiERodz2kiQhNTEJGRh9iCMiQXD0HygGlIrG5A4pz7GRK/A0fTZdhbrtLlfQ57wxV4bLoEB68l&#10;dQNbJ5HVp3R9X8KdLtDS/FdYWwn75q9ha2b43EKXKM8QCTxpNLESoO78nW5bxPlK5+reBhSR2QX2&#10;gd5vBaAuFVbr0HNVv7DrT9cAUECioMYTQFAIlJzOTIDRyIu4gdsY8JM0WafL7PgUfMRNGuJ6DUia&#10;NCBp8JGptYkA4P6ssl8pi8cgjSKST8FOh5/xip6al/1IOXLcOnQMcChX5wI/TdrvcR6HAiDdooKh&#10;5hrVCNeETK8DFAAKhPg7RYSGckDcn9Hwod6A4flQx20CnoKffnwG7Jxhu5Spp9n0ZVcAGtsZMgCo&#10;PZs0i/kUGPvKCTpDAjyCSEFLX6fmKZXXAJVM9TzObak+UDNDjvMS+spnN41lZ1kmqY8qSUdoNRwW&#10;L8LrAdAFbK4yQOUq9RqcPjWnu4LOLCNNpubniErSsKEAKGGtNAAQgMrJSBqPU71ZQXEb960EpMCw&#10;W57z/Q/4bv6fiGW4mLjoSQRXd8EzazbcI6rg5l8A94A0+IUnIkKcWmCQCmMddHsOws/L1x9ePv7w&#10;pOuze/nQGfrB4R8I79Bg+EWEITAqEsGEXVBMDN1eDMNdhsXh0fAKpWukQqOiEJ1ACCYkIjgpGXGF&#10;+cguKkZOfhnSCkcjsXY9YmfcjpiVTyB05dMIWPYsApc8C7+5j8J3zhn4LXoGAbxRBbVfQmDP5/Ci&#10;u7MyZLd0/xfh/nd4EopezV/Ao/0bQp7a/C0c6nfLDYFAlD6JlNPxUX1AKBAzwPc74NeffjcAnfAT&#10;SUUmJDTgsaIoQBnAYgUjAN0bBYCyXpOq8NJ1RaCpttPdlECG5WtdZDRo9oJPU6+LE2h+TJ1jOZyn&#10;O1IVXgAm4JN8JviZpd5TlrJMgFAOi9LKFbDKvJavP2l5PoJVJPsU+FAGADW4UHq6kr7sLo0lBrR0&#10;F6jAp9b16loAUjw+cX5qXtbpQJSyjDKcDlBXLwC1Y9IArW/LZSfUdPWXZpYBMoGVykupNF0qnfkM&#10;yTbG1Lmd5OW8BkBuY1pvlhoFRgGQU/VRJF6EfxIADWBpbuz6AOxPfbZ3zasAKC5QuokwxJVyCULl&#10;BglAC52hhL4WQtDe9T/h2flv+Hd9ifjNlxC98gy8B22CPWoovELy4EWn5x2eAY+IbPhG5cAnmMu+&#10;DF89vWF32GHxtMPu7QU/AjE4OBz+gaHwDyHwIqLgR5fnGxYG7xDmp+sTCPqFh8I3NBwhseL44hAW&#10;F4+IxEREpSQjOjUF0YRfdEICwqMjERoTjuB4OsaUNEQX1CK5cg7ialYisnYDwmubETy4Gb7FG+A/&#10;qBFhY3YjfMadCLzhIYSuegVhdIq+rd/C1v4TLJ0EIG8GDobCtja6QGkM2UxnSEjKM0D1ZokLAA34&#10;GdL+Q5nq6gdov0YG8OT5n6HfBEANXr1hm0gBQOal4gmwFMR4QQsompiviRe4gE/CVXmNTuaZR7lJ&#10;VwCy7N7wmWU5gcMKrxxfL5gEgPKdCOn3J65MQVABTNP14KcAKJJjFVjLsTvBp+3DWYbz2ATG2n6N&#10;4xFpAGQ+AZDAR86HwItQUBLQqGPjvJwTAq8P6ORcyTNArlcdrE3rjPOrICi/TfZjQNcJPXP52n+h&#10;4KjSeJx6PpVXPyYzAA0IOuElsNLzOaEkwHJJE4i55jUPamDICUAjj7GdHvLKSM/yNogZkGZJ/z/V&#10;SEIAyojQtusB0AV2rjKgZoBOwY5wMuQKwD5Ao/pLU+mmMgwJ+LR5lsmpege2599w7/mXAp+NgHQQ&#10;CNauf8G7678Q3fUdMja8gPDqTXCElxNaaYRPHCIT4hDN8DSc7iwoOAj+3j7w9mRY6wiCxR4ET84H&#10;BfoxpA1CIKHmHxwGH4a5Nl8f2APoAAMCCb5QBBF8EXR3QdGEGV1gQGQkoRgCz6AArg+Gf0QofMKD&#10;EBAdivDYSETFRyMyOoyOMRxBCXSM8QkIY2icWliEuLxChKUWIiSmmJAdAN/IUtiiBsAzaQj8siYj&#10;qHwNvKs2w3vifQhc9gb86j+Do/1rultp9aXTk64yrQRhl7xqZ7Qkf8tzKeGvDkCBngsItf9Rprr6&#10;gduvkbPxQwehoX5h158MB2hUOHNlVc5D4FX3DqHCC52gsAoAm2WeU+UI+wEgQaIBpheAmltk+Tpw&#10;BH5mAKpvZBAEap5gkW0lFLcSbAacLMZADdQ1MHSWo+3DuY1J1ibZt3FcvTKOS+URybGoc6CBTMl5&#10;XnjsJkAZfRYV7MT9yTnQAXhdqfPKMkyQVg00Oti0Z4FaXg2Axj65nZ5PewbIfRNEZvCZwWTAySyV&#10;ThDJvJHfvJ1ze5av9iFlmHRdAOrrxdlJZ2iVj8uuALQqMZ/qCH2BAOFF2B8AnZWkf/1mAEofPBfY&#10;9Sfz9prLY7oKfzUIKvipsqRic56yEnheXf+Ab8d3iG27jOhZRwmQWfD0SEKoXxziYpMQRhD5RYTD&#10;h47Oz9eBED8LQr0tCPL0gK9XEHx8CTI/hrX+DHF9GAp7BsDmyfCX8PMM8ee2oQiOJsjo8MIJ0cCI&#10;CPgRhl4BAfAMDIAXgepDcHqHBBKUvvAM4HaB3gShH/xjghGSHInolETEp6QjIT0LkYmEYEIkErMS&#10;kJiehKioeISExNKhhsMvKpYuNRaOoHh4RhfCL3M8fMvWwHfUXgQvfAI+vDHaW66o7jFWccWdDHu7&#10;JAyWc8TzIi5QhcFcJ/+V/GfionnOjOeArq3CsixdZvqD3M9JfTmOAOyT/psAqMI3Xqx9JJVPr3gC&#10;rk3SaZX5BBJ0f64OUECl4CfAECjKCDLMq8GmfwAawBFpyxoMxBEZDs2cR8Hy5wBIOcsSwJi21aQd&#10;qxyHcUy9x2Y6LgUb+f38fQ38rSKCSIOfBiTtq3Ys3ywBqToHcj71m4cOMSX1e/o5ByxLPWZgHvWq&#10;n76tcoj6/jT1ukDJ43wGKfqVADTSnNAyl2HeVoefE7Ii2Yb6JQDa6ADta/V9ctkVgDYJkdX7wjoA&#10;Td8E6SOpNP3IAJohA3QasPoCTKXp+fqDXX8yl2FAT/XrU9LgJ29HqAf8zC9dYTw7vkYgHVAc/y+/&#10;mnbYIsrhHZyJ4JhEhMQlMcxl6BoSw7Q4BARH0d1FwieAoW0QXVlIBAKlwYPuz8PmDYfdB1arFxwO&#10;X/j50c3R2fmGBzL8DeS2nKcL9JXnhfrU2z8AvpLO0FgcYWgc4RjFMiMlLGbIGxvKKZ0gYReRKApH&#10;XEY8UnLSEMtQOZoOMoYhckRsIp1kNLzDQpR7DJcwOplhekQcvELj+JsYvmdNh391D0LmnkLg8jfh&#10;tfEyPNsY/krDRzdDYUJQugVZJAQWN8jzJH0BpaO0Ap3JAboCUMkMsV+pPwxAqWSqQrlKKrByKbyQ&#10;pVW4gdKf/7mJpCFEWoibmFfyuADQSiD1Oi4NNH2dF/MJmAgBDXacbzzPMi+y7HPcp0CUZSgRegK4&#10;Zs4r9QWhATnVFUZCYdmvgjDhYoTHAj85XvkN6jeJ5HdKuqyXY2GZShrQ5LGAetNEAKcDUACkfdrz&#10;I5NkWSBFYPH3ynvQkqaAxfOonUuuZ1rvsWrH69bwMX+/fChdzhOPRQFO8kp5LIdlGGU5x1lU/5EG&#10;Ia1rit49hVN1nAIuJeaXxhFpJVYtxbr0VmOtVVtbVvkMqClpYFNwM0lBTYdeH5hyqj3b0xpBjHEK&#10;1TeNCT5pdJGpelVOAKg/A3R+F1gA5wJBGb7JDLtrJMAyy5neu84JNmOdCXD9SfVdo6Rvn1Vae7f+&#10;FyuzvIMrLb/S9ePf6lU1G+dtnT/Bo+snhPd8jqiVp+BVtBi+DCWD6Z78wyLhiI7kcjShlMDwNxWh&#10;UQnw9adD82XI6y0KhJXgs9g9CD0rbDYbrA4PeHgTanSCAQRkUHgEy2J4G+gPh48f7N5+3MYbNi8f&#10;gjWEzlKe+yUQcnEIjZWwOIawDCU0gxjWErBRAlFfBNFFBkbQKYZ50CU6mB6A6Lho1YLsx/A6gKD1&#10;oYsMiiY8qRCGyYEsT4DoFeRPR0m3GZgGj4hqeOSsQNC4QwhZ8jy81vG6bL4CR+cXcHR8wZBYQuEf&#10;tTdG5JyqN0l4LhnmOrvBXA+AIkk3ZIaaSA+XVYjLZdew16x+YdefesNfVny9W4ZWGVnRWAkVwOiC&#10;3Bp4wSp4EH4yYAGXJd1wVQqAEvoJAAgfewvB0KyV0Qs9A4QibqPK7wWgrfFj2Js+ZhmaK9IAKA0j&#10;HzvHKbRKQwnzuHFe5HSACnzcR7NIytUAqEGbFZLrVYs2592Yz72Z+6R652V77kd3oep38HepcFTK&#10;kWPlcQro7ASYXabMY8jBsh1Ml6ldRKipt1NELENBXOCn/w75nXZxu9zWeGYp0HfbJP0Qeayqo7aU&#10;w3zqPLAMKYv/keqvKBAkLAViaih+aUEW10iQ2SjV4ZrLNnkThrBTU/VGDPNJizb/bw2A3K8M1qqg&#10;yDJNYHO6PZPM0DPPq7wEnIS39g08TzIggp4u80oEo3KA8pzQ+DA6Q2B3cYC/A4Bm59YHcj+3zgS7&#10;/qQaOQR+Mr/1Xzyu/6ajkX5/4mroYHr+DY/u/4Kj60d4dv0N0V2fIWLOUXhkTUZgYjbdVzQ86cpC&#10;o+IQnZCC6MQUBIRHwubnAwvDXTeCzu7lRdHtUVYPD7jb7YQg07y94OXvS6cXSXdI8NEd+oeEw+7j&#10;S/jQ8YWGqQYPAV14QiL8I6MIugh4M80zJBgeQUEMhcNUw4g3gecV7AefED8CkYAj/PxCqTB/OlFv&#10;eAQQhMFeCOC6EK4LCvXnMdkYUvsQqDGqhdmH5XgRkA6W6+nvB1+/ADrOKFjDimBJn4zIiTsRuewx&#10;2OkG7RsuqRFn3LuvEH5/g12csnrThcCjG5SxDbXBWjUIXg+AKhTW9X8xAFkBnNJcjDx/k7EC1bM4&#10;Q7ozUs+6ZFtTaKkgKOBQLkdLF7gpoMpzPfVsT09zAtFYlu1YcQgsFXbSxYnjsxCk7q2s9KIWAZ0A&#10;kg5RTT/mNpoUQLitWzOPoYUug0CztLBczrtxqgBqhNgEpgFQNRgs9+PWLFA9R2ByKq5MyuNvklGy&#10;ZV6myoFyWzkvmoPUbgjucrzG7xZgy82DLtkiaibIeCziWtW+1bn5iKA8Bwehpr2SJ+eT2wvEKBUm&#10;N76ttrcLaHluBKjyHrK9jr9XdfLWzpkWRhPccowEnn3Dx3Bs0CCnwnlxk/L/KnfIfcj/K+mEqexT&#10;PfLQu/yYoSZSUKOcb4Doywb0zJJ1EuJaDNjpADTCZjVOoKwXl6jLsumi1gjyOx3gdSH3c+tMsOtf&#10;3Pc2Ho/eAVuVtfVbAvBLukJp6SQMO/8b/p1fIXnzBwifug+eSRMQFl+CQLqlwLAgxCSmMrRMQ4Bf&#10;EKx0dxa6One7g66NgPPzhweBZvP0IvQcKl1cn0M6OPsSdH4iwswrgED05zZM9ye0CCHVCkzYBTJU&#10;DYqKgScdoF9EJEITkhCenITAGIbZzCOuzYOuz+rvCaufJxyBXswXQGAGKgVESwNJEAHni+DoQMSm&#10;RCMmWcBNJ+plhYevJ7wJXO+gEEKSLpbhu18IoRrkA4/gQHiExnKaDlvsQAQPa0TC8ucRsPJjmgMN&#10;gJbNn6mbhXQNUkNmbRUXKI8MeluF/28DQFWJpTKzYhihmtP9KCDpkmXmU1NKRj5RQOS6XtgJEGRe&#10;h4cL4JxSIJR1mlSFZ0VWoFGw4bG0Ml8717Xz2FqZv5XOUyTPIBU4zhMgF5TsnLdvErHiMyR3a6VD&#10;7RBxuzYut7FswtNNYKoc5jn+JroPytpwnssXuN1FHjenMq8k+XhcAgqBLAFpbTnHfOd5fNwPlwWI&#10;4iDFZapjlrCb5ahpy5vc3xs8lrf4Gwi5NoEbQSXHSDh58pi96nns0hlYYEUIWTbRFfF8qMcOzW9y&#10;X2/zGN+Dg+fMk/+PJ8HnuZGAUw6O+2x4m/vn7yRkZSqPJWwEpF1cHcEnLl5uaAJA4wZkuG4lltv7&#10;3Jf/KSFnwM+AmgE9M+jMy07JNrItIScS4Em6Kk9PU4AU8BmqJwC39sLGVdcDoDYKCSuEGXBmyBky&#10;0vV1Kl+/0DPrn7Ds+C8e07+4DUNhOj/1qpsMXEDZ6Gp8GNYl8/qMGbMNXinD4ZtUjLCYJCRHRiIl&#10;IY6hazidno9yd3aCzu7wVG9xSPjr6evPdE8FQAGfOEFPX0LORxo9CCxu4/BiyOnDvASopx9BRBh5&#10;BQXSzYXBn45P4Cdhb1AMQ21xgYSgd1gYbMxnC6ALDBUF0BWyXLpAzyBfhrWhDMXDlKIIu2hCL4gQ&#10;jEgMQ3JOAtILUpGYGcf9eMLdw43HRYfIUN3TJ5hApqsMohuUsliuVzDD8wDuNzABlphKhNR2I3HJ&#10;s/Bdy+up+ap6JU7egJG+kHZ5Na5H3gwR96c5QCfozOBzgZ8GQLkO+gegwNEVemb1C7v+pEGIF6py&#10;PKzQUim4bPTrM0AoU8MJSrp63sepgqEOPyUFQKl8+rKUp9JkKpWQFUEqr75eOUcdgCIj/BWXZG06&#10;R50nfOjM6KLcWrgvujlrC/My1FXzDF8tnLfKsrRO0/FJSGsjoOzc3k542cS1iQuT7SU/XZ+UKTAT&#10;6AkIHYSig/t38FjUlPCQ7yULVB315+BBx+bB8hwS3vP3efAYHISxnZCyNr5FvcN5nivKKiAikGzN&#10;b1F0cQSlvYXAlHBbiY6O20s5ElIrSIlTUyEqf++mC3SAPKfighvPM49A/iLd32UlG49Hzpn2XJYO&#10;tJkQbHqL828znfuXG5qcazmvAj/+FjUIhZJ2k9H+ay4rODKfOEQdWAIuw/EZaVq64Qq5HcPmvuJ6&#10;E+wMMBrbGuu1Z4EsR/LwN1nFbTEE1i52Xbz4+23wIKBE/YHLWKfW9wNDJyj1/NeTvK9rY8jr6P4n&#10;Q9wf4SXj9G3+b6b9P2Ht+jcC2r9ASsvbCB21Gb6pI+m+8gmiVITG04VFEiB0bA4HoUYH5+nlCw8C&#10;zYfwCwqkq/P0IRCZRgcocuhTgaGdecUhevgwPPUOZD66P+Z1yPu9dH/S9UX6+vkznBYX6MnybNIC&#10;TBh5BoeqqRddWlBULIJjohiK0ylSITERCI+TPoAEZ2QQgqmwWHk2yPmoQMIwAkl5iUgtTEFBRR4K&#10;y3OYz5+u1R12ulMH4e1JYHv4etFJMmwPYlgdFk4oMzz3i+d8DtxjyhFQvhapa56BzyrWj43yTPAz&#10;2LZ9BasMrKpcHyFoCoEVCE1Sb9EoGOr/tdz8jMYxAZ8ZhCYpEIp+LwAFappY2VghlCtQIRkvVh1y&#10;yuk58zGdMiCm3ArlBJ7kMQNRr4xKsiwAdK7j9gJXARLBIsPxq30JfOoIpY2XCKPLhIu4KoEgnRVD&#10;YXGFbuLw2umAKPc2up92lkun5dYqIedHhNUleNdfhhfDLA9xfBISc517G/PRUbq3CkQFShokPXkc&#10;Xo3vw1vpXTqud+Gxka6LUPKsO6fkxTDUi8fn1fAO877Nct+EZ9Mb8Gx+nSGt6A2GrG/CtuktFbaK&#10;c/NgfgdhY+Pvs3C/FjpSazvh0sZjIbgkzFWDMrB89Xs3XOFv/5TnXcJ8AfQn1FXOM7xouMr0Tzm9&#10;yHMnfSblpsFzLeBXEOS5kPLEkcp/JM87uX/tJmQCoHLo1wJQWpYVuMSNCgDVsgY3GUFbQUyNmMP9&#10;qhF0jPV6HkMmAPZxjAyzLUbjiozcTbBbeaH3B0AzvJTE8QmglFhp6Mo0YGlS84aMNNP2RuhlrJN8&#10;0oFZG7WFoZkK2WQfrIg9hF/nP+Hb8SM86fgsPf8N966f4NfxNdLouiOHtSOkeAqCMgbAl/AJDgyD&#10;T3A0rEERsPsHa+/petAtOXw47w0vAs7D4QVvQs7h4a1CYnGBakoJAAWEVodDpcmgBt50fl4sS54B&#10;BsjbHQGEIt2jBsRQ1cjiz1DYPyIKPqHSQTqCQItDeGyiahiJjItFkDzDC/Shw6SzdFgJWBuh64CH&#10;nwPeDHf96PYCInwZvvM3xDJ0TwtHWXUhUrIT4E/XKMcu8HPYLQyN3WHxtalnmZ5B/L2h0oE7Fj5U&#10;YFQqHHGFCKrehPTVr8N3OetAHQ3Ali80eMk5lX6Bcp6lbyCdteouo/4HExBNAFT/mUiHmyv4XCV5&#10;zP0B+4Vdf1IhF6We7enhkgBIdYEg5HrXa1LLUqlUGMs8nDcDUOYFaE7HZ0p35tWnBvxsBJbm2ARI&#10;8hyNDouhnIR7HgxFHQxTbdJCTNfm3saK3/ER3DpZiTtZjoTIbZQ8H2QZ7uIYm+iYWriNiPNWcXkE&#10;or35U7rASwQk17MsDwVKhpdKBB/lQ+fpw2PzrCfgeD68GW57iegElXg8PjxmH8mrxG0lTCUwPXnc&#10;PoSpN49DypbnfKpBhL/Twd/mRQh7MK8HnZsnHaMHK5Ojni6xnheLnH+ed6vAWsJxHqObhNvNl+l8&#10;qdZLnOc5kIYaFXoTOhL2sjx5XutgKC2Q9tjEfRKO0sghkNOcNfMSgkoCQQnXZSrLEhYL/CRkpoxx&#10;ELX3jlmGuD3pEK0+IcC8emNJf6/cmSFoNKi4SjlKKWv9W/yfz8O+1XSnNwGwPwg64UX1Orb+de22&#10;LgCk1FscqnsLKyWBqt71FW3TOjjLcPLSGOK++b/g0/E54niTCx7VhZCcEQhLKYJHQDiCCacgAVQQ&#10;nVkwnZG08nr4MIwVR+dNuBFoMlpLYJAKcVXoS6hY6ayUC/SmK/Ty0Z8FSpo/87MMbzqtAHnHVxpE&#10;grk9RRiKCwyLS1TTgOgYBDMUDo9PRFR8MgJDJSwNVa3FHoSX3YNAtbsr8Hn40Mn5ecM7wAe+QT7w&#10;C/YiIP0QHO2LhIxYpOYmILskERXDCjGgqgCRieF0fSzD2wsWDxvcbVZYbXbYeIy+DM2li05ISCSd&#10;LSHM8xAQmwxHUjUiR+5CwuoX4LPyDdbDq3SB0i1GBkjgVGC3zQiHjf/B+F/6AaBcA7wernkWeB0Z&#10;8PtdANQaQjT4idRzIVZqwwUakmXl/rj+lwBohqCRz0g34OcKQKvSh6zI7xOC4qAIKULHLs/qCDN3&#10;Qs29jXBo53w7XaEAsVWexzHUpVO01dN6119R8HNvJShbmYdAsTbSljd8QX1GCF2ma7tIINHdMUT1&#10;poPyJlC8CRZvglagJy7Qh+v8GWYHMFz1Z+jsR3AEEHBBPL4ghr9BdILBBFAQf19g3bsI3Pgugnhe&#10;gnhe/Oi+PAR+hKQXy/YjDAO4nR+dmXfdW/DhHdJ7EyFY/yaPiRCke7O0vAOrONg2gquFv7GFzlfE&#10;3yGQVw62hf9JK8HHMMxNOb73VQOJ14YL8NnA37XxU7pXwr6e8BcQOiFI/SwA5f/n/6FCcU1aq3Jf&#10;kBnO0JB5navMjlC5Qn2qfWnulwHoCkHtXVt93lmBNJnTjDxmmfNqebhfgZ+0+MozPjpBG+Fn2fxv&#10;WHk8lu1/11qCe36CBytwfPtbiJ60Gf7Zo+Abw8ru4YtgOj4BT2gcQ8HQUAR4+8OXMHMQPlYvT3j5&#10;EDbSSdnfV4HEqp7xearngl5+foSldIGRFmC7ehboId1cGCZLg4g8c/MPCIUPYehD9+cv5cvzPmnk&#10;oOsMk7c5CD5fhqPSGVqcpDSqeBGqsl+bg2VSvv4CPD8eg3SdsfMYbAQhnV+onwp1I+KDCL9E5A5I&#10;R+2YUkydOwrVo8sY2stzRwKQ4LR4OmCzOeBp42+SkJjHG0iohwUHIJwhuTcdsHewjDqTD3vSMERN&#10;vQnxy1+FYxVv5l1fwLb5K+XgRfKKnNUEQIFeXwBq6vMM8GdCYLP+FACaZThAA4IGECVdhU46AA34&#10;uQJQQY95nOEYpfoN6rJIWKrEikYYCfgsygXK8zWCQRoBZJ1qXKAbIsjc6ODc6YosdHQ2OiIbQ1gb&#10;t7FJy2o9w+a6q4QK7zzi/FQ64SeukECUFmULnaKDZXoSKp5c9hLocX++PB4fHoMP8/rxOIKb30JY&#10;0ysIb3oNUVQ0Q93ohtcQ2/AS4hqeQ9ymJxFf9ziS6h9HauMTSG14Amn1nG48i8T1ZxFT9yzC618m&#10;DF9C8KZXEVL/LoJbPkaA7IMhqBfBpAAp7pHypCv0IVT9CGMfQleOzc7f7SE3A0LUk+niUsU92uUZ&#10;I8+rAE51EZLzo59DrXHnHNMJPrnRyHlWIa8OQe7zlwH4oQ5A5mO6igYIOzWVvIRbfwAU2JmXnWmG&#10;1mkwlHnLegJfnL25I7QBPhcQOiHmuuysRP0vu6p3PZ0fXZ4GQGnY+AF2ASGXZaADq7RaMp+967/h&#10;2/4T4jveRcS0LQjIGEYopMArWN7BjUCQdHSOT+d8LHwD5BmfJ2FFB0ew+REQQQShD9MkBHYQGg5C&#10;SsJgA1DuVgunNuXUbHRZNocFDk/mkxFfJI2wsXkyDCUsBXJe3Ic4wtDwKATSDToIS3crXR6dmbhM&#10;v6BAhqUMUQnfAOYPJTQDg6Ql2go3OkFPX+lmI+V5MISWrjH+CIryR0xyDLIKM1A1vBQTp4/EtDlj&#10;MGpCFWKTIukk6UztNro/OknKzlDaQyBIlxsYSDgHBxHCMXSTSQgJS4R/bAY8c8cja+4xxEhXJ97s&#10;vAlBNewZz60aPsv0H5qh5yoFvl8JP0Pq85/SMbo/2PUnA4Da2w8uYiXrC75fBqCqcISa9vxJA5/q&#10;hKxDz1UaFFnRBH6SjxXajW7L2v4yHd5rdD5MY+WW52FuDYRfA+Enz8XE1Sn4SaXXGhPs9YSFPK+T&#10;IX2YV+Bn53YOabzgMTlaCA26KDth4tHMkJfy5f79qQCGpIFcDiJkwgm7uOZnkVj/KBLrHkVy3Vmk&#10;E3hZhFzmpoeRseEoCuqPoXDTAyiuuxflzfejpvNBDO9+GKM6H0ZNx0mUtp5B/qazSFt/BrHrHkfk&#10;xpcQTtCFcF++PHe+hLc3YetNEHrz3PsSRP48t4E8p4E8D35NvHB4A/BmmOvDY/PhufTleffaSGAS&#10;RHbp4yct1dJARAfs1iYukaExf6O7iL9Dzqc0AP16APK8K/hJY4wAkOmEoDYwBctX+ZifYHMFoNPt&#10;Cej09VZ5XijzulS6c/rzAFTjABrLeoVxzhvLLsBzXXaVtl7mWUkIQDVPAFp7vlPhmZQrzyStPd/A&#10;3v0jfDp/oPO7jMgJu+GZMgweIUnwj5C3Oxh+xsQhMCYBfqz8njKYgTz7k64jAiIBFp2et/Tr85JO&#10;zgSdQMqLIPSgU5NOz+LQFOToABleWggXq91CoLnD3ULYCHTk2aAfgRrIcJhwC5B3gxliWx0O5hMo&#10;OeDh4UX4EkIMk+3iOgW8YWEIYH4PwlTK9vQmmOn6vFVIS6h6WeHwo1sM8YZ/pC8iEsKQmpOE0soc&#10;DBlRhkXLZmDl2vnIK0rnNg7Y5bh4TG4WTqU8ukxvGZ9Qjo2g9fUPQXRYMt1gLEJjeG5SS+FfsBhp&#10;yx+H79rXebNnXZTzL+MH0mWrrk/iwNV/0Rd6Zv1fC0BWCCP8NQNQdZPRwaeBkhe5AqCAj+sFgAI6&#10;XQI1AWAf0KmWWpe0PpJ1rKSqsmoAdO94A+5dVDsrC52N6rpSf5Eu7zIrvjSKMLyjm7MzNLQzdLQ3&#10;v0PX9C4dndZ1RDlKujxbK38T9y1uypOw8CYMfQiAQLqt0Ho6u4bn6eCeRF79GeRsOo7cDXegaM0+&#10;lK3ZjIErmlC+vBmDlreieN4mFMzegPIFDahYsAmDb9iI4YvrMWZ5E0Ys3ohRS+oweVUr5qzvwaLW&#10;GzG/4xYs2XIPZnbei2GN96J0w33IWnUMmeufQNLGZxC96RVE8pyKwnlOg+reQwDPeQihHUwn68vf&#10;4NtGtdIt8rd6qn6Dcg7oYPkf2XiubQydHQzV7YSqlVC38vdr3YXkRiTrmY/wUx2wTRA0AKhBkP83&#10;y9TeQOG53qi5QNVvkIDUxjKUdXoe/u8KfrJeh6AZfAb8lASAencYMwBlnVValBvoVqVi/IIDVNCT&#10;fK7LvxOAInlNTgbsVN+82MyQTNZvY+UhHB2spN7t3yG+8wJCp2yHPWYQ7P7J8GWYF50Yj8ikeARH&#10;E4CRMfALDVcNIdJS60d5SbcWgR9dnsPHi8CwaA5Kd3yy7GBI6UFYaeDrlQDGzSLP2ggdwk/cn7QU&#10;O+jqvHz9CDuG1nZuJ88QCT5PX3GFBJ10rZEQmvnCZIQYgtjN4sZj8EZEZASdYAhdobZ/N5sN7nSd&#10;Vh8bPIK9CHF/JKRFIic/GUVlaRg+qgw3LJ5MCM7E2IlDkZgSxdDcro7NaiVQKTudrC9dblAIHWlI&#10;CIHvr17ni4wIR3RUNKJS8+CXWoOAmk1I2cAoaCP/57YrPLff8lyL85YO5gx7JRSWBhHO/9kANA+U&#10;2i/4DDkB6AI/qQxOl6cD0GgJNjs+I7Q1JEDrDW2vLy2fiJVTAEepzsoCQYFiB/N1cv9tzCv976RB&#10;gRXGQ7qssDJbCTxr25uwdbzGk/syp6/Do/MNeLa9SvC9STASDHSPtnaGwZSjTZ75fUywfMiw9AOE&#10;173BUPUFZG14FGUb78HQDXsxbG07hi5Zieo5M1A7fRRGTB+OcbPHYfzsCagZNxRlNeWoGFKJ6uFV&#10;GDG2FiPGVGPkmBqMmzQSU2dMxNRp1JSJmDdvNhYvW4y6liZs7NyKtd37sJBAHLHxFlTXPYABG+9D&#10;9vrjSFjzBGLXPIfETW8gZsM7CFvzLqI3fowIgiOAoPEmtO383fI2jDTa2Fs+pS7Bm+fDi7/Bg2G1&#10;PEf02iQt0m/TEb+lPRtUAJS+mzyfvKEYADQgKADsXdak9Rnk/0EAqlZeCXf53xvXgoKjAqFIrhHm&#10;E0eog82QE36ULPdxhpRVpADIvLyh9QvAX5CrA7yeXLvDaOmsbJQ0cqiptCZLOiuaVEbrlm/htfkb&#10;xLZ/gZhpd8MWNxi2IIabgQx5w6IQGxuF4DDtLQ0/aYENJ3DCwtUzOoGaBx2fDFHvSfenhbJ0gASg&#10;OD2ZiusTCYz6ws+dcNFgaSNgbISchLaqH6HAjZIuKQ6myxiB/vL+bzDDbobcMmCCuM/o+Hi1bysh&#10;J4AKCw+HH8FpYdnuEr7SEXp485gINM8Ahwp/o1PCEJ8UjrzcJAyqyse4iZVYvGQS5s+fhHlzJmBw&#10;VQFiEsJ5XBaCT1ynOFfCl2AODAtFVEIiQ+kI+ESEICw6FIlxsZwmICavDD5ZwxE3ZR/i1r3Desdr&#10;sesyQ2H5FvG/+R/K+9TfqumfCkDCT70fbHoe6Ko+ADS6uLiGwP0BUNye8WxPda+gS7keAMWduUJP&#10;0lzTrS10ai3i5lhRZUpIKRi2S4vvecJP+gFeUKGs6osnoiNyMK90ZXGTLjHtPE7VafpdwvB9eBJ4&#10;3i0fwI+hY1DLmwhvY0jb8joSG59D6qZHkLnhLuSu3I/CBV0YMHMNyqcuQNWkORg+YSpGjpqAIUOH&#10;o3zwYFQPG4mR4yYqjRjDi2HICBQPrEDxoHKUVZdj8MgqDBpWjoFDylA1qgpDJwzD6KljMHTcCAyf&#10;OApT5s7A7KVLsLKxA+u6d2F+w1ZMXrcFo1e2Y+SaLRi4uBuZMzYieepGpM5sRd6S3RhUdwTlDQ8g&#10;e8MZxNe9iIimVxDU/jocnTxPDMds7Z/Co/UyHeFleGy6QAB+wND4Xfjwv/JkqCrPX+WRgbw6Z6Nj&#10;dOf5+jkAilTDiAKghL78DyiZF2dovilq8xoA+0iHn9kJOsNeSTMaQXQAaulcptP9TwJQpCDYJ00D&#10;oAp5pZFjMyuNAJJu0N5D+PV8jZCeCwibdR8ckZMYMibBRth4spIHMLT09/dX/fm8GfI6/IIQoPrd&#10;xdGhMSxkiCkAMsJbeY4ncDOWlROknPATRyZw4lTyCDQln4DPjSGuu8CG4JNQ0yGDotoJV+4nJFw6&#10;JtNtEnIO7jOQy1HxCYQbXSPLCabj8w8MUKG2vGMsIbCnP48tUI7bEwEhPoSXD2JTwpGWG4eS0gyM&#10;HDkI8xZMwPwFY7B0yUR0d65DZ8dajB03CMl0iH7SIEIXKQ02clxeAX7wDQlFQHgUARiNAILPPzKc&#10;jjEV0UmpCIxPQlxBJfxyJiFm3n0IIxc8O67A2vUDHPJqoXJ+GvycHZ9dIShQ+40AVO5Ppua0nwOg&#10;1rdP7sa8yA2ZAKg6KQv86PacAOwHemreCIEFcpR6v9Yki+rA7JrGiqbDz12kXKA817rEZXnWdwlW&#10;eY7HyuxBNyPwUx2Smy/S6V2EpZ0uok0aPM5DHv47Wi4yfLmM4Nb3EU34xTS/ithNTyFt0xnk1z+I&#10;knW3omQxQ9qZi1E0fgIKCbABNQWorMjD4NIcVBUWoyJvAEpyizCgpAKDK4cqDR86FsOHj0dZRQ1K&#10;K6qQP3AAcsuLUTq0DPmDsyhuO64SZSPLUDRkAAaOqEA1XWLt2KGYMGc65ixdgLmL5mLmwrmYvXge&#10;Js6eiurxo7j/WhSMHIHCSZNQMHM2ypeuxOA1bShbfQCZq48hedNjdCMvwZegd/CGYO24TNhf4vn6&#10;FF6Nn9AJMqyng/OhvKTlt+kTuKmuP9IAxHOsngX+PAANFyjQs8mnKuV7vXSdMk6hjUBVj0e4Xg0V&#10;ZuQ3HCClNZJoEDTrlwBoEQAKlP6DAHTK6HdmBiDdnnpFi5VN3lrw7vgRoZ0/IHjJaVjSphI6qfD2&#10;8Ffj7XmFB9NxMeQk/KxWuih5syOEzi8yGh7+8t2OAIpwpAs0HJ8hA3wCN3m2Z0BPIGisE7doOEN3&#10;hsFuhIy07IrTk1ZgBUL/AIQx7A6LjIU34SudqmXMwLCoGIap0vrsxWWG4pQCLsuXZ4HB4QzR5S0O&#10;Hr8MmRUUHoT4lFhkFqYjtyQNpQRgbVURJk6qxvgJ5ZgxsxZ1m25AS9tyTOV8UkYY3a8vIS/dd+R4&#10;CUG7VT2PlKG+YuISeROIRnA0HXJiKsusQBgBGJ2citTiofCrWYvwdc/Cv/0K6/VV2Ddr305R4a8O&#10;O1cAquXf4QCdkOsnzbnODECjT572TEgDnrrTmwAoIbIAUOCnAKgDT6Z9JGny/E69t8uKxvk+Uml6&#10;usyrZeal61NSEKT7EwA2S2vvp6xw0pgh/QGlOwylHKD0r2MlJSQddENerPB+DI+DGR6HsnJG1b2G&#10;/E2Po7LuBAauPYLiJTswYH4rKuatw+BpN2DQ6IkoG1KF8upBqKCTG1RdioG8AAorspBTkonM3BTk&#10;5ySjODMVA/NzMCAvG+WF+agup+ujqioHoWxgEbLz0lBYmo2K2gGoHTEINSMrMWBwCYoqijBo6CBU&#10;j6hCDVU7ugbDxg3DyCmjMGbWGMxYMB3jp4/F0PG1qKgZjNLKSpQOrkXZ4OGoGDoelaOmoXriXBSO&#10;nY/0cauQPLML0UvvQPSGxxHR+g4CeJ68GugAG6/ynEi3Hk55vhytdHuqnySnPK/q+R8Bph4rOGHH&#10;c34dAKoRZxQExT1K522myfbqfycEGZJr4j7k+aDZBfJaUV2jCELtm8bcRoFO1DcElnRpHfy9ABT1&#10;DWt/i0wAVBWQlYLl2Oj+/Du+Rvj6j+BTtI6OKYnOi7AICEGAXyh8AwkQ6d7iLq+wedJBySgtkbDI&#10;0PXSGko35kUAeRBkAh4BoUDNcHdOuFEyL+sVpAg/aWAw1llskl97RS40KhqBdFnSGiyvy4XHxxFu&#10;Idw/9+NF+AUE0xEGqvUCSWkF9qEzk7dJ5JshgQRheKSE61wXQbcaQ1jGRiAlLRF5eenIyk5CUloE&#10;UukEixgCFxWKYjF6RBGWLZqEjtYVWLJ4PGpq8xGfyDDXhyE+Q3ovngcFerrLiNAwpKYmITKJYI6L&#10;QlxiClKyCpEzoAQR0WFIyMpCWOUMhM67H0H8vz06xLRcgYy6o/2HGgj/LAD26Qytp5nhp9L7ANDs&#10;7BQEtTu+ursbDlCe9VGqMkiIpQPPCGPVvEjKELhJaKrcnuRjZVDAE9DpYFRhsEjySJohwo+V200B&#10;kE6n+RPuU1pyGfKyAnrSkSgHyPDP0fgpt/+cy1fh33AVMQRlMstKrHsDyUsfRsn8/aid04HaWetQ&#10;PWUBBo+dQLhUYmBlAQaUZWBgWSbKy/KoEpSWDUDhwGLklecjuzQTGbwQCqmSrCiU5sSjMCMWOcnR&#10;KM1NJwSLMXRwGQaW5KBiYC7KB+ajsqoMgwcPREVFGUaOGIqa6kpUUcPo7kaNHoahI4dgyMhajJg4&#10;FMMmVmPCtFG8s47BqPF0kwNLUFJMBzqgDDXFFRhSVIMhJbV0o+UoLC5EZnEpMqrGI2l8HVLmHUDq&#10;2rNI2vQOQjeeowP8FI6mr2Ft/hvBd5XgOw/3Tv5PnbyJ8TyrVwl5U1AjTgvgBHQ8jxoA5fmgAFD+&#10;c05VuKvDT1qBpWFE1sv/Lf+r5BNY6sCUFmR1fQjoxA26SKWL5FkgZYTH0iiiGkEEgPJVMv1NECcA&#10;BWq6xOm5gs+QVB55Xap/yPUjyav6n0nHXFYwyn3rf3P53wzH/gkvukHppuRVswWOwAHw9fSHdyDh&#10;5hNMFxjACi8hLV2c3VM5MdXh2ccP/qEycrMMXkAgGOEuwWcRZ8d55/M9LtsIPAlzRZJPgCfrpIHB&#10;YhEQWriNBb50ktKhWTo/S4OIv38QQRjC/XnD4qENVuDjLw0j0gIs/fy0sQG1N0b8CUtP9SZHqAyi&#10;SvcXGBGOsKQ4hqYxyMlJRUFmMlLjQpEQE4CYmGDkZicjOyMO8bH+qChNxfIbxmJ393rctGUTmtbP&#10;w6jhJSjIT0EIQeotjTKEoD+BK40rXoRiaGQI4tMSEJMaTyUgLi0dBaVFyChIgl9cBKJLRiFseCei&#10;17yMEEZsXjKYao8W/mpvifxLewxhcoRqFGkDbL8Bgq4AvHasQKo/ABouUJ4HyYUtF69yggSg0eCh&#10;dVrWwWUCoFkS1hog08LZj7hMCCooSjorgYzOIq+0uYrrtVFaZNvLXGaYy3Ic3K9H83sMe6XFlxBs&#10;vgB/yrvlEkIa30N04xvIrH8cORseQMaym1EwtwkDxk5F+bCRGDh0JMprh6KMLquktIRgy0NhfhaK&#10;8tPp8lJQQBdXUMQQtjhHTXOZnk73l12chkz+gVmFKcigI0zJSEYOt6sg6IYOqyHsSnm3zEFl5QAM&#10;GlSEstJCjBhWjVFcN3LYEMJvCIYThuMmjMWoMSMwbBQd4LjhqBk2GEOHV2EMQ+PRo2oYehfTTeaj&#10;orIE5ZVlLJ+utIoOc1A5SgYOwoBBgzFwcA0GDmG4PHoOCmY1oWDlEWSsfwzx9a8hhDcIf54rn4ZP&#10;GApfhC9dsryp4smbjtax3HgGKMDjueU6eYtEG/+Q/xf/d/Wsl9CS7xerVmCZ8r8XUPYrgZ9A0wCr&#10;gue1MkDofMVOnJ+ULYCV0WFkQFQTAI3Q1lB/n7Y065qPF10jCXt1yX626QDs+YcayFS9m9rzFRzM&#10;G9zyJYJnHYUlqoqAiVNdO6wMd9X7uHRj0gjg5WOnw+I8ASfv7Up3kzCGwNKvT3VdIdTkOZxFwGdI&#10;d4PS6VnAKK7QgKIRHgsIHXbp0kL5OGD3kRFkpMHDG+FhUXRZUfCRN0aYV9Z7+jnoQAMREhXGMJxh&#10;N6EXyFA4JIzHQjAFhgYiTBwfw95YusaU9FTEJcUjLzcNRVlJyI6LREZcOGIifZHCG3taQhSiQ7wx&#10;oDARMyYOxvqlk9G+YT62Ni5F85q5mD9rJPLz4pCQGEnwyU1Ba+xRw/qHBNAJBzEMD0NkQgzCkyOR&#10;lJWOhLRkFNYUICw9HhGpBYgum46YWQcQ1/gWgto/g02+PbxVhs4XNy4A5DVgagzpF3q/AoQCPgOC&#10;svyLADSGcjLeA9b6hWkyA1AqigFA14YMdyOcFbBxvbySZm0nxFpZ6aRRg/kFcJZWprdJXzxWBGnd&#10;bWeahGyEnDSGGENfSeOGPBO0cTs7geloeRee3MaD6R4sw7ONIS/dTmDrRcQ3vYm0hqeRufIQ0giH&#10;nElLUDV5OoaMHoohQ8oxcGCe+uNzstNRTPiVFBYhLzsbuVkp6q6XkR6F9PRoZGTEqzthbnYKMjMY&#10;GmQlIHVABrLKcpFZmov0YqooFyWEVM2IWowcMxwDy0tRXJJLN5mPGrrAiePp7CaPxwROx4wbibGc&#10;zpw9jRAcTRhqUBR3OGrkUEyeMAbTp43D6DGDUT20mKAuQFFNHoqHFqJ8FCE4nHCsqSUgB6GKgB3G&#10;sLqmiiH4qHEYNGcDytceRkEj3WDbWwjnuQxsPI8AusLQ9R8jqIFORlqQ9RuQCl/poqU1WbocybvD&#10;2jBn2qMNBcA6putuTTk3uSEKKPXuSQI+1U1JGqgITzVCtwBWIEhJi7NAzxgk1hWChhvU+hdyHUNl&#10;a8MlNVpwLwClg3JfuULPrN8CQPUhI3EcrETW7p/gaPsR9p7Puf/PeT19h8gF78A3fQnsAQnwklZf&#10;3yCCzk99ltKDsLN52OEtz8DoAi10QIHh4SpElT54AjaBnABNQVDcIGElb2L4SAutn7zyJl1irCrN&#10;ePYnDSYGEB2eXPbnMl2lNIDIaCyhBGxwUCjsFrpKptmYzz/QByGEW1BECHxCgtTwVN7qdbwouj4Z&#10;KiuKjiwC4TERvJFnMIrIQ1JCBDKTw1HDqGdAVhxK0hOQER9JBxiKuJhAJEX4YFJlPhZOqsb8KVWY&#10;SwhuWDgJO1tWYf2CyVi3eBqGVOUyVI5CGOEaFOLH3yRhthddsg/3GYKouGiG6NGISolEckYK4jPS&#10;kViQgrKqIkRw/9FFpQipnIvUNScQ2M7rsfMruHXJa3EydL64Qf5f6n/9cwBoyAChU64AFMgZ0lr7&#10;tHmt2wOXBYq6A1SglHDIxf3JshoWiq5DpYnL63gbls53CTOmKefH2L/lMuF3DjZCz4tw05wKl1vP&#10;Mz/DN/Vqm2zP7ZpkFJV34dvxAXw65N3aD+DXdh5hnZ8gipBNrXsJyctPIn/eTpTM3oiSidORN7QW&#10;hdUMT2tKUEH4VdZUYOCgEuQX5SC7IAM5xRl0dalIzYxDKqGXkhbDu2M8FYesnAQMKM2mcpCRnYRE&#10;rs8sTkFRBQFXXYLBQ8tRWlmM0opCjBo3BOMnDMe0qWNQVVWCgRUFmDh5JKbNmIApMyZi/KQxGE0A&#10;Tp0+CbPmTMeMWVO5fhxGjGEoPGIwJk0bg3kLpmHqrHEYOqaKZdNNlmWhsCQLVbV0gbUD6f7KMKiq&#10;GsPpHEeNG4ZahtNl5XSbBHDV+ImombsCgxZuRN7ym5C29jgS17+KmI0fIogwkhZwO28utja5gXwE&#10;T8JKht9y1DEk5v9rkbdJGt+BjbIKBCU0Vh+jukBQndcaQghMNViEAE+HoMwbUmmynS4ZxUeNIC7g&#10;IwBV30J5lKKuK02yb5Eadm2jQPgSbH8AgKL+wWeoPwDS/dFxeHbKqMXyhsJXvGF8htDqW+nAChni&#10;yQgrAXCTNzC86aaCBHBeygXaCT4BWXBUFIIjI+kUZew+f4InSL2BIfDzYpiq3sZgPpmqjs8ElzuB&#10;p8JimXJZwZLz4hzlWaCvvz/TvOkMpbsLw1eBWkAAHAyLvZnPl0AMDPRFdGwEIqMJ38gwhMZEwTNQ&#10;xvjTvg8SEMaQN46OkY6uoKyA9WAgImOCkBTrh6kjizGmMhPDSjNRlpVMBxiBjKQoJMb4YQLhVjdz&#10;OJZNrMDoQamYO6YcrStmo33VXDQsmY7mFbMwfWwFcllfouj4ggi9cPm+CQHu4ecFOxUaGYqYlHjE&#10;pcYyWkpBbEYawlPiGNkUIZf1KDApErEDhiJ2SjvCWl+BvY1hMG88VhlubNs3emOU/KfXAaAsu6Rd&#10;AzfKgJ4BQiOPs2X4egDshZ9x5yboxAlKh2dVSTivS4Mc84hDMNKkAYRT9fyQ4HJTHZnfosMTAEpl&#10;4t2+6VNtgAK6PB+6OT9u70kXYSMErfJubwcrYTsdYvu78OJdwocwlM7NHgyhfQjNYO4zsv59xK1+&#10;EbHTDyNmVD1ya8ZiQG0FnVUuqgeloHxgEgYMSEYRgVdYlMewtgC5BdnIyktXjRtp2YkaADNikJpG&#10;+5+ZiDSGBXn5KRg8uAhDhpYxFM3HwKp8FJdnEXg5dGglGD66gvAqRw3Xj6RrmzFrLKZNH42Jk4bR&#10;4Q0h/MZixaqFWLxsnoLg1BmTccPCuQp+swnBufNnYvL0cZg4dTSnYzB1zlhMnDaKcBuOQYMHoIgO&#10;UxxlaekAlJUV88Ih6KoHoXrIINQOrUSNuMHKatRU8hgYhpcNIjQ5za6dhfgRTYiaejcilr+IkJZ3&#10;4Nf9Pt3NXxhmaG+/yGAO3vUX1Uev1UjVvLl4NL0FB2XnvDg4i3Qur79MQF2EjK0orxcqN6/Dry8A&#10;5aZHxyiPTNQNUq4DponUM0Jt3kgXCBrXmXTkFlhaFQAZAssFaQCQ+jXQM8uAnXm+V70AVN8IkWdM&#10;TJd5m3TK3fI3eHX8AzHLX4Nn3Gh4W0PoxPzgLq+MBTKsY0gpAxrYpVHB1w9+dHsRMbGQj487BH7S&#10;8hsSqlpgJSQU6AkUpA+ezCvYWQk/edanP++TYe+1voFa/z8Bpq80XMgw9zYPLvsiODgYgb7+8GO+&#10;UDqtKDquhNhQpKTEIDEpBknJEo7K63e+DK2lS0sQQujMEpNjkJmXihreRIcOHcg0T6QkhmD1gvFY&#10;MaUSs4eXYGI1ow3e4PNSeO3HBmHowEw0LJqA9sXjMDw/EqOKErBx3ljU3TAeG+ePR+PiKdhatxCr&#10;541C7YB0pEYFIjLECyEMvcMIXPUs0p/QZ1gsxxEcHYk0Os/o1DhEEojpmSk0ImUI4/En5eQhpnou&#10;olc9hMCWc7xRfw1bx99h3/y16n9pUQ1SWgOIK9j6A2B/6s/1GUBUMsPvWgAa0palb6Bq7VOA06cm&#10;96dCJB18ap0OQBmjz71VG6bKnWGxavAgvCR0tnFZvfDfyWU6Owvdn7X5PJ0gHYq8r0sAWglNB8Nc&#10;347P4NtyAf7cLqbjHSTWPYWEWXsQOXI1wgeNQUxJOdIKi5FTUoHCslLkl+YjpzCXbi6TJ55OLz0R&#10;SbwLxfGOKEpMpOtLiUV6RgKyc5KoeErmE5Gfn4qK8gIM44UzctRgTJ42AmMn16h3IidMHY6xk4Zg&#10;zPhaTJg0kg5vBObTwS1ZOhvzb5iCOQLDaaO5PAdNzRtQ37AeS1cs5vICzJgxBXPnzsTqNcuwZMlc&#10;LFo0m+AcgwmTh2P23EmYPGW0ev5XVl6IgZWlyCsifOlaq2qKMbha5vNQxjC+oqoA1cMGEogDUD5I&#10;Qu5KDKkegsphQ1E0ZgISxs1ByIRViJl9CMkbn0MEz2EQz62HOGpx3fLetHSm5lS1oPMCtDdfpNOT&#10;G5MMCCvhLP87Sg1LpqBHiOmhrxmA8j8a69SQ/pQBvb6ty3qaAUC5tng9KVcoQ27J4BVmB6jLPOjB&#10;L8mAnzGvJJVI+vfJSC5btOGXtA+ly4gkdBpbvqMTYIXr+BbhjV8iaOg2WALi4OXhQzcWDLt/EMO5&#10;WERECuh84EMYhssgpJGxDD+l20sAfEO0DxZZHA7lCqXhwoshoQBNHJ3q6mJxg7u7THv7+0krql1e&#10;ZWOag9ALpnOT1mNpURWI+Pl7IcDHA5EESwzBFxvmjxyCL4tRSmpaHDKzeBNPT4Y/13vY3RHoT0gG&#10;eSGLbq4sPw0Dy7JRPbgE0UEeKEwLR9OK6ehaMwOrJ1ViwYTBGF1VjCG8weawLozgDb5lxTTsaliM&#10;BWMHYmheFBaPLcfy8dWonzsOm+aPxpZ1M7F57QysnzsUS6cMRlV+HI/LhuhofwQF+SGQbjmEbtQ/&#10;0J+OmL/NzwdhhGD+gFzEEYCRiVEoruRNndd2SloyUivGIGJStxpZx6vpSzhav4Ojk1JdY+TNEP5n&#10;Ai51YxTJ9cHpnwVAWWcGoAE947mfM/QVAOpgM0u5PpNU/z/pEG2sJyilEtl54at+aAzHtFfheMG3&#10;SlhL+MmzQoa7FnF90oePFdG7iWKF8OA6eytD3rbLnL+CAAIwnNvErTqGmGnbkFYzBenFAwi6NLq2&#10;OKRnZyEpuxBJ+SVIyCtFUmY+3V0GMrJSGdomII5/QFR8OMJjghFFxSWEISk1kpCMR15BMoqL0lBU&#10;lI4Shp+Vg4sxfHgFxoypxfQZY7Bo8VQsXT4Lq9YswOq1iwg0AmzhbCxdMgeLFkzHmhXzsHHtQixf&#10;MgOzCMHp08di1apFaO9oQH3jWmzYsAIrlnPb1UvQUL8Gq1bzTrp6ARYsmEJgjsLy5SxnySwFwSqG&#10;7qUDC1ExWELfEhSXpqKsIoPLRbx4uDwoG0XlPE7esUtL8zB44CAMoSMcNqIQVWOLUDKG8GRonj+5&#10;E8ULjyJj3WtI2ngZATzHDjprm3oMwf+GoHPUy7BgX1JfcZnTpk/4H/DmxJDYQkdoDBqrIKbDzwxA&#10;beRr7bmgIVf4GZJ0BT6Rura068tdvkYoA1roA6JqF7oul8aQn5MBvb7z8l2PnyjJI28cEIJ0gVr3&#10;F3n1jRDs+Q7Bnd8gccVjsCXUwO4bqBowJPz0Dw9BDK+dQHmnlqFoeHSM9iU3/xB4+wUzTd4KCWd+&#10;6VjsxxCYoXJwEF2c1tVFXmdzc5duLe6wEIAWwk49/yMY5RmghL3SQiz96NTACPJ6nDSAeFkQFuKD&#10;5JhwZCVEIiU2AGW8PodWD0AB4VZSmkv4JcKfIaePpxUZiZFIjwvGgLw4DKvIQy1vjEN544wIsqI8&#10;OxaLxlVg+YSBmFWTjWlDClFbmoFiRjuZcTEYObAYy6cNR8+62Vg+YxgG58VjfEUW5owsw5JJ1Vg1&#10;rRprZlaie/kYbF02GjtWT0bT3OGoJxQH5cQiIdIPURGB6lsiwREhCCAIvRmiewczLGaIHJfK+lWS&#10;g4h01r/sBAwZMxQFxdlIKSlDeNUsJC67l9fmZ/Bq+wr2DgJQRuSRG5S4dIkCFLzkepBrQ4fZfwKA&#10;avw/4+I0pC5QTuVVKGkA0Z8BqueABJ4Zgs73gCWfQLBJc4FedRfgQalx+hiGyajNMnS7hF9qFGeG&#10;tLY2Or42OpCWy/CSlswmGaZKurp8ROf3Hvwb3kRk4zNIWPUAYsbWI6p8JrJKq5BTVIjcrDRk08kl&#10;pSQhMiEJMYkpiE/JQBwv3JSsBGQRgFm03xlZDHkz4pGUFoNksf0MezOz4xhypqOa4cDwEQMZXhaj&#10;qrIQI4YPwpTJIzBr5jjMnzcJq1fNR92GpWhuXIOe7ka0t25E3dqlqF+3FOuWz8Oi2RM5nctlQnDx&#10;DCxdNB3LlszG2jUCwQ3o6q5HS8taNDetVmpsWKW0qW4ZVq6Yi7qNS1jmOs7Pw/BhDG1rpYW5kqH4&#10;ANUxe+DALAwg7IrKiij+5pJcZBekIy83FcW5aRhclsuQuABlzFPAELqogqAcNgHFI+cjf/YW5K44&#10;gbjmFxDa8T5vKOe1zuV0ex4MdT2bPuN5vwIZXccqYyUyBDY+QCVuUAGPAHMCzgRC12WRK/gMKTDK&#10;9aXL+P6JAUBzK7BrN5dfo34BqGDH8mRAhR0yLx/xZqgl4//1cH3X9/Ds+AYJvCYDKzbA5h8PT4a6&#10;Ng8vwiUA0QnyzY1Q+AaFICQ6liGuH4HFMI/w8w3SoCjP/vzoDANDQ1TjhdGnz2Ih4NwJQne7Cn/l&#10;bQ93AtDo/iKAtHpY6Sxl7D95bkjwUZ6enogO90VOUhAKeIMuYUQyqDSb/608vmHIWpiObMIrkOF5&#10;gLcFA4sSUVWchBoCcva4QaihmxtWW47ECF9MGJyCbetnYeuKGdg0ZSjWTB2BCYwe0mNCkRrmh+G8&#10;9ueNLMcCasWUWkwbynpAOK6eORzdq2dj8/rZaFo6GrdvW4GTB+pwau8GnNi+Bu3zhqF5/kgsGl+J&#10;wqRwpMWHMKKKUuG3P8N4GWvQO9QH8t0R+RxnXGoMEnLjEcU6l56TgoGsZ8kl2YgrHoyIsesQyhuy&#10;b/s3sHV/xf9EHk38G7athCH/QzVggro2fhl6Zjkh10+ac93PAdBYVj37jeGwRJvehTGas/qGiIS+&#10;evjrhKMC4Lt0Eh/Ca9MleNZLZ2ZWJv5QadhwY1hsa36bLvBtuj/Cs+tjuHXIMFUXlAP0oRPxZKXw&#10;bTiHyJZXkNjwFBIX34aoYRuRWDwWuYTfAN5VcnMTkJEWgXSGBvGJ8YiJT0I8lZSSiGR5vpctDRsJ&#10;SCMgsxjeGsrNTVSOr4xhwpAhpZg4gU6Poe5UhqNTJg3FjGkjsZAh7eqV8xTMVtKdNdevxI3b23Do&#10;5p24df92bGtvQPP6ZdjcvA5bqOZ1i9BRvxzdzWsIwkVYvnA6VnC7zrY6bO5qRBenPe312NrVgAN7&#10;urB7W7PS1m6u71iHztY1WLF4OkYPL8e40VUYPZKhbU0ZKstyUFqQQdilI6cgG3nFRcgqLkBqbgZD&#10;iVgU5EYjNyMAmfFhyOMNoDA5lxUnE4XZMSjhBZ5TOw7ZU+qQvPpORLU8B+9OOrG2T2FvuqL6TjoI&#10;P0vrRbi1SadpArDxU9jUaNOX+R9SjQyLG8/1C0AFPKcb7JtulgKghLxyfekSAFrlEQuvNbc/A4Dy&#10;hofzLQ8dgBL6SrcKucB3Sb+/H+HV+U/4dPwLVlY0t56vENzzBRIWPgT30CqGkiGwewbA6hWKmMh0&#10;RMck09kFEWxBdIYyKAFh5e0H+UCRw4ehnp8fXU8kQ78oeOmNHwp0Eu662+DuZoebmxVWNbCBTYFP&#10;QmOBn3SNkcFKZWBUdxtDRrunauVNCA9HZV4yBqaHY/jAXAwuLUBWRjJCQwMY+vKmnhyHMIa9SZEh&#10;GFSUiiHlKRhSkkgXNwqTq4swaVQl0ukI5/AmfqRzBe7dsho3192AHkYbTYxWSgmg1Ah/jCxKwabZ&#10;Q7G3bg6O7W7C7V2rcMOoAWhdOhV3bl6DMwc7cd+2DXhobzNePrEPz92/A48easXx3WuxbeVY1M+u&#10;RsuS8ZhHd1mWHY2ivAQkSyfokGD4CAAD5FmgPyLjIpGQFMu6mEhDksgILBy5A3kz57WdXliE8IEj&#10;ELXmNMLavoDH5m/Ign/BIl/b2/oVPLfIZwjkfWG5LqTh6rdB0FW/CoCG5NuzIg2IGvjMUrAzpiYJ&#10;CCVklu+H2Hnxy/c4jO9uyGtq0idQ+gPaVaPGO/Bsew8e0h2GDlEqkoN5vVX/vouIrP8ImZseRcaC&#10;/UgcuRzJFVNQUjkEeQPykJEeg9R0nlgZxTYtGYlpdHepcUhJikJ6chSykuKRlUxnmByNZLnzZMQg&#10;PTNGPe8rKkxBxaA81ND5DRsygLAZhInjazCb4e6ShdMYys7EutU3oI0wa6A727ByDlro1nZvbsKR&#10;Azvx0L2HcPyuW3E7Qbhvayv2bW7GLTvacGBrCw7u6sCOjo2o5/atmwjElnXY2dOI/Ts6cMuNPbht&#10;72bccfNmHNzTxu27cGBnE/bvakJ741LUrZ6LFYum4gZ5ljhpCEYNH4hBhRkYQKcnXXOSUxMQm5SG&#10;6JQcJGYXIbMgHykZ8tqRP6IjQ5EYFY7MhBTkpRYgj/lzcmORTFhmVNUiffIqZC3dj/gGXmwtb8JP&#10;Bo9tZ+hJR+jJG49n4yXVsdxOB25t/ITgu0QwEYx0geqLeNcBoHp32wWArsvOBhJeS9qjFV4jXJbn&#10;gbL8pwBQgKdPeyUtvT+p94zV+6YMiR09/+I1x33Q+dm7ryCaUUhQZQusnunw9giGuxdDWJ8QBPlH&#10;wTcgFH4BIfDw8KVbo0MTyMlw9oSfhL8xKcnq3Vv5yJEafMAu3VooAZyEu+4yTygy1BXwyetoyiFK&#10;CEwYSmuydH62yUCoDI0FbGVZKRg2MAdja0tRkpeJ5MQYFBTmIjM1BeF+PsiMDUdZbgoGF6VjfO0A&#10;FeIumzkKs0dXYtygAchJjcCiGdU4sbMOd3cK/Oahfc5INM4dhxqGoAVxYZgxrBzrpg3DLQ2LcGpf&#10;G07sbUHLgtFoWjgOZ47swBsnDuCle3bhkX0teOvhg3iTevGBG/HUHd14/LYW3LOFN36GxLvqZmJ3&#10;y0LMHF2Msvx4lLNepiUnIio2Ej6BDM9lxOmQQBWdZfEGnpROF5gYhRhOS2rLkF1WgPiiYoRN7+b/&#10;8AY8u/9K+PE/6/oRDvn63vZv6Nr/J6+Df/O6+P5/DQBlXr4LYowW4wRgP/ATqQYQOkIZAt7Bi1/r&#10;1yfdKS5QF1mx6CpUQwfDMYa3vgyV/esJQgGmPJCnE/FqPY8wVrqkDW8hbd7NSB21Dtm1kzFwyBAM&#10;LMtDdmYkMpPDCIQ4JPGCSUwnAAnEpOQQJMcHIC02GJlRBB6VlhzJ8JcuiX9+HkOIouI0wi8XtVWF&#10;GFpdiLGjGO5OrMH0yUMxZ8Zo5dzWr7gBm9YuRlvjamztWI+btjdQTdi7tRkHb9yMuw/uwYm7b8Wp&#10;B27Hvbfuwv6tTTi4owW37aJD3N2OA8zb3bACnXSE2zvX4pbdbQTnZhy+qQtHD+/CscM7cf+tWznd&#10;huO378D9t20lCBtx45aN2Mb8nU0rsGbZDMzj8QwfXIjyfOmrGI/E5HjEJacjNi0XCdl0gfmFSM5J&#10;Rxrv6inS0EPwpxKSuVxXkF9AAKYjIz8LuYXZyB80FMWTViNn1a1IbXoMAfINlY6/wKPjY/gw/PVn&#10;OOxH1yfO207wqfEFFcgIPmng6Ad+IoFdfwDURvPRlq8FoMBPrjHmkTTu748A0GgxNhpNDADKOHMS&#10;Qtk2M/SVb1GoPP9mBWNa9zcI7bmMxPlHYY0cTgCFqZGOLWoIex84JCT18mRI6q2+6WF3eGnDT9G1&#10;BdHxxSQTSPGxahh8/4Ag5fCshJiEsNJPTwBoyE7AycAEMhiBvOImr6fJc0P1upvVHR7MH+zjQBFv&#10;0NPo/CcwCsgn5AKD/HnjzkB8QhxCfDxRmZmEaQwfRw7MxPyJQ1BNFzdnfC1umDwKtcXZSArwxqwR&#10;JdjbNA3bl45A57xRWDmmBFtXTcOicYORE+6FleOr0DpvHHYxxD25uwUPUt3Lp2PdjOF48fht+OCp&#10;o3jrkcN0gF144+QtePfsEbzx8M145eiNeP3+nXj29k6cvYX1oHku7iYI7962Cnuab8DIygyUFWUg&#10;PzubkQnrJA1JcHiwejtGugelZqUhJS8FofGhCIoJQVpxBgaOKEdeRQmih05C9Ir74C8A3PxX3pi+&#10;4I3qa1gZ9roTfqpBZNsP/1kAak6vVxr4dDHUNUaLEcAJ6Ix3grXXo7QQ2JCkq5fnpYVYhnWXjs+q&#10;hVHeRviEgGQlY/jraHpHDXnvWfcufNsuwpOOxIthcghD5JT1Z5Ew7zCShixGetkwpJYMQkpBnmq5&#10;zaHryc+NQy7dXDpdYHxKBKITQxGZEIzY+CCkxEUgJykZxVmZDJUzUVNTgvFjajBp4jBMnjwMM6eP&#10;wjzeNefyLriYF8OqZdOwdvkMQmc6NqyYy3B2CdrqCTCCaGfHWhy6sRX33LKF0NqFB2/fjxNHDuDE&#10;HQdw6t6DnN+D+w5uxR172nGE+e68qR333NyNwwThboa2O9tX47adLbjrpm7cs78bDx7egdN37cUT&#10;R/dT+/Dsg7fiqaM3M203jhGEd3D7g7uaGVovpyOcjUVzR2HiiFIMY3hTWl6A7IJM5BTlIKeYLrgw&#10;B4XlpRjAO3/eAIa7xTw3RYmcz+Z8KR1iCaeFKBk4AIPLB2JwZTWKJixF0dIdiGl6FH7NL8Ihncrb&#10;LtERXoCf9BNsoGtv4P8mjyvaeBM0gcyAnVlm8BmQlHTjfWEJfxUA+T/3BSCvDwVAXktycxQ4GQB0&#10;0S99F9hVBgBV6680hGz5QXvlSh/1xdr9A7y6vkZc07sILFpK6In7o4uzexBehJy4PA9CSsJSqwM2&#10;hqbyTE8GJZDhpgKjIuEfIV9EC1CvhFmYR7q0eFIWN73Bw2pVEJXBT2VUZmnhlcFOpZuMDGllt3sT&#10;mHY1rHwogZjH8HHxrDGYN3EoEhiiRkfKK2YB8GFeb+YZxJvZPAJjbHEKVkwbgWlDyjCuMhdzCbTK&#10;nGTkEioTy7OxbekE7F4yAgc3TicEx6J74Sg0z5+Awkh/zKvNR9P0wbht01w8vr8dT97SjUMtK9C+&#10;aDJO3bodHz1+FO+cugNnbt+K1x46iPNPPoD3ztyJd04fwpsnb8bbD+2nM9yGR29txgO7V+Ohfevx&#10;wPalOLpzFXrWT8NA1snS3BykMvrKSE9CKiOwFDpXGZswMj6GBqYCcZmJ8GFoHJUSg6JK3qjLeK1W&#10;liBsXBMjE0Yim6/A1nWVEPwJ9q3/b97ceE3o/TYVAH8nBF3hdw0Aze5PwU8HobpgCTvju8BGQ4gB&#10;OmkAMd7/7SNe/PJer3wLV/se7wXmvcBKIQ7jgnqlzU4AerIS+LVchFfnZXh3XEBU+7tIbngWqTcc&#10;RNSIOiSWDEVKdg7i01MRw7tKinRXyRUIRiOD0EtNCEFsXCBCYvwRRPjFEZD5BdmoKS/GuKEMC8YM&#10;xeSpozFv/kStNZdavZQub/ksrON09ZKp2LhyNkPWudhE4LRsnI+tzQRf1zrcuHk9QdaEu/e24egt&#10;m3Hm7v145sSdeOGRe/E89dzDdxFgt+OJB27BSYLt/gOdeOjQVjx23z48fv8tnN+FI9sacSfd4VEC&#10;8CQh+gghd/r2bXjq/hvxEi+ql3mXffHBm/H88QNMu0mB8D6C8ubNG7CldSm6W5fwuGZixeLJmDip&#10;FoMG56B0UDaKeeHk8o6bV5JHFSKzKA1pRdG8UUQgrTRJtbKlFQ5EQdEgVA8qx5jKYoweWILBNaMw&#10;eMZKZKy/F9GtL/LGQxfYeg7erR/Ct/VdeDZLn8C3CMB3YSUc5Tst2rePNeAZQ5aZQ18jPL4eAKUB&#10;5HoAdFcAPE8AyoX9xwDodII6AJUL5MVv2/oDHN3fqyGYbDL0fce3CCYAw+c/AkvwINgcUfDx9IWX&#10;lS7OjYCy0/ERalZ3OjhpxRVZZARkH9XlRbrD2OW1NwJPhqbypGOU4akEeNrzP3c1LyNCR0dHq6+q&#10;aQ0h8laIDJJA0BKAHpQ/XWZiRBBWzZ+OhVPGIz02hE6Kbo7A8LC4IcjLgsEF6Zg/thbjy7KwRB7V&#10;DB+ECoJkCkPgtBAvpAc5sJzXxl1b1+DktpU42jgf+5ZNwM4VY7B9+WTUJkVjVkUhuhePw51tN+Cx&#10;/S148a5duL9nA25rXok7ezbhg8cfwMfUs3fuwau8KX/0xH14/8xdeP/sXfjgsTvw/qOH8PbDB/D6&#10;iT0Mh7fjzKFmPHqoEY/dWoeTe1fh+P4NWDq1CjW8OZcy6kjhPlMYoaVlJCOrIAeRybFIzk3DoGFV&#10;CI4OQ0h0CKOTZAwdXsZrNx3h1XMQvvw0QujK7V1fwr3zv2Df8v+BvB+srgMFQh2AvwOCvxmACoKU&#10;eh/YxQEK/PodBUaX9A2Ui1/cg52hrq2Z26kWxXNMl7c5zlFcx3TPlvPw77wCr/bzCCH80hueRtIN&#10;BxAzdCEiy0axEmciKy8eadnJSEpPQQIlIW9SUixieddLSIpQz/kSeYLTMtLUYAYVNQMwdEghRg8r&#10;wqQJNZjMcGHKpBrMnDYUC2aPwrI5Y7By3lisvmE8Ni2ditY1c9C5bj666xZiB+G3r3M99natx572&#10;VTiys54AbCSUOnDqjt148viteP7knXj+wSN49tghgovLxw/i2Qf246l7duOxO7dTO/DkvTfhmftv&#10;xuP33IjTDHnPHNqBRw724NQtnXj88GY8cbgHz9y1Dc/fy7Di3l145oE9eP7Efjx9bB8e4fZ33cSQ&#10;emcDbt7djN1bGtDRuBJLFk7kb6nAcP6u0gFpqhEoJTUSiUnhiEsIRTTDi6jEcETxnMSkRvCmkYAM&#10;CYfz8lFenI7a0kxUVZShduhoFM/pQd76RxDbIqPKnFNviXjx//CSVw2b6O7538n4i7bmi5Cv8P3Z&#10;ADTUC0De5f9kB6gAuENaEn+AR9d3rFg/qJZfe+fXiGy+Ar/a3XDzSIHVI0B1P5HOye7uXrC5M4xV&#10;8CPM3NycDRjeftLRWQY7kP59NshIzR6En7evn+rTJ3345F1eFT4TjvItDnF/bizDQoDKh9HFSaoW&#10;Ym7vweW4yHDMGD8aU0YOQXZ8HKpKGRKGh8PDzYK4AD8My0/Fsok1mMEIYPzAXIxjFFCeTvgNq0Gk&#10;jweiva1oXjwDxxmBPLRnPY51LsA9dbOxb+VU3NG2iODLwPSyXDTOGo1bm+fj1L4NePwg8+5sxAt3&#10;7MGBuqV4i9fzxWcfwuvHbsWbJw7h46eO4cPH78fHT1BPiu7m/J149/QteOcM8zzCa/6BG/HE7V0E&#10;Zhch2ICzR5px+851mDpsECpL8lE5qJDRWQwiCDrptZA7sICuLxY1o4ehqHwAgiMCKR+MGleFQt6c&#10;w0qrETFjJ6LbP2D4+wXcuvm/df+b7l2uC4a/ArI/AEDRzwLQfFE6L055bqMuYE518Bn6JQCKK7Qz&#10;DJauLA55w0DS6AjlQ+CenJfRXOQLcFaGXo62cwjtPIek5pcRN+sAggfegKisUiTm5rLyRqAoN5Kh&#10;bzziEmMRGRWH6NgkhrzSIBCDlIxEZGalMhxORwHvNKWl+RjE0GBQdQ7dThaGVmVheGUORtcWYNq4&#10;QVg6dzQ2LJqEhqWT0bZqKnbUzceNjYtwY8Mi7OZ0X9sK3NqxBgc6V+NA+woc29OEUwc7+Advw3MP&#10;HMBrj9yB10/djZfp/J4/ehAvHrsFLzywDy/cv5dAI+hu7cTRG+tx7MYmPMJQ+MzhLTh962aCrxsn&#10;9jJtXyuePrQFTxzsxKO8Ez9/x1Y8f9cOlrFbtba99OABPE0Ynrp9C07QLd62twO7tzahq2UV6gjq&#10;FQsmYc604RjDsLi2KheF+bHITA9FEt1wbGwkoqKi1QjA4dHeDDt8ERUXg+iYOKQkhqEwKxLFdBMD&#10;C/OQXzsb+dM3I3PjU4jmTcq/VTqhy4ATBKH8Zy2X4CAkBIAyeEW/AJSbGv9b4yPr6kPr8l8zXW50&#10;IhkoQV1DvJb6Xl+ErMCw7h2uP/cfAaC87SFvmNi3fU8Afgtr53ew9nwLv86riFn5Crzz1hJi0Srk&#10;tajvXQgA6eQIQAcBKBCU0FagJ40YEr5qz/WsBJy3+iCRt7QGq7c3BGgMkT0ISjo+GRLfl+GxPP8T&#10;SUOIAFK2FTkcNoSHB2NQWTHKCgoQSVCW5uUi1D+QYbQbUqJCMJo3rI1Ta7GG1+3IvAQMKUxHRlQ4&#10;pgwfjrigQET6OdC5dj4eP8Ib7y28Qe9gSNp6A440zcY9m9dh7bhqzCxPQ+u8kTjEa/v0TXV4aNda&#10;3Lt5NV7jDfvutg147vZ9uPzsKbx+nA7v2G24+ORxur8HcOHpB3HhmeM4/8xRnHvibpx/+h785fHD&#10;+MuTt+Pts4d5ne7HE3duwStHd+CZ21vwxJEGPHF3FzpWzkJNaTbmzRyD8tIsxNCkxCXHqGHhMgfk&#10;IrUgC2PodOPpDr0DbcjIS0HVmBFIrihG1MiFiFn3NLy3fgr3zd/yRkXnvvk7OvvveR3wf/0DAFTA&#10;M6e5vgqneuW7SvpuiXhnlzcC1Nfa9LBXHo5fT/LGh3R8lgETZNw+GcbKXVxgi9biK4MZ2JW7OA97&#10;20fwbf8IyR2vI3nJvQgl/IIzK5CUka1eT8vICENyEt1NVDAiw4MQEx6JuPgERKQlIopQTMlmnpxE&#10;5OQmMvRNUk5ncEk2BlUUoLq2BKOr8zF9+AAsmFyDtTeMRcfa2djVsBA3tSzGzW2LcaBpAW5upJoW&#10;4kDzAhzuXIL7tq3lHXUTTt3cgmfv2IxX7tmBN47uxdsPHsS7D9+OdwjBNx8+gjcfOoy3H7kdL923&#10;F4/f1oPHDnbhLB3eyT3NeJAAPLmnVbWynbqpHWf2teNp5nnpju14hQ7vVULv1bu3423eSd9i2VL+&#10;K9TLx27CS8fpHukKH2WeBw5vw/7tjdjWthYdDauwYdkCLJk9FXOnjMGUsdWoHZyH8gGpKMhPQmZm&#10;gnLGMdGRiIwORWRcEKIiIxAZGoaoaF+6xSBkZUchPycWOYUMmyvGIG3mdmSsfRSxvAkFt16BRwNv&#10;SE2X4S19Mlsu8n8iyORZLoGnnCDdohq4lunqPWHC0vjAuruEtAJASsFPB6C4QHU9mQAor1YqN1j3&#10;rgKgGhm4XwD+dA0AzYDrT871MsQSw18rK5Ot+zvYNn8PT4bAoTz+yCmHYYscRsAFw5Phr5XhqTzL&#10;c3ejE3RjqEr4edLNSaOGOEBpsJAOzcrlEXS+PgHw9Q1SDlDCWvVsz9Oh3uIIDQ+hQpku4CNIub1N&#10;wOlON0m4OexWxMdHIiIyiFFMFOJ5U4+PiIIfoRjE/dQUZmDu2DKsnV6FhllDMLEkGTNrSlAYH4UR&#10;pWWIDQhGUqAPdjUtwjP37cKTckM90IpjXctwX8diHNtVh+b54zGDjrFn0Vjc0XIDnripAfe1LcTJ&#10;HRvw4anb8dDuFqoTnz53mvDjtXziMC49eQwXqIvPnCAAKQLw0nPHcfmFYzj3zD1473G6w+fuxHtP&#10;8Lo/exsjl6148+SNeOW+Djx1uA5P3dmKe3dtxA0TKjBtbAUWzZmobrihdHtZhVmoGF6L1PxclNYM&#10;RuWIwQiM8IJviAeGThyGUob1iVVjELfoIIK6GT3KR6p4w/KQ1+NUp2j+92qUGJmXZ4KiXwahAp8B&#10;P3N+VwBKmNKf1CgfvMhVOKO7AJHqzmKSGvJKpOeTEWBkWHuHdH9Rlehd2FrehF2+xtb+F9jUcO6X&#10;EMr5xK53kLbqVkQOXYHY9EFIyUxHVkYKUuPC6GYC1MgTMaFBvFDCkBIXxZCX4W9aPAEYS5fIMC8v&#10;EYVFyagsS8ewQdkYWVGEkbXlmDSed0+Gue3Lp2DzupnYun4mdtbNwk2b5uAAdbBhDm5rnIM72xbg&#10;vp6lOL59JR5mGHH25gY8c7gNL9/Vo/Tavdvwxv27FKReo9N77f6b8Naxm/HOiVvw2n178BKd34t3&#10;7MDrDIHfuPdGwm0nXr5jG169ZxdeZtqrDINfu3s33meI+9HJA3iPkPuQ048fuRl/ObEX7x3fg7fo&#10;AF+8hy7znq146YGdnG7Ho0c24/htHbhl6wbsbF2DLU3rUbdkIZZMn4aFU6di8qjhGFFTjtqKQlQM&#10;zEZxUSpy5IaQGo/U5Dgk8xwlRMeqkCo42g+hsf50zb5MD0B6WgiS0pMQUzYDmZN2IWXDm4hr/hK+&#10;jZ+rwVWlK5IMoKBG4+H/J+CTgSzUYLXqf5ZWfenepC0r96dGmWF+GQWGcHSTa0EHoKsDVMNjqZFh&#10;5Hkyr5HrAVA+W3k9AEojhyHV6dlF0uixRcBHFyHhb/f38OI0YuObiKhpgs0nmW7NHzarh5J0WZFw&#10;1Z2gksYMG52aleDSnusRXgSXjNqifZfDm+s8VVjr6y/v/fpQXgiPCkJ4TKj65q7VwbBXPnTOkFd7&#10;piggtCKaYW80Q8PgkACkJCcjIoT5ud/YAB8V6q6dXIlNMyrRtngsRpdlMqwcjFEDB2Dy4CqkBQcj&#10;g3XhcPdGPH/fdjxxWzPO7m/Gw7sbcWInHeC2DWieOxETi9LRfcM43N+1FE/sq8feZRPw0NZ1uPLU&#10;vXjili7c07OBru5BvELn99aDR/DJsw/iEoF38WkBIKfPHicAj+HS8ydw+cUTOPfcffjwubtw7vl7&#10;8TFh+OGTd+CVY7vw9qk9eO3BrXj6rlY8c3c7HruzE5vXT8equSOxYekMgrAW+XnpCJZ+i7XVBGEx&#10;knJyUDakAhkFyXD4uSOrJAXVY0YibdBwJM9pQmTzK3B0fMcwWN4N/qvqvynfZ5abmSFpFVYgNIB2&#10;HTnDXVkmANWyzP8aAMozHSfweDHLhW6EP64ANGTklyGstBBXhm6XZ35vwKPlVYLvfdhkhJLWq/Bt&#10;+ozO4z2krTuN+BGLEZrBsFdGkk2NQhzhFy7vWfrLR10CkSjgYwickCgvgkcjlU4nKy0OedkJKClI&#10;RUVZNqpV95ZcjB5eggUzRqFxzWx0183G9o0zsXvjLOzaMAO71k/FXurW+pm4o3kujm9Zikd2rcSp&#10;3Stw9qbVvJNuxNO31uOF25vxyh1tePXOLkJtm3Jq7xzbR7dG3b8P7x49gPcJwXeP3kSg7cdfju/H&#10;B1z//gN7lf5CWH74EGHHkPaDkwcJOk4f3EcA7se5kzfj/MM340PC7/2jN1K7Wf4uOs0teOnuLXj5&#10;vh146d4dDCs249D21djROBdd62ehc8N81C+biZXzJmPZvOmYNmk0amsGoaJygGohzi9JR444wex4&#10;pGdFIzk9mjeLBNWNIjI2CqEMnyJiQxCTxLAkhSFzcgSBmI3k4glInr4b6WvPIkrevGmhM+d/rH1m&#10;k/+1eodY+nNe4P+u/ffSlclNHKEabJVwJOjk/1fhLAEoYa8AUAt/eS1JS7AJggI/NWr0BjrAhp9x&#10;gH8IgKJvYZEGkI6/qxfufVo+Q8ySs/BPn074xajX3lSjBAEo/fYEgCJpABFYiYPToOiuf85SXnOT&#10;gQ3sqgOzvP4mgx54+3ohMNhPPYsOp/uWkFq+y+vtzTCY+eStEIuVwKTb9PH1Q2BgAOJjY+HPMn0J&#10;14LYMCwYWYmWucOxdfFwXp+zsGJiNYaUl6KmcjDKCwqRTPhVpMbinu0b8OydW3FmfyPBtxoP7+SN&#10;e+c6HNvWiPYbpmF4ehw6547D0fZleIrrb1o2Bse3bsSlx+/Hs7d24q7WpXj/9F2MOG7D6w8J/B7G&#10;Zbq+y89qukT4XXzuBD554SG6vxM4/+wD+PjZ+3D+xQdw/vn7cYE6/+w9eOuR/Xjn1D5CcC9ePbGd&#10;N+0uPHvfFty5Yw06V09F8/LJaF49BxPH1iAqNhQJqYnIKshDYlYGCitKUEZXG8EoxSPIjqqRI1Fc&#10;OxrJExcifM1x+LR/qf479y0yQowAUHPzvxWArrouACXMdZUa/VcPa9UAmgxpZUgr1bePlUMbuJQX&#10;Oi98JYbIyh1QEv7aBJQddA0d5+DZ/A6B9y486Qjt7XQPbZ/Dt+0KEuufR/yEXYgvqEYCgZac4M9w&#10;zQvBwUEIDopGbKx0Zo5naBfH0DcSMQkRSOVFUJKThor8LFQx3K0dmIehFfl0Q0UYP6Ycc6YOxfqF&#10;k9FBADYvGYfGecPQuXg0dq6dgpsbZjEkmIfjm5cRemvwyI4V1DKcuXE5nty3Gi/dtgmvHWnE67c3&#10;Uc14564uvEcAfkhQfXScACPIPjxxEB8cvxV/OXYLPnrwVsLsMHWI67nuKAFHZ3j51GFcefQOXHns&#10;Tlx85DAuSp6HDuIcofgxQ9z3CLh3qQ/p/N67fyfeZCjz+r078Sr10n27CUC6SrrBU7zD38ULfEfd&#10;NLStnoT6lZOwavF4LF4wHtMJ+aEjZEj/ChSWF/NOmoMsGeqrUIYjj0RsQjDiUyOVE0xKSUY0FSEw&#10;jOO6uHAkUKmJcUhIzkLsgGnImbUV6Y3PIaSDUJLvC3fwf+J/KAOqyhf5pCVfHKA8E3STZQXAiwSg&#10;9O+UD9Yzn8BMAVC7ZuT5sQE/keEEJfztBaDWCqwAKN0d/iQAinMQF+HW+S3sHT+pDtCh9ZcQPeV2&#10;eIWUw98jlPBjmKo7QAGg0YorABSpeRX2auGw8UqbGsHFjyALCYJfgB98/LwZ9garYap8CEMJh1V+&#10;C8Nndxnyio7R4Qubpx98/QIRERoKb5brZ3FDUXwYlo4dhP2bFuC2pvk40roAm5dNRrn0/YyKR6Bv&#10;AEI8bRhekIJ7t6zC2QNrcXbvRjq6tQTfKsJtIe7vWIJdKxZgdHYaGqeNZri7HGd6luPgkqF45qZN&#10;uPj4fXj+yG4c3jQPrzEqef3YQbx35l5cfv4U4UfQPfMgPnnuJK688DA+pT558RFOTxKAD+Hi8wyN&#10;GQaff5GO8CU6w+cfoDO8D++eOUgA7se7pxkNEYQv3b8VL9y3FSdvbsTOjTOwee1UHOhZp+pjyYAM&#10;RMTQveZlIJr1WfqvDqwdiNwBmbAH2pE/oBzDx0xCxohRiLlhF8Jk0I4uAeA/YNn8k+oT+FsB6Or8&#10;jDQNgFw2A9DcwCEtvX3k7NryF8JPOjcTdC28wFt4UaspIahgyAufFUTCJitdg1U5iPdh75IvuZ2H&#10;d/0FhlafkO7nEdh2AfHN7yN1wV7EMgyLS0yk6/NFXJgdcdEBXGaFTUhHcnKMGq02kUpKiUJaejxy&#10;clJQlJ+B0qJs1AwqwpDKQowZVorpE6oxd3INlk4bglWzhmP1jGrUTa9A55xq7F4xGocapuNYzwI8&#10;unMZHtu+DKe3LMTJzrl4lBfQczetxKu3bsAbh+vx5qEGvHW4Ce/f2YFzvKNdeGArLj6wA5eO78Vl&#10;hrGXHyTgCL7LDx7EJc5/Qod35eGD+IQOT/TZI7fgr48ewpdnbsNnp5n+sOThNg/txwWGuwK9v9y3&#10;Ex8JVI/uIjR34X1C8K07t+D1uzbj5Tt76EC78PztnXj2nm6cPdyCe3etxr72hdjMEL5u+XgsXzga&#10;82YOx4SxgzF0aDkGMuzPLkhDWk4C0nMTkJwZTbdMxxfvS/khKY7nj/CLpuuIjk/guY2nG4xAVEIQ&#10;ARiBhKwSpFZNRMqiO5DQ9Jr2znDnJdhbxa3L/3mJN7ZL6nGG9PG00fHZ6+UZn7xX/AmvE8KSywIz&#10;NQagjATEa0ONIykwvAaCH8Aqr8JJCGzuBvOHAPgD3DazYgj8pP+fvBrXIwNufgPPzp/g3fQDote8&#10;g8CaVngEpMHX7kVA2QlBgorhqcBKYKcaK6Q/H2UAUCSvsIn7U4Oc0glK3z4vb0/1/qsAMComkm5Q&#10;+vhJB2cjdGbYS+fnoUaY0foXBvgQgoRoqIcdA+nWFowpY2QyE/sb5mHX2pnoWjkLFQwb4whJH8LT&#10;lw50XFk67uiYi5Pb5uL01htwkjfwBzevZ/SyHqf2rMQt6+aghs5z9cgqHNuyEQ/2rMDtq8fhlVua&#10;ePO9hTfYPThUtwBndjfhzQf248Mz0rDxIENdcX8n8akOvysvPIIrhN+Vl0/j0xdPEoSEI3XpxQcJ&#10;wBO4SF168SiheB/+cvYQ3uG1/v7Zw3iPEHz75B688oA8xunB3dtXomXJaNxEF9pZvxCjR5QhPTOW&#10;11woARgH/4hgRDKSKyjPRVRaJILCojF25FiUjahB9LjliNrwPOxtV/l/8r/eLMOjfa/D70dYCT5x&#10;hO6/4f1gGRyhzwAJ14bAvBsraX38rlHj+1AjQZsByIvc9TseTrVeUAMdWNvfo9uTgQ0+hRdDXhnG&#10;3peVKrHjPWRvfBLJY5chNqcQsVGBiA13ICHcRwEvPSsX8SlpiE8MJgRDkSJDAGXLe7zJBGAysnNT&#10;UFiYicryfIwcWoap46owZ2IVbphUiaUTB2Hl5AqsnzEYPQuH4OZVI3FX42Qc75qNR7cvxFO7luDx&#10;rfNxpnMGntx+A166aTneuW0DPrqzGe/d0Yx36fz+Qvhd4B3tyomd+Iy6emIXp3vxGSH22ckD+Jyh&#10;7OcP78eXpwi7Uwepm/HlyX344uRN+BtDg789wvmH9+LKgzfi0xPUgwLP3bjE+Qss59JD+6ibcI7w&#10;u3icILx/G969owtvU68dacdztzbimVub8NhtjTh1Sz1O7N2AO7etxL62RQqCTasnY/WicZg9uRoT&#10;Rg5AbXUBz0cqsrNlWC9CMCsJGZnJSMoIR1S8D6LDApAcQdBFxxJ4qYjP5B05MQbRcd5IjPVCKt11&#10;UmY2EkY0In3FaQTx/7N1XYGlg/9ruzz2kG8RfwIHAejBm6EnXZ5jE91+4ycE3BVYeXOzq8Yz/u8y&#10;qCpvbu7yiiPT1OMUkxNUAGS61hFari3u67oO8GcaQVwAKPAzAKggKPN0gBY6CUfnj/Bu+BwRCx+F&#10;PXcOfIMT4GkxRmmRZ39a665NHKEe9kofQGNehcGEmjGEvYS3nl4e8PZjWOtlUyMjy7h8dvnYuaeH&#10;ev9XhdLS3cXuAy9pHaYj9PX0gp/VHal0i1W5SVjKG/bWtdOxbc0UbF0zFT2rZqE4JQGhfiHwszkQ&#10;7nDD/GEDcN+W5YxUFuLxnYvx2LZlOLt9LZ65uRNP3NKBQ83zURHhg2XVRXhiTxtO0RkeXjsZr9xM&#10;+PHm/Oadu3DT0gk41r0S7x8/iMtPMJSlPnpcnvXR7T1LAFKfvXQaV188TQCeIvzEAdINviQukKB8&#10;/iThR1i+9BA+fUWWGRI/fQ8+OHsHy7oLH/KG/xde92+znrzB6/z0re0Mg6eha+NcHNnfgVlTa1A5&#10;KAcx8mgrNhIBkfIlvRAkZMcijxD09g1FVXktRk4YjqiasYhadh985LFL93dwk5F8tsmo0T8QfjJw&#10;KkH4ewFopLkCUBvO6uclrb+GA5RuLX3CX939GQ5QhreytJ+Do0Nag9+Dp3y1rfmK6m4R2v4RMpqe&#10;Q+zsfYipmIrYtEwkxIYhLdYfKQK89Bg6vQwkJqQgKS0KKekyeksCMmW8vqI0Kh35hekoG5CFodUl&#10;mDy2GjMIwFm8ky6cVIGVUwdj47RqdNIl7V8/CXc2TcYD7TNxsmeeAuBZ6skdC/DCnsV0ehvo9Jpw&#10;7p52fPJADy4d3YLzD2zGhWNbCa4d+Pyh3QpkXxJWfyX0vuTd9HMC7/NHNP31zCG6vcOc3oYveTf8&#10;8hGCkBfCF4/cREDupW7CZw/ehKsE4FVC8XOGDZ/TFV4hMAWA5+kGLxzdjfcZ7r5F1/f2Hd145XAr&#10;nr6ljgDcxHBnA04wVL97y1Ic6liA/e03YG/LDdiycTY2LZuEpXNHYubkKowdVY6qqiLIaNYFBQLC&#10;ZGQxHMrOS6F7jtC6I0QzRIsKQWxsjIJgYkq6GhIsJsYPcZG+iGRoElIyDUnTdyGm8R34tYsDpONT&#10;DSCf8X/9RN0A7bwOHBK20vXJWH5uDZ8QchL6vgdr3UW6u8u8IRJ2rfLFt77uz5CCn+oILQC8yIta&#10;Lsp+AEhdF4A66Az1AaC4P87bOr+hZPod/JrOI2DqQTgyxiE4IlkNPiANFBr8DAcoo7i40xFog5Zq&#10;3V50Nycw1AEojR4OT8LSQYB6WOAX5K9edVOvuanQV0Jluke6RU8vhsQeBKG7G0IYSlfT3U2qLsT8&#10;UWXoWTkVezbNwf27GnB0bxeG5KcjwssHfgzHkwM9sG5qBY7STT2yh2Hvng14dFcdzt5YxwihFU/d&#10;1oY9G25AUbA3ZpflEYgdOMEb5F0MPV/evwkf3Lcbrx7ajR3zJuIYQ+JPzt6GTx6/E5ceuw8XHj+G&#10;c088iMvP0ekRbp8+/wjh96gC4NWXTuEKdfXlM3SCXPfywwx5T+OTF5j3JULxFTrCFx6gO5Qy7iE8&#10;H2B5d+Ecy3//5I0E4F688MBN2Ne9Cl3Ni3FwTyuaN85BbVU2cnk9+ofKKDFR8A4NQGhcILKKMhAe&#10;GY+01HxMmjUZmSMIwFm7ELLpXXh1fKUasuRdbuUACb9eB/jzIbBZBgCdadc4QNW1RZMZegI6lS7z&#10;nCr4KcfHdD3sNeAnA26KJPy1MMy1EYCebXQL8t4vYSnD3kd3XURC2ztIWnArAisXIzq3ksDLRFpK&#10;HNKTwxnmhiEhJRzJXE5NTiT8opDKcC49MwE5+ckoKsnEAIJPhgeqqSjE+OEVmDp6MOYx/F00oRIL&#10;x5Vi1aSBaJs3FLtXTcLhhmm4r3UajnfOxiOb5zP0Jfx2LcJL+1fg/SMbcfFoBz453oMrx7fg6vFt&#10;nBdtZyi7g+DaRQDeSFe3l/C7CV89fAB/E8d3mtA7fQR/O3MEX525g1Pq9GFKc4J/PX2AzpCwIwD/&#10;eno//kogChT/+uhBfPXEYXz9+O0qNL7IcPgcQ99zDIffPdKNN25txZuH2/HCLQ14fK/c4Tfi7L61&#10;OM5w/a7OBTjcMhcHW+bhQNM87Fg3E42LxmPd/NFYNnsUZk8ZinGjKlEtX7vjDSJXuhClJfLGQReY&#10;moj45EhExnogJJSuQr4HG8e0uBSe5yTVqp6cQDgmhMEvvQhxQxcgfuUZhNH5e/F/s8sAtc1X+d8z&#10;1OV/buM1oYbNklFj9K4w0tihhsGvIyQ3XeE1weujVYbavw4AG5hfWo6lK4w8R1QhMC9EY/obACjh&#10;rgKgLpXeQxBKVwq6P1v3j7CxIsmH4/3GbIZP+lD4BkWpxg93izz7k+9sSEdorTOzEfaa3Z+StA7T&#10;BcpbH94Mf9WyzaLGwAsN1z6W7i19AplHfd3N5gWrF0NiPxn/j/DztmNYURbmDC3B+AFJaL5hNI50&#10;r8UjB7fg3t3dGFlUiCA3GwK5rzzelDqXjsJ93XPxwObFeJg3wYd3rsWje5vx9JEteOKODuymu0rz&#10;smJGaT6e2NeDEx2LcLRpDt64rR3v3t2Nx3ZtwIHls/HYjjZ8ymv1Iq/NC7xRXzx7Ny4+cRSXnn4I&#10;nzxH0DHs/Yyu77OXzigXqJyg6GVxgg/h6iun8MlLjxJ4hCAB+MlLJxT8PpXW4SfvxSfPS3/B+/HR&#10;U3fio7MMhXndv8Yo6f5b2rC5bQl2dq/Bzs1rMI3RWeXgfCSmxdKB+yGEYbAXz02EfJgpPgahoeGo&#10;Hj0SxaMnIW5CPcI3PAuvdkaN/B89CUHH1m+1KGH7v7RW4d8AQPXsT5dKc30GaDg7w905JaCTi1nG&#10;7pMp16sPFql3fAk/PfQ14OeEIAFop6QC+dAN2Brfgg9hGNX6F0SvOovwEesQXjIa8ak5JH8y0mX8&#10;Prq9OIa7UQmBSEoMQ2ZqjAKiAFCGscqjsymiAyyVvn7l0rm5FNNY6WePrcDSKdVYPXkwlo4uxoYp&#10;ZdjBi+fAusm4q2k6HiL8Tm2Zh7PbbmD4uwivHFiNv9xRT7fXRmfWg88f3IovHtqOz09sJwi34VMC&#10;8Crh99eH9yj9jW7uawLsm9O34OtHb8U3vNN9e/awU989djsl00Nq3TdnDzLfzYTjfk5vwTec/5Zp&#10;3z5+CN8+RWgy72fiAE/sIYAZFlMf3LUZbx9qw5u3teDZm9bj7M4VeGbfejx5QJ7zrMDR7gW4u30u&#10;DrfOw61Nc7F7w0y0L5uIdXNHYO0cQnDmKMwYX4ORNSWoKstBMe+0GWlxSIxPQkJSKuLSYhCZ4M87&#10;rTciw/0QExHEabDqWC7rM9J400kOQXhyHKKLBiF6yi4krH0RgQSYvYUOTb7NTABK44fqGkPXZ2ug&#10;K5RW3iY6PWk4q/8IVsLPvukqoSY3yXcIuf4BqBpCJGSW/oAy+MJWXszi/q7p29UXfq4AFPgZAFQv&#10;zQsE6fzk+Z90e5EQykoA2ls/h+/K5xBa04zA+EoCLIDuT97QEKdnVx2X5e0N7bmdNoCBcoImAGrr&#10;3LWOzZxauL3Dw46Q8FBWZF/IMPa+Pv5wOLxYJsNhRwBdoR+8/B2IDvPBmIp8LB4zEPOrs7B12WTc&#10;u6MBd+5oxL7OTajIyYQP9xFCRzosPwm71k/G7S0z8UD3HEJvFd3fajx9oIHObzueObIT29fOR1aA&#10;JxYNrcQZOqzDGyfj9OYb8PaRDrx1Zzce3bkKexaPwsuHOvEZXd+Fhwk/RiwXT9+NS2fvxeUn78fl&#10;p07gynMP4zO6v89fIAAJwqsE4VWGuldfOEnHR/cnABTovXCGoTCdIaF4RcJgwu/qS3SQzzxAF3kc&#10;F5h2nq7w/FOH8P6ZA3iD0dJTdKC725Zhf896HNrTjFW8YQ+vKcTAslxed6Hq+gsMlPPjzesySHUL&#10;KqmqQs2UmUgftxRRK++HB683D/7X3pu/IwQJwG3yatx/wUoQ2sTF9blWfl59IPhzADSkRnEW2FGq&#10;saOVF2zbR0rqa29telcJaRFuY5hkkjhAe+sF+DSegy+dhKP5Lfh3vI2glU8hfOYRRFdOR2xOCVKT&#10;EpCWpH3jIJYuJU5e4Uom9BJDkEX4paVG0wXKa26xhGASSoozVJeXmkG5GFtbjHnjK7FocgWWjB+A&#10;1eNL0TSzClsXDce+laNxGy+KE51z8MTORXh27wo8d9NyvHZwLT68uxGfHO/ElQe7Gdpuwd9O7sBX&#10;j+ymy5PnfDsIv50MdffgWwLs20cP4Puzt+AHAuwHwu17Ad3jAjsNeD88cTu+5/L3dHXG/HeP3Yqv&#10;BX68EASG3529FT88eQjfP30E3zDP1yznMwL1Cl3l5w/v47724/KxXfj47h68w/D3GYY7j25bjKel&#10;W85Na3B69wqc3MK7e8c83NU6F0ca5+IAAbh15WTUzxmOTXPHYO3ssbhh0lBMGlaOkVXFqORFVpBD&#10;95eQhriEFMTRScely6uDwYiNCkBkqD8iwvwREBSCiBh5cT0EOanhSGO+mJR49TZO2uL7EVP/pvrg&#10;vF0aQFoY2rae53UhoS8dYcOnGviapKGM1wodnbVeA6D0G5X3id2lRbgfCGoA5FR/BmhleOMEYB/1&#10;hd/1AKh94JzpAlIBoDjADsKvSwdgw2UELDyN6MHr4BWSDQfdnwDQAJ4zzFXqhZ0rAGUq7lBGbxZ4&#10;CjSlK4zN1xue8vEi9VaJfD3OC0EBgYgM9kdKdAjGVObzGh2E1WOLsW3xOJzY3oTju7px46Y1KEtN&#10;gBfL9ed+J1Tk8eY2EbfWTeSNrw5P3NaBU/s34DHqmf0tOLmtBesmjkS2vyeWjxyMY1s34v52RjW7&#10;V+Ltw40EYCee2teAQxum4Y0jPbgsN9pTB3Fedb26BRdO34nLBOBVguvKs8dx9fmH8QXB9vnzujgv&#10;ALxC+AkMr7wkECQMnycAJUx+WcT1OgCvPn+C4fMJXGaofPnVBxkq34WPHr8V7zHaee2RW3Bo+0Yc&#10;6F5HADahu3UZZk8fjhJGb6lZyQgKkRtyOAHog0DOB3CanJ2JkdNnonj8fCTesB9+je/B1vMd7D10&#10;8pxa+b/LpzMtBKFFHpn0A7rr6WcBKO5OoGeeSqirukMYABQgmgBoUZ+87B+AVnm1ihXFt4GiS/Ah&#10;/Lzrn0bgnLsQP2kH0sqHqmHqMxIi1Ph98cnRiOY0Scbto9IEfqyUmfINBPliGx1MTnY8Bg7IQC3h&#10;N3JwHqYMK8KSSYOxZvpgrJ1E+E0rx87FI7B/xSgcWjuG8JuNx3cswov7VuDVW9bgnds34uN7mnDl&#10;RBehswVfntyKrx/ejm8Iv2/P7MU3p/YwzN2Dr0/vwzeE1/eP3YIf+Wf+48nb8I8nRIfwI0PYHwi5&#10;Hwi8H5WO4AfC8EeRrH/8NgLwIF3fAQVPmZe0HwnAH3h3/J55viEQ/0Zn+CVD5W/pKAWQ4jKvHNuB&#10;j+7qxEs3rcMTO5YS2qsZxizDI9sX4yTv7kfb5uDuhpk4UjcDt62bhj3LJ6Fj/ki0zh+LDbPpAqcO&#10;w9xx1Zg0fCCGVRXQKWchLyef5zML8SnhiE0JRCpvMCk857GRBF84LzqGb0ERkYiPDVSDqmYnRyAx&#10;JgShaeVIm9CKhPXPIIAw82jmfy7/c+unvA4+o2uTUX0EhLxOVC8BXisEoI2hsaPhEuRjSipiUOka&#10;AAV4hpTzk3kFQOkI7QJA48Ll/G8BoHxWUZaVA+z8FhYVBn8Pn40fIWD63QgonAprQAwhZoOdIa+7&#10;mzRWGOATV6cB0Aw+QwYAteeCEibLtz08CTtv+ASHwSsoDDbpWO3ppz4SlCDnNC4QwwuSsX7qcPQs&#10;HI/O2cNwa8MSHOlqwOalSzEwLl618sZ62jCzdgB6Vo/H7vXSb28pntzfzrC3DqcZBTx9pAt3dzdi&#10;VsUg5AR6o+uGiThNQD7Us4Q39jq8dcdmfMyb6NN76/BA+2LVt/TSqQM4/9B+nHvwZtX96sLpg7j8&#10;2B345PF7cOWp+wm8E3R/Jwm9R+gECTzC8HPC7zPCTwHwBc7rALzy4qP49AWGxa/Ic8CT+IzA+/wV&#10;bfrp88dw9VW6RALwysv348Kzd6rX5t5h3Th6Swu2Ny3GQXmnfdsGLFs2DYOqi5GYmQD/iED4hgbD&#10;L5jy81HvTQeGhWD4uLGonTAbWbM2I7TuZVg7v4D75u9hE/jJN0N4gxMIujMUNgPul/SLADSeASr4&#10;ybJMTQBUUwl92wlB+ZARHaDW4mtyfs4w+Dzt63n4t15CAKeBTW/Ac/kJxM3cg8Sha5CWk6scR35a&#10;tBrrLpkhcIKM9sL5DPlMZUoow99gNZ5fOiGYnZXIsC6RziZNve0xsSYfC8aWYbVq8KhEx+wq7FhY&#10;i5sW1+LQyhE43jwVT+9YiBf2LMGrB1bgndvW4txdDfj0aDvD3W787aHN+Jbw++7ULnwrAHzkRnxL&#10;AH5P5/bj2ZsJLTo+BcCD+PsTt+oy5m/D3xnO/oMw/Af/6L/T0f2dEPuJkPvX04fxz6e4zHz/JPAM&#10;/cDlH7j9j9z2e+b7jtNvCMfvznA/vFt+c+omfMGw++K9PXj9wAY8xzv6c3vX4PHdy/HI1oUE4Hwc&#10;b5uL+5pm486G6biDd/gDKydhy4LRaJk1HOun1WL1tKFYMnkIpo8px6iqXJSXZGFAST5KSwqRk0UX&#10;GBemNTbxxiPvDsfEBSA4ghcdL8QoeS2LrjCJYUlidBhiEuKQXD4BKSseRFTDO/Cjy/PgNWBr+ZLX&#10;xVe8TniTIxjVR5PkXXEFuo9gk6/NqbeHCDUCUnuPnNeOgp4haR1+T81b5RmggHSLtPTxQhXgycWq&#10;S124AjalawFoQNCY18JgiuGvRQC4+e9wtH+F0NWvIWDkDkTmjVIDnToIM5s8pzPBztXxuUqtp2Qb&#10;cYAeDq2BQwEwMBw+LFecn9XhidAQb0YwrMwD0tA4YzS2L5iAjlnDsHvVbNyxtQkbF81GckgovFlu&#10;eqAvVk8YhkPNi3BsxzI8c3s7nj7UhicP1OG129vw6l1bcHPDcgxKTkJWkDd2r5uBkztX42TPYt4s&#10;N+CDu7fiwolbcWZbPa+TVSrc/eT0bfj4wb04/+A+ur8DDH0P4tKjhxn+3okrT96Hz556AJ8/ewxf&#10;PP8gQSjwI+Sef0jBz9DndHsCuCsMgwV+n754BldeOaUaRa4w5L0qAHz1JC49Szf5CsPhVxlSv3wM&#10;n7x4Hz5+5i68d/YOPHN0G7bVz8dtu9qxb8cmNG5ajPGThiM7Px1RND3eYUHq057yEajA4BD12YFB&#10;g0oxddY8lM1rQeTqk/Bqv0j3J1+LI/RkkNstdPfS8q8ASHjp18kvyQxABUEzAA34uUqFwjr4+sj4&#10;mLm8GaBafVkh5NseAkMuyxsEFqZ50QUGU/6rn0fwovuRPrUDkYXjkJKcijzCLTMpnPNRSExLQFIa&#10;QzGGAykJdCQJAUhIDiQAw5GTEYei/BQMGpCOmoHpmDxsAOaPKyf8KhX8mmZUoGfuYOwl/G5fMwoP&#10;tkxT3Vye3n4DXt23HG/fugYf3VmPy/e14HO6v78Sfl+f3ILvCMAfTu3GD6f34IczN+HHRwk/Qu/v&#10;1D8FcoSWAPBHgurvAkJKc4KaG/ynSEBIhyfz/3rqMAF4O/71zO34iSCUqbhHVY6I8/+UNOb5UUHx&#10;NsLvFkKY4bI0mDx0I64e34EPjrTgtf3r8dwehsB0gI/SxT5MAD7SNR8Pts/HXZum4M4NU3BH3Uzs&#10;WjqOEByDuhm1WDu1BiunD8X8iVWYPLQUNeWZKC5IRHlpHsplZOiUBLq7MCTFyvO+KN50YhGREIzQ&#10;2GCER/gjiuFabFgEYsIJQIIyJqsASdN2In3TS4jg/yzDltkaZYCEq3Dwxmbl9SHP+tSABwI5ws5K&#10;qXd/pYVYPrGpXpGTddLtxSTJq/cDlNfqLFu/63V/LvolAPaBnwFDAtDW8b0aAcan6TOEzD+LgPKN&#10;CE8qhhfDVukCY2Mo68YwuA/g9Pn+JOvNsssnLe0W2L291XdDvP38VR9AX28Lb+7BGDs4A6un1BJ8&#10;Y9DKG1Tr7JG4a1sz/58RCPHzVIMelCRF0MVPxNHu9Xj8QCNeurUVz9/SiqcP8ho4upMhcA+WjRiG&#10;VJsVZaGe6FkwFPf0zKMzXKGe9X1ycj/ev2sXTnZsxKu37cWVR+V53010fPsIwP0a/BiKXj5zKy4/&#10;ejs+IZSuPHEPrj55Pz57+ii+eO4EIUjwKfg9RAdI8BlSTo9pBJ20Cl+h+7v6ikBRWojpDpn+hTi/&#10;544Sesfx6WvM+yph+dJRnHv2Lnzw+B149/FbcHPncuxqXYWbdzWguWkZps+ZgOzCTESnxCIsMZo3&#10;4WD1eU15hurlH4SEhBjMnDMDVXPWI3H53QihEbO3/1WFvfLf2uX1Rjp7AeKfBkCzAzRLpUv4a4Kf&#10;OEAleQZoagEWACrJQ3JWGBnqyquZ7o95/Jc9gYQl9yF11CJEZBcjNVne9Y1EYnyw6ogr8EtOS0FK&#10;It1gPIFIB5ieRYeYJW99JKCSoe/wylz1UecFY8uxblYtmuZUo212JbrnVOLGhdW4ffUIPNg8BY/1&#10;zMFzOxfglT1L8e7BNfj4jk345P5WfHa8U8Hvu0e248fTO/HjqZ34++kb8c9H9+Gnxw5QBB9h9w+G&#10;vcrNEWgCQqcIup8IOln3kyn9J4LtJwJNAZAS+BkANBzgP2QqYHz2CP7JdQLD7wnU7yVUZvj71UmG&#10;3tLa/BBDl3u78fbBet7d1+DpG5fiKbrYs9sW4Cyd4OkeGe5oIu5cNx731M/AreumYM+y8WiZXYsN&#10;0+iGZw3B0qnVmDlqEMYMoQssTcTAknSUFWShMCMJmbzrxseGIDouAvGp8QyLIxHFm1B4hC/CQwIR&#10;ERyF8IAoREUEISwhFkG1i5Gy+jgSWs4hmOCTT2hapXuT3JUlLGb4qn1LmNdLw1t0gjJQrgDwEtMu&#10;MfTlNUPgGc/9DAkELZt4Lck3Z6SM3wFAedYncgWgSpNngISfuMCA5ssImX4v/PLnISA+AxY6N9Xq&#10;a6Vbk293mKDWH/gMydBYzrwMg2WQBIcMh8VKGxwSocAa4GlHdkIYJtGBr+HNed2UCnTNH47NCyfj&#10;rq2tmDN6GAIZOsszv9qSDOyom4OHdm3AMwfb8ezhdk5b8cLtW/DasZuxq24xSmJjEMm8c8pz1GOP&#10;s7vW4sUjnfiIN833H9qDJ/c14+zuJnz8EMF25j7l/j5+aCfO8Xo6TzgK/C6dIvxOHcKnZ27H1bNH&#10;VFeYT566F1eePcrQV54DMhQWEBKAn9ERfvbCg/iC8Pv8JULu5QdxVdyeNH4QftIt5spLjxCKAkLm&#10;p668cByXXjiGz944hS9ffxhfvE5X+ML9+OjJO/EBb/xHeYxda+fhtt2N2LmtQX0BsaQsH5E0OuHJ&#10;8QiPjkJQUCC8fYN4LsMRGhiM6ZP+v6z9dXhV57r2DQNR4i6E4F60QJEixYoWKV7cJUASiBHFNR7i&#10;7u6eECMJ7hDcnba00Hbt/bzvexzf+Z3XmElXV9dae6299/PHdYw5x5yZmcm4xu8+z1uuey6mLt8K&#10;mxUnCcBmaHo9gprkwv5nBOAjaO5/3lpFvC3+Hnh/jn8LgG3TX5THrbP52+zvHy3wHwH4RwjKHhPq&#10;PMreHto86rlfh779GVity0PflRHoNuZr2A7oiT7dCMAu3dCNCk8pZ08F2K27LdWJNXp17YS+A2ww&#10;aJgtRg7pjjGDuuLrsZ9h7leDsWzqIGyfNwaea6bBe/VE7F85DsfWjEfE9q+R5fYtiryXonjfMtQe&#10;X4fL0ucX4YCbMc64n+xBuPjQ9h7Eu9yj+D7/BL7PO4Ef8k8y/PEj4fcDgfSe8FNAR8j9SKWmwO5P&#10;IZD7sVgVbdAT5SfvlxDwtcWPBJ6EAj45ChQJv9cCv4JAws+PStSP38tXefyEKrAlfh8uhbuiKdgB&#10;tYFbUelPW3R8I0qPbqKyXY1kQj7abiZids1DBJVg8LZ58Fk1BQ7fjqEV/lJZAbOGCnnB1CGY+dUg&#10;TBjRC6PYiIzo1wWDeluis430+5nAmInXmf9r225Wyv6uVhZGMCMAzc26wcbaDBZWBtAa8CVsF3ui&#10;N5WalcMD6PGaang2s2G8DC3nm9DYfZc29q4KbE71zJ3zzB06AtlUafdNtON5BYBUe0rxAwcBnyra&#10;OzCXdrUVQxAAMlH/BL//CoC/g+8PoUyjkT4iHz6X8lceT2BAa24y7xQM+s2j2u1BlSb9f7IKRBdq&#10;aprKiK7K2v4bAJTHCgDVlArR2h35P9LSh5a6FnSpJrubdcS8cYOxZ9lUeK+fjZN7VuO44wp4bFqG&#10;MQP6KJa3s44Wlo4bTsu7GYWhbigMd0YW1V9h+D6UxR5H4jFPzBs5FNZ870gqc28q/KJAV9SEHyDY&#10;QnE1MxQVod5IP2yP2phjaJFyVbS8NzIIuxwBoC9BGET4BfIYgFtZp2iJwxUA3s0PowqMwD0C8EFF&#10;Mu7RBj8Q+DEei+pTVGA6HhJ09wm6+1R6MgoscwLv1+cSbnmKAnxYl60oQ4mHDJkac69RAJiFR2eo&#10;FGmHb5TFUQUGozjmKHzsViP4oCN8D7nAwX4TZsycjO5sgE1srGFJyJuaGkNbRw+6hqYwoJKeMW0q&#10;Zq/agu7LD8Jyz2noehCAyh7PAsCHBOALqCtTYv49+En8lwBsU3z/CIB/MxosAFQgyHOEYLs/TIWR&#10;+X8CP5k4q8bzWu60vrTBOptKlb0Xes05BJuBX6A7rVefrrS7tjJFoxM6yyAIpXC3Lp0IP2tl8+f+&#10;g7oRgFQvg7th2kja3omDsXTKYGydPxoeq6bh8MYZOEjwHVn9JUK3fY0Mt4Uo3v8dKg6tRPXRNWgK&#10;2IJrVH43o5xwL94Nj1O98Zy293XWYbzPPY4f8k7iR8LvQ4E/PlCmS/xYFIwfqOh+IAAVyP0JgG3n&#10;lPgDAOX5h9IIfChTRRv0PlRE/v74B4FfW1ABvuPnvSVsXzNh32QH4G0uj3z8khC8n3QQN2I8aYWd&#10;cTZsJ+qCNhOEW1Djuw0VtMTZnssRu3M2oT8LkbvmI8J+IY5vpg1eMBKb53wOe6pBuwUTsGL6F1gy&#10;ZSRmjfkMXw3tjtEDO2NgHyo/sb2dzKFvYknlR/jZmKCLrRScsIS1dRdYd+6NrrweVta8uW26wWr8&#10;cvTaWIMuO+/ASMqZ7a2BBq2tplMLNBwfQN3hPoEmSq4W7WREmJZW1F/73XJkbrSqQCmu+3sVmDYA&#10;7uTPKcUQ/toH+K8A2BZtfX+y5leBX1sQgGo+YoFfQMP1IQx3noPFHF8YdJ8MY31Vv5uG7NjWQbVD&#10;mwK1/yLawKjs7qaMFndABxlFln1CpIpMO3V0pKXubKCJBRMHYe/6mfBk+O5eTRW3CfMnjUZnQy3o&#10;8zOG0e1sn/8Vol3Xo9R/L7KO70L84W3ICvFGwnEPbF0wE31kNFSjHexmjFIqPFec2qMUy7iYHobK&#10;0MPIOOSA0kAPXM8Ox83cSFyjyrvBRvQm80j6+m5mhxF6EQRgMJWfSv0JAO8KAPNCcZ82+DEt8KOS&#10;RDwsS8Hj8jQ8qqDqo/p7JPAT66uoP0KuJkcVdfm0v7l4UJ/D84Qcjw/rRAlm4HG9KMM0PDjD8wTg&#10;wwYC8kwmblQk4kpJBM7Tlvu7bcc+x7U4cYA2ePc2fDtvFgYP/QwW3ayhY6yrbK6ubKjeUQM6+noY&#10;NvJzLFi1AcNWeqObXT6M3e5BzfsHVZ/uvhcMWRLX1gco8ffA+0fx3wKgxO8DIm0Q/L1PUADIo7tq&#10;FFiZGybqQABI+6tBAOq43YKx/TnorslGryVB6DR2Kyz7DSb0LHnTWaALrW5XKWxK8Nl2lqkvnTGo&#10;X3cMG9QDg4f0xJBB3TFxcHcsnzIM300ZgnVfDyX8puLY5m8Iv8k4tGoMTm2bStv7LYoPrED5kVU4&#10;fWwtmqiaLon6IwDvxLjgcaInXmQcIPyO4F3OMUX1fWD8XODHCMJPlOk/FfNYHIwPAkDGjwTUfwXA&#10;DyWqEAjK8ScC8KfyyN9D4KcEgdemANviB57/oZRRTFVYQBudT/DmUXnmBuGtTJhOPYqWOB9cj3XH&#10;pcg9aArZzrBDY5Ad6gjB0kOrEe84G0EbJyGSVjjSYT4Ct8+B+7Jx2Dn3czgtHg/7RROxee6XWDFl&#10;BBXJIEwd0wdfDrXFwL5U2L2tlWlHFma0HrQbxiY6sKUq7EE1aNOZtpjQ68rHFrYW0LOxgungr9Bt&#10;eTp677wEE7cmaLpWQ8flOrRla03Hh9BwuEPLe57wa2DOtAKQqq79boKNKrCDMhWGuSKjwa0QlDXC&#10;ao600LuYX7TQMsv/XwPw7+P3EWAFfny/KEPaX6n9p6YA8DGM7M7AcLIb1MwGQrOD1h8AKCrwT5Od&#10;/0nI+2T+n1rbiLGaOu0zb1jCUJOvG6m1x4yR/eG9ZSF893yHQO8dcF6/DF90tYGZphr6WBpjwZdD&#10;sX/TYiTu34nsk06I89qKaI+tiPXeBbtvpmB0Z0v01lbHjAFd4bdjGYr8aYdpi2ujPVHo74zkfbuQ&#10;fcwVF2UNel44rmeF4FpmMI98TtAJ/K7zeD0rlPALVaa/SFGO2wRlm/29L5PwaYEfFMbgQUk8HpQl&#10;47H0/1EB3ilNxBMqwEdK/5+ovozWvj6Cry6PIUfCrZ5KjyEAlD7ARwTePQFgPdWgAJBW+CHVYEtd&#10;Oq4TgteK45Ea4AnHjd/iyD4HZbOxlUu/xbiJY9BjcE8Ymhsqq2fUdTWhpauuFIvo1qsvFixbhbEr&#10;XdFrWxqMZP6pFwHm86OyebqWqMHfAfj3oPtn8S8B+Of4OwCK4mud+qIELW87Qu+PAJTd3bTcaH3d&#10;bsJo22mYr83AgEUHYTNiCTr16Q/bLmYwtzSk/TLnjdgFtrzZunW1RH/a4CGfdcOQAbYY+lkXjCIA&#10;F381DJtmfYH104bBYf5YBO1aiIMrJ8Nn8SjCbwoyPKn8Dq5ABeFXfWw16v024Fz4LlyNdcLNOBc8&#10;SPbE83Qqv2zCL/eYov5+FPAV+eNjYSB+pgr7icD7uSSEcYoQJPgEgq3A+zP82lSeAK8NggoA5RzB&#10;93NFlBI/VfJYFY2fGD/z8QfGjwwFfgoco6ka+byYEJUBlHwVAN8QgE/SjuFe4gHcjicEo91wMdQB&#10;F0854sIpB5w7tR01J9ci3e0bBG+cgLCtXyPKbg7V4Dc4vnoq3BeOwd5FXxKCY7FzwWismjwQ88dJ&#10;nUQqwM8JwH426NO7k2ruJS2wCVtefQMdWJtRBVqZw9LCUJkeYyXTZGhPzG0ZvQfAdvZR9N9aBTOn&#10;Zmg41yt7iGjtaYEW1Z+mWGABnPM55owAUFTfNUUBqklxBBkkUfoFGa32V5bIqf8BgDKy938dgN4C&#10;wPsw3kpgj7WDuklvAksDWu3UoE4AduhA+/vfAKCEAFAmQMs0GG3CT2BqpN4Bo5i7PttWIdTLDuH7&#10;HbB2/kxY63VEF6rC6V/0hcPKbxDmtgPlQUdREngYkd4OOLpjDdZNHY0xNqboo9kO4zsbY9c3E5B6&#10;YBcqT3mhyM+NwHOk4tuB/JMuOJcaght50biRG4ar2adoewk3gvAmjzdzQnE7VyKc5yJxKzeCEYYb&#10;fE0e38mPwr0CAV8kHhZH4oFEKSFYHk/7m4R7ZTIgkoKnVH9PqAKfEoCPazNVKk+UYC0VXwODyu9R&#10;Q64CwMd8LsdHVIAyGiwDIQLAR60AvEdFKNVjrtJun04JxJ6NC+DusAYH9u7E2mXzMWXylxg0ehBz&#10;zBK6BvpQI/xlbbWMrNvQHc6Yuxjjljqg35Z4mFCUqXvSJXi9JwBf0wLzmv/eB/j3oPtn8U8B+Pvc&#10;vz+EnGuL3wFI1Sf29/cBEQJRlsQp/X8KAK9Dk0fpJNcjHA03l8B2QxoGLtwD2+HTYdurP7radlI6&#10;4bv2tkH3bt0Jv87o26uzMtrbv7cFH5tgBO3azLEDsIlWbtPskdgx9wscou0NcVyAvd8Ox4nV45Dt&#10;swRVJ9cRfGtRQ/g1+K1XAHE5ejduJrjifqoXnma2wi/vuNLv90O+L+1uAD5S8f1aHIJPhNtHwu1T&#10;WSh+KQ/nUeAmUFMBT8DXFgr4WhXez2U8iupjyGPleSsAP1YSegTfx+oYJeRxW7SB8KeKGEKTgKQS&#10;/FlgWkjQ5gVTpfrhqaw/TjmMBykHcDfRC7dinHEtfDeuRzjhSrgjzlENlh9ejUQH3lSbpyF65yzE&#10;2M9F4Kbp2EcV6L1sPPatmASXReOwefowLJnwGSaN6oFhw2Rj+B7KZjXdu1ihJxWHFYFnYkzoGZui&#10;E4/Wph0JQ12YmpnBxNwG1pa0xVSFBuO3oOu6RJjvPoeOtLQdCTMNBzZ09rTBDrcJtWtUeMwF6TZx&#10;oYuQyjCOMhKsUn/KJGlHFQB/t8H2PL+DwHS8/j8HIIH3RwDKNAllCZxMmvV6Tpt+G6YbCqA9bCXU&#10;9ayp/GhjCT81qc9HgP3Lfj++rippT1C2J/gIQJn/p8bHUsTUxsQYQ3r1wMo5s+C9Ywu2LpuHIXQ2&#10;hnxtcLduWLdgKo47r0HisT1IOrgHAdtWY9ecaZg1vD8+72SKIfx/T+5phc1U6ic2LUKC52bEu69F&#10;nNsaZB3ejcqwg7iWHYGWonhczY3C1ZxIXBe4yWgv7W9LfowCPIHgHZ67S0C25EbzXDTfw/N8zy0+&#10;vlMQg3uF0bhPCD4qJghLInG/JJrqT6bDSCThcVWaAr/HjOe0uU+p/h7XZjEIPqrAh3VihUUB5hF6&#10;uQoAJRRI1st64STl+KiR5whAGRS5Tyt8vTQeFwqiEexjp0DwmPtOOG5YgamTRmHkuGHoNoAq0MIE&#10;eka66EgVqKurw0bZBFNnzMfXS7bi840hsNzdAC2Pp2jv9Qbq3q+gIeuC/5v2V+KfAvDP8GsDoLqs&#10;/WRIn54yJ1ABoIBPBj0k/gpARf0RgKIAO7q3wIgANFqXB9tVieg3eyM6Dx0N2x690cWGKqR/N6WS&#10;swBQVoMM7NsFg/p2Ru8eRlQohpg6ui82fDMe6+aMgt28L+C5/CsE71oAzyUjsH/JSKTvXazAr9Z3&#10;A+pOrEOj/0acl7l+UbtxK9YVd5M88CDNB8+yDuJ1zlHazBN4nycDHn4KAD+VBOM3qr5fBH4EkMDv&#10;1wo5CpDE0qrUngJBxo9/VHg8fiznsRV8H8sIPUX5EXqEXxsAP1XHqh4L8KokVAD8IDCs5GsVsfw9&#10;/Fn5HCpBUYGvMwWAx5XRYJmg/ThtPx4keqAl0hl3otxwI9IV1yKdcFFKkB9YjQT72YhjyMhw5I5v&#10;cGLtZBxcPgHH13yNw6umwWXBOKyf8QWmfdmXAJS9kXujb99u6GFrgh7WVOFWJkrFbUtDQ1gZ6KKb&#10;uT562NAWm5tB19QS5sbG6GrdGTpDF8B22THY7GmEgdMdaBJeavZsle2vMwg6wrAdFV87cQ4uTQoA&#10;20lhBBn9Vfr//go+ZeRXymDtvIh226kaCUDZuOj3ZP4XAPy9r09UAENNlN8+/ryc20cgygCI1wt0&#10;cH8KPeebMF+dDt3PvoWmphHtqoBMG2pUf+oK5P5rAMpublIIVVZ/qABIJdieCpIW2NrUFIP79MaY&#10;QYPwRZ++6M3GwkhDDV3NTbF4/Ffw2bgOh+zXwnvjIuxYMB6zhnXBMCsd9DNSxyBLHUzoaYE5Q7pj&#10;/ZShOLl9ESKcVyFiz0rkHN2B+ugDtLORuJYTg6tZPBJ+Vwi+q4Tc9Zxogo2QE/jlx6qOeTG0uVG4&#10;w9dasgm/3BgFfLLu91ZBrALKu2J7GQ+LYvBYBkFogR+Vp9IGpxCEhB/V3yMqv0ens/CEqu/p6Wye&#10;Y9QW4El94e82+FFDHp405OMxQaiCIKHYIJVjZB5gGh4TgI8ac3G/KQf3GjNxm2C8SAWaG74fXtuX&#10;4PDuTfDcvg6zpo3F0JH9MGDkQFj26AxTWmETE3101NGClo4+Ro39Ct9+twFj1x+GjUM5tPc+UCp7&#10;K/27B16qIKYMhPw96P5Z/D7H9F8BUM2FCS7Qcyf8qPTUqP4U2O2VOX8y30+WRt2CuuztIZNexaO3&#10;AlGT79HfexvmbPWtVqWj28JgdB+zABY9pCiiBfr0VJW26ipL3zrbYEDfnrS+3dGfCdG/tzHGDO+C&#10;ZVOHY8ecL7Fx2kC4LxmDUFo8vw2TcWDxUKQ5z6MNXIc6v3WoEuV3ciMundpFu+iE27FuuBfngYfJ&#10;Mtl5PyEiU15UAPyx0I92l7aX6k/il1YA/koA/UJb+ivjFwEbAfdTOVUZ40dRfgJEAlAg96mSqo6g&#10;k/co8BPoiepT4CcQbI3KSHwi6H6piuHP8DU+lmiD4c/yOYyf+BmKfRYAFoTgbXYAnmeeVOIFYfiM&#10;MHyafAQPYvfhXowXbsfsZTjzb91DS2yH4v3LkLJ7FhLtZyHF6VtEbZ+NEysmwHfNFIRum4uja6bD&#10;edlkrJj1OSaP6o4vhnTFkP626NPFCD06GcDG0oSW1xjmRvow09UmCHUIPBOlqrGumSGMjHTQndfI&#10;YuBkdJq6CV3sCmDuchM6BIumlM0n6NQcmCMObCwdrlPpEXROsmm+AI/5IKPDysgv84fH9vYE4C4C&#10;kNFhx0WobZcJ0QSgLGH7vwRAZQoM7W9790cE4A2YLImGUb+Z0FbvqFKAanoEICFIwLX/VwAU28tQ&#10;lKLMGRQlyJ8xNDJSGm5LAz2Ya2rAmO+VQQ4rHW30t7HG+N69qOy64ItORhhlwZvZWhdjexpj8pDO&#10;mDWyB5aM+wxbv/kSjosmIcBhJTKpEE9HHcS5tCBCL5TwC8WljFO4lE27mxNO1UflR/jdzI/DjfwE&#10;wo1QK4hjxOJOYRzuFsURgIRgNkGXE0crTDDyPbf4npt8/ba8XhhLBRhLCNL2FifgYUkyz/FYnoGn&#10;1QTZaao8Renl81iAZ6cLeJ6gk6gtpOorUKm/MyoF+IgwfEI7/ESssPT90QoLBB/JaLCowCZCkDZY&#10;+gcvFUSgLtUfIZ5b4eu8hap4GxbMGk8OdMbnY4eh3/BBsOpkDgvmo3ZHTbTX1MHQEWOxeNkKjF7q&#10;iG4785lvdBoKAKnuZdaAshb4/yIA2/r8lI2NpB+HMGvnIYqPiSqvuaomPEupq/Zut6kMqQRoMbSd&#10;b9H28pwHW33PS9DwvAJ9KkFrh2b0WhuP3vO9YDtoAsw7dUVnG3NCTuaiWcPM3AI9e1KVDOyDHj3N&#10;aYV1MGaELRZM/xxrZozGjhkj4b7oCwRunIqYnXPgv24sYu2noC5gLer9V6Hq+HIqwLU4H7QDt6Ld&#10;cDfBCw8SfPA4aR+epx/4fa6f2F8B4Idif4ImUBnw+JkK8GNJKOEXjt8Is08CN8JP4mcCS/rwJGR0&#10;VxThzwJA5X0CtFgVyEQJtio+RekRoALOn/iZHyuoLAnBXwm5X/iawFAJ/pwShKAAU6LNVovNfidL&#10;53ID8UqWyWUH4mVGIF6k+eNxCm1x0iHcpyW+F7cXLYTgTVr95sCNKPJagIw9s5GzdyEyXRcjlP+v&#10;gFUTEb1jvjJ37ND6WXBcPB4rvx6Kr8f2xvCBNqrqL51oea2MYWllCjNjIxhoa0GHySePpWK0TRcz&#10;WPDmtbXtBOv+w9B17AJ0WxWLLg5nYMzrr+F2TxnwUnO6pNQG1CIEZXJzO8KunSMVnmMzOkgf3y7C&#10;T+wuHyvgkyAI1flc3a7VAv8PACjwk5B+wD8DsAPtbwePR1SrN2HwjT+sBkzh30fw0f6KElRT01FN&#10;ZSEQ/9kosDLY8cdQbLDKAhtSpZjrSb2+9viMymXWkH6YPXQA5n/xOb6bPB5LJo/Gd9PGYP3XX2L7&#10;9AlwnPs1di+aAafvZuLozpWI8tqFzBOeqI7xR3NKOM6lR+GsREY0LqZF4kp6BC7T1l7KC6H1PYUb&#10;ORG4kR1F4EnpqQTcLIhHC0GmBOHWUkTgEXa3CL4WQrAlR5ShnE8g/KTwQSLuEHr38uJwn3EvPx73&#10;i5IIzmQ8qqDNPU3oMe7XyjSXfDyoLaISLKYlLuZrJXhYQwVYQzgSgKICHzJEAT6pz8dTKkJRgk8a&#10;+bNUgg8as/ComYCkCpR+QwHgDTqds1nByAn0xLEdKxDKv3/1wsno28dcWes/4PNB6MoGw8LSFAZ0&#10;Iu3YQPUd9DnmL1qEMd9uUQZCdN3oKAi/Dmzc1KRElqIA/x5y/yzk/X+MvwNgGwRVZfDF2jKRlf6+&#10;VgAqUCQA+UXaAKglAHS5BQ13fjmv62jndQUaXtegR0VouasefaTC8Ax7mPceRlUhZZcs0auLKcxN&#10;jWBlZYX+/Xuj/4DuvOH00ZfW9+uv+mPF3DHYOPtLuHz7FQK3zkaM/QKEb52OqB1TUHp4ORpDaHt9&#10;V6LmxAqcO7UF1yP3qFRfkg+epOzHs9QDeJl5kAA8jLcy8CHz/Qr8qAAD8IEKUEZ7P5ZKn18YQ2V7&#10;BYC/UMV9EnUnUGoNleWVEAtMGCqv07pS2f0koJQj42eGCmaq96lgKbATFcioJghPx/4en/hcLLKE&#10;qm8wmlY7Au+LZXndKVXxhdxgvGTSvEinKpRyXBnH8STtEB4n7yPoPXAn3g3Xoh3R5L9Zmf+Y77kM&#10;RfvXIGXPtwhaNwmhW2YhzmUFjm2aDZdlX8F++WQsnTUC40f2xOD+NujK69C5kyks2eqaGRvAWE8H&#10;ugSgPlWMiZkeOnU2g62NKawtzWDaox96fjmfNjgUnXfUwFSuv/Nt5gUbPOfL0N5zDdqOUiWGqo8h&#10;+wC3ky0vd9HmKuD7g/KToBVWFxu9Q6UA/7cAbE8AqvYAoSKUPkCPF9Byewljwtdgmg/Meo4lAE2h&#10;TuurpWVAZSc1+zRoaaUe4N+rQIGiquILAalOBaj0+6lBm1a4XxdrTPm8Pyb27YzZQ3pg3eSRsJ87&#10;GS6LZ8Fv13oEOG3Cyd3rEOi2GYEumxHmugNxPk7I8N2H4kjZPjUA5VHBqIsj+FLjcDYtDmdSo9CY&#10;GYtzmQm4nBaPaxmxuJwVgUtZp6gAZcCDAJRCBqLoqOJECd6mErxNILYUJjESFaUnlreFtliU4c2C&#10;GNwmLO/wtTsCOx7v5yXgQV4SQZiCO/mpuFeSjTul2XhQWYD71YW4S9V3T2BXW0oYluFOdQlVHYPn&#10;7tTKVJi29+QrivCRQJAAfNpECFLxqfr+qAZpf5XntMcP6jJogxNxITsEldGH4LP+G8Qf2g2HtfPw&#10;GQFoaNIRvQb0Rm+ywKazFQyM9AgkdVjbdsM3Cxdgynd26LspCkZuZJD3M6W8mYbPW3Q4KGqO+fA3&#10;8ffga4u/gd+f6wFK4QNV6SsmKu1vB2VyMxWgDHbwF0uiCwBlxLdNAaoRfJpOso0ibbA7zxF87T0v&#10;Q8PjCnSdrsNyWy26L/KF+eiVMLHtByvrTuhuY4LOZh1hYWKIbt26oge9f1cqjQH9LDFhTA/MmtQf&#10;S6cPxa5vJ+Lw6tkI3zkf8Y4LELtjJjLdF6DOfz3V32rUnVyJ86GbaAXt0RLrgvvxBCDV0ZNUqr+0&#10;/cq0F4GgwO99vi++J/x+IPx+JPx+Kj2Fj2W0vhXhVHyqQQzp02tTgG3w+0ngJ8BjqJ5TqUm/XVUc&#10;fiS4/hg/MT4KCNugyfcKEAVwv0jUxOHX2vi/iV9q4vHpdBw/LxY/8Hf8UBalTI95Tzssa41f54fg&#10;VXYwXhGCL6Ucl5TlIgSfpR3Bo+T9uJ/khZZED9yMdWWDsAVF+1ah/OhGFBxYy8ZiNhXzZMQ4LSUA&#10;Z8Ft+US4rJ6OdQvH4ZvJQzFl3CClrFiPblYwNtGDkZ42LGiDTY31FQjq6KrD1FwPXQhAc14rXese&#10;sP1iNqwWBcJ6WxXM9rbwut+CuozOOUmBVAKQdlhD2QXwBnOFik/WAVMVtrNnXkm/nwI/scQS/Dm+&#10;1mEnAbj7mlLl938DQGUgRJSfj2r0V839OQH4GiY7zkFvoiMMbIcRfGbKUjVNDXXaWnUqOgHfP7bA&#10;qnL4BJ9AktBTo/1VVm8M64c9q+fhmN0yeK+cgRM7luKITH3ZuQLx++2RcsQJqYcckXbUCdn+nsgL&#10;Ooj8oKMoCvNDcVQg8iP8UBoTitPJ8TidmoC69EQ0pCWgidA7n55A25uA6xnxuEEleD0rHDcEgNmn&#10;aItlQEP6/gR+UtJK4JdM8NHGFqfymIIbhOMNgu82QSjW9xaVXwsB2CLvzU/E3Xy+NycRt7MIxbxU&#10;AjGTYCQASwpwp6IULZUlhFsZblWV4m5tFe7VV+FufSWjCrcJw9t1xbhdU4LbVIW3qwhDKsZHDbTG&#10;tMQPqfYeN/NI6N0lAB800QYTgg/OZOIeAXiHKvBKfihVbSABOAMn7ZfDa/syDO5tDjMLPZhamyub&#10;JvXs3Q3GFEeitA1NTDFt7mxMW7YZQzb6w3pvA9S8HkJr3/fQ8nrPa83rfkgGQ6TxbAsVBH8H3Z/g&#10;98ey+G3nlOcywKEMcsgcPwJQVneI5VV2BSMEZZMj2Q9Cpr602WCp+CJVQjRlK0Q5R/B1oGLU4s8Y&#10;EIo226vR7RsvGA+aBcvOPag2rNDJRBuW+h3QycyEAOzCG8wM3WyM8MXQrpgz6TPMndgXK2cOViY7&#10;+2/8BlH239D2zkGa83yUHllJ+K3jzb4K509t4s2/G3eTnHE/YS8eEQZPUnzwjNZX1vi+ypJ1voeV&#10;gY/3+YQfwfdjySla2lB8oPX9icdPhKAoO2VQgwD6XQFSkcmAhQDvo2J3Cak2tVedgA9VEoQgz8vx&#10;Q3U8fmZ85GN5n6oPUGWLP4naa4tW6En8WpOA32qT8OvpROXzfyyPxo8CwBKxwlSChVJh5hTtMIMK&#10;QCyxFEyQ5XLSL/gkjRBMO4C7yd5oSfDG5QgXnD65lQDcgPLjm5DhsQxBG6cgeNtshO5ejP3rvsb2&#10;BbRk336JpbNHY+akzzFl4nB8PqQvrbA5jPV1YGGgx4ZJyhLpQd9AS5kf2NnSCJbGhtCzsIHVoPGw&#10;nHsEVhsLYep0FR3dqPydCTKCTvoCtRwJMudrbDzpBmTgTHJGJjnvJgyVwQ8V+GT9rwygCAhlJUgH&#10;vkdd2fz6fw5A5fG+V4wXikVq70EA7n0Ok2110B+9FYadBkJL05j2VdYAyxw+qfYs/Xr/GIASsmGS&#10;mpoWVZ8GNPh8NG9Ot7Xfws9hJfx3LYXv9sXw27kcgQ6rUBC0H/nBB5Dh54HisMMokc3KQ48iN+QE&#10;ck8FoDAqFIUEX3FCJMqT43A6Iw01GSmozUxBfXoSGgm/ZqrBC5nxuJwZh8sE4OXsCFylChQleCVb&#10;gEj45RCOhOAt2lhFATJaBISM21SCt6gIBY43c+NxtySV5wg8wu9OISFJxXc7l5GnUo13itJxvzSP&#10;78vH3fJitJQXoqWsELcZ13juFqF4tTgfV0oKcbWsCJfK8nGuMBtn8zNxPj8d18uo9mqKqPRK8fgs&#10;rTLjfiNtdGOBAsRHhOCDM+m4W5eGlto0XC2gii06haSj23F4+yIctF+NIX0sYGSsDUNzYzpEC2VT&#10;KdnBUBodHV0dTJ4zB9+s2YFR6w+js1MxtL3vQ9PnHTQ9CT5vhlSIJvhU1aH/OQD/DLw/hwJA1Tw/&#10;wk+sb+vyNil/pcaQ3cFka0Rl2kvrMjhltQdtsyaVoUyBaacMmFyBjvt1WqQb6LKjCt1mOMK4z1j+&#10;UZ3R2doYVobqsDJQh62luTLFwraTGfr3tMSoobaYPrYnFk8eALtFY3Bo0wyE2s1FkssCJO2ejTyv&#10;RcrAx5mADbgQupmqZxfh54SHaR54nOJF2yuq76Ay5eVt7lG8yzum9P29yxP1F0jwncJPZQK+1onL&#10;hODPDLGqCqgIPumv+1VGZ6nYFEtLZabYXQFgdRx+Pk3IEVwqCMZRtcXyGK88bwPgzzz3sULs8F8B&#10;+LNMhZHg448KDONogxMIwUQlPsnPi7IsV02NkfmB38sk6aJwfnce86XiDNVgbiBeZPupBklk7XDm&#10;cULwMAG4DzfjPHEpyhW1/ttQ7bcVJcc2IH73fPiun4xI56UItF9EVT0Gq2YNx3ezx2L+tC8w/avh&#10;mDRuOIYO7ocuTD4zQz0Y6nWEAWGor68FXapAc6OOsDEzhKmVNSx6D4PlDHdYrkiC8Y4z0HG9SZV1&#10;RbHAAkANmfhMAMqWmUqRDMkL2mEBoGr6C1Wgw3llJ7gOAj6xxFIMQdkU6X+nANXkuO8l2vk8V/qJ&#10;2lEBdtz7BBbbTkNn8Epo6VhDQ01XsbRqsvm5TIOhCmxHW/s79Kg6ZKRXFQSlhi401LWhxdf6mZvB&#10;fdVSHN60FP72y3B82yL42n2Hk9uWIf2wK0pOHUem3wGk+/kgL+wY8iL9kBtJxRdzCkUJ0ShOikMl&#10;1V5tdirqctNQn5+Fusw0nMmSSEUDX2vMSkRTdgLOUaGdzYrHuew4XCT0LmZG4UpWDK5lxeE6z13P&#10;iSUEYxQ1eDuXAKSlbckl1Hi8xbhB4F2n1b1dwOc8fyOH1pjgvEXbez07hZY6DlfzonGJn3suKRIN&#10;0adQExGEylMnUR58FCWMrJMHqF5PEuoByArwR25oCPIjT6E4NhzF0WEojAxBSXQIKhLCUM/vdqmU&#10;irK+kOArJviKCT6xw7TCjVSA9ZlUjWm4WUpbzxyuTzmKI3bf4iBV8+jPbKGvqwZtOhAZIDUw0Ucn&#10;Wxvo6etDXVMTk2fNxZzvtuCrDQfRZ08+Onqw0aXyU/d6pVzvDn9THv+/BmCb+vtH8VcAiu0l/JRg&#10;cqvtvQQNmQ5DayMAlJa9AxVhB55XcyP8+FyTcJRlcEpFGPdr0PG4BjP+bNcdlegyYT1Mug2ChbUF&#10;rZQmrI01YGuuCxtKXgsmla2tFQYP6IIxw2wx5YtuWDl9ENy+m4CTW2chZs982t6FyHafj+L9S9BA&#10;+3vx1Fbcjt6FB0l7cCdhDx6meuJpmrdqsnPmYbzJPqr0+ynwo/V9V+BH9RfUCkCGjOjKoAbjI0P6&#10;/xT7qwCQVpWw+0SY/UKYKYqOsPpAIH4gDJWQx63PfyQw5Sjv+0hAfpSfq6DVLefnEGbymWKLP5xW&#10;wU9gqAJga/BnBIQSyu+SuYFtSpBW+PtigpBqUAotKLUIpSBrXhDVbQBeZfrjBUMU4d1EKsGk/biT&#10;7KOsHDkTbIfagO0oOrQaYXbTEUQ7fGrPYnivm4ZVXw/G4qnDsXzOeMyaOAzjRwzAcAKwV8/OMDM1&#10;YDLqEIACwY7Q09GAMSFoY67P1rkTTHsMhsnEXTBfEgWj7bXoSBWoxWuvQdCJBe4gqz9kf2DXS1D2&#10;BCYU1XfLCDCVn7ICRAB4gZZY4KcCoFINRgGgJO7/BoB8TSywlMGi+lNzfQpd92cw2VAI9d6zoKlp&#10;iA7qOoqqU6e1VW+voQyCCPiUAqitalApdSXTXfhYvb02lV8HWGirw+4bKuldm+G7dQmCHJfj2JYF&#10;CCAAo/duQ/ZJb2T5HkRW4BHkhB5DUUwAiuMiUBAXiZKkGBTFxyA/Pg75sdEoiCFA4iMVKObzcWl8&#10;BEpiT6EilraY5xtSo9GUHqNA8IJEJpVgRgyuUhFey4pUpsbcyIriUewwba6ALYewY9wh7G7lJhF+&#10;SbhGMN4SFSjn+P5rmeG4lBqJ80nhOBMfiIrQw8g96oakvTsQ47gNIVvXIXDrKvhvXY7jm5fBd8c6&#10;nHLmaz57EXtoHxJPHEWq/3HkhgUS8IzQQELRH5mhJ5AX5YsCAr8o2h/VKWG4Xp5GFSgKUFaFZNES&#10;Z1MBpuNmBS0+bfAtNu7Hdy7CgR3LMWFYDxjoqKG9RnuYUAWaWJjCgI7DnOJIquyMHDMeMxd8h0nL&#10;9+Bz53Tou12EphcB6E3I7ScACb02AHY4LDnUmjNtYPsTAOX4R/D9/r5/CECBHSGnRpWn1HcTeyPT&#10;XfjeDnsvEI4XCUWG9A9Ki68UQrjKxLsCc+ez6LYtF13GLIRF1978g/RhpN8enUy10JkAtDCTQRAL&#10;dO9ug0H9bTBxZA/a337YMGsovFZOQJjDN0h0mYsU55ko9vkW1UdWoDloE65G7MB1xoNEqr9kF1pB&#10;Dyq/fbS9qlFfFfzE9qrg932Ryv4KAMX+tgHwY5lq8ONXAucXZaSW6o8Q+rVaVBmtKY+izD5Sof1M&#10;UP1EOH74PVoHPlqV4idC8BcFmvH4TUIBoEpVymDHTzUEX43AjpDkUQEhz0v8xM9qmxP4M6H5Iy2w&#10;qD9FAfJ7vqVtf1cawqOU5mLkncLrLEJQRofTA2iH/ZSlc4+kknXKPtyIdyMEHdEUQiXouwFpHgsR&#10;7jgHwfbzcHDD19j6zQgsnTQECyYNw1zGmCG9MbR/TwzoJ3uEWMDEyEBRgIaGurxeOjAmBK1N9WBu&#10;ZQ6z7v1gNHYDOi0Nh+WuOnQk1KT/T92JDeRu5sTuPwKQ+SDnWqHXBsE2EKpLPyAtcVs9QBUA/x5+&#10;SjL/AX7/GID8uQNMYhkBlhUgnk+Zh0+Yh89huTEbmr0mKDuzaXXQVeyverv2yoqQNgAqik/gp0yS&#10;VoMmQ71DO+jwdUO+NmvEQIQ62iHEbjki9rBR2b0Ox7csRsju1Ug86IAs//20voeQ4X8Uaf6HEXvE&#10;C8HeHvB1d8cxVyccdXLCAbtd8Ny6Ffsd7OBltxkHtm+FD6FzaOc6nHDciFD3nYjd54xMwrQo5BhO&#10;RwehPj4UDXGnCK1IXEqJwtW0cFxPDcXN9HBGBG5nyZw/2mEl4viY0MtJJgBTqBBpiQm/mxlRuJTk&#10;j7PxJ1AXfgSVQftQcNQFWT72yPC0Q6z9WgRvWIpjy7+Bz6Jp8JDyXYum4NCa+Ti55Tv47ViLSA9H&#10;RHk7I/6gB1KOH6TKPY7sID/khPgjh6oxO+w4Mk4dQeJJH6QGHEBu+FFa+3Ba30xlTuCdhmzcrk3F&#10;rUrZiS4Kd3gM9dqs9AHOmfQ59PUIQM0O6KirBTMCUNdAD6YW5uioZ4DeAwZi1rxlmLhgA0Y4hsFo&#10;b6NifzW8CK79qv6/NgC2FwDKXsGSN62ga4PfH5//EXxt0e53+9va/9cGwPauTFSp+Cuje5Lc0g9I&#10;Rdh+73mqPbbesh/EHia0m8wNFJV4Gfr8mc5u59F1Yyqsh3xN+9sdxkbaMDPRQGdLXd5QOjA1NUQn&#10;Gyv06GWDYQM7U/11x7cT+mLbN5/j2MYpiHL6BjG7pyHDbQYqDy5Cw/FVuBCyBdejduFmjCPuJxJ+&#10;Ke4EgCfht4/W95Bie9/nn6Ty8yP8/PG+MIA2MlCJH4pPES4EYOt0Funv+wsV12+MXwmwXxV4EYCi&#10;zGrj8Bth9RthpSg2UXhKiNoTW6yC1yexyWJzBYI890nUn3wm4SdgFQDKiO9Hft4vAkCBn/QB0kr/&#10;EYKiBD9WxBOAVJulMfyuVH6F4UqprR8IwO+LgxhSpYYglHJd+YxsUYGqKjLP00/gSeoRPEjehztJ&#10;HrTDTrgUvp1KcBMKDn+HZI9FiKKaPrF1JtyWjseqyYMxe1QvzP6yPyZ98RlGDOyNfr06oxsBaCEb&#10;fdOO6Olqw5gQtDDSgw2Voam5AYxtaFeGL0GnhX6wprrXo51V363a+a29I3NFVKBSCZr5IZsl/QGA&#10;qvJXf1WB0geopgyGiAL83wKQioDg6+DzQgFgO9qjdu6voEMA2mxIgXav0eiopY+O7akAqf5E1WkK&#10;AGl/ldFeZSBEprjQEiuDIwLC9jBUa48velor63vDXFcjYNdCRO7dgKPbvoP/7vWI8LFD+D4HBOzd&#10;STu3GXs3rIHz2lVwWfMd3DdthM+OnfDcth0eWxjrN/K177Bp8SysnzsFm+dMxabZU7F17lTYzZsC&#10;h4Uz4PHdAhzasBwBOzYhytke2Yd9UBF8Eqcj/dEQH0S7GoQLjKsppxQI3hYIZkTiFiF3W6a+MG5T&#10;Fd6QXd/y45VBk2tpoTgffxJnIg6iOtAHBYf2IMN9K4XFOsTupNJbOR1eMuNi+ki4zh4F1zmj4Myj&#10;2/zx8Fo6FQdXz4Hf9uUId9mK5ENuSD+xH9kBVH2EX94pPyrBk8ih5c8JP4G0wMNIEAgGEZLBh1FK&#10;JXytLI0KsIgAzEJLJS15cSTulMXwM9zgtHIGvqMTMTTQRHvpm9XoAGMTQ+jQfUh1aNlfpVP37pg+&#10;awFmzN+Azzf7w9yjmfDjdVa2y+TxoAqCykbpPP4RgP8s/q8AsJ3bWb6/marwHNT4uoa7alBEOsQN&#10;nS+gK1+3WR0L6wETYNXJBoZGWrCw6AgbC11YEYDmlLs2XazRs28njBrRDVOGd8XCL3tjz6LROLFp&#10;MgK3T0as8zQUHJiP00eW4zzt77WwbbgV50jL54JHyR54muqFlxn7lQEPUX+vqf7e5J7E23x/ApDw&#10;KxT4BTPa6vuFEjBhyiCFwOk/qLz+QuUlyu+3qgT8JipOQNUGQIbKqorCk6PAShVtqlFRea3xS1m0&#10;Aj8lBKx8/Vf+nKL+/gaAKturPBd7TIh+KKOlJvwk5PFPTJIPSsEEAWCI6thagPWHglN4n0MI5gQR&#10;/IFUg75Ug8fxNO0QIeiFlgRX3Ii2xwVCsNJvPXIPrESi2yKE7JwD7+8mYsPUIZg/qiemj+iOr8cM&#10;xtih/dGvZydl20xLM2MYGepAjxA01NNhY2WErpYmvHaEIG2w4bCF6DT/GDrvKIOpXPfd51WTnml3&#10;2zu1AZDPFQDycavqU1fWAf8BgGKBZSBEscBtAGxtsf9HAORRscAvoS6VoF2fQdfjCaxWRUO7+2ho&#10;axujo5omwdZOWQ0iAFSmuPC5WGIZFZbnHaj45D1GGhoYYmOEnQsnIYTQO2a/AP5O39G6LcPhrUsR&#10;6WUP3z0bYbd4OtbOHIcNsyfxvd/AecUSuKxaDJfVK+GzbRu8t23B/u074LVpMxyWLcSWeV9j9ddj&#10;sHzSSKyYKDEcayYNx4YpX2DDVyOxmed3Tid8lsxB4LbVSPVyRKGfFyrDDqAh5hiaCbPzSYG4mnoK&#10;N9LDVGowIwItVIO3aXVbZHpMIeGXH6uMIl9ODUFj9GGcDnZHlZ8big7aI9VlLWJ2LUHguhk4uOhL&#10;HFs2CUdXTsORVV/j6JoZ8Ns8HwHbFyJ4B//OPWuQ7L2d38GTijQYF7ITcT4nBRfyZHJzGq4Wp+Fy&#10;cQrOFSTiIh+fK0jG6bQIVNBq59EeF1ANnpFJ28ok6WTcYl7fZAPflB4E740LsIz/CyszfahJcVn1&#10;9gSgkdIfaGbEoxqPtraYOedbzJ79Hb5Ysw9WbrXQ8nquTHRvt5/H/Wz4WgGoUoKSR38PPQkFdH96&#10;/jsAZX+PthL3vwNQgR2TVuYAKn081xRr8zsAXZup+M7RAtPKuNIiS6f4nkswdm6G7e5qWC4NgM0A&#10;/oHWZjA206KK6AhrcxlpZFiYKUUQ+n5mi+FDO+Prkd2wZspg7F08FodWjoXflglI9JyJkiPfov7E&#10;ClwO3oyW6F24m+BE9beX6s8bL9IIP2Xg4zDBd4wAPIHXeb4EYAABSNXUWtdPytR/KJOQJW2qNb6y&#10;euM3AvA3UX8En8DvN1re31oHJn47rQpRa8o0FumvkyPVnhJ/hF95lGJ5f6OFFVWpgJXv/U15P8FJ&#10;0P3aGr/UCPj4ucpRNR1GVOUHwvN7to7vxfq2xrsS2WgpBK8KaXkJ8jdSfTqfyjAvDG+zZdmcFE/g&#10;+awAhi+V8FFCcJ8yKn47ZjcuR+5C46ltKDu+DmnuSxG+aw4OrfoKdjOHYfGYXpj+eVfMGD0IE4Z/&#10;hs96yyCVCZPRCFbSF2OsDx0tTZjoi2I3ggUVoEVna5h+/i1s5x2AzbYiAvACNAnA9gJANpBS2FRy&#10;RplGtUcssRwvKepPAPg3KtBeBkL+bwCQia+c+0D19z3UvV5D2+MxtJzvQt/jAcwWBUHTdjQ0dSyh&#10;TYWnQWsrFVw0ZCvMDqqd39or8NPga+rQpfLroqeLMXQmW2aPRpDDCoS5bcKxnUsR4LQOR7Ythr/9&#10;Khy3W4nVk7/Aki8HYuXEIVg/bRS2z54Ix2+nYwdVnePSBXBbuxKeG9bCY8N6OHy3nICcB7tvvsbm&#10;GV9hw6yJWPP1aAJwMDZMG4at00dgy9cjsGHiQEJwCOxnjcW+pdMRsHEu4p3XIO+wA6qDPXEm+ijO&#10;xfnhYjKVYEYYrgsECcBbtJy3RA2KHc5LwM28eL4ejospgfwZH1T6OxKATig+vAO5+7cwH9YixeU7&#10;pLhKrET6vk3IOLAduUfsUezvjNNh3qgJ90HVKYIv+hDOpwThChXmjcIUZSvNuzWFtLS5yn7C9+vy&#10;cK++EPcaivGouQL3m4rRUleAW1VZOF8YSwDyu9Wn8lwqblQl40ZFEi4UxCDhiAvWzf0KvWzNldF5&#10;qa6tq68DHboPcypAbXVtGFhaYMqMOfh2/mKMWb4TXXcXQ9f9sVIRRtlGQSZGU/X9OwD8c/wJgNeV&#10;QQylwksrAKWwpWxu3Z6hztZdzekmzzHJBYC0wLLvqwatruwTK3O/1JxuQXv3RZg616PLrgKYzzsE&#10;q96fw9xMD+bWejCSRfYmBsqk205WVuja1Rq9+8sgiCnmftkDO+d+gb1zR+Lw4hEI3TUZqftno/r4&#10;Ipz1X4WrYVvREuOAe/EueJjoSQDKfL+DysjvqxwCMP8E3hb64TVt7+t8giGPdlFGT4sYBOD3tL5K&#10;iKoqkZUXBFOlwI3AI+gk/lKT9NeoTVKmqSihAEtgyCCs2tTf34acJ0QrRU2KlZYQq5ugUn21PPKz&#10;PtWk8NgafPyxOgU/Myl+ogL9kRb4PVvIt6XReFsShTdsKV8RhM/5Nzyn6nshu9DRGr9lvOPf9i4n&#10;FG/bAJjtj9eyrwkbhUeJHrgdK2uGHXExfBtq/dchz2c54nbPhd/6yXBeMBKrJvTF7GFd8PXw3vjq&#10;8z4Y0tcWXTuZwtrMkI2UIcxN9KHfUQsGHXVhYmCkVImRuo02XyxCrwX7YLO1AMZ7LrDBE3sroJPG&#10;UQCoyh0NugVNZfRXpQAl/gaAjgRfmxLc/T8FIG2PKIAD8vgHqr+3tEevqRCoAp1boO9+DyZzjkDN&#10;cijUtM2g3U4GQFQrPFR9fSrV105NJkMLDNVpk9vj885W2EKbesJuBaI8N8F39wqc3LkSx3esIPi+&#10;g/fq+Vg8uj/mj+yLtVMIrpljsGveROxdPhv7Vi8iNDcj0scJ0Yc8EXNoHyIOecPXzQHHHTYg0GkT&#10;Ql1pnT13UVluoZVeTaBSWW79Vil8unfJZLgsGA/3hV/h+Ko5CNsyDwmOy5HlvRVFx51wOvQAzsb6&#10;0goH4EpaCC1uqxLMDCMEqQRzY3Ejh+pP1hDz+QWC62z8YTRFeNACu6DMfw9KCMMyXwdUnLAnFB1Q&#10;6rcDJQEEn98eVAXtRW2oO+oZDRGeaCA8zyedhBRkuElbfbskGTcr0nGrOg+3ZeVIjawMycejxlI8&#10;birDk+ZyPi7GE0LwUUMBHp7h600E5ZlM3K5Lx83TqbhKAF4qikN57EnsXjUXowf3VrpdZLK5lpYG&#10;DHW1oMfGV5MhrmPCpK8xd8FCTFixC/3s86G/9x4V/wvIRlrKwBdzQabD/K8AqIDvD/CTkIGNdgSc&#10;qL02ALZzvaHMDWznfoFB+7uXyS2DINKKO9+CrtMlmLvUw3ZHBoxn7YVZt89gbETLa20II1M9KgvC&#10;kAC0tbRUVSTpZYIxI6yw5Kte2DSlP9xmDoL/ijGIc5mB3OMLcCbwO1wMXoerkdtxO94R95Lc8CjV&#10;B08Iv+eZR/BKlF8+rW+RL9VSICERqOzo9oIW8WXeKSqnCEIkkkARqMTgfWkcfihLpA1OJszSCMBU&#10;giqdkMvAX3iBfmMr9Zf6dPzH7yHPUwkwRg1/hkpRGfSoItQkCDzpP1Q9T1AGT35rheonvv9jXRo+&#10;MX5WIoPPMwi/TCU+1mbh+4pUvCtPxjt+H4nX5Yl4VZaAV6Xx/N5xeFYYgyeFkXiSH6HE09xQPM+T&#10;SdJUiAWRyjzBV62FVF9mnsDz9MN4lOyDO3EeuB7lTBVoh6bgjSg/ugbpexfi1Lavaa/GYOOUAbyB&#10;u2LiZzYYPcAGw/p2Rp9ulrCxNGIDpQszQwl9JqM+DPQMYcXzsnNf55EL0XfhfgWAJnsuoiOvvbID&#10;HAEoGyUpyyVdBYCXoSlVYGQDJCX+CkDlqNQDZIgC/B8CsA2Cyp7Csj+EFEJQIEhL7PIQunvvwGiq&#10;B3RM+0Nd3UBRfmJxlYKmtMAaBKDsDtee1lgAKDZYt0N7TB7YF14bV8Bv1zoE7VmHozuW48jW7xjL&#10;4LN2Aexmj4PDgilwXTEHJwnFMNeNiHTfguSDe5DvfwCFMpUkJgAVyeG0gzEoTQ5DQWwAimlhqxJO&#10;oJo2tjLhGAFwGGUxB1ERtQ9FwR7IOrEHKQcdEOe6GtE7FyBi63yEbpmLqJ2LkOO9BcXHHFERsBdn&#10;Ig7jYqIfbTBVYGqwAsGbVIAtObTAtJs38+Jwi7ASaF3k6+cTj6M5dj8aIn1Qy6gJ90BDOD8n1BWn&#10;A+1RHrCDqm8bKoL34PQpV77mQmC64WyMNy4kHqaN9lc+S/oWb5fIBkn5uFtbjHu1RXhYV4jHVH+P&#10;qf6eNpbgiXIsYhTiaRNfl9JZTXm435yDlgZCsDYdN3jPXaQybM6KxL7t32HSiP6Kw9DW0YaGproy&#10;+CYrbmTXPhOrThgx+kvMnDcfY5duw4Cd6TB2Z774PEMHWf0jo/7MAXWC738HwD+O/krICLDY4b3n&#10;CEBa3TYAujDc2NIra4SZ2MoyuauMW9B0vg1D/qyVax262CXDcLoDjDr1hIkA0IoApNc3NtJVFt53&#10;kXXAnS3Qr5cxpozpjOUTu2Pdl93gPXsw4rdNo+RfgsqQFbgQsZbw24zrsTvRIiO/aZ54KltZZlPt&#10;5JwkCAi+Ql+CzxdPcn3xMPskHlMNvSAkXhVG43VJLF6XxeEN1dW7inj8UJmEH0Vx8SJ8ZHyqSacN&#10;zSD4MvFLfQZ+PZOFXxtyCD1GQxZ+40X7tSEDv8jrvHgCtU+KNVbFR6q+TwTfRxkx5vNfqep+rUnD&#10;r4Sp8nl12YwcPs7lZ/DI5x/5WT8TgD8RgO+r0/CukhAk/N4Qfi9LCL0igV40HuVH4VFRFO4XRiiV&#10;fO9kheBOegjuZ53i30gQ5obx7w9nIxCCl9mydtgPz6gCn6QfUeoJ3op1x9WonbgYsZUNyWaUHFqB&#10;JKd58F0/BY7fDMfSMd3xFRX4yN7mGNTTAn1lS8zOprCQQQ8DXjMjAxjqG0FPl5bYhEDkNTQfOAO9&#10;5nmg06YcmFL96fB6a8jKD9pf6feTARA1V5kbKqtD+JhWWBSiQK8tlDmBDGUUmApQagb+DQAl/gBA&#10;ZcnTPwWg9AHy/QLBfQyf91CTmnGuT2DExlpn5BboG3aDpoZqAESquSirO9pLNRjVSHB7GRDhY3nN&#10;iDfgd1PGwZcqLsJ1J45tWYFDW5fDn+oteM9GntuK6L3bkbTfEalHnJB90o3gckaunxsKAjxRHLQf&#10;JaGEW3wQKlPCUJcRjarUMNTQjtYSJPUpJ3AmxRcN6cdRn3YMtSlHcTrxCKpiD6I8ch+KQ7xQdHIX&#10;Cg/Q9nqtQtrelUhzW4nMvWuRv38rKv2cURfqjaYo2tL447ic5I8rVHk3CMDbBKBUgZFlcXeKE3Ej&#10;L0pRgZf4e88nHiLMjqIp7gDORBKAoc6oDbKnNd6OCj87QtAO1UEOqD9F+EW64AIb0IsJ+3E5+Siu&#10;ZQbiWk44Py8Wt4tS8LAqD48EfrUFSoWYJ1R6T2l5n8mxPg8vBH5n+LypgK/lUg0SgGdzqAKzaIMz&#10;FABeLU3EFX7HEE87zBo7CDYWBrS/HQlBGQDRg5Z6B6hTmeubWuDzUaMxdfYcjFuyGZ9tCYe5cxM6&#10;CgBpg9vJZGgB4GHmhjIQ8j8F4J/gJ2pQ+gTbeTRT6clghxS2vI32BGB7Vya7THp2vwgNJrvMD9Rw&#10;aYEWw4h22NqlBl3t4mH49U4YWneHNe2TuZUeDGmBDQ060t/ro6u5OXp3MsfQARaYNNwCy8Z2gf3U&#10;AQhaPh4lHkvRGL4ZDVFrcSlqHa5Hb8PNBHuqP1c8TvfG86wjvOF98Yo3/CtCT2D4MOMw7iQfws2k&#10;g7iddhyPCItnTICnBdF4Tqi8pex+X5WCHwicH6vT8aGGAKLq+1iXhU/12fiF0PulgcdGgupMIX5j&#10;K/aXpnw+53mBIt/zq7yXYPtElagoQsbH6iRVnKbao639tTZNgemv8llncvDbmXxCtJBgLeK5Av6u&#10;PP7OXMIvBx8Y76oz8aYqA6+pBF+Vp+JlWQqelSbhUaFU94jGjewwXMk8hUtpgUxG2p7EANxICSQI&#10;g/EgUzZgpz2m2n2eE8QGgeo3x48NxEk8ZOK2xHspALwatQ0Xw+zQELAFpQfXEIJLcXDlFGyaNhSz&#10;P++JMX2tMaCbKXp2MUU3WzN0sjShSqda16f9NTKHsUknpWS5sakOjPpMQvfZrui6NR+WhJwuXYI6&#10;c0IaRwV2dABqrheg6XSeFpi5wYZTnWBU/x2EqminVIbhe1sBKBOZf68HKAn6XwDwjxCUopgSsl9s&#10;OyW+h5rP99ByfQzTnc3QHrgcWjpmqk2QpN+PoGvXQRPtlHqAmgSfjADLYIgAsD1MdTSxfvYUhO7d&#10;gYyjXgiy34QAx01UgpsQ42WH9MNOSD+4G1lH9iDrmBMK/PYyXFAY6IbiU14oCdmHykgqvPgQnE6J&#10;xJn0GNSmRTLC0chrdj7dH2cJwCbmaDMVe1OmwJCR5ouahMOojvJBdZgzSn23Iv/AOuTtW4NcgjDH&#10;fTVyPdej7Ogu1AS5oZGwPBcjSvAkLjMfrmVJUVSpDxiLlqLE1oGQaFphKawQQBV3hEA7iOYoLyo/&#10;F9QE7KT93YLyE5tQcXIbaqkE64OcUBdEwIbswRlRgbE+OEc4X+Z3kyrTd/mZD2iBpYy+lM9/LKXx&#10;2ZA/ZsP+pDYPj2uzCcFcBYJSIOEpRcQLWuDHskdIU7YCwDuyLpiC40ZFCm6UpSI9wBvfTvocvbuY&#10;Q0eXtlcAaGwIbQ11RaULAIeO+gITpn2NSUs2YehGX9g6VUPf8zEbOl5/WQLJ696mAJVR4D+B7s8h&#10;wPvznMB2KuvSaoFl9FcBII8eZxm0ugJAqrz2bFUFgLLlpaz60HRj8AYQAGq7tsDY9TJsCMBu22Ng&#10;OGUTTDp3V/aiNbcy4A2kq3h9AWAXM1P0tTHD8H4WmDrMEivGdoPPwtHIc1uBppOE36n1aIpej8tR&#10;6xUA3k5wwINk2dvDR7G+L7MIwBzZTpLwSzuE24n7cDXaC+fD3XEu0guXog/hStxxXGML2ZIZhqdM&#10;ijcV6fj+dA5+qMklfAREAiQGj7/UFxFWBFVjAY8lBGAZfmsqbgWiKLccRcn9Wk+4EXAK5HghP1Lt&#10;KSHqkIrvF77+m8CSifDLmVx+BmHaVIJfGb8Qqh8JwZ9pGz4wfqjNJ/xy8LIiC8+kJFFZOh6VyJKl&#10;OLbYIaiRSbV+HigJ9EZFyAFUBu9HFR/X8Sa7GHMUt1IDCMFgPM4KxtNs2Vs4iI1DAJ5k+OJ+8jHc&#10;TfBRpg1djdxKAG7DucCtqPfbiuLDWxDusASuSyZi0dgBmDS4K4b0skTXTkZsrIwIQFNYmxoqy+OM&#10;jM1gYdkFpiYCQH2Y9pmA7jPseX2L2BJfIgCvtAJQGsjLDDaKivpjzsjevzL6q/QFivq7rIBQooMj&#10;w57nlT5A/qyot38TgKpBDwGgvM7XCECNfS+g7v2M5wSG76Cz9z7MNpZDo/sM6JlYQktbFKCUtCcA&#10;BXwCQAV6MheQNlgeUyF2MtTB5vnTEOW9CxnH3BHuukNRf6dcN1Px7UbaoV1I3W+HjMO7kHnUEXm0&#10;rbknd6MwwAXFtLGlpwjACAIw1o/KLkQpcnAmLYLHMDQlB+Jcki8uJPsRgifRwGtUm3SMsDzCOIw6&#10;2s26OB9URbqiLHQ3igmm/H2rCL4VyPFYiTyP1Sg+tJXg2oPGMC9ciD1EBXgS12iF2yywQOo2lVVL&#10;cQJBGK+U0brGnLiSdgQX4vfjbLhsuboDVbLb4OFVKDuyHuXMhzwB7N51yPHciJx9G1B03A7Ffo4o&#10;DXRBedBelAW6K5sySSN8Ny8SDykqHpYl4n65KELZQySDijCTSjCbkcMgCHl8zvtASuTfbWZIlWi6&#10;qjt8XwtFSEtVJmqSg7B61hgM6tUJZqZG6KChAW1dbWhrStFaAtDYHJ+PHYXxU6Zj0sINGLpmP7rY&#10;F0HP9S7UqP7a+VD1yRQoUX//pgJsA2BbWSwFgMqyt9aQvj/Z2lImQbf3OE8bLDZXpjjQ+rpdpCK8&#10;xKAKJAyl9dZ2bkHHvddph67BZHczbBwq0HVTEEwnrYRV957o07MzLGW9Ka2wTLI1EQVoaYzPSP0v&#10;+ppizghr7Jo9CKe2T0fl0Q04F7QNjac2oCliHa6ErcetmB1Ud068qd1xL8UbD9P386Y/hke0u3dl&#10;C8DE/ThP+Il8Lz1uj/yDO5B3gHGYj4/zAhIcZ2JP4mKK7J8QjgdMkJenM/GOMPrQWIyfGD+fYTSW&#10;4lNTOWFVQRBW45emSj4uViAm6u23unz8hRf4L2z5fqVyk8efFAWZi0+U/D9T+n9k/NpIgDaVEqKl&#10;ymd9OlvOzyrnaxX4qbmCv7OMv7sYr2oL8aQyh4mUidt5SbiQEoHKsOPK0qqYvTsR4bQZ4S7rEOW+&#10;CUn7diLziCOyjzohhzdiwXEnVAS40QodxPVkAk9ASKvykPB7kH4Cd2mt7iTtQ0vMbtyI2oGL4TuU&#10;zeEbGVX+W5HutRxB22Zg64xBmDrIHMP7mClVekyNeX1MDNHFwhSWRnow0NWBlQkbMKp4Y2see49E&#10;j69Wo+vmUpjuvkYAXlCApy7KjvCT/kAtR1kWJ/vLnKMt5lH6AkUN8j0arWpQGRiRuYC7+B4pm08b&#10;888A2F7iDwCUaAOgov4Ymj4voOX1kDeDvPY9dN3vwHxdLjRtJ/AmMqMF7qj09clAh0r5yQ3WCsHW&#10;51IYwYYOxX75HMQftEfSIWdEejjQ+m5Cwv5dSh9d+qHthOBmAnAbFaA9chl5J+ypAgksXo/SYG9e&#10;w6NUgftxOvYwauL9UE/o1cUeRYXs+ha8lxbXWVGQAtRUXsfEow6I2bcZCQRPzokdKItwR0mEK4oC&#10;t6PwyEaVAty7DEWEYNmBjaj2dUTTKQ9cIgCv8tpfSwtSRoHvSymsgjjcLpXd3lLQUpaAq/nhVIHS&#10;V3gc52O90RiyU9kxseLgdyg/tBIFnt8hace3SHckZPduRJbHZiS7b0Ty/k1I9N6MHLl/2PjWhB9G&#10;Cb93hge/j89WNIZ64G5OCO8lOpWiONwqT1AKHsiGSk94XzyiGnxEAD6mCnxAN3S3KYcAlKVxWbhP&#10;kSAAvFudhbNZkbBbMhXD+naCuZkx1Tqvk4bY3/bKqLyOnglGjfsS4yZPx5ezv8PnK1zQzS4bhm53&#10;lb2B20tlaBkM+X06zP9QAYry+ysAZQBEnsto7wV0cGfiulLxMdrvZcJSEbZzlw7vFmjsuQ8d53vQ&#10;oxLU33MBZrtof3cUoPcGX3Sasgrd+/fHgL5dYd3ZklZKl6EPc6qLbtYmGNDVFGP7m2LZuK44sOpL&#10;pHkvxOmAtTgXugUXaNvOR2yk+tuK27G7cDt5N+6le+Jexn7cydyP27S8t9JlSoA3qkOcUHiSsGMi&#10;5rM1zjm6GxkHHZHsswtxPvaI3++IhAMSDkxqR+QHeKIxKRD3mCivqP7eE1gfmsrw09kqxmn8fLYG&#10;n8414Jfz9fjLhSr8vxcr8X/OlVH95eMTL9pfqCL/gyryP2lvf23Mw6/NVIrnyvHhbCV+bq7i4xr8&#10;dr4Bv56tx0d+1odz1fipqQo/EqpvG6vwrLaECZqHG4XpuJyXgtqEMBQEH0XyEQ8EO29HoNNWRPDG&#10;i/Z2QLjnFkT52CHluDNygzyUjbILAj2R5+eGfF9XhjOqeTNciDtC6++Hu1TGd2mt7tACiyq+Eyd1&#10;A+1xMXo3YemExggH1AVvY8v/HTLcvsGh1WOxZKwNvuhjiD5dDAlALRhQBXUyMYCNoS5saIM76xtA&#10;z1QbulZ8vdtgdBu5EL3WFMJm9z3oE3Jauxug6XCOlvcKtJxuUP3dJPhkFoGsEWYuCQD3yFQYGRwh&#10;AKkU2zueQwf+jJp9M1Ujc+mP22JKov4RgL8DTxV/fN6ePyMA1PB5Aw2vJ2jvw/d7fw89j4cwXZkO&#10;DcvRMFX27NWB7AHSvoOqorMMhEh5K1W0AbAdujI/965fghRa3YR9uxHN65B8wImwcyYMHJFJ8OUc&#10;2YIsQjCLMJTqzdnH7JAn/XZUZsW0wmW8TqfDPFAT6a2owsQD2xHmsppKchmObF0Az+Uz4bZ8Ng7Z&#10;rUWwu71SGy/hoANSD9ghRgZAXFegOGg3YerI38nf47MS+W5LUeqyDBVUarXHdqKZn38l8Siu095e&#10;yzyFW7lRuE/Fd6c0CXcqU5T9fgWAt0ukMnQIrrBBbIpyR5XvRpQfXI4K78UodJ6H5O2zkGC/GEEb&#10;5sNt9ngsHdYH0/p3xaielhhkbYQxPWzx7RdDcWD1IpSc8MDZyEOoPOmAFKdFSON3aghnfmUH4lZh&#10;BH9vPO5XpUDK5t+nC7pPl9S2R4jUCLzfxODxniyNq5EK0tm4Wp4Jp43fYvSwLrAw14euvj7Vuj4B&#10;qKaM2Mtm86PHT8KESdMxbvpcjFu1Gz23pMDQ5RbUZRCkDYAHBICiAAWAkkP/PNoflmVxKvD9LQBb&#10;wffXIBBFBTI02LIrxS+pAJVJ01R8UhFaCqJ2dJK6gFegQ8tjZl+LrjuL0XutL2wmrUCfgYPQp1dn&#10;mFuaKTXmpOy1BaMbb6b+tgb4aqAlNk8fhEC7mcg/uhJ1VH5nIwjAyC20v1twI84Ot+IIwHgH3Ev1&#10;oLrZj5Y0H1yJ90RTJFtc2oScQxuQyZYx5yhbTF+2xH6uKDjhguwjTkhjJDOZU9iaJx7cjVjvHVRU&#10;2xDvtZOtsAvOJgTjbn4SXlXlUwlWKAD7dLYav56rI8Rq8JeLVfh/rtTgPy9U4ieC721xMn6mZf1/&#10;aJP/k7b2t7MMvvYb3/crYfnrBf7MhXq+/wz+gxD9yM/7sbmM8CvFm5oCPCjNwOWsWDQkhFAl+CHX&#10;/wDVhRO/lz0BvQcxXva8+VyQx/NZx72Qwb8jN9ALZeGHUBVFqxR5GGWn9vNG8+Lf6cm/0xWFvDGr&#10;/V34P9uHWynHcC/zJO6kHcNNWuCWOBfcit2DK7HOuBDtiPORDrRPO9jQbETh4e8Q6zIPTktGYtIw&#10;a/TuYgQT444wlG4KfW3aYBmwUlWJNjbShLGlASx6DkS3MfPRZU0uzO3vQndPE6FWS9CdZWN4RakL&#10;qCFTYmQytCvVoVhgGQwh9GRqjIQMhLRVh1FndHC6ySRm4rYB8E/xXwNQLPJ7qMngh89zBkHo8QN0&#10;3B/BYgUBaDKcDa4llayRSv11+Gv1F2V/D5kHKAMjykBIO3Q20ofnpu+QynxJOejCvNmLnJOeVGYu&#10;zJedhN82Ogsqo4ObkH1gK7IOCgg3IWP/erqNHUr+yVSTIirDMILFZ9VU2C8Yh23fTMCiCUMJFGt8&#10;ZmyAHno6sGXj0pO2b2g3G8wbMwTuq+fxPliOULtvkehM2Pnao/DEFgqD5cjauwSFLktRsnclLetm&#10;nAlxw8U4KsB0f9XGR/kxuF+SiLuE3+3qVNytSiWQkgjBWMIxhNb1mDLyW3ZsI0q9l6LQaR4ytsxA&#10;4PKJcJo5CnYzJuJzc1NYETxWOvrQlIaB/58enTqhr6UlelEZzxrSG3uXTEfxsT24GLVPsc4JDt8i&#10;22sDmpUS/oG03ZFoqUymzU3H/VoqQh6fnCEEGwnD5kw8aCYExRLTGt+lo7pVWwRv+zX4amwvWFvp&#10;QUdHBx11jQlAaZTaQZducfjoiRg99it8PWcupq9zRK91UTCTSvTKZGiZBtUKQcUCCwD/65Alc20A&#10;bCuQ0O5vwOfcGkxW2RtYQkPpzJbXL6jOUSmq0fKqO15i638TmjzqOJ6HqUMdOu8oQbdVvrAc/x36&#10;DB6Krl0tYUhbZSrTK0wNYMYbqqupDgZ3McDskd2wZ/FYxLouRonvOtQGb8CZ0PU4G7YBlyM243LM&#10;dtyI3Ym7CVL6yoOqxhOXop1RG7gTxUc2oejwRhQd3crWaRdK2QKX+TsrUr2IiimH4Ms7uZcw8UKu&#10;ryeyT+xluCGX5zJoJRMO2CP9qDPKQw/hYnoEHpdm4of6EoKwjFa4mnBjEG5/uSyKrhxvytLxNDsW&#10;P9Cy/h+qvf88V4G/nK/Af1w6jb9c4nsIQIm/EJz/QeX3l+bT+KmhHO8bCvGmOhsPC5NwOT0cdVHH&#10;URKwj9bJAwkCPlmXecwFBQHeqAg7guqIY6iSkcSgwzgdeQT1cSfRlOCP5gRfnIk7gfqoo6iPOMqE&#10;PoKGMJnl74mKk06opP1v5I1xI+EQ7qQfx52UgwSgGxsPZ1yTNcJSRp8AbA7fSRW4mVZ4PW/m1fDb&#10;NQfLpg3GoF6W6ESrK7UBZQ2wlYUB7bBskqSvPLbobAbL3lSAYxfAdm0uTOxvoSMBqO7UwPw4z0ZS&#10;Bj0IOVrgDk6EHPNE6gJK36Aa80kFPzaeymoQvubA9/8OQIHdfxeAkvBMfr5HzecHtNtHAHq/hJb7&#10;W2i53YfV6gxomY2EuYkFdDvqK31/aurqhJ9AsD0BSBUo8FOeq9YFdyWQvDavRPJBZ7oFV2T4+iDb&#10;z0sBYMbhHWxk7ZBLAGUf2IxMny3I9BYQSmxE9sEt/H/aIdxhMdzmjcOu6SOwYcpgzBzSA6O7d4aZ&#10;enuYqGthoG0PGKprKttp9uvRExNGj8GMiV/Cddt6bJ0/E5snD8HxZVOQvnstagPoWA6to/WkYt+7&#10;FDmeK1BC+NYHsEGLOYArqX4KAGXwQ3Z2u3M6DXeovO7XZuBOdTJaKqRI6ikC8DjOhDG/jmxHpc86&#10;5NgvxIkFY7FpVD8cXLMcEV5eGGTVGQM6dcPAngP4P1Hj/0wXyxcuwpZVq/D1l6PhtnMr9qxZgvmD&#10;u2P3118gw2kdamiRi722I9edjwOccD3pGL9LBB1OIh5WJePx6RQ8qU+nCmQ0ShCEZ3JwnwC8R/f1&#10;sLkC/hQjk0f1QY8u5tDQ5DXR1IKmlpYCQB19NhAjx2HwsC8wddYszFi9A/3WhsGCDay692NVDrRB&#10;8HcF+F/HPwSgzN4Xy6JUg2byKgks+zso2xzKkifCTpY7OTcRgI0KBDvQznR0vkEVcAvatDM6Do0w&#10;2VlDAJai+9pgWE/eiL7DRip7zEqlBwszQ5iJBTbsiJ4WuhjV2xQrp32GQ5u/RubBlagIXMcbcx0a&#10;Q9fhfPgGXIvaiqtxO3AtZgdv4j1oSXLHxcg9lOCbqV7Ykh3fhvoQZypBT1rhQzgXfxyNMQKHw6gj&#10;1MoC91Ep7UOJPA47iOKQfagIP4ja2BOoIURKqKDyDjujmCCqDz2Cq8nheFiUTqVWhJ/OVCtK8Bcq&#10;u08XqQgJwHdVWXhRkEwlWID/71Id/p+LBN3F0/iPy1SLfP6J6u/judO0zwwqv5/PVOB9fSle0C4/&#10;KEnB9awoNCUGEmqE26mDKArahxxfDxQGU9HxeQmjLtYPDfEBaIwPwrWsaGZLFrMAAP/0SURBVNwq&#10;iEFLcTzuSTlzsTgyOlwYizts8e/kROF6WogyElgf6oXSo7vYIGxnIu4h7LzRknpIVTCV8BPFfC7a&#10;Hc0Re9AcugNnQzajMXAtSk+sQazHUjgun4AJg23RqxNVoPTV6mjC2txIKYXVmVAw72QCmz6d0XXg&#10;CPQQBbgqE1a87rp7zlHlNUGLeaKp5A6dgsM1qMnSSTamYoWV1SCEoLrkE+HXzv6cElIIQZkHqFjg&#10;P/QB/in+KQCl1Zek51Hdh4lMAMo6UU33N1B3vQuzZQnQMB4GMzNLKgsDdBBVIWXtFcUnI7+qEBC2&#10;AbAb/9b9duuQcsQNqcfYaAYeRLa/N1WgK3KP70HuUQe6jc1I915P+G1EFgGYxWO2zwYku63GgWUT&#10;sHFCX6wa2Q9z+9tiTCc9LBg9AuvmzoWhhiZMdE0w/LPPocvHUpRhYP9BWLJkObZt3YaivFzkpKRh&#10;47wp+Ka3BZynjEXxgZ2o93NEgbeMCK9DrucqlO/fhLqTjjgX4cOcPYkbsvE5c+JuOQFYl64UJJV+&#10;tvs1ybhVGYubRWG4khFAAO5H3YndaD62G/Eb5mHDsG7wXjKX90c4ckIjMXnAIFiracFCS5+A1iKs&#10;1WGjp4/RAwZg3LChqK8oQ3NZHtZM+QLjTNUx3UwNW4d2R9iqWUjesRB5bqvQ4MvcizmMGxkhtOTR&#10;eFqZgKe1yXjYlEobnIonjRmtmyYV8DsW4cm5SiTzHp32xQAM7NUFHTtSpaurQUtLrlU76BmbYwgB&#10;+NmQ4Rg7aQpmrrbD8M0hsNhdDw3vJyoACvyUXBDAMTf+BLw/xz8EoFLBg1BTlcRXhXRqd3AiAJm8&#10;WruvQ1NJ6mZaG0KQ9kZadV1KUX0Xee0C39MMw511sLGrQHfKVNvp9hg4ahx68Q+zlIX2hKCZiZ5i&#10;rfrY6GPS0E7YsWgUQl0WoPjkOtQHr+fNuREXIjbhUuRGXI/dimu0wFfj7XEljhecyqXqBK3bgXWo&#10;OLEN56LcmQAHcTvrJMEVjsclMbSz0cp8qLs5hIcAJyGAQPHDmfiTaKCSauTjs0kETJwvaqiiqkIP&#10;ojJ4H6pkoCT6OG5mRuEFFd73lOY/Nhbjw7ky/EyV9wsv1M9nSvGhRkZ1K/H/u9qE/+/yGfznxToq&#10;xDqCsvZ3AH4kOH+WPr+GUrym8ntSmoIWfp9LKSE4G++P+hiqOEYtIVxNhXdaFB2fN1PlnU8OwpX0&#10;MMhuX8+q0vG2IR/vGwvx/ZkCvKdleHs6F6/4mc9lGgKB+CBPFsKHKDfC2QgC/oQDig9tRzXt07lI&#10;V1xN8GSr7KMMFF2M9cT5KCc2LvbKtBipqF0dsAHZR9bh0LaZ+ObLPhjY1Qy2VHuGuh2VidCdZNmi&#10;sR5MrYzR87MevJ7j0X/SQnRZnQKznZfR0YEKcM8Zqj+ZKSB2l8CjxW0njSkBqCyBk9UirSF9f1Iq&#10;X0Z/1WWzJFkOt0cmQktyEoB/6v/7RwBUQZBHWp52B14p+0NIeaQO+96io9dLQvAdOu69B8tFUVDT&#10;+wy6VBHKPEDaO6X0ldheAlAFwg7KahDV6pB26EEFfNJlG9JPeCrqLy/oCPJ4g+b570WBrzMBaI8s&#10;Wr+0fauQwoYjxW0pEncvQuTmb7B3xggsHdAJs7ta4AtdDQzSaodZ/bvh2Pbt8Hf3QHdza2i104Ju&#10;ex0YUo3q0ZLrdtCElZE5Zk+bhfKiUpQXliDO9wDs503ETCqigFWzcYmNW+WRXajg7y7y2YRyKsDT&#10;J+15vQnApBME4CncLqYCZE7cq89SRlsf1RM0tbTA1bG4ynvjUmYwmmIO8Zp74EqQBw5QnbpNGY4I&#10;+43IOHEERTHR2LPkW/RWb4fu2tqw4P+iE6M/r/1AcwPsXPQNapNjkHrIDQnuWxG3eyXCNs5G8Oop&#10;CFgxEUfnDkMgnVyy/RJUErANVJuXk0/Q9UTgaXUiHjfz+5wV+DGaZHJ0Ee43luLJ+WqUJYdiwaSR&#10;bBi6w9hYB1raGtAgBDuod4ChmRm+nDITg0eOxedjJ2HK4vUYucYD1vZF0PSkAmztB2x/4LkqH5Qc&#10;klz6r0OpHNOWbxLtpK+PEPzrviAXaWdECcoI8BXCjTZX5mu5nOP7zqKdGxPaVerAyWuXqQLOQ8vp&#10;HAztG5VKId3Wx8F2phP6fzEOffp1h013GeWhDZYCm+a6GGCrj1mjusF11UTawOWo4I14JmQDzkds&#10;xSUqv0uE4NXorbgcvQ2XY3fhbPh2VBxbwxZxNWr8duBynBfuZPIfnB9EEJzCs7JogiEZb2sz8bYm&#10;i6DIxsvKDNwvScAtQvFKOm1AOkHB45W0YFxMDsSF5AA001I2iM0MO4TmmONsucLwqCgRLyvS+XmZ&#10;VHD5+EDwfWwsx6+U639h/Aft7/+hzf3PC7S+jF8Zn3ghP9ISfzxbjo9NZfjQUIzva/LxuoygKkjA&#10;nYwIXE0MwoU4f6pVX6pVX5wn8JTvkRiAa6mnlC0N7+XG8O9JxCt+9zf8O76vy6Utz1NFXR7BnIf3&#10;tbnKa28q+R1lZ3/Z6T8vDPeygtlQHEJdoAsqju9Ejf8uXIr1IPwIwIQDyv/sUowz/6d7cCXSnv9j&#10;GW3fhlLfLQjavQDrZn1OVW6NntZUgYZ6VIGEoH5HZU6ggfQH2pqh64Ah6PfVfPTekA6LXReh40j4&#10;KRaYAFRUnirERQgE29YAi/JTRn4lHKQiNJXf79Vgrisl8dvLRGhpjf8FAGXys/KY8Gt34KUCQDXv&#10;H6gAv4e2FENwfwV997votCgCavoDYWhiBk1NAaAUQJX+vzYAqgZDZOc3TU11aKu1R59Oxgjy3IX8&#10;kMPICTjI41Gl0nNBkCfyA3cjx88Omcc3IGX/d4h1nofwbVNxbDFhMqk/7EcNwKrPemF2FzMsGdAN&#10;a4b3x85pX8Jz6bcIc9mDVZMmoYumLnrqGsKW36UTf39/E0OM6W0Lj+0bkB4WhvB9B+Fnt4FKchZW&#10;0TqvGWiF0kN2qA33RKG/E/Kp8iuO7EQtlVZTqDeuJBCAmaG4pSjAZNyvU+3H8aQhE0/qknGvOh43&#10;CiNxkQBspj29lXKCau1bKjcLnFw8HoFrv0HojnVI9NqDSMf1cJz2BdVrfywb1hffUt0tHNELdjPH&#10;ImTnaroLV1TTNV2KPUqBEYy7eQE4n7KfrmsvGoIcUHV0O8qO8rsFulOcHMS1NH88KI3DE9ryF/U5&#10;eE7l95gWWCZGy3K5+7yvHjSV41xxKlbMnoAxw/rA2soIhsw1TSpBmbJkbmaDcdOmY9CXVIFfTMDE&#10;mUvx+aKdsNmVDS2P+2jvzbwhBNX2P2OevPgdcP86/gRA2Q9E6v4pmyPRyijgkyQWCMrUht23Cbsb&#10;fA+TV1aHyNQYNymISQASguq7Lyg3gb5DM6yoArtvyYDtN57oNfxL9B3QE936dFUssKmRFrpY6mBI&#10;Nz0smtgLh7ZMR+bh1agN3oSzVH+XCb/L0dupALfgaux2qj+B3zZUnVyLsiOr0RC4EzcSD+Bhjj+e&#10;FhJ8JRF4XhqBVxXReFudRPCl4l1NJn6oyeHjLLw+nY6X1ZTeZQlsjaLxoCAKDwuieQHDcSOdNjM1&#10;AJcTfamOjuIiFeJ1gkgg9KQ4Cc/LUvCen/OhvhAfz5QQgGX4CyH3mzJVphz/Qej9RmX4C4H4sbmc&#10;oCzGTw0F+Km+AD/y595UpCkTm5+Idc2KwI1UUWqBuCoz9wnim5K42eG4V8DkzaVqZTwj0F6Up1CF&#10;EuZs0b+vzmBk8vOylInT8rk/1GYTrln4kX+fxJuKJDyj3XhMCN7N8CfsjqA5zJMg3IPzke64Ekul&#10;ELePcPTkYxdcjWFE7SYA7fg/345KX9mMeymcaN+mDumKXpYGymod2RzJSI+2jZZYny2zkaUhrLr3&#10;Ru8xM9BvQwq6Mi+MnJqg7dxI+8u8kIEOAk8GQ2QjdJn+okyPEaUnqz4IPHVHnnO8RPXHBlRCgCjL&#10;KA++UgFQkvG/AUClKKasC6UFlukvGlIJxu0FjDzuwGbBKWjoD4CRqRktlR5BJ3MAVQAU+CnVX2RU&#10;uIM69Gn1TPR0MLirFaKpcgpOHWHIXh4nUHTqEEpO7UNxkCsKAxxRFLALRSfskLtvI2IIk6BVUxC2&#10;ejpOrZqBQ/Mn4PCirxC0+hucWjcfgWu+wfHlc3By1bfwXbsU+5cugOe3c+A2/2t4L5oLv83LEbZ7&#10;FaL2bkaCjzOSD7ojxdsBKZ5bkeSxEf4bZyLTayPdyUFUhPqggOqq/OAO1J6klQ3jdW0DoORQaRIe&#10;1FBhncnBs/p0PKlJwAMC8HZRFC7RJp9N9cXV1JPIdl+D6C2zkO+2grEGhd52KNq3C4VeO1DmQ8Du&#10;s0cFYZfrswc+i2bi4KoFyD/phYuy7rggBreK6bRobVvKY3CzJAzXi4NxsyAALRQjLbTbd3iP3c2P&#10;wz06H9kR7kFdKl6cIQSp/p4KnJtk7bAAsAwPKSxa6oqwdeksjB/eFwP7d4VlZ2MYstHV6qADG8se&#10;GDVpMgZNmIChX07BtDlLMH7ZTnTelgBd73to78N8kc3wZRoVlaAKaAK4fxV/AmAb/GTeVnuxKlR0&#10;qj5A6ce5xoS9xdb7GtUgW2xXASDtjhuTme/v6CpVgZng/JmO9mdhvqsBPbcXoM9SX/QaMYEA7AXb&#10;np2VBfbmxlroaqmNkb0NsGJqPwQ6zEPBibU4E7oZF8I3EYCbcSWKqi9qO5WfHS4QhvVBMvdpHc6G&#10;yXSYA3iU7Ycn+cF4VhiG58WEX3kUgZeIH2vT8K46hc+TlEnPbwiQN1SF72okUnmOyo4t0otS2svi&#10;aDwkMB7lheNBDtVXegBbR17E1GDcZ7I8oap6WRKP9/yMDzXZ+Jnq69OZIvwik5oJwl9knh/V3qfG&#10;EqrDEtrjIoKParGOkDpN5ViVirf8Hs8IvycyQpcTgbvZBJQAjyHP7+dG4gHV6dNitpIE2KOCSH63&#10;eGU9sPzu12UEekUKvq9K42dmqFavEH6yikSA+CPB+DMB+AN/12v+nKwVfpDNJEzzo+09zv/fQbbW&#10;BF/8ft4o+3GdCvBqnCuuRFMFCgAjd9IO7+D/dxty2Agd2DQd80b3Qj9rfdpefRjo68JAT0MBoLGZ&#10;AUwJQNte/dDriynosSIa3XjtTZwaoS0WePdZtGcj2MGRICTUlNwRADpe+R2AHewJvjYAyhxAWQki&#10;GyM53VKWwgkAZXLqnyH4rwCoJgCUSbH730LDg8/d3sLI/QE6zQ2Cpl4/GBgZE4AytUK71Qa32V/Z&#10;9Y3WlyA0NjJAF2sTTBs1EEm+3igMPYri8BMojjip7PFRFnZAAVB5yF5Uh3ug5pQXyo+7IdNjK1L3&#10;0A7bL0b01lmI3jEH8Q7fIo3nslzWocBrC9JdNiHVZTOyvexRcmQvsr0dqeRkoM4NhcdcUR7ggeqQ&#10;fag+dQBVEYdRE3FM6aOujjmA2tjDqAr1RH3EQZwOIoQPOaD80FbUnNiFplNs3OKP4XpGMG7kR+EO&#10;3Y4A8AkB+JIW+GlNPB5U8nxxJK7mhuM8HUJj/BGcjaRqC3FDw4mdqD+yHbWHd6LusAPOnHBH00l3&#10;NB93RoO/N+qCDqM+9CQupEYTcim4yVy8VZ2GW/wdt+m07vB4n4KjhRa3pUoseBzuMB5WpuBRVQYe&#10;8b55VMfjmXQ8owV+fjaTkYcnjQQg75eHjRW0wpV4cq4KzhsWYSwV79BB3WDb1RzWnSygRdXeu88g&#10;jBw/CcO+/Aqfj5mMqbMX4svFm9B1czT0PW+1rv6RyjBUgpITSv7I8V/FnwCoKD8FgAI/Rmvfn1IR&#10;hgBUc7ihALC9E8HoKgUSmLhUf9JPqOnCpBYFSQhqsVU32nEG3bcXo+/KEAycMBN9+veCta2logCt&#10;TDuiu6Umxg80w+Y5wxDltghl/hsVlXeF6u8Kbe+1GDuqFLG5u9DM82dCtuJcuD1uJnnhce5JPCsI&#10;ViqkvJKKKRVxVEqxeFcVR+gk4f1pqjZK7vdiHwmitzz3tiqe74vHi5IYAjMaL9mCvSIEX5URhiXR&#10;/CwpNhBOsIbgCaX9k9xgPC04hZeFEXjH931fmUT4pOMnwk0g94mt168EoAK/+iIlfqbqE0gKpH4g&#10;hL8nbN9LUYOiODwnAJ/l8XezlX7GFvQZoaec4+OnAkAm73O2mhIvqVLflEhVGEKcKlBg+hM/UyD4&#10;lhbnfUWyspzvA5PvZ57/SAB+4PP3VIEvpdM5Pwz3swjBdH/cSj1B+3sUVxIPE4AHcT3Bm6rajf9n&#10;Z1wSAEY74EIEb6TQHSjxXa+MBi+f9BmGdjGGhRHhp69HZaQJI8OOVFGGMLEQAPZC92HjYb3Alzak&#10;DsZ76ukOzrCBJAAdpY/vrDK/rx0hJ0VSZdN0Ffz+FLI7nGyLSQh22HNTqejx7w6CyMoQ5f0KAMX+&#10;PIe6z3OlP6gDFaC6x48wcX8Kq+nHoa7TC7oGRuioY0ibqwsNTdkOU12BoLLrmzINph10ddQxsG8n&#10;fPfNOGSE7EdJpC+KGeUxASiNOI6y8IOE0z6cjvRRlqtVhHqh2N+diswBhYe3o/QY4+hWFBzagNz9&#10;65HjtVmB1ekAT5ymha4OPYLaSALV1wv5BE1xkBc/Yz9hKudPoiHGD/XR0i9M+BG8lYRgWeRhlPN3&#10;VwgU+bja35MuyJ7g3Y6qEzvQFOLKBu4grrLBu8XG725pAu6xMXzakEXLSejUJuJJNRvfsihcZy5f&#10;EAimBSrFUesD96L+hD1qD21jsBE8tguN/q44F+KJq+E+uBhzDBeTKQry6Jao5O4Qfneo+m6xUW9h&#10;Tt5lQ3yX+XefeXiPDusRc/BZrfQ7puNxdTqe8/Hzhgy8lO8iirQplxDMxYvmPNUaYd47T5orCcIK&#10;PL9Qg2MuWzHqsy4Y3N8WpibMPQM9qGtqKNPoxk2ZgTHjp2HUuCkY//VsjFm0Ab23RMHQnczxfsRr&#10;z2u+jznAxlAmQstgyL8eDWZOtcKvdRS4FYCEWDsFfkxQZ9oYWRcsU2Mcb7CFl4ofMgVGpsIQgNLJ&#10;LR3ffNxO3k+7LCsADOwa0HVrsTJc/fm0BejZtzesZA8QS2MCUAv9Outg9pjucPluPJJ8lqIqeCOt&#10;2jYqkq24KMovyg6XY3bRlsq0jV3KzXo9wRP3Mo/gSYE/4RVKQFD1VcRSocXRIhIYlPrf0wK/Z7zh&#10;hXpJFfWCCfGSAHtdFoM3lOtyfEEAPqcleCahqDyBIaFImL6QyjFUlS+l6kpBBF4QJrIvx49SrZkt&#10;3U+8qB/qqAYb8vEL7e7H+mJ8Ivw+0SJ/qiMYa3PxE+H7I3//91LWip/9oiiGYBIQJuGVrEApjv89&#10;XrHFluMLQvIl3/ec8JNQ/UwsXhKQr6kOX/PveFOWyO+fQAgSrJUEIxP9x8pUfq80AjKVkE7EuzJ+&#10;pvxdVLYPMoNwN/0kriWdwNXEI/z/HVAGQq7FeOBalAvh58Qkd8L5CHs0yuBSwCbE7l2CLXM+x6he&#10;sgpEF/oKALUZWtA3NICZ1HDs1Q3dhoyF2awDsNpeBoM9tQQgLfDvfXwCwGYFbh12MV8Iu9/3A1YK&#10;oIoaZMOqPBcQtq4EEfvy744C831qSosvr71TEl+jFYDtvZ8Tgu9g6vYEll/5EIBdoWNgDh19fWjr&#10;6BOEMh1GNRIsIFSCjzWoBPt2NcPW72YgJ/wY4Reo7N9bER2I8kh/BUKnI6jIogijqCN8vp9w8uI5&#10;KiUCsS7CE3Xhe3E6xAmVUmLquANKTrigPNAblVR2CsRijisgq+HP1kTt48/tx5kYqqzow4TgEVSF&#10;HUQZVZ4yz5NwLIsi/AjG04zaiCOoDnBBJZVflS/Byt8ha3cvRPOa0treyg1DS3Es7lclE4CEXwNt&#10;Z30KXhCCj0/H4Rbvl6uE4PW8KJxP4ucFeaDO1xk1Rx1Rc3wPLbUzzgTswdlThGCED87HHMTF1GO4&#10;khmMa7n8Od4Pt0pjcFtWmFDd3aXAeMDG91FVFh4zF5+dFuBm40VDHl5S4b1szMMrHl+dKcDLM/l4&#10;LuBjPG/O5zGfVriYoQLgiyt1iGSjMJoAHDFIqsdrQVtLkwDURt8hQzBhGgE4dooyCjxhxmyMnbcR&#10;fdYGwci1Cdo+T6HFa97e5xnz4RXUmCuyIkRZF/xfBnPqHypAAZxif5mgzpeo9GR0WOZvUQG2TnCV&#10;IqkCQBnlk5E/1eif9AHJGtCLMNrZiG7bqADXhlIBzkaP3n1gSQCa0UZZmWpgcE99LJk6AD4bpiDj&#10;0AomzWYqQBn4kAnQ23Ex0o4gdCAAnQjC3biRsJc380Gqv+NUSYF4K3X9KmIIQMKPEPyRrdwP1YQh&#10;ld4rgucZFd1zJoMUQXhOtfeSKk/gJ/GKUBIF+JKvvyph8Piaz99I1Ri+T+rvvS6MJADDqdKkoGok&#10;PrQC8Oc6qrEGApAX9lMjwUcZ/6mBtrihgJGHX5gA8r4fCOX3tOVvCNZnBNozKr8XhQK7BAV2LwRu&#10;BNsr2lw5qp7z+7bBj48FgM+pDJ/m0xbz3Cv+LfJeAeZbgvAdoSjA+74igf+HJHwvYOTz1wTgc6rZ&#10;x1khuJ/uSyusAuANwu96wj6VDaYKvBTrigsxzrgQ5YhGQrAmeCvS9q/C7iVjMb6/JazYCuvTAuvp&#10;akGnozr0DASAFujSszv6jJgAy9n7YbWtBIa766BN6Gkp/XsXaX/PKaGCHAGobIreBkDpB2SutAFQ&#10;zu8U63ztb5fC/bcA+D0B+Fo1KZZ2qL3XI2VLTFPXuzD+cje0DbpCS88IeoaGCvwMDE0JQFpgRQGq&#10;KUUSZGVIB6pAUx01bPtuNopig1AaHcYgBKMCUBmlAmBV+H7UxRzBmURfNMiczCRfNDKaGGeTqeJi&#10;DzEO4AyhVEe1WBNxiD9D5cioDKPaC92H2lBvBuET7o6aMFeec0MF7WgpFVnFKR+UhXijgjCsjPFH&#10;ebQvTvP3NMT70gIfQEOwKxoCd6PO31EB4JkQF5zn77rC330zN/R3AD6uTyMECT/Gy4YkPK0TZShL&#10;5GIJsmjaZVri9CBaYcI3iN+HkK6lujwTTAscyuB3P0tleT7lMK5kBRCAobhRHI6W8mgqQZlbmMbP&#10;o/2tpNqjGnzOvH9J9/OCLugF74lXdEivmgrxukkeFxGGhbS+BB9DAPi8uYAQpAJsLGdU4vnlWmRH&#10;n8SYgbYY/llXWFsZQFO9PdQ0NNF76GB8QfCNnjgdY6ZOx9S5CzBx/iZ8tioAFs5noOn1UFkGKQCU&#10;ghgyn/R/BEA1V1FyMuhBdSdVfpV+QJXakwmt6myl1QlA5T0yZcaZylAs8p5LykCIJn9OnT+jtfsC&#10;TKkAetiVoOfKQPT6Yhp69u4H685WMCcAu1joYEQfYyye0hf7N01C3vE1aAjf3qoAGVR+V2IceYM6&#10;4zLBdzPJHffS9uNxzglaRz+8KQrG9yWEUnksfiiPI2xof8sjCa9TBEUoARlK6EhEKgpPLO9zqjhR&#10;fc/5/Blt5pO8CAU2igojVMRyvhGlpcAxikAkiAi+l1SD7wvDld/1oTqZCjAdP1LSf2Dr9nMjLW8D&#10;lZ/0C7KF+6UhF5+YDD8r9rftOxHEhVSBhVR5rQBUQUwFtDdikZm0AjgZxFBCviOPz1tDIP26VGAp&#10;UORn0TKLTRal94qgf814Q1i+5ee84/d/w/Mv8sLxJCsYDwnAm8kncCNZ1gUfxC1C8GaCF67Fe+CS&#10;lDuKc2dL76wsj6sN2YqsQ6vgsWoipg21QWdzVR+gTkcN2kMN6BvQApuaoUv3rhg8ZjJs5x2E5aZC&#10;GDnUoiOBpyn9edK3J32AyhI3uoadzJedKgC2WV9Vf+BfAdhhh1jnawrQ/jsAbOvzUQFQdgmTLTFl&#10;U/THUPd6DjO3m9AbtRWaetbQNzYlAI2g3VGff4cx1Ag9DQ0tRf1pS5EEHjU6qMGEANy+Yi7KE6No&#10;fSMIoGCUE4AVtMJVhFINlVpD/Ak0pQQwgtCUFoLm1FOMEKXQQXMqoZIagOZkP1xIC8a51GBC0g91&#10;iccJTsIxcj9z3Rv1BGC9AJDHalrpKoKvMoTqMpIKMfYETsf7ozI2EDUyhUsKJwhoI/ehmbA8e8oF&#10;DVRqp/3sCUBnnKMlbwPgHebVvfIEPKpJxpP6ZDyrT6L6SsZzHp+cTsR9NpYtZQQh4w7z71ZeDC4l&#10;87sTtmdouc9HH6XokKIJx3ExxZfwC8SNvEjIZustbFxlM6OWsiQ8oPMQy/uokqClDX5B5/OyrgCv&#10;ZNpXUwXeNJXhNQH39mwpo1x5/OJsEYMgJPye8/Hzc2UKAEUFPrtUg4qMCMwY+xlGDJC9wo2hpdkB&#10;7dXV0G/EUIz4ahImzpiPCXPmYebiJZi2cCuGrfCD5a5qaHs9IPio+vfTBjMn2rbJ/J8pQJnISoj9&#10;FYAMV7bmypImWcROq0K1p0yT2SPwo/rbfRnarleV/YHV+XPajhdgbt9MBViAzkuOo+uwSVSA/dHZ&#10;1gadrE3R29aUADTBwq9649j26Sjx28gbcMdfrW+cI29QF1xJoFVL2Yd7GQfwOPsobZ1Uew7Ce2Vz&#10;IwJQ+uYoyV8XhdO2BlP1BDAC8SjXHw+y/HE/w5+qMQAtGQzawXtZoXiQE4FHtACP8qKp8EQBJir9&#10;ahJiMV+JhRTYiEojTF4Thu8KpIR+DD7w4v9Yk4YfGjLxY1MefqKElyIKHxUVSAVYRwDSDnygPZWq&#10;zq9LqdwIUYHbiyIVAF/QCgsABWgyaNEGQIHeY9ruh7QxEg9yQnkM5TkqOcZTseRsteUo6k4VYQRd&#10;mFIT8CWBJ6r1jcCQNucVX3uWHaRUhWlJPYnbKcdxL/mQsnXmrSRvqkIvXErwZqJ74WK8G5oiHVB3&#10;aivyjqzB/vWTMWdkV3SXArYGugr8dHU1oafP54SIjW0nDB3zFbrPPwjjVZnQ21GFjvbnoUmlJ9Na&#10;1GSCs8QuAnAH82Un82Qn80jUnhLMnZ0StL47z6ODXTPaO1yFGu3rvw1AJmyH1v6/dgd+YOK/h4Y3&#10;W/99b6Dm+RDq7k9h6nQNpuN2QFvfBrr6JlR/espIsHZHPaUfUEd5LrXnCEQCUEumpVD12q2Yh4qk&#10;aFrPKEIoFJVUgZUEYHXUMdTGHkc9FVmjAFCglxaOs4zzvHnPpoXhQmYkLmZF4kIGHzPOp4fiXHow&#10;mpmDTSnHCLJjaI47guboQ8o+HWeij6ExVlb3BKCeqlN2gGtIDEV9YjDqZa4q42xSIM4mnMTZ6AN0&#10;SXtxjhCs9XNCtaIAqeCpAK/SAt9kHtwlAO8TgA9qaHsJvacNiXhGAD4jDJ+fTsLj6iQqtwTcqUqi&#10;UkwjENPRUpREmxtJEIYxgnGZv+9yikwZC8dV/i03ZFvNohTckb6/Svk5wpWN/CMqwccVYn1VAHxV&#10;X0i7W4o3jQRgswCwFO/OVeBtcyWfV+Dl2RK8PEdlyOPzZhUAn5+tIgQrFAXYyO+xbMZYjCQAu9ma&#10;8NrIihB1DBo9AuPEAn81E6N4nLVkKSZ9sxZjVgfAamspdLwfMCeo/pR+wL/uE/zfAaDSB6jWOvWl&#10;TflJf566DIi4nqXqUy1013CU6i+EnkyNUaa+XOa5y4oC1HCRia7nVcvhdp5Bp/XZsPjmALoMmYiu&#10;3Xqjk00ndOnSCf26WmB4b1Msndwf/o7zUBa4BU3hO3AhQkZ+7Qg/J1xLcMeVJB/cTDtEK0f45dD6&#10;5vvjdQEBSFX2IxXa9wTLG7GpOYF4mu2LRxnHcC/1MG7zRr+TegQPM31pmYPxhFB4UBCpjL7ekaKR&#10;6WG4xWS9m02gEEivZaSYyfCORxlxfUMYviYYX1AdvqZ6kz04ZJe2D0yaH6kAP9ACf2guxM9s3T7y&#10;Qn9sIATrqARraYsrs/EjE+MtW1jpU5TBledSj7CAVlxscAEVJuEqkJXCp2J9nwqQc8IhRU7vZ5/C&#10;vcxg3EmXen8BDD+GL26nnqASPkYFdxQtScfRQlV3P9UPj/m+Z1R6z3NO4RVvgDcE4Vt+31f5Uiw1&#10;mK8F4J58Rupx3Of/5X7SPtxJ3ocbbFgu83ghwYcA9OAN6YQzYXYoOrEORzdPw/wxPdCLrbCxTIVR&#10;+gA7wkCXzw1M0NnGCoNHjkO3efugtyQJutvKoUPgaRJyyigvH6vvYtgRgNuvo/0OugWCTqL9Lgm6&#10;Cr633Q4CkNHBrlUBymieJOS/C0BRgDIZWgHgD7RBTGSpDuJ2Hxp7qQCdbsBsvD00dK3QkRZY7G/H&#10;jrRWHWVzdAKPyk8AqEGbpa2lhY6aGrA07Aj7dYtRlRKNyrgYVMdHoIoArI7yw+loqrhY2twEP5yh&#10;2msU5UdInE8X6EXjUk4sLjOUx9kxuCybmmdG4XzmKUYQzmUG4HwaI9kf5wi28ynBfB5GtRiK5pRw&#10;RgQhGYHG5GiqSAFqIBVkIC4kBeMsFdnZmAN0SV44F+GJ0/7OSl9gQ7ATLrb2Ad74XQHG40F1Ah7X&#10;JeKpQPBMCp43pBJQabSqKXhYk4SH9bSuMl9Q+vGqM3G3LFnZQ+Sa7B+cEYlrmbG4ms3nOTG4nhuP&#10;m4VJtM9UjhVxVH78XMYjioWHpXxclU4A5lD90fI2llH9lVP18dgsRwLwbCVBWIU35yvw+lw5QViK&#10;F+eoCPn8Bc8/5etPLlbj8uksrP92Cr7ob4s+PSx4rdSgqa2JURPHY+KUGRg9YQYmUgHOXroMk2av&#10;xoTVvui8vRTaHi2K+uvgLVOh/h6A/3wwhDn1RwAqe/v+DkBRgqpRXVn50cHprLLWV8ocqfaB5WtS&#10;3ojnNPg+DbG/jrIY/jwMHZpgtL0KZt8lw3yqK2yH0i516QXrLtaw6SI153QxtKchVs8YisA981EW&#10;vBXNkfZUgHa0vna4kbQXt1L240Y6LVvWMTzNJPxyfKkAA6h0AvGWFlf65WRfDIHf43SqG7F3cVQ2&#10;8fsIi2O4nXZMmSt4MXY/WzXaEdnQha3xzexo3GCCyo5aV1JClCq6T0uS8Yot4evKdLyryqB1TcXb&#10;0iQCkJEfg7d5p/ADVeaHqkRlJPhDPSFHKf/T+RJ85MX8RAB+IgB/qS2gAuRrVIAyUPGilDZa5igS&#10;es8LpbS9aoT3lUCXn/+ymK1zYSwe5kQSekzetCB+9wDa/mNKxd+Sk24olLJXR3ag8IQ9KvydcJZ2&#10;6UrMEVyOOYgrTPybvCkeMfkfZwXhWaY/XmUH4lVOCOF3SlUbkDfeAwLwHv9H95VtMw/ibvIB3Ew5&#10;QNu0HxepBs8LAGNccTbKERV+W+C7bToWTuiFXjIXiwrQSCZEy1HPBBYmluhu2xmDho9Fz7kHYbQw&#10;GXpbT6MjlZ/mLqo4+xvQoM3VEAASfB3srlLl/RGAKhXY9lgssLrUA/wnFljAJ4McStkrAV9ryNrf&#10;Dso5ASPtL+Gn5sFEpgrU9nwGLfc3MHW5DuNxu9DRqBMtsAl09Qyp9kzRnsDroKYBWWyvq6cLPQMd&#10;ZRK0oXZHdLU0guuO1QQgLXBsFKpiI1EdE0Tl54+6OF8qtBM4E+9HUIVS4RFu6RGEWBQuZdFKEhbX&#10;BCI5cbhGaMjevNeoni7TdVxiAydxkdf5ckYo3x+BC2yAz1Fhnc3kZ1CBnW87pvPz0qUAbhDOE4Dn&#10;aLnPxx3m9dmP5ggfNIURgGKB/R0JQBdC0ZuK7Tiu5ATRqjKXCKpH1fGEH5VfYyqeMl40puPNmQy8&#10;FgjWp+L5mSxlqszDumw8qM3CfdrZe2y47xJod9jwK8VUmac3mLfX2EDfZEN9hw7prqjLing8qWTQ&#10;vTyRaV7VGbS/2Urf3wuBH5Xf9wTge6q/94Tc9xeq8O58Nd4IBBmveP7lhdY4V0klWIVHfHyN99X6&#10;BVPoDq0xsJcVdDt2gLq2GiZOm6rsCTLh63mY9u1CzFr2Hc99hylrjsF6az6vd4vS5dHBS7UeWEMa&#10;xj+ATkD4jyH4JwAqo75KMHHF5rYOcrR3ZkvtLBCkwlOAeJZHJjhBqUGlKIvg9VyvQZ9KUMfxHCwd&#10;G2C2OR9m3x6H7fRd6PXlQtj2GQFTWl/zzvro1kUXn/cxxtrpwxDushzVoXY4K/P94qgAk+1wNd0V&#10;1zOoUjIP46aUdqKNe8Ib+pnSvxeAVwWBVH485p7Ao/RDuE0bdz3aHbcTDuBq7CHUBnsiy8cOfhvn&#10;w3HOl1g3ZTS2zZ2OXUvmwmndEoR40e4lyI5alPhJBARb4bf5tMKlqXhNBfie8v4NL/QTKrWnRVEE&#10;rWpLyh8qaINPJ+PH+gz82JxHBViEn5pL8HNjCX7ixZfJzx/Yir2nRXjH5HhNK/q88BQeUQneo1q9&#10;WyTrItPwrDSDyi+NQTuRHUZFSqtOdXAt8Tgt6E44L/4Kq6eOwPwvh2Hm6MFYMLY/Fo0fCPuFk3F8&#10;yyLEu65TZtpfityH8+GebDg8cT/lMCF4Ag8yjuIhG4DnmYF4QWX4hCriQUag8vn300/yfcdwl6+3&#10;EIY3Ug+xEfDh/53wi5XO9D2oCtyJgF3zsHB8b/SxlcowWtA3UIORiRYszIzRtbM1+vTuTQU4Gf0I&#10;wE5UgB03VkBjN+EnRU0JMu1d1whDscGNtMRUdwTc78Br7QdUnov641GNVriDrDP/EwBV8PtrKJ3b&#10;VHzKmk/aX2U/COW1d7wB3kDdg6978QbY+xjqbs9g6nwFxuN3Qse0MyEogyAm0DcSAGpDTV2bqo92&#10;mCrQ0MQIuoSfSUctjB7UDQedN6AiIQIVsTEEYARqCMCaGF/UUP01xp9EE3NGbO/FTCo9KqZLmTGE&#10;TwJVXxyPAr84XM+JpqKidSQQZcDhWh4jn+qKR6VCM+F3MSeKEY7LuSpAXqADuCCVv5mXV2ibZR+O&#10;s4mEX/wRFQBpgQWAZ065oy7YGTVSvZnH5ggPpdLLtewQZcLzA0WlqQD4nPB71pSO501pVGeEYCNz&#10;j8cXjbmEYB6e1OXhqURNNh6fTsejqlTF2t6juhPY3S6Jp/2NRwsdkQLICimASnvNx08r+dmi/qgi&#10;X9fn4uUZqromsbxlBKDAr1qB3/sLp/HuQjXeMt5dqMEbHl9drFTiJV9/wfc9u1yNa3U5WP3NVxjc&#10;zRzDqAL1O7Zn3unj62++wYhxkzB97hJMmjUTUxcsxIjxszBl3UHYbM1DR/dbUJeN8H2YEwdVAFSg&#10;d1gFN4HdPwfgH6Ld7lblp/TxXSYE2Xq7SFUPgo8KUBkNluVyBGAHZ1F7bPVl2guVo57bDQLwGnQd&#10;zqPTrhqYrk2G6SwX9J69HUOnr0WXAeOgY6kDfYsOtMEdMbyfCTbPHoVEz42oC9uBs3FbcSFxG6G0&#10;A5ez3Ci/qW6o/lqo8O7lBeMxYfKsKIIKKhiv8wlAwu9Z2n48SKBajNyNllh3nAtxRprLagRuWgj/&#10;7SvgOH8KxnW3Qlc9TXSmhetkoAdLYx0M6W2FtbO+RNphGWShzYzzw/PkILzNjVQGQ17TQkj5/Bdl&#10;KXhKxfamQAAYjO8rqAKZWD+xBf2pMZv2twg/E4AfJJqKCMZ8fF8jE6CT8I6tsFjR5/lBeFgcoQCw&#10;hTfAk3Kp+JyFewWpeECV8EBWhyScxEUquuxD27F70TiM6GaAzkYa0NfRZAIYwtZcB32s9TG2ny2c&#10;Vy/AkS1L4b14GhIdV6Eh0BXnwvj/CnfHrXhvRd09STuJFxkhVIRBeMIb6X5WCO5lS/l8QjCNapCv&#10;30k/gVvpR3A9dT+uSIEJ/h/P0wbXBDsgzGkZlk4agAHdTGBupgVdg3YwMFZDV36XAd06YeiwoRg4&#10;ZhL6zHRGzwVRMFpTDJ1dV+gQZKnkbWhvvwFNqj9NNprqTmfQnjnxR/hJKCqwFYDKIAgB+EcF+Gf4&#10;SbTBT/r+2imrP17xPJObr2kqO8G9gZrXOwWAHZzvwYy5bEIA6pp1hoG5BfRNzaBDEKpr0QKrdYSm&#10;hi7tLy2wJv9GWuFOVLlTvuiN/fy/VsSHozwmChXRoYRfIGpjTvJ4DGfiTqI5MZB2NQwX0qNxhcrv&#10;SnYsruQmMJKU4/XcWGVD8lu8vrdkc6KCKEYk1VQUrjMHZJ+Oa3nRuMy4JDBk3ikqMYsqUfbxpRK8&#10;kkalSNdyjnb7Qtwx2t+DaBIFKAMowW5KsYvTgU6oD3FFY7gHzhGQ1wnQOyUxikJ7fFrsLxWgDIAQ&#10;fs8b0/CqWSIdL5sz8bIpjwDMJ/wK8KwunxY2D89OZ+MJ1dwTOqEHtMT3BXi8B1Qhj5OUYgsPy1Pw&#10;iC7pCeH3lPZZAPimQaa6lOFFM9XeWca5GoKvhgCsIfROK9B7Q5v79iIBSOAp8LtENchzL/n8xZXT&#10;uHI6BytmfoX+nU0x/LMuMOjYDpZWppg8YyYGjBiLCVNmYtr06Zg8dz4+HzcFX610Q9ftudCiSNPw&#10;fAxNyQ/aXw3miJrYYFF1RxgK7JhbfwfAP4UCP2XiM0MqeBCAEtqOF9FRJrhS5bWTvUCUEkdSHUbW&#10;AbO1d75ORXgdmrtvQIfPrdnym61OhfXc/RiywAWfjV+ILj2HwqSzEcxsdWFjo4mhvQyxjeos1Usq&#10;yzoQANtpyXbieqYjrmVR0eUcxt1cXzzMDcLTMlF/ssNbEGHkj/d5vnidcQhPEj1xJ8oZtyKcUX14&#10;I46vmARPqqdYbwcURQfDZeMKfNbNBj1sO+Gz/n3Qs1cP9OjZDd1sLdDd3ACb509H5nFP2r8TuJ3k&#10;SzsdhjdUfW8o/b8vpSUuysST7BjCNgTviwLxvjwMP1XH4SNtxCe2oL8SgGKBP5wtwY9MgB9qc/B9&#10;NW10RQLe0jK8yQ/DSwJcBiie84Z4zsR/U0BrnJOEp7RG92idrsQFoyr4MAqC9iP6qCuWzByLfr1t&#10;MHzUCIyfMRsjv5qEKZPGYkBPGwzu2w2H3ByRFuoL9w2LYTdrFIK3zMPp47twmWrgVpgTHsd64GXy&#10;ETYOVM1SGp8qUFa53OffIDb5IW3ygyxCMPskWtjA3Eg7yNhHCHqpAHjKEZFuK7H662EY2IOK3UST&#10;FlGdEOyILsZmGN6nO0aPGYmhI0dg+NSVGL/4AIZvjkUvuzyYbCqAwa4zMLBvIQBvUxEyT3afIfBU&#10;tvePEFQAKPATJSiDIP8SgG3wU0X7/S/4/hc8yiqA19BUrC+h6P6e6u8R8/cWLJnHhqO3Qt/MFsbm&#10;ljAiBE0sLaCtbwh1TR1oqKsGQLQ6akO9QzuYUwFO/rwf9tuvQTFVX1l0BCpjQnE6OgC10SdRF3Mc&#10;DcyVpvgAQvAULgoAM1oBmJPISCbYkpStI1toHW/TVdzKp4oqjMEthgJAwlCmoVzPp10u4M/mRuEy&#10;1eAVqsGrjCtsEC/TFl9Op02WwhmJAbTAx5ijB9BExS9rfxuCXFFF+1vp54iaQGc00AWcTzyKq5nB&#10;aGHePSS4HlfT+ordJfieUwG+IARfnk3Bi7N8fC4bz5tz8ZQQfEzlJirwhZSur80mBLNoaZn3VRl4&#10;yFx+SBg+ZKP9gNCTeEiH9Igh8/4eCQDZ4L9k3r+pL8KrM1UEay3tLuNCHd5drMP3jLcXawk/QlBC&#10;UYA1BB+VHwH4kudenicIBYDVOZg3/gt0MdHBsAFdYGakBZvOlvhq2jT0HDwMk6bNwJxZczF9wTKM&#10;mTIDU1e7ovu2HGiLK3W7RwAyLw7TCbCBVAHwe7RTgnA7/G8AULXq468AlBUgUgRBz+Ei9GTyqvMN&#10;tHO5pVKFPK+xRyrA3FYKorZ3vgn1vXeg4XoVppurYLw0ARYz96H313boPmgCunXth869rGHV3RjW&#10;1poY3EMfdvPGQTZiPhuxG1fj7HEjZQ9uZbriTvYh3Mk7iYf5/lRQwbSMAXhRKJudn8S7guN4Tzi+&#10;SPbCA8LvesgelHqvxYEFo+AwcwRCnLegsTAdzTXlsNu6Eb369cLAkUOxaN1KTJ0/F5O/noVRo75E&#10;967dsWj2bMSePITskENKNZabKYF4yuT7oTAFH0tz+PuYJJkJVFOyx7Av3peG4qeqeHyqT8evBOBv&#10;BOAv50qpAovxoSEfP5ym+pMRZRmZLozEi7wQvMwKxGsm8+uMSHzIJzwZP2bE4ofMWNyJDaZdP47i&#10;iACUpicgPzMNK1auQJ8hQzF+znzMWrEen0+cgomTJqBXr64YOKg/PN1dUVdejIK0GLhvXYKt0wYj&#10;cNVkVHkux93gXXgR7YxncW54nnYIz3IC8CiHFj+PNpzxjBB8lhuIJ3kBeJjnhzs5J3CTDcnNtAO4&#10;kuiN5sg9qKYCjNq7GmtmDGfjYQJTI+kn04amrgFM9E3Rt4sNRg4dgPnTJmKv414EhabjWHIV7CNr&#10;MMY5B9bbCMI9d2iBHxFwV5RBNA1lyosKem3ga4sOMnDyBwUo01v+Hn4MJujfAXAfAcho5/WcFug5&#10;NPc+Q3s3KkWXB8zPW7CQ+agjNxF83WBkZoHOvObmVlbQMRDo6SsA1OXfZWBsCC2NDjBQV8eXA/vB&#10;0241G9AAlEeFoYoArBYARh0nBI+iIeoYGukYmhNCcCE1ko6F8OO1VAEwhQBMJgATqPgIwIIkJW4R&#10;htKHdpNu4gbjZmEsbvB1geBVUX/Z4XQ84bSwMuoaRgCG0QYH4UIaQcuG+VzCYTRH78cZUX8h7jjt&#10;vwcVvqo9fQWAZ8LZeMlqH/7MnWIBIAF1OgPP6jOp8jIUCL4Q5XdW7DCDCvDZWVmPm4tHDTzWy/4d&#10;WXh6Oo0ATMVzHp/XZPAzBHTpeFyZoUx3aYunAle+Tyzzk9osvKTzeVNfTIt9Gq+bG2h96wnAery/&#10;qAoBoaL8Lqng94ZAfHXpNAFI+BGArwjAN1drcK4kDRMH9YOJRjsM6dsFnWTZpa0lxk/6CtY9+xCA&#10;MzFzxlxMmPEtRn81FV+v2INBjkXQlm47AlBdGkOCT402WL0VgO0VANLe/rsA/Eeh7ciQ5UyyH4gL&#10;FSDhJys/pLS51p6bjOvoaN8MI8dKWLgUYNK2FMzaFIkvv7VHrxGT0MmmO/p16Ym+vTrBykYXncy1&#10;MKyHIXYt+BK5R7fjXLQjragjAehGVeKFu9lHlRv0KQH4sjCQ6u84XpcQQMUBeJd3HG8zDuIZlc7t&#10;gF1o3L8RIcvH49jicUjftwON6VG4WVdOSJRgx/bt6P1ZP/QY2BOjp47FYKqW3r0GomvnvujfZyA8&#10;nF1RU5KHwsRg5Af5MJEO4CEt44fCRPylIg8/FRfTRtJK0Da+yjmOd8Uh+FAVq+wI92tTNgFYgN/O&#10;leAXAvDnhjxlra5MRn5bGkkAUv1RvcrAxL20EDylFXpXEMvPjsHPvAGep4bgfOgRXEuNwoO6Ctxu&#10;bsa52ia4OHliwGdf4LMBn2PYZyPQxbIrelh3Ro9OVhg5ZAiOHTqEuqoKVBfmISc6EFFuG+C/dByy&#10;tkzD5SPr8CjMAc8JwGcE2pOME/w/huBBPtUfG5KnBaGEMkHI54/yA3Ev9yRuZh5WBpuuJu/jdXDF&#10;aTYocV7rsVYBIBWgcUfo6elCV98YFoam6N3ZBuOH9IXPjjWoSQrB9bIcXG6uRGPjWeyPrsPoHfEw&#10;2H4JajseQJ0AlM2Q1AlANWXkl9D7IwB3EH47L/K90gdIF9GqAP8OfjzX4RDBJtVimOTKBjhif31e&#10;8jHD6wU0vF9Ay121Bri9y0Pm5x1Y0np3/moXrGwHQM/UQlGAMhCiKdWOtXQYMhVGF3r6euioRdB3&#10;UKcz6Yq9ditRLBOfo08RgCEEoB/hdwx1UUfQEH0EZ6gEm+OlkhDVWgqVXLrsv5tMNZdCdZdGABJ6&#10;jDuFqQRgMhUgVSAB2FIUw8e0xFSIN9gQCgBv0AZfow2WPXevs/G9Tvt7NYMATA/CRQJQ+gBF/TVT&#10;/dWf8lBsbznhV3LMHmUnHRQYNof7KBsjXZWujhJZ+0uVRlv6rI6Krj6LgCOwzshACFVgo1hgQrGZ&#10;wKMKfNyQjceykRGB9rQqRYHbM6q7F5Wtz6sIPELwCdXgUwkBIFXhC7G+ohip/p4RgC/OFONNcy3e&#10;nm3C+3MNCgAl3hKA318+g/eX+PhSKwgZr0X50RaL/X15vhyvr1Whhm5reDdb6LZrhwE9bNClkzF6&#10;9uyEcZPGw9S2O5XgLEyjAhzz9VwMGjYC05faYeiuLGjLrBTXB8wf5sX+94r6a1OAaofeq0aD/x0A&#10;itqT+CP81PdcVZSeov5cbyoQVKNVVnc6RwBehDZtsEx70dpZji6OyZjlXwT/yGokRpfB75Afvv1m&#10;FrrI3r/dqWD60H52MkIPc10M72oEuzkjkX9sGy7EOeFqkhOVCC1t1n7atZN4IvArOIE3xX54zXhX&#10;FojvCcA3WUfwKtkHjyNccOnQRhTv+haxq79GjvMaNEYcwdW8BLRQit+4eAERsTEYOm4ULLqx9e9h&#10;ha7853Yyt6G0tsbXk2YgOy0DLTfO43pTCW9mf978HriTfBIfi+LxH+UZ+KEgG09SovE4+TheZB7B&#10;W8L4Q2U0AZiC3xoFgHn47WwhAViIn2VkWNbjltH+lkTgNWHzkhb0UYYfrmeE4lFJEmQ524eyOHxf&#10;FIHbcYdpZw7ieXUu/vK4BU/u3EXL3cfIzC7B3NmL8XmvQRjVoz8GW3dBPwtrDO/VG9tXr0NVcSku&#10;XWhGVUEOiuNoz0IPoXjvBpQ5LsJZj6V44LsZL6Pd8SzpMB6l+ylzCB8WheEx4S2DSC9kekzBKTwp&#10;pDXm//h2ttjgA7ieelCZGF0X5oLEfVuwbvYoDOpurlSCNpTVIHoGsDExxvDeXbHkq2FIO7oL9wnS&#10;Z/zs+0WBeFCRiNLiOmw5mgVju0ba2nvQdbxD8DGHZJCjTf3RDkuolCDht4uwFCUoAGydB/h3AGwd&#10;9VUT9Ufwqcl0GVn1oQCQSS/lr6gCNd2pBPe+YzyBpsdDWO0+B+Mv1qNTt4G8/n1h1bkLQW6IjrLn&#10;hI4MhLQnBNUYHZTac9rtO6C7lQkcNi5CQeQxVMUKAINRRfsrhQnqBH4KAGlJEwJwMSkcl5KjcZUA&#10;vJqdhMsCQLqP23QQErfyU6jI0glCgSBtcVGcErcLpDybbFmpAqAMigj8brQBMD0cF1ODlOkyZ+MI&#10;wKgDysTpWsLu9JEdqDhih+Lju1Dq60gr7Izz0YdxLS1YgejdomTcLc/EwxoZ2GhVdnVUdPWyIiSV&#10;NpUQbMqgJSYgz2ThcQ0VHkH3pCIBz+helIENAvSlMsAhEKQqpB2WkV4JgeEzAvBZdRZVIgHI3/Gc&#10;7ud1MyHWRLg1ncFbAvDtBULwEoPqTwU/2mAqvrcMscKvlMGPStpxGQUuw+sbNciPC0R3Az3oSQ1C&#10;ArBHFzP07dcV4yaPIwBtMXbSNHw9ez4B+A2GjhyNmcu2YOCWOAKQeeRGAMocQKkGxIZUqS15VFXo&#10;VGAoRXP/IfT+GH+Gn4SUNZKy97IDXLu9Yn1lqdtZRjNfO4+Ouy9A16EWJg4FWHgwAaHZ5bhWWInH&#10;Obm4nhSMWK9NWD7rC0z4vJfSuWlDX9/VTAcjepgphVCLgnbiQpIrriW74lbGAdzLOYYHuQGKYnlR&#10;5E/lRxCWheJVeSReSemr9JN4nMD3hbvj/OHtKN+zArWeW9BwdA8qj7mgJvyo0grfbziNKwThAc/d&#10;mDp6IEb0tsZQG0uMpRJdOvFrxB31R0t9E+6dbcBtJktzUgDKju1RFoO/y43Af/DiixV+nhGBR4TJ&#10;8/QDeFvgjw/8Hh9rk/BLg9jgbPz/SXvvuCqvbftbOth7j7HEJCb2GHvUGI1JNM1oetXYG2IFEZCi&#10;dJHee++9d1DsBQFFsIJg74lJzrl3vGOuDcaTk3t/9973j/l5dmOz937W811jrDXXXI8PpuChJEXT&#10;bkhFFgFgS4Y3AeiJqzLeFu2E0zHeuJAeToscg0cFtBXhjjjqtgNHvG2odqkGywupWstwtuoYao+e&#10;RLiHJ9Z89hE+GvsyPn5tOL6YOhHbv/4CGX7eqMnPw8GEBOT4eCPVdS/VgDkK7IxRvGcljtguR/2B&#10;TWji521OlERofwKYAKctupjlj2sZstbZG1JE4nK6JxpS3XAukSowxpYQtKUK340KfzNE8Xdd9uE0&#10;jB7aBwN70SIaUR0ZGWLYwL54f8YbsFnzJcr8LNAQ70CV60g1a47zhOfB5EQ4eSdj0IZ8dFh9Cp2N&#10;62C48aTKCWy3v2ofEAl1n/BTAPzvFaDM/urwcZ09vE3g6f4VgFSA2uaXeaQFtrjF21eoCBvRm23U&#10;aPzX6Df4VYx4dSwGvjic9rc7OqqcwM7Q1eP36tRJrTnVI/wMO2ihXycD/Lx0PuIPWCNH1gAHuCLP&#10;z0EtZSv0s0axrw1V4D5UBrmgKoQ2OEwmLIJxIj4Cx5Oj2PajcTadyi+DKpDnvDo9jKALUqklUtW7&#10;jvdrBYB0BDXJgTibREvM8yTwk+NptrdT0bTBkVSAYbS/kijtuZug24KcvWuRz84pm5EuNQGdt6LM&#10;wxzHgxxwOsIdtVRQFzKjcCFfKrCkUAGKOqPdJQCvsdNuknXBJRGEIVUclV8j7avsHFefFYaLVI5X&#10;MwnB7HBcJgibcmmFRe0J8BhXCb9rsuRNjgTf1cJENXEiS9+uylrfSln6lofmg7TBVHWtMvlB+Cn7&#10;S+WnGQPMY+Tjuig/AlCFAPBQDlqqSxHmZoM+7Ih66uli2KDe6Nu7Eya88RreXTQfXfv3wbS572LO&#10;u4vo5t7DzHfexQef/4TRyz2hz46ug2k9245Mit0gADVjgM8AqCZH2Gb+DnrPx98BUFf2cDCl+jM7&#10;Q3XIx7YdouU9SNWnAaDcNjTOw4vb2fh9wlGZzp6C1uhemD2uRVrjEC8oT7MV+GzeRIwc0I0qwhBD&#10;+nTGhJf6YuM3U5FJy3Y00pQn3RS1sQI/VzQkUaHIBEIGAZjlgqs5AeydeILS/XBR8trC9+G85MBJ&#10;KSDX7Ti13xRHXLaj3HkH8h13osDdhpbFBUcJlwLaW/sN32DTkrlY895b2P7xQgTu2IHSwEAcCg1D&#10;ka8XsvdbI9vBFClma5BqthJn/GzwOD8U99kTXqIVaQi3IgD3oCXFBbdzfHC/KBgP2JAelsfhYUUi&#10;HpQn4G5xjCpQILO/LRleuJ7sjiuxTqiPcsBZ9ujnUkJxixb5EXvUUx4WKLBYhXKHnah0s0aBmyNy&#10;CbTC0GBUJMSgMDoQkfbb4LTyEzj8uBD+O1Yi7YAdysN8UCljUk57Uehgi2IXa5QQgOWO23CEQK32&#10;3Y3zQTYEtjMaxXbHBqGJFv4qleeVXFnrHIBrWb5s6D64Qkg3ptIyJbqy49lLCNrhBAFYGWiOONqr&#10;VZ9MJwB7YwAtcK+u+ujF42vD+uHzedMRbW/K70R4siO6Em6JJh9jnHNejaNBHmzEQXhlUzYMjI+j&#10;Iy1uJ1GA7ZMeov6M2yDYBkBZJqctCdGSBiO9tpTD+gsApVErECoAsjGLUiQAxQJ3EAtsTuXH+5rl&#10;UHdoiS9DZ3c9AViJLpO/Q++BL+HFEaMZr6BTtx4w7Ni1bVWIIbpQDerzgtPT1YWRlthgbXw8501E&#10;OFkgN1DGAZ2RS2eR522NQp89qohBGdXgwQBnHAo6oAB4LDJIAfCYAmAMwReNmswIVGcwqP5q06kI&#10;U0NU1KYSgLTHNUlUg0mBClpn4wJQE097zDgT468K456MdMXREHtUeluhxGUrVd96ZFiuQqblSmTu&#10;WcfO2oRQ3I5K2t9jsvd1xH6cT/ZHQ6bs0UvnImAqS6XKS2IQgrTBzVSAV4sIuMIIXKLyu5BLhSqK&#10;NF5qSLrTGfjhMjvLSwTi1Wyqv2yBH+0yAdjEY7O6HYsm2muZ+FAzxyWy9jcTLWq5G+FWVUT4aSY7&#10;rlfRErdZ33bbK7PBfwXgtapc3Dhbjn3b16Eb1d+LPXupCuRSgm369Dcx//356Na/N97+8EOVBjPj&#10;3Xcx/Z0FWPDpD5jwoxs6b6qEnmkD24hYYDoAWSFky3aj1B87ToHh/1YByoyw5ANKHUCt7WehzZBZ&#10;X8n/MzQ5SHtzSFlgKYCqvzkXo3ZnITY0Hmei+COyt7wfbI3r4btRHWaJTE9zmNCmjhvRBy/S/o4c&#10;1AsTRvTF5m+nsXFtxvGYXTzxu2l/nQg/d2Xbrqb68oJ1QUu2E9VfIHukUFzL5Hsne6nlXZci9+Ey&#10;4yJhWEeLcNbHAjX+tjjF/13pYYViN0uUuO1Bsbstslyl/NBOpBNyOY6WKD3ggKL99ihwsEOhvS0K&#10;7C0IEr7e3gwFe7fiTOBe3JH6ggTv+Qg7nA81x+UoKwLQGbeoRu/lBxKA4XhAFXi/LJb2NxZ3imT9&#10;L+1vRgCuU6k2JbhRrTqqzcml+KmM/VwvilWlrM6FOOPY/t044cnP6+uISk8nlPt6oNzfC8V+B1BK&#10;eB8OtsfRAGteABaoCHRAZfABHArYjyM+TjjhTaj6OTMcUUurVudrx/d0QH30AdTHUNlFeRDctLvx&#10;QbiZKMv7gtmA/dXa5CZZnkcIXiEENQB0QQ0BeCrSRinAgwG7EW+/EWsIwNdf6Ia+3XTRu4cehgzq&#10;itcHd8Qn00ch1XkXasNcUc2Lr8ZzBxpdN+CSqzEuRXgjxysAE7dkslNkJ7mhHEbK/h7VjP0pAGoU&#10;YPsYoNY6Cc0kiABQ1QP8yyywmhmWpGeBoDwmydCS8U/1J2OA2rytyiExZGc4bbPL0DVrQF/jMnR9&#10;81v0GTQSo16fiFdGT1CTIR1p6Q2NDFTyc9cuRlSAOtDR04GBnpHaJW7sS4Phab0dWVR/UgZLiiBI&#10;2apCH3Y47BzL/exQ6e+IQ4FSydubAAzEsTha4OQYnEyLJfSiqfxieJTbsahl1AkYBX6p4agjAGsT&#10;qQqp+ASAtQmEIaM6lkqQADzNcydre6t4/svcpE1uRCY7zEyrtUjfswZZ+zYhz0nGa83ZNmxolR1x&#10;ksLgXJqf2lS/IS8Jl8qyVFLy5YNZDKnAQmhVSMIy1WCxKLsIXMwOITR9UMP/dZYd58VYV0iFpMsE&#10;4JUswjKb4Myj4iMAm2l7BYLXBIIFvC2JzyVJVJPpBKAseyPYDlHtHaYFpv1tPVxB2DGoACUUBBnX&#10;j/J1VIFNRwi+wzmEX7aywC3VZdj4/WL01NLCKNrdXp2N8MLAfpgxYxpmznkLvQb3x3tLP8OsBe9g&#10;5rvzMHP+QnywZAVm/OiOPhsq0IkA1GM70Nst9pdtYl8rdNmW9AhESY35H48BtgOwgwkbqsoJJPRo&#10;T/QkU19WexB4RpsPoyMbsVoax8cMtxXhDbsi5EUkojmAF56vNW6H2OF6yG7IutMjMXvhsv0bzBk/&#10;Ai8P7Inh/bthzPBu2PrDTOQFbcbRWDNaMEucl+VsBNxFwu9ymi8v1v2EnwuuZwfxKLX8pJABIShJ&#10;0UluuEa1eCXeBRejnHApypmQ4v2o/bgU5kKF6MALlPBhVAfzYg1zw9lId9QRDrXhBBJ79zp/qjt/&#10;T1wM5HuGBKA+mEotVCYL/HAjP4Q21h31YVYKgJci99BWOqp1yPfy/PGoKAyP2KveL4nBHVX9JQy3&#10;soJwgw3oOr/DNdrfq1R/jeH8//xcsl/DlYIozTI7KYrA3r4pjgotNoTHcFyJY4OMCaZi9MW5aHec&#10;l5SVZEaSF3toP6o0P5ynPbrM43Uqyma+5nrsAf69Jx/zwoUEWT/sh3pGQ5I/O5AgtFBxtKZKwYUg&#10;XM+jAsyTijh+GgXIuEhQ1ye7oSbOXgHwlKwNDmRn4bQZm5bOxtih3dG/hw769aX9HdID4wYZ4ut3&#10;xyLLxQzVtIXHPWxw+oA5mjx34U6AFR7xMxwLDcSsXRkwWlMM/Q2V0Jdy923FEJ4PDQBpXQSAa6kA&#10;N9MCW2sscHsi9L9EGwyfAVANeF/XTIQIDNWR9tjyOnR2XYGO2RUMNClDryk/4IWRYzF27HhMnPIW&#10;+vbrTwtsSBVoAB0dLQKwI3pSbejpakNXCiKIDabdN131A9J8nVUh1BwvKYRqTRtMALJtl7KTrfDd&#10;R3fjgiNig8N9cSQ6BEfiqe5T43A6JQqnqQarU2Mg+z6fTYsiBOU+lV+aBoDnCEBZiikQ1Ki/YJyJ&#10;pR3m+T1BC1wVSvXns5sd83bkWq1HliVVn/V65NhtQq7jVhS4mqKU6vCgdJRs87LZ//mUYAKQCjAv&#10;AQ3F6bhSkYMrVFeXq7LQdCidkEpBc0USmqkKr9L+Xs6PQr3kKApAvc1wjqLlMtvb5YwwXOb7CASv&#10;ZEfjai6hmUcgFvCo0mQIQarAa5I+U5ZJABJoh0rRXEXAEX4tRw4xKtsAWMoQ+yupMMVK/TVLHuDh&#10;XDQdJvwOZ+DS4Uw0HsvDDx/PQ18dPbw6cBB68xwNHTIQc95+G9NmTqUC7Il5nyxSCnDuggWY88HH&#10;mLXwW0z7yg59qQB1Tc/z3DfBUNaC21yHtn0z9Ag1XboHqR2psgja4m/hJ/FXBSihs0UKnJ5QS+DU&#10;BknbjkF3ywkFP0M+Jv7bcGs+pjsUoTQmEa20BJeCbHEtYi+uhpjjfKQVT7obfCx+xsLpYzFh5AsY&#10;PpBqYnhn7Fo9F0UR2/4EYJwTGpOoXlI141TXs9zQmuOKliwftGb5UxESLOkevLjdcU2KH8gMsawI&#10;SScMeDFf59+1JPviehKDILjBhtWaSOtM+9mYEoSGFEIuzR8XpMQUG9q1yAA0hwWjNSQcN8IiCSye&#10;8ARZBxyB5qwQ9oguqA20IAAtcCWaipYAvMH/q8YBJR+wOAL3CyNxJz8St6n+btJitrIXlqVoGgA6&#10;Epy09bSLjYm+aCaMbqSHEaLRuEObdDs1mgotBjdoe1t5bEqMxOVE+ayyxjIU9YTqeb73Rfbo13IT&#10;2AnEEGbR/C1C+Fv4oznDB03pVHWZwQRaKDsOAjRRqlwHsgPR1CJslTJgVNAtBGCrQDDbX7M87zkA&#10;1vJ3r5alg6FWtFOWyNq/A6bfvoc3R/ZTSdgvDumJYbTD017ujd0/LEQZFXY1beARLyucoTW8EWiH&#10;+yH78CTRG/W03J/szUfntfnQWyc1AtluaIP/DoCqGMJ6drQCQNlFTsb2/gsAykywWgP8LDSzwc8A&#10;KGOBbPx6ErTEAsD+xsXoMuFLvPT6JIwfPx6TZ8zGoMGDYNTJAN16dFUA7EIA9uvbEwb6etDtoEMb&#10;rIeutGFL3p6ORA97pHvZIJvqrx2ABWJJ+Z3LffYSgo6oCnLD4RAvHIkIZDuOwMkkQk9mggm/s6IA&#10;qQTPMup4vs/KelpRf8lhOEcLfD5RFKAAUCxwEK2wKECZWHGnurTl72yKgn0myCb88m2p+my3oNBh&#10;FwqcdqPAZSdKvCxRFeKE4+zUZf1uXXI4Gvm/GnOT0FiYRgucSygV4pqynDloOZyF5kMZaDqYriYu&#10;ZI+Oi+yQa2MO4KS/Jc+pJS7E7me7YGdNAF7MCKcdJvjY7sT6SjQXUk0WsD0WpqCplGAl/K6VF/N9&#10;K/i/qPyOVlABHub/Eggewo1jB5X6u35E4EcbrACYR+ubTQWYRUCn4xI/U015Cj5/dyZ6a+tgeK9e&#10;BKA+29wLmDPvHUycPBF9hgzAzPfmYda78wnA96kA38eE2R9i8hdW6GNcDl3zc2oSRN9KlB8haEcA&#10;0jXoK0ssWQT/AwD+FX4SqroL1Z6kwqhlcKo6dLXaxUsAaGRcgY6b0zDXIRtV0dG4EU4LG2pLG2aH&#10;q2FmtGKWqE3ZDz+LlXh34iuY9PILeHlId4wd2QXWG99DadROHI/dRZVE0MQ54mLiASowAiTDneBz&#10;w43sA7iR6YFbhN8NPnY9w40XvjuapfSVRBbtZrYn7/vwOSkNxQueQLiZFYGHmdF4SBnfmhvHkxjF&#10;kxmOetrBC+mBuJoQgKYoqrAw2tbgcLSERBBy7O2SY/k+0biUTFiyZzwXZI3GCGtci7FGCwHYmuKG&#10;O1neuE819SA/DPcKwjVFEnIEbn60yVRnCR5UdfvRFO2kbHp9BJVgDD87IdjKXvp6ehRaeUHcTI/F&#10;7ZQ43E6Mx52keNxIYQNLicaVDMnGT8CFokTUF6fiSiEtRmE6WtjwZKOnG7QvUgW7OZcQzBbAhfJ3&#10;oG1JJwQJ+otSfEFgnOOLG3xNCy17K4GtSnSxI1FVagSA6V5UDW44F++EmhgBoIwnWSLP3QzWyz7E&#10;jFEDqda7YMTQPhj2Yh988OYIhO1ai+MB+3AmwA4nfPeoYYfWIAfcCXLEozh3tGZEYblHOXqszYLO&#10;GgHgWU1ZLCmCINATALapP631h6BNBajdDsC2SZC/BSCV3/MAlFxAGf/roOrASUl8UYTs8UUB0ALr&#10;mF7EgE2F6Dx+CYa+OhYTJ45XqRNDhg5Bt+6d0aNXd2gTgIYGuujerRP0aYH1CL+O2oSjVge8M2EU&#10;wvaZI1UqQ7tbIsdTIGiFfAKwiEAs9bJFOVXgQVrhI8EHcDTcHydiwnGKHdnp5GicSRELHIezGXGo&#10;yYxDLcFUmxbJa4HAIajOJYcoBVhLdV8rY4BUf2ep8M9EE6bBTmroo2z/NuTu2YAcq3VqoqtwL22v&#10;vQUKnRiuO1F0YBf/vz1VZCDBF00ARrKDj8YFtp3LMi5XJbDRAFDG2a7LbOshUYOaqiyiCpvLkigI&#10;/HA6eC/dkjlq2VYvUhVeoQpsZFzMYXvMjdWMBfJ9rxWkMtJpgXPQVMb3rShFU2U54Xfwmep7BkBG&#10;61E+ThXYfJiQ5GcR+DUfkSIIYn2lInSqitOFsfjorYnor6eHQV06o09Xfbz88nC88/4CjBr3OroP&#10;6IvRUyZhypw5WLDoY0ye/Q7emL0QExfvRK9NRdC3PM/zf402mA6AbUXHupkwbIGBFQHIdqFDwP0V&#10;gJpd4Xi7/fhX+GniCO2v2F2ZAGFvrQBYw8fPKiVoyH/ebV0UFjmk4FhkMG6HOuNquBVtqQ2uh5tS&#10;DVFW5/gg3HY9Zr48GONe7IfxI/ti0qhu2Lv5fVRGmeJkrAVqoqzY+zhSAe1Xqu6qgI7gu0G43cw8&#10;QFhI8ALjsTXDg+FJdeOtcu6aGVfTNRWcpX6e7KNxg7L9FtXSjWwqLIKjiSfvCnuySzlUetliQwm9&#10;REZcJFrjqKziYqnAYtHCXvt6OntS2rn6cDaGCDtCzAZNMTZoTXAgpFxxK502mFbyQV4w7uaF4E5u&#10;GO5kB1IdUnkm/ysAr1AB1obvZSN3VcpWlOVV6VWzogmvWNzMTsC9zETcz0jiUXIPk3AnMwW38jJw&#10;oygLLUU5aC5gT16YSQimKAjeoHVpKQjF9XzaXCpPeU9RgVLCq4m99zXa8KYsfpZcKuc8dgoFAfwN&#10;gvk5g9gxBLBj0YwDXsrgd1QAdCAApWK0OY4EmCHfcwfs13yMueNewGu0vqOG98OIIb3w4zuTkOtq&#10;jlNhjjgTbEv4WeGcP5VxAJVxgDPuU+nezY2BsX8Veq/LgM5qWpONbCub2I5kPbBY3udCqsBoryUQ&#10;Vx/ia6gU/zcAlJzANghKMrQ2FaEqhy8lsQg/WQ43YGM+ek3+CgOHvYwJE8bi9XET0W9Ab3TuaoQ+&#10;/Xqjo6TCaHdQEDTQ01UK0FBLF10JwBmjhtG1mCDRzQJpbubIpurN9thNEFqo2n3FHtYo87KjEtyH&#10;w7TCx0Ko3OgmTsZQBdJFnGFndoZ2uDozXgNBKsI6wqlWUmMIqrqkELWnc20cAUj1JsezMd44HXlA&#10;1eSTvT5KHDci03wVcgjBAimtv5fWd9925DlsQ47DZuQ6bEGZuwVOhe6n8g9CDUFaR2VZx45eZniv&#10;lVMFVmTg2kGCpjgJV/iY2N/rlamQoqQtRzNwkwrsSnYoaiKdccrPAtWhe+kgvOkggnGJ14kCYF4s&#10;LvO8Xs6l/c2ncmS7bCrN53uVEH5UfocEfALAclw/TAt8uIpxkLcrGKWMQgJXQkCcg6sEsApC+GKl&#10;VIlOxQkq0YXTxuDFzh3Rv6MRBvehSxz9MhZ+9glGjnkVvQcPwPjp0zB+yjS8R/s7e8FCvDn3A0xa&#10;sg29N9FtWNTRAVxTyyF1qQJl5ZD+npswoAKUWeC/BeBeWuN9fO0+trm9bF//Dr9jqsy9QFBbVYjh&#10;bZkIManh/bNUi8eoAvPRZ104vnZNQzVPwJ2wvWgJt0FzpB1ao3bhRqot7laEI44n662XXsAbwwZi&#10;9sThmDd5EFy2f0TVuIs93x6cj7ZFIwF4JcEV1wjApgxGFkFH5Xczg/CjirxB6ysW9Bbhd4sX7y1a&#10;uZtZVDfZYgmltp+UmZJ1vFG84ONULpOMX1zPTyAMkgmcRF78cYQOVaHAh0rrJnvq5jTaT/bQzVRm&#10;LYTfNfaI9TEuOEcl20gAXhGYKwDaozXJBbfSPDQAlCKpVH53qMBu027eIICbEyX/T8bmXNEcQwBG&#10;OaCOIKyWNc0ZXuwMgtRYiqQTNOXLfiUJuJ1DCGYRglnJeJiejEcZKVSu6Xz/TAIlixAjBAsz0FKY&#10;SvixARfIdp206QVhVIFhaMkh8LPDqO5C+N2kWrRUvib4cvz5/rS9qlI2P2tuIDsFqVJN2/w8APm9&#10;amJtCUAzXszbUei1A/uNl+L9ycMx+bWBeOO1wRg7vC+2LX4XFd6yebwjTgVboT7AEud9LQhAJ9yk&#10;CrpPBXgvPwZb/arQf10adFeWQ2d9Ne2uAO/QfwFAqkIBoFSS+e8s8F8AqKUAyNdT/UmoFSIy4C3j&#10;gLsuQW9nIwYTgAOmf4MeAwZh/MQxGDV2DHr37qEscJ9+faj8NDbY0JAApAXWIwD1O2irPLTxQ/rA&#10;ZetqJO7fjWQXU2QesEAWYZPjuRt5HlRg7lSBnjYo87ZDlZ8TOw5PKjd/HI8IxQla4VPJVIJUgKep&#10;8qvZzs4SfnW0xnWpUQRgBC1wKFVgEOri/VFHAJ6n/T1L9Xci1InnwAaHPHagwGYNUncuR67NRhTb&#10;b6EF3ogcO9kLhGDcuwEpdFXZfK6CgD4WaI/TEfsJUDfUJPrgXIY/GqVoQV60Wrt7nm2jgW3jEl3L&#10;5aJIXC5jR38wCTcrU3h9ROJcjCtOBVjRBdjifMIBOolANGTQUYhz4jV0ideUrBG+nJ+Ma8W00uWF&#10;BGmZUn9NBOD1w5UELdXmQarOKo0dbiYMmw8XMWS2lza8Kp/gkxqAWQRwBq5QgTZWJOHyoVQcZsf9&#10;wZTXMIxqvF9HA7zQrysmThqDRUs/pYIfgX4vDML0ufMwgQCc/96HmMuY/I4oQBP035gHQ4tatSeI&#10;YRsAte1uQF9Ngoga/BN+7QBUG6O3g689/g6AmoKobKg7DsJgs+z4JpV/23aI23Yc+lsKMWB9NFZ4&#10;FdJOBeEW1dLNENrWEBdcJjRa0p1xpyQMgWarMeelYZg64kUsmPIyPps3Eh67P0MVFWAtbfIFQuYK&#10;bdg12rHmFGeqsAPK5l6n3bwpsKMtvkHldYuq706GL+7S7kpNwHu0tA8IgQe5kbhH4Eku3i1JSC6i&#10;qisSpcT7BM099l4Ps5PwmJB5xLibFU94xhGc7N1k2l9Aoiq4BOCaFF+I28fPRAASzJdl/C+GVo+g&#10;uJHkSiWqAeBDwu8uG9VtwudmBkFD9dcUT1tO9Xc11okK0BFXY5xxJVZmZb1xMUEGmKm+8mhZCbCr&#10;jCZ+3lYCTT7j3bx4vm8c7mfHE35JuE9o35XIS20LuZ9IYMYRZLEEHhUurb7sC3KX31/qEN6WVJy8&#10;cEKQn4nfSzZzusH/J1Wz1f4ptMwyftjEz3E5zRsNKe68CB1RG23Hxm+GqoDtKPY2hefWr7F45ii8&#10;w3MlHdbMVwZi7w9LcMzPBWfDqQBDdqMhyAINfuZoCTqAuxH+eMKO40ZeJDZ6FGHwqgR0/rkQBmtP&#10;Qnv9UcKuSq340Fl/WIXc/ysAVX7ffwFAefyZ+pMQ4AkARQHS9uhKT0+7o21xBXoEoD4V4OCNueg+&#10;ZhG696fjmDIBw18Zqval0aPy69O3L/r07g1dWt9OnfVhSOtl0EEL+lq8TwX4Su9OsF//ExKoeOOd&#10;dyB1vzkhuBvZ7ubIIQhzD1iiiPa4lHa40s8BVf6i3LxxNDQIx6PDcDJRVoXE4hQhWE0ISmpMLVXg&#10;eXa29bTBdYkhqEmQsT8ZA6QSjPFFdZQHTkr1F39LVDhvRp7VKiTvXIbsPWup/oyRb7eewFuJEj5X&#10;6rINabtXIYWAzLPegIoDpoSwFZXoPlTHEoIpnqhLp7JMCyR0/XAmUfbDdsUFyaKgI2uUjIACtg25&#10;TnjOzkbtR3UIO8KIfewQXakCKQKSA9CQSTVJJ3VJKcE4XCpIpJKkqqT9baL9bT4oClCAV6EB4KE8&#10;pfpkQqT5sIQkPcuYXz6fy30GwCsH0xT4GmV7zEMpKI33wvuTXsELXfTRix3SiwN6YdqMNzHvwwUY&#10;OHQA+gzsj+lz5mHs5OlY8CEV4LwPMHnOQoz5bCMGr8uEkekZlQuqZy55ogK3myp5XirEqDSYdpv7&#10;HABFAf4LAGXmt33295kd5n3dHYehv6MSnTaXo8vGEhhuPAo949OQuoCGJgUYvDYGa73L0ZAWgVsR&#10;1rgZ6IabVAVXo+wJQC9czQnB3hVLVGWWN1/shdmj++HL+SNoMZbgaMwu9oCWqI+0ICRsCMB9aE61&#10;V2N9TYRfE1XMLYLmVpY/L3Y/XvhBtImEXmowHqWG4El6GH7NjsSv7OkeFUbjDqF3szCcR8KgOFLl&#10;593Lj8VDSvhfcmPxK5XWE9rMB+lJVJdx7OGkukUggRTEizeA/9sdV5Kp3BLtcEkKLsTQwkdbtVlg&#10;Wr3kPy3w/VwCUD4bIazSX1JocamCmuJdGS64FuvMv3NBKwHYzN5dZmzVJA1h2URl1lRE4JbQjhdG&#10;ENiRuK1mk/mZqaJkq8v7hXF4TEA+ogV5kpeEJ4Thk9xUPJbISVVAf0iQP2LPfIdW/FYu7Tj//g5/&#10;i1vstW9n8/3Yc99q2y/kNuOmVLvh/7+WHkBL7quWytXFOSgAngrbRQDuRInPTnhs+xxL3noF709/&#10;Fe9OeRVzXh8C55Vf4mQQL45oZ9SHWuIyAXiNF90N//24Fx6Ax1ThVwjcVa5ZGLgyHl1X5MNozTHo&#10;rTuuoKe74cizeAZBAeCqg88A+HdrgQWAf50EebYmWAGwqS1Jmr29xTXom12C4c6LGLg2EzojZqNb&#10;n16YPvkNjHp9JPoO7INOtFjdu3VDt1491DhgV0N9dNTVpfrrQBWoTRushRG9OmLP6q8QTwDGOe0m&#10;AK2Q7maKbDczZBOGMhRQ6GaJMkKw0suWKtCZ4PLA0WBfHAsPxMm4UJxKisLpFAIwNR5nkqMJpWiq&#10;viicTwxFXUIQagWAcb4qamN8CCEPHA9x5HtaosSBltd6pVrlk7NrNYqsN6Js7yYU2axFyIpP4fTp&#10;O/D75kOkbv4emTu+JyDXocJzFyr89uBwuD1OxlMNJnkQfN6ErRfKPM1x4LsF2D3rVSRt+BiXovbi&#10;qoy1s1O8SPdSQ+VYFy4FePfjfJKnmkirTwmmawklBCNoh6Nwme1QAHipMB2XS3NwhSrwamUp1RyV&#10;4CFRgkUKdDLe11RVTAjyKOpP0l0IvysH+Tei/A7y72nBLx5MxgUpyFCVhpwIN8wZOxy9DbXRVV8b&#10;I4e9gBmz38LbC99Dr4F90WtAP8x5/32MnyYAXIw3Z7yDibPfxrhPlmH46nQC8BzP/w0YsDPUEwu8&#10;9w507DR7xag0mOfg9zwE/xaAf4KQsZWN1LQKeqay6uM4Om08oWaFVSFUkyp02lSAgStisepAKeoJ&#10;pdtRFrgVZI9HYc5oibFCa7oLlaE3HNd8jfmvvoD3xwzDx5OH4cf5ryHY8juciNqDmmgp0rkHl3gR&#10;Xot3QHOy7PvhRvUnEyHetJf+VGxSAp/QIQAf0OLJ8R4v+Lui/qjyHhN+j4qjcV9AooIXP+/fLo6n&#10;uoqnTU2gqqIKzErAQ4LvfjahwV7tBgHYLLOjhf60At64wv97OdEJ16j2rtGSX4vZRxu7B9dEBfKz&#10;3ZRJEFrZ+7SSDwi+h4z7WbT+6b5Uh164nuiOZvagTfGEHxvh9QQ33Eigko2TsUE+z9e0ptKa0rpL&#10;1ZibhN8tgk8TVK5Ur5IwfacoAbIXscQdNrp7RYR2sQRvFybjDq2wKEaB5d182YWO31l2issL4/1Q&#10;Ffdod+7nh+O+PCYqkMC+IQpQxgdlJpggb0zZj3NUu7UxtLZhkge4A6W+uxCw/Rssnz8WS996CfPH&#10;98ScV7rAgUA4EkIrH+GCq5GOuBTKTiLECs1BjrhPBfMLO7pG/qZL7ErQc2UBDFdQAdL66qzTwK4d&#10;gjrrNQBUa4DXPK8ACbS/AaCESmXgsR2CGsv7lzQYKz6++xoMTC+j085LGLyGNnzkLPTs1wvvzJiK&#10;UbRSvfp1R4/OndCtS2cY8qijq4Nu+gboqKND+HWADhWgDo8vdO8I0+VLkHBgDxWgNVJdrRUAcxT8&#10;diPH0Qz5TrtQyufLCcFDPvaEoAuOBLoTgp5s1/44JRCMpxJMjEE142xSJKEXTsUtm+Rr1N/ZWC+c&#10;ifbkNeCN6kh3WmBnVHjZocxlOyrE6potR4bJT8jf+TOq7IyRZvw1vhnYEV/07Q7H+TMR/v1CJK//&#10;GDnmP6DIYSvKPS1U4YSjEfZUok44E++O07wWj/vZ4oirGdJXfwafBa/j0J5laIzcS0XogVq2yfp4&#10;H1xKDOJ9Kr90fzSkhvJ6DlEAbMwmAGmFZTzwYl4CGgtScak4kzY6B5crCnC5spggLGlTgGJ3CcJD&#10;7WN+MuEhY37ZBF8WX5vKSMEl2u8GxoXKJFw6ko0YfufXBveiCu8AQ30tjB79GqbOmo2pc+eiB1V7&#10;vxcH492PF2HC9KmYt2gxxk+ZjUlzZ+PNT7/Fy8sT0MnsAtvHHbU5kr6MJdvdJeBuQpedp7K9UhHm&#10;LwBUj/0dAJ+3wB22HkYHMzZg0+Mw2FIDg0110JGcQBP25CaHCMRiDFqehFVuFahNCcDN6J24HboX&#10;v0Y54VbMbsLCGZfSA+G3fS0+Gf8Svp4+CsvnjcPqBWMRypN2MtIONeyNzslkQ7Q9muKc0ZzohlZe&#10;mDfTGbTBd9N98JCAeUjoPKRae5jLKAgkFIJwp5gXekmkKlDwqCQaD4tpB6n6ZNmZJmJxk6C4xRN3&#10;O1fG2sRextIuRxIOUbTOBE8eFVwBLUGuFwHoTgC6qM/RSitxPZpWnqr2SpQ11Z09bia78fN44QGh&#10;9yAriHY6AI9oJ++n+hCAHgQgrbsAUN6D3+N6slSSkXL1fgS7t8oRvEGreCsjiMoxVKkzGTe7Rxss&#10;n1XqCd4qkv2ME3hMws2SZLQWJlIhJuFOKe1vaTxuFMfhhlSekder70vwi2Lke9wvYIdQGIKHRVTI&#10;xcF4XMTb+VTMDCno2krlKp1KSxYVafoBXE5xQX3sXqUAT4SaozLAFGUEYAgBuHnhm1j97mgsmdIb&#10;771OALITqwgmMMP43aJc0EgrfIHn+lrYPtxOOoCHhPiR5CTMMiuD0QrCblUFdDaUQ0spPZnx/dMC&#10;twNQ6/8AQAmZMJGQCRAtq6u0v3IkHEUBEn5ddlzEoJ95Ybw6Gy+OHII5M6bgtddGYsCA3ujVsyt6&#10;desKQ0Mj6ND6djTQhxFBqAGgHrQ76KKbnjZ+/mQe4j1sqQItkeyyB+lUfZnOu5C7nwB0MUeeszmK&#10;qQxL3feosdFKPyccoho+ErgfJ8K8cSIyACdjQ3Ga0KtOjEB1QhihF4zaWNrSWD+l/M7GeuN0lCfO&#10;RHrgVLgrz4EDDgfa45CXJQ4RuMW2m5G88RvE/PwJQfc5/L96B5azxsBn6UKkbaJFX7kYod/NRfza&#10;j5Fl9jOK923GIQ8zHPGzwElRguEOOBnsgLPh7LhC3VDvZY0je1agat9anCEoZeuFc4l+vEZD6bhk&#10;9YcmU6KB9+vptOqkvFZWGC62TYg05MajIY/qrTCNEMzApdJsXC4vwJWKYsKQFvegRCGuVIrlLSD4&#10;RPWlt9le2QaT8DuUhIuHEglAhuwVfDwfDmYb0N1ACwa6WujY2QAT3pyA6e9Q4U2fhs69u6EvASj3&#10;J0yfjrmLPsJoWuGJc2Zj9ILP8NL3EehuWgsd2l09y8tqJUgHKkAt+xtUgWwTCnZ0EP8vAD4Pvj9T&#10;YhjbjkBbdoVTCdHVarNr2QBbZ/MhdFxfjP7L07DK/RhqJfE2cidu8Ud/HOGMO9F7CQiqHSqvsF2b&#10;sWT8i/j8jcH4ac7LWPveaATv/Bonwq1Rx9edJwgvxxCAMgaYuB8tVFo3CCOZ6LhPa/WI1u0RFd9D&#10;Wr0nVDe/tEdRGH6h5f2FIHhSQgCUEiZie6kK7+ZHqqNYwjtUSaKU7ufEEaJxBF8sVREfL4hU+wq3&#10;5vFzZvuimaromijQBGfciHFFS5QjAbhHlZdSCjB5P+6m0gJnBlCRUolmEn4ZPrib5sXnBIC07gku&#10;BJ4r4wCB50GYy9I4qi4q4VYBoCRa8+9vUMXepGq6ky/5hPy8RVSl/Oy3igSEsVSxhCK/1y2C/E6B&#10;qEGqPlGExbL0LhH3GQ8Iw0cltPht8H9E2/+Yx1/YITwpCcUTSdjmb3afv53soCd5gS38zC38XZvS&#10;PXAlxZUAtEOtKoZghkMBZijxNaMC/BxbPpmM7Z/PxqoPJmLplGHw2PAtKv2dUE9F0RzhgCuRrlSA&#10;+9Ec7sTvyO9amob4oASM35wNvRUHaX0PQXddBeHH9tSmAp+HoCyBk1lg7TUEIQGo918AsH0t8N8B&#10;UFs2wpb9YC0uq1lgAaAowG4yBvhzHDoOm4oXhg/GW9PfxJgxozBi6ED06tUVUt26R9dutMAEn74e&#10;DAk8SYLW1tKHjo4BdAnDBZPGINbNCknuu5FECKa6WCDNyQwZLmbIcd2FfCrBAj5WxNeUqLQYR6ov&#10;V1Qxjoe44zgheDxS0mOCcDouBNVxBGBMCDubADXmVxPrg2qGAPB0xAGcDHXC8dB9VJB2BJg1jnrb&#10;4rinHaoct1EFfoeENUsQu3oxUo2/Q77ZepTuMUaZjA+a/oT0TZ8j3eRr5JuvQIntWhzxNMUZdk7V&#10;vA6raW1raLHPx/qjNtgR1YTj2SBbnI9yQ0OiPy5nhqtVHpLv15hD0NE1NGaH4bxUsEkLwLm0QNpg&#10;TUpMPa+dBskzzEumEiTMBIIlVIJl+QQhVV4FQVeZp+LqwXyGRvUJBCUu0fpqAEiQHqSarOL9YwVY&#10;8+1iGGh3gIFY4F7dMH3uTMz/ZCHGU7lrd9LFQHZi09+Zh9FvTsF7n32KcdNmYLxY4Pe/xks/BKO3&#10;6Rno7L7ETvQS2woBuO82tBzZdvayTYjV/d8C8PnQNjlIxcdGalINXWOS1viUWtOpa3wQndYX0O5k&#10;4EvXowqAt6LN0cKe53Y0rWK8F21qGC+2GCRZbcH3k4bjw1d64JtpL2LTovEIMf2GjWQPLz47nGPI&#10;pkZXCUCBiFxQkvZyJ8Obyi8QjwmKJ7RxjwtCCLww/Epw/VIYiV/lYudF/ytV0C8EwaMSAo7HB4SH&#10;qCoJAcs9Wsv7AkAZX8uLIUhj8CAvSimm2/lBtKO+BCBBRSi0yIyzTHhE045LcdFwK1pgWz5GVUs4&#10;3iHs7hIk9wh3FVSntwm5m1R/NxLE9lIhSSgF6KkA2Er4tRB+cryZRgWYHkC4B6rVI7f5G93l93lA&#10;0D2Qjdf5eZUlbrPx96j27skkSQGDYLxHW3+/JBEPZR/icjkm4BHBL/G4NJoh8OPvUhSBJ/ytHtL6&#10;3sulWmbPLnmAUq2mJd1bJZNf4vc5H2uL2kgrHAs0w0F/UzUG6L/1C2xbPBm7vp6L9QunYtms1xCy&#10;+TtUeTugPsQBTZH7cD3WExfD9lMBOvNc0fIVFMJ2bxSGrUyH3urD0N/ATnN1MTqslRSY59JgJAG6&#10;bWZYiwDUoQLU2UAAsgdvX/f71/irApQUmGflsWQdMEP2B5F9IQzNGtFlZx0G/BQBvf5jMezFQZg7&#10;fSImjh2NEVQSfXp0Qf8+PdGvr+wGpwVdHV2lPHS1tKClTQWoZ0A71AHjRryAcMfdqlhtostuJBN6&#10;qYRfurMpshxNkUcLnONIEO6XtBiZEd6r8gIPBjqjKsRNQfBEqAeOR/jhdDQBGBtCuxuAs1GysscX&#10;pwmlasaZKA+cDnfGyRDa1rY4FsRjgCNO+OzDSQ9rHHezwGHHHYThdhyllT1MBXp4vwWOu5vj1AE+&#10;5mSCyr2bUbRnDUr2rsVRd1OV23cu1gN1Cb64kBamKhKdS/Qm9LxwiS7kEsF2QVZ9SIKzFDiQNcS8&#10;PqSadCMdUj2fE/jVpQbyGIL6zAhcIADrqQIvEIJqLLAkExeLCDcqwUvFqbgoeavluWoVyrXKbFyr&#10;yORtPkblJyC8xGgkABurEnDhYDztbxoajubhs4Vvs/PRAPCFYS9i7oeLCMCP8fqbb6CDYQcMeXUE&#10;3npvPsZNnYKPvvgCY6ZMx6R33sWbH32PEd+6o9fOM9Aya4A+Aag6RdpfWQ7XgQBUcPvfAvCZHZaN&#10;ro0roWdMC2NMAG6qgc6masi+rnrGpei8IRfd1uTibasiHEkKJfQccJ2WqCXODbdSInBT9r9ICUPO&#10;vu3YOGcclr7eF8vfGgHzz6cjYtd3BKCVAmBdlC0aYva1AXA/ldIB3OYFeo8AfPQcAJ8UUPUJAAV+&#10;RQwqH4HgU6q/Xwm/J7SIShERJA8IiwdUVFK4QCq4PCRQHjEeUhU+pDp8SOV1j+93R02A+FCpuhPW&#10;oj4d+fltqP5scTXMGpdlwb8AkLb2Vup+NQZ4T9RfdhsEadHvpHgQgAQ37e/1eGdci3Pid5E6gm4E&#10;n0YFyv7CN2iVb6b5EoBigwNwmwC8w+8mW27eLxQrK8CjaiUQ7xbxNr/HPVri+4SfTIrc53e6X5KA&#10;h6UJeFye1BaJeFIWz+8ey2Msfinnb1Emv0ckARhKtRtE5cv/w/91k3a9lZ9XVs5cpZ1vjHfEuWgb&#10;1LQD0I+2y3M7gk2+wM6P38TOT6dh9ezRWD9nLCK2/UBbtgsXaJGvseNqYgd3MfQAVSCVcnYMYuML&#10;sGRbNPosy4HBOlradQTgmlKqPAKPClD2AHk+/swDPAjtDSf+VwBUKz/UapAmBT9dqQijxgCbYGhK&#10;AG6vQe8v/aA/YAyGE3pvvTkabwgAhwzCoL6EX89u6NerOwxpffW1tXnsAD0qEC0tbWjp6CkADqFd&#10;9rYzRTrBluhkjjTa33RCMMNlF7KoBGUcMJsQzHO1QOEBa5R42qLC1x4VCoIEYBBVYLAbjoW742SE&#10;typycCrSHWciGKrgASPCg5CkZQ5xwgla1aOMw0EOqApypBV2whG+3xHa8KNeVIV8/0PuVqh0t0SF&#10;h1SHtsJRH2sc896D4z57cCbIjsDcg5M+NjgdaIuaKGfUJXnQzgbT2hI2BUm4kB+Fc7nhqMsOVekx&#10;lwm9qwXJuCLwosO4xPbWWEjQ8fqopxo8nxGC82nBajzwQkYEGnieL+QJBKne8qneCL+LRQI+OYoi&#10;TKUazEZjSToai5NxuZQhqS60ulKBupGqr+GQRBLOVybi4rE0HOX1+MboEWr8VYYlRrzyKt5ZtAjv&#10;ffoZho8aBZ1Oehj6+isqCXrSWzPx0dIvMOqNyZhFKzz1k+8x+DN79JCqVTzvUgZNj21A2/omdGSf&#10;DzuqQRXPge+/AmAH2loVz40FahOAepsqob/pEO3vWdpeUYCa7H4DArDTxjwY0QaPMklHSnAQWimp&#10;m0MEgC680BPQkhpPJRSESvacNh+9hdWTh2PLgtdh981MhO34HIeDZRUIL0BGfYwtrvCCvE6I3KR9&#10;FKv5gPZSA8Ag/EIrJ7b3V1peAeBTAvApFZLEbwTdb4TfU6qhJ6UEYUk8HksQCo9KqRxLCdCScDwh&#10;CB/z7x8VEIgyQSCTBYXBVIFUZjkEWDoBnGSH5ujdvMgtcTnUghbYAs2xe/mZ3BSURZXeJ0xkIkYg&#10;eD/DF3f4WW/xMwsAmwV+ktMY64RrMhGS5E6gE5Cp3hrwMWSbzdtUTXeoAu8RgKKUpfrMAza8+2wQ&#10;YokfEoCPFcxp2QnBh0VUtwTgI34viSdlBB/h95SN6xeBIL/3L/y+vxKCv1IJ/kIAPnoegJlB6n/f&#10;SKMaTSEApWJ0rAPqIvn7R/BiCjJDpe8OFLmbIHjLEuz6bDJ2EIIb54yB1cezkGy+Boedt6L+wBY0&#10;hdjgapwXzoW7ooE2riE7HZb7czF+dTI6/VysAKizji6BkNMRm9tmfyW01HigJuQ1AkAtUYD/xSyw&#10;VIHRkeVMcl/G/cT6ymstm1RVGB3CTypCty+Nk0IInXacRc/PvWFIAL48/AXMmTwG418fheGDB6A/&#10;LfBAKsC+3buikx7VH5WfkY42DDroUAXqUwkY8mLQQ98uXeGwfT2yCDSZDU7ab450hgKgM+EnACQU&#10;VUky2uAid2ulAsv97GmFqeICHajknHGUncTxUB/CjqovkoqP0JOcPSl4cDScr3mm/AhAHgWAh/2d&#10;UMX/e9iXz1N1V3nZo8rHCQd9HFDO/1Hmy//jTyAG7sORQCpFqvDquP0EK0HK6+90uAtqE2mzqd7q&#10;ZFyvUHaAS0N9sawuYlDxXSKwmgoy1MqOy0VpuMjnL7JjbaR7aKALUfsGE4INVIIX0hkZtMZqHDAW&#10;DXkyFphICCZTMSajgRBtLJJNllL4Phn8+xT+T76G73epgqCriMdFAq+hkoA9RIASihcOURGeyEAG&#10;3eLA3l0JQAN06tQTo8e/gWlvv4P3P/4Mg4YOg14nA4wY/RreWrAAE2fMwLwPZQxwGma+/z7GvvsZ&#10;Bi7di65b2Nnuov3ludcxb4KO7BKo8v/EAhOAPP6fACh7AOvT6hpQAeoQgFpb6hhn1AbY+gSj4aZS&#10;Pl6OvhvS4WDvi7NJ0bga40J7ZI876XFUc+FoivLGCTdzeH/7HnbOfQ0WH46Hwzcz4L/pQzaYLTgl&#10;+9RGSDK0Da4kaAAoMLnXBsDHhMyTNgA+pWX9jQB7SiX3mwKfJv4gKP5BIPxORfS0PEGB8GlpEmFA&#10;IJZHEBAEZynBWRKmrOHjggg8ouqSMcVHBOD9fEJMVpykygQIlV+4Ga6E7CIAzXE1yopgd6TN9dCo&#10;v2xfPCC0HhFaYi8fZPlSBXpRBbrjpljgOMKPavZyjAMhKHaYYFUA9CJAaZcJPgVAxl0BYFYIARWK&#10;+zKjnSdg5mejAnzM7/gLe+THBKCCuShcpXIF8vH4Rb4jG9JTNjC5/QyAtMK/lsmsON+rIEQBUJK2&#10;7wkAU2U5nsxGuyuF2hgl+wxbo5oq90jQTgJwO4rcNiFk62ew/fYt2H49B3s/m42Qn5eiwGo9qhw2&#10;4pzbNrTwImvmeT4b6YjTyaHIiUzFkh2Z6L+iAIZrDrJTZNuRcb8NDFGAbZMg7QBUwdfp0B5rP58G&#10;w55bVKC2jeRxtYXK5udRAZCvUcqPjdeKjZqqUWyvjrlMgkiNwGvQM29EV9Ma9P3cCx0HjMWYV4Zj&#10;3rTxmDTmdbz0Qn8M6tcdQ3nsQwAa0ALr03oZUX107CCpMPpUgfq0YwboQitsuuJb5FKNJbH9JlP9&#10;prvtRgZVYA4hmEP1Jwowm2owX1SgjAV62qDUxw6VfrYE4F4cIwiPBLmqUmHHQrxwKpwR6kZgOeF4&#10;OJ8L42vCHAg/QiyEsKQSPBLghENUfgcJuSpRgIRelbcjKn0cqS5dUB7AIFgr+foqgu9YpCtOxx3A&#10;2RRv1NBlnIqn4ozxxJnEAN4PQS3beR07zrqSJNTL0rfSFFyg2msopOJTCo7gK05BYymBxOvnIl1V&#10;I19fX0AI5kWpDZIasqgKaYEbcqJoj/l8Lq1yQaJadtdYEM+grS0iEAnWhuI0VY+wgaCVPUcu8nps&#10;JAAbJMrjaIPjqARpow8l4uqJXByw2YYuRnrQofLu23cAps6YhckzZ2HO/Pcw4IUXCUA9ta3F3IWL&#10;MG7KNMz76GM1BihAHDPvI7z4tQO6SZ2CXRehb3GVToId5h5pN5phEjUL/HepMP+TMUAFwM2yJ/Bh&#10;3q5Bh621DD63uYrK8AhtcBXvH0KXDRlYZeqJwiT+iGlSDMCO9jWCStAPV4NdUeexB/HrlmDfh2/A&#10;4bM34b7sbQQZf4hSL2M2ht3sEa1oxWg34+zVLKoA8D5VygOqlcfZ/lSAgQRgsALg7wTYb88B8A/a&#10;338SCP/gyfujPJkQTMBv5fE8pjCS8WsFLXJ5GIEoAIxQ1vkXqqwnAhoC8Akh8SjXn7AloFL24xpB&#10;fCnYFJepiASA12mHb6W4KqX3IFtWgATgEdXjE4EUbfkj3n+Q6YN7tJW3ZdZXLHCMPa5EE4AxTrSK&#10;tIiJAle+v9jlNgCqRG4C8H4WIUoAClQfEoLt760+I5XuY4Egv9+vovb4HTWw0wBQHvuNCvBXPi6P&#10;yTCAfPenVIGPpGYhFeD93La0IQLwNgF4I9kLLQTgNar0hkgCMHQPTofspuLYTgu8A4WuGxFushhu&#10;y+YhYO1iBC//FOnGP6Bw908ot/0ZNe7bcSPCHi0xdqgnAEtio2CzLwKv/5wAw9WVMNp4BB0JPkl5&#10;6SDAI+j+CsAO8phY39V87H8AQG2lADVjfxoIatJhVEqMWF/2+lIVWkeKodIK9d5RgxeoAPV7vYKX&#10;pKrIpNF4kwpw1NDBGDSgB/r07obunTsq5dfFQBddqQQ7EoT6VIPaKrSVDf7pswXIDbRHjoclsl1N&#10;kUEQZlAFZgsAGQJANSMsEyJSgo0ALPayoUqjkqN6O+JPiAXSvgbvbQs7AtCBttcRR6j4qoIJOILs&#10;eMh+2uUDtL2uBJ89FZ4dSv3sUOG3j+fEQY0tVgQ6o5SWuoRRRojK7nSHI/i3bGNn2L7q0gNRmy37&#10;koQQggE4k+SHGtmRkA6qsSCa4EvAOV4bdewwz5cQXozz5akMApFgbCyjepP9QcoIKXa4DXQc9YVS&#10;N1CAJytKqAwlCEU5XsgRO0w1mC/B1xOEF3j7ApVgfUEC/1b2HCZo+X8b2CYb+H8FsJcrCMCKCKUE&#10;rx7Pg8nP30KPv7mUKBs2fCgmU+W9OX0G5sybj179+0LXSIfK703M/+hDTJ41h9Z4CSYQkm9/8AEm&#10;v7cYr3zriO4mh6EnANx9BbqW0k7oJAg9tfqDrkLbliFL355PiP6fAFAssA7hp2tyHHoEoK7JGT7O&#10;3ntzJXSpAnU3H1c13gyNSzB1lR/cQopwnhe17KFxL9Uft2LdcYU9Yc1+U2Rv+QY+X8yC7/dzEbL+&#10;fQRteh+F+9eq/LMzEZaoIQAbCUBJIblBu3mPqumxpMCoVRf+eMIL+df8EKUAfyfE/iHgY/yD6u8P&#10;/sh/lCUTggyqot8rNOroV4FBKYFJ+D2ltH+qxgypkApj8QvjieQP8j2f5AXiISF2I94JlwiDxkBT&#10;Hs3RHGGNO4nOuJ/uSSsun4OvI/R+oUX9hY3qYZuKlMfvpXursUCZCGmJJQSjCMFIeypIQpBq6Uai&#10;uwLg3Uy/Z3FP5TMG0waLSqPVl3FOvqcKAWFhBFVfNFUsYaesrnyn9u9GIPL4W2WyCrn/KxXgLzIe&#10;ShX4RGaFCdAH/G532YncyQgk4Gn1kzwIaalX6IwL/HzVoVY4HWTOi3U7lcs2FLisR/jmxfBe+R4i&#10;NixGwrqlyN3yPQrNv8dBm1UE4E5+P8mRlPQlZwQFJeEDk0j0/i4FequOqU3RDTcK8GhvNxzn8V9n&#10;gNshKDmAAkCdVZXQ3njiX2aB28f61ISHHEXt7aHllRQHhkBQxgDFCuuwwetYtLL3v0I1yDC7hv7b&#10;T2PYlwfQddBovPTiEMwYNwpTCcDRw15A355d0b+fFN2kBSbkenbUR89O+rTCHdSFqNNBC1oMAeD8&#10;6ZOQ5rsPud6yFtiMAGTQDmcRgjls0zlqRlhumyOfAJQ1wgJBsamVhNchQqzK34Yq0IZws1YzvMeC&#10;aVuD9qGKcShgHy0vVR9FwmEqxSqqvyr+v3Ife5T7OhOGhJ9Kr6H9JQArCb9yglLVhyQ0j4W54FSU&#10;C2qSPGlXqfRod6uTNZVlzsZ54WyCB86nBeBiTiQaC+Ooygglwu0Cj41UZ5cU9FKp+lIIJxm/oxKk&#10;k7rANib7hdQTghfyY9BAsF7I1ajB+qxwtUNcPe+fZ9QL9Ar43gUCQlGPAk5GUTzqqTrPE671bRZY&#10;AHiJALxUSSV5KAG1B9OwYOabata9Z8+eGPnySLw6bjRmzHsb0+fMQsfuXdCZ52vyzKmY8c7bCoDv&#10;frgYYybPwKx338OU+Z/g1a/3oRuZpLurkZ3gRZUOI52iDJu0rwGWVBi18qMdfhL/ZoGfs74S7fc7&#10;kK6SDqO9pRo6Jqd4rCQAywnHI9DdwvuyTwhBOXRFLJbty8DhlDBcTXLG7URX3IvjxR9kjTPOJsjd&#10;9i0CvyP8fl6ASNpfv7XzkG3/M05SZQkAz0ZZq429ryU4UzHtxx2qFAVAwu/BcwDU2OAI/EH1JxCU&#10;4+88qb+z99IAMBl/iCoSe8gT+TvtoMQflN+/sXd7Sqv4lK9/Wszg8UkBQZMXhPuyj0fEPjQE7kJj&#10;0C5ci9yDG7SzD2hvn8j/pwJ9zP/9WOBH6P7KEy23H0rCsVhMgRtVq8wGX6e6ukq4XA6nFVYpI44K&#10;ggKfewSfqEg1NpdL+0uACgQf5PD9lfqTIPh4+ynfXxSdqDyBnChAgd7vB6luGe3wawegwO8Jfw+B&#10;32N2Eo/4Pvf42W9nysQLO6RkAjDBE82xbrgUSQBSydWE8fwQgFWEX7nvFuQ6rILf6gVw/2E2wtYs&#10;QurGJSjmuSvb/SOOOm5Avf8utMY6UCk74my0J6zckjFmbQI6LyuEzurj0NlwEAYbngfgn/B7fiWI&#10;Ght8DoD/VR6gVPdQy9/a7a+AT2aBGVJDUEdmf2l7dC0JP1ogbfNmDNhxBi8udUHPIaPxQr8+mPjS&#10;EEwd/RrGDh+CXl2MlALs060zutIC9yL8etFmddSmAiT4dGQihCAUAL42bDAiaW8zvSyRcWAnMg/s&#10;UgDMpA3Odt2pAKjUIB+TBGlRgUWyTljSYsQK+1gTgrKp0R6GFSFIEBKIogoFgIfVpIcjQUiL60fo&#10;+RCc/LsyX0eU+7m0AZDP+xOG8hoqxgoCszKAClCKMPD26XBX1Cb6qA2RamUDJimtH+micgplrPFc&#10;kqSxEGB5hFkh4Ub4NVD9CfyuSBCAV0rSeF8DwIsEVgMFhADwQnEczucTdARrnaTGSKiqSpG8zRAI&#10;UgXWE5L1MnHCjruBnW49hUU922E9r7ULfJ+GilhclPdsA+DFymhcPJKC4tQQvD58EHTZ+fTq3Qtj&#10;x43DmzMJtwXz8NqEsdBl59RrYB9Mmj4ZU2fPIgTnY/aCRXh1/GRCcj7Gv/UuXv7cmgqwEnoy/iep&#10;MGwrqk3I2HFbIvT/HYBbGFvZkCUvcIuovxPQMinncxK0yFsJxe1UhsbH0WdNNiaZxCMiIgon00LU&#10;SooHcXtxPcSCCnAz8k2/Q8iP8xG2YgFiNi5C4Jp5SLf+XuWfnYmy4sVkjXoC8Gq8o7LBt5Pd8VAB&#10;kMorN4AWOIgA1NhgAeDvtMHtEPxHCRUge7R/EoD/rEwhANvhwMfY8/zHwUQeCRFRTzwhT9nLPSUw&#10;BYK/EhIPJDWEiuhi0B5cCNiFS6GWahxTPsOjbP5vglfSbp7IxAQbxRP+v19kLE7y8ERl0b4+yAzA&#10;nVSNwrou64GlUGu4PZXkXjSE2KFRkob5mLzmIeH3iGrvAeMhv89DQu8RG5q8v0rpkQkefr/f+fl+&#10;4//5XaBHsIulf8rv9fvB1DYAtkcbAKkAnwFQZrvzCECqv9uZsp6aEEzyosr1QHPMflwmAOv5+WrD&#10;bXGKAKz0NUGZjzEybX+E5/JZcPtmOqIEgBs+RtHWz1G5ZxmOu2/FpTALfre9qOPFVR4ZhG+sktF3&#10;VS70V2lUne6GymcA7LCebekvAFTwEyWokqCpBmmbtRQACbe/U4CqNxcQCgQJPjUR8icM5fWyG5ie&#10;lMQXFbirCX23ncCgT+zQ58XX8CohNvW1lzBjzGiMGfoC+lNR9OvTAz1pgTvzwutpqIteRnroIjPC&#10;BJ+uts4zAPboZAiHHWuRQ6WWfkCKIuyi+tutACgKMFdAKBB0pRIkCPMIwgI3C6UES72sUeFN8Pla&#10;EWKWhJjEHhWy0ZEsW6sKEpsrKTQygWKr/q6IFjrfxwEFhGAJ7XApLXB5gLPai6SUYqKMVrpCrLK/&#10;KxWlK2HngbPxvqhJDlDq73gMrXS4HY6y8z0d44ma1GCco4U9V5SoxgHPEXDn2FbOs91cYDuq51HZ&#10;4MpUhjyWjLrKeJxjWzrPtnQ+LxznCNezWUGozQok/DQQPJ9DEOYRgnkEHeF3jh35ObbrhkI+LzPJ&#10;JYRuGW2ysr8xmokQtuOLBOCFCgLwRBb83fagu5EuDPV10G9gX0yZNg0zCbkZ8+dh4IgXod/NED0G&#10;9cb4aZMwYdpUVRBh3qJP8dobUzFx+kxMf/cjvLrUAj2Ny2GwSwB4WQM+NWTCdiH2V9qUlMgXyD0P&#10;wOdCWeP/CoBSBFUlRlPtaR4X+FW0VYappg0+A51NJ6G7vgLdVydip4M/KlLp86MdcDPaFq0Rdqj3&#10;NkWZ1TJEUv2FLnsHkWsWIGjVO0je/TUOB+xQAKyJscF52qrLcQ7KBt8ifESV3SecZOztMVXT8wD8&#10;E35ihRPwT1rg/6hIwX/wRP6jDRB/MP6Tt/+DJ/affO43wk/GzmTWVCZIfmVP9Zgn7QaBezF4D877&#10;Uf0FWxBUMuu7H/cyfPGIyuyXAsk1pHIUC1qRquIXNhqZiVVALaLykkmMTFpNWRWSSMjEaiB4kQCs&#10;D7BBnb8VLgTbqsfv0o4KAB/mh6rJjscE3xO+hyi4pyWiUKlWqU4F6k8JwHarK8enAkJ+pz/h1w5A&#10;gXIbAOU9CdSHueFUpwSzjG/yc91K9EJrnDuaozUAvBDugGp+7+OBZqj0N0GR5zqkWH4F759nw+uH&#10;WTxPi5C26ROUmn+FUweMURtsRWVrhTpeYBWRAQj3DcP0TXHotFJmfqugt6ackCuH/oYKQk9y/9h5&#10;rmurBKOKoD4Xsg5Y2eB/B+BfQzXmNtX3LP+P0UFCwGhDAFpLKkwTLXATLfAJDPvcHn2GjFQKYxoB&#10;OGXUKIylBR7ctwcG82Lr3aUzuhBy3Xnx9e1sSBAaqPXAUha/gwSVoDbvr/9+KbICHZFBC6wASMBl&#10;u4ntNVMA1ECQMNwvOYG0woxCd9phTytaYcJPAVD2XZawZEcjW7BaotTbgorbip2OpdqRUP4u13k3&#10;8tyskONpTwA6oVQAKGOCPvtQ4b+PCtABh4KdqRr387rZT/fkjuoIL1SHe6pE5zqxvjFevJbcUcuQ&#10;CuGyRLU+U2AltlRUWDIuHUpBQxXBdygVdbzdHufZjuqo1KrLY1FbEo1attE6dux1dA81bNs1vBbr&#10;MvwIxCACMITgI+zoVFTwtecpUi4U8lgUQZUp446027w+GpUCFAAmEoZUlWVRBGAOVv/0uVp62L1n&#10;FwwbOQxvvf02psyeiylz5mLE6Feh390IA0YMotqbjTnvvYfxU8X6LsTIsW/QBk/F7PdpgRebotfG&#10;EnSkBZalcDpsCzq2t57B738CQBV/B0CtzTIOSKuiVoac1Dy+5SCfY6Om6tPedIq9+UkYsmfX2ngQ&#10;+utzsHCrD0Lj8tVax6uhNrgZ64zmyL2opnpI3/IZwn+eh5Dlb8P3p9mI2fopJf8W9mKWzwB4kQC8&#10;RgDeTNakwkjayb0sApBKRiZCZAzwDyqc9jHAfxIWAsB/sGdrB+A/D6bhD57cfzD+KffLCURRT1R9&#10;aqyMJ+JXyZ2j+rvN/3GFkD7nZ4p6PzNcDbMhEJ1xJ80T97P88ZgqSmAk7/mfx3LxnycKGQX455Fs&#10;/HE4k/+D/0tAWECYslHczxAl6EsIeqGFsLkaIetm9+JCoC3OB1ijMUzKannjfnYwQRWpoPdYoMXj&#10;r2LPBXiM38TS05L8JraXvfJvbKC/ifXl9/lD/ic/z58g1ACwfQzwl2ICuSCGNjtcKUD5DW+leFP9&#10;eaJFSulHuVKdOuE8P8tpQu1EsOwvsRX57muQsGupAqDvsrmIWrsQ+ebspJxWoi50N85H2uBCyG5e&#10;cA7IjIrFzr2RGLoiGYaEmbQBvfXl0NtY0QZAgR7bhcDvb0KtApFE6DVUi9KB/hcAfFYRpi2VQdmZ&#10;dgCqMUG+jg1ez4bwkyVxu5rRjwB86Ut79B08HK8O6YfJLw+lChyFCSOGol+PLnj1paHo05UWmEqv&#10;p4EO+hjptwFQSwFQFKAWlaCowIVzpiLFdx8yPQm/ZwDcjVw3Kj5CS1aFKBgSgHm8LSArOiAAJOho&#10;nQV4Aj9RgOXeZmp/3zLCr9RbwGeGAlrrHNftyHDYphKsZWIl19UaJR60ux7saNxpp6mUDvJ4xNcF&#10;VZ5OqHC1QakD/8fe3ai0t8JRZ1uc9XDEOR92uEHudB3edDIHUO/rjBpvB5xiHPdxxDFa6TPh7soW&#10;N+ZE4TKBeKWC9lfUH9tSoxzZlmrYjqpzwlDNtnw2hUBN9sJZipEaOrKaNG/UyuRKbiBVH0FIUXKe&#10;HbkowHpC8AIFygVenxfYDmWipYHXhljgBkK1kW30Ao8XDsWhhtfm7OnjVQK0AHDEqy9h/KRJeGM6&#10;re68dzF01Msw6NkRg18eQtC9g7fenU8b/DbmLfwEw0aNU6tCps5dgNGf7UTfTcXoaNqo2RxL4Gd7&#10;W3WKzyD4fwcgFeAmNlJ5jI1KW5bGyZig7PUgj9Pq6K07ysYvfyOl8sswal0EtnkX4VgyZW+oIy82&#10;e7TE2+MqVUOV40qkbVuCmHW0wCveRvjGD1DktkHNBNdQLdbEUi3GO+CqlJ2SZGiqwJtZPoSFP57k&#10;BPKi1kyCKPVHxfSPoliN+mu3vwSgClGAVQIKwq8iHf9ZkYE/eKKftltIKimZKJAZ0iv8fOeDLAgn&#10;U1wOsSQgnHA7xV2N6cnExCMC8GlRPP5RmQ4QfjhTBpwuxX8eL8R/HMml3U4nIBMJymg8zKKtldnd&#10;VD9+9gDcZA/cEuuGlmgngtUJ9YEEbaANLka6ELz+tL0yyRGDh4xHhJ+kuMiM7q9sNALsf1Jp/ibK&#10;ld/njyoBXhpvp+P3QxkM/t/nVSB72t8EoKIgaZ1lkkaWD97hb3crg+qP0G2J80RrNBUg7eslfp5z&#10;YbRJ7KSO0vYXB2xGrscqxJstoQWegZA185FluhQHnZbjsPtGnAo0x2n/rTjla8q/c0R4SAo+3BqN&#10;nityYbixGh3ZFvTXUwnKHg2q2jMhJ4VQ1aqPvwuZEDlGAPK48dR/mwitgo1UjecoBdg2ISIWmX+j&#10;ywYvZY90aIO1dl1H720n8dLSPXj5tXEYN3Iopo0aQQX4Mqa89gr6duuMES8Oor3tiC5Uef31tTGo&#10;kxFtsKFaD6wBIG2wtq5Sgq8OHYwQB4LPS0pi7UQmwZd9wAI5jDwCMfeAwM+UMNREIZ8vpQIs9bBA&#10;mScBRQBW+u5W8CvzMiXYzFDIvylQf7cDWc5bkOG0BWn7TJBmtxlptluRvW8nCmSTLpsdyDHnY1vX&#10;IcNkPbK3myDZeC1S161AjvF6ZG1ciyLjDchfsxLFq1fhyOZNOG1GR2XJc7VrF05t34Hj27bh8PYt&#10;OLTTBKXbNqLclMfd21BubYoqZ2tUh3hSKYaiIVv2E06kaktEDZ3RmexQnEn3Q3WKB2qS3HE2mUde&#10;E6d5/2yaF87lUHHy+jmfTwgWCASDqf6oNOmWGtgB1xOiDbw2G/l+MglSXx6Ji2XRShleOZGK1Kj9&#10;GNSvCzp31EP/Ab0xaMgLeGXMWMx67wPM+WAhBr00DIbdO6L/sIGY9s4MvDXvbZUes+DjTzF45Kt4&#10;efwETHn7Xbzx9S5V/bvTzkboWLATlLZgdw8d7O6wzWggKEnROn83Bvj8/b8DoISu8TEYMvS2nVAp&#10;MDL2p01lqGtcyZ6+FIZswAZr2YBlk6QtFeizPgsf7M5FfngELkUdQGO4La2gDZp4PE+1V+W4GgUW&#10;PyJhyycIX78I+Q6rcSxwJ85GWONstB3OE5ZXqABbEwjABE3i8d1cPzzMIwALQ/BUzQJH4XeepN8L&#10;Y/AfhMY/CY3nAfgP9mS/VxF0hOB/EFD/WZlJUGUSfrSvVFK/HEzA/eJQtd64IdQK5yTlJXw3WmNt&#10;CV5Z7kYAZtF6s4e7x4ZwL5vqrlDsbxZ+P5yPp1X5eFKZgyflmbSvSfxssVSLEXiYEarWLT9MDyQE&#10;g3EnORC34z2ogmVdsSsaQ+xRSxV4nsdrcR5qeZqsUJEVK7KMTwD4C+EnIeATlfcr4fcrQf4bVd9v&#10;vP+0kiD8WwDyb54D4JO8SFWt5i5V7B0C8LZUoiEAW3hOBIAXw5xRRwCeCqW68NmBQu/1yHH7GTE7&#10;PoXPihlI3PYpDrusxQlvYxzz3oKjntsYW1EXaIqaCFvs8UzAhPVx6LKKvS8B2G1tGbquy4P+pio1&#10;1qfLTlF3AztQgu6/AqAWAaj2BJEakyoN5r8BoOR0Cfxk/9dn6k8zIaIrDZwqUY8KUM+8BQO2ncaL&#10;72/DyFdex4SXh2HW2FfwBi2WGgPs3gWjRryI7h0N1SzwQCNdDCEUexOIMhv5DIA6BCCPXfT1Ybnh&#10;Z2T42KmKMKICxQLnEXT5hFieuxx3ocDdXEUhb5e6734GwHKqvUpf2l0FQDMqw518/VYCcBvyXbYi&#10;y94YydYbkGy1EakWxkg3M0balvVIWPszIr77BsFLPkPA4k8R/OlihHy6BIEEQNTiJUj++hskffkl&#10;Mnks+PY75H/5FbI/XYr8z77Aoe+WoeKbH1D5/XJU/rgC5ctWoHLFKpT9vAJlPOYvW4bs5T8i9cfv&#10;kLZqBfK3muCQvTVO+btQiHgSeF6qfmBlsA2qQm1xmqKgOskNZ9O9cDqVIGwDoChAgWAtr01RgfXs&#10;0Osl5aaEKo/tsJEAlOTq+jJRgALAKB6jcfV0FrZt+EqtvunXrzf69OuJYS8Nx/jJUzBt7ny8teA9&#10;9HlhMDrzXA14YQBmE35vSnrMjJlYyO8+dNTrGDXxDUx+ez7e+Gon+q/NgdG2etWGJGdU5QE+U3/s&#10;GKV9SA3A54H31/hbAPIoJfE7Gh+BgcBPJkVMTkKHsDPYXA6jjcUEYBWMNlSrDbB1TMT+lGHkuix4&#10;7w9Ri7/rqbDOhZnxwt+FGp9tOOu9HccOGCPT8iuErv8AWXZUGH7bKM0FgHtxnipQVoQ0S1JxPJVS&#10;GkGR44O7+bTBBOCvRQQgFeAfVIB/FMXhP6h8/klbK3mAahaY8UcFld5BjXX8JwH4HxUaAMrY3ZPK&#10;RDzkSbiZ54eriQ5UZLtwIdScSs0Wd1Mc+f8EgAfwQFQn/9d92sjbWVH8DLF4QAg+Lk3HQ8aDEh5L&#10;UnE/L46wjMTdzHA8yArDk+wIPOLxXjrVV2oQ7rAx3UlwUxC8QuVULwvRg/eqXexaqRRl1cf94li1&#10;0uMxG4ta4UFF+6vY9soMPCXsnla1BdWfQFAA+IdAUFlgeR2Dfyfwk7HKXxiPcyNwnzCW1Sa30mT8&#10;zwMtMW7siJyVGm0IdUItrfnJECtUSv6f5zpkOnyPUJOF8F81CxkW32jA578FRwK3o9KdnZf3Lp7P&#10;vbwoHPHt7gQMXJaFjqsq6QKOwWitLI0shP5GDfz0N8pqEAKQgGufCX4+1PpgPq/ZFU6zJ8j/C4Dt&#10;0PsTgLQ81lehS/ury8aub9kEPSrAAWyzL87bhCFDeFGNfAGzxr2CCS8NwWgqv+H9+lDVvYBOOjro&#10;xhjcWR+Du3ZUAJTxKLG9HTpoowMvzg5ihXn/+0/eQ6KXLZJddyKdkemyg+ptJ+FH1UcAKvAJAAm/&#10;ogPmKFEAlDCnDaYK9KMNphIs5e9XyI4k392ENncD8uzXI3HXz9i1cAqWjR2OXW9PheuiBdj39izY&#10;TJ2KvZNnwH7STOybPBOOb86E65Q5cJv+DrxmvAPPKbPgM302ImgDUz/4BMnvLkLSvAVImT0PBfMX&#10;IWMOFfzCD1Gw5AvkfLIEOYs/IyA/Q8aHi5Hy4aeIW/QRohZ9iJCFixD+8WKEf/YJYn5Yiri1XyHa&#10;+Es4fzMHNkunI3bXDzgcYIE6urJaCoOaNE9aYB9a4ADCLkQDQarAc4VhBCCtb2Es6tn+JN2mUUFQ&#10;ZoKjaX9jqAb5PO1wzaFkLJg7Uf22gwYPQJceXTBy1CuY/vbbmD5vvhoD7DNwIDp26YzBQwbj3ffe&#10;x9SZbykILvpsCS0wATjhDYyfORsTv9iKIWsIwK3n2lJgpCagZAgIAGUWmI/ZsvMk5CT+Fn4Sku7S&#10;YXNbmMiKEB63SAJ0FfS38qjK4wv8qPY2E4CbDsGAsNPdcJi9PhuwMZ+jLe68oRx9VqbiS9MAJMem&#10;oTrZFefCt1BlWaDafzdO0kKdDOIF57YMETsXItH6a5QTjCdDbHAmVDYhskRTrDUuJtrhYqoDWjMP&#10;qI2I7uX7E4DBVIFhKplZJh5+pwX+Q5KgCcF/VBCCtLb/EIt7MIXA0Iyb/YOK6Z/lGSp+K0vWrA6h&#10;5byZ6atKcNXxM10Is6bidKZKknw9AlCW4qV44pZMHIhK48mUyiu3cqRySywe0/I+KJAZYMIvJ5IW&#10;PQK3M0LQlOCN6wm+VIOEIR+/TUXYyve5kbQfN2RZnMy+htnjAiF4iTC8kczXstHc43e5T/X2SD6b&#10;fMZSUXRi37OoArPwW1U2v08WYZipgV9V25GqUGyxfEdJAxIA/kKQPuLvcj8vXK0yuUFL3iIFGQhh&#10;Ke/VFO6IywRYPf9/dcheHA+0REXAThR7rEW6zRcIMn4XocYLkG+/EhWem1EaYIKykG0EoDFO+Fjh&#10;WGwA/F08MXlVCjotOwJ9SWpeT9tLqBmuPwI9KYKwXoJOgffbgdc++/vnShA+vuYoLTCPxqIA/y8A&#10;lGKo16DPo1SFlnWgumbN6LvpIEYs2ISXRryM8SMGY/a4kZj06lCMe+kFDOvbGyMG9FOboPfQo/0y&#10;1MHAzkbo2dHoXwGoxgE1CdHyt0GOpkjcb44kpx1Id6Z1leKohF9uGwAligi9YsKvmCAs4eMCwGc2&#10;WCY+fPgaH1pgioAcl/XItKbKM/kC5osm4avhffDVoB74aVAv/ExLuHHIEOx6ZQxsXpsEx/Ez4D5x&#10;DjwmvAO3iXPh+eZc7B87nfdnwu+NWQh6YzaCeYycMhvxU+cghtAMGTcJ0TNmIWH+e0h6byFiCcfw&#10;WW8jZMZcRMxbiLD5CxG8YCECP3gfgR8uRMhnHyHsq48QuWIxYjd/hRRzql7b9ajwopWOsMPZBKpD&#10;qr/adG+cy/JDPVXfBQJQIFhfpJn4uEBHJgnU59mhn6cFviA2uDQG56j86ik6GqkEpQBCFp3IoAFS&#10;j5EAfGGgWu728ujX8OastzBLlrzNnIGufXqiU9dOBORAvMvH3plPuzttGj787DO8MPIVjJs8Fa9P&#10;m46xn27AiNXZMDKpg5a57A/drAqh6rYn0ktCtN2fAPwvVaAGgOyZ5dgeUhB1BxsrQ/YH0TE5Q/id&#10;hL7xcRhIZWjaHS2pDLP5NLRMLkCHSrDv+nL0WpGCl9cHYEdgCg6lueFizHZclD0kAq1xInA3ToSb&#10;otR/JeKsP0Ks9eco9tqKY5TbstfEpXALNMWYoz5pN85n7kVTFgGY6c0L2h8P/wWAmpUgvxNmv5fF&#10;449yQpDq7h8yUaAAyFAATCf8GITK7wTXb5TlT6XEVLo/rbkzYWRDRWaNSxH2agXK3WQPNPhZIWXT&#10;l9i38A0c+JY9quNmXEvxwX1JmZG0l3wCjmC8lxWM27S7Ugr/mLsFQtd+jj3vT4bzZ3OQZbEeF2M9&#10;cV2tvSUApTBCLBVYhCMuyjhg0D5cZ0O4l01QEYB3y+LwgEpWAPiUn/WP0jT8Jy32PyoJwEME4KE/&#10;AdhugX9vA6CsepFJE/luT9gAHxRG415eGO1vKK7zezaleqEl4QAB6Ihr4Q4EoIMGgMF2VHiWKPcn&#10;AN1XI816CQI2voOIbR+j0GUDSr1MUBhsgpKwLTjlvhm13jZIDY7EKlNvDFmeC61VZxX8Omwshe7a&#10;4zBaUwt9gd86gR07UVrhDus0wFOpL6L8CMwOMvO76iB0Vh2G7io+xw5UJUL/DwH4LAhCHdoe/T2t&#10;BOgtNQiua96EvpsPYuTCzXjt1dcx8aXBmDP+FUwbPRLjeXtIz+4YRhXYkYDr27EjhnQxxNCe3dBH&#10;CqQ+B0CtDrpQ5bFoiXsa6MF68wokulsj0dkM6S47kbVfkxaTq5SfwM8CRYRfIcFYTGvcHiVKBdIG&#10;s/OQGd8iX3MUUwQUHtiCvH1rkWa1HBmy/4fZCgT98Amc5ryJPRNew96J4+E5fRZC3n6f8PoMqfO+&#10;Rvq73yPtgx+R/uEPVHLfI3/xMhR88iNyP/gaeYyC979G7vzPkcXXZ85fgoKPvkHxErHCa1DyzQoU&#10;fLkcJd+tRelynttVG1G0Zj2KjXl7+yYUm7Gjs9uBw/wONXQJ5+O9UJfshTO8Js5S+Z1Np/Wl8quj&#10;cDifQ/XXNuMrADxfJBGOC7wm69mWz/EoaTT1ZTIWGIU62t9z5VE4VxyFK8eysHvLcujqdIChkS56&#10;9e0JXSM9vDpuDKa+PUdT+Xn6NHTs2QVde3dBbz7/HiE95525apLkk6VLMZznVfYHmSQ1Az9dixE/&#10;p6PjtlpoWUhtyLb8UJtbbDMSfyZEPx//QwCy0W6vhPY2NlpJgyHodDedhN7GE1R9bLwmsipEymVR&#10;/clKkU2n0ZVWuPuKDPRZHo0PrWKRERuM04neOOFvrZSPmnkMtUGFz1ak2n6FJMsl7C3X4XiQJaR4&#10;Y12EM+pj9uFCnC0uJzvgKu1oqxRGzfXlhR2kVODT4nD8oziSkIhS416ifn4v57EigfZXZkoJBJk1&#10;PST2ME1NgMhKkT8IwKclsfiFILsnAIxxRiM/y4UgSe+wV+t9ZS+PYquVsP9gAn4cboTPB2lj66yX&#10;2UCXoSnREw9kYiHdT/29FEVoTvDEcV4I6TuWwe2Ld7Ds1T54v0cHrBw7CGFrl6I+fB/ht58W2A03&#10;oqkCCaCLAXZoJACbY9wVAO+w0dxjg7lfHo9HMutbys/N+KOccCMAf6UKFPj9Rhus4Eeoa3IBNbPA&#10;aj0w4fkLleoTKlQpqnA3Rz5nEFoI4OtpHvyc7uq7XeL/bwhzwHmqv9OBVjjstxsHvXcg/8AqJFh/&#10;hkACMHLHxyhy2cjefxvKA7ajjIr9FI/HA2xh45iMt1ZFocfKfA3I1hB26yS/7zi0N5ymAjyCjlR1&#10;OgI/Y7oGyfeTmd42JaiKH6jg36pEaKkGwzYlFpiNVSDYgWquA6H2LBdQlsE9A2AT71979pykvmj2&#10;f72rCmLq776EfmyTL71vjFeGD8ekEVQQb7yKGWNGYtSgPoSeAYYPGoBO+roY0L0LXu3XA8N7dUcP&#10;fSPoSRK0AqDMAGurpOj2ZXFLFryNyP22iHXehRSnLch03obM/WbIcbOkpSX4BIAelgSbKfLddqDA&#10;TTMhUkJAVqhxQHY0tMKlPlSG/L1LaIVL3ExQ7GyMEpctKHWlK7LehJRVX8Fv0Ty4v/0WQt6dj/TF&#10;X6Lwi1Wo/Irn48tNqPx2Cw5+twWHftyGYz/vxPFl23Fy+Xac+mkrzvy0HWeWm6J2pTkurOH1tsEO&#10;Dcb7cH47rytzZxXnLV1x3sYZtXYOOO2wF6dc7HD6gB3OeGmKKNSwo7/Ijr0hNwi12QE4TeidzPJE&#10;dbY3ajN9lPo7nx+oJj4EfgqCYn95PV6g8hP7e54ORFJgRAXWUBnWUQHWlEaihtfemZJ0vDP9DWhp&#10;dUBn2Zi+Zw9o62pjzBsTNMUOFn2M1ydOhn6njujNc9OrTy+8T6s+/a2ZmDxlCj7/+mu8PmGiUoAT&#10;Z0/HhA9X4uWf09DV7AzbxUWVJyrbYsryN9lLRk2CKCv8rwD8NyWogV6b9X0OgDrbKqC7lY10S7Uq&#10;iaWz8TSDPbaxAJANWeUE8nWEoMCxE5VhjzXF6PFTMiasCcd+tyCUxkXjeAihFmKLiyG0xH57ccLP&#10;HGl7f0Si1cco2b8MxwJsCED2OGFeqIniSZKUmPi9qmhnU5psiOSjmQzJD1CTIaooQnGEApoon98p&#10;r9Ua4ApaXyrA3w5pJkE0gBBLmUQFmIBfqRhlRcddAkw2ML8QvIdhhWtRDqqKzaVQWxx2NEb2zu+R&#10;tGkpQpd9AL9vFyBt2484R3C1xMlKD3e0EIZNCR6o5ucus6dVtGPjlFSGXavg+91COH78FgJ+XITT&#10;Hqa4HrkPt/mdboQ5oymI38ufFjjEATdome/khKvaf3f5ue4T4o8knYWw/r1UxjL5uQ9mEICZ+JXg&#10;eyoTH1R8MivcPvnxlN9XUnueKGsvq1OilUK9y0Z8SzZIp/prTnLDNSrASwS+7Hd8nja4TqqGBFjh&#10;iO8uVHrRkrmtQhQ7o4BNCxBv/ikq9m/CEQ8qAi9THPanag/dhSx/Oyw1ScaIH/LQaXUB1V0xZF8P&#10;7XWy9+9RVSdSf8MhdKLKk4KoUvdP4KfimfVthx87VgJQe6WmHNafaTD/GwDS2sjEh5VMgNyCwe6r&#10;MKQFHsDPMGzuKoygfZo6ciAWTX4Nb40egZf7dkP/zoYYNqg/jPQk/88Ir/bvicG8ELvpSiHUPwGo&#10;xdARCGrr874WXuzXC07mWxC93woJjtuQ6sRwMVO7xeV5masopNLL9xQAbkfBfkLQ1RTFBGG5pzkV&#10;4G6UU/2VSXiZ0RqbooJt46A7n3enWqRyLHLgeTBbjfhV3yLky48RtngR4hYvQeZXP6L0hzWoWm6C&#10;Y2tNcXzVTgW/Yz+b4egyHhnHl5ni1M+7cHIlz9VyM9SstMSZ1VY4tW4Pjhpb47i5E87YHkC1A2Hm&#10;4o4zbgdwzMMFx/xdVIWa+iR/Oq4gQk1Wc0QQcKE4S7FRnetPEPqiLtsPNTl+qOP9C/nyumC+RpSf&#10;2F9CkKA7T+Un8NMAMAF1xTGooeqr5bVZTbd24WA2EgJ9VCUew05UfwO6oWv3Tqoo7fjJk/DGzJl4&#10;Z+FHKhXGqGsX9OjdTe3hPP+9BZgzby7emDIZCz/5GON4lOrQ46ZPxrSPV2E0HWfPnWegbdmoHIGM&#10;Jwv4JH1KAdD2XwH4tzb4+ZnfZxMhW2hvTcqhR9Dpmpyl1a2DjnGNGrPRoVqUSQ8BpBREkNUiMpit&#10;t+kEOvNi6LK6CP1/isW32/0QFpaEYzEHePFZoCFgNy76mKI6aCvSnZbSBr+PXNfvUSkXY5gbjkfZ&#10;ozqKPVekDa7EWuNaoqMqLX8z3RO3c2hD8/zwiCdAagPKhMhT/siSp/c75fbvsmxMFBQV0dNDtIRV&#10;SQqGkvrylJD4TcbISmPwSAEwQBUFuEzl1xBijXqqoQba4atUqGIT5XgxyA6XAvfREtvhAqOeAGgg&#10;wK5FuqjVFI20kWd9rXGGvf85PnclghY32kNBvsbbDjVeNmig8m0OscOtMCe0BDniqg+/l48dmkJd&#10;cC/JD/ezQ3GHDe5uSRTuSxGDinj8ws8vs7oymSPA08Avo00B/isAJQewvUCCjG1KYvX9vFDczpCt&#10;OgPQmuiB6/H7cTlhP+pjnVAb5YQaquyaUCpx/uZHfXaiwnMLsvevQITFZwgyWYj0Pd/gyAETwnsb&#10;TngY42SQOUrC3eCwzwNjliej+8+lMNhQBK2NxWqiQ4sA7LDpEB1EJS3wERiukbFBWmGpBr36yJ/w&#10;Y2iLGiQEVSgFSAvcXgzhfwRAGQNsanuOPb2MAfL1MvOnRwtsaNaK/gTgyAWrMHLwAEwnABdMHIlZ&#10;r4+g2uuGAV2N8OLAfgqA/bt1wkt9umoAqG8IXS1N7p8GgHpUhLoKgGKF1WTIxwsQ5WqJaDtjJLHT&#10;S3PeqVRg9oGdyJP0FraDAgKtgADMd2W4bEeR606UUBVKCkyZt2w6ZYZSr10opzWukPFBD4LRU7ba&#10;NEe+8w7k2G5CthWV4NZVSFr3AxKWfYfk739E5nfLUfDTGhxatwOnN1ni2BozHF+3G0dX78LhFaY4&#10;snIXjq4yx9E1uzX3l+/EiXWEoLEtane74qy9F2pdfAk+X55TuhZfL5yK8MNZ2Z4zMxQNBVFUcLJ8&#10;jRCjYjtHcVFDAEq+X2OmPxqy/FGnUl/8cEFmfQv4dxJFwYwQ2t5wjfUt1FjgOr7XWULxbEkY1V8E&#10;TosSrMzAsi8+Ub+xYRdDGHbvDD1DAwXAsZMmYsrs2Zj17vtUd7TA3buhW8/OSiW+OXUK3v9oIV8z&#10;Ae99tEiVx5pAm/zS2Ncx/dMVGLU8Ft220YVaX1JZATpsO5o2I21HIKgB4H87C9wOwHb4SWgzJN3F&#10;wLgKepulGMI5Qq+WPT3tsDEbNOGoTQBqb+ftbTJrfIpwPAN949Mw3HAYRsvTMX7Zfpjvj8SheD80&#10;xlii0X87rvpv40UoF90XiN+zEBkuX6PUbwsBuAcnoglHRmOUNZpi7NAc74LrMjmR5oZb2T64p1Ji&#10;aIUFgEoBRmtUIE/cb+WxCnS/CkQOxhMcCYQFAaEsoiQZS5UUKiT+razGkBp9rUmyj68TIWiLOtqU&#10;C/57FPyuR7qqaI5wxe0EH9yM98IVWoTLEU64Fu1K2Dnztgsh6KSOMp7XmuiLm+xJ76YE4V5KMO4m&#10;BeK6PEcbfJ2W9woheo3qtzXYBbdjPPEoNRAPCcC7othoIe7zOzyqiOXn5+fmd5AxTYHdr1R+Mgss&#10;ANSkw6TiqQK7pOZI2kwCpFyWpuBrGO7Tvtwh4NUGTJKHGOOEiwlS/t4RNbKGlxA8KzmAARY4Rptb&#10;eWATclyXI3L3x4jY9iEKZI02LVq19zac9jHGiXBbhIVG4IvNTuj3QyK0l1dR6cnEBuG19jh0aYG1&#10;N5UTgOwQ1xNma09Cf/Ux6BGCWoTh8wDUkVlhBUHG/x8AsqFrJkHEAt+iErwFXbHAZpcxyLgCg2d9&#10;j8G9emLqiAF4d8JItdn5sJ6dMLhnFwwd2B/dOhlhENVF/460wp0M0UVXX22OrgBI8EnoaIsC1IOu&#10;XkcCUIuw7AG3nRsQu28b4gmqpH1bkea0k+14p8oFzHejFT6wSynAXAEgQ5RgkftOKj6GKD/vXTya&#10;KwCWyBgh/660bQKlkLDMtqf72Mdrw5Y222I9MneuR/bWjchcvwY5GzYgd/1mlKzdjuI1W3HI2BRV&#10;G01xaO0OHFq9DVVraIe3WODwesJv026c2m6Ns+bs6Gh5jzq54oSnJ076+aE6nOCSDZrSI2lnCT4C&#10;S5atyYRFAzvRc6VROF8criY5GnitNeYE4YIAkNdfLUWIQPAcbbACYKFA8DkAUpDUsh2eLYyk6mOU&#10;hOIkIVlDcZIY7Iq+3TpCT/ZikX1ZunTlb6sPAyMD2tpxSgFKGsyEqTPRtXdP9GDn1KVbZ0x4cxI+&#10;XvoJps2ajvc+XIiXR7+OcZMm4bWJ4zFm3ucYsyoa3bdTlFlfVqDTlVQYQk/ajKoK0wbAvwVfezyD&#10;ntoLpO22yXEFPyMpfbWRANxcSyie1YBOyuRvEfXHRk8FqEt4SrUY7U1noLvhNCFIEK4pwaCv92Pp&#10;FnfkBPngYrQTrgTZ4lqwraoBWOS+EanWS5Hp9DnKvVfjVPAO1EnKTOQuXJB0GF68VxOkerEzWtJd&#10;cStLkxMoFU4EgGpPEPYsUuHlqYwHKgCKgorDk8pYBcGnhMgTAkWqJctKiYcCmnxCJytAFQhVtfqo&#10;MCXvsIlguBK6jwrQCTeoWG/Lygk5UqndTvYjjD3RTNt7nfb3WoI7mpO90MS4nuLD9wrELUl7SQvG&#10;/bQQwi8IN+J8cSPWHa3RzlSBVH/BjrgRuR/3ZKaY9vRxtsAqDHcKCEB+D9ng6VF5NH7lZ/+tMg5/&#10;VCYo9fqLUoHpbdEGP4JdKsRIpRhVCZu/wUOZpOF3u58dqGoPtvBzqb1NCL2L8c78TR0IQCpsVQXG&#10;Dqf8LXDcaysOHuCF5fwjonctRNyOD1HuugpnqFaqecGe8rdCWag7tjunY9x3geiyLB4d1hZoxvzW&#10;nIL+2hO0u1RzVIMdCEEtAlBCj+DTkw2P+Jya+BDr2wbA9tAS+P0NANuz+KX3bodgO/z+BKDGDgsA&#10;dSz4+t23oL+7ER131WPQ+gIMmvo1hvTpi0nD+uO9N0Zh1piXMYiqY1j/3s8A2KeLEeGni35G+uhK&#10;C6wts7/tANSRNcEdqP7kKJslSdHUDvh6wVxE7duFaJttiN27A8mOO2iFtyODdjfbjQrQ0xL5HgQi&#10;IZjtuo1gJAQP7EAJHyv1lJUgMjFCENL2ltAel9D6logFVjaYStKR4Nu3GRl7TQhCEyrCLUi3NEb6&#10;7o3IsdyCrF1bkL+Tqn0XlZ6FJQ6bmqNq83Yc2bSVVncrTpvtxvEdZji50wInLGxw0sEJp7ylHqE3&#10;xUUgTiaFoTo1ErUZtKZ5jELCju7jfFk0LhJ+l4piCL8oNBZF4rJMbBS2pbrkBTBohfNphenCangd&#10;1vCxWkaNUoKhhCHfl/Cr4fFMQTRVXzROsUM+xWNNWRo+nTdT/b5duvZAlx5ig/VhRPh17GyEka+9&#10;SuU3BW/MeAtj35yiKsH0JAC79+yKsRMn4N0P3sXc+XPx6ZLFGDOOsJz0Jsa98QYmEoDjfw5Dn22S&#10;SXBJk/NnfUslxmvbyFigKD/C8K/A+2sidDv0JHRM2uM4DDcfQmfjw9DfSPgRalomsiTuuEqREQDq&#10;iEWWdBlaX1U1mgDssJEQ3XoGhhsr0PubYIz/1hkhrgdQF+mFi5FOqhDnmRAnta9q9t7vke34BQ75&#10;fI8zwWtpMbejMWg3GqIcecF6o4GguZrkyIvZhTbYQy3sv5cjEAzAQ/ZCjwuCIRsjPSU8fuNJfFpB&#10;gFTEEIIEIEH4CyEi6k9Kxj/m8w+oGu/lBeNONqEmZakkUTjdB7dTaLEJttuJUtDAi/Dzxh0qv1uE&#10;XwuPrQLBtCDcYrSk+qEpxRvXebyRSSWZQ+DlEGIZobiVwvuJ/riZwPdNCuDRW+Xg3SL0biX64V6a&#10;7CQXjAcSqhCqbGFJIBOC90oi8Ij2Q77DP/gd/hCQH6TCk7FAWclSKZHC75RMwLepP8LvMRuuZnaa&#10;75cnqz/4f9NE3RLYVJrXYtzZmQgAHdUWmGcibXCaiveYnxWOUAFWEYAFTt8j2vQ9JO38iPfXotZ3&#10;B2o8d6AqyAkpwb74cGsqen+ZTGClQ8e4jNaX0FpTCz0B4Hqp6FJCS0xHQPh1kMkQWl99qfSyVsDH&#10;ULZXo/yUCpS1wDIGyNc8WwvcVg+wPZ5Xgf8CQBsBoIwDCgDZ4xOAWrvFAl9G112NGLI2F/2mfIFh&#10;/fpj8rAB+GjaWMwc/TJBZ4Dhgwdi8IC+MNTVQg9DHT6mjd4GejCi2lPjf5L+wuigLUd5TI9HAlFb&#10;xgS18AJtm+PmNYSfOWJsNyNhnzFSnbcqAEqlmFwquVza4Hy3rch22YxM5y1UgduUDZZlcMUEYRHv&#10;l/L5ck/aYg9JnJYgCGXm2Jnq0cEE6VSCmTzmiBrcR5ja70C23Q5kWW9D3l4zFO3djaI9u1BhY46y&#10;XdtQYUolz2P57u2otKIytCYY7ffgyAFHHAs4gKO89o7E+eMEAXg6NRzVGbSm2eEEWARq8yOp5mTc&#10;LwINBOJFQuwyAXhRAEgVeI42WMb+zuV5q6jl9VfL+2dzCT/CsSY/hIovlNALxdm8cJzJj8Cpwggc&#10;yw7GiZww1JanwmHXBrX1gBZ/Z6OOHdGJnY+hgS4MDQ15uyNeHzsGs+ctwNQ5szFh2psEYCda4C4E&#10;oOQIjqTy+wALFr2HT5Z+itfHjVGTIm/OmIbJ8z/D5BWB6L9dOtHLbDcEHx2Ets1VBu9TBcqEyP8T&#10;gO07welsO6E5EoCiAPU2V8FQZnyNq3n/NMF2Ah1kVci2w2p2WMYBdTezsdMWG2yqht4mqsNNtD7b&#10;xDZXwODbJAz+KhA7djrjUEw4LiW64XKkLRqD9+GErxUvvOXIcqYF9vkWx0NWoSFgKy7Tml2KdMDF&#10;WFcqF6qyBCc00Qa3pGp2i7vdpgQlNUZAKAnSUgL+KeHxq0QbBJ9QTT0plyOtLxWi7A9yl6+9QwV5&#10;iwCUXecEgFKnT2rl3Uv1JaAIRVnJkUIrS9UnaS6tyf5qPE3SSu4wWiT1RfLrskNwnRa2NTcctwo0&#10;G5vfUM8HoZVK8Ja6HaB2gZPbt6n47gnwCMs7/FvZD+QO78ueIHcJ8fuE8xMBYHkU/kFY/5Of+7FS&#10;tFILUKw8jwyB3yMqv8elUi1aA797oiJzBewEMMHeIpMfolTjfAg/b1yOkxL49jgXZY2ayD04HWqN&#10;Y/5UEN7bqQDXI3/fV0je9QHybL7EYU/J+eNF5G2N7Mhw7HHywcjlcTD8LpeAK2FboNqX0lerT6ix&#10;Pn0Z29tIyLGj1Fl/CloCQNpiPYJPdn9TY38S7daXoakE838EoFKABKBSgBoAdiAAxQJ3IQCHrsvD&#10;oOlf4cXefTBtxCACkIrhpSHoZahP9dcPvbp1gZGetqoE09eQRz0dtSG6KoRA1fcMgGpShACUStHa&#10;BryADVXBhPlvjkWwtSmirTcjznY9kuw30ApvQ7qTGVWgrBTZSQBuofqjiqMKzHPZSujRtrrTDh+g&#10;InTdgmJGGa2xgE8gKCpQAZCWuIRWuNBxK/LsqQb3bkaOIwHoQADaU1k6miFXKlHv24EcKtB8eYwq&#10;MXcPX7fHmIA0Ro61CQFJ1bnfAqVSXJXOo5zO42CcJ46xcz6ZEoTT6YRVFuFEQJ2TTZAKpLJLGOoJ&#10;sMb8cFxke2og0GSWt4FxgSrvXK4XoemJs7TCNTkaAJ6lmKjJ43vxtacIytMyc8x2eCInGMcoDs5S&#10;XaZHHuDv3lOpP109Q+gRel17dYY+f38t/s4GVODj35iADz76FJNmzMCYN8fTHhuha49O6N6rC4aO&#10;HIYPPlmEd96bhw8Xf4TRE8Zg1tw5mDZ7JqbMW4yZa8IwYAddh9UVqMK5CoBNjCvPAKhRgs8B768h&#10;y9y0t/0JQGWFJUwEfkcIvxO8T/Un8NvB2H6E9wlBPq+3mUpx02kYbaTqoxLUlwthayHhWIQOP2Sh&#10;6zfxmPejAwIC4lCd4oeGCBu0RO6lJbZFpd8W5BxYiUK/ZTgStgb1gVtwWWryhe3h87TBCfsUAK8l&#10;7kdzyn60EoA3M70IDg0A77MnelREFVgSTosbSaUnJfCjCJJIAoKKqjScEYmHPN4rInCoGm8TgHd4&#10;8gSAUivvdoafygu8R1jdkcKhGWJlCTza1FuE2U3ev5kZjJuElkQrodfChnKjMBrX86PQQvi18ngj&#10;l8fcSIIxHDezIqgMI9BCldfCxnCDkGyVzdCp0m6xh7zFRnY7P4yfhVAVCIoCZCN6WBimVqD8Rhj+&#10;wcYj8P5FqT2Cj1b+cZmkysTjQZls+ERFK/CTSRRRkblB/D4EbpqP2oO4KckbV9jrX1bhhkuqirMl&#10;6iIsCUCqP//dqPDYgnL3jSiw+wZJOxYi0+pLVLpvwtFAW5SEecPRIwKLNntACp7q/1QK7Q3s9GSp&#10;G4Gmu/og9BkGKu2FrkBWdGykFaEK1NlAuMlrn0t+bre+7QDUFEWlSpTUKjVz96f1fT7+HYBy1ABQ&#10;enzZA0LLkraHAOy06yIGrczC8FnfYxgt8KxXh+Lj6ePw+gv90KeToQJgD1quLvq66M0LsL+RDrrr&#10;aCkAqkKo7QDkxSoAlH2CpUS+lpYR9LUJQCqYzvraWLF4ISJtdyDKej2V4Fqk2JsglSotzWkHMl0J&#10;K6fN7Ng3IcvFBFmOm5DnbEwlaMKgInQRAG6lCtyOUpkgoQIUO1x6YBeKeCwjBA+6EIzOtNUOW5Hj&#10;tJ1/T9BRZcoSvBzaZlmJkkvQ5qoJGFNkUlVmOfN/UXFmOZqo9yr3sUJlgA0Ohe7DwSgXHErwQFWy&#10;D46ycz+eGojqzBDUqbJWUbjANtkeAsBGts0GtklRgFLlpV7G/HJ8CE0vVFOAnMn2RXVOAKrZ5qrZ&#10;xqvpPE4RiqeyfHEq2x9HeC2dYJs/xGtl3sxx6vfUYQeirWMIg86d0KNvN+joa9S2ARX462NGEWrz&#10;MHnmW5gwdRJ69u2BTl0N0K17RwwaMhAfLf4Qc+bNxqdUgBMmTcDM2TMwdcZkzHl/KeasCUU/2at8&#10;d6NmbxgBINuJNtvI/xiAWoSfKncvIGwH4HbepiXWpRrU2iKqTgPJDjLhse0IXy/jfgK80wTfGRgR&#10;gmrdMJWf7laqBRPGygzofx+HYV97YLldEgoSQlGbIltfOuJyjBUqgi2Q4c6ey3MZKqgAT4dsxrnQ&#10;bbgQYcbnbXE1XgDoiGtUgNcJwJa0AwSSrKPVqMB7KkE6CGof3OIwPCwJI/AIPgLxUTEf4+OPGA+L&#10;g3FfNlQn+O6yp7rDk3U7i+Bjj3UnK5DqLkglNqv0EfZcovxui4pjI7khKyp4IgViNwV8bCA32GOq&#10;PXyLZaPyGLQICAm/VlGBPAr8buVF87UCxzA+Hs7nqRZpF1oJrJsE123GHSo/AeEdglCsuRRGlWKp&#10;vxKEvxXLmGCMUoFP28YxHzIeEIr3qGjvEpT3ZEZb1B/fQwCoNj5K8UEL4dcsAIwPwKU4PwXAK9H2&#10;aAjfg7owcwLQggDkReK5BUUexsi2+QGx25cgdd9qFPOiyfJzgrujE95fvx8jf/JFjx9zYfSzWFqC&#10;b/0RGKwthdHqUqo/PiYrPjacIfTOKgDqrWfbkVlhYwHg0Wc5gJIgrZKkFQQJP8khFGss1WAkD1Ap&#10;v3+F398DUDMBogGgzARTLVoRnrRARmaNGPRzFka89R1G9h+A9ye+TgCOx2uD++KFXj0w5pUR6E4l&#10;2FVXh8pPG30Is3+1wBoASqjy+ISiNi2wlkBQZoZ1ddWa4cFdO2P3ym8RarcFYXvWIWbPRiTabUOq&#10;w06kOhJGbQDMcKYNdthAFbeBStAYea6bkU8oFlMVlog1JsTKZCyQ0CsjtEoJt1LerpD8QXcLFLvJ&#10;BuwEo6uZSrKWQgqqigyhV+BphnyvXSoFJ0vdN0eJtwVKvHbjoO8eVAXuw9Ege5wMccJxqrBjCT44&#10;kuKLE3QzZ9ix19CVnGd7bSiIIfjkyKAFlvG/i0Vih2mL86nwaHnPZvkQfIxMQpD3zzBOE3Sn6ThO&#10;85o5kR2EY4TfSbqPKra/yrQgHC9IxE9LPtB0JvIbUkXr6XVEx06d0LN3NzX+J4/rUYEPGToYYydO&#10;xAxZDvf2WxgwpB/02Tl17myAvv17412qv3fmz8HSLxZj/ISxvD0XM2ZOxrsLP8N7m8Ix0IQdrFkd&#10;2wKVn6wFFiUo7UNNhLAd2cqRbefv4CehvZ2q7i8AlFqAsi+IGg+k5dXZ2lYZhuBTtQJ5W8+E1nfz&#10;GU3Q/hrIyhCTMgIzH1qbC2iTUqG7PB7dfojGmFVhsN3ngAJejOfS3HA+nvI83AEpnpT07itRHrga&#10;R0M340z4ZlyINsPVBAe1LlgBUCZCUlwZmpSYOzwZd3NoWfNpgwk2geCDoiDcpxp82A493n7MeFQc&#10;xNt8TX6Aqiyjxv0Yt3jCbosFJgBv8yTekcgm9Bh3MqnMGDfFxjJaaRVu5BFqbCC3VUQTQDG4SwDe&#10;LiQEC6gGqQRb2Iha2Zha2LBaCMAWNq7rBRFoYs96jRajiT3ldcJOIHqTr71NeN0ixJQKVKtLNLu4&#10;taf5iC2WPX9/odoTGy8zxfdpj++WUfUVCfxEPYqSDOF3kLE/2ffDG60JBGCiD64l+FEFeuMqf/Or&#10;kc5oDLdRpa1Oh5jjqD8vNC8qjAObkLRnOaJ2/oQYR1OEutrDzGQL5i3+Cf0/tkG3n2LQed1BNasr&#10;Y3eGa4+iM+HXaVUxYVhB0LHNrD9DGNaoCQ09KYRqLGkxbJSEo9og6a8AlFJYDF2xxMbPT4L8TwDY&#10;fp89vLqvAaDWnqsE4EUM+CkNI2Z8g9FDhuLdsa/gQ1rgiSOHYGj/XniddqpnR0P0MTKk+jNEXwMd&#10;9KIa1CjAPwEoCdCyb7CUa1KhzQtYR4+PSeFUHTUh8nL/nthnsoJ22Bjhu9chzsoESXu3UQ3SujoQ&#10;fo4bCcSNSN+3FlkOa6kKZbJJ1OBmFFKtiQosFmtMxVhM2ysArGCUyQwxoVbMY+kBgtDDEpVSXotW&#10;WexyJSEndQYrZHWJtxWKvaxQ5L0H5b42qPC3QyXBVxVoj6pQJxyNdMOJaE+ciqNiS6IlFeUn8JMK&#10;0mzX53LbChiwPTcUyYywpMNE8kg1KBBkG6wVu8vr7SyvF4lqwk/U3yleO6d47ZykOzqc4Y8qPleV&#10;6o3KZD8cL0zA1tU/qAo7Ouw4JJ1Il2Gg2xH6enro06cHOhp2go6WIZWhDgYM7ofXpSI0LfCMt2eh&#10;N39bAyNtpQB79emu4Dd/wVx8QiX42tjXMGvOLLz11iQs/GgxFhqHYhBFl57ZWXaCV58DoLQRcRZt&#10;+X8KhqIIefv5/UEkOhB2Ar9nM8AEoMBPpbfQ7urIfQJQl6+RYgiqOjRDICivEyWoZ0w1uPkIoVjO&#10;15QTiFQJy1Jh+H0SjFblodOPMRjzlRN+2OYFC+dQuPuFw8flAJWGDTLdaLv8t+N4sDlOhlugLtYR&#10;9QkH0JjkhKuJjmiiBb6eLAUE3NRkyJ0MXwLDjxe+HwEQQBtIdVdIGBbREgvwSghCqj7Z9U0mS+6L&#10;WuSJu8sTKRMpt9mTiQW+lemPVlpgNZlBAN6k0rtJSX+LcVtus6G0UAG20vreogK8T3V3n2CTTddl&#10;o/V7uYRgfhzuFFANUu3dJPxaCcoWvvY67YUKNrImPnaNj12jErxG2F3PDWNQWebwfRm3+f63M2X7&#10;SlGj8nn5HQqoWgnwB6WhjDBa3jDcLwkhAKn8xNLzvuxrLJb+JhvpDf4msvdwq8xME36yd28zf8Or&#10;sgdI7AFcinShAtxLhW2FM8GmOOprghJPY2R6bkb43u1w2bgGa5dtwIeLV2Lc3C/Qe9a36LLYk7Ar&#10;QEeqfN11p6FHBdhpbTk60boarimh6juIDlIabR07v9W1BCDbxSY6gw2V0NsgkyIEXtsyODnqEYga&#10;CIol5m1JhWlbCqfZ/KhVxX8HwPZQ8OPfdbDk6/a0qvFA/R2NGPhzGoZO+xZjXhyOBeNG4fO50zB2&#10;xCAMH9Qbo199CZ2pOHrq66kyWAM66qKbTgcCTdSeZgWIAFCWxekTdrI6RDZN10Tb6hCqRT01KdIB&#10;E4a/COftqxBhZYyYXZuUEkzetwkp+9ZRTa9D2t4NSN+7Gun2a5FhvwbZjmuQTxDK8soCJxOCcJsK&#10;AaBSf1R4soa41HM3zw1BKMBzt0SVpxUOe1viiI8FjlHdHSUAj8iRwKuSHeT8ZBMmJxwKdsTBMCcc&#10;iXTFkej9OBHvjdOJVGwpAahJD0ZthgZ8UuJe9gg+z/Z6TiZA2Kk3sDOvL4lBvdTzozPRrPLga2mB&#10;6yg06ngdnc2l6qNzOplJi8v2djyDxzQ/HErxRFmKFyoYp3htOJhuUr+zVNbR1ZVVNlTPHQg7LYJQ&#10;Rxvdu3VBR4Ou7FyMVOcyYNAATHxzMkZPmEAAzub9fujek+dnSF/06NUVH3wwHx9/8j4WfbwQg4YP&#10;09jgqRPx/vuf4P11Pnhhcyl0d9RC21LTjrRsrqGDKD62n/btE+TYDkDtfwOgWNw2+CkACvwIvQ47&#10;CUCGzlb20gSengBQvVYs80la4VNKOUpajCRM623hUanDo9DfWAGD79LQ8bsMdF5/EEbrymDwoT8G&#10;fuSMST96Yf56H3z64y6sXLkZUZYbcIwn91SwJeW6Dc4kuqNWNnYmAK8l2tPOOaEpVdJhXAil/VRv&#10;HgSHN22mNyFAJVhIwDEeFAVQ/YkKJDioCGWS5J4ovUwvDfiy+DcZngy57c/3YhA4N6i8blCBaeyu&#10;Jm7xtsYCax6/TRUoRQ4e5FCJEWoPsiNwP4tAzI2iEhUgxtLK0vbyvowDNmfR9mbJOKDYY4YoQkYz&#10;/7aZDbCZPWcLQ/53KxvSTdrXW2xMtxTc+bkJQQVA+S4E3wO5LUq3mBCkvb9PQN7Lp+3l627wu7Sm&#10;M1J90ZLsQ/XnhWvx7mro4FqSM5W0MxWgAy6EOaA2zA4nCcBD/huR570RaZ5b4W1jgbXfrcbEOd+g&#10;z7jF6Prml+j+gQl6fx+NrgSeHpWdzPDqramC4apSdFxTQcVXSgAegtZGdnprTvDxat5m+6ELEPjp&#10;83zrrteArx2A7QqwHYB6AkAZN5RKHoSY2v9DGi3VYHvION/fAlASoeW1VlSAFk3QsWqCwU5a4FVZ&#10;eHHa9wTgEHw8dTS+encaXh/aDyMG98GwFwagI4HXr1NHDO7ckRDUg4wBCgBl9YdKghYAKgiKAtTs&#10;E6Lu8yipMTJBIo8LIKVq9KTXRsB+y0oEma2jElyN+D0bkGy7AUk2a5Fmu56xCqk2K5BuuwJZ9iuR&#10;47AGufbrkedoTPhteQZAscHl7rup9Cyo9KScliXKaIPLDxCAVHiHffbgiJ8NjjKO+dviOJXe8SBH&#10;HA3QbKd5LNAFR8L343CUG45Fu+N4nCdOJvvjTGoQqtNoZQV8hJ6ovjo6lDo6kDoqv3NUfbJsrbaE&#10;QYdxjg7jfCnByDZWyzZ2lh1sdR6VH8XGmdwAnKTtPS7woxA5luqJo0nuqEr0IAT9cZLXgbnJSnQx&#10;1Gwwr6cjieRUgAShdDBKWfO369qlCzp36szfU4YXtNGnb0+MGzcWr7wyEjPemoZBPE8yOzx46Ivq&#10;ufnzZ+KTTxbg/UXvYgDP68Q3J2L2tCn4dNHn+HCtC4aa5EFn5wXo7bnLaIWurUyCyLCKdKIa+Cnw&#10;tcW/WWEZA5TxvWfjfwJC2Q9kx0Fobz8IA5MjMNp8jHEShrImmNZXAVImQ7ZX8XYFdLeVEpACwZPQ&#10;MqkjAGmLfsyH4Q+Z0FtVSMVQAKOl4TD4xBP9v49C/5+iMOBTB0xaagGHbZT/fvtwJnQXqsO2UwHS&#10;qsXY4iLV3xWGbLR0LcUFLWlUgRn7CRZ3Qoowy/UldGhrZXyPaug+oafUH+M+e617VHxS3fkGrfON&#10;VA/cSPMgJPi3aQSiWEb2ZDcJIElluUHVd51HUWbNPLbIY20wvJFDW0zlpgCYTeBlSrkp2U+EljSL&#10;ijCHxzxRgzFq7E/GA68TkDezqAr5+ht8/ibVYitDgNicSTucEYymtEA0M5rYQ7ek+BFevgpit2Rc&#10;UjZbooK9T0X7oES+Gx/j97zD+7f5PW8Rfhr1F4hWmfklPFtSCMAkqkCpTEPld52/XXOC7LXihAYq&#10;gjpeIGdlGVzQFl5Mq1Dga4wUt62w3mZJe2GCoXM2osuMrTB6xxxGi53RY1ke1fthaK2nA5AJrnXs&#10;2FayY1srcGNsJNQ2CMiOwWAlO0RZEid5o+vpANaxPbSB73kASmjSYf4VgDLr+/yWl8rqtsdfwPdn&#10;8HWyFeLuK9CxuArDnRcxaE0O+r35NcYOHYSlb43FR1Nfx8sDemDogF4YMrAPuurrYGDXThjcxQgD&#10;O+mjm8xEtk14tCtAVReQF/DzIRe0wE8FX6Oro0tVY6SeWzB9PNxNfkTYjp8Qs3s9Eqw2IHHPOiRZ&#10;rUXSnpVIsfoZadY/I8NuBbLtVyOHijCPFrmAdrhA2WGxwTuUDS4jBMX6lnvQ+nrtoQXeg0M+Njjs&#10;Z0vQ7SPwHOiUXHAylAov1FWzrSZvnww/gONRHgSfF07EeuNkAi1qSgiqM8JRzfZ2lm6khgCso1Op&#10;o+2to+pTeXuMc4RfHdWfAiDjfAnhyA63hm3sLBXgGQLwNK+1U2yTx9g2j1FMHOb1eCRpP6ri9+NQ&#10;ojcOJoVhx6ofaHM1+ZTa/H10CDhZUii/qZQYk+EEWVpoZNQR3boJAPlbUxH27tMN48ePxqsvD8Ob&#10;U8ZhAM+ToVEnWuHBtMDd8NGiOfhiyQd47/138OJLIzBl+mS8PW06li5agsWr9+CVLanQZeenZ3Uf&#10;hmxLelSAKhlaqT5NPmA7+P52HFAAqCD4HAC1TajkJNVlO+2OyWHaoKNqosPA+CzV4GnNpMgOwk+q&#10;xWyrVMvidGVmWOyxcT3VwTk28DJo/5QGg1U50F+Wic7LEtHh+0gYrMjixVQA3e9i0OczT6zfaIsU&#10;H3ucCt+OCyHrcTl6Oy5G76JycSAAaYMJwOZkgi+FAEyjHc50py2lkqMKvCugI/zusbd6UBRC60uF&#10;JLDgCbuX4YU7ArxkN8YBAuYArbS8D2GYTsvYBkCB3E3a0ta8MKo0iVDc4PEOVd899px3+bzk7T3O&#10;jsQTqr7H6RF4wviFAHycGYOHmVF4KEVRqfQe5EfjDq3FbULwDiF5OyOMFjeCUIvg/4nA9SyqP1qR&#10;5vQgqlp/XCW0rhBaV+K9GB5oSvIizKgCZaJGWXyx9oFK/d3h8TbhfosQvEXbf5MK9yZ75VbakpZ0&#10;qTwj9tcTrXwvKYHVQvV8PcEOV2Uf4BgP1ES4qGIUZ4K30katRaGXCeKcNmOLiQ1mf2yGgXPN0Pnt&#10;vdBf6Aqdz/3Q+Weqv1VU/IScATs2g/WnoLOCKm4d7a0xz/cmTeFT3bUE22p2iBvYdmiB9ddXEoDl&#10;fFwzAaJmgZ9TgAqAa+RveJvqUmq5tae9CNSet8L/ZoGp9NpDi5angwUb+W7ZFOkqLXCDAmCfiV+q&#10;IqjfzH0Ts0e9gBd7dsRrw1+gAuyPHka0v12NMIQxuKMheujImJ5Mgohq0SjA9lDQey40MNQ8p6tL&#10;AGobKlhOe+VFOK75DB5rF8PP5AeE7lyOaItViLNagwQCMMHiZyRbraQSXIVMWuIc+3UE4Aba4U2M&#10;zSh00SjBkv07UeFuhgra4fIDu1FBFVjpZUOba4ejQQ44FiKbIbnheJgnTkXIcjaqvAgPnIxkhFP1&#10;RfN+gh9OxwfgVEKQJucvPQpn2RGfzYlQeX/nBH5t0Q7AWqpBWclxvoRRHKk2NqoV+CkAigIU9eeH&#10;U9lBOJEZhCMUEgeTnVHOTrYy3geFcYH4aclHMJTxUlHS2pI6pBlSENWnfjc+1/6bym/Xo0d36FAh&#10;igIcMLA3xowdxXgFM2dNwWCeJ30DPfTq1x89e3XB+/On4YvPFuDjjxbgpddexYxZMzD9zTfw+Yef&#10;YulKU4zdEg9DUzLH4jaMrJqhq/IA2xXfn+rv38DXHpoJkL8oQBPJ9xOVx4bK+6rqM5/TkVzA7bS+&#10;OyXY69MiiwpsnzQRe6wjhRNkydyGIjb0bHReWYIuy4rRfUUutL+PI/gS0Wl1BvS/i0O3T33x9Spr&#10;hHo742jEbtQGm+BClBkux1riWowjlYwDwcVIccbNFCeqNycqHqrBbFde/G64ne9JG0wQFogNDiAQ&#10;A6gK/QgvUX+0yoRfa6JsUO5KNeSKJjkmu+N6qjeaqbau036K+hOLe5fWVMb+JOT2PVnZkUx1SSvx&#10;IMkfj5OC8WtiIJ6yd/2dx3+mhuAfjF+TAvEoMQAPkgNwP5UqLTUAt3iU1SFSK1BNqPDYStV3XQXh&#10;l+ZPhevBcEdjwn40xDqjPnIfzkfuRYNsDkVQ38jid2PvqyZ6xPLKWCcBeK+YirSA/yOHEGfI1gE3&#10;aOul+IFAsJkQvZbkhivJ9oSrgwLgtUhHnIuwxakwKxwJkplCU+R7bEG4wyZ8u24Xxn60A71mUf3N&#10;NIfuB07Q+zaU6q8UujJjK0vfNh1mp3VCbX/ZYcNBgq5C2V9tqfwskJNlb+t4/tcTiusOqhliVfeP&#10;z7UrQDUhIhMfKnhfiiGs53taEmhtAGyH4H+lAJ8BkH8jANSyJCwJUB3Lq8oCD12fj97jl2DmmNfx&#10;7TtT8dargzGyfw+MHvEiBvXtgT5d9DG0Z2cM69YJQ7t1QU89PQKQ4FMA1Fiy5yH4LJ4BUC5yscFi&#10;53R5uwNm0wa7m3wJT5OlcFn7GbxNvkKI2TJEWqxElMVyxFiuQJzlKiRZr6ElXotMuzVtKnADQwPB&#10;fCcTFLmYoNR1KwG4Ewc9JU2J58nHFlUB9jga4oLjEe44EuqFY2HeOB7uo0AoADwVKUAkBGO8qAB9&#10;qQD9cTpJytoTcJlUdzmxkB3czrNzlg3PRQXW0gafowWWdbvtIKwTBVhCRSiTH4RfHeFXmxtIePri&#10;TJY3TqX74ViKD6rYtkriHFGW6IOMUE989M5bGrBpa0NfV8qIyeoZAaHM/spvJKpaMyaoLUqQKrp7&#10;954w0O/Mx6kAe3fHa6+/gvGTRtMCT8FLLw2FroEW+g7qi379emDuzDfw3ecfYDFt8MhRL2P227Mw&#10;bcpEWuD3sGS5CcYbR6KrWQ0BeB361tdogWV/ELYLwk0A+P+uCE0AtsezlBhRgQLEbVR0kh+4nUeZ&#10;Lf6b0NpO6PE1AkCpJC2rSHSkosymIuhtyEfnFWXotqwMXVdROXyfzghFx1UJ0PohA52XBGLBMnO4&#10;uLrgkFqmtRvnw3fjSrQtmqKlSss+qjd7XtxOuJnuzAudEMxypgIkBHMJtjw33CzwJAA1laNv5/oT&#10;DJpZ3pui/gi867SATYSp7Gd7NdoZV2NdaQvd1YqOFklUpt29K6FSYGRjI9nbIwC343xwK9ILN8M9&#10;cDvsAO6GuuEebccD9sSPw9zwJGw/fmU8YuO8Sytyh1bkFl9zg9EaLutwCdoEQomWVFaTtCQRuAxR&#10;fVeTfahsfXA+dj9qCb5zUftQG26N0yEWOBNhgYtxe2nbPalA/WjnxeITfGL1aX8lBIA32ChbCb6b&#10;VH+y+kOs/XVa/qZ0T1xJI1jT3NCY5ILmWCdcj7IjXPfw/S1xxH8PlYUlCtx3IMR2A979YRv6L9qM&#10;btPW0QJvg8GHPjD4IQ2GayoIKLaDdQSWxHrCTO3sJlWdqfxVyG1NaHaDkyAQ25UfFZ9MfjybACH8&#10;dFfzPcT+0k7L3iDKArervb+L5wAoidAa+8ue3YoNXPYFtmBj33MR+qbnMHR1HgZN+gJzJ47HkhkT&#10;MH/8Kxg5oCcmvv6S2hd4QFdDDOthhOE9OuH1QQPQQ1/WAQv0RLXIyo82y8YL+t9DVI3mOVkip6tl&#10;qP525qhhcNv2BSJ3fYNQs2/gvOYjHFi/BIE7vkOo6U+IMP8ZUeZUhBbrqATX0Q6vVhDM3reOIBQI&#10;GiOfVrhEAMgoc9uhqsRUelqgwlvyZe1xOIQCgTb3SDgBGOFLGPpS+RFKbJ+no7xwJooQjPEh/Hxw&#10;ku32dHIITqdHU/3FoSabkMuVoLUl/NpVYG0BlSHVXw0VX51UbiEM64oi+XgIatjWqvP8UZ1N+5tJ&#10;2LJ9HadzOkzbWx7rgsKo/QhytcTUCa+3/TbSSbAT4e+iksd5u32Mr/159Zq2DqV79+4wNDRSt/v2&#10;7IGJ417HuPGvYcrUCXiZVlhXtsvs1wsD2XnNmjoO33++CIs/fgfDX3oRb701A29Pn4RP3puDb1ds&#10;xITV/uhlVs22cEXtEKgvuX/iIpT6+1cFKDPA2n/dI+SvAFTRBkCVHE3IKQDuoOKTeA5+KuQ18lql&#10;AMU+MzazkW8qoQ3Kg9HPpej0Uyk6E4C6y7IIwHBa4lhoySTJ58GY+IMlTOwcURK2F2cjrVATaUFF&#10;ZIPL7GWU/U11QWs6ocJoUWOAjGzeznHD9TxCLo9Wt4C2kVCQMcHbBKAsd5OxP4Hf1Wh7XKayuhzB&#10;CN+Hq5FOVJeiCD3UrKmkjtygdbwevV+tBW4KofIMZvgTwN60kZ570epui5vuNipue9jirifD3Rp3&#10;DuzBXcYd3r7N524wrrvtQbObFZrZeK+wB79KC9PE97oW6IhLvlR5/nvRSEvTEOiAGn9aUr/dOO1j&#10;hhPeO3DUawtO+G9FHdXwdfa0MnN9n6r2XpEowCDcpQq8xe8p9riFFl+AJ5Zeqk+3w0/imkAwwxOX&#10;U9w08Cdg62QZXKgljvnvor0yQ4anNZzNt2DylzvQecEWGE5Zh26zTdF5aRg6/ZwPw7Y8P6n8raMA&#10;p4GeAFBtevQc/GQHOJn1lW0v27fBfGZ3eWwf/1PxHABlXbGuWNnnFOC/xf8DgNrs+XUtL8Fg6zkM&#10;pssYMuMnzJ/6JhZNGoW3XhuKlwf3xZhXh6KroTaG0A4P7WaAET06YjQVRnc9ye2jQtE2+O8BqMav&#10;NBZZ7gsAdbSllL6uKrawf+sShJl9jkQ7Kj/zH+G9aQn2r1oI3w1LEbjlO4TtWI6I7SsRZ7YKCeYy&#10;LrgaGTbrkWW3Hrn2mxQEC52MaYMlSXoHoy0f0MsKlT42OORvpzZSP8LO9qhUToo4gBO0vadof08T&#10;fid5/xhV4LFoQjFOxgADcCaFVlYscAaP2QyZAHkGQKq+/AgCUCq/MHgUK1wr9/ODlf09mcn3YQd7&#10;nO3qcJIHjsa5ozLKAdn+5gh32obJrw1r+30IOcJOFLQCoHQmhGAHBUHpNJ77HVXIOKARFaDkAsrG&#10;6N0xYcJojB49EhMnvoZXRw2HoZEeIdkR/fp0wswpr+Lbz+bjvXkzMHT4EEyfNhFvTRuP9+fOwE/L&#10;NmLKMj/02XEaOlaXCb7Lap+Y9iGUP5Ug2xHjfwzAdiusjnJfACiw+ysAeV8eV6kybQDUkvHDzbxw&#10;NpWyx8+D7vJi6BKAhqvLGLz/Qyy0v4uCzldJ6PxlNIb/tB9fWHggK8gJZ8KtcCbSEhdirXGJ8LpM&#10;K3iNauY6L/bmDA80MZppDVtUeBCCnrTCtLuyMkRAIWOCuZLk7EMw7Kf924fGCBucD7FCXaCFinNB&#10;VqoS9DlGfZA1YWSHi342aGSPe/GAOa647ULzfgKI0epigVbn3bjF422X3bjtaI679ma4s88MN2y2&#10;4Sbjzr6duOtgint83T1nvs7JHLccd+E6H7tivwNX7U1x1ckMlxzNcG7vdpyx345qp50448xGTgWW&#10;seMbxG34BPEmi5Fn8wMhuAl1oebKrssM9n1a+/vFVKgE4G1RflS6N3N90coGej2D31MqT8vyNyrA&#10;JsY13le32XivUgWL4r0Y5Yhq/g4nQi1wPGAbLfB2xHu5wsTEDK8s3QWjBWbQnboeXedZouu3MkRR&#10;TgASXrLy4+8AKKB7HoBt0GuHn0qBaQNgOwRFBUrVaCmW0GEVleDKSr73if8lAP8M2QNCZf/LfiBm&#10;V9FxayMGrcjCiNkr8MHMGZj1ymBMf/UFjHqxP14ZNgjdO+pgeJ8uhJ8BRvXpjNf69aQF1oWRtg7t&#10;myYxt32s6t8gqAD45+PavLh1tDrxQtfBtFeGYP/mTxFqvhQxVl8jdd9KxFr+gJBtS+G7fjG8Vn2C&#10;wPVfInTjd4jc/BNitixD3M4VSLJYi9Q961T5+UyCMIcgzHcUK7wNRa471PI4qSd40McSVX57cJid&#10;5dHAvTgWso+W2J5HR5wIc6H9lUmQ/QSgO47KeGAM1WACbXAC7SuV4NnUYFrhMLXyQ2aAxf6qrS/z&#10;wwm/SMIuHNW5YTibF6FZ2ZETiBPpvjjKjvVYqqg+N1TGuKA0yB7ZHjsR57wObqbLMZIdiKZTEODx&#10;t+NtzWyvDCfoMzTDCgqQz6k/CRkH7EgFqEs73EeGKMa9jFHspKZRAb708lB06mKIvv26o2+vjrTA&#10;r2HZV+8qAI54aRjeorKfNXMCFsyZgeXfbcDMH/zQl6JLrQfec4mwk8kPUYE3eZtHQq4dgB3aAPgv&#10;uYD/KwD+NdoB2GaB5W9k9zgdQtDIuAJ6a/OhvaIUWj9XsuGXofP6QhgtS4H+9/HQ/SIWHb+KR/+f&#10;IzB7ezAi/PZT5tuwVyOYYqxxhQrwihT0lKrGvJibFQSpdDI9efF7KQC0EnQ3c3xxh9ZXZn7vEw6y&#10;RO4eH29NFau7Dxci9uBsgBmOe27BIdcNqHBch3KHdahyNcYxl8045WSCs/YmOG+3GfXWm3Bxz0Zc&#10;s9qEJstNuG69BTdttxN6pri/j7F3J+5bb8UdSxPcNDdmbMYtC4aVCe7s2Ya71ttwe89W3GI0796I&#10;ZktjXLfcjCsWG9G4ewPqzNfjjNUGnNyzHmU7lyF53WKELVuAmHUfIYsWqsxhFY57bMLZQEIz3hW3&#10;+B3vU/X9f6SddXxU5/rtQzy4FXcrhdIW2lKn7k6VIsUTJCQhSHBJAsECIUiAQNzd3ZUQh2AhREkC&#10;waXes+563pmBtKfn9zv33j/WZ8vsmcDM3t+91ivPlqEv0it8jdGklbBvSaDDpcttiTtKJ3iE7u8w&#10;oXeIzo+KYtTmdiO36+kM64L34bz/LjoGXkDH+T0ctUb+sRU45HwA3yzcisHfb4PZx9tg+IoNOn/g&#10;iI6zomAi09wksgrItPDTAVAHQfXYSy3wdPDTSdr9jAg99ezffwLgwjw6wFwC9v8HgFxuboSBFEO1&#10;a1RPBxuwMARPvzEbn738Ml4nmF4eMwRjeKE+PnQAHutigtH9umNUd1M80bMTHu/ZFb0M9NFJ31AN&#10;2fi/AiCPNepgpva9OHogDlhNhc/GafDfPBOh9nMR5WSO0K0/InDDbPjYTsMJRuIThOCJJdPhZfkj&#10;vAlC/9ULELzOgrF4KSJ4PkTTEcY70g3usEXSrhWqRFaGix0hKAOgNyHfbTNBuBlFx7bi1HEHFPPG&#10;XUwQlnjuIAglIu/DKd/9KPGR2poHVByuCGOMjSQIZRxgrCeqCMGKOMZjEWFXkUwlEnrxXtzvibKY&#10;4yjh+ZPtv5tRdzdyAncgleYhgSkl7oAdYl1tEbHPBgfoZMcM7KsBHiXDhkRSVkwDQE0niA5+uu9O&#10;xlGKDAjALl268HvvgP59umPyc+PoAsfirbdfw9hxY2EmA9Yf64EhAxiBJz+BhTM+x4fvvEg4DsYL&#10;zz+JVyY/iS8/fBuzpi3CyzMOoP/yAphsqIERb4aaMX8EnUDwbw5QJPD7CwB10GsvAZ9OapuQ0/8P&#10;EVgHQMMVmigsHSoyha6j1BNckgZ98yx1x9cXAC5LRef5cTD7MRwGPwRQoegyLwJjl/lhp6sLMnx3&#10;oNTfHpW+G1BN93Y5zBl1dDECvvYAbCYYmqXhP96NADyCG1oA3k52w21ZTziM1ihnNIYxdvo74uyJ&#10;DSg9ROfjvBQZjvORvmUuch0tULDVAkWbFqJ47XyUrZyHcpvZqFw6A2csvkeV+fe4uGQm6pfPR6vd&#10;Ulxfa4WbhN71tctwzc4SrauWoHnFYjQtt0CD1QLULZ2H2sVzUGNBmf+IWsu5aLQ1xxVbC9TaLMB5&#10;67k4u2I+ynn3P8VIlLb0O8Qt/hppK2ehZIcVzrutx4Uj6xiR1+KC5xY0hrioAdu3Uj01lWzSPHAt&#10;2R0t/P81E/otcQRdLOEXrYGfAiAdYSPv3i1RR9BI+NWGuqhiCFUE4Envrch3t0PxESvkHF0Ju62H&#10;MXnmLvThCWT2xX4YvrUOXT7bA9PZcaqH1vhvAJTKLjoA6i0j/ETtoCedImpdHS8A1LpAbVugxF8p&#10;mmooHSYW3CcAlCE2/68A5LaqCbiuFh3tGINXnsUAc2+89MY0fDRxIt4ZNxLPDeuH4b0IvQF90K9b&#10;R4zs040ANMPY7p0wpmsX9ORF2YkXqZGKv48i7r/pIQAFkNLgbwRTfQGgHl4ePQiHLb+Cz/ofEMjz&#10;KtRhIaJ4I4veuVDBMHDTLARuJAjtZuHE8lk4ZsWlFWOxzY/wWk5HuJqxeN0ShNMRRm9lLN5mjYQd&#10;ywlBW6SqQgpSN1AguEE9qKjAbRMh6EAIOmp0Yju1Aye9nNVYwBKqmCA8FXgQpaGHURrmhvIogjDa&#10;HRUxJ1AeSxGApXGMufHHURbLZZQ7imQWB1UQ5IIsRt1Mv+1IdF+PODc7xLutQSLPmdjDNohyWYmD&#10;axar2TC670e+E/Udqe/vn79D3Y1FAdDAAN179ICJoQEeH9wPn7z1MiY9MwbPvzCJbvBpGJmYonev&#10;bhg9rC9emTgeC36Yio/ffQFDh/XC88+Ow5svTcT3n76P2bMW48VZrui3PFtNhTRdfxVGMn704RPh&#10;/toG+I96CD2CTDm9dgBUzo7QU/v/AX7/BkDVHii9xoXoaCUuIhsdluRAb1Eu9CySYbokER3nJ8Nk&#10;RhRMZ9AFEoAGc2LRxyIKSxwPIdL3CM74Map6r8H5IAdcCnVCTSRjcLQLmqJdebEfVBe8gh+BeJUX&#10;vNQKlF7fm0ma6XE3ZXB08mG0xe2jC9yjKkvXBm5DNQFwjj/oaca/CrrB4p2WKLRfhJMbCb+183Bm&#10;9XycX7UA1QTVZcvZqFsyC01Wc9C63BxtqwhAOyuK8ON6i+0SNFiao24xobdoLurM56HefA41Fw0L&#10;56CR6y1W5mhduQTXVi4lBBehZvkCXFxljrNrzFG6diHKNi1G5TYrnNuzCtU8ues8HHCFJ15L0G40&#10;0/21hO9Xw2EEfrekmg1j8FXG4BZG/SuEvnLF4vQk/kbK8z8EhtwvQKQawl0Zf/ei1nsXzjM2nWL8&#10;zT2+GnlHbBB/0A5frziEgdOPoe+MY+j4+W4YfrwDXaadQCfzVDVNzVAKHRBkOvenqrvQ9encX3vX&#10;p3qEBYDSNsjY3GGJdHrIlDd+xt+kYrEMgVmQiw5Led7Qyf23nSDK9RF+UhFa2gP11eMw62Bk1wyT&#10;VRcxZIEXXn/7O7w3YTwd4FA8PbAXRvfthSF0GQO6d8GwXhKBzTChf0+M5QXWkxdtR16cMutDLkzd&#10;MJd/B+GjbXE6pox4JsoB6uEVOsDDll/Dd+N0hG2dj/Bt5gjfYUEALkLM7kUIdyQUt8yhCLpNFghc&#10;vwDeK2bBw3oGNRPey2fDbwVByfMibOMSxmJLusFliNtOEDISp+xazVgsM0U2qCfNyVzf/CP2KDjq&#10;gJOMxEXuTmqZ7+6IAgGhJ292Ps4o8qcTDBK5oCzsIMrC3RTgiqNkJoc7TkZwPfIYSukQTxKUUjEm&#10;J2Avsnx2Iun4VsQdXYeU4xuRfmIrUrlMOrGaILRB9P4VcFm9EKP6PgLgfyvd9yrLzp07o1MnMzwx&#10;cgjemDweL04agwlPURMnwIQA7Nu7G8aNHICXnnocM6d+iK8+fR0jRgoAx+C1Zyfg63dfx8K5lnh9&#10;gRses0qG2boLMFl3E0YyG8SxnnDT9P7+fwPw4X7qfwKg0UqCUj6LMViKpBrTIZjw4pBhFHpLpTBm&#10;EuNPPMwWpMLoh2gYTQ+mAwyH/o9x6D43Gp+vOoQjnl4o9N2EKr8NuBBozxhMFxixF3XR+3ix0wlG&#10;0QlqAdhKGLZyXSDYxsh7gwCUjpAbqTI4+jCjsMwAcUEzo3BDCON04HZVjqvG157LrbjkvgnnDq7F&#10;mV2MvtuWocZhGRoZg6/a2+D6Zmvc2GCFu4y6dzetoFbizqbVuLPZDrc3MQZvWEsYrkLb6hXUcrTZ&#10;2eKm3QrcXsPj1vD4Nba4s24Fbm5ciVt873WqeZMt6hmXa7bYMG4vR/VuO9S6bkT9MXs0eG5Dk/9O&#10;tEjsDXPB1Yj9uBrpSgAew+00b9zOFAB64hoB2EzICwAbeQOQm4HmhuCGZsJPIKhzg43hB1Dv74wa&#10;OoTz7ltQ5rkW+SdWIePICvjv34yXlx5Dt+l+6DHdg/DbiQ6f7GX8DUSXZTmMrvy9pKYfwWfA31DX&#10;DqjrABHYKeBp4ddeCoDa+b4CPHlspgIpnaA8FElK4ss4QBkG08FSMxf4v+4F1g2D0UoAqL++nunk&#10;CkxXV2MYAfjuBzPw4aSn8eLwfniSkffJwf0xQCpCE3gjenfF8G7SBtgVo7t3ZgTugC6MwaaMZOri&#10;1MLvvwKg1gFOGTsEh5d+A+/10xBOAEZuX4SIXYTfzsWI3bMYCXuXINrJgpF4IWFIIDpYEJQLEbxh&#10;PvzsZisYetrMhC8TiEAwdMNSgtASUVsJGwdrxDqsQLyUv9olFWPWI/PgFmQfdkCOmyNyj2xHrptI&#10;trci58hW5LrbI48RucCLcPTdqQFhwCHqKE4G0eERdgVhh3CSQCwIOoR8//3I8duLDJ/diD+2hY5v&#10;A53fJuT4b0d+wHZkeNgj9QQByJtnEl1gjOsK7LCZheG9uz/8Tv4byXeqc3+y3qlTR3Tt2hmjhvbD&#10;qxNH4Y0XxuOZp8dghAyDMTLCADrMkQN64qUJo7Dg+8/wzedvYOTIHnhp8li89PRYTPv4bcybbYG3&#10;Fx9Dn+WpMFt/FqbrbtABSsStVXD7rxygrv3vnwCoGQajAaTofwTgCgKQ7xEAGtgQglbFMLbhazZF&#10;mjL6lsk8+eNhNDeZ4IuF/g9BVBiMZieg17wETFhwGGv3+6MgYCcqvdfivN961ARuRF3EDl7cu1Wk&#10;bZWB0GpA9P52AJTCBtIOeARthENb8hFcZxS+RV2PP8Bj96m5xI2huxgrd6M+eCed0XY0+m1DnZcj&#10;6giHxoPrcWWvHa7uXo22Hatwa9sq3HFYiZ8c1uCX7evxq9Mm/LbTHr/v2obfd+/A7zt24pdtTnxt&#10;O37bsR2/79yOP3Y64Y/tDvjNcSt+tt+Iu/brcHPbetx02oi2nRvQvHM9mpzWo27XBtTu3YSGA3R8&#10;7jvUU+OuhR7AtYiD1AG00dG18f8mw1va4uloU2U6nBeuSwTmusYBMv7GEX6xFG8AclO4wu9BE4cP&#10;oiHCFXXyPBDfXag+vl31Np86zih1Yi3C3Ldj3dZtGD7nCDrNDEa379w1Y/++kOEvEehomUPgEU4W&#10;OZCHGunG8clS1973UP8IwSK6xSIFQM2Dk7SSQqhaB6jgKM0i2orQ/y0A28NPb2MD43MDOlD6do3o&#10;srYaYxiB3313Gj6ZPAmvEUziAMf2740+XU0w5LEekDGAo+gAxxGEozp3RC99HQCN1MWpiXCPnMoj&#10;/RWAJh2MGZs1AHxj/HAcWfatBoD28xElc3/l2b+7liDOeQkS9lkiaZ81gbgUEdssVCdJFIEYuU0D&#10;w5DN5vBfMw8+q+fC124BfOmu/BkxQzZaIVSeEcIbZsTm5YiyJwh3r0XSXnmOyFZkHHRExqHtSBfx&#10;XEp3teeSOrgVmYfskXtsJ294e+n6nZHnuRf5XvuQ7+tKsBF4gfuRR2V47ELyUUfG262IPrweUYfW&#10;IN3Tno5wD7UT2T5bkOG5FWlMDykeAsAVCHe2xvZlM+im/3sA6m4qjwCorwZDP9arB8YIAJ8ahrcm&#10;P4EXGW+HDRnEY/QxYmh/jBven6+NxrxvPsRn703GaALwhUkj8PLTozD/m48x78f5eMviMPraiAOs&#10;gslaicCEnuNl7dzf/wsAKvAJ0LQAFJBJj+7DzhHp8Gin9gA01DpA5RhlUDTfL1PmZGqcvkyrs5XB&#10;s2m8EBKgPzcV+jMSofdDAIxmhaDL3Dj0mBWLXj8cwdSNvkhUgzu34KzfWlwMsMPlcHs0R2xHK0F4&#10;LXIXWiJ241o0AaimtR3QxmC6wCQB4DHVUyrj5MQRtsURgJF0gVKGi0tRE2FYL4ONA53QECDPACGE&#10;TmzDVUaLVjqyq3vXoW3XGtzcsRZ3nNbh3s5N+NnZEb/t34k/Du7Fn4dd8cehA/hl7178vHcPfnNx&#10;xp/7ud9lL3533oVfCMN7Tva4xve17NmMlr0yLGYL6qgGV0c0uDmh8fgutPruRxvvwNcZRa5Fuqlq&#10;Lm2xR/l/k8IG/H8RZlK89YbMdCH82gi/qynuaE46iqaHANR2DmkBqKJvFKMvv5vLQXtQw0hd7e6A&#10;6iObUHLYEmnHV+G4uyu+tHJA9+/dYDYzDN2/PQqzz13Q8XsfmM6JVeWuDGW2h7T50anpEVjS/icA&#10;/HvPry4CKwjqlgqAMiCaSwXB9tK0Cz4EoCVvkO1mgvyj/gmAAj2ZA7yBUWfjZRisvoyuq89gvLkH&#10;3n1jKt57Zjxee2IInuzfHaMe64ahdHxD6VgGdTHB47274MnHumNkJ1MVgTsRguIA9fX/hzbAf3CA&#10;Rh1M1fYb44bD3XoafNf/QJc3T1P8YDfhRwDG71tKWSLRxRoprisJRCtG48UqHkcTiJE7GHm3celo&#10;iTCHJQjesgj+G8zhu3YhZaHVIgRtsCQorRHG5BC9w46fvQ7xezcjcb89kg9t4+fbI955q1Zb6Dq5&#10;32UH4bgHaYd2IuPoDmTwPEjjzS/NYydhxvfQ7SW6bUbSkS1IOrYZyR50kLweigR+TEz5AXSTPpuQ&#10;7kHgeq5HqpcdEhiBQ3ZZwmHJdAzo0vHhd/LfSgdCudGYmZqgZ9dOeHKUPMB+KF57agief3Ikhg7s&#10;r3qHx44arOZxv05XaPH9x/jojacx7vHeeHbCILwwbjBmfDwFc2fOxvtL3DDAJgkd156B8ZqrMFZz&#10;f2uhex7IfwVAncPTuUBV+0/g998AkOuGq0oVAGVpuIrwU46wXBVRkCfH6dnmQN8mnSd8MjrMS4fB&#10;rFR0mBEAszlB6DE7El2+C0HHaR54YokHDh7aj0K6lzP+m3HRbx2qQxxQF07HFr6TcXYvoedC7SMQ&#10;NRViWqMJizi6p0Q31UlwLZUQpK7LwGju14GvVblGV1zhe5rC9hCkUmJrL66G0oEFOuOq/x5c9dqJ&#10;Vt4RW3kXbXERGNK9uWzFDddtuOu2G/ePueDBiYP46YQb1w/h3tEDeHDUFb8ePYif3fbjAQF5f/8e&#10;3OLJ1ySwO+SIJt6hGwm9+mPcxztyix//vcH8t4bRrUYcY9w9wn8fxQh7NUaqVXNJ96cq1hCAUsj1&#10;RtqJh+5P4NdI+DVq4Sfj/mQpAGzk+6TT6HL4PlQH0f3JIGs6wIojjoxHKxHt6Yg1Licwfv4+mH7r&#10;DuPpYej0zVGYfn0UnWaFo/O8JBibywweeeobIbeYN0eJw1K7778EoIrA6iHpdIFatQegZmgMQfj/&#10;CUADAtBwYz06bLwIozWX0GNVOcbPPox3Xv4YH0x8Ei+PGYAxPc0womcXDGQE7idT4LqZYWR3OsBe&#10;XTDc1EgBUBygGSOX7uL8Zwj+OwCN9TUAkAh8aPFX8F7zHSKkA0QAuIvRly4wYf8yQsoKyfttkXJg&#10;NVIP2SGZIIyli4reRRjuXkYQLuN7liHSyZJApEt0YgR2XIygrRYI3LQYAeuXUEvVPGO/DdzeZIkg&#10;usKw7asRtmMNwgnDsJ1rEOK0CsGMykEOqxDkuBrBjisR5mRHrUHknvWI3rcBsQc2EWKEnvtmgpDA&#10;82F8pgHI8XVCbuAOnKI5OBW2G4VB25jEtvC1jQTgBsJvPZI9VyP20DKE7rbEVovv0bejZi70f242&#10;+He1/45l5kjv7l3wAiPuG4Tfa+MH4sUnR2A4AWhibIgnRg/B2MG98Rr3zfp0Ct5/5Qk8+/QAPDdh&#10;IGE5HDM/fBlzvp+Oz63cMXJ1JjqtoQNc00YACvBkOtw/DIP5J7V3gA9BqHOA7fe3A1579yfANCD4&#10;VEeIAJBRWOKwka0UTpBS+jzpV+bBaHkWjOSRivMz0eHHFOjPDIXxzEB0phM0+dpHldDvMcMLqzbv&#10;RkKwO4r9nXCaUfic/0ZcCtuGejrApsjdhINmXrCKwhHy1DhCLMYVV+MJQcbetpSjhIYUP+U6912l&#10;I5JZIddkapzAku6xRYqrEoZSIEEKJUib23XpdAh1xY0AF1z33YNrx53QdtQJV4/uxDX3Pbjh7oLb&#10;Hq6443UAdzyP4J73cdz3PkYdwU9ebnjgeQj3Ccd7x1xxi6C8csIZTYwdLT4Er/8BNAceQmsIARfu&#10;rh6g1EroNdP5NUUwtsq0PHF+cUfRyth7NU5AKP9+xnjGejX1jcvmRIIvni6PwFMS+NEFq86hGBkC&#10;sx91dLsXwyh/R5zztke5lEk6IA3Z9gh034uP1xxD19nH0XmaL7pOC4DB1GMw/sGP++IJwBQYLUwm&#10;7NJhJIUNCCiJr6q0vRaAKvr+BXh/lXpN6gJKD+/fAKh5WDpjM6VPAMqT5P4+Fe7fRPBpav+1B2Ad&#10;HWAdDDdcJgQvQm/NRXS3OYlJ053x9gvv4P2JY/H8sN4Yweg7qncP9Cf0+lEj6f5GdDXFBDrAwQRg&#10;N309VSC1k5HJXy7mf794H+2T6VumdH/G2k6Q18YPweFlX8Jj1TcI27IAsQRg/B66P8bf+L2WSKD7&#10;Sz5gi8QDK+jWCEG3tUg/sgFJrnYEoQ3dIkG4axmhKUtLRO1cQgguRsT2pYjaboPo7baI2maLMHsb&#10;gm8ZArZYIcDeCoH21vDfas11G/hy6bPVCj4OVvB1tEbg9uUI2bkCkXvXqOcXpx5xQBZvhDk+O5Hr&#10;z/MhcCdd3m4UMAll+jhy3w4U85wpDnPm/h04GbSdr9EB+m9AttdGFYETj9sh+sAy5QDXzf0SUldR&#10;vheJszK9TQM23dCXv39/GrUHoD6j8KAB/fA6Y++7Tw/HmxMGY8qzozGwr9QLNMILTz2OJwb1xBtP&#10;j8APH76EyRP648WJgxl/h+FtHjf7g5cw/7tp+GjpAQxblY6uay8xArcwAvM8cZCK0ASf/d8GPf+T&#10;ZPqaKnIqbX4CPu1SSSKtFnI6ALaXAqAWkAJAFYFXlCkIGtqWwUABkCf+ynwCUYY9pEPPPBP6C9Jg&#10;ND9WVYzu+J0fTL7ygcEPYTCY7ocPrPfAxdMfWf77Uea9FWW04WdCHVEtlaQjdjHm7VEgvCIVYrhs&#10;jSIEo/cRGoQbAaGcoAyGplO6JlVjYg8o8LWJYgSAUgyB0ON6i3KEBCIheI3u6WbMUdyKpCLccCv0&#10;AG4FE4jBB3E9+BBuBHFfoBvucHknwB33Aj1xP+gE7gUfx10C+07QMdwJPIa7AUdxO4AAo8u7GsoI&#10;G0EHF3mcf1dKXx1Hc4w7YXWMEZZujn9Pem6lE6OVzu8a912TUl2MstcJQPV/kP8P470Mfr5CoDfS&#10;1UoHiG7Wh+oYEhGCDXS6MnToQsgenPPZjEqPTSh034YUxqRwz4PYumsfxsw/BOPZUqg2ggAMgQFv&#10;Psa8GXWencQInAxD8xQYLsuGsfVJmFjxpkZHp2sD1AFQOkD+MwB5TDsAPnR/Cn48xoKfw+V/C0BV&#10;3VdmgGidnwBQ1vU3MgavrYch9xmuq0Ufmzy8MM0BH7z0Ot6maxj/mBmeYPx9ctBA9OliimF0f9L2&#10;N7KbKUZzf08TQ3QlAMUBdpKCp3Ix/+2CfaR2AOxgAGM9E1XjTrZfHjsQB62n0gFOo2ObhxgCLG4v&#10;4eeyFDF7lyJOHj16YDnhtxIph+2QcnANUg+vQ5obY+XhtUh2lYfT21LLCcwVBOEKusLlXFojQoC4&#10;x1opgorcwwjsvILbGsXsoytzWYP4A+uQyhibdnwrMj0dkEdHl+e3gzF2FwoD96CIOhW8G0XBe1AQ&#10;SPBxvSB4F3ICCbqQXSimASihinjeFIXuRBEBWBi4lZ+xAbmejMHHNyL2KBPEQcKVsX3lzE/QhwBU&#10;jxIg8NTQIEOZHWPCbc2UwUfT4B5JBz/d9sB+vfH2c+PxzpND8e7EEXhl4kjG4o7o2a0z3n7xGTw1&#10;rCfef2EsZn3xBp5/aiAmjR+A1yaNwscvP00AvoJ538/Ae0sPY4hdPrpsuATTDTwf5EZJsKlK0NS/&#10;AU+rh2MBdVFXHJ9uKdK5wL8D8O8OUOcgHwFUIMgLZ3kp9KV0lhRcXVUAQ5sC6C/Nhd7iDF4IaTBZ&#10;lAjTuRHo+H0QjL8OQIfpETCZE47R8w5h+jZvRHkfQHHIXpwKdEJ58A6cC9+NC2E7UR/tTOezB42R&#10;u9AcxVgsBRK43RLDqEs4SKmsq3RJak4wAdLG7TYCQwCoHKBEYRWHtQAUByW9ytL+FnscbbGMm9F0&#10;kAJDwukGY6k8M+R2tDtuRx3XKOIE7kZ6Uh64E3kCtwk4ne6o5Qn+PfmcE7guBRGkGILUACT8mqKP&#10;EmBHCDPCj05PA76jqg6gqljN7baYw1x3U4Vc2/h/EPi1JjDyEoANca6MvwI8LulmpXf8CsFXT+dX&#10;T1d8iSf3WcaZsz4bUeaxHjnH7JF4Yh/2H/XCl7Z70GOWBwznxKPrnER0mh4D/e9DYTQ7lr9FCozn&#10;EoALUwmmHOUAjZcVPwSguEA9GQ+oeoI1APwnCLYH4F+dnwZ+Mgbw/waAD12fDoByvMwC2cQ7/IYr&#10;jMKtMLG7jCHL0vDK16vx0eTn8fKwPni8hzGeHtQX4wYPRnfCbkg3E0wc0keNAxzRsyu6M4J148XY&#10;jcuujMBS7l6KG7S/YHXSXOiadQGgASOwVDSWQcAvjhkIF5up8F0/nQ5tPqIYf+Ok7Y/xN97VCrGM&#10;wHH7bZT7SyfwMgi/jCPr6QIJQbXcgHQ3xszDa+gK16lHbMYzrsa7rELsPhvKFjEu1P4ViGN8TiRA&#10;kw6tQyKV4kZ35r6FLo0uznubUr7vdpykwysMJPyC9lB0dcGi3RQBF+JMd7cbOQE7UBS5DyVMQSU0&#10;AcURLoSfsxaATny/PfL9NiPXYzPS3flvcl+FmMPLEeC0BLbTP0FvE5kBIkDTzPYwNDRBR7Ou7SD4&#10;n52gTiOG9MOnr07ERwTfhy88jlefHYsuZsYY2KcXnfyTmDSiJ75651lM//x1vDBxKJ5jVH5r8jhM&#10;fX0yZr7DCPzDLLxpeQQD1hTDbEM1TDZdIgAJN8ZfPUeC0JHnyt/Ap9NDAOqAp6QFoA5+KgKv4oms&#10;BV97/R2Aus9Q8KOMbRiDbaR0ljjJk3QVp+gIeEEszeSJnwrTxSkwldJYs8Jh8H0wTGZGo7d5Ap2J&#10;Fx5fdBiH9zoglwAs4A9WzB+yMmwvqvjjXKbjq4vZQwju5MXvpHRFQBjjTJjQCcYy3oob1ILjOl3h&#10;DRkrKACUKEypYSYSjaW3lbBppdtS8ZMAbKVLk0KlUjH6BmEkQLrB9VuxdHh87RadnEgeb3lHidtR&#10;7hoJJAm621JGK9YTbVwqEBKKrXytlfDTiK4v6hCjuObvS5n+W3R/N/nvuMntW/FHcJu6RQBe5/9B&#10;nG2ruL9YVzTEEnpa8DUSfE0igV/4XtTwbn4uwAmVfg4447UWp46vY/TZgtCje2BhfxQT5u0h+Phd&#10;0+l1nJsKkxlJ0J8ZB8MFhN+CDIJRHGA63ZpUdOZNa6kGfu0d4H9qA/yfANgehPqL+Lpsm0s1GLpE&#10;gdp/6AVWVWHaAVA3DlANhKYMNjczBrei06oLGLUoGq9+shTvP/M0nuvXHWO6G+OZwf0xtGdPAo5x&#10;q6cpxg3sieFdjDG0o4kaBN2VF2E3icCG+oTaX0HXXg/30+no0dnIXFepaGzAC/25EX2xy+pz+BCA&#10;wYzA4dvNFQATCL+EAzZ0fauQdHAlkg7QAR5aq5xfBmNwJgGYrgC4EVmEmCjj6BakHtqKZNdNjM5r&#10;kLx/HZJc5NkfhN0hcYwE5ZFNSHbbxOVmZBx3QIbHdrq+7chjvM333YUCv50ooPMT91cQ4EyQuRCC&#10;e1HI6yg/iPsIvwJxegReCc//U7weBICiUzyHisJ2EZQ7eJwD8v23IM/THlmEYNIJO0QdsIbvtiWw&#10;+vZDdOf3pnF/4vxkKpwhTE26aKq8qOlxGif49++yvcaNGkyYTcIHE4bhk5eexAtPj0FnU0OMGNgH&#10;rz41HM+N7InpH72EWZ9NwUvPDKMLHIo3nxuDqVMmYdY7z2P619/g1SUH0XtVEUw31sJUHpDPc0kB&#10;0IHnlON/4QB14NLAS+PiNFFWuyTkZDD03yOwAqEsRQI57XslNhsRgKYEoDwvRCpM69sWwsSyVFNS&#10;yTKTMExFJ4LQ1DwZHeZEQu+HEJjSAT5mkQTjRXHoMvc4bFfT7h/fgSz+iDlUabgLKvjjXKDbu0T4&#10;1cfsJASdCIFthICTcoKtBOO12L10gIQgHdNVKYulAEgRgG38kdsIv7Zwis5PnJY8I1g9J0Q6HaQ6&#10;DOHXJkVQk47jRpI7l/IgJbozOjaB4E0FQC6j6AwjCUcur1NthNp1eT2eryd4Emheyvm1EX7XwuWJ&#10;bZRUf5aqM4SdPJhJtfNxKc7vpoCWQLzF+HuH23f59+4kEcIq/h5GM11fI11ufbSLcn6NOgDKfGnG&#10;3tqQ3aim8zvnuw0VXltQ6m6LwmMrkXzCEXt2OmLKkn3oN/sQTH4MR+e56TCZlwbDWanQn5MEA3nG&#10;h1TrmUP3Z56lhsDoStq3V3sA6sYC/nUIjGafvqV0kr37AAD/9ElEQVQGgLo2wL+KUOVSAdBSC8B/&#10;cIAPy2Jp4Sdzfg0EftIZsqWer9UTgg0w2NCMbivP4ImFwXj9Iwu8/9QzeLZvDzXdbdKwQeht2hG9&#10;OpphIMEng6AFgP1NDSDxt7NAUB6NadBB6/7+2bUopyPr+rygZcaITPTXM2MMNiBke2H70s/gwQgc&#10;xAgcIQBkBE4+aINEAjDt8GpkHqPrO8qYSgeYSrcnAMzidtbRjdy/idqM7OOOyOFvJcpytycY7QnD&#10;zfycDYToRro9LgnPtGOMpIy7mYy72XR82T7SibETef4CPLo8cXxiHAi6Qom73M6n88tj5C2gwyvm&#10;jb8sVgodHCT06P54HZTw2ijhuSQAlOEvBQRgXrAj8gIIQR8nOkwHBcBwulov+0VYPPVddDPQFZI1&#10;UtPf5DsxMuyoAGhi1EnrBP8zAOX7nDBmCD57+Um89Xh/vDtpDJ4Y3hddOhli9OC+mPz4QLz+5GDM&#10;/vRVzPr4ZUyZNAKTxvbDK3SBX7z6JKa//iS+//IzTFl2CL1WMa0w/ppsaoKxPc8bBT9xgf+5DfAR&#10;ALVteLqo+3c9hB+P+TcAUvp2jLlcqn3Uw/cRqAYyHnA5YxSXptaEohUvAMtsFYGNFqXDyIIX3IJE&#10;6M1hFJsZiY7z49FlcSo6zwvFGPP1WLLzEOJ83VDodxCn/bejgnG4ilb+fJQzQeiMGom/YU4EjJPq&#10;FZZOjca4vaiPdyYw6PJiXAk0V0JGHqxOByidHir+ymvc5okgAJJHZGpgJNVkCKwEAR9BmEhYyTqh&#10;doO6KQ8vkgKpdHk36fikdFYbwXadQBT3d4uOUF6/lejFz5I4rZFE6jZ57Cbhd5371efx71znZ7cl&#10;SYeNQFEzBEZKcsnDmm4kHsJNur82KXpKN9gYK50fh1DPE1Y31KWBJ2x96B4Fv4shO3EhYDud31YU&#10;eW5CzpHlSPdcB6eDfnhn6QH0EfiZh0J/bgw6LaTjm58G/dkZMJifCsPFmXRmBNgCgo0AFEnpev2l&#10;ElOl6ULj+B7GXi0E1bYWfMr9yTqXCpgyla4d+KRXWM0OoZNUEFQAZFrgSSvP9dABr70k6v7FAW7h&#10;Uiv9TfUwIjz1NzShF8+rl+Yfx9tvT8PrY8dhXPdOmDJmGB7v0xvyEKOenU0xoCujbw9TDOtihH4m&#10;RuhK+HWmm+tkoKcAqIlzvDDbtVH9J6mqMXoSgQ3xxICesLf4DCdWf4fALbMQvmshYy8d4KHlSCb8&#10;Uhht04+sJeDWIec43R6dm0TfjGMbCDqCjDAT95dDN5d7YpsWgoyzHjuQ7bENWSfo8o4RiIRkBuGX&#10;KZH3hD2yPXmcF52fuD4ahILAPchX7Xt0fRJzVXrah8IwOrsIV1XZpVwKm/KmWhrvhhIBIFXGm24Z&#10;QVgaKT3AjL88l/J5jeWH0AWKEyRUJVonH1+DSMZ5b4dFmPvJFHTh92Qg8361HR8GeiYwJgA7mnWG&#10;mWk3GBp05nfE1+Q75XcrnUfyOAFDKT5haAgT3kxeHDcMX7zyJN4YNwQfPD+ezq87uvMGNWHUcMbf&#10;Qfhg0mgs/eZdWHz7Lt6ePArPjOyBVwnFqa8+gR/fmYAZ33yD15e5o+tynlPr6f42XYER3Z/GAf4X&#10;HSCi/w2Af3d+f9FqLQilQKoWgup9dIESp+WpcsaqPZBLnqRGy/gPXSaPTKTbsEjnRUAXQnVYkAy9&#10;WdEwmhWLzgvpDs25tHDGuOXOcD14BAVeR1V7VmXAFvXQpHNhe3BOOUG6Pv5o10N3E4AyW2Qf6uJ3&#10;ojZhBxrj96IlTqpHu2okFWQIwStRLlDPGI47qOllpdMSiQuTmRc3E08QPgInD+6XB5lrKkPf4vJ2&#10;gjfuEG53uX5X9sVKHUFCjzH3TownnZuXcn5y7E2+X8GQblCW1xUM3ZXLlMdxtsUThvI4S61aud0s&#10;IiCvcNlKAF6lrhB+DXSw9TLEhSdrLU/WOoFfNCHI/3Mt44xyfoRfhY89TnltRJ7HWmScWANfRq5v&#10;7U6g34wAGM0Jg8zG0V+QADPzRBV5DeYSdAt5M1qSwYhLeFlQ5tzPCKymLy6V4S+6ecDtXN/fIPgo&#10;/mr2S1xWEGSElsHPmgHQIkJVwMoorAFg6f8IQHnwkTg/0UMAChSlHJYCYB3019Vg0LJMvPmjM96e&#10;8gUmDR6FZwc+hveeHov+HU15oemjaycT9O9mhiHdTTCEAOxN1yfurzNf62woz/gQAGoa83UN9e31&#10;7wDkBd1B6gHSrfTugo1zPsDx1V8TgDMRscscsa6WSDxsS8fGqHucDk9ApwVXLpV3gsDjvuxjjL4E&#10;W477VuQTdKI8JUfkE265nk6MtgSczx5GW0LJdwcdGR0aoZfrvRM5nrLN/QF7GW/3EXguOBnuynh7&#10;gNGWgGOakAeWayo7H0OZgI83/TLCsIznk6g8kuLxZbyZSkfJKTrGQjrGwlBGYRGBmue7HcnuaxDh&#10;YgUfxyWY8c5kdOb3YCgVXxQABYZmMCb0JAabmfSEsVFntV/jquW75XfJ71t6f6UUvvT0vvrMKHzx&#10;wgi8P4Gwe/FJDO7bDQOk42rEALwwZhA+e+4JLP/+I8z/8g1MeWYwnh3TA288MxDfvfUU5n/0PObM&#10;monXbTzQiXzRX98IY54jRmoeMM8pBcD/AoLtAShur7108NO5vb/AT6QelK6R7vWH4FxB9ydtgTJD&#10;xEZiEcFHGVozDlvTASymE+TFZiQP2LGQB6nHQ39GDMzmpKDjwiR0WhSA3uae+NrqEA65+CE7aA9O&#10;BqzD+UAHnA12QBWjb3UUnR9jcRvvdi2hLrgi095iHVEfZ0+Y7CFU6PgSDlAEYKx0ePAYQlIAeI0A&#10;VM8Xpvu6KeDjiSKPpbxN53ebEBQXdzvRh9JA716iJ+4leVM+uE8QPqAEgqotkCC8G8fX4n0JRx/c&#10;ITjluLs8/g51K14etUnQMeZK2+JVwvYqoavcJUHZRrXSFTZTV+LkaXSMy/FS7OEQmuLcUMc7dS3h&#10;dznyAC5HuChJ0dO6iL24xLv0eX8Hwm8LSjw38yJaywtqFaLdt8Nu3WpMmLYPPX+IhrG47IXxMF2U&#10;TCfI2Duf0JuXrb57Y0tCT2CmpqnRmS9mDF5C6FlqHGAHQvD/BYCyVJ0nBKhMgxMJWNXD0aUi9P/i&#10;AP8KQGn30wGwmdG3DkbrL8N4dR1GE+CvT92AN194B08PHYEXRg3ExMGPoaehAUzoNrp0MlUAHNTN&#10;SI0F7GVshI6EXicBoLGBqkqiuUj/ewDKU86MCMChXUyxZsY7CoABm2YhcpcF4lyXIdltJVLp/ASA&#10;eV5OyKGjy2C0zTqxCQWeDiiku8un68s7LrM2tiL3+OaHyiMk870YQcXhEXQCuUJCTmBUFERQyRzf&#10;YBcUB+1HcSCBF3oAReGHVMXm0mg6PJ5n8pDyCp5fFby5ViTSQCTIs3sJO8KvguCr4PlUzvOpImI/&#10;ysP3oTRsN4pDdhGClERlJqpiaROki8z1c0IKHWzkfmt4bjHH1JcmoBO/B6MOjLlS848QlE4hE8Nu&#10;6GjSHZ3MesLUtMvD4TEaCHJdKkQbSN1APfTo3hnvvPgEvnlpKL5+YTjeeW4s+j3WFf36dGUU7o3J&#10;jLtfvDwB1t99jO8J3Mlj+uK1p4fg7UmD8TXj75z3J+PHmTPwstVxdF5VCb31zTDaUg9jB94URfYS&#10;caUwAs+jdvo3AKoOjH8AoKr+wn06uCmt+uu+vwNQcwzXBar8XJkRos/420EKpNL5GS7LZxxmXhcg&#10;LuHFJ0+LW5YDo6W84OYkoMOMKBjOjFcFE7pYZKLnwnSM/todUy2Pwv8E726hW1DlZYsq/9UoC92I&#10;M+Fb0BCyTRUQUA8CCt+DK9FbcCV2M1pj9yiXd1VqBjICtzIOy8PVlQNU0fgg4XNExU8pOiA9rvJg&#10;ciWeOLe5/zbvnHeou1x/QN1POoG7dHT36OjuEVR3CbU7jLb3CMD7CV64T1g+SBBAyjNCvPkZnvxs&#10;Ai7uBP+ePIFOwCdVqOV5HgSgPKyd0BUQXiX8WnhMCx1gCwEoPdpS8qsp5jBhR/BRNXR/Ar+aMKn2&#10;7IyL0jseYI9Knw0o9lyPQvd1yDuySjW07961Dx/O3YjHPnRBr2lRMJsdDqO54eiyOJkOMBX682U4&#10;Ug7dGF34MnnOb65yfkaLpIOKNyZCT+r+GUj5Ky0A24NPt/0/AVDgpwBIsP4TAFUxhI0EnA6AW1s0&#10;xSy5rtoBGWmkl1gBkPCT4TB6m/naJgFgLYzWXkSXFTV4wiIFr36yEq9Pfo0xaQheGDuEcddMuTwT&#10;XnDd6AAHdDPVOMCunRh/DQhAwo8XZCcCUKZeaWrb/RV8Ov0TAKX3Uwqi9jMzhtW3b+KY3Q8I3Dwb&#10;UbsWIf6gNVKO2KmYmy1AY1zN93aio5NIuxVZxwk8DwKO2/KauMJcusIsd0bcYxsJy62EH1+XXl2+&#10;r9CPTkzkv5PA24NSOr0S6pRAMJTxlfArjXRjlHVDRQzhF8N1QrCC51oFz6WKuCMo5420XNyftAHy&#10;PKpQ8HNFuXSGMFEV0+2VMEmJSgWITBclCoAuyPHbQQCuR5SrDdzWzcZ7E0eqIhJSFVuKocqNQ9oB&#10;pe2vIx1gR+Ne6NN7JCHXV0HPgN+1SAdAaf8b2q8nvpgygQAcgW9efByvPzWKx5ugV6+OBOBjeGnc&#10;YILvedjM+AjfvfMcXhzbHx+9PA4fvjAS3785HrPefhrTv5uJFy090GU1ASjNIVsu0wE2wlCmwamq&#10;MH+dDSL6Nwg+7MVtF4Pbx14FOjst3GRd9vNYgzXlj7a1xylpX5fPEwDKoxL16Pr0KSOCz2A5ZcW7&#10;v3qyWDZMpWyWVZaKZh0kBhOAJvOT0NmqlG6lEF2/icKwb7xgbrcNQZ57kOfvhJO+a1EQsBwlwXaM&#10;f5vRELgN9cF70UAANsZwO3YjmghAVTyV7k90RYaPxOwnHAnDeM1wmWsyzIQgui4AZDy4JdVXGD9v&#10;ElS3eNLIYzVvUapTgrrD+HqbMfZuNMEYxWOoO9HHcJ8QvB9/AvcIu5/oFh+I6yMoBX7ysHXNozcZ&#10;fwnRNgL2ejLdICOJSB5u1CLia1f4968QjqIG/jvrxflFH0QNT9pLvFOLqsP24qKM8wvagaoAR1VB&#10;u8xrDQqP2yHHbRUyD1jzRN2AResP4Mlp29H1sxMwm5lK+MXCeF4kulokoJMMdVlABy4QWpJGZ54C&#10;mf5mYJEBY/NkdLRIh6lAjEDTtQEqyGnB1x5+Oui136+Jv+0cYDsAisuUoTAddNVg2gNQJ9X2J+7v&#10;rwDUtAUKGJvVLBAju7PoueoUJiyNwAsfW+L5p5/D82OH45lRA9CvE+FGUMk0t349OmFwdzMM7WqC&#10;gWam6ELYddY3QlcDY037n4Lc/95rqZM6nhCVNsAejNPzPnkFR+xmMQLPoQMkAF0JQLfVqo0vV2B3&#10;YjMKfexRxHM333sHAehIOG5hLN6KbA/Cj7AT6GULBGXJfTkEY543wemzne91QpGvE0r4/tKAXSgN&#10;3IsSOkEZ13cylOthjLAR4uioKI3DqyQIBYaVTByVhGElb6TlPJdKeS7JmD8Z+FzC9xYLSAnR4jCC&#10;lFG4lBG6VNoMCUYZGC2zsrL4b0jmzTV87zLsXzkdb04YqtpWpRlAlRFTT33TZ/Q1RSfTbujeaRhe&#10;ef5rvPzCZzA26cZobKhuRPKQdAMDeZxABzw5tA+mvjoWX0wege/feBavThiNfr1M0aurASaOGIS3&#10;xo/Cj+9Ohu2P7+Ob955kBO6Pz6c8gc9fGYnpb43B7HeexI/fz8WrywLoAMt487wM/c01MOS5ZLi1&#10;TTsI+tFc4P8rAKrBzQIycXjq4UftpHV9AkDpANEBUByjgiff+/AzpSdZ8rlNkSqKYEw3aEA3qInD&#10;OTCQoqk2uTAmAA0XpfCiSIA+naD+vBRVO85oIT/z+1L0+j4NE75djTmLViHg6B5k+7sgN8QKZSE2&#10;OBe4iRDchJrAXagL20m35IC6aHuCYxfqpYpMLKEXt59LWZeS+oy/CTJ3WMpmHcGtJI37u6mGnRBq&#10;XMr6bQEel3cIwtuxhCBPojsx3CdizBDw3SYQ7xJuD+jw7sfSHYobVDDUdITcTPLkZ2tdYJIHrtNB&#10;XpdlMsFI8IoLVPX9KIFfI2NLI+/ajfy7dTxRLwv0eEJeDNuP8zxZRed40p8l/E77bUWl90ZUeK3D&#10;qROrVadHMi+8RBcLBDjb4vtVHhgy3QMdv6bzmynVuONguiASZnOjYTIvQVOPb6G4u0y6c0KQMdJg&#10;YQbjMR2geSa/f74m4zZlKUNbGH11Tk9isG5dQU9ARykIyuuU1P+TjhDlArUAlDZABT/lAHP4ucUE&#10;GUHXDoCajg8dABmPdQBUvb/akljiAmUu8Npz6G2bi6fmncDTU2Zg4oRn8dpTY/F4nx7oYdiBLo+g&#10;I+S6mxpiUBdjDOlsrNr/pAZgZzqWTnzdVJxJO/CJO9GpPfTaSwNMeTSmIbrz4v/29Yk4sOIHBG35&#10;EeE7zQlAG2QctkPWsfVqGFIeI2+BN2OvzzYU+u6idhJ4jgqACoJ0gDmeBCGBl+u1Tb2WfYLr4g7F&#10;JXpvRwHfe8rXAafoxor8GVMDd6sBzkVBzgSYuLX9hBZFZ1dCgJVFHVbgO80beBlvpNIJUkYAymvF&#10;4S5qPGAhk1NRCCFI+JVowSefUyafFSbjAqVtcRcyfByRSEcb5GSB3cu+xauPD4KxfA96muEu8l0Z&#10;EoRdzbqhi2kvDOk/ETO+t8Obr39D4HVUrxnze9Y3pNvmjacjYfjKuGH47Lmh+PaV0fjqtacwcfQg&#10;PNbNmBA04Q2sH96bMAoL338FK2Z8gE+njMJ7Lw7Fu88OxTevPk73Nwbz3hmL+dN+xBuWAei6iiyi&#10;+zPZTG1qgcHWa5CiqLrHYqrCCNqZIbL/PwJQp78DUDk9HQC1wGvv+JTkPe0+S5YyjEaGxMjD0gV8&#10;RsoJygXFi0/KLhF+hjbyiMUsxmBegBLN5qYQgIl0IzI+LQ5m8/PRfXY2On+0GUPftsHMZfbwPuaP&#10;dP/NKApYgYrADTgduB4XArahJtgJteE7CY7dqKEuRzijPnIvnZ9GAkEppa+Gxwj8Ugg8qSGYqBl0&#10;LA9TF0lV6Tt0ZPcYUe/TsSkxooruEXh3Cbt78Z6a2JvgrZV0jHgQlDIOkMsUP9xK9cOdZF9+pi9u&#10;pPhQXgp+bUl0hPz8FunhFQASfg08UesJWo0OoTZyv4q71aEuOB+yD+fo+qp4wp4JEPjZo8J7E8o8&#10;16H4+Erkulkj1VUzAyFmz3x47bHCZyvd0XeONwxnRMNgThq/3zh+vxEwpAs0WhjPqJsPQ3MBFyG3&#10;LIuQ4u9BIBqb05UTVvJcX1XGbAnhRbDpWxVpenmlHZDr7QGonN7/BEBKUwWGx6oOER5j/t8AUKQB&#10;oGYqHE/ojQ3ax2E2wGjNBQywzcET3+7C87zYXn7+RUwaPhzDuvRAT207XzdjU/QwNUH/joYY0skY&#10;vYwM0ZFuRQGQS2PCrD3s/jf4iXQANBYAMv59/uI47LP+Bv4bZyDUaQHi91sj8yEAJQLbo8BL064n&#10;w0oKfHY8jMQCOyUd7KTdjxKnqFkyAhOYhQI+v+3UDhWFi+gEi/x342TAHtVxUUwICrCKCS+BWAnd&#10;nLjBcsKvIpbuj7G4NOqgel2gd4oAPMXjNeAk/KQnmAAtIRzLCL8Sfp4MnM7l+ZbquRXxh1YhcJs5&#10;HBZ8hueG9oYpvwcZ7ycDw+X7MjYwQTezXnRwQ/Dyc19i/pwtGDf2Vc33ZCg9xISlRGECc2DXrozR&#10;Y/HVi6Pxw+vj8PHzYzGybw/06WaGUYN74MVxA/HxxDGw+vwtrJj+Pj5mTH6TDvDDZ4fj+9fGYtbr&#10;I7Hwncdh/sP3eH3pCfRYTQASfsZbamEkCUENhJb4284B/icAKmjJOEAt/HQAFDenYKcFncb9UQI3&#10;LQAfuj46PZlOp2aS8PN07zekQzRaxWN0AJS2QBteUJaMW8tyCUPGIGtZz4KJZZYCoN68ZEazBMam&#10;CMawaHS3YCSbFo0OHxyAyfu7MPK7bZhh54ZAN0YIr5XI91vDE2Ejo6A9qoMcCYxduBC6h65pF6rD&#10;dxCE4goZjaOd0UgHKG5Q4q84QHmusJTRV88RJgAFfDoA3pYOEYLvHh3b/SRp3/NixPWiI/TErRgP&#10;rvvxNX/cTdQs1XqSH9/nw9jsTQD641aaP24nE4TcfyNFIOitnOC1xBME33EVe0VNBGA9T1JN3JX2&#10;Prq/yH38vzgrx3eG7rYywAkVfttQ5q15tkeJx1qcJPzy3ayQ4boICc4LEb1rIWJ2z4e383K8Y+mM&#10;XnOOw3B2FKHGG8uiWOgtjOB6DEwW02EvkaKn/D2kfU/KX8n83IX8zQhFE64bLeHvSfenR0Cq2R9/&#10;A+BDRyjQo/57APJ1HQClasz/AkB57KUCoMTfTVICq57w4741dTBbfR5DLJPwxOdr8eqbn+KpMY9j&#10;3IBhGNa5H7ozanU00ENPs47oYWyCfmYGjMCm6G6or5xhF168AsL/XwB24/aHz46Cs+VXqiJMyPZ5&#10;iN23DKkHViDj6Fo6vI2qfa9QOj68CTjGyXw6Oo2r20G47dAA0UvAuFOBTyNCT8BHx3jSj1HXj7Aj&#10;+HQS+IlOBUinCGEWtAfFjKsCwhKJtwI2usGymAMaAEYfVvArlI4UAlDnGMvkGMJPJ+UiZV4w4SgO&#10;MYexO4URPtrVFr5b52Pt9HfwVP8uvHnoQR4NquYC00Gb0On17DQAg/s+hW8+t8IP365Cj+7yhDcz&#10;mJp0gqFMN9QX19wB4/r3xbtPDcfXL43G1Bcfx1tPj8HA7l3Qt2snDH+sE15+vC++felJLP/qbdhO&#10;fxcfvyBzhfvjk+dG4ZvJwzHvjdFY/O4TsJj+Nd5cdgw9yZgOGy7BiAA0kHPI8Rr0tvGccuQ5RMgp&#10;yfjAfwSgDIC2ZVTVDn5WA6C12zq3p4Cn6wARAFI6UMr7dVPo1Ng/Gfgsn6MFoBRKePigJKrDcp78&#10;VrzgllFWAkC6QatsXjDyHFoZG5jGi4Qu0JKRbUkcesyPRq9pgTD86CBMvjqEnj8ew+g5Lti5VeqT&#10;rUeq+wbGBomDW1DlQxAGbkVVsCMd0zaCcBsuhm/DpcgdjMPSPqh1g9EuaE04SDfmplzgbcZgKaWv&#10;RADeTZYOEDq5ZG/co4t7kB6gdD8tkI4uAHcIuwfpoXiQEab0U3oYfs4Ix0/Ug7Qw3E8Nxp20ANyk&#10;bgsIqet0hOIC25K90EoIthCCzQnS7qeJvOL8LkcfQHWUCy5G7EWVjHmkq630c0KZ73aU+mxFidcW&#10;FB3fQPCtQeExWzo/K2QSfil75yN2z1xE71mA6B1zELR3FT622oG+s5zRZXYIo28CgZOIDuaxMLSI&#10;h+lSRlzLHEKQQFJVnAmqRfyNzUvovHmjIqAMl/I3VQCUGxYB1x5+onbw+7sEquIKdW2AfwGgzASR&#10;SjASgQlAIwJQdWy0A197AMrzXvW5VMNgNtdzuxYd1tfBYM0ldFlVgVHmIXj6Q2tMfvYNDO87CBOG&#10;jcWIHgPRjTFLHGBXIxP0pgMc3NkIAzsZoas2GndVDpDR7P8SgAI/JcLPRM8IXbjvnaeGYveSL+Cz&#10;bhqCBYAuy5DiugLpbmsIwPWqDbDAQ4qUEn6MkwX8PaVtT9ydwE/gVugrkHPWwm4Pt2WfwE/2EUZc&#10;FvrLSAjuZwR+BEBxgLvVbClRCQFXomLtPuXwTsmSOhlC5xe6H6d0ju+hBILtASgAJVClWELgTmQx&#10;difSyUbss4bnxtmw/vIVjOttqhkGI+6P34WM8TMz7oY+XUdiygtfwGLuZjwx5i2YmfZBl2496f5M&#10;YSjwowOUdtkpTwzH+08OwOfPD8FXr47Hq+NHYmCPrgqAo/t1wStjHsP0V57EymnvYvE3rxOAI/DZ&#10;y4/j88ljuH805tIB2nw2EQt/+I4A9MBjdpXQX18NQ7pAfR0A6QD/OhdY0yusWer2Ue1ngIjUtrTb&#10;cf0hAAV0unVKF3HlWB0Apa3PkPATqX3iBBmhlZPkax1U+x/FdQMZBsM43GE5LwgbXgwEod6iNNUI&#10;b7SYkXhpOmEZzwtUSjQx4//gDsPPXaD/vRsMGd96zg/HejtHxLvtIwS3qbtsKaFQesIOpX6rUBmy&#10;FmeCNjEyEorBm3E+1IFOkBCM3K3UQDfYHL8f15IO4WbqEdxJZfRNpvMT90fdSaH7S6XbyyD0skPw&#10;c244fs2LoCLxc04UfqJ+yY/DLwXx+FXE9V/zuJ0XiwfZ0XiQGYG7GcG4nRFEEAYyCgfgRqpA0AdX&#10;k7wJP080xR1DQwydX8wROr9DqqNDwHchnK4vdDcq6WhP+zmiwncbihlBijwEfOvVE92yDgr4liBj&#10;vwVSnOcjyXke4gnBmL3miNgxG1FuG7DVJxbPLj+MTt8eoQuMhCkdt4FlOm8uSaq9z0Rc9zL57gkt&#10;VcWZv+ti/jaElxHhZsR9AkeBn+ZZIHIctwWEBKAGdI+g91B8vwJeO/jpAPiwDVAAKBWnVQSWaMsT&#10;8S/wE9fXrOCnAKiFpADQcFONutsbrDmH7jy3Rs8+gSdeno2JY1/CmAGj8Mzo8RjSvZfqAe5Ih9LN&#10;yBT9OpsSfgboTxfYw9RQtft1+X+MwH8HoEyne2fCUDhZfKoAGLp9PqKdlyLZZTnSGINlFkju8U1q&#10;jF8hAVjgQxDyNy3w1UXhnVwSaH4EVYCLVgQXVaggx3V/F0JwH/JlwDO3T/K1IsJQtQUqGIor1ERj&#10;JZkGx9SQx32ylGhcFCqdHwfpCqXHWFzfgX8DoHR8CABLBYDBu5DPm3Cmjz3ij65ByO6lOGY3A+bv&#10;P4Ox3Ql+OkDpzOjAm4zMiTY16I7h/Z7BrO+s8faUaTAzGYLu3QfCrGNXmJiYwdhYOj/00L9LJ7z/&#10;FCPtqC748gWZ1TEWk0YOwIAedIDdNAB8i3Cc/ebTWDnzPfz46fP45JUxmPb+JDrAEZg5ZQx+fH0o&#10;ln42CXOmzcKUJX7oZ1cF4401MNlUq+YCKwASdBoAigR2/wGA7QsgPBT3qSoxAjqRFnr/BEoFNAU+&#10;Oj5Zclv2P2xXFABKtRkFPV5U4gCXM2LZctuWMYnryhHyotQzz6ALzFbDYozpCjtapqDz/BB0/O4w&#10;zL7YC7Pv3GGwIAldFyVg0SoXBB89jgyeXNlHrHHy8EqUHFmBIs9lKPVfjnK/tYyMG1ARIAOoN+Fs&#10;0FZcDJUS+7tUMYUmmTMcf5CR9AhuKvgdxU3qVoq7ehDR3XQ6v6xgDfwKYvBHYTyVgN9OJuLXokT8&#10;XpyM34qS8etJjX4pTMRPBQm4lxuNe9mRuJ8VjnuZYbiTHqQAKA6wNdGb4CX8Yk/w33AM9VFHGXUP&#10;qU4O1cYXvINywukgJzrZ7YSfPUq9NhOAG1Hobodc/v+yDtJd7FuIlD3zkSrw2z0XiYRfostCQtAc&#10;4dvnIOHEdmRduAwbjxT0+cIZnacHopMVv2uCy5Aw01+UQxeYTSjmEIpZBFsO4UUwiRu0zuPvlAcj&#10;KX1PCD58AJIWcDrnJ+2Cf+nt1akd9P4OPwPCT9+c77fgby7FEJaU0AGKs9O4PNW5QfjpbWnQbG/k&#10;SaxisLQDMsJspPNbdxF666phtPY8+q48iTHfueGp57/C06OfxdgRkzC670j0Nums3F1nAwP07tgJ&#10;A7t2wyC6v4GdTNHDxBRmjGNdpDGeADR6CECJtZrxao+A137fI2lmgkgBBUMFgrcnDIbDgo/gtX46&#10;v/+FiHG2ROIBW1X9JfMIHeCxzcjz2IICb3F/om10dE6ElQBOHJ4LlwQgQVdMlRCCxYH7UKR6e+nY&#10;AuQpb66MrtJ+x9eD93M/YRXE1wOd1dAYFYsJPukckTgsxQ+KCLISac+j6yuJ1MIv/CDKIg4ReDID&#10;5K/xVyNxiYzJMnXOfzvSvDch2m0lgncvwf7l3+K7l0ZhZGd99DCUGTSMv9KuZ2CK7h37493XvsJX&#10;ny1Ev15PoGvHQXisz3AMHDJKRWBjQyN1s5k4agReH90PH4/riS8nD8GbTw3G2EHSdmiGof1649mR&#10;ffHJxGFY8P7zWPLNFHz73pP47PXH8dUb4/HJ88PwxaT+WPDuCCz+4nnM/GE+XrHwRJ/Vp2G8oYEA&#10;rIcxI66Bw1XCTwDIGykB2MHhmpK+vWapcYcUY/G/AVC2dfsEYkoCMgGfQE+7bA9ADfweAVD2tX/f&#10;QwDyIlQRmDKg++sgFWJkWIx0jqgpcjL+jPCTC5MR2Yz7ujAGG047AtMvndF15nHGs0R0WZqIaUt3&#10;w/vQMeR4bUDBsSUoPmKLEjcbri9GoedSFPusZGxcy/i4ljBcp2B4JmALqsOcUBe5izFYOkQOaCrG&#10;SPkswu8GQSgl6G+meRFejLlZQXiQy4ibH0nHF6Oc3i/58QSdKEGjPK7nJ+JBfgIe0AXepTu8mxWB&#10;exmhdIEhuE0HeCPZj3/Dh5HXkxHcXYGvPvooaqPc6EwPMqrvo2PdgQp/Oj5/e/5bCT6fLWpMX/Yh&#10;W7XMObwcGa6WSHORyLsAqVSGgJDwS3ExRzIdYYzzAgRtm4Xk4w640NSMqPJWvGLpjd7TvNB5MW8s&#10;Vvx9lNujy5OxfkvTCLJUujZZZtLxEYTWWapdVnrqHz4BThU4EDeokRoMrYXfQwD+DXqiv0dgkThE&#10;PWkbJAAN6TpNNzTBiJCTAdEGyvXxRN1wXTMOcEsrY00jTHh3N91Qx5jTAMP1NSrudF1XhaGLEzH2&#10;3a14csx7dH4vYsLEtzBs2EgMouOT3lmZ5zugi6nq/ZUI3M/MBF0M5XkeAi4DmBFmUgXmEQClQV96&#10;NmVuq4xXk/W/zmnVDJbWuB8zLnsb6eHd8f1gP/c9BcCwbQsQt88KiQdXItXNDllHCUAmlDwZpO6z&#10;Ffm+W1FAZy8gFGidopMT2InjKw7YhzLCrzRQIMelAp0ro+1Bbou4rURASnsfVRIsg6KpIEZXwrFU&#10;hrQQlLqe4fJwOr0wwi+c0BPw6aQFYLkMiKYqorVT4ugIT9EFKgD6bUMyk0fUYVsCcKlyuR892V8B&#10;UHrTpYpOJzPCzbgTxgybgB+mLsDIYc+hR+dheKz7cDw54SUMGjRWDZA24fc5iDH33Unj8OrArvjm&#10;mYEE3UC8OKYvRg3sgf59uvIG1h8vjx+Mz54dzqj9BhZPfRWzPnkGP3w4Ce88LTNGhuGjCY/B6uMn&#10;sfzzV7DScg2+2xiBoXb5MFlTqc4TY7o8Q/s21RZoJMVRuW7ocBNGdIUmBJ7J1qt8/SoMHAm/bY38&#10;Tf8DAB+CUKmd29OJsHu0LeuabQVAvqYcpLhA7Wd2sOJd35IXgzWdA92fRF89a14UfM2Ix4nr0Cf8&#10;DJX7owuRhyotzeWFmwLD7zxgwgjca5Y3OlnITJFoTLPaiRMHDyLLazWKTsxHuTud37HlyD+6mHFj&#10;CQo8rXHKk66Qr5dSZd5rFATPBtrjkkAwQjpGXCDPGG6NP4xWOkGpKH0jzRM3071xO92XAPPHHULw&#10;TlYIoRaiHN29zHDcpm4x5t7OjOR+AZ64vmguI7kvjNGX8VdFX8beZF/Cz5t/wxNXFPwYeXknvsQT&#10;UzPERYa27OK/zQElvNueItBPefKiObISCbvMEbdjHqG3VCnZ2Ryp+8y5bq7a/nIOLGYMNkf6gSVI&#10;cV2KqN3m8HecgxR3B9RWN+HCVWCtD2PirOPosTABpgSZkZSsF4AtIvgYh/WXJtMFphGMdN9L6cKt&#10;MlXbrOoBFukA2A5+6v1cbw9Anf6+rz0AZX6xSEVnGRZjWUr4tTC2XIOBlDLfSudHF2iwiScpXaDE&#10;GTmRVc2/DbyTb2ijuFxbjR4rijBubjCefWcFnh33AT6c8jVeee0T9OnbB4M6ikPpgK4E3sDuZhje&#10;1RBDu5lqe4AJPgGgDIEh0P5HAKpG/kfPuVUP/+b79fl+Y0NDdDbqgAGEwXsTBmLbwk/gv3k2Incs&#10;Qvx+qf+3CumMv1lUznFNXb08/r4FvLGd5G990pcSF+i7g/FXMzSmyHc3Sv2cURZI10eHVxFMIBF8&#10;p0IPozjsMMpCCCktAKXj46RuCEwoHWLIIbo9kRwrTk/WeTy3K8KPoDLiGMrC+RlaAKopcA/hpxk7&#10;WB6lcYRqBkjQTuT5bEPS8Y10gHbw27YIK795Da8O7YxRXfQxoKMJuhsZo6OhCUwMzPgbvISJ415H&#10;/8fGY/zoVzBi0ESMHj0ZgwY+icH9x6G7SRc8PaIv3np6MN4bRffH72zqS4+rAc+jBvfEgMc6YsyQ&#10;nnhrImPuWxNgPfV1LPr8Zcz5ZCJmvD8RU8YMwTtjh+HrycOw4pvnsWr6u9i6agM8ws9gU3ATPjpw&#10;HgM2lcBkfRXPI543W6/BkNK3v0WnRxGMBnSDhoy9+oSfviqGwEgsAJJxeg+l3e4gksgqzq3d67r1&#10;h7CzIRwZrfStRTxWB0B+jkjAqTpBBIC8oOQBSWowtIwHpMQ1Gq2ke5QJzTJPeLFAMBemNsUwXZyH&#10;LvMSYfSlF4y/cEfPWUHoPC8WvRaEYMMeb4R7MwKfsCEA56L8uCXKPVah8IQ1HSCdIJcnj8try1Hs&#10;QRB6rkK5lx1O+26kE7THxRAZMrMHDZH76MpccUVKTiXK4OQTaqjKzRQv3EqW5/H6Un50hn6qM0Pc&#10;3LUURtq0IO4PJiyDcYvAU0qn20sj9FJ9eZz0+HrhaoIHWuJO4Er0MTRGutF9En5hroSeM2G8G2f8&#10;nVTULfHahCKPdcg/thK5R5cj69AyJO5ZgPhdcxl5BXqLCT8LAm8RYzDhd5igP2yJLEIw8zBj8QEr&#10;xOxaSgfI4zx3oO5sA1qvAbHld/Hh6iDePPzQaVEao2+BKk0mdRn1FqcRiJmqucGEbls9xtRKbkz8&#10;7Qk59ZjLdhFYdYYICBUAH0FPPT1uMX8/rkvvr+oBlg6P9gDktiFlLHOABX4yKHpZiSb+EoD6W3hC&#10;EoAdttTS9dXATEobSQymK9SjO9TbyJN2fRNMVl9Ep+WlGGubjakro/DRd2swedIHmP+dOT5963P0&#10;7dgN/Tqb0J3oM5aZYnjf3hjWoyMGdTFDT5mET5CZEmBdGd3M/g2A0qNppNq0pDqMcntqv8x5JRg7&#10;mCjpM/KZMkr37NIRo/p1UcMznBZ9gcCt8xHvbKXKX6UfXafaprMJkFyPTQTgFuR7b0HhQwBqhrQU&#10;+RF8AkAuT1GldITldICljL5lwQRSyGG6Ojel8lCCiioX0IUKGKmwAwp4AskiQlADS3nGr/T68r1M&#10;GWWRR1ARQQjy5ns6Rp4RzO1oglELvkcA1LjAU7wpFwftVh01qSe2IPLgahxdNxdz356AF/qbYjQB&#10;2N/MkN+nETob0AUadcaYwc/g6TFv4ZlxH+PJ0e/glee+wJPj38Rzz32ACU/QCfZ8DFOeGo5XHu+J&#10;D8c/hi8nDcInL47FMyP7YeSgnhjWvzPjcV98+tITWPz5S3SAU2Dx2UuY9dEz+PTFEXjziYF454n+&#10;+PaFwVjyxTNYNe9T2K9ai5CAXETF1iI4/wE2p9/BR0cvYrB9BTquO0MYnmMsrlFO0ICRV9+R0Xg7&#10;I/AOnmvbpGgCk4YObO0l4NPpYdudbrvdcQJDBUQBIJ1FB0ZcOU61ARJ6mt5freQ16VEUyGmHxBjK&#10;8BgVqeUYXkBWdCiMXQaLctGRF0dH81x0mhEGo6nudIE+6Dg3FGYLQvHspjREp1QgJzoKGe6rcOr4&#10;YpQet0W591pG3zWUHU4ReqeOLycECUJ3gtDdlsesVI+HLOeduCqAMTHQCZdCdqk5tVJiSp6w1hIr&#10;09Jkju4J3IjXzNNtS/TAdZnWRl1L9CIovegW6exSfBmdKYLyOoF3PdmT0DtB6Ml0tuNojj2GJoKv&#10;gSdgPU/G2hBX/j0XnCf8Khl/ynmHLfPaotr4pGc3jzE++5AVMg5aUkuQSqeX6rIQ6XR7GXR4WXR6&#10;OYeX8rilKDiyDAVuy7hNCB62QrKrFeJ2L0P4drpBv+2oPluDa1f/hTOE4Nbg0xizNBRdzRNgJm2s&#10;UviAv4UMRjdi7DXlb9KRgOu4WH7HUv6OFfyduBQI8ncTB6hrA9S1A6qxgQSaemiSNt4aLBLIaQAo&#10;2zr46QBooD2ugxxDEBovLobZOiltX8/YS8BtuAajDS0wXd8IM24br+dde309jDdcgKFdJUxtCzDY&#10;NhdfHqzHxoArWO8QgXfen4tPP/gWc776AZ+88jZG9uyPvt27ohMj8ABCb/zAvnR/XdCvkxm6E4Cm&#10;dHUdGYO7dCAI2wOQ248AaEhp2gY1cBQHKD2eMpWLEJQ2xI5mGPRYNzw76jF8//oTcLb8UpWyT3K1&#10;JfzWqiltaiaIh70aB5jvZY9CbwcU+TiqWR0a8Gl0SnpzeT4Uc73Ejy6QECxhHJa5vgLAyhA3VFCl&#10;4uDCjzLWutPF0dGJotwJLm5HHkMJIVcSeRRlMcdRHisPPedrce6opM5wvYrnY1XcMQKQEIxx08wO&#10;0bpADfwYlSUChzkzVu9BIf9NGZ4OiHJdDdeVM/HjG+PpALthfG8zDOliQgjKvGpTOmozTH7ybXz1&#10;gRVenjQL7748H9O+WIGPPpiLt9/8FsP7j8GEQYPw6eQn8dqIHvh4fE988Zw8DGkIxgzqQfjJg6vM&#10;8NzIPpj13vOw/uo12Hw1BbM/mIjZnzyH9yYNwHtP98N747ph9pShWPHF89i1ZC5ct+yGn08GvMNK&#10;EZbWgNTynxF/AdidcxczAxrwonM5hm8uQs+1ZTBdKx0l9XSF1xl/b0J/23XoCwzbw04nBbH/oIfQ&#10;a7etW+9AgEnU7SDDXVbwwllOaY83kEZ1OgVxgYaMwUZ0fIa23CfHScP7MpkRkg8zHmdkka+GYnSZ&#10;l4PO3wTD+PMjMKX7M5gfgr6WEbAMvoiqmtsoik1E+uGVdE5WOHVilWrzK/GTnmA7VBCE5Z6rccqd&#10;EDxKV3jEBqcYkUtOMA5LZRk6rtO+W3E2YBvd4C7USGmpCFe6tEPqGR0t0W6QhxO18kRp4V2zhfFV&#10;iqVejfXA1ThxdZRMcyMkrypJIVWZwyvHH+FnHFGOr55RRMBXzUhzPnAf/94eVPkz8npvR4kHHcHx&#10;dcg7upqOz4bQW4r0/RZ0ewuR4rKISwtkiujy8gi63EOWyD9iSVdrS7jz/31M2jxtlGNM3m+JmN0W&#10;CNvB93vvQNOFOjS1/IGzTb8i7dKvmOlejj4LI9Q0OCMCzZgANBJHbimD0LPpDgsIR7r3JZWE42n+&#10;TnT2EoEJO2mzk/F7egJOS/6WUu9P1vkb6VlIex5BKY5OnB0BZySwk20t/NRUOLUuyxw6zxIYmJ9S&#10;Yw3N1lfzxKyDAZ1gh61XuWyD0cYbdIE3YLKhAaarK9CZbm/Yxlx8dPA0NsXdQNjJX+EbXAlbyz2Y&#10;+sUCTPt6Dn6c+j2mPDkR4/oOQR8CsIuhPsb274WnhvTBYG73pRvsbNCB7s+A0VXTA2ym30H1TKpe&#10;XbpCibv6+nR4+kZq3JoM3TAU8HFbpnEZ8TUZ8GtqbIC+Pbtg/NDeeJORbt5Hz8HV5jvE7bFG2oE1&#10;yD66Sc3rzfHQDILO95KZII5qJog4v5MKgDqJC9xB9ydT3QSAu1DGc6QswBklgXuVCywPJqgIwHLG&#10;2XICsCL8GMojCDdRJAEXdUKj6BM4HeupUbwnKnl+nuZ5eYYAPB1zjPvpAGPdtCJYpUQWY6+0/4kD&#10;lDZBaTcspgPUzRTJ9HJEzME1cF0xA/PenYgPnhyEF4c+hrH8/w8wNcZjxsboZtgFH7z5A8xnOuHH&#10;r+yxbO5+WC9w4Y1pHl56Vm5KA/Dm+Mfx6ug+eH1MN0x9fgg+f2EEJo/tj8f5HQ7vw+9ySA9MmTAI&#10;Cz7UuL/FX7yE6fx7095+Gm+M7YW3xvTAZxN6YMkHj2P9d2/AZflyHNnpB2/v0zge2UwA3kJ+/m0U&#10;F99FYfkvSDr9L/id+hW7k27CMuQKPna/hKd2n0a/TeXopJzhZRg7NAgAxfFpXJ8e4SUSJ9defwfd&#10;I+D99TidZMyfnk0JRXcnTpCg07Ml/JZTNrwQuJS/qS9l81eUMzKXwdCqBMa8uDrRhXTmBWOyLAEm&#10;iyJgOC0MBlOD0XFasGoD/GZHMhLO/4QrzfeQFxeDBMa/vBOLUOJtS+jZ4pyvDS74LedyJU57E3ae&#10;Kwg9WxTTDQoABYZFxwhMgqOY0CyjazztvwnnQxxQHbKNDk1cISMk43E974T1YVJt2ZU6gIaIg4Ta&#10;AeogGnjiiBqjDtHhiQ6invGhLtKFjtIFNcHyZLa9uBjkTPDtIfh24TSdWbnXVv5bNtLB2RFoKwg3&#10;GcgsbXzi9uYjbd8cRt15jLRL+NoS5NIJFrhZoVjg7b6C/2Yu+f865blOzf8tFOfI2JxOeCYwJofv&#10;sEGyxx40nq/BldYHuFx3A3XX/kBA2X28uTEJ3eeE0X2lQF/1uNOFLaNzW5IDQ950jAm5DvNz1QBp&#10;Q4HjsmzGX8ZiGbiuilfQPfJGJZJ1gZk4SdX7K+6QNzjl9tTUNxnaRIC2k3KJBKYBgWlonkO3yRsh&#10;466BfT2kx0565wwcr6jxXAbrTvPOXYRnHEsx7XgdtiXfh1/pH4gt/QURvM078+Sf84MNFs1Zg0U/&#10;2uL7j7+j2xuBp4eMwqAePVXF4qeHDcDYAb0wuGc3PGYq0NMj9PTRzdgEUgvQlDIS19dBCiJIYU95&#10;PKaxZs4qYSgDfWXmgkx5MyY45diO3O7fyQRPjeqHt58bhi9fG4lFX07GQdtveAOyQubBDchx36Kc&#10;n7g+zSwQRwJw20MACvhO+Qv4HoGwWACoHOAu5QAFgKWBIrrAIDqz4Efxt4wxtyKcrpCOr5yqoOur&#10;pMqp07xRV1IVvGlXaOcBn+ZN/K/w0wBQB8H2AFQDocM1M0GKgvYg18cJ8QfXqql+Vl++hK9fGoM3&#10;Hh+AJ3t3wtCOxhhgYoa+Jr2xaNZ6rFl6DGuWuGPpjN2Y+akd3n/lS8baCXjrqafw7njG36Fd8NGE&#10;vmo62zuThmESP2dQLzOM6dsVL40diI9fHoMlU9/A4s9ewXdvjsXMD5/DhxNHYMoIAWBXfPtSPyx8&#10;fyzspn+CPRsccdg1AaHBLYiMeoDk9F+Rk38PhQU0RoU/oeTUnzhZDuSeBVIvAqHngSOlP8Eu5Ro+&#10;OVGNJx1LMGBdKfQMrDVteGpwq0jad7Qgk7YfWQr81PCWduDTLXXHPJJATj6rnMcQbrK+ghfACl40&#10;hKCBjPuz4cWg4FgB/ZWnYUAZ2lSoZ1B0XlSErktyYbI8iv8umbqVBKOvI9D1S2+8tjwC3hmNuHTl&#10;D7TWtiE7MRox0l523IInkC0q/axxydcal32W47z/KpzxW43TPivptlYSPCtQ6mGr4HeS8TGfUVIi&#10;5EkBi8cqVHrb8VjC0Jfu0HcdgbUF5/wcNfLfBqm3JzrLbdH5ACfCbScuBu9GtdIuRuod3K857rSv&#10;Iyp9HPi37Rm57TVR98Q6/r1VyHOz0Yzjo8vL2GeOdJcFXJ9HzUXm/jmMuubIIPRyZHjPMWtG9xU4&#10;TdhVeawj1NegjO62xFfmmNJBSnkldzvG4MWEpjkByCh83AnVZ87jxo3fcO3KHVRfaEJxzQMcTG3G&#10;s7aRMJ0ZDLPFGTBdWghTy5MwUmMB6ci53Zk3IVPCy5Aw05P9VgQVAWi4OIuuUWbs5CjJtnJz0lMs&#10;cVjbMaIZCkMAKgj+VfraYTAGUn3aIoPnWjEM1xN8G2qht74ORnYX0H11CUYytrzrWoVlYS04nPsb&#10;Hd8fSMy7j4TM60hJb0GwXyHsNxyh81uK2d+twKxvluHLj3/AhMd5ob36BgZ06qra/J4ZPhAjHuuB&#10;gT26qIcgSQUTU7q9LkbG6EqgmRGAxpQm6kr8lRgsVY6lB5hRV+IwIWhC6JlIBWlTfUZpYzzFyPbO&#10;pOGYw3hm8dmzsPnmZQLwW8TuXo6Mw9LuJwDUlJPP9xLwaQoaaJyfxF4NANtDUBxgse8O6hEEiykB&#10;oAyBKaXKmSTKQzWq4A25kjfkyohDSqd5E66kTsscYJGCnkBOE3V16zqdYVJpD0CJwDIuUAolyDzg&#10;UpkuRwBKRZpYl5U4YjcD62a+hdnvCMz6Y2K/jni8uyn6E4Bj+4+D46qj2Lo6ECsWH8ecqQ747l0r&#10;vDf5I7w0ejymvvIs3h7dG++P7I7vXxiF9yYOw7Oj+mPsoL7oz9/plcdH4INJY/HD+5NhPe0DzPn4&#10;eXz5xih8/dY4vDKKrnFUX3w4vgdmvz4US955GvbzZ2P/9oNwc09HYFg9YmJuIDn1FtLybyC75C4K&#10;yn5Hcem/UFr6O0orfsepyj+QU/IrMkt/Q0r5Hwgr+wNHc3/C6tCr0FOdE+L65ATWSQszHdx04NNB&#10;T7dPd8xfIcj4w9cM6OgMrEs0kZrQM2TMlYhrSschA3CNuF91osgMFOkEkc4QQtGMztCMgDRaKXOE&#10;M2EwMwomnx7DuPle2EyMF9X+jrqGn3G1tgWZiXGIcVuFbPelPIlWodxvJc77rUA1188GrEVV4Hou&#10;1xCE0vmxhkBajQovHneC8fGoDQrdrFFw2AYn3egMRUeljPwKNcuiSNoWj61h1NSoSLssPErX5bYa&#10;xUfXEUwbUUYAlXlsQLmHrG/gvvV0a+sIWjl2NWG3Ujm9nEO2yD5gTbhZEn6Muoy2GVQWI2+2qwVy&#10;DljQ7S0ilBcReuJqV6PAY7UGzl52OOu1Aeek7ZKAlt7skgDGKnEUEqMJwOzDFkg9OI8R2ByxRx1R&#10;W3UZ164CrXR/Z2taUHmuBaV1v8Ih7ByesQxH9wWJdNzi/ghBVaVH2vTy0NmqDKaLS2HAmKpnKSqm&#10;u2PspTuUjg3pyNBUdubvT+kRmHpa+MkUONUpour/SdmrvwJQpLeIrnFRFiOzRGXehddUY/SWy5i0&#10;vRYfOtdiiUcT9iXcQ0DOb4jK+xnxefeQmHkTKanXkJF+EzHhNXDblwwr852YN3Mt5k23w4LZa/Hu&#10;u9/iow++wNSPP0MfY1M6v+54YlAfjOjTF4N790B3EyM1gV+cXDdTxmG6we4mXJqaEXImdH1d0avn&#10;cAwZNgmjxryMoUNfQN/HxuG5SW9jzLDxjM0G/KwueHb4Y3h7/AB8+eIoWH/1MjbNfg+bZ3+IA8u+&#10;RdQuG8hDjrKObyIAt6roqwGg01+kAaGmA0Ta/kS6KKzZtwvFjMHF/s7UPpQGEHoEYUXQPlQEuxCE&#10;8ngIblOVYa44TRgqEYhnCMEzTCVV0YQcISjSuT0N/DROUAdAjfv7dwdYSgcoAJRq0LGuK+C5eS62&#10;W3wCy89fwGcTh+DFQZ0xoZcJ+tFZPz/mJexa7Yktq/yxZOERzPjCATM+tManL3+A956agI+eGoF3&#10;VYTth6mTR+PF0XSQg/tiYNdOeGbEEHz07NOY+tJEzPvkNdj88CG+eXMcpr4zBu8/PxDvPT0EU0b2&#10;wneTR2DelHGw/egt3mw24MS+ABw+kgaPgCqExNYhhjfG5PzryCi/h5wzfyL39J8oOv0HTjE1nCz6&#10;nfH4D+Tm/AtZ2b8iq/BnZBGOyYSh3r87uL+qPfx0Um162kgsx7T/DN3rUvhUzfaQ/dxnSMiacF3a&#10;+Mx4vEgKoxquoLNcwc9TkucK8zNW8UKxLUdnmwJ0mhkAsw+dMN81GWm193Hm8g00Nd1Ga2MTARiD&#10;xEOEzDFL3jntUEFVBazCucBVOB+0ltrA+LmeIjwCNuCs/wZU+a2j7AiVVXSEK1HsbktHaEMQWiGP&#10;cTrn0FLVsZB9aBmyD9KFUdkHl6kByKLsg9LzuhRZLkuRvZ/b+/m6K48j3LJdCTiZCO+yDJn7liql&#10;712CNOfFSNvL9X2EH9+TdUA+R/7WMuTy7+bT6UlbXiHdqET1Ms9VKPLeiBKfTXSj63HGV/7tW+lq&#10;xY1uRmXAZjoCB5z03opTHpsIWzvkHV1M97EAoTuWIOHoTtSfrmME/hM113/HuWsPcO5iE85eaMTJ&#10;i3exxacKQywSoCdlsXjDMZaBzzbZ/H2kF56O3aKScbaCzq6UYCuDPpeGSwjCxQSeAt8p7ue29CYz&#10;NUiziRr+QpgKJDVtgP8MQH2LHDpAusb5J9GX54JV0C04J/6MYxk/IyT/FyQW/oKkrAeI4h09JqUV&#10;camtSMggANNvIzm5BUcPZWH7Rj9Yz+dF9sUiRq+1WGm1A99MXYCvP/kWz44eRwfYEU/zonl8cG+M&#10;7DcY/bp3QycCTKZiSe9t144dVRzu1bEr+vUahC6dBmP4iCn4cupqfPPDVqxY44PNm8JhzUi3db0/&#10;rBZtwOP9B2Hy4D74cMJQfP3iSMx+exxWf/MSdlt8iv3W3+Go7Q8I3W6JlMNrVfufxv05Qub6aqC3&#10;Q0nX8aED3SO1B6B0iuwmBPeixJ/AIwArBYCMxeXcVxFE8NENVlCVYQdwRhxg2EFCUAB4WKkq6ohG&#10;jMJnYjTQEyf4SHyPFoztHaAAUNMOuE+1AWZ5OyDu0Cp42y/AHsupsP3qVXz9PGPpsO54qX8njO3e&#10;GZ9M/hiuK72wadlx2Cw+gqUz92DhZ9b4fsq7+GDcMHw8tj8+Ht8Xnz07GO89M5QAHILxA3rTnXfE&#10;a0+PxFvjh2LGO8/B6rv3MO+jl/Hla2PwxZuj8PELg/H+uMfw0RN9seCdyVjw/qtYOeMHHN91HD5H&#10;MnDMrQhH3c/AL7we0UwH6UX3UUCwnSwFCukAC8sIwuLfkc1zKofK4vmVnvcAqTl3Ccs7SGRcVgD8&#10;nyDYHnw6PYrEcoy8N19J35p3f8pQenhlqY7lBaPtEZYhMkY2p3jBSYl86QmW+cG8uGQM4Qp+DmW4&#10;gu7Alq9Zl6LnslwMmemOd6yPwzf/EiquXMfFS1fQduUWrjY1IIcROIXuKo8OsNxrHR0e42sQgRG8&#10;DucIvwtBG3EheD2j6kalC4GPdJ4wPOOzjo5QptCtQgljprQRFhJG+UetFQzzDi5FLmGXw7iaTdeW&#10;Q+m2M/dZEGiLqMVa2DHScjtjL/dTGfu5n8rm8bkCOrrNPHGd7itx8jgBR4d3ysNOlbIq9lxD2all&#10;mfp/bEZZgD0qAu1xJnAznewmRmsHzTM/CMIKBUB7Qn8riuk+i/iZhe6WyDiyEGG7lyLJYx8unavH&#10;lRt/orblZ1xqvI+a+quoOluNC+evMBLcgBUhOMYyAmYLY/m75KCzOG9x7EvoxheVwXiRQK8ExoSf&#10;9NaaUPoEn54ltUygp5U2NcgT5KR3WTnFRTwv6PD+HYDcZ86bmwXPuXkFGLI8H55Jd5GYfR/JuXeR&#10;knuL8LtB8F1HRNJNRCW1EYDXEJ3ciqiEFnh7leCAcxwc1h7F3G9t8NHr07B51QFYL+INcqYdpn02&#10;Cy+MfRKP9+2GJwZ0wsBuJoxYXdC3S0d0MeygnkPRUdyfsTE6c30I4Tdh9GSMGPIiXn55NjZsDMPy&#10;FQGwd4rHIbdTcDtQikMuOdi/OwDvvfQWo99IfPPccMx863Es+WwS1s94HXsWf47ja2bBd8M8RDgt&#10;QcpBOwJQ4q8jb1AU3d5JxlqdJOLKcJf/DECu++2hnBmF96FMno9NVRCA5QECQ7o/5QYlEjMGhxJ8&#10;oQJAKlzgR3cnIvzORBOA0QSg1vW1B6DGDbop5yfwewRAKYklNQL3qrnAGZ5bFAB9Hc2xz+ZrrPr2&#10;NUx/aTQ+HtcXHzzeF2+NGITZb32HA3Z+WGuxHysXu2CluQvmfLQQ0156DZ8/PQxvjeyKLycNoWse&#10;jTcmDMEzwx7DiN5mdI59MPnx3nj3+WGw/uF9WH3zJr4i/GZ/PBlTp4zHZ8/TBdJt//jmU1j0xRtY&#10;MWcGju5yR0xgCYL9KnD0aAlcDlfCK6QJsRl3kF30C4rLGX3LoSBYUAJkFvyMNKaIjAKCr+A+Enme&#10;xWbeQmyWRnr/BL32+ncAPnJ5GgBqwKeBIAFIF2EkcVd6evm6wFDfls5BnJ6twK6S+6tgtKxcjUcz&#10;FJjaCviyGYUZe1dk8LPzYLY4Gz3nJ2AKT0j39PMoabiFikt1qKm5glt0NFevNGoAyAhb4L5IxURx&#10;SqeDthCAW3A2mJATCHJZHbIJ1cE6baa2ECgbcZZRsoo6I+1+3msVDMs8CSTGzlPHJQYzFtOZSTvh&#10;SYEXdZKAVNGZEueWL+viILUqPEqI8rgiAlXGH2oGYduhXHql/TSzUpT4N8t9N3J9EyOtRrJd6bsF&#10;p/0deHJv411+O6qk/H/wVkJ7G6GtAWBl4BaUBTkwGlFedIoEeOFxS6S7EYC7liHV9xAaaq+ikfG3&#10;ueVXNDXexaVLrfzuWnDxfCMu17UhvfYeVvmVYgTjsIFFCrotOwPTRYTcolOEYTnMlvC3WlxOV0cg&#10;En4iKV6gZ8WlFR0gfzt9rusRfDJlTqbYGTL+qocpqfa/f3eAeroiCOY50Jubg5HWOQiIvY6klGak&#10;ZrQiNf0aklJvICHlNmISbyEs/ibCZBl7FUGhNTh+JB8HdkVhvbUz5nxtheUW9nBY74nliw9i48oT&#10;sJ63Hm9OfBGP9+mmKkL3NTVGb2Mz9GQklsdfdtGXx2Dqo5dZJ6o7nhw+EZMnvIPxY97HO29ZYqt9&#10;HJbbBmHd1ijs2JOJHdvSsWd3Ko4ejIX5Dxb47LkJWPDmk1j4/jhYT30eW+a8S/c3FV7rZyPYwQIx&#10;uy2R5LpKPQNEA0DNWD8Z5Czw08DtEQCLA3ajJHCPVgJBHRjFATIC+zqjVEHwrxIIltEFlgfTARKA&#10;CoL/AYAiTSfIv0tA2H42SHsASi9wvpTCOrERMYzA/tss4GL9NdZNmwLzt5/EzBdH4bvnhuGT8cMw&#10;/53vsXeFFxxtj2DN4l2Y86Ut5n40C9+98BzeHtUDb43pjun83mS85Itj+vEG1RnjB/XC80P7MEr3&#10;xI/vvogV0z7D7HdexCw6vR/ffxnvTRiNz5+diO9fnQzbGV9iwxJzHNvvjtTEaqSn3EVU+FUccT8L&#10;54OV8Am9gsTMOyig2xP4lVD5p/6k8/sNyVm3+dotpObfRwoVm3ELESk8r5KuISJZxgG2g9sj8P27&#10;q1MDl7Wg0+37+7Z6zzLGHAGh9PJqix9ItZkOhJ++PB/ElpFqufT8lvI1HmPL41cQfFwaLy9AZ6tM&#10;dLVMxZCFoXhnYyIOpF3EyYbbKL/YjNNn69FQdxvXW39DS1MzARiJVMbVQvf5OO1tS5Cto2OyR1WI&#10;Pc6FbsDFkA2oDt2MmjAqdCsuhTySQPAiYXmBOk+XddZfgLgRZ/zWM0rTGfrKXOI1mqVapzOjTmu3&#10;T/uvx2nGalme4VJ0NmgzzhFW5/jZ5wjbsw/Fz+eyKmSzKtJwmg5UnJ2qXBO0ne8j2Ai401Lhmcuq&#10;4O2oCHPiSb0DZ8K24Uwoo2+QE6P9Dh7rSJe7lSe/I52AI+EqdQHt6CitFADDna2RE+qO5oZWXLv1&#10;J260/YZWfn911TdwmbpECF7gjeRs400UNfyGVcFVBFEkTBcwDi8uYdwthpFlHkylI4qRVw1uJtSk&#10;U0TN5JHfV9oOJTVIGa2ljM1qILSI58ginksyNObfHGCuFoCMv+Zc1wIwMPY2khIJQbq95LQbSExu&#10;Q2x8K6JjWxESdx2B8bcREtUKr+OlOOZKKG30hc08eyyetR47t3hg/Wp3bFzNm+SBPOzf5s/o9DHG&#10;9OmDQV07obu+EUb3G4Gxg0ajp0lntd3XyAwjeg3D6IGT8NZLX+HVZ7/Cs099j88/3QR7hyQsXxmK&#10;jQ7J2L0vD3v2ZGG3czqOHUzF7k376fxex7IPnoXt589izfcvY8fCD3DI9hv4bpmNiF2LkbB/BeRZ&#10;v1knNiPHwx4Fnts0EVgBTwoeiARwjwD4SBonqHOG0gZYQidY7KOZHaKgp4WfOEAdACvoAitCD2gA&#10;GNEegIScVpXaQc9/h5+u3U8HQR0AT4VL9Ripvr4DaYzzsa62CKAD3G/1NTYQgJbvPYWFrz2O2S8O&#10;w7TJY7H0s9lw3xqGnSsPY9Xs1Vg81Ryz3v4In4wbgndHdcH015/A1Fcex2t0cxOHP4Znh/fDpKG9&#10;MXlAN3w6dghWf/sxLL98l+95EfM+eBUfT3ocnz7/DH784CM4WNnhsNMReB+JQGJSFTIKGV+zfkFY&#10;VBsOHj0Ll0NVCAjnzTPnHgqLf0NpGVQHSE7+z0ghFBN4TkkTSlL2HSTTCcZzX2TyLYTGt/H8uiYD&#10;oXmy2vBkFoBxqacDGaUnJzu3DWXurhaAf4FdO8k+OV5vmbyPjs+a7sCGkUrmCEvbnrg/Nei5UA2J&#10;MbCjm1jFCLWSn8VtQ5t8dKSz6LokD72XpOAb53zsz7yCfMa3MrqX0rNXUHXpJhrqf0Nb87/Q0niV&#10;AIxSACw6Ph9VXitVB0EVIXSWoLkYugmXBHzhW3E53B6XwxwIQfuHqg135D6pH+iAi4SWThe0ABNo&#10;VQm0ZClgIzTP830XRGH2uBjhSEm5re2ojnBSkrJblyJ3ahS1A9WRTjxmuzpGdCFMo/Oh2/l5jvwb&#10;27h0wvmQHfybTgqE5wi/82E7eTLvwpnwnThLCFaF8vWQXTgfTIU6cduRJz9dYsAWlHtvQLnEZw9r&#10;RmBzRLrQecZ5o+1KK27d+QM3r/1CGN5FY/09OsDbOHfpKs5frkc1Vd98CznV92DnLfNqY9FhfjKM&#10;+RvKg6pMpWLMkiyua3qA5WFJBovl6XGZdHuaKYsGsq6UzdcJy0UlFG9sUlpLQfARABX0pO2P+zUR&#10;OA9DrfPhE/sAcYm/IiL+HiMvnR/vytEJzQRgEyLiWhBKEPr5X4DX0WK6v1RsW+eP2V+twcol+3Bg&#10;Twy2bvTHkUN5CAu+CG/3TEz/0hzPjnkOw3oPJfjGw2reKnz29tcYM/AJOsFeGNpjJD56bRqeH/c5&#10;vvrIBh+/bY0pLy3Fpx9tgeO2NKxcHYZNW1Nw2K0MR44U4aBbEZ1nETwORMHy62+x/OOXsfarF7GF&#10;8dd50SdwW/Ed/LbMRQTdX+L+lciQZ3p4bUWet5S/2qZmUxQIBH3bA1ADu79LQChLTVvhDhSLY6Rz&#10;LKUjLJd5wv7a+CtxWAu/v0TgdgDUwU8HwP8p+uogKBIAFoXuU88VzvbZhtSjGxG3fxX8ty7EgWVf&#10;YfN3U7D8/adg9dYTsHxjDGY8/ziWf2OO4/ah2GzhCOuv5mDO2x/j68kT8ckTffDtc4Px41tP483x&#10;g/D6U8Px0hND8Nrjg/H0Y6Z4dUg3WLz/IlZO/xhzP3mN0XcK3pk4Ei+M6Y/vPnwXS+dYINgrBdEh&#10;5xAddQkpWVeRlHcTidm3ERB5GfvdSnDArQrhMTeQkfeAsfc3lBCAhad+Rya3k+j2RMlZdwhA3mhz&#10;7yAug+dY2l0FQP/IK4zAAj+t9LTzc9uDTcBnuJwRRzd9TQs/Dex4cmuPk/3qWMZXQ36GGlZhw+ik&#10;2vnoKAg7E5kbTGeoJ21NKyqhv6oKessrYGxbhC42GehmHomRtrH45tgZBJffQWHjA5Rfbkb5+QZC&#10;8Coq6++iVgB4BbjWeANF6UlIc7MiABfijPSUMkKeD9uIc2HrCLYtBJ8DaiMdUBe5HXWElUBPJ9mu&#10;J6Auh2+jQ3RUEiDWSP1ABTYN4KoJMA3gCDQFOb4nepdSTfRuag/3yTOK9yhd5vblaGdcjtrL7b38&#10;LGe+bzc/b5daatZ3E2Q7CVOKsNPpHOF2niA8T+Cdps6E8riwXTjH98qjQM+HOnObACTMBYCnqQof&#10;xmbG91JPAeAixB8irNOjcavlFm5c/wM3Wn7DlSs/o67xHqrr7+Bc3U3qBi7WXmcsbsTFKzdRWPs7&#10;lgaexdAlgegyLwodF+fASAZKMxUYMRHoqfF+MhyGECMcDeV1pVwYL9Is1VQ4GUitAMgbHSHXHoBK&#10;BGAHc3nkZhb05mdjGM8Lr+g7iE66j5B4uSvfQGTCTcTEtRGAVxET24LwsMuICKpBgMc5urwi7N4S&#10;g5WLDtER5DGaZuPwgRyEhdUgjtAMoZt13BSI1Zb7YLXAAQumr8Mee3/Y8ML85uMfMbTf03j39R/h&#10;uM4H7704Hzbmh2H+40F8N3UXvvtmL7Y7ZWDjpkjYO6bigOtJ7KP7c3EtwMEDp+B/PBv2S5Zj1Zdv&#10;wf6HN7BjzntwXfIljq+egUAHc0Q52yDRdTXSjqwj/LbS9Wl6f1XdP+n91UVgLegeSm1r9kkUfgRD&#10;OkQ6MBkbKAAsVR0g+/4ZgAI/QrBSOkK0EPx/AaAm/u5XD1bP5d/P9HRA6pENiHMhADcvwMGlU2H/&#10;/RTYffQ0Vr03HjYE4JwXx2PL3NU4uikYdrPssOzTr/Dts5Pw+VMjMOvlUVj49lP4ctIovP/0KLw9&#10;cSzee3Y8nqfzmzL4MUx7+TnY/fgdVpvPguWs7zH17TfwxOCB+OiN1zF/1iI4bHVHAiNvqgx/onNL&#10;yryN5MybdHsPmAqa+dvwxuRZjbikG8gsvI/C8j9QzPhbWPyH6ulNJvQS028iPv0G4jOYLnJuIz7r&#10;LqJT7iAwugW+4VIMQWAl0FPuT7OutimJsgI1jR65P90+KW8v0mxr2gUN+LqR1Ul0tq2AmnhvlQPj&#10;FbyYbHLUa8aMv8bWZxiDzxGCF+kKq3ih8UKaH4LBS4Ixw6MYAefvobTlJ5ypa0XlxcuouCgAvI6K&#10;2vu4XP872hrpbJru4kxOFi36Cpz0sESljx0d4EZChRAMXUv3twm1EQI/gi7aCfVRFEGokRMa6NBk&#10;KaoLl+IIToTlNoJrO8FF0EURcDGEWayIQBOp7d2ojdNuy2sxXEbvRW3Mvoeqi92Hhrj9qIs5gNro&#10;A3x9Hz+TkIzkMlKguJcQ3KNAWC0KIxQJOgHfeXGEBOFZAvEsYXmOTvA8dUGKJjCWnKF7rKQLPc34&#10;e5bHnfFllPZeh1JviV+WSD5OgBdk4k7rHdy6/juuXv0F9a33UUO3d5E3jXN1t3G25h4u19zHBbrq&#10;mkvNqL/xK1L53S7xK8WQJVHqmSHyu8lT/AzUTZCOXmbySNxdRNgtlSEsWTC2oAgzWZfhMUaL+Htb&#10;MEZb8MZnzmMZe/8imQdMAKo2wPmZGLE8AwHRbUhIaENUwlVEJFxHWGwbwmK4HX+TEGxBbGQ9khiB&#10;IwOaEOR5Ae4E07H9hUiIaEJSTAuCgs7yIrmCzKzbXLYgJeUaIkIuIjyIziDgNDyO5mLfrhissz2E&#10;Wd+uxfbNgfB2K8A6Sy+6yRhsWh0Dm8XBsFzkh927MuG0MwlOu9JwxO0UnWU+nWAxXF1OIcijCG5b&#10;92H9tM+xa+4H2GfxKY7afA/v9XMJwEWIcbZlGlmLjKPrCUB7FPpvR1HgTpwkwAql8rOq+Ue4aWGn&#10;hrnoICjgo1TsJezUgGjpBebxanaIAqG4QIEfwScQZATWAJBgUwA8yHODCj/0KAYr8fUoGSNIOHJ5&#10;WqKwNhJrCiLIkhCMOITicE38lYct5dGBZns5qgeyxzuvRMDGeTi09Es4/fAmNn4+Ces+fgq2b43D&#10;0inPYc+STdi90gMrflgB8zffw48vPI0Fr42H9YcvwOK9F/HRhFH4/vVXMf+zz/DRxAl4fdgA/PDC&#10;q9i0aC0O7PRGmGca9jn5wNbWGZZLnbB9WwBcD6TDjze0qJQGur7rSMy/joTs63R0t5GW+TMys3+B&#10;r+8F+PpdUO3GOad+xsnKP1FUCeSX/omsk78gJeeuav9TAEy/TgheR0zKTQQzPvuGNMA3tEEHQK0L&#10;lKlr1MOSVQ9B91f4iRs0omszVD27stS4Q7lQpC1Ryl6ZcN2ErxmtlHJZ/EwZYsGlyUp5OFI+zJbm&#10;oOPcZPRaGMf4FYTJK/yxzLMYoefu42TzT6ioa2HkvYwz1dUEICFY04Kz9bfR2PgzbjU/wO2WG7hQ&#10;kI8Mrw1qzFyp71ac8duK6qD1qA62IwDpAMX5EWgNMTvQGL2D0BPwOXF9J5ciDQQFfko8vpawvMzX&#10;lYuL2asRgVYb50IRbnGuqI8n2GJdlepEAjuqXl5TOqCqPDfEuqMu+pgqeKrK3FM18qyPSBdcCicI&#10;CcFqBUIBnM4J7tCI8DsfSQBG0v1R58OcFQArGH8rCMAzjMqiKn/+v302EICrkepmjTSfvWgoL8ad&#10;a/c17X+tP6Gx9S4BeJsAvI0LdXcYf7lefQsXaghFOsGq+jZcuvE7cup/xaITlRhoEY4OlknQ428k&#10;4OtgU8pzpJzbdO6LiwnAUvVMEWPGWpERXaAhwWikZnsUoYM4wX8AoBRBFQcoj8TUm5eNETaZCIpm&#10;pBHHF0cAUqG8M4dFtxKA1xCbcA3xcdcQx31R4U0IC6oj3BoQHlyLtORbyEi7Q+DdQFr6LaSl3UZq&#10;Ki8OxpuUFG5zPSnpGqNTAwL9z8LzRDFc9qbB17McoQGX4LI7jxddDpwdc7BtUxa2bkgm8Biz9xXS&#10;VZYh2KcGgSfOIYBLH49KRAWUwH+fD7b+OBMuC7+F27KvcWz5N/BdPxvhTpYE4Eqku21BNm9A+d67&#10;GHsFajKfdy+KCLYiP4oxWDpAxPWJ2ysNclZPd5OSVqJSSsb6lUuNP3GECoYCwR3aGCwR2AWVWvhp&#10;XOBBng8Sgw/yhngYVe07Qgg/GSAtg6PPEHpneB6eiT5IJ/hX96eW4VJRZr+qJl0UuBv5BGCOANB9&#10;E+KclxOA83F48dfYNe1tbJv6IrZ88jzWvP8sbN5+BftttmPPWh+smbOFDnkaVn7yNuymvg+7b77D&#10;si9mYeUPi7Fp4Sos/GIG5nzyJRZ/9gP22+2B54FopCTU4VT2LZ4DtYhOaERsUiOi4+sQyhtfRFwr&#10;YpLbCL2bjLh3kV3wgDe6B8jN+wOFRf9CesZdREQ1IpkxN7f4VxSd/tdDAGZqASjtf7GpbUoxvDmG&#10;xTbDJ7ge3kGXER7XQgBKp4d0ghBYMlTlURED7T5tr69OmiEwlLg95fh4rNqvA6ZmXaZRqbbDlaXo&#10;sLIMhqvp/FaVwNAqmxdDIoauzMJ7O8th7n0J6yOrcTijHul0flXN/0LFpZs4Tdd3troOVRfrcPpC&#10;Hc7UNONC4w20NN3DnZb7hOBNXCwqQbafE7JPrGVs2E5XRICFbEBdyFoVZWsIDnF/Aj+dmmJ2KWkg&#10;qAVg5A66RS4JyzoeXysAlDhLN6dTbawATgO5BgKwIf4gIXeIS9FBNCRQslQ6zM9x4+dJ6Ss3XI44&#10;SNenebRlNe+wl8JEAkBNPP4r/Jy0EgjSEfLfdi6S8ZigPCsADN+Ockb7MyF0gkF0gQGOOO27BcV0&#10;gfIw7pzQE2i9WI3bbb+gre13tF79Cc10g7VX7hOAP+ESY/Dl2hs4T0d9uflXVNXc4PfbhJrGW6hl&#10;ZE66+BPmHi1Bt8VRhFg6zCzp9pbyN7UsZQQuJ9zK6PDKYWRRBBPGXGNzOj/CzYhuUCTT3fQW8Xfn&#10;PoGiBnyMz0paAEp74NwcDJdOkMg7SIy5oWJvJMEXEXWFzq8ZcYmtiE+8jjhG41hCMDqmiWpFdPRV&#10;Lq8iNf0OUnkBpBKCaSJup6XL9l0ki1LvUIw8idcQzospJLQWoaE1iAivR2hIPdyPnoH7oUocdinH&#10;wX0V2L+7CAFe1fA9cQE+Jy4iMqge4b7VhGU9wgIvITmqGoGHI7F5zgK4LvoB7su/hc/aH+C/YSZi&#10;9lgj6eB6pB21R67nDhT4OeMk4+opgupUiIvm0ZOyrYa2EGgCN8JPgCc1/8oIstJQmX0hA501EFSA&#10;ZOwtk9kgEoGpMv+9hKCMA+Qxahwg4deuHbCKOhNG6KkYLBI3SPf30AEeUJL5v48k7s8VZfz7qrgq&#10;YX2S8TefET6HTjbt2HpE71kGv3WzccRiKvZNewu7CEDHj1/A5k9ehd3nn+HoluM4tjMRO+284Gzt&#10;gN0Wy+Bgvgy7bJ1w2NEXgQeT4LkrDNsIvf2Oh3DI0QvRfvlIiL2A/IJ7KCi4jyxCMD3vPlLz79Cp&#10;EYJJTYy2vDkyrqYxtmbnPUAeY21e/s/ILfgN2fm/qWUm43B67n3klvyu4PcQgDw2JZsAZASOTeEN&#10;ljfD8PhW+IfVw8P/EgIiGhHPm6aewE8DQA34dAB8uJ+AUyWu+Lo6Ru3THi/HyCwS7bamFJamTJax&#10;bSnMVp2m+ytHx1VF6L6Sjm9hOAYuCsRn+/LhnHcTyY1/oqQNKGm+jwqC7Vz9A5yv/o36FWcuXCUE&#10;6QIvtKLqfBPdYCsuNhGAzXdxq/UBrl+5h5rScygIO4Bsj/UEoAwX2Y7L4ZtQF7aBQCMMCQ6BnMBO&#10;1ERdidYA8AqjrOz7CwAlHtMh1tEd1kYSgJF0gVQdI24dIVhPJ1gft5fah8YEV63o9uIIPbo+USMB&#10;2CQQjOU2VR9Dhxglro/Qi3jk/DTu75/hd5HrF8O2cZ1iPD9HEMqDnqQN8HT4DlTy/3aG8beSMfgc&#10;oV8pz5z13ojU4xtxKiEKNxpaVfyVWSDNV3+mA7yHegLwcuN9BcDqhluoabrL7/MuqgnDSzVtqKq+&#10;iQoC8szN35F48Rd8faBIOcEuPwajh0UyesgA9sV09Iy4RksqCTfeBC3yNSLojC1yVCRWQ2CkR1gG&#10;PD+En0BPA8EO5lmaCDxXHGAOgqPvITn2BmIZfaMJwBjG2kS6P+kVTky8ifiEW4hjNI6Na+YxAsKr&#10;SEi6haSU22r6U4q4v0xeJIxGqTzZU9I006ISk2/wGL4/6TqioglVOsio8DpERzQgIvgy/D3Owd/z&#10;EnyOV+P44bM44VZF6DFmB9bAP/AiYqPqERtxCbHRvBBjriFF/k3hldizcgOcF0+H++oZ8N04CyEO&#10;cxC71wYZ7o7I8tiOfOnsoKs7Ja6OjkoKlJaGSlmrg6rElczvVa6PKg124X6BD1+TSs2h+9UsD5FU&#10;e9YB8BEEpVSWBpAV/OwKmRLHz5XB0KfDXFEVJhFY2gE14NNJoFdJp6eTzvkp8eZcKo/FFOfHeF7E&#10;qC0l9qUYapbnFqS4rUPkbmsEbpwL90Wf4eDM17H32xew8+uX4UiX5zBvKXxc43Fifx6O7c+Gr2sy&#10;AvaHw3NvMEI9MhETWo4U3jwSQs4jMbICvh7JiA2rQHb6FcLsJvIIwOyC23R4t5Cadw9JjLpx2VeQ&#10;kMnvO42MoLtLz72LrPz7yDtJ+J36BbknCb98JpY8mf8r278ir/gPFFUQgFRB6R/IKvgJqQLAtFuI&#10;4TkQxvMqMKwRnv418AttRGTCDaTm/PzXclg6AOrRxcnDzMUdPgSbDGeRYwR6Ajy1LeDTOEgdBDW9&#10;yoxJVmcYdavQcUWF5gE886Ixcnk0LPxKEX6J0etX4MqDB3QhDbhwuQYX61pxofoGqs7QBVb9pAHf&#10;xSs4e74F5843axzglWu40noDN67dxrXW26g9fQllsZ7I8XDgndUBZ4Pt6ai2oiZiM2HmoGCmg5/o&#10;CsEmABT4iZQTJCAFgJe5rBUHqAWi5vkhexiNNcvGKGc0CgSphlgXQm+/enh5A51hQ4wLtR+NXG+i&#10;Q7xCh9goQFQPN6drpOqiGJ8jGacjHsFPPbkudCcuhuzg0knpEuEnVasv0eldCnckALfjPAF4MYSw&#10;DCEA+fpp7jsTug2ng7bhrLZ0fpHXZuQyXp3JzsTNKzcZf/9EMwHY1PYraq8xBvPG0dhwm07vDi40&#10;3Uc143A1o29DQxtqLt/iDeZXlNX/jjP8jmtu/oqQc/cx/VAuBs/xQrdpPug+PwndZO4wY7D+ogo6&#10;QZ4L2rgrsdeQbtDIQiKwiK7RQpw+AUh1WJitFcG3MEO5QL15WTwfshAcQ3DF32DUbUMcnV5SfBtS&#10;5eQk/JKSbhB2mjbCBAIynk4xnsv0tHuMu4y6IonBlIIhT3YluobkpDtISrzFzyVco64iJqKFECQI&#10;wxihg2oRHkgFMB57X4bn0bN0fRf4WjMByagdehlJcY1IjatDShKByxgWT2WktiDeNxEutstwdN0C&#10;+NrPR/C2eXRIVkwhTsj13YvCQHF9UqtPU6BU4CZ1/MqlgIEUJyWsygnEcrWfAJK5vQI/qpyvVRCC&#10;FeIGCdAyqQYjEKQrE0k0FvhVEpyVPK5S5gPzs2Ua3JlwV5zlZ1QRaA+nxD0EoLg/gpLrooooN5TT&#10;IUrRVIGzVJIuDnbmv53Rne60iA5Q2jCzPOyRfHgDop3tEOmwFN7LphKAU6hX4frje3D4+gsctNuF&#10;gBOF6obi43EWobx5xEdUIynmMhKjG5HOG0cWb0RZdFtZadeRk30V+bk3lPM7mf8T3d9PyCq8hzRG&#10;3AzuS8rjb5x9HYmZt+n8btPhEX65PzH2EnL51MnfkX/yX3z/Hygo/B2F3C4o+g0FBKAUPzhZztdK&#10;fiMAHzwEYFTCNQRFXIFfcAO8Ay4jhCkjnukgq+AX6Elk7bCcwBPJgGUtANWwGEJQCp7K7A3V3ieA&#10;E9DJ1CcZ46firrQNCgT5PimssIyvL+PFsEwqu2Sj58JIDFroj/fsk3AoswmV1/6F2lt/orHtZ1TX&#10;Xcfp6kZGXoqwq2Tsle0zl2TISz2jGWNwFQF4tgVn6QAvNLWhnnGuRQZCt/yKunPXcC4lmHbdHmU+&#10;W1QBgwvhW1Edaa86M1Q7H8Gnk4q/BF9z3B4lBULZRyhqjnnUMSLv1YBQA8h6bjfGEIbRe7i+m0AT&#10;OXNdowYFSGd+vjx/WBwj4Sni8WrJ4+vpSC9H7CTYdhLUml7hGrq/GoLwkkjbKSIusCbCgY7RATLc&#10;5jwdn3KAhOBpvreSLlC1/4XsUgCs9HVEEV1gefQR1JWX40bLfVyns27hd91w7TcCkO7vqrQD3kUd&#10;XV99w11cvnQDjZdv4uLlqzhLCFZfuYMqusEzl1sYlW/iLB12ZlUbnEJP4901YRj0oy/dYCSMFkj1&#10;aM2sEHmUpkbFkIedy9AXGQcodf8MFfzyCDxqASMvAai3gFqYCT06RQHgqOXZCI67ibR43unjrtNl&#10;XSf8NEph/E0m/MQJJvAiEkDGihNLlrY+Rl0qmaBLSb9H6FE6ICrRVfK1xISbfC8ByPdFR16lA2xB&#10;VNgVRIY0KEUw5gb71dIFXkCAdw3iIvl3IlsRGl6L1JQmZCY0ICXhKt0kozQBmJjcipykSwg+7IW9&#10;awiErfPpAOcjbLs14+8mgmM/ThJ0Jwm+UildFeaGinBCj5FUOhkqtG1y5bLN/WUEXhkBVEHnVkEY&#10;CRAFkA8hKQ4xmE4wkPGXYConEMUZlhGO5eIA6R5VDzAlzu+MFn46AKpOD60qFQAPU0dxOloqxwgA&#10;D6I4jPAL1ZTX11SZ3qPaAOWBS9IGmHZCILgVSTtXwt/6Kxyd9wbcFnwA59lfwGm2OQL2RiLE+ywi&#10;Q5sREdZKp34dCXLzSr7DG9V9ZKcw3vK3yM28hzzCTKq1FBB0hXRzhSd/ofv7CZkFd5FGl5dBl5eY&#10;fQNxGYy+mdyXdQ9ZdGk5eb/TKRJ4J/8k7Ai4k5o2wAIuC05RhJ+oSGZ/lP1LdYCk5RCmTAWxyTcR&#10;ztQQENpEADYiIKyJcfg6/9YvyCv5Q1MNRp7YJk9uU2XsuZRYK/tVtWdK87pUeZaxfRoQGoo7VNOh&#10;ShT8pACCoZWMBaRzXJoNQzq+QYtjMGVrNmyCzyH83E2cv/EnL8pfcfXKT7hSe1sNzJWYW1LdhJKa&#10;K6ioJfQuXyIQL/JCrFY9wFVVV3Cuim6wmqq/hgsE4OXrv6Ch9Q/UXGB8y4zGKV9CwHs9zsmUNwKj&#10;hiCTnlyJv03K9RF+XDYTYM2xBJ8WgErclmWTiEAUENYrV+ikYrRumIys69xhLR2ZTnUEmu5pcwK4&#10;hihpd9xFAEs7IqM010V1suS2PKf4EqF3mS6wNoLxOlwjWa+hLoU5ozqEx4TaK1XLoz1DNQC8ELaH&#10;J/luVPFvVYVsxzkZIhNERyjTqHx24FxyAK5dqMGt1l/QdvVfuHb1TzRd/R11BGDNNQKw5R5qCcBG&#10;ArCB339T3R1caryF883XCcBrvCHR/dXfQPVlApGqYWwuavoV/qeuwcbrDF5Ym4luc2NhODcFhgtl&#10;2IsGdgaEnJJ0fDAOSyUYVRxVtgm/DvNl2AvBt4DxdwFdIOOx3rwcDLfMgl8EHV3STaTS7aXwxExN&#10;FrUhOZGwS7rGGEz3JR0isa3KIaZp3V8SoSSQe9jeJ+spGijqXktkVJYYLdE5JlLc3RXVmRLNKBQV&#10;Kp0pdQj0YSTyuIhA38uIp1OMi7yCiIhGpPHfkJXQjDT+O5JSGKfFAXKZlXgFqdHFOLJtB45vWoQQ&#10;usBQ+6VI2LtadXoUEWxFBFypuD6CqSLyiCpTVSrlqqKOEYZU1FGNIt0UlCrE/VECwUqtBIoCOYFd&#10;WTDdH+FUQQCWK/i5qPjbfhbIWX5WFaHX3vm1h6BqA+TfkhkiMjSmnEAW16miN/+WKrcvMT3kgGqz&#10;lGeMFPgRgr47keu5C0m7V8PXaiq8lnyAwxZfwOHHGXDbtA/Bx7IR4VfD766FTp3Ojb9PcvrPhB+d&#10;XeYtZDDKpqZcRW7WXZwsvIuiU7eoeygqpms7xRhLWGUSiBkyXY2Swhfx4uIJv4zsB8gW51f4B0Xn&#10;V0TwnfoXThaLZLwfYcjPyCumC1QA/BfyGH8zVAfIPW38bUNo9BUCsAFBTABRTBfJ/NxcgWbZnwSg&#10;tPeJ6xP3J7212l5gPRnrJzNCxN0RdtLpISWspEfQYHklQVdKAJbC2LoEHa3yYGKeAJM5oei+KALj&#10;7aIx3TUD20LPIKL8LkquAzUPgEttP6Gm4R7qpC2K7uNC9TVCrhllBGAFnUdlLZ1g9WWUnj/PyHsR&#10;FRcuofJMParONuMcAXihtg2Xmm6h7iojXcsD1F6+hsv5CbTwjAnea3AheJMaXnJJelzFeRFmjVw2&#10;xTrT7e0l6PahOX4fI+o+Ak/cmuzXSODXKJGYEghqYKeBoKg9FDUw1LjC+kge/zcJFKX9sU6AGE2o&#10;0gE2EL51MQJEfg4/S2Apr9cQmJfpDmuoahEBV02Xd4kRXjlAAviiDKCWh72HOqOK/z9xgWeCHdRA&#10;axlYXRHgpKJMQ1Eqrta14Pq133GV7q+l9Tc0UvWtP6GW8LusBWB9o7jA26itp7he03STkbiNr93k&#10;9k3U0JlfrL2Gs1TllVs4y9+tuPF3VVPQJugi3tqYgj6zImAwPREGc3JgvEAGQJdBnvTWYWEaQciY&#10;S+jpE3KGC+kG1X6CcAHjMV1gB8ZjaQMcsjgNxwMbCDxG3tSbqkc3JYXuL5XiiZtM+CXSCQoAY2Ka&#10;kUywpaXfR6rO8QkMM2Rb4/wU/AR6lG5dJACMimwiBBmBGXGjwwlAFYU1APQ5cZ4O8BISoglZxrYo&#10;RuG0hDvI4N/PTGplBG7mv/EasgnpLEI5NbkRYZ7RcN+8GoEOCxBGxW1fpiq/FNNpFRE8UqevPMIN&#10;ZQIbOi6p2FwefRwVqmipFCk9jtMxXBKElQRmBYGkgaEGfgJBVf5KtQkK9PZpK8FonJ+Kvsr5EWpU&#10;Ff9WFT/nnwCoOkEEhLLNYwSA8vfEmVZGEMRhhHIol6FHVMVpie4KhMEHVKSXJ9el7l6FINvv4LX4&#10;E+yd+zUOr3ZAwIFYBBwrQgxddHo0vyN+NwkEWGIGwcffMyuDN6ysq0jNuokcibunfkFBCeFX8SuK&#10;CB8FMLo41bubew/Z+YytdG0p/D0zs35CTu7PBN9vBJ/EXHF/fyrwKfgRgkUl/0JhCfcX87MIv4LS&#10;P5FDV5de+CuSCNBYnk+a9r9mxt4mRMZfRRKdaHreT3R/jM9SDUZTsFQLP1W0NE+zXMEYu0KGspyE&#10;sWUBTOnsjK3oCK0rYGhbBaPlVXR95TBYmgfjhXHoYxGGSRtSMM+zAgcyLiP3Et0FYyqvJ9S10a21&#10;/ILa1p/VvrNNPxF4baiouYrTNS2MvIy51c2MvS04famZaqQuo/xsDUoIwMoLzai+dBX1l6+jma6l&#10;5coDNDcThHVNuFycjJLogyjxWYsLgRKBXXCRP/TlaBcVPWvj6Mzi96IhYR8aEwm+RBc0yTr3NcXt&#10;pRsUSXx9BL/2ABTw6fZJRK6TTpJIxuuH+6RHWSsCTKSgKODTqlEBkJ8ZLb3M2/iZ2/gZ2+gIt+FS&#10;tJNSNT/rIo+5yONleSGW8ItxJBQ1s0yqFQD3oYoOUQEwxJ7HMh4TkMXyEPUkX7ScK0NLyx003/gX&#10;aOrQRBDWt/6KhpafUctIe/nKXbWsbbxD3ab7u03HRydeTwASfhcpucFcEiBS5xuu83fgzeliLc7V&#10;XkH19fsovvoAoadvwNbvIl7aWIjOPyZBb3q6cnrGjL1GjLgmCzLRifHXcD7PJYJOn0t98wLoLzzJ&#10;13MYjQWAWRi6JBUHPS8gKYFuL+UWIciTn5ElmS5QInBK4g3V/ifuL0Z6frXgEwjKUgM/QpBRS70m&#10;LlDnDLUOMIGxWt4bFUUHyItUXKDOCYYxAgf61sDX6yKC6GIS4sRlNiM2rAUZ0oaY0ILU+CtISiR8&#10;GYVTZZvwS0ptRnr8OfjtOwKPzUsRtnM+IhzmItV1NSOlK4qV43NHWTQlhUlj5BkcBJ0UKiX8KmMF&#10;glKmngDkMad5fCUdnEBJnKByg+IAJQZLR4e0C0r5K+nxpUs7TZ0RybCXsCOq51cgqOIwwamJwBqp&#10;SEywntY6PzUwmq5UFVGN4r8h2oPiv4eAPk0YC6xL5XWCsZRAPBV8iADcjdSdKxC4fDYOLZoG9zUb&#10;ELAnCMEHsxF8pALxvIllxTbzZsGbVjpF1yfuLyf7FrJzf0IaHVdm/q/IJ6zySn9BfuUfOFkBnJKq&#10;LYRarrQDCgDzfla9++kZdH45vyI3n/A7+Zsa2KxgR2A+dID8LHF8J0XlshQQ/qH+RiahmZh+D9F0&#10;/5H8/cNjr1ItiJMhUzn3kVvEz+TxJ8vpAKUoaQfbcuitKOWymAAsghGjrYl1MVXC9WIYylKKl9rw&#10;OEZeQ2nj493bdEEUepuHYvL6OFj7V8KnlKRv/hcq24CL134j9H7HxebfUN38Kx3IL6hjNLvU8BPO&#10;1dwm7K4RfFcpRtuaVroNkcZ1nK1tRmV1DQFYjdKzjMWMyTU111BfewMNdCwN/Kz65jt0KY24VJTO&#10;O6kHKnw245z/RjVo+GLMPtTEMFoSPPWMto0EnkDvCuF3JWk/milZV/u0brCRoGyUCBzLCCuwEpem&#10;1SPYUTHcjnEi1KRN8BEwNdJBT9oaNQ5Tt0/cns71iXuUz5dILL3NtZGMwFF76QT3qoHS1dHOhJsT&#10;LvJ1mUlSw4gsw2aqw/fjXMQ+xp3dBN8OusEdqAzewTu1C2ryknDt8mVcu/YLrtwArrQRggRgo9yE&#10;mn9GfdMDXKb7k06QGoLvctNtXLxyh/CjC6wl8CT6NtzCZQXHu7jcfI9AvEXwteE0nXblBWmGYExu&#10;5WsP/oWq20BE1V2sCi7D2/ZxGGQehM4/BMNkOpPAXBnYng8jukDj+RkwmpcOo7npMOZ+0/mFjMtM&#10;F3PyMHxJDlzdL6nOiTRpM2KETSPAUnjiJqt2QN7BY1oQTli1B5tyf9L2J5J1gaKAUKBIKffH4xUA&#10;GXmkdzlCoMeYFs2YGx1BIBJyoQRggADQ+yLXLxN0V9U85DjG5dQUgjexEcnxhB4BnUz3l5R6BSkZ&#10;NXQo9QQkjwkugs/O7fBzkkK0c5Gw2won6ZZKCL+SKA8Ux5wgBDXl6gU0p2Wd+yp5vmogSAASimcI&#10;HwGgDlCqqKk4NInQqk1QU/bqtIBOoEf3pxFdH3VGFC4i6ChVIDVC6gMSmITpabrDM4zfldGUqhjN&#10;f0+sJ12oN6rivHA2wZMiiOPpWhMIbCmhz39/RfgJFPOzC723I9lpDTxsLHFs/Vb47g1AgGsqQg4U&#10;IvzEOcSENCApthHpdH2ZvCllZNyjgxMXRwBm30OudGJQp+jUisukXNUvBNBvOEUInjz1J/ILfyIo&#10;76u4m07nl5VF+OX9gVyJvack2mphp2KvxgGeKtM4wKIybldwKcfw80+VA7l0lQlJdxEWSfDFXEdE&#10;rEyv5O+XwX8TnWge47c4xpN8r16HVVXosPIMOqyogJSmN1peAmMpTLqsGB1t6PYovWWMNzanVfRV&#10;z4NdmIKe1nF4YVs2lgSeg2dpM061/Y6a+4y613+lc7iFC3XSy3gfNVckfv3KC+oXXKy/S/jdxLlL&#10;N6g2QpAArKYDFBdICFbVXkXVZYKwhm7wQr1ygGXnannhteDy5Ruor7upLuR6grSh+QHOX7yK6uIs&#10;nE0KQKWfE876bVLDRtQMDkbOWum0ELgJ6JIIv2RXNFMtWmlAKHDcy2PoCAWGsh5PcBKEDQSiLOsJ&#10;OomvAkbVUUIn1xirGV4jbX4a+P3V9ekkHSb10i5IV1hPOEtbodpP1YmiCECCrzZ6n1YuSpcIwWpC&#10;/JJMp4si4CJlEDX3E4gXpSeZ0JQHqZcE7eFFdhwtlUW4Wd+CG/wdmngDam77E63X6P7oAOuaf0Id&#10;XfNlfnc6AIr7k57gS9IzTAhW0wVerr+OOm43SC8xf8PzjTdwoekeLl3hb1r7AOVV1/ibNPG1Fly5&#10;eQ2tP91B9b0HSOTvsCHyIj5wKsbQRUwE09KhNy0JHWYn8iaZgk48X2TQe+fZMvj9JAzmMXHMOYXh&#10;lnkEYC0C/S+pDot0gksGOCfLyco7d3zMNUSKYyPA0jN+IoAINjW+j2JMeuQABX5UikYp0hZIAEr8&#10;FQCqCKwcIJ1klAyOlkh8DcFBDfDzvAh/j/OICK5TRRkSCLvoKF7MaTf5mVonymiXQiAmSRQmBNPE&#10;ASbVMxJfRHJICry2b0SIPBDdyRK57tsZd+n84jzp9jwJG29Czg9VMf44G+tD6NBxUVV8vSruhJIq&#10;Yx99RE1ZU5VbCMAKurdKgktFVgGa1uFVKYnz04JQ6/6q6NrOyLGqDZHwI/gedYpIBD6GM/H8m4mE&#10;XrIvzoqYGs4m+OFMIv8dSYRxEv+tifI8EYKS0JZYXMYIXujjjGD79fDdsgOhzoHw2xUNH5dMBB4p&#10;RYxvNeJCG5DIG0V6qgxOJ2QIwIyMO8jMvK0BYPZ95Oc+QEHBr3R8v9Kp/UoH97sGYgRXnrQD5jyg&#10;C/yVEPxDLXPyNb29JwVyOgByXeBXVKIB4CnG6GK6OCmBJVPgSgnUYpkLTGcpbZHeATy3wpoVAOPl&#10;5sp/Ry7/Vn4p4y/fLxDUM1xZyqhL6NmWwHT5KZjRAZrZlKCTTSU6Mu4a0wl2tM5Hl8Up6DI/BMOX&#10;BuH9zfHYEHwWAeV3UXqLEfcn4NL1e6hqINAIsbP1twip31DX8htjL0XHdqnhHs5dvomzBNl5guws&#10;46xAT+LvQ8k2YVjFGHz24hVUnKsnAOsUAGsEgLxIGwnUpqt/ornlT1y8yAuw5CSq0iJRGbAXVf5b&#10;VHuZdILIbI6/ApCwSyH0Ug6gVau/gpCOMJ7LhP0Kgk0JdG/xFB1kvQKhBoD1CoB0gAJAic0KdO3h&#10;x7hLqIlk+EyDDKEhzGQYTRP3NXFdJG2T6hgCTiTjDDXT6DTDZmq4filuH6pjuYwlAKMFgHSIhJ+a&#10;RkcnKINmC0J4AWTFoLX6Aq5fuYlrV3+l+9MAsJlusIE3CwFgrQLgPS0A+b3xNxIJAEXVDXTUMl9Y&#10;2gjp/Jrqm9Fc24QGmTNMQFbx9VK69qKzjaigK79U18q/cRctt3hzu/4byq4CybX/gkv6bcw6VIFn&#10;7aLQb04QzL7yh/F3kTCdnQmzecV0g4VqFohouE06DnlfgqfHaUKHTovAEuen0Q1EhjUhPKxR6/I0&#10;jk8AmJhCl6h1gO3bBFNTuJ7MeCxOUQtA6QSJi2ujk9TEaIGfKCK8FYEBdfAl/IK9qhEdSrcnLo+K&#10;impCBuN4hnKkAmVxpdeRpuusSWwjCBuRmHyJsa8aMR5R8NyyGuHbbJB+YAsjLAES76Vc1mkCsCo2&#10;kPALwdk4LhMEOt5a0X3Jg4sYh9VDi6j/Q9x/R8m2rVl94IUWRiC6W4wGBGKARFMI0QMzJIEGtFAL&#10;qhshEBQeqgooCgpeQdWrV1WvfL165r7r3fHem/TeZ0RmRoZJn+ekOekzw2XY9Hn8OXnc7Dm/FSsz&#10;Tt5z73sFaOiPb+yIHTv23mH2b8+5vrW+NaslregMgSZrPCuw+ZCSazqHubKY5zZzsrJcSun5ULJD&#10;VaHnCdT5dm5DlTfXc5PXCoEXIpBDBHJvJRZ6eU69XN8rMFYThJWYIZTVhmkdteuOInDqIyrdo6g/&#10;24qKDztR9UkUFWcmUHljEc3VcXTVraKnfQ1hwq8/JAASfOH7Br7hkT0MUv0p9HiEim7kNlUdASRo&#10;KQZGnqKf24ZjTwnA57TESnpQGY5S0RFmAqCAJ9sr+ysA3ibsblP53Z4+AKBtQxU4OEYrzO00ouji&#10;tWUCcBM9VJYqmGDqT+2P3HaY+3vrt//COCy+Po7f+XNj+F0E4G/XJEVUfL/t52Zt/Ofv+NftBF8b&#10;/vcPw/hOyyxapqjSaG8L919h7S4VGS+8RVrXxXQBSxnaJFmrPJUDL6iEVIcpj/tUgDtUhlQVtFuL&#10;tFbzSSo+KT8Lgo82WApwgY/VJnhnkRfbYgZzywUkuH2aiiRbJAA3gCIvuHjyMeKTd/ijdlm7yFz1&#10;OwTgO7SS71EB0mYSgJkSANX2Z+qv9wCAa72nuDxNCJ4iGE8RkqcZWp7g9gLhMWsrFAQzaks0EHKf&#10;hGFWwf2rfc8Fj2PB7dUlpoXQpZLLMfKEWoFQK2odI0vg5aj2LKz/YKk/oZYdJ7HaeQqpzpNIdp4g&#10;/I4j3kblx/clqB4TjR9huV5Z4CP8c57BCJXFyuQoiukc1osPsUalvbZB+BGAuQ0lQZ4QgGoDfFhm&#10;gQk73oTKARgn4FZ4k5ItTuS2sLa6gR3+HoX0Ol/bwEJhB3P5u5gmBEcmE1hc2UY++8QyyWqaUIY5&#10;vfsEiV3+udYe4fx4Ej9Xt4z/9b1x/OGfCOC3/qNO/JZ/EsVv+zG1E0bxW/5VL37g53twqTKNK5dn&#10;UUcFFqQKlP21tj+qtgZaK8HLtfmVlB7DW+HeMgCa/RUAGeoq4yFonan32wGLVJRrFo20wJUVSUt+&#10;NFam0NFUMAB289gtzXkCkCqGEe57RLV3F33cTz/310+ohrhNd3AVnYyerjzCLUuoPnINFe/8CrqO&#10;fxu3as9S/VHp0eLOdVHtCXqd1VjormEQOt03sFCC4JxUGYEzS0vsQ8mRGSo2H4KbLOw8lf4CbfQ8&#10;1dk8LbViQW14fD5HWzuntrwWHpOP5zu4LW3tEpXdUvA6QVeBeUJvNlxVCsKun/ALVWMxXMvHtZjp&#10;qaYCrKZqvWaZ4ammE4heP4bqDz9D641eGw997aNB1By9jeqLi7hRsYS6aqrgphz69Dv1UfVFHtLC&#10;PsBg9BFGh6j2qPoGBp5gSO15w09peV8QZM7WegAOjT1DmICMDAiAGuFBgBF+au+T8pPSc4rPPVfo&#10;fR6C+/Aj0NReODT63CCppEllTRqNLXQQgitBO6TkB98v+BkAnQJUZvcWVJlZZat+19dj+D0/1Ynf&#10;929b8Cd+vhk/9NkQPu5aQ2DpGWbWX2B15zlS6/eQ1hCrLKGW2MQdWts5XlTqQ5Yq3kcqpwwjQaiM&#10;Ly+uxSQvosQ6FhnxDCFYDsAk4aewdsA1brtOABYJwBxVIAFIdRjPEICFbWTWedFtvUJx4wXSuSdY&#10;nY1jIdLHux7/JLXKin4H6WaGhrQp+SAAKuHh2/8EQQ+/3jOMc1jrO4ti3xkU+Djfcxa54BnaZYKw&#10;60RJEcoa+3Dq0NoMBTwqNB8ZhTpFE2yFNirLtpMu2kvBdQJilmHPCbq8Ro50nbbRI9muM8h0n8Fq&#10;4CzSnWeQ7DhN+J2wNk1liK3rjWWECUB1h6i/gOlQB1aXFlHMbmKNdneNitupwJfIqCP0Gu1v4ZFL&#10;figRUoKgV4A+ErS8Kd6Y9NusZHdphR8hu8obTEbJEN7U7LvnDY3b3ZpLY3I2h3hiFwWCNSegpmiZ&#10;k5tUnPeQv/8MK3QF0/eBvgxwon8d//TIIP7cVxrwn/+TRvw2KsLf+qO9+G9/JoLKui1cpwq7wTt1&#10;W3ORENS40C3UE4hq+7O2PUZf6JFTeaXn/rEAuK8Cgy4EvsMAtFEkVAQtzWumABvqCwbAOqrA1pos&#10;OnnsgLpxBLYsWRKiylSbpAMhodezhVCQKpDqr19JmkAWXd0EYKCISCdtce0U6k6fR/2RjxG4cByT&#10;bbS/HVRlXVRjAUKK0JvvoeqiClsIVhCCXAqEWk+1KBDOdsoaC5wOgkqQzFmorZCAo6Jc6CA4269h&#10;ofMGFhlaunY8Qo72dsFU5VXGFSx2X8Fy8CpWqPCW+muwFKnFQrTW4KdY4PNFxny4gaqwHndoi6c7&#10;btDCX6Mdv4ix2tOo/OhTtFxoQ0/TLCrO3cb1oxOoPz2DqnPTqL65iLaGNHr5vfbxxtAf5g0j/BCD&#10;hM0oQTYcIwC5NPgxBoaeYniU68Zof0sAHJdlJbQGCErBLzYk9fdiP+MrsMnmOrsrNXgAQCk/KUC9&#10;JqiaQrQgDMcJw7FXiNJOq29if4wQVtcXbjfC17Ucolp8y+r0qSS9RnXQ6qpowe/+ah/+9DdC+NGz&#10;o/iwZwUtK/cxtQMk776irX2IDIGW5oWSlKpL7RBUeUwtb/Cxa1/SuNJ0njY4J0BSVaR3aX8JNak7&#10;xqItHfw0wmMmnnfBx3o+T+AZABdkg7OmCOPZDQJ3ixf1E+QFwE1d3FQ6Kzzu4AjvevxjNHwKFUDN&#10;tHyLNvJ9A+BqO9VZGQDzQSoxWeEgLXCPA+B66DyK/ecYF5DvY/SeJwzP0hpLDTpFmCUIs1SEHoJZ&#10;2uNcB5/Tnhr4bMltNFZYaq+DqpKRJ+hyAp+CCi+vdQRegaBT5BQEXjZwDpngeYvVnvME4Dna4bNY&#10;ofVdbD2CZet/+B5S9e/zM36ChXoNY+IffnQY6WQOBf4u+Y1X2CD4Nvg4xxtVmpHl49XCwzIA8qbE&#10;m1M5CD+vBnnTyj7nzewVlrJ7tMD3aXl5A6LSV1WZxXgBtyaXMLuU4Tr+F7QvS6Js8Dff4rnsYm37&#10;MTbuPsfaw5dIPNxDLLOF8/1x/OiZO/hTP9+P/+QfBfDHvhJGVfMDVFXEcfnSPNVEGp2yqVRjDQ0Z&#10;a78T6Ezxcems8AEETQV6CGrZK/XnLLDCW2APwLY2RuumKcC6Wg17W0VTXQ5tjG5exFKA6orT0kLb&#10;TRCGegQ+qj4qm96eHfQxQr3btMFUO7TDwd51BPoKXL+OvrYcWiojaL3ShPpj59B7/RymCbaZbtpb&#10;guhOlwBI6BCCikVFwEHQ7HA3oaW2uC6pQE1ifpH2lSqOMFzgfuYFvs7rhNpNiwWqyqVABR8LpgKp&#10;34eCypDKc5mP48FriFP9rQiAoVoDoaC3FK7Dcn89l1R/oUZa4AbMcNsZAvhO63VMNF9G07EPUX+y&#10;Gj2NM2ituIMbtL3Xzs7i5rk7qL86h66aFPp5QwlJuffxhtF/HzFazdEhqizBjyAcYgwMMpQFHiEU&#10;RwlDWuExgmpc2VspMapCdYeJDT83+FlHZ6k/qjin9JzNleI7DEDBUWpSELVsMV9TPUAdR6NExrgf&#10;ZZP7qUIHuN5GikglCrq0ym/9tq8P43f8VAj/t6+04r/+WiN+8MMQ/t3NOZyN7aB3aQ9zm8Dizh6W&#10;ePdfog2yLhK8SJTUmM88xu2VHdxa1FjSu1jNPEEh99A62qZS96EadAllG3nxLFH5qW/ZkrK8cSU6&#10;qPx4Ic2uEHzLGutb4D4cDO8kcpiZy2BqTl1gVrGcLBCkvLiKO1hd5/4Nfs+wxgt8jcdITS/wB2zG&#10;TPMJqqPvYrX1bVhXE6qmjEZmdJbgVwKg2gKLVIBSfWshKsDQBULwIuMS1SBDy96LtMcEY1AgpCJk&#10;5Lq9RSbcuglQqjZFoZPrCTULKrcclZsVStAY4fZThLHGCTuFJ9gVCDmLHsKWkeu9gAxjlTBOU42m&#10;tew+iwSBqfa/ONXmSqtqE9LaN3yAlYYjmK47jbmeVqTnlpFR2+j6U2S3X2GTN4fNjT3eIJ4hx+8p&#10;b22Ar9tfPS5/rohT2a0w1Fa7Qms7W9jDNJXkElVlIvcUKVldbqckVCb1EBNTGYzdWcUsFWKCv4n6&#10;EUrdK1mV47oiYbleUCEGqvTNR1ilKlRb8RD3WzG2jp+7PoF//ckgYfMAjYTRpfOzuHppAdWVSdTy&#10;wmqnSusPPUaIcFP0KMFBwAWV5OBSXV9ki3321wCo7jBc9yYACqYuIUIANlMBNqyhgcdtqs+jtbGI&#10;Lo0y4bbKZKqCjBIfetxHIIYIvv4+VZhRYqQU6q/Yo36KVK1UgcFADo01C+iumUJfdR8az15EuOoa&#10;IUjbSVjNEFKzBj/a4F7azr4qLPP5ktRggAAjfBYCDAFM6o0xTxgJfksE5DJhKeAtGTgJPsZykPtg&#10;LBhISwqwm/vousrXr3H/jN7rWKH1XaHFXSbsFqn8liN1WIrW83Ed5vsbeC5NWOiroQKk+pR6pJjo&#10;PncclZ+dR0/DbbTWL6PhyixqLt7B+Qu3qZwXEKjPIKr+ku3rVNpbiPAmEQ0/IQCfEH5PMErlNayQ&#10;AqSljRGC0QFa4xECkgpwVLCacmGKzBQbY5SPZX+p3lyywys9Z3nVdjhOyI0TnEp4mIpkaH8jBJq9&#10;R91kCLsx7nOcAByXHdaIEcGW75XyG+RrMYL2rd/2b1rxx36xF//w7BS+053GzQlK2fgz3CkAK8UX&#10;SOYfWd+wJO/gKdrQZI6Kq7CFOSqBadqeieVtQotwTPMiyfKio23KUzFkqPoyUoK5bRtutaihbLTB&#10;sr6yw+UA9KGxv3dWcphaIfgIvylaLfVBW0pnedx1XsjcH0Gc3XzOC+s5L/QXVDu0xMurWBrqx1QL&#10;bXDdd5Fo/bYlKmyYGu1jlgC0/n9SgUp69JTBj6qvSACu9RN4BF+xBEDBcEOPCcE1wspg2EOVSItc&#10;IBSLtMmFwGkUqeCKhJqiQGjlu2iju8/xmGdeD1qhHPcj4Al8BQJWx8ozcn0XsUrlmeK+k7TlKSrT&#10;FCGbpKJMEOCJ9g+x0vwOAfi+jSJZ0nSIzZeQHOlHMZFFPvfAMuPZrZdYJ/g21p+guPWUSvkZ8uvP&#10;eONwXWCk7jwAy+Gn5EiSN61Vgi2VVpGEe7izdh+Tm48xz+95OfMcq6u8udEWr1MRFnJPMD1bwMhk&#10;GlPxLazweAvFe5jj77zE3zlNK5ylqizSHhfyj/k/oGugDS9uU73ffYLExmNMEoz9i/fRqUodhNGV&#10;iwv47NMRnDwxYda0J/CA4Hvk2vmU7TXoPdoHoJZ67gHoIeiXHoAOfBoS55MhG2hu3UBj0wZaGtfQ&#10;rOFxAiAVYi9VnVRfW0vekh19UoC0v30KU3+01lyvhv6+3k1Tg+qw3d2ZJQiTtNcp9DanEWudQ299&#10;CE0XriJUSVXXWUObepNWWMmGKsxTbS0EGwgvqjACcamHEOsjKHsIyeB13tioCoN6fAMzAT4XIHsI&#10;Sm4jcDoFWYUl7muZS6lJ2WpThLLCtMELtN0OfjcIv0rECb0V2t+lCI9HEC7w+TwBuBhuwmJ/G2Z6&#10;6zFNC7xIpTp64xSqP/gUnRURdDbwpnR9Bi1U6fXXF3Dl0gTamlb5OQvo5/cWIAA1Y98gb1LDsRc2&#10;7WRU3VgGXiAak6UlbIYZVIWR6BM+flayp88IK/4Ppp8RUC8ILU1fuWdw1GtScb6dUOBziq8UAh9h&#10;pvL3mv/DEiWEmnWDoW2+xecC5CiBOGrdZgRYQlcALMEvOvIcYSrDt36xegFno+voXnmIofwTTBae&#10;Y6FA65N7RvA95QXyyBrH47RIad7ZU9ktJDLrVHFUbUs5LNCurvDPnuCfPJl7zAuJIbVApZiiJYoL&#10;eHFtL+u7YbFQBkCFFOCdpay196n68xRV3+xSgRY4izvWCXeV57KOFK3V6iatHi/sTaobxRqVT3F1&#10;A6k705jp4Y/Y+AGWWr4NlbRabZE1VRJDGV11dTlKeB3Hutr+BMC+8wQd4ceQ/S0KgKHLfEz4ha9g&#10;q/8KNrluk5CyJVXiBmF1AMNSBAlSCyk7qjpFSd0Z8Ai7Qg+BJ1WpEFgVPFaO+81yv6t95wx+8Z7T&#10;SBJ+SoKkqf5Srao0TfCpBD8/22L9x9YVYoGfNTtzmwp4A/miav49Q3ZDQw0fY22N4CG8cpu8OUiB&#10;adRMqf1PocdxAk+RoIJOUrWnqOxSvHmpX2Bc7brZx1jMvcQKYZdYpYLj75+jvc0X7iJDOM5SrY9M&#10;p3B7kTfEPP8nxefcHy014be8soV44j5V4SMk8nu8iRKgvJlmNCyP55OixV4heOe43+6+ItrbtlBZ&#10;uYr3343hl3+xHdXVWfSHn5rt7ebFFaC96ut/RIv1xMB3oAIdAL3iM/iZKpRivEtlsuMUYMc2OtoJ&#10;QYJQVri5RQkRgtcywnzczHNodxZY+2vmxR3g+/q4v36pTy7VtSZMIPcH7yMUuGdZ4jDPTcowRCsc&#10;VFKkM4UA1WOwKYG+1hn0NPWj6dIlRK5fxEIbAdZDJRiiVSUAl3tbsNLTwKjBCkG2GCLY+gnHvgpC&#10;0ofP1PL1PqpG2VizsrSxeq71DGerCUBC0FnkG4ShU3/LoZtUfgRglMeJEbhRQo/7MPhFGxCPNfFx&#10;M6ZlgwNVmKo/h6aP30fXxRYEG5dQfXMedTcX0V6f5mcroI4QbK9bRV/nNsJd/OwBWl+qv0Gqv+EI&#10;rWXsJQZihB1/K313g7S1wypgQPANDxNEI4QQ7enoLQHuGW7feU6g0coqicF1Soh4WMnOeuX3GgC1&#10;njHB99ymelT/QilA6zJDtWeZYsLTgKeMsCy11CG303PBL8LzCg08xVszhFc8T2VAdbeYpk0V6GhT&#10;9MddyalP31Ms8O6/yLv/iiwtt08SaMt30liaTyORytEarSFDpZfKqhH9nvX3S+TvWcZ3Nr5J+B0o&#10;vwVaYMV80gFQ4JvkfibmUtbpeWrBFUG4U0qCzC1SAVLlJKhA08X7vKh5gW/tYWvjKdbV6ZcALKjS&#10;SSKDxZEoZjouYK7pA6ien5IRagO0UIfo7s8IomNY71P730mDoNr/1vup8AyEtMH9lwk/wk4AjFxl&#10;aEkQhi8zuF5wZKxRsSnWGYKiYl1wJNik7ATSgpbcn2JNIbiWXrfHBtvLyBO+AmCqlwqQAIx3nUBK&#10;hVWpAFVMIdnyAQH4AeYJvzv1tL9tVxGn+ivE4ygW79LmUnVTqeU2X2Ft8yk2NqQACb/NPQLwqQHQ&#10;22AXnwdgQn3/+Jr6BiZXHyKdeonV5Cuz1+lV/bZUdmsFpDe3sLqlLjNbuD2X4W9W4A1SI3NeIZ9/&#10;Zu9dSD3ALGE6SwAu8EbKnxK831kkiy/pCl4QkHQRM5votaFud9FMRfbuOxH87M/WU7mpMf2pKb9g&#10;/z0ECUBBqL/vCaFEFRhwGV899gAsV4CWCTYFqKzuFrq77qKT0UEV2KZkCMHXRgCqPVCKsJ0qRiNO&#10;BEy9r7WVykbZXl7A/QSvy0JrvwSfQEgAR3iscOieQTDcT1XYTyXUk0NH6yoCHXx/JyHRvoC+ljDa&#10;Ll7BQPVl3qArMN1LdUYlFw/VIqEgyOJUdXFCbYU2VMtlxhLXK1a4jbbVUuBbppVdYhgAyyBoUbLU&#10;S1SaKzyW9qu2v5Uw3+cBSOW3TPu7FGukDW7mY4IvVo9Z7nu+7RoCpz9E48lr6KubRv31OdRXJWiB&#10;CXfeFAS9lppVtNVlrciBbgYRfi8DkUeI8reK9D6m/aWak/Wlch+kUh6IPTJVNzauai6PaHG5DUOg&#10;G5oglDR5+SwVHCGn/nuazlIzuu0PezMQOhgKfrLEssACoEJKUJllKcYRqcByADI0OkRtg041KuHy&#10;igB8if7BPfRGH+OtSaqnaQJtKaGOsBojes9GW0gRqIDmAhXdYuYJFeEeHz/FfOo+5niHn+Uff2m5&#10;iNX0JnKEpyKT3uA+qPoIK/Udm+efXP37BL44L6Ll9NY+AG3YG5Wf4Hd7NukAuEjFR+gtLCmpksc0&#10;Hy9REWo6x1VemGrPWtuQ+tvDxtojPqbyIQBztFdZqtLU7Az/JC1QeSB1GLbKLYSfFOBqpwNgPniU&#10;SuwY4zjV2AkC7zTjLDYIQEFMgNsi7AS/jehVrEcvYz1CeBF+a2ECTkvaZVlkqcItAkzhwbhOqAlu&#10;Ba4rEqKvhdYTfnkpwtJ269xXgcfOEYAZKsBkkOfeRfBZKa1jVLFuFInK50/XfYapxtO0So1UvBNU&#10;vgUUpPakgvm9FLdeYX3rOTYZBVrgHO1wfuM5FdtjQtAlQpz9PYDffpT6CCprnyDQElRpSSr/hGyz&#10;iqhmqb4Lu5ZUKaxTXdImz89mMHNnlb8Pb04Fqn51es9SMRKmqj6t9yXShCkhmClQAdJdZKkWV4sE&#10;88YuFvm+riCj854ptPc/iODchRmEI4QfFV4PVZYvfKpKzxpg3x964jK9hKAHoEGvFPa8h+v5WAkN&#10;DdDXvj0ApQDb26T+HADtOQEYCKhNT9C7RyhqYL/6+rnhea7S9D0qPSm/e5bxDHP/EcK5P6TOv9t8&#10;bQMqoCBL2E3brQjRcoc7ltDfEkPLtWuINF3FnWANAUhAhSqQItSSffUMKrEQLaogSLitUJ0Z5ErA&#10;M/gJiHys5x6QywIkoanHgqEs8VLQQXDZgha5rwRMAlDqL074rVD5LQ80YTnWwvWtuNPfSAtdicmb&#10;Z9Hw2RG0VQ6guXIRjTeo/OqoanmTCPP7HuT339yYx81rS4gEBEDeAHp2ENONIKIOz3sYGySEaH1H&#10;QgRdmNCL0uqOEnBq9xt/RPVHMA4+sa4qQ7ceYfzOI0zMPjclODZNYE0yCEZNcSlF6LK7LsNr8JMC&#10;LFlgKUFr+2NINaqdz3eU9grQkiJSh7LBVIKDo1SoY68MgMHwfbx1i3/SaWX9qPrUrSTD59m0Ehqu&#10;X9iS2ZUnjKdYSD+h9XlIq7pDCNL2JnlRpDRT2xbht25z0a6urpn1tWSHMr+pNe5nm4rwPpZpoZ36&#10;U7FTAS5jAFTosdSgbPUswTexoMmQ8lhZyVGNrBvkiuvPsKE2ru09Kh0B8AkVIC9wdfPgvtMrWaSG&#10;Q1hoveS6jcgGt32KfMdR5JQJ7uLj7iNQx+dCD6PvBCF0ivDzVpgAFNgIrw2qvgPwSckRfoyNUkgN&#10;bnlYliBoIDQw8r18rcBtcvZeQZPPCbw8IZsTAAVIblvsPU8gEn49Z5AJnsJqN+FHAKZo3a2gg6rM&#10;qGQ+ld+MqoB03MTScB+yKytYox0tbDxCTip48znh94Lfy3MUt9UPkOqYN4gclw6AtLFlVth1jCbs&#10;yiCYJPgUAqBGiriEFyHG/4FguEo45nJUmATZep6Qm89ifiqJOCXeMu2xuszEtf91HotAzaQIxSRv&#10;qlSDmewesryJqi5hmqo1s+U6xXd2y27eJ5R2cOnyInpka3nx9FI9SPlp2Rum3aWi6KcFlSrrpQqT&#10;QgvyAvTQs/UlCDoFKHApCeISIB0dHoLbVIFbZrtVYquzU0H11qvS+juIRO+hvWPNgKjnBkHuq4/g&#10;i/IcojxOWCqQ5yb1F9WIB0FQs48F13gsVbB5wM/0CD2dPJfOIqJdS+hrDqP12g2MNMrmVpotTfQL&#10;fi1IhpoIPoIpTEvMiEcYhOAKgbUcUfLCWV+/NCVYgp+H4bz6+dFir1AFLguEUoNaGgC5r0gj99dI&#10;ALYgEWvj4yaqwGa+1mlZ4MnWc+g+9iE6z7egpXIGdQRgG5VfiDeIGL/Tgf7HiPCzd3Vs0BbH0cPv&#10;M0YlHOVNI8rPPjj4FCMjhI1iiFCiChwdJHCihA8V1/itZ4zHmJh4jilCTDG7AMwtP8fk7FPC7ynG&#10;Z2iHZ19haJLq8LZsMu2rlCLfawpQ4JMKLLX5yfIOM6TqBLfREarJUtJDw+Q0TniEalKdo4e53hVU&#10;cMPpBkdfoS/yEG/FV9U9gnfuwmP+6akM+MdPFZQJvEtg6S5OGKbvIaXaccreUp3NLhWxlHRD3eIq&#10;s06VqP1ILaTMMqlP2Lb9wRf5PE61oFjiY9/3b2pRdjdtllfwkxqcJexmuV7Pp5Y0SmQdydQWcrw4&#10;C7zo1tZeWZmnnc2XuLvhVKDq3S2vUZ3yXJLxHeSmJpDsbXLFEDQErf0TG5NrFV+oAvOywYEjyPdw&#10;2XuEdvQ4ld8ZU4DrtKKm5Ag1wW89QkVnALxIiBGQYW1D9cfnG3zNh20rpcht1/nejf4rBskCt8vr&#10;vbLWssi93JcFYdrDpdoHA2eRCxB+gVPIdFP1dWnuEc1FokmUeP5Ufhla36XaY1hoOI3FcCtWZ26h&#10;kMnzhsAbwMZTquA9G/e7vvGCSvAloQeqtOe8Oewhw5tGltt5CMoKC4KrRXWQfvwaBFP8LRWCoLov&#10;6fdcFhDVDkjlpiaROH+HTPGV7XOW/4XpmQzdw4b73ZObvBHt8liPkCdks3yc1nruJ83/lqpS2zEF&#10;SSrGhfgjq/XXTQVoQKIVVtufqoH0CCgEUJ/qwoUJEyVDCDofsqpq3/PQEwBD3KaHUHQZY/UDVBug&#10;5hxWJnjXyuubCuxQYVUVYdV6FV7lcQi0firN/jDPhRd9d5egJpvNfel8+pwaVCIkxP0qQ6x+geEg&#10;7S+Vpkp49fRQSQY3eFz1QxQECepuwrOzgMGeNPoaB9F19SZGWq/wd6xCQjAKd7kgjAx8kSYkuEzQ&#10;qsal2JS8CEsVuiyuB+BSb0nxSf1xOU9VOa82v+BNS4wshZx9dmAl+CKtdrx4pI3H6sDKQDPVHxUg&#10;AbwUrEf4ykk0HDuLzqtDaL42i9aGJL+XbcLtERUevweCrr1dw93uWsXutuasdQwf4A3ilqakHH5B&#10;S/kUXdy+gwo9FHmBCO3w4ABjiHC79RTDg/fwa79UjZ/5yjX8ws804O1vdfP3581zRSAEneAeIUhw&#10;3tkzCAp2I2q/o1q8TajdJvgUUn4jt1RcgZCk0pP9HR3he6kybxF8E77LjLUr0v7KWguAgiQVolOC&#10;zxAbfoK30qltpNJq43HZwSUCT+BbEbSU9KC6y9Larq7kEV9MYnFphX/cLO3sAyzmaJELT2mPQcvz&#10;gpBTQzr3QzguJjQD2S73o7GkUn+7hN+m6/tHkE4p4VGCn5SfC4JwIcV1q5iJb2GJ78/ynNaoTgu0&#10;UGtrwCZjdwO4t8mLnQpIpbHihOJ8msv4XRR5jvnRQULknFngtNr//GiNTkKv6wjWA0qGUAn2yA4r&#10;KUIV2Ecb3H8eWwThJqEl+Lm2QC0JPMEvIggSaKXXfayV2WQDIO2uQCnV57LLfG8vLbbCQMjnSqQE&#10;zpW6zmh+kZPIdJ2g+tPQt08IwI/N+mabeP61n2C+9gQW1fY3GkEhvoJ8nspbxQ4EOHWA5mN1gSlu&#10;vkJ+S0PhXhgUtY06j3sA6uYmAL0JgCpTpg7Q1gZIi6yEyApvbon8MyT4/S9xuUQArvD7TlB1TvAm&#10;dWu2wN9px5Ik9l9Kqco0b0RUj1n1BVXmXiXM+Fg2OU2QJglZDdFbTjwrqTPCiCCSxVXmN9RP6BB+&#10;PSGChQqrj8+tr58sL0PbadkTlM0lYMrg6MYEuzbAHl6cXVKABKWywB6CSop0aXwoASjQySYLlhqp&#10;oLaqSOSRqctIxNntMI+t0SWqN2jtjZYR3kVfN20urXKIalF9AxVBdYsJUtXa+OH73DetMxVhP485&#10;Eswi0tCPQOUFjLYTgrSe8UgA8YEQow1JQikZa+WSqjDWSGAJhNpGyrCe9rfObLGAZ/ATBEvWdyHk&#10;EijqWhOn6lsJ1SPe38T3NlP9Ea60uoko4RftxEqsk+qP8Au3YKG3BlM1F9H80TG0XOlBy80pBKtX&#10;TLn2Rvldx/YIdX13RX6P67ZUbcT6hjgV+V2MRB/gzuiedWK/XJ/FleZ1nLqewckrWTR08PeKaPzv&#10;M9wmAAeju/gf/tS/xh/8XX8f/9Xv/XH8kd/7Y/izf+Kr+PpX6zA8cB+JFJXhHEF25yluzbywDK8p&#10;PUFMyo8KUEVPVQJrkADUkLYxwk4Z5LExp/4MkqX+gepsrefah7rYCIIehLLgsshvLaU3sUzIJan4&#10;VnkxpKjk0oRbWiCTpcluU+mtY4l3+4XZFBYW06X+fLLHBCZjmRZnZVX2SW0+O1iKuyzvUpb7LXJd&#10;/p4pwTkqBdX/myYxJ+ao/uZXbbib7LAm5nEWmKHipyWFmSFU82tPrI1rzbp4uOTH1g5j+yE2djXv&#10;xUtrv4wnaK3iReSorbOxOutHt9x6FBpnq+FpGpdbaD+GQoeGuB2n6jqJXN9pqrszBBcByNgJncM2&#10;QSjgqU1vP/lhIRASciWV6GPfAqtN0CwwgSjoMaQsNy1R4ix2gUpSSQ/Z3ry6zxCAax08B5tP5DiS&#10;hPRy+8dYbn7PJnbKNh9BuvEo7jScp91pRnp2DvnVNdp+Ak1joqn4NvjdqAqMvpfC1jMUdl4ia9aY&#10;CnnrKVZphVNUZWqGcMHfV9V5insEIoFEB2DDFUt215Qg/wvq6K62YHWF0uu6wcXzT5AqPuPv+oi/&#10;1wb/aFn+3puEnPp7bmFF7b0M1Rh0na5dpHhcKc+UKdBHpiCXk08JpCI62qielF3tU+aQcJPtLYWS&#10;D+rw7Do7O/j5EOhU+t6KICgrzKXaDnsJxwDfozL5QSoX2d6uDoKvpAAFXY017qb9lZqJ8SIe5UUc&#10;DksJFlBTvYC21iwGYlQytMYqjdUXfEi7/hAtXQ8Y99Cmclk8vuy41JHLBlORBtb5eJ0gpI2W+lRb&#10;IK13mCo3Qms92r2EUEM7eqqvYLy9ghBswcpgNxJDHUgMdhB+LlKDhBWBmIgRYrSu3sIuEYSLavfr&#10;URsgVaEFoUhluBCW6qtBIkRwCq5hqkmCLh4lAKUwCcCVaDeWBUBCUf3/pluuoev4B2g5eg3dVbNo&#10;rlpAqHXV2vV6eQMI8IaiuVXUFNDUsIr6+hQi/L6aWlaplu9ifOQJxoYe49LlOYIvjhM3V9HU/wLv&#10;nV7AhaoCWqiAB/ndTt95SZVcwP/03/8s/swf/Sr+/A/8Bv7cf/0r+OP/xb/D/+M/+2H8T3/hl3Hy&#10;+BDuzADzVIN35gmySSUv1C5IWPH9o3eo3hgaxysIjpTaBAU5dX8ZK3WBkVW2voIMWWeNPFEboeyw&#10;OlgP0gYPywZz+VY8rQywaxhX47VXA1pnGV2qsMXkFv/sRSq2POG0QTDdtW4xSnSsWNUXglLPua2S&#10;KbPcRmWtljNb9sdP8AJYpMoUAGdW1LanzC/V33wWswSiih1oqVBnWu0zRcWRyj2nKuGFrj5uau/j&#10;Rb22+RA7O4/x4N5j7GzxPJVdpn3OUhFlc7RpK4TuYh6F6SjS/Tex1H4WqfZTyLedwFoL1V6bAEgg&#10;EjYpAjAdovqKnEIxepowO4O7VIJ3Q2dphQVAZX+vMrR0mWC1+VmiRMArPbe2P607BEAPv61SyAar&#10;LTEXUn9A13dwvesMtjpowXmOGY35NQB+hETbB4g3v4+Vxo+xqLlAOiuQHosgs5KhwtLv9Yzf0XMU&#10;CLFd3hju7T7H7l3aYE03sCVlSAASfJmtPYLyMdIEYEqJEBVGVUaYIEtSjQmCCkHQqsPwt9drBkSz&#10;qvxPcBlXkkTthtxOQ+uy6w+xwN/z1lQai/z9klR5qh8Y5w0woYo//E8s8j+hNkQ1fwi8SY0RVxsg&#10;36/uOSupp2jryKOrTUmFp4TfHuMJVaCU4FNaz8cE4CNTdQKgoKfXbRs+dipQtlfgc+pQYQCkguum&#10;tRVAA4Srt7zqC6i2vwAVmcb5jo+8onrJ4d/8q9P4b/+bf4T/6o/+b/gDv+8HcfJYFFMTL6j+thEh&#10;6Frb7uJG0y4utdzDxdZ7uNy8hUpGG22us+FKoAiAGy4xIEvdS2WojtS0ySEqyF7CINy5hoH2OfRV&#10;t2Og5iYmW9X9pYmWtJMqkCAcDBJWnWZTE1SCgqC6qvjlMtWgRnDE+wU5Bu1tIsx1tMoa4SEYxnvr&#10;HQAJzaS9V0GAUmUuxQJYjHURpE1Y7K7F0OXzqPv0U3Rf7UbvjQQ66zL8Dtf43VMdE/LhXqpg2l6B&#10;vKEqjfaWIkaGnlHlbqKtPYehkYcYGn9ipeYvV+ZwtW4L15p3TQk28ObQxJtObHgPUzMvEY7u4Cd/&#10;4gr+1g8ex1/585/hL/7pt/FnfuCX8AN/5Gv4vb/nn+P3/d9/GH/jr72Ps+cmrX1wKUFFSCU4wRid&#10;ouKbouWdpbIjDG+b+tNjqT21D6oLjBIlLgM8Mv6MkKR95vNBws8Ng3vJJcFHEA4ShFEqwbfUAdbu&#10;/AZAtQG6P6zrzkKgqS1PlZsJwJnlNSxq4LtlCzVkSvBzANRwqqXUDuapBmZVporv1SgQqb/ljCrA&#10;yP6q/l+RKjBvEJQS9ABUqERWPEVoct/JLC9KhRQIwZylhStuPsb69mNsUvkt0CoPDU6ipTWIjq4+&#10;KtMMLTHVTPweVhaKWF1YRPJWDMuU+PPt58wCb7R+jK2m97DJZZEQXCUAU4TdauQscpHztKsXsEs4&#10;7RKCW1RrUoCys+UA3CTAfBLEQtswNJLEssgGQK4zALphdupHuNNzDZu911Dsu2KJkLXgBQOgRpUU&#10;VYVGRRRaj1gVmBXrwqOKNh9ituFjq++2PNiFzOw0VpOC/QMCZA95qqgNKrFtfjc728+wffcl1naB&#10;zM4r5Lb3XF9AbpMmrARBA2HRtfe6IhUEIh87NSggEnZSflJ8eszYf6ybo99ebXxUlvrNb91JUb3n&#10;rbnENZnwt0u5/80if0sVwFC7sm6CamJJ89xXGapTuBh/RLAUqAweWRcXKUCnAl309VLlCWqmCp3q&#10;0/pw/1N77FWgDw9AQVN2tZvWrSuwTQDepepjEIiq9yfLOxCm1e15gl//hWb8N//VP8V/8tZfxO9k&#10;/I7f+j/irbf+DH7x5ysxMw1EQlSO6qdYvYZrrY9wrnMPZzuf4lLXE1S030N14watIdUdbXqEClBj&#10;hfuCW9YuGNaE3RHXXUbZYyVTegN3Ee1MY7htHNGqegzXXMdkm5IiUnsBA2CC6i810M4gCAdoXani&#10;9pVclLCUJSb8BMG42vi0tKwu7S7BJuuboL1NRmSlBVEqP+5vaSCAhViQAGzn8Row0XAF7Z99hMaT&#10;NxCoHkWwKoFg0xa/oyLV7jqVLT+XJaV4M+ncQkP1KrpaNzAYeYzhoadobk0jMnCXamrP+tRV1GRR&#10;2bSNKn4vDbwBNau0WeiR9cEbv/WcUN1FdUUaJz+bwy/8dBB/92+cwV/+C+/gz/7JX8Wf+qO/hD/6&#10;+38av+e3/QP8wf/8H+Of/qNjqLo+h8mJPSxREc5SEU5SHU4QpONUhBOE4cT0E8LvKSbuPMfkHVrm&#10;aVnl51SFBCZhp0yy2gENiHouAPKmJvusYXGRkWd462A0gLMoWircGFHCj3b2zmKBf3J1Z6HF4Xq9&#10;bvDT8Cnd5W1bB8GFhOv3p20SeW6TpRIg/Kzri7X/FQ18kwsZqJtLOQAX+b44bVQqS3haUoUXnLKJ&#10;VAzrvMDXedGtJIu860xROfSjpqYd169Xo56WYmx0Dlkeq1jkcQnYRVrsleklJAf7oIKPqhCT6yT8&#10;Ot/GRsc7hM4nyHWdQCZ4zoagZQksZWW3SwC0Ts8GQFnggxD8PAC1FPh8n0APQANiWP0Lz6HI5VqI&#10;8Oy9gQ1CcKOH6rCH21MB5oMEcOAIkl2f0q6rNuBnWG06glXNE1L3jpXVX2w9aXYnPTWK1eU4lGUv&#10;rN/H+uZTbG8/wQPG/a0n2CLsilxXEPzuAfm7L9zICypnAVDQslB1aEJMSm9FKl821yDo1gt4Bj1+&#10;5wq/zoMxxXXaT2Hnuf3Gk3MZ67pk8LMiCkqE8XcnAJd4s3x9nDGPxRtrmkDM8Ga1sHKf8CAwqDIc&#10;0J4QEm4Z7uc6AU22N0wYEoCCZJjK0AOwHHweiE4BaqSI2gCdCuzuVoaWj6nENMvc0MBz1FxP4a/+&#10;xV/B/+Wt/zf+s7f+v/gD/+nfwu//7X8D/9ff8lfwW9/68/ixHz2KiduvCLZHqKvKo6p6A9fbnuJs&#10;1zOcDbzEhe5nqOh4iNrmbTS3bBGUBB1hq/ZAZYUj/UqWEIKhu3xNnahd4kZFHfp7+B/uXcZgawiD&#10;dTUYa7yBOx2EYJ8SFN38z7bSAncyuswOJ2KCoNrwWg2CDoYEnak/wa4EP8FSiRULtfdxe75P6nKJ&#10;qm8xQvXHWAq3YrarAuHLx9B45GO0Xw1S+c2jszaFjsZ12tsMWtszvNlQAYZ53lSAwW4pwJQBcExT&#10;UsYe2SRRbR05DI48tWIG/dGn6OD33MHP2UUFHOR3MDCsvn9PEY09Rm1tBvV1RTQ2bKC+ZgPHP5nF&#10;V3+yDX/vb57HX/kLH+F/+JO/gf/XH/k5/Ik/8BX8vt/xd/HHfv8/xT/4mx/ind9oh+ZvUZ9CWeTZ&#10;WWBujjZZ6pAwnFRZLCpEhYA4NqFQv0DXjcZ3iTEVyPUDt5/aYxVbfcv9IVUDjqDhnV5LQUfjfQW8&#10;Wao+AXBuZd3+zH44lQdfOQC1vQ9toyF0Xv15AN4R/OZWaYHdhSPw2SgRqkONF16hpdXAeiVldF5Z&#10;wU/tWlQvC9w+ErmFpqYutLT0opV/oO7uMNcNU5bPYIX7LhS2kebx5ud47lNFJMZv0w40uy4xHe9j&#10;M/gu1ju/SQC+axnhbLcysOeQ61EHZao0qrVtgcyUXZnSK8XnASj4EXIMs7x6PUyYhjXM7hzyET7u&#10;v4o1ArDYex3bwSvYCXBdkMozeByJblrcwIdY7FKV6E9RrD+CNVre1boPbYKkxfbL/PN2Iz4zR/VX&#10;RL6o72WTd9RZzM8uYWdtB0/u7uH+7h6hqG4vz5ClDc5tqz2Qz3nTyBCAZn/N+hJitLEegIoDJegg&#10;aNCjUlSUg/Fgu8fIbz/nY3WJytv/QwBcpeLXeOFkmjdJQjDB/0VCiTA6gzgjkVYna4YyxbnHWIoL&#10;Cju80J7uqz4Xewa5fkFNSpAwNACWXrfXuCxXfR6CWvZTOaqSi6KXNq6HCi3YvYNgYNeykmePT+BP&#10;/Jc/SsX3v+D3/86/gz/4O/8eft9b/zv+8G//u/if/9TP41/+g1P48LtBKhYV9nyGxvpN3Kwo4mb7&#10;U4LvOS4EX+IKlzXdT9DQchft7eoKwuMT5qoVGKLSiWoy737XV1AKUMmaLkHYssr3aJGLGOuZx2Bj&#10;F8YaajDZUkkIqtMywTXYgbjgRwgmqNzUbcWUoKlBF0mqupSCkEsSeEpqLOl1ZXst09vm4DdItTdA&#10;y0t1uRwm/EJ83teEsfqL6Dz5GZpPXUB3zSSa1OG5JsfPmkNtwwo6u/LoDxPkUX0H/J14I6mrTKKX&#10;lnYk9gwDA48wMKTPn0Fs8DEfP8YQIThKWzmuPnkjjyhU7hOOguADqsU8agU/3jDqmvNobMqjuXET&#10;VZV5nD6xiLd/fQD/7sca8I/+t3P4G3/pY/y1P/8+/uc/+x38d3/85/Hf/8DX8Df+l/fwE//sMr71&#10;a92orUwjxnO6NfYSUxMEIZX69B0G4ThNOE7y8QTjtoKv6bmNF1YSRXEbPLdXGBh8eQBAwU+RZRgA&#10;+eeVkpPy0x9cj7XOwGZ3c1lfBz891t1e6k+hx9rOw88DUGpviuCbnE3bMDc9V4msZTWcE3wr3EYK&#10;ME7lmUiv81zuWVcPdbEYHV/gn2iIP8QQIuFxXgC0EJEJjFIN3iYMJm4tY5Z2LJnIW2WU9Ooz3Jml&#10;gp2Yx8rwAOIdl62mXqH9fRTavkUIUgUSOqryku8+i7XAFRR7blLFEYLWj8+pPSU+vicAGfttfqXX&#10;16T8lOzg+/Pc1zr3u04FuNV9BdvdhG0XlWfXSQfAbgKw82NTgOsE4GYd7XnzMSw1nMFMew1mRgax&#10;vJhGvqBM7Tb/XBP8o7agub4J0d4wlmZXsL3xEPfuv8L6rhtutqpRM2u8gfDGYW2BtMo25tfaeJ2d&#10;PQxBp/AcADV/i0IAVOg1/7qeZzc0xvhx6f/hLLCUXYr/B0FO/yuzwwRgQvBjJAlAJdfS/G9k1M6Y&#10;eoyoJqkxuD02sH0uwoQdQ8Pg+hla50HooefX7YOQYAz3EY4EjuAXosVWW1a09xnBNoD/5x/6Z/jd&#10;b/0g/tDv/vv4L/9TWq7f8ffxl37gZ/HLP16Hyx9M4/JnMzjx0Shqq7OIRV+it+sR3UYRN5p2cIPQ&#10;q6D6qw48QzPXN7dsU23yuFJ33a6CdF+vutCor6CUH22kJm4n9FTJujck1UqoEMbDwTzGOyYxUteG&#10;8cZqWuEKzAZqqe46qdo6qOpoXQ2GVIFDWhJqBFqCkSQYk7SyyZLSU/vestZHFdyeyzhfXyFEF/l8&#10;Wdnm/m4s97ZhpqMaoaun0HLsNAKXO9BVs0R1l0BLdRqNdWm0tGV5vjuIDvDcY/cNgCoKq2lEA+1b&#10;GIruYWRE1V2emlUO9mxZR+ex0T2MM8a4fnz0EQaH72Fw9CHaOvOob8pRWW4ShCpRX0RTa5aPC1wv&#10;GK5TERZw/VIKF04s49h7Uzj63WkcfXcG739jHL/61V587V+34l/+8A380F8/in/4QyfwL3/0PH7l&#10;55tx5MNxXDm/hOrKFBVmjsJow8pfdVKxtnVQzfIYDTx2dX0al28u4fR57vfYbXz88S1865tRB0Cv&#10;/soBKEXnASj1J6h58CnKQWiw4/aCn3r3e1CWA1CFTq2+HwE4TQWoIqeCnwokCH4CX2KV1llWivvM&#10;U9nki1ShVKCxwWl0dER4Bx/klzuH2ZkUpqbimJxYwe3xOcJvHtOTK5ieWuAdYQ7z8ylTImbHFlex&#10;MLWIxcEQ5tR5lKprNfABCl3vYoMqcKvjY8YxbHSdJQCVvLiIYoTWlcrNQEcl+GUALA/Bz8eGWeiD&#10;voDKAm/1nqcCPYeNUvIjSwue6D6COC1wsmSBiw1SgJrY6RTt7zXM9wWxcGeOn2WDv899yvwl3jnb&#10;0FDTgLqaWrQ0tFBlDPIzZ5Dj65vbe9ikAlwn9PIanUFoZtb4264Ravxt97u9aFmCnn/sEiAlCB4C&#10;4D4YGS4ppbHHz6zdVipQGWD77fjbp0s3VS09BBXqIiUAakY6KcB4UgDUcLMn1uVE9tbDTREJKzNL&#10;a1UCoIdi+TZ+eFy5BXaZYCUmXJeYaOQ5Ohp28Pav9eOH/tpR/Lk//lX8F7/r7+APUfn9mT/8b/CT&#10;//gqLn48jdrzK7h2dAqnP7iN4+9P4uSnk+hup2UWhLnfWl5cN3ixVlP1NXTcR4eUZdd99BCwfVSb&#10;YUKwt0sz3HHJcAB0dlhVkkO0w+pCo4x3f99TRHp2MdabxkjbIIbq63G79Sam2m5ipqseSxElRtR2&#10;pz57rg1PIDQYMixbbLBrRypGwFkbH7ch7BTJCNUjQbrM7Za0jvCLh7ow392IkdoraD9zAi3HbyBW&#10;dQsdN1fQWLVAAM6jtZ42t0Mqlr9L9K5FVPN08Ltsbciji99BrP8xAUgVOKj5PvRd79DmPsPt289w&#10;67bU31OMjj1FjCqxmbCray6guW0DLe3raCWUNBxRndGbWzcJpzU00HbXVOVRcT2N61dTBGEStTc1&#10;cdU2Olrvo735Pi3wNq5fzuDoR1P49q/045e/2oZf/blOfOMX+vCdXw3jo/eGcPTIBM6fW8SlS0uM&#10;OZw5N4Xjp/hbnryNE6cn8dmJ2/j02Bifc/2JOXzzNwYIQN61VbcvU6AK1MWi7gp8ro7M3v4q27fM&#10;u7cSI7rT25wSUg5lCtADUH3CNPuYYt/+EnKq8afaflKAgqAvjmBlsrh/Wd94eoPWV1bqHgprdzG/&#10;kOLFMU45HuWfZ5ySd8ku9MTKGuKM2TtpAm8Z0xNLuDMpBbjMu9BtdHWGKMenkM1uoJClFSYwZyen&#10;MT/ah9meq1jp+gwFKsDNjrexTVu80/4ZtrpcdWirDqOECMN1g/lyAJZDb0vb2GMuQ1SQah/U/qw9&#10;8CztNfffe4agPYO17tNUgSex2nkcaQJ4tfUoMs2fId/wMXL1RzHfcAkLwXas3p5ELpnlDYE3lESR&#10;lmQMbS2d6G7t4MXXTQjE+Gec4h9viVI/hTi/542NB9i999La/5SdVb0+taNqXhDBTxD0Q+G8ovMA&#10;9BCU/TUAltoNfXj45VRyf+slb4y7Nk+IbmYa7qiO0PZ/0jEZHoIHIORx+V/KKLOc2iPkqNZoMwWp&#10;cL+eP7MQ6KIRredjgdDgJ+hRLfICdP0FCR7r//cQEcIwrAQKwdJDlSWgDtHu9vH56ROz+MqPVuBH&#10;/vYF/Pjfu4a/91c/wV/6k1/DP/irH+DEt4fRcDGNqjPLuHJ0GhepDs58MonTH8/is3dGcOHkJAZo&#10;qWN9jxCN0naHH6G757HNfRtQBtqG5Lnj9Yc0WkVAF3x3eD7OPob5PBp5QHDcJUgISLPue3zOc+xb&#10;w2jfPCLNnRhuuolbzdcw0V6F6WAlVKpqiSouTohZCH4Cn0UnQ22EbilVKLucjHbRFnebClxmLAqC&#10;Eb6X8FsOtmCy8QqiUn/HL6Dzci+CNTNov7GEtkoCsIZCo3EVPR0CNr/nCH8bWuBYVN/vfQRVVqxt&#10;EwPhJ/tWd+zWHr9vDRvcJPAeIhQl+Kka1XG8QXUdmzfQTEXW0rFGAK6ho0vqbJfLe2htv0tLvIX6&#10;hg1UUwHevJnFzcoMblQk+DyJxtZVtHWt2/YBfs+62XR33EM7b2b113kjupxDxcUsblxIob5KRTU0&#10;QkgJs6fWRUk3qPbuh+jius7uRzwml1TtnV0P0Nb2ECePLQqAukAIwbyCf1Y+j9NyCn4KqT+16XkA&#10;uoKnsr8eiAf216wv//y6aNSlYml16wCABJZsryCorKEAKOsrAM5TDUoFuvNQu98DTEwu8kIYRTA4&#10;yD/XOG3uMhZ4ocX5vrQyxTzesuAsNXkngdmpJBZmCMSpeb6nDxfOnaAVasdmfgtrhMAsbeLM7XFM&#10;Rrox11NN+3mWVvgItluPYKPhIxSbP8B2z3Fs9Lpxwa4bzOvwOwxAHwKfDwMh37fdx+d9Un4aZncO&#10;Vn2m9yQKChVj7T6JfNsx5NuPodh+EtmmY8g0qr/iUSw1ncB0Rz0SY7ewlSHQirzpxAv8DnihhEd4&#10;4QxiJDqM8ZFbGKfinZimGr6TxARD38XSbAJZ/i7F7WeWCRaUklJdUnCEm+C3D8CS4hP0PADjUoal&#10;NsCUdZ527X4OgHsEIEMlybZecR/3zQIbAHlzlApMC4L8/TNyFqXQXMTqXJ0gAOMpWmH+JksJKT9a&#10;2JCHnls6GDq1tw9BwtEtqcakBiN8XWOGBUJCUW2F1pbIfcQiLzEceomWqg1TB//s717GD//N8/gx&#10;Ln/qn1Xhm1/rwEVCrpZKo+pCHJdPzuDKqRku7+DSiTs499kkzlL9nf6YVunbEdw4v4AYIRihohPk&#10;NEFTUJ2uBV+qPiU4ooSFxhFHNGSM0FMbYMQSHoLnEwwqCMpBQnOA7xkgtDXCIhre5mfOIhKYRKyl&#10;DSOtVRglAEfbr2OquxKLYdrYSA/ikSAVnYefQvArRUxLZY1phyOEIdVfMkbrG2nHfLTFxvyuhDox&#10;11KH0Zsn0H/hM7SeuIrAzXGqvlm0VtL+3kyiuWGFimsNvTzHfoJeHdBjg4+o9B7xM+0S9hu8wew6&#10;9Ud1F+yhzQxuookWt6Eli3pZ2la181HVmepbo/2l4uveQCujPUCAKiNfinYCtZVqsLGlgCpa74qa&#10;BKpqk6ipX+X+qACpGNu6N9EZ3OY1zeMThJo7pkkz+lUXUHkjg5vXUqiqoG2nMlXiS2PHg1TaXb27&#10;PN4O2hgdAR1LPQAUXE+IVlYUqBpvOQCWhxIQS8lN/qnVN2/NbLDA5pWeDyk+y/RKLRJIAqC20XSK&#10;CgFQUyo6AK5bskMW2Cc+lvWaZX7XTP0leYyc+ojxfZPTKf65x/jHGMPw8DQmqPAEvwTPJcVjpWm3&#10;bNQBjxlfLhKCGV74SSrAOOZ48d+ZmkNT3WWcP/UuAu3t2Chs0xI+tMzw3Pg0psNBLAarEe84C5W2&#10;T9R+A/G6b2Az8BEt6glCkFaVELMs8CHY7UMvchnbUVWKUV/AA/htEJzqQrPTewG7jO3ec7S+tL1U&#10;fhp7nFMQtMXAMaxT+a03H8Ua4VdoPkkLfBqLLacw3XUN8VtjWEutY3udCmx1kzZ/FsOx2xgfnMId&#10;2v4FWv55KxibwzQBNM3v5858FovTCczfXsQsv8M0f5s1JUFohaX0ZUs1plfg24egYCdlyOV+eAWo&#10;EDRLof6CNs8wlWV2c8/GHKvngG5oUvMqmKD/T5LhIOiUoLrteAiqySWhoZV8Xd1gIppDgopCIIyE&#10;XURlh6kMI1G97raJ2mPCUtuUlv0M3e1DVIjR2EsqEPC1F2isWcMn347hp/75Dfzo3xH4ruFn/lkd&#10;3v3lftyg0murXkNXwybqrqdQQbt0/fw8rp2bxeXTd3D11AIuHZvG+SNjOPfpbZz+cBJH3x3BzfO8&#10;Ifc8wCBVoFSrOmsLfDEuoyqUoIwv7e2AVJ1q4qltkzY4Qls+yHMcYgwECUMqkgFa4EEpSoFcCjiy&#10;i4FQHkPdIxhsb8RwezVutal7zGXMdqsQQoCKrte6xgh0CSm+Ugh+CcLORpBotIesL2OZsUjlN6/C&#10;p5FazHbSYlfewOClYwie+RhdF+oQIPyaq2h7q+Joq8qhrSGHLkLH7HvMqb9+TW9p7YB3McB1Unnt&#10;7QRdfZIKL4umLiq8IO0tQddAmNXT6jZRJTbJ7vK1dr6m+Xjb+f10UhWrtJnaQgMEVBfXCZCNhF1N&#10;fRrVdQnUNaYJzxyt8gZVHBWd2k77d6wLjcqVtdNCtzQV0VCXR1VlmtY5Y9McBPT9x3jjGaICH6Ba&#10;DFNl9myhndHF36WDIJX9bu3UcgenT83hg+8O4y3NB2t3bv55FWqTk+orV38egC6c+rPOz2oH5EWm&#10;YW4a5+s7vFqHWj5e4oXrK79Y+5/q+3Fp9pexpNEi8XXaox3CjxclwTs2vsQ77G0MDk7gFi90gW1l&#10;qYAUz8MVXtixMaZSOIJgklCM81wXF6gENT8IobDCY0wMj6C58TqOHHsf9XW1SCZy2OB55+douYcX&#10;aS8GMB9qxSIhN0cbvNT+Noq9nxBWp6zzsgfgm8DnQwDc1rIMgoptgnCXEL3bcw73GDs9tL9UlkVa&#10;4GzoJDK9x5EPHMUm7e9mE1VnI1VhywUsNl3AVNtVLNOqb9O67xSfYzVJizm1jJFBqmBa3QVa/QRB&#10;t8rfJsXX5nkjmuP3NsPvaHYxi+WZJJa4zRQV8xy/B9VlVNEIheCjbKyqOrupMKXm1e1JtlcdnXXz&#10;IhAVVPEa7eHgJ+X3bD8y61KBrvqMFOQsb0ICoKZCsAw+fyMBMM3nTtUr6UFnwMcCcYrgFZyX4oIZ&#10;LzDCQhPpvBa8+CwDGebFGLlHABI2Mc0vS5AM7GFo8AWGB1/xogRV2FM01q/j/JlZfPPXu/GVf3UN&#10;/+pHzuGnfvw6fvlrLTjxwSTqLxfQVccLqJbKpCpLu0eFUZlF880MGm+kUXtlBRUE4Y0zC7h+eg5X&#10;Tk7h4tEpXPhsBmc/nsbx90dx5rNbaKrOoJ92TFnfQQJshMpziDAboLobpvqLBp7g9iAwMQoMUqGq&#10;60aM4NDnVOWYMC/kflOxL/jZaINl1QnSIb423reC4Y4QhluaMNV6A5Mt5zClqTWDahNUsqOZVliJ&#10;jS7aYcZAtwvaXmsLVJtguIuKkXY3TAj2E4LhZkL0Jm7XXsHw1YuIXjiFjpMn0XuzD+3W7hdHJ+1m&#10;V22G1lLzIK9RydK+K4tN66sy95HYEz7es+GKFRVxVFYl0ULQdXRtEi6bVGlrBFOBdpVwodJroW1t&#10;o9prp2rr5E1Dk5R3E6CqvtLLffbxt+zhfjW+u0OTUBGWSlZo8qLW9m2u2zEV10/whhT8/TXNZo/2&#10;1839qpIPb2DNdetob95Gb/cD/oeeYEAl9UdV6PQJgrxJdnH/mg6zk8qwiyqws5sRuIf6xnV8+MEo&#10;PnpnFG+pTp8asPXnFQwX1FWFikIA9LZWak/AcwBUF5hSAoR/aGd1NRkSLybCzwNRr8kCz2uu3zIA&#10;evurgfQCoAonyC4t8iIaGVvgXWeKf/AZTE+tYGkhgyQvdA2yTyd5UTEygiDPJ8P3mQokGKUEE8tU&#10;lAtUIosZrCxTCc3NY2piAF1tVbhx5Sw6qQRTSxns5p9hLf4UidsZLI9NYmVEDceXkAqdoE09hu3g&#10;KQJLKk7AU9+/N0CP8RoUBT2+tsP1FnpM6yv43QuexXbgDDZ6ziDPSBOwSaq/HKPYdhQbVHwbzeeR&#10;qDuP2dabSI31YTMTx7r64K08wOREEsPKdI9P0douI72cQya+iVyKUFl9gCUCbJ7f/yK/4wW+tjyf&#10;JgRp96cSmJ7hY1rnIlXk1s5z5Ag0AVDZWGVlNWpDNzENeXP9Ng8iuUYYrj002+uU3wEAHQSf2+Tr&#10;qfwT3ijlEvgbqH24DIDeVXgIamkQJABXebylBIGhuzYvrlj0GQYHnmNo6CXhRgur4pmqJsx1el1/&#10;cPUR7KR9aeKfv+p6FmdPzOLjd4fwqz/biq/+RCV+5icq8EtfbcQ7vxHCmY9vofriCtpq1wk+Wp+a&#10;TVriDJ+nGVm01hSpBAtorSYIGc2EYVPFKmqvLqPiwiKun1nExWOzZoXPfXIH5z+dwZF3hvHpd2M4&#10;SxBepy2uuZpA/dUk6q4kcfPsPN77RgA//LeP4Sd++DIuUk2qWOj42AuMjrmEQTiywwt5C/1RXtD8&#10;3BF1JSHUo7TSg/0PMdJXxHD3HAaa+3G7pYYQvILJjmu4RYDdCTXwZt1m43gd/BwAVwyAAaQIvZSs&#10;L93NSlSWma+HujHX1YZbdVcwfvMMhq6eR+/5c+g6V4meqjF+9gU01+T43TDqUmhtytnwPVW2UdJm&#10;iGp3IPyMwNnBxQtLOEuVfJMAbKK9dW15vKFQWckGq62ujevaArSpXVJ7ri9ggCDroXrv5efs480g&#10;NPCY4SCoQhcBqsKOgGyuYssqAIWk+gcI3aGniAxScfM9Ya5Tk0OX9t/G47Sqoo/GcSvDzpuMSu+P&#10;qdSVOjjv8XhPCdzHLkIPud+H6CYM1Wm9qiKLD98bwdGPpvGWdUPRn5d/XFlRJSvKAaihcPvA459a&#10;/QMVGjXi4adhbl4BOuVHIHLbBdpfDYlT5+cZ7lMQdAAsmvKT4tOFskD1Eh3kH4bK7xaVy/xs1hId&#10;q3x9VdlFqQspRZ6PBtvLBqeUVWSkGVKGqYQDoZVmoi1cWVpFYjGOXDyF6Vu3eacdJBRWsJq4h40i&#10;kF99ihShuzJ9G8vjQf6ZagnBG1jtvUoQXoeqQQt4O4SgYoNgU2yrQGqU2xB6NibYVOJl7Iav4G74&#10;KuF3lYC8RgBeMRW42Xsa60p6UAVmBMDgaax2naIFPo28xv+2XsBK02XMGPyiuJ/PYWfrHu7M8WIY&#10;S2NkZBGTtLTLsxlkVgq8AWzwO9lFJklbmSKsdLPRkEPeaNQBXPUT5xephudXMUsAzs1l7HsuUNGt&#10;b9G+Ummreks8qa5GrllDzRj63fSb2k2swGWRipDhrK8g6IbNOQByP0UqQAJwlQC05g/+Jmr/S/L3&#10;SpUgaFnhcggyMjyOehkoMbPEG5EKH4T7n1Md7aGH9rCzdQetDbRVdWuoI5gqCaWb1xK4enEBxz69&#10;hffejuGbv9qLbzHe/kYI732zH5+9M4gLR++g5jLhVr2BzvpddDfeZfDiqqcqqS4SeHm01WfQQYvV&#10;0cjHtWtUgQQgFaGipbRsrckQhhnUXUvT9q5QCc7jyolFXD6+iAtHqAY/ncbJD2/jk+8M4tO3h3Dk&#10;uyOMYRx5exjf/Pl2fOVHrhGCJ/Fj//AEvvXLTQT1Ivpou1QkdPoWMD76FINDVFexHcL9HgF4n/Cn&#10;mqTNH6LVGzIrPIWRljZMttbSCldgvPsaJnuqMRNsJgTbLbmxQusbHwhwyYgGkTQAch3htxTh/1md&#10;nns7cYcgHb9xDmPXjiF26QQ6T19B5+UAuqom+FmX+J1QyTFaalfRRBuqjuIh2XoBp2sX1y8t4eRn&#10;kzh+hGqYN4a6et4slMWVwpPF5PYdhFcrl61c10b11hGk0hIACb8AFXwvFbDA10+YhQm1fiq0fj6P&#10;CoZUmip4EaLqN6VnNvYxYppFziZJItQ0YxyBqLZejfDR2G6r8di5azY5HFVHbN48x18gJgCOPkOY&#10;x+rn99pHJRgIPSIEH1upte7AA1y6FMenH97Cqc9m8ZbKU6l2n+Cn0vUqTHCHQJL99QB07UUOgtb9&#10;pXTBCICCnwegnu8rwhIANU+EAZDgU9h4XyUyeFFI+d2ZXeWHm0aMcevWEubnsqbqTOVxvx6ACsFP&#10;7X8prtege11saT42K8xz1fy06QQt/bJgsE7YbRB0m4RFAStUk4uzOaqoNSSX7iKb5UWstrA4Ybkw&#10;h9REn/W8j8casRqqJdQqCLzr2CTstgg+Xxl6m6DT8w0pQoLPxgFrHZfbgiZD29wLXcbdPr1+Beuh&#10;q1jvvUwIqpT+WRSC55DpZnReQKLlCubba5CbHMaDYhE7awQDv/+B0QUMjq9gciqNlfk8ciubWKPl&#10;zfE3kP3PpNWl5AFWaWPVJLDK78ESQ4Tk/ApvMrTJS7yRzM1kbH4VfV9b28+xufPCsrDWOZm/rdS9&#10;U/NfDMADCLo2QA/AtY1XBOoe/ydb3B+BKgBS9RsA9bgsBEEDIH9zATBTfEhIP8CRo0P41jd78M53&#10;+/Hhu1F8+v4gL7hbuHpuBZXXU9bW09bEi4sga6hew7WLKZw6SmV2Yh4VVzNoraNqaKE9ar2HYPMO&#10;uhppyxqpTrh9By1SVyOB2LBG6BXQyehqWuOSz7murY4qsI7WjdFe79a11uV4rDyXtMpUiI1VRSpD&#10;Lm/mCMUUrXIKlReSBOMSznwiGE7g5Ae3Lc5/dAdXP4vjxvEErlM9nv9wHMfeDuOjXwvi/V8K4gxt&#10;V6hlA3fGgKlbUrpSgLT2hIBmUxMII1SJg+EMhgKjGG5tw3gbIdh+HRMdNzDRVYs7PU2W3LCCBrS+&#10;S1GpwCASXKfxw8uDASxTFS73tVNB1uB2zWXcvnYaI5c/Q+j8cbSdqUL3zWF0VE7xJrBi31VbLW84&#10;tPadrUX0KktNFVZTpSFrt3GMSvr00WmcPTWDGzf4ezQV0UKgt1GttWlSqF4qt8AGWqXgegimoNr7&#10;+Dv03UNA2XDCr68Ev/7BpwQgYTbyHAOM2OCe2esw1aFCSk/wU/EElbF3QRcw8owCiQDsp7UlWDW6&#10;p6tTE98TnGqKUN3BEQe/qIIA7Jd6HOANNvIEPRGqwRAdBN/f1n4XZ6juj382jTOfzeGtOSoHtdMp&#10;UzurRAUvHhUsUPJD7X+W/BD0dJGUwisG3/bngecBqMeCotX+E/wIvXL4CbZSBOoPODA8S9szi+nJ&#10;BFWbKkzzYrH2PsJPCQ9TfA58ilVeXOmMFEeBFzJVISGbosJJ0BamErReCdosRpbnnVHmOi448KLm&#10;cn6e74vzvKgQVbHGOuvSVue4//WVBApTk0jfCltby1r/NcKLKi/iSl9t91PZcd02VZ5AuEOVt0s4&#10;7krxMXzlaFnnbcZO+Dp2QoRouBJFbiuluK2+gD20vFSBubZzSLddQby7CvnxGJ5sFHB/h+psUU0B&#10;KxidWrKaicu0l2l+Lk0ytJZ5inyWCow3pKzB5D6KBOAGv/8CQ6XLlFnX77kkJawmgfkMZudSVIU5&#10;Kyq7s6tagc/sRqZxuta8wbDKz7K+KpagoP1VHADQFU1wCvA5VgsvaK2BbPE5Fvl9uxsl90U1msgK&#10;eBrx8boKNAgKgHmCm5BdWn5sDel1tVQVTevoaNlGF+1WJ0EWaKdt6VRxAZWZoo3qooXhn7eFYKu5&#10;mce1SwncuEz7WUH7RkvcIdBxH90tgl4RATWMW3AdL9ruliJf50XauMvYRDth2MH1Hdy2vYEALIX6&#10;urXakjBsoK2jGjU41lNF1maoGmWf82iqzKHWVOISrpyaxYVjUzj/yRTOfnAHlz6Zx7Ujs7j08QQu&#10;EoKn3x7Db3ylG//4/3MEf+t//DZ+7Su1aLqRwdgwMKEy7dHHljiJUSVGB9Uuuk1FuIrB4Bgh2I4J&#10;qriJlhsYbb+JW13VmA01Y4EqUCOElgk/VZOxUR+MBUJwIdKK+e5a3K6n9a08j9vXCcArx9Fz7jQ6&#10;Lrais2IaHVR/6vLSye+ttXad0C/Y96zEzZUrszjyyRhOfTrPWMDZ47M4d3oWFRVJy862BngT6eP3&#10;3bdFACqzy++f4FSyQ4mNDgIwoDJmhF+/Ps8wASZAEWgDZlMJtTE3F3CMoIoSjM7yPrEafQKgKre4&#10;+TykAJ8RlMr2K/MsAFLha4SPsvL87mKE6sAoocqbiqk/bh/SVJi0xb2EnwDYE9YUC3uo4k3t5PE5&#10;nCb8LhxdIgCTtLoCoA1Ty9s4XVlUXUgrhJguDCtzxQvNKr7oQikB0UPP1IOUA5crvDDVHqj+gLLX&#10;gp7G/KoLjDo/W8aXF4W6bMSGZ0juOczMrJp6WeUFqbpygqBTdk79pXh+Gt62H5oEiRBMqgQ/4Wft&#10;gLR0Saq/ZILvT9Ju8b0ZVTJO71H9POH571HxPCWYCe28ynUVDZqrSzsocpvN7GMUBeClOSQmwshE&#10;KqyCi+vXR5XXL1vsoLgp0MVKVjdCKDJUQl9KUCpwk9tt9lcRhpUoEISFKJVfuDT/CG3wevcFrHXe&#10;QKKtEsmRPtzNpLC9sYmF5VXcmkxicjpr56cyZGl+F1kqvQzPL7f6nJ/7OZLZR64gAr/HNX6fW/yO&#10;1vhdZARArlvO63fatqGDs7TCS/xNFxZyhOk68oTZ1g5sFIdU/TJ/V4OXEiJUZhbct3V/sa4vTwlA&#10;FwKg2v4ymhxfBWoFwMIzqDiu6yYlmPI3E+z4/xDwPAQ9CFVp3AGQx44/5gWzhY6OXStX1c0ItAl+&#10;KkBAWLXmEegooKdzA0HV7OviRde2jmZerLVVq6ipSKGuioqNoOps5YXYSkXC9wW4TaCV8CMMg20b&#10;fLzB17hNM7dppoXisqOZ8GO0EYQGPS7bCUQ917KdMG1rXCcouST82nnMtjoBkKqTwG7VqAM+bqxM&#10;o+EmQXxtBTcvzOPqmQWqw1lcPjGFa1RNV3mxXeTFdvTbt/GLP96Kv/0XPsBf/oFfwt/9yx/jV/5d&#10;C6oJ8tvRl5gcfOVASBU0qMRJZJNKMImBzmGMNDXjdms1RlsrCMEbmAzUEIItpgBXBml5CT2r8Bxt&#10;wXx/G2Z76jHZdAUj1ecwcvMcRq+exeDlUwhcuIjO62G0VqxQHWcJ/IxlfqV4u+0738F5nvOxI1R9&#10;x2YMgCc/njOreP7UHCr5fTe05qj81tDdT/iFthHo2yaIeNPqpSoj/LrV0dsSGI+o9qjoRgi2EYKO&#10;YBqkRR28JQjS2o7xOUE3oHHEjNgwQUb4DYw+LZWuchWcnQKkqpOCDD+h5dWY7h0ehwCkVddxYjzG&#10;4C1aZkJTBQ4021uYqjDE6I09Qw8tcm9kj/B8jKu8aZqDODqHK6fjBCDBt6CMLGN+2ZWl0nOByhq0&#10;9YddvefGdvJCsUQI/9xaqlqMYCfwGfykKgQ/glHFT+fVx0+qkipkjnDVRSCwjtLqRmJTGB1ftPl/&#10;V2hVLWvIkL3VRe8gqLYtAVAgEARdSPUlCcvEPiCdShQIk1RLUnVSjkqUZFd5ISceEqyPqZr4WJAl&#10;pKWWBFltn0zeN2tZ4GfN5jaRTawicSuKZSrBTK9ARviFLlD9nafqIwxpgdcHqPoGbmAtfA13Izfw&#10;sP8G7nO7negNWmcNp5PiO0+bzPcRoFu0wxppkgtcR7yzGvPBRiwP9yG/vIK13DYWV3IYnYhj6k7e&#10;EhUCiL6PHD9DnueVMwBqdrYHXH+P6+5b5Pg9Sf3luV2OEEozNNZWNjSh35W/57K6Cs3naDmziPM7&#10;0ly961uanOgRllO6Wd3FYkp2mO8tdYlxys/Z3s+pP98GaPUInxOe/N118+G5qHuL+y35vympPg8/&#10;K4LA/4gAmCneJwDVqZigU2XmDl5I3XcRJASDfB7o5AXWynVtu+ilErQhZpqLl/ZH1VlaqNAaqMZq&#10;GQ20qx3cVgDt1nvb+bh9i0sH0wCVo/bVxRBgBcpOwrGTdrSNdthHR/OGU4WMTirHDtllqsh2AraD&#10;KlBW2bLHNYRhrdoVaQeVSOGyVXb5Zhr119Oou5pC9eVlVBFu1epkfZGW+NQ8Pv21QfzkD1Xgr//Z&#10;D/G3/7tP8GN/5Sx++h9cxzu/0I3Wygwmh19glLZQHa4jVE/R8CYGehYRbQsSfA241VZFS3wDtzor&#10;aIUbsBBWe2DAhrqtqL9fuA0LfW2Yaa3CWPUZDDFGKi9g+NoF9F86g+5LN9BZOYp2nrusr9r9VPk5&#10;qGKn/K4EvWMfTdHyzuPEp7S9R+7gFG3+8Y9mcPHUis3c19CWR3svbygh3kyo/lS5uzfEG1gvfzda&#10;Z8EvPPDQYBYT2Ai02CghyBjQxEgElWJonEslhwhBbWcgVPuo1B8hqTk8pAJlg2WBZY81HtzUXw9/&#10;U430UfuxIFvad2yY+yD8YkMvqCZfITRAAA5QBVJZ90Wfoa3tLi6cXcRpfq4zR2dw+SwBuEBAqSOy&#10;oGdBaKkrzD4A7U/MC4MXmNqMBL59Bcg/vGzUCv/wKnywwm2XqDyWCC4rasr9zpTgp6FuKwTX7ak4&#10;+iOTGCcE56hKEgSlgY/7sXGkugip5tSmJbXnAEjwEXZmf20dw+D4evugU4Kuj6BrQ2QQJlle5Ble&#10;4Hqu9rKcQMdjyY4JpGrAT61u2ljb3PpjFHIESzKL1fkpZKPdKHZfxy5hdpcA3NKwNirAjYGb2Biq&#10;IgBv4B7V4mNa3ft93I7rN4ekFC/gXu85vu8cNntpjwm+LCPZS/Cp0XpqDLmVOC3tliUppufVl4/K&#10;myBRfznZW83PIjALgAU+t/PiOevc9RlyXJfVZ+E2FrxJaT5mfX7dRAzwfCzlN69ajoTgIn+TBNet&#10;Ucmtbarm4kMDoGKZQF3hPlUqK5Uj/PIaAndQM1AATBN89pjLHPdR3HoBjSxZWlEpMx6T5+cA6BRg&#10;eajZw0LdYmjHl3hjUmdateWovL3G7vZ28w9OePV0CYQEYjvXdWqc7Q40Z6/GpAb5miY2atYwKqoX&#10;RRthpos4wPd0SUUKpARngEDUfgIEaXcbwUh4qqKJC1o3gY7Rzn0pBL8uwlA2OkggBsxW8z0MWWzZ&#10;YWeJaY3rqA5rCcYartOymsqwSlFAww0q1CtUqFfSaKZNb61cQ+OlPI7++jh+5AfP4H/90+/gX/7g&#10;BfzCP6nD1/95NX79J5tw4ZMhhKh2ZY2jvGg1+iLWrxnYxjDY1k4A0ta2XcXtjsuY6qyi0iPwwgHM&#10;E4LzVIFzBOCd7gbcbriK8aozGK04hdEbpxG7fBqB8xfRrXG/VTNm+/U5WxvSvDkI/Gs4SdV36sgM&#10;wTBPAFL1HSUkjkwTgFM48eEdXCAAq2uzaO4soJPw62YEqQL7Iuqm8gi9NnXBA0s8uLY8KT8CiWDy&#10;sQ+/288wfJv2lkpQ8IuWYKkqzab+CEA30ZFK19M60ybHBqjieh+a9Q3Q+gYJP3WpCVM5at8Cqmxw&#10;zOYgfsX3EIBUfwbA2B4V4HNU8/c5fYL2lwrwPJX55QsrBKDgJwgqCED155KNSTD8nVshAMoGC37q&#10;MmEKUBcXLzRrJzQA7lBJ0MppPwSplJ8AmOCFKACOTlD5KdkxscILZo2w44VqF8vrANQF6jo8C3QO&#10;eLqovSr04eHnAZguwU/th/sA9MH9myIswUL7EgB1bHXcVaO9JuzJb+xhnRDc3ryPnUIBmzOTyMXa&#10;UeirsFJWmsltLXYNawJdtIJQJPwilXgQvYmdkEuA7NAe3+XyrsYWBzXj23Wkel2lj+ToAHIL87Tc&#10;RYbgvImVRam0dTsnAc7OU6ArnWuO37ng5wDogGfLsm0Uep/CPlvZ96pRNvq+lW3XnC4LPJ6+Z02i&#10;VNwqzeeryD7AItfHVRpfxVIZ3v6Wg9CFxgKrKwxtORXdcoIgL1Ouduwy+CkcAHl+1i/wiQGwr28X&#10;bg4P2hmN3VV7HyGoZUBZPoKsp/MuASj47RKCqqmnElfbaNcoAlpWjQxoI8SkDIOEpaK3SyEIbjOk&#10;AvkeAlDqMthxAEEpQdlmLQWCjhbCrLQMcH/dAmuLQEnglZInnbTFXU1Ui1KGfN5eJwDSJjPaqA5b&#10;aMubKrJUg6tUg0kqwywByPOr4jlU7eL025P44R88hR/68x/jZ/5+Fb71rzvw7r/txvtfa8bRb3Vb&#10;v8RhXrBDvIDDoQ3E+pYx2DWA0RapQA2Vu0xLTCvc3oiZ3i7MRgK4E2nHFG+uo003MVp3GeM1ZzBW&#10;cQLDV44jRPXXef4muq+M8RxS/Cy0sU1pfs88f362c7TsAp4SS6ePzeHM8VkCbw7nTszg5CeTBOAE&#10;Lp1dRr2y50F+L2H+JhHZ3F1E1MZHWPdTsYYFPipYa9cTAGVpBaYS/IZu0/pqOeHK0QtyQ2POBg9S&#10;/QmAgqIpQNXvk1UmANVGGI6oNuQDK26rbi09Gnmj45UgKwDGaJXDljV+xfe8QB/B1yf1RwgG+/dw&#10;5UoSJ47xs342g0sn53HtcuJAAXr4WZ9AwqC83UYhAMoGyxJ7AKqP4H4naW6r0vpSkHO0XNqnlJ/Z&#10;VAJmfHKFd4jbGB1btItRF4g1iBv4eCzC0C/tPbxondI7AKBTNiUwcp2HX0JL295tYwAoheBnyxIc&#10;PCzsdR7fQdBdtKo+U9jcw9b2M+xsPsRmYRt38wVsJeaQGexCursCOQIvM1BBZai2v5t4Er6Jx/20&#10;waoc3X8Ju7S793ovYUfFT3tu0kJXY3WwHenbMazO3UEukcFanjaUIDDLSnWWUNtjYhNFrivmdZ60&#10;79ltAs6dr9TeGwFY+izl4QFo32sJRP47VVODkiNz6uZExanfc03Vo9ceuzZb3kBsFjhZYKv87BTg&#10;mwHoOkNr7uHVwkODnwFQv6lg9z0AqO4zS8kDAGrODVOAHoClx2aHCa8eQkzlrVRYVBC0TrG0yW2t&#10;6za5eYfUHEPAVMfYHtlmJVEUJVut0Log7bagp8davgbDdrU9aikLzeDrTjVSAZZA2NXM9zBUO08w&#10;FAQtlFVW1xr1LSQEFQ2EWf31lKnA9poNdKszduUWTr49QSV4Cj/+1y/iG/+iAx/8ZA8++VoQR3+t&#10;DyffHcSVk3Po63poM6xFejYxFFzAQFsXrXCNs8HNN3C7uQ5TXVR9/V24w5vr7c5qDNddw3DNRYxU&#10;ncTQjeOIXTmN4MUr6Lzaju7ri2ivWkNzQwY9AarA9hwunlvA+ZOLBNwKLpxeIgwXCELCj1A8fYzq&#10;7+NbOPPpBK5diqO+IWvKLzQg6/mQ8LvvEhdDz031WSJDHdWl2Kw9T8rPqT6FTXdZCjeZEeE4wu3U&#10;hrcPQDcxuinAMak/3gSUANEc0fpP9FJtagx4TFnlksoURPn+6LASIEquCIDPqfyeMJ4SgM/REXiM&#10;c+eW8dnHkwTgHVr6edy8nsRbbkSGusK4DtGHAbgfvLCStGTWJsgw+0vYeFu8qDY/7mt2pYBZzfGx&#10;kHV/eF4Itwi/cHQCY+OL1uHZuq8Y7HgswY5LA6AdR+uU4HBLF+51F257rdfcEz4caKkQGZZMKYPe&#10;a1EOCi4NwloKgHxcWHuKDQJwa+Mhdrce4u7mXewU89hemUFhNIR4qAFLPTeQJ/zuRqrwqP8G7va6&#10;Si87hN99Kr/dnitY7bqJVLgdxbEY1uamUUwlsZ5bR3HtHvLrhBnVZlZtq2bbNafyJkG3TUsse0sl&#10;qPNh2PnyvPIEnmZaE/i+CH4K+4z8TdSW6m8u5TcYfU+6Ac3MZS3UXqjpM9XH09VxdO27Gg3iqkcL&#10;gr4f4FNr/0ubFVZRhD3kVHKfALWboMDL/TjQfZEFFgB5ngTgcpJ/5JCmr3TVWwRAV8JKak9LBysH&#10;Qa4LPCD8uA1tsyYx0tSY7R0bhCAVGJWaFKDaAXukAvkeVWYJdXFJgAY7NhlUiGprJPgEN7dvB0MP&#10;wCAhGuS+tOylYuzlfrrbt2mr1YboINgpAPKx1FMHbbG62XRSEXYpGUMIdqq9UO2EjIabqwbARi5t&#10;nanEDVrjHI5+Zxw//U8q8fUfbcC7P9WL936mDx//Uj/OfjCK498dwYkPbhOs2xiL0gr2FBDrHMNA&#10;ezuGaYXHWqj0mqow2taACVrhW931GG66TvhdwXDlOQxVnsbgjXMIX76Ersu16KwYpv1NWVul5mDp&#10;7ljHpcuzuHwxjounl3HxjAsPwQunFnHy0ykc+2gc549Oop4wV3XtvoG7ZjvVrhcbfkjYEHYEoNSf&#10;AKiuLZoFTuvVnjdoACy3v4QcY0QQvCWF5wGocPBzAOR2BKK6soTVny+kuaD526vWY9R3pyFACczY&#10;GOHHfUR4zH4CMzrwgor0KYK05hoR0hN5hrbOhzhOdfvR+7fN6l8+vYCa6ize8kVINQrEA9AyeeXw&#10;Y8ieWkWPUqjir8Ie8zUlPDTGV/BbiBdolx2kJqfjPKEpjN1atOdp7YvAUhueB5yApkb7pLpQUP28&#10;Dr8DCB7A0r1+AD/3ui5wAdfg9gYAGvBKrysESwOEBwcjR6WzJhW4u4fdey+oBJ9ie+MeHmxvYXd1&#10;BaujYSR7alEgBLdoi3cIQBVQ3e29iPuhq9ilRV7vvY7VaCeyd27jbjyFu+kiVZ/a3VRK/oXNZCfV&#10;taoJiPgdZgmnNZ5DgYowr+B3qnY/f046Z7UFfi/4Kfx73HSUXDI8BBWmBgm6ZUJwnkpQalDNE5pA&#10;SV1Tlvk9CoTJgvoAlneDcZVgDIDrguATZDaeuoKrG0+sTdgqAe2D7nsAkN+zAZAK0ANQFlgqT/AT&#10;6HpocwUxJUa6W52yk/rTREWaolIVljv5uqxwOy2rABigXdb2phgNgLxoSzDsoWIMUOEJfoKeh6CW&#10;XgV2M4J6ndsFCU/BONh19yC5QhA6Oy0YEni0y+pX2E0LHiAEA40OhN4ON1fRolP9CYCt1bSeBGRL&#10;TRENFXncOJ/Eyfcn8DaV3298pR3v/nQIn/5SBOffGcbFd27j2G+M4sS7Y1SSeULwAWLBZfS19SHW&#10;1oTh1koMNVUg1lyFWEs1IvVXEa26iOGqSxisOIvYzTOIXr2Ivks30HW1A60V02irXqKiLaK7676p&#10;nytX47h0cQWXqIwunl1irOD8mSUqwiVr8zv56R0qwAlUUf2pC1KfxmePPESUakvJjYGRxwyqr2EB&#10;8JH15VPbpRTgkOoFUplZ29xr7X8OgKME4IieE15Sf4qD9j9BkNvL0lLFhcIqa0b1JwegquBqGiAA&#10;YwSkAZDvdQCkKrQuM88ISfX/IwDDBGD0ORqa7+LTT6bx/rvjOEEFePXcEhobinjLursIJgSQkhQK&#10;wStJNeKiDIS8gBIMb3fipgAJTr5f1leh2eCWU+tUVruYmk5gaHgG03eSBirX+XnXgGXAY2iZZijB&#10;kdSxGW8GoIDnlnYRGxD9aw6O/iK3C59LD7t9ODBs+kZFORjssaDJ7XIPUKSyWdt9icIOAbj9Evd2&#10;X2Bj5zE2NndxdzWF9clRFKgEV7tvoNh3HdtKhPTfxL2+Gw5+A+3IraygUNzFOsFS5IWvhMVaUWX9&#10;XxE2mhpSmddNxjrt7g7VIVUht9E5pJOEHNWhh1mGQNT5HwbgG2Goz6HPztcOSlE58CksOcLfTc0F&#10;6kJ0Z9a106oMmkrqq4qzAKhS+ZoAydcHPAAggwB0ZbFUFYYQZKhZRM0h6gqTJuC+GID8DSwJQtgm&#10;VcVFd3VanD6GavmpVJRCEx2pr5eARvVnCZEu1zZoKrBPdugeVaBGBBCAGpsq+0rIKfkhlddHgIWU&#10;PJEKLAHQqUBnb9VGqKUPg6HaB6WQ+LyHCjNYao/UsQVCWWxNqGTvEQQJTLUdCoZdhKB1tJYiVLKk&#10;Vl1n3IiThgoqwco0muvyaOVrLQRk9ZUUrp1ZxJXj8zj1nTF8+HNRfPjzEVwg/C69M4kT3xjFsW8N&#10;4hQh2Hwjh5H+HYSpAqMtLRgg+AabaxFtrEKw8gICV84ReOeo/k4hVnEesasX0HtR6xvRfm0Q9Tdm&#10;0Nq0wpvMFupqs7h+LUMAZnGRALxMG3z1HGF4Po6zVH4XT8Vx4fgyTn0yg+tc19nCG0kfAUyVpy4n&#10;MQFN6o6QE6QMVAKgZX9L6k9JDXV1IeTK2wAt1AY4qTZAKT6B0qlFm+lNABx39lf7DUU1guM+grzx&#10;9YXuE4YPEVamfETdabiNRn/wvTpudHiPYKRqjD1Hf9QNhwsQhH2xl7heWcAHH97Ce98dw8nPZlBx&#10;NU0lvO0UoCDoKjETMgIQwae6fIcBGCcYlTFVg7e6xCi5offKRivpYQqSKm6JF/Uk4aeipQu8uNQ+&#10;J+Vn6q0EPWd3dVE69ae2PbXlOZAJcAfg+3xIBZZv8zoAfZitPQQIA6AAWQZAgdkgqGwxwbSmuTW2&#10;XzFeYmMXVmB0jTBc332Ge+vbeJDNYft2BMlgDTLd6uIiFViJ9SCtcX8t1uZvY23jPvLbL2ze3lzu&#10;IeH2EFuEyDbht6Eq1/qukpo8atO65eQIXmV0M6uyuY9Kj78YgIdh6MO2F+RK8FOyQ59R35dvIzVI&#10;Sq0lCOClgo3GUXY4W1QWXMVweVPk96E+gVYbsARBD0AVQ/BLAVCh5JhrD+b3TsB9IQC5ncYBZ4pU&#10;jAkCUB1mBT5VcCYENZeuQlWdFb2B+5YFtqSGwU+vUSUSfoJgj7pE0Jp1qNsMYaeweYAJvKDaEwlI&#10;hebwdRB0ttoDTxAsX+fX22ua1FztTtxPL2Gsc7Hy+qX9KKQkBUFTjwSwa0N0bYWdjDbZYaq+Jtot&#10;lXJvqFbfOypERjOVXeWFOK7TjtVdTuPKsUV89GtRWuBbOPselcq3x/Hprwzg3DszOP3ujLUjDkdW&#10;0dMSRH9DPWL1dRiouI6u80fQfOIz9F86hcGbRzF4/TzCl66g61IlrW8YTden0VCXsJtNa1MRlRVp&#10;G9Vx5coKYxnXLizhOgF4gRb43EkBcAXnNPSPVrilQfMbqyjFfQwMapSG2txKqk0WlIpLHZojg4/g&#10;RnGU2v/UNicwUQV69ae2vxGCzylAzdOhTK9Tikp4aILzYUJTkygNcr+aR6RPbX/6T1Dxa+ywjRhR&#10;B2qNErn1yiAoAEqJqg0wMvwCESq+MAEYjBCAkecIhF7gJD/b22+P4oN3J3DuxCKqbmb5X7l30AZY&#10;DkApQJWn19Lftf1YYduupAAFQw9Qva62w3nVrbuTcKqPNkvKzoDH9xkAuQ/rwsJ1XunZ+rLH5a+9&#10;OXgOJTXonx8GoABnCtBDoRQegB4Ktp1dmFxHWAiAhY3HKGwKeppciCBkbBGEWwTi1sYD3CMVH6UX&#10;sTbeh3TnNRS7riMfqEK2txY7dwZwN79Ka0hobD6DJgDPa16Twh52qAC3ik+xnn9iozvUX3FVEz8Z&#10;ZB5a15c8bbHv2lJ+3goPPd8W+DnwMSy5YyHwCYDus5b3r/TbOSWoDHEBM3OrUI+A1fwu8oSg2gRt&#10;+GPWlc0XBKUCFeUA1ExzAmC6+IgOgL8L/wOHwefDA9AgyOMsJdS4rTZAFTV1mWCbeLxkh70lFohk&#10;aX122APQ2WAqM3WMJfSk/iwIKLUPBoNKlhBuarvi6x6APjwAPfD8un048rg+GSP4SZU6CLpzkUVW&#10;BDppjQVPLakg9wGo9sJStrilNo/6qoxFS2noXXv9Ou1xHjdpP6svJ9BatYGrp5Zw6dgkLh+bwtn3&#10;J/HhL8Zw7BsTBOICTrw3gYbKOUS67qC3vgvhumqErp1B85G3UfPRt9B++kP0Xz6C6MVTCF28gc5r&#10;nWitHEdD1Sy/513eGLZRX5dDVeUqbt5M4eq1ZVy+vISr5x0AZYEv0gKfOzVHGC5Yzb0ufu/q3hKm&#10;BRcAfcLC4GYjOVx4ABr4SttYZlaA88qPYUmQyRc2obkA6FRgKfFBmA1T9Q1JVQ5S0UU0F8xDwo8K&#10;0ADI8yAAbdSHqT83qkRtgYJiWJ2gaccjERXPUOfnZ+iNvkJT2318RCv/3bfH8NnHM7T3S6ilKu8J&#10;PXJZYK8ABTwPQG+D9ccV3PT6vg1W4iO5jQUCTu/VHV/dZqQkJqj8ZheyBjmN47Ul3+f68LnuKxZ6&#10;zvCwK4/ydR5yhx8fBqApnBL4vp/Q9gZAwsDKNuki5efSueaohIpUb2s7r1DcfYX1e8D2NgG4BSso&#10;UNx6jPsba7gbn0Ourwm5zmqqwUbkR/txP50gJLkfFSI1AD5Bbu0RFaEyy6+wuf4ChdweEstKgDwk&#10;FDTfxmMkCg/5PT5wNp3n9SYAap3gp3gT/Cz2ASjIETiEoIdi+XZSgfZefl79Hho1cmcmY0kq2eE8&#10;AaeZ+VZS/K6oBDUbnJsRjkpQdrjwhOqWACT4chtUgVS1qiKumQT1PzkMv4MgmHnc1YIUIG0T7+pm&#10;f62SspSgg6FmdOvjH1+wc1bUgUYwsgQJwadB+84Ka1zo7r4C1PbqTxiiausnUPsJwhDXOQjytS+B&#10;3v56RQl0OqY6aZstt+C5lcDoQahz076UNAmqw3Uz96f+g0qOlPoPNtMS195Mo6kqa6qwgwDsqNtA&#10;Le3YDUKw8VoRjVe5DW1n67UcKk4u4bPfGCYEozj6rRGc/mAaZz8cQ3fFMsKNY+iqqUDjxY9R9eGv&#10;oOrdX0L9R9+0iY6C506j+3wlrW8MDTdVlSZvhVdbWjNoaEijuiqNihsZ3JANvkIFepEqUO1/pwnf&#10;s7TkF5dQU0mFpA7kqrZiyov2VgqQ6k721jo4EzrqomJD2UoA9BAcFAQJv8P2tzwLPLbfDigVyKXB&#10;j2pRQ9sGCTUCUBVgengjVKfnUPShHWvAkh8OgmoHNADyPYKfkiBhvk8lx3oNgs9xozKDd94ZxPvv&#10;jeLE0VlcvZBEc9MmLfueU4AHAKSKK8HPW2Ct0x/avSbLS8UQ3zQbbCMO+KeWcpicTmLqTsqslADl&#10;gSeYCSq60LTucAiCBjcP3dJ7tLT1+5A7CLf+4DUPv98MABX72/OzypKnqGp1PqpdV9x+jrXdF9gm&#10;AHcIwt2tl9gkwIqbz7G68xzbO/fwIJ/DxkgEqwHNst+F9YUZ3CtuE3KPsU4gFDee23JNE7pv0/ru&#10;EJ6bVFBUU0uJu1TRGuJGhZh5jDyVVjZHZcRzSfN7d+dIgGnJ89wHF9d59VcOtP3XtSwDoOLw64o8&#10;358njBwAqeyp3DXdwOx8GnOLWdphN0eMRgEJzGk+t5nlCHMBME1LLHWruUY8AK1nwPcCII8rCGaK&#10;tMwEoOr9WWavbE4Plb0XEKUErfG7DDQegAKfys2r/LxAKOWokOqTBdaIATWa21y86j9oAHTwUwh4&#10;XgkqPAA9EC30Gt/jgCdVSlCbNS/ZcIG4dF5a9ug8pQrVTqhO2RqdwgutW11nVNCBSrCxJkcAZtBO&#10;AHbRXgaadqCO1FWXVlBzeRXNN9dQfzWFnnoqSSrC+gt5fPrrQ3jn6904/vYtnP8oicsfLSFUv4KW&#10;a5W48el3cO3dr+Pm21/FzW98HTXvfYDGU6fReqUJjdfvoKNtC7HYA3R1FQjAPBobcwTgKipvruLG&#10;9SSuXl2hBRYAEzh/dhlX+Li2IoOOFn6Odn7GgAq2qiSVSk69DsDoMJcEj8pWRYdpTVU5WgUeLDlC&#10;G6x5Qcb4HssCH8BPMVKywCN8zSwwFeAQgWZwGyLUBp4hFH5sANREUupsrWFvGukhu6vssiAoAGrs&#10;b0TA5GuqNKPqMKq12BN+hkDfc5w9v4x33xnGJx9N4czJZdwk+Ds77lJtvjwAoB/54ZWfg59AyAsp&#10;TyvFP7XsrrZfSRJwvAiVOFDH2omphAFwma/ZBUtAKaQA3YiOEuy0nkupQi39Og+7N4UA93q293AI&#10;mJ8Hn7/g/HOfEClvA7T1vBiVHRZkpG61L81pUdx9hvW7L7Cz+xJ3d15gd5s2eBNY23qFDGG4tvME&#10;DzZ3sD03g0R/D5ai/dhdzWJ785F1pdli7KztUQ0qq0wYCn67ai+jMlTH4SSVFQGYzfI1AnCNasuA&#10;lCPsslLNujkITi68gnuj6vs+w8NPYd1suP8MfwPFqkGwiPmFVSp53ciK9j2ofJZ1bqbqTFtW+KHB&#10;brUoABLmBKCeK9SFZom/h80N4oF3OEoAzBKA5UmQfpWP93N9UBGGtZQ1JtRMbe2DpgRAKUS+NxSi&#10;MuAF4iz0AwKQdomhydCtjDqVYm/PNvfFJS1gj1dqb1CBitfAyOPZsXU8tUfyPFUu3gGxdF4lOPvt&#10;epS4oWpSJ24N8RMIgwwNw+to3LRuMA6Arip1sJnWlOvVNlh1OYXGGwXU30jba511hGfNXTRdWcP7&#10;v9SD977eh0sfFnDxwzyqqdSaL3fh3Le+iYvf+hlc/fV/i7M/81Wc/uVfx/Wj5wjSIbQ1pAiuZ7R6&#10;96xgaYumo6zPm/0TAK9eJvAu0QafEwRTtqypSFuXIo0N7u0S6PlbqLArldcQ4aKZ4IbU5lZSgDGu&#10;d0EAavgeFWBsWBBUP0CuH+d7SyrQK0EHQM3Xq1CnaJf9VTFTqxIjNRej/e3n7yr40RlohInGA1uF&#10;GBVU0CgRhlSgVZlREIAhglBdYPp4zn1Uf53dj3Hk6B188P44jn82h0tnkqitLPC/8RCj4zgMwJIK&#10;KwFQXRYUeiyFqG3UjpOjEsjSJs3OZ3F7Mm5D2pyllDV1XVz2IUhYahibf+6B9/0A0EPOA/DNEHQA&#10;9CGo2WNebGZty2HHC98D0HeCVpjt5LqklKBgw8cFAm797nOC7yXuUfHtEIDrtMFF2uD8OgFI+3dv&#10;6wG2Cb3l0TGkbk3hXn6HsHP18raLz3C3QAByu/XNPQJzD7m7VE58Tzy/y+9SNwKpsIeEHyN9HwWN&#10;7ZW643mbYtaNowS//9gANPhx/wo9Vui3SOgmRxWvMdqCoH5vFS5QP1CV1M8Reg6Aj2xZDsAU/xMC&#10;oNqCPwe+Uvg2wAwtsACoxnXBTyXuw2Fnhc0Oa1mmtPoIGlOAUloMqTqXCOE2vFDsfX0PCTx1qnZ9&#10;xqQIVd1E8OvvEzh1Ubt2Px8ehh6C+/ArrddxDW6yYVSo6rKjc+ovndv++THsudoKuwlhArCbsHYj&#10;WTS8jxBsoqqzrHAOKrfVRgvc3UKV2LqFlkZ1jSH8rmSt0KoDIK1zzRYCtffReCmLD36xHye/cweX&#10;P0vj0mcLaDp/C5e+exYnf+Hnce7n/g2O/pufxDtf+RlUn2xEZ+0ioqFtg5IVHSUAm5uyqK/LorY6&#10;j6qKnM3AduXCCq7Qct+g+lSR2XZ15+H33M3vQnDX7xBRvT0CZljdW6j6pNisHZBqTfATmGIEnwMg&#10;laKGp5UU4Jvgp8nJR6j+HPhc+58ssCm7ETfyoz/sftNe/qaa+kDVYAYMgC957JdUlq4NUPZXHaJD&#10;PH5ocA/9A8/Rp+SJRoFEnqGBNxdlf498MoELSn5cogKv3SRYn2D01vcAoJSfAGjZSr6uLKEm2VEb&#10;kaCn0EXiICQbStVYAtcq92PKgpbZlbXiNlxvozq4zb4FLsHuTeEh95sBoA9rryyFnhsYGVJVem7g&#10;M8vJJS9ILdWHzWDDiz2/RRtLaO1uvCDonlsCpKCkCAFYXHuJjYLa9B5TFe4iPh9HYTmHXdnB7RdI&#10;0fpu8vVtxsb6C6zLCm8/Q44KML1+37LpyZQKm26Z6itm7qGw6hIguQxvLgxlg5X9PQxAA9lvFoD8&#10;DhRSfT7KAeghWP6bqLO0Supr9Ih+bzd6Q22DBB7Vn0CY05KRL4OiKgh9kQW2JAi/cwFwXwEqC8w/&#10;uQefbwN0iu4ALroYDVolAApmmnZS9lcqcP89XKdZ1wRByyZbIoV2WbDUWGJaYVVqVntgnyVXDoDn&#10;Q/0Apf50TAOcVCf3ofPRsZSc0bzDYcJQoec6x359DlllHbtbipAg7pQtJry5NEusUlyEX2tdHi31&#10;RRu9ItjIqnY27lAB5lF5ZcXaBzsVtVvoqCaQqASrTmfw8W9EcY7wu3o0jcpjs6g90oNPfuob+Ohf&#10;/lO8/SM/go++9g103BhDf/c6BgZ4LtH7VnCirS2H5uYc6mpzqKnMoZKw0/STVwnAaxeTqKtcI/wE&#10;PmXQeU6dm4T8XTfhk1lfwU+AKgMgn0eo1NzYX97ABl0RBEuCMIbUBljqBO3g5wA4JAjSErssMNcx&#10;1A1mSBVj1K448MRmpHMJEH7XtOAqnqr9qkCCSmnF9B7rAkMLTDCHeI4aHaLxv31Rwo8WuJcW+PK1&#10;FD7+eAInqQJVw7H2ch4dzfxc3GZsogRA3xnaJ0IUSoaoHVChjLD+1PlSZ1kbPreYf62Ki2C0wv1o&#10;6dWdKRgCaj+4f11cguB/KAD9Y21XDj7XveZ1AHprWx77KlA2rwRAKUZ3ztu8qB9ae93m5ktsE36b&#10;O+oWQwDSBhfXqAaLhCKV3eaOOjSv8/ldbktFtPkUqc3nyG5oWsqXyNIu5zdfYHNdCZCXKGZ5A4kT&#10;OCubyOs4VIM5gsHOIfeAUH5EFchtygFo3+X3CUB+3jeFVGU5AN8EQQtuq+OpHVEdpheW8liOr9s4&#10;6eyaJmanai0+QWH9qcFPdl+PZYcFRtc9Sjebe2+An77j1xWgAOizwB6ABr4S0JQIMQASQqbIBCOq&#10;uxAtrkHNAKjtebF7JUhF2cd9WsdZLgUxTVFp/QelHAM7rk1Q7YRSkwIqHxv0pH7UWbpziwDkeh1H&#10;yRRTm1xqwL8gWIoQj2sZabU1av+Cps5PAKQStK40fCwg9sgONxN0DWtoNRXIi7FFACR0GN20w511&#10;W6i8uoJWWuUAFaOSJJ212+ikEmyv2MHlY8s4+/ESLh/JooKP606O4eOfOYav/51/jK//vX+MKx9f&#10;Q6QriwHCIEog9fXT6vcoAUKFKftLANZV0QJfy9L2Jml7l1F1I4vOVqlVdfgmpLv42XmziOgzak4Q&#10;tf8RbL57i+/qIuWnoW9mgWV9GQ6QVIuCZAmAVvygpPxsOUkLbO1/TvkZ/LSkmhP8IlRw6u+ntr8+&#10;2t9IVMeW4tR+CT5LgPg2QNcpOsT3meqLPqcFphKM7BH8j3Hq3CI++XTaiiBcOxtH4801fsb7PI66&#10;4hgAi68BMK6RGFR/KSo/wa9cFVoShNupdJYHiRRYnFEOKj02paclIZmycvZcCpil1zz8/mMD0ODH&#10;fb8GwFKUb6fwEDQL7AFIKKnEfp4XvICfI/jUFWZzl6E2wE11ZBbcqO62ZHEfo8htTeERiFklB9af&#10;I0lY8jSwukVwbrzCThHYzQOb6SfIL20ht7KOAm8yxRyPxe9aw91sBjVCMJclCAk/D7T/UADamGLG&#10;5wCofZbAl+P3odJbXglqXzqmGzucM0Wo7kL2nRB2Un2ruYe2LNDm54pP+XjPAVDJpO8BwNWCnAUt&#10;cBkABTAHQMHGgVBdIPYTISWFJhAKYF4BumSIAOpBSgAZFB24+k25cd9ShBpJYuGqy9hoEwKxN8h9&#10;lx672oOMbkaQNpIA1sxvYZ6rgCDwOeC64+o4ao+04wm2gQeImBXmeQiGjF4BkXa4r5Wgq6cKJIRa&#10;qrI2hjjQpmwro2WX0LuLuoo0AVhA0AAoJUgIKmNMCDZcLeLCZ0s4/8kKrh+Lo+rEAk7/Rjd+/P/3&#10;L/ALP/yz6KqbREyzuBECGkPb28fPw++qpWWL9jdvw79qK4u4eWkV184lCdsM2pp2CL97BAOPr648&#10;DHU8drPvPbL2uIgVN3AZXtfpmMAjAAdifM7XYzzWICFkSRICUl1b1AboFaDgt58JJgBH1RVGBQ9M&#10;/SkTTEs7REvt1R+/117+H/qVgNFxDLwEqsDH92j8r+AXoWJU21+/kiYDL3muL6l6n3L5FK2duzhy&#10;YgafHp3BmbNLuHoxgcaqDQS6qVSH1BlbAOSFqOrIK75biZQfLxqN2BAQvB02OKqh3MAj6Lg2P/Xr&#10;SxBsviCBdWbW49JSbUpJvu6CIOQ2nwtBzO+rFPv9BRnaT1zqUvviY7/ehxVPLcX+Op6fDbvj0sIe&#10;88K0KK3jY633KtaAaMtSVxgCrbBD1bYLbBCE6gazQaAVaYtVB29t4ymKVD1rVECqrJJXdRTa3pzq&#10;5vFxlsovx1inEtwiNDeKz6zNT4C1Dsk8TkGKikCwPn4EmytzRcARPgY9no+rZEOQ8bEFf5f9x3qd&#10;+3kT8A6HldKy92h/gpzbrwOe27+2kSI1Jaz1fJ9+i0VCUHUF1U9yXZ9bdr9AlbzxhN/JMxs+qOF9&#10;Gg+8TPrbCBR+nv3w4Mtq4v0HhOcuoar2HYHDdX+RcpN97e3RYyUdXHZX4NpvA5QNNiW4Y3CLcJt+&#10;gWcfggKTB6CDVEgT7fB5WAqRF7bep3ZBaxNUH0EuBT+FwBegBdRSz/sES9ltvifM43jg+qV/bMcS&#10;xAlzTZ8ZNitcHtyOijDUxc/UIgiuo03dYWry6FKXGQIySAgFWu4RjAU0VWbQQ8vc2bCJrvotbq8h&#10;djuov1LAie+q8vQirnwaxw1CsOb4PP7tD72DT3+5CreitKy0iz1UZj1KgPQ/QSfh2ty8jrq6HGp5&#10;vOqKnKm/isvqlM1zaXPH7iYwAlTD6lIU4A1BcwOHo6rwQuD56i4Eke/uYm1/Kn7A19VHcIhWVCpQ&#10;VlU2+QCAn7fBI9b+d6AA1fFZ44jN/kYfIaRqLwxVfNbxpQ6tfiAjVlqq/U/qr9/a/qT+lAB5wfe4&#10;4XJ1jZuE3zSOn1jEhXMJVFxdRWvDFhW7LD0hPGUA3LBuLSqUKbAJPuXQ8AD0StADah9SWpaAdzj2&#10;VVvZus/BryzKAajnXiHaa2X78Ou/LHwfxHJFaWqRofbJ/c/IEPA8ANVOqGSIuoGs0cpuaDTINtXf&#10;DtUbY4OWdp0AVLue1I/UkIbOrW89t1Lz+bXnBsCcVBFVospFra+rejIfE5YaBSE4aJJwdXw28L0G&#10;QBdmfX0IVF8Ctu8XgAq/jYPbwXtMZTKyBJMKNQiCCivawPclNXeM6jpS/ev8inneINYeoaguP7T+&#10;Gj2TpTqME5ALmp7AAEgVWBZKoqxS3aoGobr4LK8QCmFaxz7e8c26urY7a8Mj+NSlxewwAeizraoT&#10;aADkRdrfS5XC7QQnQciBSEC9a0kVAdXZ4hIAaasEP21vllZ2uBSmAhkehB6GAqZe7xfgyo6j8AA0&#10;CFIZyma7NkE+JgRjBLvAp8dRfUYCUBlis8JNVIGEkY0P1vA564ZDFdhKtVZdsFnqVMShq5GKrJ7L&#10;Otrypvuou1jAN3+qBye/M4trn6Vw/WgC1SeWcPybIXTXZDBOIPRFeRwCqYvqqSu0h1bCraGxiHrL&#10;AKsNMIvq6xm01G6hi8ANGABpgQlKdSFS9tw+HwFkyYcS9LwFLgeggOWzwGontGFwssBUgIOEoOzv&#10;6wmQF/ZYAFQxBA9A36FaHZ09/PRYKlajTaxSTEn5qRO24OcBaNlfglhVn/tLw+BC4ee4fiOHI1R/&#10;Z88kcOVCmp9ZVp9gD0ml8hwmX+ItwU+xkhB4HOAMFLwYPPz+zwKgQjCz18refxh2XxRfCEDGvgrk&#10;Z7Oxsx6AfKxQ26DatqTsVD3ZA1CPVUxUEPTtYEXr6vJsH4AFvibwKQp6P5/vA5AQ0OgMWcQvA6Ay&#10;td6GOiX4/cPti7aztsZD2/jHHoB+vcCXz7uMtH/Nfgcq+Thdg86tQAWo2eYEQYWqyiT5vS0m9P/5&#10;EgBSBSsBtRzXH51AkPpTJ2jZVHU1sS4nJQtMwLlEBh9bWx3BZe2AvEil5kptgQKQV2Na2sTqEWWX&#10;CaQSpMIKgqw8vCIsV4GBMm+3JwAAezVJREFUTqcAFVrvLHNpO4Y6Xvt9+mNpKeuuRMhBkoRq0JZc&#10;J1Wr5IgSImZ3CR+NCSYElQFWEsQKLbTt2PC5RilAFXFt4nk136f622bcQz0B+Otf6caHvzCCyx8n&#10;cY0AvPDpPKovpzCiIgGEX+8AY+g+gnzcSfuuuXYbCdn6+oJLglQQflSU3a38Tjt4Tio6SzgbAKWy&#10;9Tn4eQQ/2Vxr7zNl52yoZXm5zl4z+BGMfN0AWFJ/FtYGKMv6ejugWWGN/uA2LpsscLpO1aoo4wGo&#10;x4KfxgRb8oOW1xU/2KP15bZmf58a/EJUgBr5EWKo608o/AyXLiWt4/PFsyna31XUUvnK5qu7lT7H&#10;rRkqQMFPKlAJjfLRFeUA3IffbxKASoooZF/L1+s9b4r/2ABU+Iv3jesYZvcFAQGH4PFZYtk1qTup&#10;wHIAygJbNWWGKUAD4B5D8HsdgIKfKiava1hdCYACn9rIBIgvBSDDA9BqHJbO2QPqTeFh9v1sc3id&#10;378/xuHw29o2PCdNQ6psuQCo8mGbDA0htL6AbwCg4FeuAHWDiSceU2UQgASFGrtlgz0AfRug7Jh1&#10;LykB0CUVqAypVAQrWWGDGSF0ADv3+GBd6bEu6pCgREWmdXyfVJ8HnFeAZoMJwe6OjdcUom1Xau/T&#10;ccphqyhP4qj7iMFQocf2/BF6AgQTw/oHSgXWFdFKAGr4nHWeZmgekurrSQSpBoMtBFTrIy7vUzHu&#10;oOZcHkd/bRzf+slenH9vAZc+W8LpT6d5rndtJEUPv09lRLvD3H+YFjq4hfbOLTS3rqOhBMCWxjUe&#10;h4qvjZ+ZltzGWdOCC4BS3X3+c6kCDfflFV+5ArQ5PEoAHKAKG7A+ggQdwXIAQKk/Z4EFPSlBdYge&#10;NABqG5dQcQCkouO+pPpcVWlCV/vmes0N4gE4SBUoAKoOoACoPoDlAOwNS0XuIdDzGOfPLtmY5msX&#10;VnGTdr+xpsjf9h5tO/fJ/YxOvzgA4HL8+wOgVJTfphxqCrXRlUc5AH37nQ8PuPJ4EwBtfdm+9bgc&#10;Zl8U5Re04k2v6cK2YXq6yAVAhlOAssUEEYH1JgDuK7rvA4CKNT4vrtESayjZvycA/Xl7GB0GU/m6&#10;w+vL44ve578TfwyFt8BSggfqUe2EhBr/K0k6BnWRWaf91cTrGu2ibi76T70ZgFxqXDEhqO9XAOzV&#10;nBKEhhq7NRROnaD7NCKE63w7oFeAssFqC7R2QIJPUBIADUy8aMNSDVR9GkKlibQjEcLOVKBrzNfj&#10;GJeCn0DorbApSO5DoPNtfx6C/rkBkHCwrO+htkBnuwVGws8ASJArE0346TPoczlL/piKlvZeCRIV&#10;eGih4mvcQAeB1KHOx6YCVVhhyzokq49gb9tjBFoeMR6g9koBNWcLuPlpCu9+tR8f/9IALnxyB1VX&#10;lzFCUGhO3RABEom9QG+IlrCfFpjHaidUm1s20dBQtNn3ulRdh8fvITTVbzEU4DmXABjg96tkUkTf&#10;ZQmAMbX/lRSgQiA0AFJ9OfipDe+pAVBtgIKfte8pEULQedU3rCKotJ2KYT3n69pW+3MToDv1JwDK&#10;Dnv1ZwAcUwdop/4OAOjqAvYzBEC1AarvnwDY2f0QZ08v4cLJFVw9v8rvSJNAaYZBAjD2xM7PAKgh&#10;bQvLqhTsJip/zTIKeCXoHY7D1lZwUvuQD3vOKAegB5iiHHD7oGN4AJZv69/r12nbcqC9KWRz3SgU&#10;99wSI4fCX+gWJdiYutH7qGQEuMMANAu8QbipnU994hiyv9puH4DrgiAVEbctKAnC14rqKmJDy0ol&#10;/wXccvgpygBoEDwEQMU+uMtA9aYoB1x5HGzjPr9f5+HnvxetF/g8/HzY9jovhiumoPO4a4mQrd2X&#10;vCE8IgD1H1E754Hy85EiADXPtBIjy3H94alwBD0Bg7AQMNzoDhflAFQfO2VUTQFSGZol5mMDEyEW&#10;oQqz+XUZUQOeB6IA5JZRvhbRY7UNygKXbLCyykp2qIuMymZp1Igi0LFJ26rHO2a3BU5B7wCALiPs&#10;QtBznbn7rcO01KE6ewvArk3S2jcFQCVD1C9QlaVLhRNU9FWluJSJrVeGuJHwbXmIQPMjtNXuouJc&#10;CrVnsqg/lcWnvziIX/tKG85+dIv7ovojFPoGeFy1gfVTCfbtWXQHHqKDoGtu2kCL5jfhttYlh0sl&#10;ZKQA1aygm4sAqLHUsvhStFGVtxp0XWAMgLK4luhwSRED4CCBREjKAvsagFJ16hCtIXHDE2r/I8xs&#10;RMhTDFMNjk+9xPjkK5cFHtOwN/4PeLwedVYP36fy0z4JOR5DiQ91e1GWeIgqUJlfdX/R3MJSgJpy&#10;MzxIy0v7rzbAnqgU4Au0UD2f0qT255K4eSGD+pu8yTSrrJc+E2FN+N6aKinAheX1NwPwS6IcgAJT&#10;OfwsuE5D4xQrjHKAvSkOA/Dw6+Xv9zD4svB9D9/0muJzACmDjQCooX7lAFQiRCE7K8DlNA5Ww8LK&#10;AKj1rwNQFvhlCYAaA0wAEgo2dlnHVMb1CwDoR2wcBuAXnv+h8MA7HP71VZXhesM+tK58e7+NHvvk&#10;iM5J5yuVajPxMZQR3rRE0BPYJOkCJD+r2jxfg2AJgElZ5WUpQF6EVCp9GgYnBViCi1dWBsCSBTb4&#10;8SK1NsAgHzOkYKQIpeKk7PYVniyuLuIogWdqhhB8DYhSZg5mssJWNEEQLIWvH+hDFaW92uwtKT7t&#10;QyrvoIiDzp8hgHCfav9TtxjrGkMg6rm1AxqA7lmdQ6m9do0V5rJbbX7qD9ixhZa6NbQ18hwIwGDT&#10;Q9ReLeL6qTgqT6ctjn1nDD/9L6px6dQMbo8BEQKod0BDxl7yu3xGC8j39T5CF4/VwX2202Jr6tG+&#10;HkLYvjN+XqqkEAGpMcxSusoCB3uoqkufLWoFEBwALblRAqBlhRkGKVlkbmPFD6jKhmR5CcBQdJcA&#10;e+Dgd0vwIyBvSXkxbrvlKNePyAarTVGA5b41v4jK2UcJNQGwj6q2n69pcvW+GH/bEalAAfAFowRA&#10;dYMh+NUBWnMA9w+8pNrdxKlTc7h8MUX7m0Nd5TqVMG+a/H+olNaIijEQwpYF/vcFoAeTh97KStFi&#10;WVGC3/cLQMW++isBcF8Zlm3z/ag/xX7naw9CC170fM36vtHqqs+bjy8DoGZPMwhK/QlutLMZ9fcj&#10;0JxNVqFTJUUIRnV1MRvMpaBIKKgSjKai1Pamgng863LzPQB4UNnFgan88x0G1+Eoh1h5+Ndf24+O&#10;pTj03gPb69Z5FSjFp+0FQB/6PEpsyBJblyNu7wGoDt4KB0GV2BIE1Q1GACQIVPwgTAtsKslBSReh&#10;WxIsAp0H4H4boNrmnHKREhSYIoROlO+XSovyAvawM+ARgNa2pCgDoIUAqGQKwedGiBxEOQhVTMEs&#10;swcn9+Etri31OQQ9QtssNh+rvVFddSIEoJIiyghLyVp9QSkuKj5fULW7bcdmtlNnZNUMbKlbR2/r&#10;Q3Q3PEDFhSyunUzi2qlVXD2VxMkPJ/ErX2uzcbsTtzQDGiGskRD9T9ETeoKghu1x2U3YmeoT9Gh1&#10;Na2AxisLgKFunndAQNR3SNtPWHq4202D8IkRqtbmJ0ARhC4JIkgJVgwrgOCGwJnqG1UShMpv9DFG&#10;TPU9xuBtxq1HDnwTT6gCtd19qjACcvwh1xOEaieUuhvWWODnttRQO+tvSPDa8UrRq9+WgHSFGKj4&#10;CM1+JYAG1AlabYkvUF2Tx7kzi7h6ZRWV13KoqaICJOB7NeXoqGw4XDcYZ4EdAJUF9oDbB1HpeXlo&#10;vc/wloPOw84ASNjJ/mr5JgtcDrR90Gm/pX0f3qZ8W124AsLh8Be1h9xrACTcNS5Z6/0IiAMAOgCU&#10;A9C3Aaptb42qzwNQ7X9FWt1M3gHQQdIB0PoHrr/gumd87OBXUB+5jT0bPeHgd8/sr3XAJjB8eSur&#10;8adjlsIrQH9er30+PvZgOhweXl8W2k5dgdREsA8/hd5PMFkIzjy/N73f2id5Tjo/m6uEYQUlBHUF&#10;36tO07ZU2DA62mF1rud2mkw/macFTjzhHZnqQ/aXCtDKGPHPrWSFh5MHoFN7XMq66QJWWxVBoorN&#10;LjtMi8p16hYj+EgJClAKg6A1rhNOvLDVPvgaAGWfCSlfNssvvRKU+tPSXlN7IeHnACiL6+CniBCA&#10;ES7VX1BTWqrrS5jPBRQHTbedfR6eq5aqQO3mIC6YBXYdkpUI2UAzVaAUYHfDI1w5lcKVY4yjSVw+&#10;toTTH07g8sk53B5+iSGCqV82kgqol59ds6b1EoSqiBJUtyKGKtmosotBkM9tfhXCT+tsPmZBXtbc&#10;zpXnzhuFLLCU2b4FpsrTeF0DTylJ4RIeasPjd25FEJRhfUSYCYBUfYSe4Dd8i4/HuZ4xPKYgJAlI&#10;GzVCO6o2ORVEVTksTYSkCjM2X3ApSaK2QLUJWlcZQkw2Wd1w1G6ofn8a+REhANX+p2FuN2+mcOHU&#10;PCovZ1B9LY/G2g3+V/i7RbnfsZcGv7FpAlB1/VxfwAMA+gvNA0czs3kg+hCkDHAefHzsY/95UsVS&#10;DwBYDrFywPmwDs+l8Ov2z6EU/ty+NPg5MmXw8wBUvAZAu4jfDEBdqNnCIwOg4LeuvoCywRtOBeYI&#10;QL2urjAegAJlUUPgqADz68+QE/g2+TqXBU0qRMgllRzgsdwk4YSMlF8JIl8GQP/ZPOwPA8+3z5U/&#10;f1PoNf/e1+BXinJVZ6ArO8Z+cLvyc7XzZQh2gqBXtz72R4EwHAAJwoLGAlOtEIA9BIcmvbauMNaW&#10;5lSIQUMApPpTqEOxH12hi7aXoFKWWPX/BMAwgeIBqDbAcgDqghUEpQTNDh8CYJTH0fvDfL9ZXe5T&#10;j7WU+vMAtPbCfQBq3xrNov6G3Cc/Q9QAuEug3kOMj3UuBlgupQbVRcY6Rttnovrt3EaAKk4AVB+1&#10;QAcVG61qh9rs6tcPAHhyFZePpHDu42Wc/XQW5z6bQn/nQ9ymmhnQkDde2AFa8GAv98FjKRsajdIW&#10;EnyaaiCsCErxORsuCIaCBGI3tyWMrco1AajvQ/AbsO+Lj0vje2WxHQCpwvg96vsM2w3lHuEk4NEG&#10;W/cYLgk/AW5EsKP6GyDwDIq2jgqQwNRzCwPgno0NFgSt/yBVpmKIgNRwOpXedzPECb4Euzo6U/Vp&#10;DLLKZPXpN6D1VfmsIP83nV27qK7I4MbFJCqoACuu59DUyO9Z6jtKQI+/oP19iVtTL50C9FlgG+Hh&#10;FZAUB0OZvgMwCX7q4rBtj8sB+CYILifcujcB0IcHnULH8YA9vF15vAa7L4k3KUE910X9ORXFi9oD&#10;0OwyL1QN/JcFto7QCmWAZYOp7rL5RyVA7u0D0F7bfGUAzKhyso2T3UORIQVooyBoC70FfnMboFQV&#10;gSIYlaDkFeDheCOcyuKLAGijR0r7PhwGPR5fI0Asyo6xP4SO23nlZ6D07+PSA7AchAY+RlLB/cj+&#10;CoCLiceEHwHjAUhgOCjxQuRFrOcaCmfw45/X2tOUCKEKdON3CUKzb7Srpe4qgpbUnAbxGwCl9gS8&#10;wyF4lbLBss56Xz8BF+UyTLD60JwifYSDQbFktXvVWF8C9EGHa+5TINT+eP7ap87DgEgAhnVOhJ9r&#10;F3QQMiXLi1VTb2qi8nbVDmyTCqQVbt1GS80a+lofoYsAvHoqY2OAP/vOBI6/dxuVF+MYitAySonR&#10;pvbQ8rYTnOrE3KfvT0PIaAdVY1Edfy27LtWndj+BkCH151ShAEi7LzDqu6CyjRJukdh9xEzZCX5O&#10;iaktUMrPdZLmZ4lyG80ORwi6scBUeqYACT/B7pZUntY7MEotDljIBj+017ROFthlhQVAQZHwK3WT&#10;MRiOujJZXgG6TtIlAPJmp2FzPfzuA/z92tq2qPgKqLyexvUraVRdz6NF46z1/1F3HR5nbOo5Ibh3&#10;AEANhxPcBICkIKg/KS9UjRBRH0HfT9CVvSqNASawvhSABsH/cwFYPt7VAHgIIG8EIFXxKpWaB6DA&#10;Jvh5AMrerubeBMBXDoDFZ1YwVOXjC0XCjzbZZoETANNSgOoG4yAocByoQA2Lc/G9APi94Kd4I/wU&#10;PK4H3uHwANRQSMVr++P7XOgcDwBY/n5vgfcByNdlhwW/BG1vIsf/DtcnC5oUSsmPkgIsJUGcpZQK&#10;5MXK5+paooIIgp/aAS3rq5Eg6grDC9fFwTheU3N8j/XzY5jlLQOf1IsFLxxljQVKa6fjvgVBQS9S&#10;CsFQS8EvTDhqTLABsPd1APo2QFn3qPYrsEpRCnpqX+Q5KWykiLUROgBaeyAhaDa4RUkPzTKnbPAW&#10;obiL9rpN9LU9Rmf9A1w7s4oznyzgo2+P4J1fD1nWOEYQ9EXuoyfyAO1Uxm2aQF7Kl5/TkhQEYH+v&#10;VCnVEY9rk02ZAnQQ7OPSA1A3EQMgv3t1H3IJEIbKW1lG13V9UTtfeMBBUVNhuiIFWu8s8DChNTD8&#10;YB92Q6NO8SkEyQFCMcYYJBi1TXloe02PaeA0eyx77frsqaO0A6CyxoSwrG+M4COsrWoMv9sAo4vf&#10;Z3vbNhrrCqirytnkR3U31M+S3zNfVx9JzVU8Ok3FOfWkzAIzBDgHQIHO2WFvSX04QB289j0ByHgT&#10;AD2k3gRA7Vvb+PX+PYffexgKfv1+CHhl8PMK0APkTQD0EDwMQKnArW3XDcYD0PcB/BwA155Z1WTN&#10;m6HS8gJgRn0Auc/9OTq8CixBR/H9AvAw/F6D26H1h2P/9UPgKg83XzKXfttSfC8A+s+htk0PQIOg&#10;gMhjewDGua+kKkKnZFuo4gTAsBrwnZIqD1OFpqKcfTTVJPtLAPpKzMqaysJpXK8AtW85pSZldaX2&#10;yuGn8aUMs8FqqxMwBScCz1tfU4SEnz0W/LSezy1bzP0f2GDtx0FQ7X++g7XZ8NLjg5D11PvdZxHU&#10;lQhRvcCu1k0DoE283rphnZQ7GgjC5vtord6mBU4QgHP48DsD+PjdqL0/IgtKm9oduosmTdlJm+u6&#10;kBAuwwTH0Et+Bp5XD89PilPKk6H2QGsT5Dpvga1PpVQ2gSIADlBVqm1RWWCX5OD3xnVSY/0qs8Xj&#10;qv1N/fcc/JwKHKCii41I2SkZ4sCn9kBtYypRr0v1SeGVwGfv8wpRtllthwSpqUGqTuv/x3PxENRv&#10;qPbcPobgL8Ur9Rck5A2A7bu0vBuorszg5pUU6ivW0N3Oz0mlrq4zw7fVBigAPi1TgCUAqlvDYeAo&#10;fBeVchBq6WFXDr/DAPRZ4C8Cml9vVlvPCS+/Xu/z23mwlcOgPF6Dn7azcAB0WWD33Jfo96Hn/mIV&#10;mFw3FQHwCdY3X7jOz1KBpX6AGvKmsvaHAag2QG+Bs+omQ+srC2xD4Ep9AAVA1w9Qxz2AhuIAMFzP&#10;1z0ADUpln1Pn7GH2RriVovy18m1cgYUvDj9PyucASJB5APrYP3++Z/9zEIx+aKGeS1HKAhsA87TA&#10;fJxSPcD0HsGnLLAsjBSgICiYMAQVwc8SCbxg+VjtgUp8+CxwgKpFABQIHQydFXZqy0HIkiECoVk2&#10;XoiKEvwUBjEpN8JKEHQZWxeWGWYIflKC1gYoKErR8X3lClBL2wePqWMb/LTv0nl4AEoBuvqEUoZS&#10;Yg8IQKoTAqy9aYNRRBfVoMYEt9dTDTbfRQMVzOVji7h4ZB7H3htG7fUEYvyONOa5n4qzm9BXwYNo&#10;5DmGqfqGo4TGkOzxcwNgrO8pz5k3Ex7PKlsLfDqukh5UgfoOHQAFdd48qCplgU0BEoBWCGFQGdoX&#10;pjD9KA21x0kBSvkJgNYVRrbV4MdzoH0dkYqjqtPrFiVIDpTg59cLgKb6BD9LlmgfPKb2yf1Yx2u1&#10;RfKcIgP8bhkhqlQBUBWve6jIe/j5lPVWtreVCrm6KksLnEBDrSrA8D+kBMgIbfYtV41mZPrZbwKA&#10;glNZvAbAEvTK4acySorDAHzTvn18UT9A/7qg5pflMNCyHHzlr/soX78PvtJjXeifA6AuaKo29eHb&#10;KGWBbSTItpIcewZAnwF2AJRSFChB6D23YghZ6/4iCywAPjAAahSItaPaccsAInAIGAY+HwdQKv8s&#10;HoBviteA9QWvC4D+mOXg2z+WfRfue3ltf1z/JgAetF+654fDAzCe28UKFaCSIOm1B1heVdHKe+gm&#10;FHqpAPsMgC40NM5UVQmAGmFhVljKiRA01UKQuFna7lrnYXchE1QEggePQYmxrwIFRD2WVWUIYrLC&#10;2sa3BRroGLK+AmCU+4xyqefqCmPb8IJz448d/FxIUfL8PPRKIPbnEuHnCPfxs9BCqwO2K5zA51Rh&#10;PcoAt2y7eYWb8lYEobNxi8sd1F7N4srxBVz49A5OfjRG+8/3CrwRKefHVH48lwjVUey5laQajgmA&#10;zxETAGmBw32lNkAer0fAE/y41LSQ6vqi5gO7cfC7VvtrTPZX3V8sC0zoqLvLgLqXPEeAx+qk0rbq&#10;LARTdEjqUO2ATh1qfK/K5ku5WdJEyo0wjI4SklSG5cDzAPQq0GWEBTx1j9FzPd7jax6A/Cy031Kj&#10;YYI5xPPrJajVl1SdqAVBTYXQ0bmD1rZNNDauoU7jqpu30SGrHyG41VlbAJyiCrzznBaYQFmMrxsE&#10;1d6npIdA5LKmsqgEEuElGyu4SaHZ5OValgCo1xTK+CqWVGOwrD/g9wtAhdnvQ+sOh4eZB1r58/L1&#10;Pg6v94CxvoCli9uXyvf2VABUplcK0Ia+SQkqC6yO0FR3SoIIbOtWCuq52WJBUhB0meBnyEsBKhFi&#10;wHxMZeWGwSWTPCcduwwSBg+dkynW1+FnUCp9Fg9vwezwKA09fw1YZa/52H+9dNzyY+wHvwd9H+oK&#10;U74/HVdLWXSdryywX5bbYb9ve84Q6A2AWWd/BcDM+gMkMuq9zwtQasayeAcANBWo4IUbEQylBs02&#10;OhtpNpgh+HkVWD5rnFVkkaITfLg00Kk9sAx+BixTcbyICUZlbc32CigCgkBK2Fl7oNZz3/0Eo9Zb&#10;Z2dBTsCT2uP7tS+B0ZIf+8cW6EpLU4DchvtXBlgKUArMANjBz9FBK9yyjvbGvPUD1CRKHfVbqDiX&#10;wKVj8zj67iiuX4hjIPbShn518LjNtLct6vhMuxsZekEA7jEIHwIwQmCp9LsgqBJjAqCNROH3owgY&#10;/HQTIfD5eaL8vpUAGVAFFgJQCRBldU0FDlDhWsKF2xCQ6vw8QCCp/c91f1Ebn1N9gp8LKr+S4osR&#10;gIKcgBcZdIkTHwa6EgDdSBKpP9lgqURBUPs+aIP07ZD9jL4o1SzPuSfE7y/Em0gPv0PeqDr4X2gn&#10;CAM9j9BGRaiiEFKL6lozOvmKAKQCvPMCb6nG3z4ACZekCqJyXUbtYKoQQ2h5wJnCS2s7BzJrs2MI&#10;bOUANEVI+Fmn6N8kAH28aVsBrPzxYbiVhwdGeXh4HCgsd0Fb8EJ9HYC8yPNUeCX4rdHiqg1QM8Pl&#10;NSVk7gHBJgDKAqsP4EGHaUFQALQMMFWgXssVnloCxMYB87s9DAqzkPvnJZV1AJTyNsD98/0+4gvh&#10;pyg79j74dA58LqjtPy97z+sAPMgEGwhLAHwtuM6mHWCYBeZ7k3yvSmapunRqVYPXHQBDYQJQ2UoP&#10;QF24pYjwdamnEEHiR4VYVRipQMbrNlj9AqUCvepy4cFnsKMFVh27fQjqNSlAQZOg0/aqMWjqTaAy&#10;+FH5CX4egAzbr7Yp2eE+LRkxwY/7srZIwa/02LVP8r28GHV+DoB8nzoja2icMsLtW+ggBNsYzfVF&#10;tNVsOPX32RyOfTCOtuYdwgKoaC7gZscW6vpfoC78Am3Dr9Az+IJqlmqJVk+KrY92WNnhsM265xSg&#10;QKhqL6qyYwBU1xc+t2YDfcdUUwNUyoME3QDVnbK5+1ZY1jPKcw/v2joBUDASmMqtqh47UDnAeYXn&#10;2wq19I+t3a8U2l778OrQtyO6LjNOAWrfEe7brDAjFKUb4DmrQ32PQnaY33GAN7BuRg9vah0EYre+&#10;dwJTs8lZNZqJPQ9AWmACShB0ACR4VresH11G6q8Et3LAqUS+t8FerWk7U3+p0jYlAGqEiODnwwPs&#10;e4UA+GXAfBP0yuON4PMX8T5o3DoLXrDlFliZbqk8jeKwBMc2Abir4XAvzRpnaGkPLLBTgD5hIgCq&#10;ndBDUZEjNF37nwOgoOaBY6HHZedlxUsVPCcpVf859s/3+4jDAPw8BLmNHcd9L37/2s7aCd9wPL2W&#10;L+1HoHwj+EphI0MMgFSA3N6CzxOM7NpD/tc0f8N9BHVxlsB3oAAd/Fw3Dr4u5cQ/sx8aZyqwBMDX&#10;4edtcOmiNuXFKAOgllFC0D83KJYAKLh5INj7uc6ywAIjwytEv18DrNrFuC8lEARDKUkpQL3fRqYI&#10;gh6WDJ2bO0d9DgGQUBIAqVQsI9y2YSM8pAKbbuZx5sNJnP1oCpdPzFtmt5P7OHkjjhpa27rIc9TT&#10;+raOAp2DzywRENF4WCrBEC2wRtmoAKgrL0b1JyXI91vRU95EBECBWVlty2TzM8RoKwek+JS4oLoT&#10;+BRSbr2RTd60NgkjqlwCy4NIcHLhgKilA6Aywk75uUSIXnNgFOg87DRyRG2FTvF5+GnpHrttHQC1&#10;f+3bVGCMn4cuojfsQCgABmmH1R8yqKK3/G36+Ft39VHlStGO75n9HZ7kUhbYKUABcK0EQCo1qkAB&#10;MEsFKAgJXB6AiwJcCYA+tE3564vJNbO/hwH4ZUA7HIe3fRPkvizKAVgOQbuoy0Czf3Hzgj1QgB6A&#10;D6wTs2vfe24A1FLJD7UBSuG57K8bBSLgudBjAfBgvbb3AEwzvhSABLAHk6L83O38/Tl/jygHn4/9&#10;160Mv9tGy8P7ftNzLV/bD8/b2v++h/or7wid5OdK5N38Iom0BrHTvngFWIKf6xTtIChVKACqDdD6&#10;BRIeCg8/D0CvAv06QcZnhA08ApwgVbK8qgjinysMZAbXEuAEUL1fYJD6MwC65X5yQ8H3SfXtA/YQ&#10;AL0CtOSIjlECoeYaceeqzyLIOgDqMyir3dm2ZaNB6q5lceb9SZx+/zaqLydx6xZQ3bSKK41ptAzt&#10;EX5P0DRMFUj1104bHOB3FiUANZObZkjzAAwStm7GPIKC5yMABvnYhr/tA1AgJ5hUAUZtgFRaBpzS&#10;eN/wwF1ayLsYGOXnGiLcCT6vAB2U9NiByi0VDnZeDXroKZy6c4DzQ+cc+NxY4aFbSoa45Ii2d6rx&#10;oO3Qjs8IGwT5+QhBg5+CljhIGKrrS1/sqdnfqFTq7WcYEQCnnmFsZt8Cvw7AFAGYTToApggiwUs2&#10;VmBbTFPl0Qb7hIfAZ4Dk60uJNSxwG4Wsb3xlDUlFaRtBzUc53L4s3gS37yf+wwHI92QfWBUXB8AX&#10;2NyRFVYG+GFpFIirGC3VdwA/Btc7VSj4uaSJxsIKfnG1/3kAEoj7wCAA1f6nc7JkiD9Xf36l2P8M&#10;h9a/KTysyqP8tfI2RK3z+z4c/j3l77XhcjxvD8DPQZDPD4bAuXZA1xZ4D0kPwNSeDXa3NsAS/F4D&#10;YAmKSjS4YgPclhdrD8GyP1lSGQADGs3ApSYx12sGM8GPYZAzlVZSfFQFisMANNXG41ilaSk+Preu&#10;LwZApwCVwPAW2ZRjaZ/av6y0LLD24To/l9oEpa64vesf6M7Nd+a24gRUgUFaYJ2/5uToaGe0bKH2&#10;yirOEoAXPplGa3UeE2O0vzWLqG5fQnTuGVoJhKahZ6iJ7aGJwOuiYo72Exiqjhx5StjR1qqdsQyA&#10;qvlnNxKqT9UmdHOw8HMpoSP1ZwDk59DoD1lS639HoMbu8fl9DI7x+6EatDHCBJ+AJ+XmbK8DooDn&#10;FJtTfw56Jctbgpx/bEuGGyHCoOrT0LnBMVrwcbURCpbcFz9rzFQk9ycAUgGqM3aY8FNvgl66iR4t&#10;qQRDahfkb9HB/0F9yzpvDPxsGlEy+Yrwe24Z4PHZlz4JUgKgLC/hpm4oAmDOssKCmwOgALckuBFm&#10;HoAefpb51X64jcLa/Qi/BJdvAmB5vAl85fEmwH2v+F4A1ARABhp/YfOiLW8DVFcVDeZ3VaEFOiVB&#10;CLTNp6bmlNSQzbUKMSUAmt0VAAW/kiq0jDABmCZM40kHQM09rCRIeTeYjJ6XzlPqb/9c/fmV4ovW&#10;vyk83Mqj/DUPQL/0+35TlO/XW/Ny+NlY5kMQ3LfAJQhacJsUt5UFXlE/QP55rQuMsppcqvtLr4DH&#10;pa0jDA2ABJRsnFMwzgpbdWYPQEagYxtBTZzExzZyQ8CSihPEeEFYBpgXhcsIHwBQ8FJXGEtoUMFZ&#10;cQS9T+Az2Dkwanhbf2mOYYMrX7dO1Ho/4achZBGzwVzP/WguEuuCw/fb/vXY1rtz7+H5CUwao2oA&#10;7ORnUcN9u0aEKAO8ibpLaRz99jDOfHTbqkiPj75CY2sSV2tGMZsBegio9sHnaFYQeF0EXljtgKqL&#10;RxD2WvUX3jwIO7X/CX5qH3MAFAxLiloKUN+LEhxUf24MsIL2kwBUHzxnN/m9xAhyU18CErctqbID&#10;K+ySFtYWKDW4r/gENW3L0GO+xyc5ZH+93XXb6bXSdoLhuNuPkinqamMWu3QOUoA6pxDDkmr8Hfsi&#10;Tyzr28nP3CJlrXZkKuWh269KnaD3MC4F+BoA+Vjwk/rJEgBZPk8cBqDgVoJfufoTAA2CpW3M+hKA&#10;hy3wF8Vh6JWvexPgvigOg8/HaxfzlwDQQdBZ1aR1hn7yOgA3PAA1G9obAKgg/AqldkFt4wHoFaBB&#10;luchAPpkQ/l56nz2z3UfOi6+aP2bwkOvPA6/Lvh5AGqd3//hKH+fB9xh+B2ONwOQSpBqOEMFKABq&#10;YnTVAvQ18wyAhEmv2m6krgRFAlCTn1s7IBWOLJ1rD+SFq4uXEFQCoaeD8NOE3lRQ1mUl4MpXKesq&#10;CMW0Pyk9KUHBSktBqRRKAMgKKpmhOYT1XoFPmV0HQj4PEYCEoMFPnZEFQO5HAIypk7VlmmWJqQKp&#10;plSCy6tON+udAK7jSM3y3PnYEhPqmtIlABLibZsItmygt2kbDRfT+PQbUZz9dMLU4vDIS1rRx6hp&#10;TqKqOY0Ofp6u8BO08Dtsk9rr30OU6i+q0vAEYpDnKPurMvxOBd5zEKQFVu0/heZPdgAkpEvtf1YI&#10;1dRdCYBWqoq/i74nbUf1JfgIltFSIQTb3uDnwKasboxAiwmCVGwGOOvj99A6OztwPrXQtt4WW1LE&#10;QMj38rGrJfiECo7f4zCPa/BjmOLk/8NmweNrAiFVoG6eQYZsb0fPDlUgnUGU58zPMHT7Bcao/oYn&#10;H5Z3gzkAoAqHygJaMQGqQCU3DH62jabQdICTCjSw6X2M/yMA6Ne/CXTfK8rh58GyfzF/nwDUuF21&#10;93kAailFqOkgswVNhqT1BwA8UIFSfsoCl6JAC5w5DEBCzwPQHr8OwPLHh+OL1h+OcvD5OLxNOQD9&#10;6/57Ko/X3vcfAEC1CVp5LAIwnhYABRypFsFD/f8INkYo4hTgPgAJPAdAPiYE3XNetF5RUdUENSKk&#10;Q0PJNqyac6DLzenhLaysqQX3Z9AyKKltkftgvPZcWcMSAK2dTyCU+hP8PAB5XCk9U5AEndoVoyVl&#10;aessHNgN7jyuVK5BliH4CT6mxpSU6NyiiqVda1tDgLZNAKw5l8BHvxrGuc8mEaOyG6KKiQ2+JHio&#10;BKkIq+tzaOHnbu97yItefQH5OuGndkDNqxvgcQL8HAJdOfQEQS27ughcKVFuZypZNffUD9ADUEAb&#10;3MOgyt8T8PpMgnxU1aJLStFAVAKgTYhuyk7w9MpPUBTsPAAZtzzceM6En5SixggPqXYglzZUjtCL&#10;EnoRWV4+1ggSPdb7yu22OkVHeL4CtAAY4s2th+cYVKUhRmffJgG4a8dRgVYNgRudfkQAPnsdgCsC&#10;Di88A6DawKgC9wGYKGKe4QG3JGVYAls5AFUA4T82ABUebIeff1GUw8/DZP9i/k0owDcBUApQ8+AK&#10;dpow/XNtgAxVgzH4Uf1pPHAm+9Dgp1CCRRD0xxMI/feuUSk6n/Jz3j/H30SUQ0/xJpXntzusAsu3&#10;cdlgv1+9LrvOx2UAVByGoqIcgC4IQC7TAmDRK8ADABocpOyklKgA1Sb1eQXIxyUF6ECi9iw3kiGo&#10;EvYdG9BcHr6cvZ8EXQCMEjgDAiDfq3G0DngOeuVhAJRyLIXa7rR/lbkS/CJSglQWUVndfgYVn4aP&#10;CRCCn7UF7oeOcwBAp1xd0kFLqVgBSGW9ugnv7g7Cr1UA3EBPIwF4JoEPfqUfpz6ZwED0ORXgc8Lo&#10;GaFE0MWeQ2OPNTY2RDD2DjynglMQgCqEwOMF+JlVIECTHXn4KVwWmCEYcunaAfn5lCwoqUB1cxHQ&#10;Brj/oUGCSZ+Nv8vwECGiYWmyoIKP2uL4WGrRd2mx9rwS9DwMBUK17Vk9QFrhKIEmADoIOuj5scIx&#10;KUQuI7S86kStx/ZcAOS+XJJF++U6HtvVJeT/iOfiAaj5UTT0bejWc/QS2OoErYmZxqaf4PY8VSBt&#10;8FvLhIzgp8nR9y2wssAegFSCy1R+i/EC5pUEIfg+B0CGwOcA6F5/IwAVJbC9KTzcFIfXCWrlr5fH&#10;Yfgp/AX8mwGgHxEiAMYJQE3y7QG4uaNkh5sISQDMUgEKgNY5uqQCfRgAS+BT5PJPkV69b1A1sPK7&#10;LQ/X7ugAqBEYr51r6fwOP39TeNh9UXw/7/Hr7Xg8r32Lzu/CP34T7BR+vQ8lPQTAffub4/dbssCr&#10;xfv8n9Du9vHio3oRGBwgZLNKECwB0KqslODh+rN5kDiIaA7bHgJKJeyterPm89BcHqriwgtf8JMK&#10;VDIiJgtMyFlxBAGPzx0IS/BTAzoBaO2GgoIUpJaERNQUH4EoJUgA6rE9FwTLAFgOQa8EDwq9Khxs&#10;PASV2FE7plOAVK6qDt1EgNdtoerUCr7z80Ec+3CcEFLtP4Ym9SGQhgcIHIJ1gGpZRQLCBkRGqRRW&#10;JPwMPfyuAoH76G6/i66ObVN8HoKdOh6PqyYEa5PkubhagASbqUApPAfAQY0xjj01kA8PP7c5gFUt&#10;Rv0CZT3VN09gsra8EZ6bJU8EPy653gGQz8ceWlg1GALtYLIk2VMHQB9aJ9XnwajYByDDZYWdUhX8&#10;XLcc/o78HXqpxm2cMD+HGzHCzzW6h9FJjQN+iok5Tc5k1WCkAAWtTYOdvxAdAF3xU43qWFgpuAxv&#10;qZuLav3tg019CLn0bYMWBJ8PvebDg82/195/CHYK//xNcPuy8O/xwPhc8KL+QgCWSlUplLAwBVh4&#10;RNA9KwFQ1taN6pACFOjK4ecfWyJERVGLz9zsceoEXQKgusJIAX4RAA2CjMPjlX3sn+8XxGGg+XjT&#10;tl8U1gWH343NR2zwc1lrH18EQb9OoW1M3fLYgt9+P0AFLbMUoADYRwD6UvJO6TF4kVlGkmrDDV3j&#10;H7yff35awLAyxba9FKCDiSkptdmpcb+bF3U3IcKQEhQEtV721XdbsVEbUphqy6JS8JAyaGkpVUgg&#10;aFtvg2V5XbufD6cEBUBNxO4mYJI15AVpVtiF2+/BMRQC7cG5KwnxgAqQIOzk+auoQRtVbNMWumq3&#10;cPPEMr79tW6c+PAWwfOS8QojQy9MgY0ITvyehqIElEZ/EIwxQi+mLLAgKAD2PKbCpB3svodOArCT&#10;wGtXkoUANPurmwYfm9rV55GaVfulAZCwEmBkfwlbTYAeG6C15nl3BzagWoCahlMADEuFldrkXAED&#10;jQEW/FySQ4pNClBJkGFaYFWHlsXVjHEDKoWl+YMNcjyeKUMHvHL1p8f9Q1TxgqIgaAAkTLlvgU/h&#10;+gbyv0Er3xO5j87eLVQ3JQjAXVrvp7S/LzA0vYexuRcIc59WDWZpZZPKTRlgAdBdjOUAVNvfYQBK&#10;7RnQFASgohyA+5ZYECyt830GDwPwiyD47wNAxWHF91rw8wmAvurKPiAIP81Xoc8uFSxYKQvsAagJ&#10;fwRAq/SS0zA4NwLEgKd2v9JjB0A+X3MQdMVTNQqkNAyOANR3/Dr8Xgeg4rASLI83QetwlMPPPt8b&#10;timP8v3ae0pAexMAFR50h+HnH2sbfS5T1NynC4GQ6/MPkCYAl5NP0EclpeFZgp/sqIohuO4wTvm5&#10;qsuyXnsWYQ2XkxKUAqSd9QAMUgXKpioCQSqork10ta87JUgohngcjcJwXWIcVJX1VIJi3/YyLEki&#10;SGo7KkYpwP2+fOpkzKW1AZYAGBYApQLNBjvV5yD4lEuec5kK9PArh7dsfa8Ape4wHQqVxV+3yZI6&#10;azZx8+QK3v7ZIE59dJuq64UpMSt0QAU2OCSl544zQEhp/VD0FQZpgQcjXKeCqH1PEOT3q+4unZ07&#10;Nj+IloJfR4fmAVFTgWZL4/dDCEZo630CZ8AUoADIIGwFQrPbUlZhbktlpWo+mttZbW9qixMA1Tbn&#10;u8Aok2tJEYOiqsM8xuitJxiboErkUv3yNE2m1QNUWXyqMmv/K0U5DPXYgChbTfAJfupoHdVYZOtn&#10;6JRgv86rpPoUfQP3rQ1QtQnVCXpkSpngVwgN3cNbsnqaGElFERK8IH27lHXM5Z9YUJRFnicA1QZo&#10;EOTSA9Dg9X8AAAWyfx8Qvsnyvha8KHOMzwGQF66A58DkAGjD4fYVoCD3zJRfOvvQ2vc88Hy7n3++&#10;P36Y8DMAHlKA3w8AFb8ZFVgOOr+NX+fXf1l8br8loAmA30sFvim8AvQATHL/ST3WVKslBbhCAApK&#10;fmIhs5+29BDUY1lTvS5b6drTDIC8SHt5sWqOXmcj1bGXVpghSxzQHBcGP65jqOOxVI5KVll5Le6n&#10;HEqukCkvJh5L8LM+ewZCXtxSfgRVlK+ri4ugZza4d8c9pgIMEwRWRr5kgRWqFu2hqONonZY6f30m&#10;U66mANUxmZ+BANR44M52KsAWKsH6Hdw4uYx3f7EXpz/9/9d2HrGWZVlazgEjBsAIiRkSEgKBGgGC&#10;KWYCQoyQEAPaiAlGDVKjpukqurrLZmV1V2ZnVVdVZmVUZngfL5733ofJzPDxvPc+vI/Izf+tdda9&#10;+924kVnVDYNf+7h77jnnvfPdf+21zedyfy8FIIEA8BGSCoiDAl6fnB7bGQDhwrAcokJh2gGSEOE5&#10;dlr7vwepTQ6zrYCfhcGtCon5LoXd/EiY09V9D8qxMiVmTIvpmV7q3QRAucB+uat+Mr8CGw2Q6YnB&#10;HMIcBySBkDs/gYqMr8qLcoEMkc+I0JcFPmvnxzD5AqB1TRP4SICQpMhD3lC+jSQIIfCwYOgQRIKt&#10;INsvEPYJwP0CcZ+uw+ZJlivs1/GjJEAUAjMZ0qeCYO/IfQcg8HMACiL80/ICGADvOACnKwAoR0hd&#10;35sAmMOvEoK/LAArVQ121RQADAi+BsMcgAJDufJf4S8hsI4BPtN6HsAqBj2l/o+S8Hd+6cG+8Jdl&#10;gFhygZUAXH2ic/45ACjtu/ZM+2AlVYIu1iu3h6qdo7SdH8AMZDkAYx3lwMuPjWWDn863D4BygHPL&#10;AiDNYARAsq30UTUg6cXDlTkAaQStX3M5EW9GAjzYTvMYAcuOdQjaSCACYEeHXmi9yO0q21U6AL13&#10;BfVc3v9W7kXKkx8GJ4XENqMcjpOmLgrNB+XqWKfRM9neIer5CpH8YH+UbBtku0nnMgcICIEi149D&#10;9P3x3db4WOcFgNYej2Gx5NDoCdJefyc1n95Jxz6YSd/7/Z700x9eTpcvMhiozk39GxDMADigcHto&#10;SO5pSA5n+GUakiuk21yv7qmzgGy7noM7P4XAhL96Pu2tiFBYz4j6TsCve7YkCDLnp/sIAGqd9oCM&#10;2nLps+f6+8jRAhn9ANi9Ac4MgNaTg7BXy8wCd0kuD7fHPCHDABDXp/PEzHHh/HLwGRyZXU7r4RBt&#10;dBmJOkHk7Q2pI9S1qhy8AAwFaF1ri8Jgc5pX9T3XdY6b+t4bL1K3jjMATs/qhZ/XC6kXLgBo/8z6&#10;h7e+wrMAcD2NCWTjgtWEZCNEzwhamaYEwRx6MRxWyABY6FcFIKoGvFw5/Cq1Dx5AUPdJXVcZDnkI&#10;7AAEWEsrD9Lqpvf59QzwY3OAkQABeNHcBRBuaN1AmAHQ6gB/hRAYB0pJXWBcc+V9BLC4/jyL+ybF&#10;8aH8HJXbTQXMKpXDLpZjPRf1h+EA99UBruheFQIDwKm5xwLTjjlAq+8TLPoEjwAgbQJt9BEcibZ7&#10;Q+kCitoWELQBMQUTHCAQpASAPkSW4CgI0tvCBwMFgEWiQxCiDLeHw3O4eWiLAJw7wrsCncMO4fpi&#10;eVjXM6QyrwuMrnaWUOB6S/v8e4FuT89eoo2hOUDqL21cQJyZQFV/N7WelQP8cCa9/fW+9LP3Pkuf&#10;XiIDLKcjEAGjIWZGo9lLP45PywqHhxT2Dgt8wG9o5IVnRHWPQL9Dz6FNzriNREvLlmXN21kX/Lxr&#10;HPWxuFkBXS6PeyD0JQw26TuZnwMgkuntB3x6Rn24QD0zk0LjaJ5CUiIGMqDODvBZMxfEXCFyh6Ve&#10;HZeky3r+l/XsMo3gFq849EoOUKEw8AOCBr9ieVDfMyinSTkguPUREgNt2hjK/Q1fl9O8pfKGPn/t&#10;Rer/zPoC62Wf2xYAyf6WQ2CcUgAQ6I3hAgW9CYmMMQCczeAHDB2ArhgPcFKfMwBmYXPoNQDOq5yn&#10;zMFXQFHXaIOaZqD7ZQHIvtKLzYuvezMAIl58lQz/NC84ASV6gUzNMN6hwLPMqC9MbORhboTA7gAZ&#10;IJXhr9wBGgAFP7rCbRbwox4QAC4U7QDJLNMTZJ7nzY+Ors1hSFnci/YBkGr3guweCmABtwDgrwTB&#10;4v5jPX8+pgqgvUlfBkCAV84Au6w5DPMpbz1MkzOPFYJtWB2gJSaAA1Cz0Ffh7oCcDokEMrbAUdBg&#10;UFNbLgAYEGSejgiDmds2ABjjBNokSh16YQUbazwt5wn8elSSDTYAFhDE7VldWAbBN4n9AULWcYHA&#10;Awg6CPVSmgP0dXeAANjhAXC6FU6TxGGqyq7Wu6mdRAgAVAh89IPp9IM/Gkw/efdTc4DWHo86Ob3Y&#10;w9QFDr5Mw/1ygr1yRfQAYUxAho23kaGZP4NMu0DfIycoF2xNXwiBgWDh/oAgYp89F4FsYEhg0X2M&#10;KOQdlZtiTmDA6yUZYBpYK2zWPXM8zZm6+wRQQTEHYNQFWn3gZV2zIDgsF0czlyE5w95h/V0G9UMw&#10;omd5Qc/+ogv4ATWSJLlignU+T8Nod4ABvwCgQ2/AAKhtn+o5XdUzAqQC38h1PbNrz1KvoPvWtF44&#10;msLQBnBWLxfwo5FuzEkbALxtANxOE3M7+wAYYt3hx+Cq7v4CgFbOrDkIC0DO8PkcgKzTtEYQJPFS&#10;BmAhfS9zdSwIFkAgB1+oEhQlaV/+cu8DoMTLCoToCsiYiMDPAajnsOJd3iK0JfmxTBMYOTwAyGjR&#10;1QAYCZBwgAuLD7xpzXxAFodJ5r1oeiTRCN3uQ2A0VbsXqXQfAgxgqwRfbK/clivqQPPnUjqvnknu&#10;7ioBV60eMN9vx0gl4EllACr8XXsgAD5IE9OPUyODf7bopcNl6WXyniGCmkSdnyUsAoAF8GIZ8OUA&#10;NPiFSIaU4Ic8DLb+w3rJuwQdh4+2CUaEfvTfjTpAJjaqBKCFuQG6ooyQOPYRMgcArWucXCB1gV4H&#10;CBB1L4IFLiscaHc3ozFzrUUY3CRXVrsnAN5JRz+cTt//xkD60R9ftOYv5izlipmljekjSXQMywEO&#10;9ikMtlCYTC2DlwoUNI2hcTnJou6HAlzRIFrPpa1Z8FOoTZ1ge/u2QuMtAyA/Ij29dwyANHQeFXAv&#10;KOS+IOcH+IBvhMXWRIYwk5FWcH8DCqFpGjOs52BJCaTnEfV0ZG/l5AAZsAJ4gK97SOAdAoB69hf0&#10;eRIbhatz6Ok+JZrLDF/WOiGwANgn+Bk0L3AsYXEBPykaV/eTkLki4F19Jenzn79MAwqH+z+/l9oG&#10;dtJbU3rhpvQS0iAaAFpdjV4Q/sGZG2NKLyoAHBe0xgS3cUGCEBgIArLpAmgOuv0qAy+WXQCx0gEi&#10;c4YCcSRL5hWG2gjVIUAoVYIvlAMi1u2F1v3kL7ipOBYB1YASDZUJf6kTnVnErTxKq1vP0jqNoFXS&#10;LpB5PgAfkyRtbSsM3nwl6BUNnzd1DOMACny2TSC0obB0rik902mJ52zSNYYDJOS14fpNDpi4rxIY&#10;i+tltrZKoIUqwVcNfqYS5Hg2+nuzru3+bMogi0nQcwE3tG9bcc0laVvuAAOESyRAFAIDwLHJ+6nm&#10;9GxqrNm0gQF6BQJro9crZ2CJApygJHgE/KrJAegwA34dnbgZhx/9g3nhqQeMukDrQ4zTwQHqcxb2&#10;AT0yveYCBV/tox4QAHpY7G4vHF8ZeOW6Qf+cSrkuCx+LMDgPhd0NAkCvC7SucbSF5JqZ1a1ZLk0A&#10;ZCj8lrO76cgHU+mH3xpJ7//ggmBHA2cA6JX81AUS7hL+0vZvyPYzZ4Y0LAAIhACRHxRG1KHHCZAz&#10;11cAsKV5O7W2bpna+aGQeyaUZdBTIIfjNBnsyuADkJSAD4DjALt69wQ//VgIaoS21P8NXxLkBLhe&#10;bffJkCQ5wH65vB65P5d+gATMfoHMIegCgFHvd/EqiRL9AMhF4v4A4JDOZXV+Al7fKM4RqOrHkXPh&#10;OOUUAe7QlRemEbnAgcsv5Px03RfupBNnFuUA9UIZBKUA4KycAaMXz8utTAkIE3J+44IfADQIClRR&#10;F2hd5KrAL1QJwHCGsR7JkUrN6Turwe+XAaBDTdso9RJ6A2cBRSKzanOAsK+Q17uVAWjCqa0+ssmN&#10;Vrae2vy+zOxmk6ELgttyhLtAcOtV2t78Qk7P2wiubOo4aU1ucHWLfsByfzrPzMJd/ZjwrN1Vzy4W&#10;z1vfixYqASJxDwDSXCL3Xlwr9/MmCH4l+KQcckAwRmrJpwb4VVSux9wv/pcCgvsBeD8tbd5Pt8fv&#10;peOHxlLNieXUdH7N6gM9E4mr0EtryQLc3usOMF+3esAinI0wmBAYANpACYCwcIM2+koXL20ZgFEP&#10;aKPAZAAM90cdH6CrBsCAnwPQPw/wAoCRBClJ4GD0EtobGuAFJ4OwHCl9gckEWz0gADy3a3WA733n&#10;Qnrv7VFr40eVgHX5IikBlIYEQfr+Kvwd1DKJEBsKi+OKZXOAUvQ6cQdIMyGJtoEFAEmQ8MNRAmCR&#10;CAGAhMGjhQvE9VlmGBDrXszNFiGwuT8b8fmB3JrOIQB2D+mHRxAcpj7vqkD9uf6+w7pfhb40UQkB&#10;LjK4Lj3TorE0dYCXr7+yDDFd46xPsM7bZ65S9yy5g9Q1kQhR2NtLzxSBzhImn+vvoHMMCaB9l16k&#10;PsGzd2Qv/cHX+woHWAgY8k/LiL1zZEQXBEC9tDSTGZ8uA5BkSGhciq50Dj0H3MSUADml7VMBPAeh&#10;A471AoJFDxK2zygE9v1ygCUA6qWf04tk8GNA1a0S8FAlEEsQZB1gADteRJYLVa6jSgDi2Jbk3JbX&#10;Bb9NhcFbj20EEyY3omnMzvaLtAcEt75IO5tJLpCBEuT4BEqDpdwfkyIxN/DcykM5PwFQrpJ2l3yP&#10;h7wF/Ah3qwAwQuMIk+NavwyAX6WyA3YA+hSYZZXBxjKJoTLoclUD3mvS9zESdFUAbtxL4+P306Ff&#10;XE/HDs6kupqV1Nq8bi+gD95JPZngVgAwYJcDMCBooTAuUFALAUEHIOGvv/QRArOPYwJ+lNbwWd9J&#10;cxeDmLbnSY8hvegBwTwcLsFPy9QbEgJTzwf4ov6vLLnbAdwf0ND1SzQA5xpoqN2tEBgH2Mn8IPUC&#10;Ye39dOLAXHr/exfTuwLgQK8AOADc9Bz0gg/ixgTZYZJFkmWeBT1AODBMxlgvvLZTB8j9Wo8T3b9l&#10;fuX+Ogh/9QPR0rIhbQqC2qYfIeomPQR2+F0YFfhod2jwcxcI/Er1hDrOnGC/nN6A4DmoZ0UILBfW&#10;p5CWOjogBQBHrghGnwp22g6keui6Ru8NAd2k87IdBxjt/ijpJUJJppgQuEef6VDIzWcJcwFfNH2h&#10;JPnBZOuMIjPwmfZf0TNRCD3w6RepX+t1zbPpX//zn6a3JvVy5QCc1cth87bqn58Ke15aADg2vZlu&#10;CWiutXRLULtdaBzgAUEBEODt15qB0QEYgAtQOvzKAPTwd1ZhNnOReOJDLz0QFDQ8IeIALDtCwOcQ&#10;qQRgDOxQTe4Iy+sBQJPAS7bWu7w9losjDGZuX58LmGzwTuEAd7eTIJjcBcoNWqgsGQA3niiEFgDp&#10;B2zZduZY9u+w+ykAyAjRDI9lQ2QV8ON+AoAhu24JgFWDWzUt6R5Red0BSMhrqgo/xHrltrIqYccP&#10;p90DSR7C38W7+vEBfgIf0CtEVp2ucCvr9w2ABw9cTwd/Pp5On5hLDXVrqZXeG2REFa5FY2EAR3OO&#10;EuwyEObrdOVCAUCadlDRT/2fhX00/dByp2WK5Qip7yogGCO+lAYtJRTH0QE0uocV5ZcCUNtNWgZ2&#10;1puiENlf2tUR/gYgqRekHtDqAvX9AJDZ4RjOq7NR8K67n04KgD96+7Ic4IXU3yV3Q1tIARAXaPN0&#10;yOkNkjDq175B4IdL9LEA+1UyNJbNCax7I8tLCNwG6HgWHTSL2UlNTesGwBb6UANA7qFweIS+OL8c&#10;fIwX6A5QACzWASAhME1irE2gIEbbPLK1Ufd38erzNCoADn2qZ3lJ9y5IEv56CAwE9fctgIgjjOQG&#10;Ya9ndnGENIl5Icf3IHUCW4GuT98/pGsEnt3UQZKEYW4R62csYOo7R64pfKY+UZ8dlKt8709H09//&#10;W19/HYAGQXMf3h8WADJfyO0S/NYNgAE/RBMZIEhbwfECfOOTayUI7g+HPVmSb3MolgHodYBkhuX4&#10;gKHcYAAxHN8+ABr8HIABQTtGyuGRwy5C4nxbANDHReQYORYcH/V+1P9tPkk+DP4Lmx9kRwDc2SYM&#10;lnCBAuG6wLgqrSgEXtbxAHB+6XUA+nX591bKoF86piyuk3vLARhAy7fl+5aX2edJoNhmGVqV1cCG&#10;AFq17Sj2cZ1ks63MAEifYYeft6tcWL6/T4ykw2AIywLg2Ni9dOijG+mTD26nox9PptozK6mZKSHp&#10;nVBUyFv9EqGwnEyALhQADEWbQEJcPmtNYiwUVsinFx6H09ZG048dA2C4xXCDlNYgGgAKGLhCwmGX&#10;HI9AaQA0p+fLOQQRADTIDaL7goO20xAXBwm4dIwnQPTSmwKA9z0ENlcmEDXdUQi8nU5/spB+8v0r&#10;6Y+/OWADmw7oOfgcxzqv3BmOkAxwX/8zwceBN8BQWIPP9Z1a1zIukxDYMsCIwRcMhjwXEiAuIEjZ&#10;C8ANcBKhNplchZWM/WdNcLQNwHEN0R2ut1/PUCHwoLbZAAmUOmaYjK7CVW/0TDhLvZwnQDwJQh2g&#10;nvuonqet6wdJzyyEc6Ruj3C3gyyzfkxGLuue9B3mFvUj0COnzRzBuD+cH5Ck3d8wrtFc5zMbBPUC&#10;SRB9f7/C4N/9va709//OHzoAKyE4o39se2HlvCbk/m5n7u/m5Lq0ahB0CYLSmJbHAJ9KIAgQQxNS&#10;AK9SDsAYYdqzycizxB4KOwA9MVK1raDVETr8cgHAPMtalr+09uIWL3EOP8T2Rb2w5dGffYJzYMgw&#10;+du77gBxgtvbL80BbgqEOQCpO1xaZyzARzp3ucF5tTrAXPsAqGMC0ggHGBCsVCX8CJMrj4mERdx/&#10;NcB92XaTzsN1oUjoAECTzj8nAFaCr6wHVgLA27cFwAM3zAEe+uh2OnFoKtWeW07NjUDQHQpQAg6W&#10;FCnAF8DLAch22gMCQTLCNCuxhAgQlOgZgtsBflY/WLg/zh/LODJ6nliPEH0fAyeMUAoew4KIJUiA&#10;XgFA+gEPCmLhAA2GNAQ2t6cXWnAAgINyJdazAkAWAETUFYYLNBBbFhgA6gdAoXBrDSNCL6Wf/fG1&#10;9P1v9Nmw+Tg+A6C5L8FQABzqA3RyQHJ8Ayqty6DBz+UTIeEA7+oZ0ORFDlMAjOcD9KgDBIDtNB5X&#10;OG7hrQBjo0KTaKBxsZWElwISiQbALtAR9uL8gCQDIQDFXn4ADIByf8WIL2RwcW9Dl+RKR3T/coGl&#10;hsxyikCQ+kKvE9TflDpBC4XlQhXOtvXsCnb6nCAH+Bx++rtL/XKog/puFPAjUUI5KvDRBxgAUg/Y&#10;M/Iq/e7/6kn/5B/+IL01IaDkELRSQLHQV6LOLwcgwAOArjVpI92WxkIFDHMAAkRglydL3A3m0NOy&#10;rmVKy7F9RuAjHHYold0hUMuXA17u5Mqg832u8jaHHKCJz+XKAUi4Rn0f0AOAlA7DJ2l756UAKPAp&#10;3N3ael4C4Joc4ZoAuEa/4e1nCpuf64UXAIvqhDIAC3BUwI+w2BxthMA6phoAQ5WAw9XmSZ9QJDj2&#10;gUx6E+jybYTH+WcAXVz/rMLrAKBVn/wSALQBUdfuGQCPfHxL8BtLR34xng4fGEunjs2m+vPrqbl+&#10;y+qq6NpmzgwXmAGQMuoAQyUA4gT1EpcAqBLo8aI7AAl/y+4PAUADouBJ6IvrY6CBYQGQ5IjN82Hb&#10;BTkLifUiFqLtn7X/kyxhIvgxpLw7QK3rpTVnpH0OP0EDl1kKgQlR9d0BQBxws0LV87vp3OGV9OEP&#10;b6S3/6DX9g8PAzUHjzUSJ/Q1B0gfXYdfAJBtlDYfcNc9A581gzEn6M+V58Mz8RBYAOTHgWx8BkDr&#10;Y0uGVjBzUU+n60a6Nx+NWW5WJVDs6pNrZ7tAFvVzODZ6ZwAoYAXccHtev+dZXiCYZ4WBJiXABHqI&#10;+j3AN3BB98h55Po4d7+ukXPTXGaIxIdc5hAOEMcJAG+8ShduvLD9fQMv04/eG0//5l98uB+AIXqF&#10;TExvFwkPB2AZgpUAlAOcEPS+DICFIlmCGHzBgKDvZ5Y5SprWlJrXAMAS/CqBVx2AQCuHmasSgH6+&#10;2L7/O3IplNYLuywHyPSX9ASh+QtzBTNPyI4At4MTlMvbkrY36f3hAFzdpi4QCD5X2PxC53lcqk4w&#10;AHJdBUD+fwCQzHcOP/tcBeBCOejy/W/ajoAdEA/FvUxrO3P+zix5Eu3LAMjYgADw6Ce3Bb+JdPzg&#10;lAHw8Mfj6ezJxdRwfiO1MjKyYMWLasNJFeDrEwACepUOMCBIKNzRhdNx0dbNBQD3DAi4INyfh9pe&#10;bwiIGN25X+cLQHl9IOtASy+nnB+JAusFQRhrUCuHwgNyQAAPAHr4q7AZV2j7dK2cT+d2CeL0fJHL&#10;tXmOSw5QkKq7k2qOrKafv3szfftrXamtacfm/cUBGpwUAg8q1A0H2Es4TPir5RIABUN6gXC/uD93&#10;gA7AGEsRCAI/XCDLANC6tgnYJQACckFwACABQa0b+OT0GCY/hso35wfstN8h6UkJ6vYCYLbNmqvo&#10;h0HQi0SHtxEkc+uO0dvyBfT0g1JyfgI+fZJHka5N1wMkra2g1fFpnfNc1XmuyQ1eV/h7UwCUhui+&#10;N/AinTm5m37z358qA5AyNCn4eLMX2v55+z8aQhPq3hTcbgh8XhcIDCsAqPUx7R/X8fskeFqSpJAD&#10;ELdZwM++twCgtN/9BazKANyvgJ0Dbv92X84BiAKgZZW/y74PAOpFXll7nFZpCiMtMwzWqhygnODm&#10;xqO0t/003dl9lvZ2X0ivbNL0VYFwlW5wAqSFwwLgwsqjNCNXNCOolaGv77HrcVWCkAnqbbvAUgnA&#10;SkXTHmveIznAysv+WYdaQCz0JtBVrqO5TCXwFeWMZACUZiScYNQD7tPifZUC4crddOvW3XTi8Ljg&#10;N63wdyYdPzyTDskJHvlkIp0/u5Iaa9cTI6N00V0OCBpsAF24QOBH/ZMDkBIAUlrXOL3c+wHo4S8v&#10;v02uVIAvQuBYN1emcxAO27kLUPkcH4JZATzLlhrQCJ/dCTKlJO7PHJ8EAL0+EOg5BB2AUQJZCcAz&#10;bwcuUIDuaVXI2nAv1R5bTx+9dyt99+tdqblu3dr9ca9kgBmaykaDMdARehICOwBtakwt9zMkls6L&#10;6/OmLmUHbG0Qu2kbWA6DWcYFeyJE0EGCmQGQ5IJgGIOQAjvA1kUIrGUcH5OVA0cGS7AwOYeeSlza&#10;AE7wks5RhL7Rvc27uum+aOtXiOPKn9eyOUHcn+5R5xmw0Jdj6TNM6EtzF8HQ4PcsjVwXFAsAXrwl&#10;AAqQvUMKp9uepN/7nY70lrXn0wsZijZ+lcK1keS4Kd0QwPI6wVsCIBA0jaM1g+H4pOA55Rqv0KSg&#10;ysCpuSvcD0Cv/5uVvhqAv5rKTvB1AJaAJFnjYAGQpjD0AaZbHI5wff2R3N/jtLv1KD249yzd2Xsk&#10;Jygg3mGE6FfF0Fn0DJEb1Gfn9bnphXulelV+YCoBaN8p8FGWnFWxLYdQgDCAjmJbWdUB9udRADlc&#10;HqpcN/hlmtXnCPkJhXP4se4CgvcMgCePTqRTh2fTqaPzWl4oIDiWjh2eEgSXUmP9ipzguiUyeuRM&#10;ABVtBB16DrtQhL9AsARAvdAR5iFedAQUAV418R2WGZYMhkVJ97VIfNBrBQACtQCgd32ToyF8LACI&#10;GFaKMjLAHBsNod0FCpIKsXs7H1l3uG65wB7aAzbeTU1ndtMnPxpPb3+9J7XUb6TRERIcgi2QlRPy&#10;ekQE8F4IWC8L+BUAlHwoLA9z/TlQLaDvMWeI83UAxn5+BHgGltwQ2AhrrT5P8PMubnKCWsfxdQt6&#10;XUX4a3V3BfjM/RkAAZfcnoBdCle17vtxgHpmRXu/AGEoenXQr9ecHvDDfeJIgZ/WAaq7P6TPA1BC&#10;XxIeAqBDkO5vL9LozZfWK2Rg9KWu91V6708+TW/FAAdfKQAo3ZqR6xMAb1gyxAUAbwl6uQyGgiCQ&#10;pKwEIIOwlsCnZRQ9TFAkQlDUEebAqoRartzpVRP7Xz9HGUTuALcNAPQEoTE0AFxaeWhj+20QAguA&#10;Wxt30/Wrt+UM+tOVz26kpcUtQZCJkug7/MyaxdB3mBd+eu6uwQ9NAVuuoUIGk1guwFNdZfihLwPg&#10;myBYSlrkqtgesMuvr1IA7/VWBA6/HIC+fkefYYQhtrkDPHl0PJ0UAE8LfqeOLKTTx4HgdDosJ3jy&#10;yEyqO7ucmuvXU6de4G7GDpRjIaPpmeEy/FCEwCHqAQNqXwXAcIqxvQQ/wKdzmVtDQMwA5uBD4QQN&#10;ftQBmvPbD0GDVpEIKWeDcX9FCXC75G6ZwU0hajczxDXfT+1199LBH4+n7yoEbjy/ZsPRcy5zZrT3&#10;s252AgrzJ+P+5G4AoA0wK1eII2SsQcJ+BkL1tn7cL3Wf3jSG58GzwQFScv9W7aB7JblB2Gvj/Alg&#10;1A3SzMVGgREcgV8AsJsmLQIbIARwAUGar5A4cRDqXgtA0tbPm7q4g7M+vgY/QuJwiVoX4ACdwc6y&#10;wg4+Gkyzn25wfNYHWFVpfX4BoGv0xksH4A13gAMXnyuMT+nosYXqAKy2DTgZAOXabmkZCOYOsBoA&#10;A5AA0BIlwG8ayWlWk1zhuBwfyRdCRW82su0wzOAX8OLl3w+xX15xnteyz4JTlLz8C3J8BkCcoMJf&#10;HN3OriC3SfZvJH33W99N/+dr/ycdOXQ8XbxwRe7wviD4Iu3seZ0gYwHSqDoAaC4wc3m5AEq+vB96&#10;ldoPQZRD8M8FQMm+tyhNRXMou+6FPYEu3J22S6xPEtrr+4HfjL6v7PQcgLHM52hiNTPvMLx58046&#10;fWwynZH7O3t8KZ07vpzOHF+U5tORX0xacuTMsfnUULOW2hq3bPgmJg/qNveilxPQyak4pCRBxMYH&#10;pA4QFeEtUMtdYP6SUyK2cQz1hrhHBEQBa2kZB2hODzA6+AKCbAeA7gAdgPtDYb3sgkbeFCYgGCC0&#10;9npdAFDX0Krra1HoWn8vHfrJeHrnD3tT3blVOUAcnhyRZXxfCcYv9NnHBsCePoXCDItvbQEFD8Lj&#10;oWcGu9aWvdTYsC0I4gT5IfDkUDwXygiBWWcfXfRsgAoBl9CWYbBIwFh/bW3rVuiLA0TspzeG9+gA&#10;fA4/795GfZ+DL9ZD4fIsS2wuzuv0fJsDz0LhEgB138Vn+LztI3yWGGKLpjajV8j8CoS5+7v+SjAE&#10;gM91vL7rckq1TTu/PABtu3R7Hm2nm8BQELxJXWABwJtjq67x1f0OsQiXI5mCIsFi9YtFCfwQTW9y&#10;AOawCvj9RRXnLJ9bsmX2+X5zYQpf5wW/ecEPB7i++USAe6bQfDH94J230//47f+cfv9//c/0R9/4&#10;Rjp86GgaGbmctncepr27KW1tpbQa/YBn7/wFACg4AZ3Seuh1CIa+DH6oGvgio+sqrgv4zXHNAh2w&#10;M4BpvYBfWQCQ+r8y/F4HYPHZOXeCN2/uyfFNphpB7xwAPLFsThDonT48l44dmE5HD0ym8ycWU0vd&#10;uiC4kTr08jLFY6de4J6iHi/CVQ+PBUDcHxArHCCg44UO+PGS23HaHhCM7Z1kj/Xid6iMkJpzdev8&#10;LHv46u4vQuBYB2h5CByhLxrBrWg/yRCO3x8+A1RtY6j/DIAdCoPbG+6mYz+fSt//w5505uRCGh0V&#10;9AYFD5Icfa/kHAU76v/6nuj6nsiVef0f8Bug37CuhzrPJr3sBsAmn3Q9bxPJfSNCYHPHfD/NZIp+&#10;wVbVAPwE8bjfXgGwi1nXBvX85PxwgwDQYFjALhxguEF3fWX4mbszwAG+Zwa1Ur0fcDSnFy5Q+wVA&#10;mtJ4o2gg6fWGfIY5Ri589jhdiLaGV0mC6Hg5wBGawFxPNiIMABzQuYYEwIaO+/sBGHWAbwIgLnBC&#10;8JjQLz4jw4yTKZ4SwCYEuHHBbswheMMgqOUJzxJ7wuRLAFisBwBjhGoSIaYCSL8qAOk/W17f7xYD&#10;fK5wgfpOHKC2UQ9p9XR6oWcFvtnlR9aAd33rYdq9+zhduvRp+u//7b+kr//e76T3f/i99MmBn6Vj&#10;Rw+n+rpGfe+aAPiFDZiwJvcIBKaqOkCd30pXDkBrZ1cCHQAUpCwznGs/9Lgv7pn6SxtyC9CVgOay&#10;874BgGwnqcH3T+v8yPovS7i8UPRp3i/CX88Azxrw8jo/EkDctz5HFcAMz2E33bixJ+c3IwDi/pbS&#10;+VMrguCSAfCswpNTh+bT4Y8m04lPplM9jaQVCrc2bqYOJrpu08tZZHFzkFG6KxSwVLIN+AUAc4cT&#10;L37st2166W2SJeBZwC9EcoCRTwJ+4QADZhb+4vAIUSVzfoIh7s9gaCGwgxDoeT9h1gGLHBQTvjNc&#10;l76/u00AZGCERrnkg/PpB98cSKeOA0A5PiBEf9++FwrLPRGCCwSAPQJhXz96LHDpvLoewlzA19S4&#10;LQhuCYaEwl4VwLNALOMAES7be+PoOnrv2Bh/DHPlDlDwU2jMBOSI9nr0vugGhBIhcIAvHF8lBGM/&#10;EMsF+HIR+pqApEoPdQOUGfzkGmlcDfwuXn2WLgp6Fwh9r3oCBACOXv/CHKD1BLmk53bpZWrWs3rL&#10;enIIeKHo3VGZEMH9jQsU43rBJvSCjUsTAsb41LbC2025QLlBIChFGGwQVOibu8BKEIYqAQiQSkNt&#10;FQDMlcOsmqLBtC0XwIh9fB6YAjnvj7wuaZteTGufqPu0ejq9pLzMs8sP9XI/khtkdOjHafeOfpGG&#10;BtP//t3/kf77f/3N9KN3v51GhzrSuTPH0i8OfJSuXb2pY16krb1kYwkaAOerOcAvAaBdL1DbrzL8&#10;0H74IboKAkDbH58pVD6Hyuy77LsljmHZwCeoTepaJ7Rs0r4cggbCDICEx4TEOfRyce9UbYzP6Dz6&#10;n+F5XxUAa07MC36AbznVnFwWEAmHF6w8LQge+2QmHT4wYfWB9edXUyPd5Zo2U3uzh8QdBcyQwU4v&#10;bUxnSRtCg1oBufxlDxBWuqA41oCawc+EK7SeKeXwN0AYADS4UW8WECyAaCGxuUMytnJACnsdhtTh&#10;EQLjAGkPKEAwCo3C1q4WqflOOntkKb3zzRE9g7l0QQDkWnp6BTg5wIEBIMj55P4GnloYDAAZBgsA&#10;Mn4iiY6G+k1zfia56OZmmr244wvwheJ5MDk8TWIY5KBL6sYNAj+VNueu7rNL6539eu4D2k9d4Iju&#10;IasDBIDesNm3BQzDAVKa2zOoOewCgBEC+7oD0tcRiRMHJzCMXiaXBL6L118Kggp7tRwOcAT4qRz6&#10;TKXg1yc32arnZQDMIWjLkjVLkcz1AUBBYWxBjs0k56cQaXzOG0oDNSBH2AsIb08IiOMAke2bBsEc&#10;gG+EoF4KD4HdgVkSBAACJ5YzEMYL/yZZrxHBYEYKcLCd8QYDgAZB3fP0zLoN60W4Hf2Sp2ZxQ7y8&#10;920wg9mlR2l+mUERnikEfprGx8fS+3/6vfSffuvfpXfe/no6f+5gOnHio/Tzn7+fLl++JPf3LG3s&#10;CIDrzzIAen2agTCDT+g1KBXAysV9mLNTWQk/lx9n57BlB+Gc/lYkdkyxv1K2Hefn9XoI+NmPnT6f&#10;Kwcgzs9cn8J06wZXqBKAuPpx3L0AyChCn1/bletbEPxWrA6w5uSK3B/wY5vCYrnBU0fm09GPp6yt&#10;4NlT86mhdjU11a9a8xhTCw2mvb0gU2PS9Q1niAJylPmLngMwShQwRJZBFvDMEUpAx3qYAATayQl6&#10;Ng5eUQJDD3E94REOMMJhmsPYMn13TXp5s54g1C96gkegALIkKcgIC4I1x5bT9/9oMB07NGMANCcq&#10;APb26kWmDaCAigPswfkNPhcEBUcSI3KVNBZ3B7iTWlu8JBnS1OQDIOSK58MzQTjRzi79IPSqlDp6&#10;tE2OkD6/dEtDgBAH2NEvR16EvwCuEnjA0RxiBRzZH24QuEVSJFd5W9kl4vxIlvg6MFQIXDhAur2Z&#10;+6sEIIOifipdfJZ6LzxN7cPPPAQOCCK6t41J+5qnUDKAAc6IRsuSg1GwwrUJHtZXeNKTH5EEuWXu&#10;z+EYqgRhwHBsmnAYJ6jwWzJHVlUOLoNZAcPXgYibcTdk0gvr3cvoSleMPl3IxyL0uYtnzHkCXoFg&#10;7p5g8FDwepSYBY6mMCsbj9P69gO5O60vr8thdKWv/e/fS29/75vpO9/5g/Ttb/9BOnvmeJqcnEzb&#10;O8wRQh3gc52DZjBAAAg6AAmvQ1VhVCiAVsoKW6haSPsNgFEWx8ZnAZnBTJ8ruzYHnNWxch2ZcLyU&#10;5ZDXHWAA0H6cKgAI/AyAVkdZBiDLnvQoQ5+pV8en9L+jH0j+r3CAtWc99MX9nT+1WoAQJ7hkIhw+&#10;eWjWkiJkh2vPLaWmhpXU0rgmeTtBJkFn+ktzhFq2+YElXuJwgAG4XLzs4QwDfpT2OQEQ8LV1aJvU&#10;3sk24EfDbJrj0FzGAZi7QHeAClELF2hhsYHQAciILT5KjF5e9hWuEdHYm/C9V9/BVJ50fcMBNp7e&#10;SG//0UA6eGDMAAiYu21qUIXDvQ5AHGAPdYECoA2EUDhAAIgDdADulQDY3FwGYDyPWI7nxY9JR6ee&#10;S7eeQZd+ZBjCX46vSxAEfB1Su2BIO8AAYAAuYBjbgJ/VERaK4+LYcIERCudOMBT7yAJ7Fzo9U9tH&#10;OOwAxAXuA6C1A3xlALRxAT97kYYv6xnpHO3DT+UA9Y9o4JOsdwcA1PLY1KqBMGAIBCeLyZCs8TIl&#10;QOIl1jrHcOxtneO2QEhjaIAYvUWqgTCWSy6QaxGMgCBhqMMOKOllrQBhOVnhwKsUI8gs6NoW5Fht&#10;KH2TD6eV9yN2EDL+oEAot+lAFQhm7wsUcn1LjAH4VKEsg5wyF/CjtLP3NO3tPtbxy6m9rSsdPHg4&#10;/el776Z3vv+d1NnRnFZXVs0Brm5+kVZWywDEVbqAj8Szk3Lg2Qjd2XpJAh4OsZpi30wkLqQIY3MB&#10;wtK6QtFKCM4wN4y2EapOCNSTcq15CPwm92d1f4LebJYAqYQf30XVhoW/k97o/erNOwZA6v9qTuL4&#10;lkuqkSs8fwooAsJFayJzQiHgudMLqb52ITXULabmhnWDYGtz4QYRI5rgCAXDgFq80AAvylAAMiAQ&#10;n2FipTZBr7VdoERAUOoUELpwRZ20l3sdhP0KZW3IK9rPqQwHSHc4zxLrhRWUqBuMhIKJbKs1Z9Ey&#10;kzIJwN0kexSytp3fS3/y3dF04MMbaXTkmVwYIfmj1N0l+AmAzGNMGGzOj+QIPUJoIiPQMno0vUBI&#10;guAACYEBICO/AMF4Dtx3ablYNwB2CIgCYGuXnivwB34CIe4P+JkTFPxQNciF62Od5WrHoHCBAbpY&#10;Rq/D0J2iD5/POtngh2mUesACgOhNAByRC+zV+Tv0LN+6DbQK3QJeBjHABwS9S1uAkIbQ5gSBX7y4&#10;ejFmtAwQGfTABkOwUWH8eBeQw+058HLtc4AC222dBydobpPvAXiCnIWntrwffjkA83ouG2JK5YLC&#10;dR8cgTLEOscEBN0V2uALWp41GNwXVJgA6ZG1AaQuj/7A65vP5O5o/KwQd4PuZxv6Vb6sf8aeNDgw&#10;kKanJtPuzp20tfsirWy+SsurCoEXH+h55QAEOADQIViCnAQAUb6tmvYB8LX9Ao7CZIMUAJIscQGI&#10;EO5OQMrXfb9Diiz8pG0v3CPiM4UCfFFS90fyY3pZUmmJEABY1HuW4BeaBqQCoBzg+TPAbinVygXW&#10;nl4X/AiHBUGFwzWC37kThMOSXOFp6gdPzqX6mkWFwSRFFA7XrVrZ0iBHKCC2Nm6ktiZ3hQytxUse&#10;YIsXPBfbASDLBr5C9hmVrXyuTceqbBcAAQKTghsYBEZgGCGwQbAPJwj8ABphsQOx3ASGej8cG67P&#10;6/4AoJcFALU80KOw0foGC1q12+ndd0bSz39yJY0MKPQVHHu7SW4ojOt6mpq7HqXmzieppftZau1+&#10;omuS+1NozMxwI4IgsG5sFPSa9yTcH/dehMFabtZzamktQmGeG/de3H+7AVAuWfBrB/y6VwuJAaBC&#10;4vY+4CcI9sp1F4ALyFUCj3rCqCuM/ZQBwNfrBQGb1wOWgRiQ1A/LJQDoThAHGPWADKBK/V81AA4K&#10;gMwRAgC7Rp8LgILemLm2QhMr6dYEABOIBDG23dK2m8jg5n16K19cXCFhsQ12IKhZlzcdFyKsxWlG&#10;feBrAJT7cgB6sxiOj0bRBkOdP4but++uACDwI9R9HYA5BMsqu8DKsBg3qHPMksV8KAAyGswTG+mZ&#10;aTFpBrOx9SStrd5Pd+8qzN24l1aWBNHZtbS+fifdu/ck7e35kFkrW1+UADg9T2NoD4Ej1DTXpWv5&#10;86ga/AKe3D/QwrkBOKCVOziy+DnQfL/EPv3QAKlwh7nLCwE4A15RGvDk+gDg1JLAKJHxDfiVASjn&#10;p3JcPwK0JiALXCcA1glutUDPkiGr5gDPnpTzkyvEAZ4/HQKEAuDZ5dRUu7JPzYBQZUv9WmoTCGky&#10;gzuMUI8ylId9IQD4JjdoywJDm4DX0SUoyAUClU7BwQFInSBhqUJXleboBLE+ms0UIAR+1PVF4iMG&#10;Q4iESIhjmLe4jwEMBEBrEC3n9v77F9KPfziaLirUHegUNBQeN7U8SGeaH6Vj7c/Tic4X6UzP43RW&#10;4W5TO2MjChoC4oX+Z5a8aWwqAFj8KKCmJi03yRG27qQmQZ77a2qRAH470mcK90vZTr1oj66HsBfn&#10;ZwBUCdQEwgBcCFdICeiirIQiIgwGgHm9YDi8aBZTrvNz8A1ekqO2iZM4hoETHICXqAMUBIeuPk5D&#10;17wZzPBVHxKfJjD9n8k1f/409V5+nLoJgW+OLxvgTOO046OUaxOcKgF4Q8u4OYAGkEovnv6ZPSzO&#10;wlStB6zYB8gcgq6AX9kBSgUADYYFNC30xglm5zPX+RUApNI/hsmqKu1jjEEmYyoBUC+ql2y/m+YX&#10;7qeFJQcgQ9wzM9zG5vO0xcRHG0/Szs7ztC0o7mw/F/wepu1tBkl4mjY3GTwhHKBPij49T2NoDwcj&#10;LLR7KZ5hPMfSPWbbc33pPsmcuTSp5XGcG1CrohL4quwL+HGdMzg5wQ2XZ4kO2vUVsgx5JoNiAUlz&#10;lgX89kOQRMgdffdOunl7L9WeEeTkAIEgobDVARL2nlpMNYJeLQ5Ry2dPzJcASFl7Bs2nurMLpoaa&#10;JYOgwVCOsLUIj5ubHIIBvnB+sZyX4f7yY0KsAwgDgxwgy0wkFIMs+ACrksqoD3QBOuoG3eUBuICd&#10;t1/EOZa3WykADtCTo1thbstdGyL/g59eSe+/M5RGBLa+9gepo+1hOl1/J51ofZI+kQs8KpCeHt5M&#10;DZcF+74tg1iftg/1vNJ1Pdb9EwLvOvT0LHCAZIOtXlDLjcWo0Cw3ce9AsAAfagaQ1IPKAVInaC5Q&#10;4G8T+Nr62K5tAl57P1B0BQAr4RfrOL+oBwzwuRN0ALoDdNfnTg/gsR0AOvgGLurZSgHBEcRIMFek&#10;oh1gAHCQNoAC4IBACQC7BgXAG2NLCQiaaMN3GwgqHJYLNPgVMge4D4CbehkdSgYnQcqytloGQPYi&#10;y3mVX1B/sYGZNagW8G7JZeYQLDnBAoDIXGUOQM6l81cCMGTQk/Jw+E0qnyPCar30pW17BsBFAZBJ&#10;jdYFPWaCA4JMhrS7l2zC8y3mAll/ZlDc0v51hcpbAJEBUTdeJmaVo07MQ+AASzi3AjKFDIq69mqQ&#10;s3vP9Kbttk/CYY1pf0AtmhiFcuChgCGhb8CPMJZrJ4tt0rINk1+M7BL1fbnsPnSuSvghHOCEwt+x&#10;acLzXQHwjsGs5rhgJsdHKHxOrq/m9KLV9Z09tWDODwDWkC0+6RCsOTVv8Dt/enYfAMMNNp6n+5wc&#10;ocLipsa1ffDLoRbbYn+4vgBgOECWGSePkLC5TZ/hOOCgsBGXZDDUOsfSLCeayvRZOOyhrrf1A3he&#10;V8j+ct0h9Ygc/8B6svQp/O1nThQBsEvur71pL/3ig+vpT783mIban6R+qbFuLx07vyP39ywd6nma&#10;TinEbr2ym8b3XqXRG7uptnk+9coRDvQmudonqblR1y8AehMYfhBwxTSMlvvD9fE8dD9NcoiNPCfd&#10;EwBE3FvAEAiSEMH9oVaFvs09rOs4qbVXIBTgAGDAD+VuMOoLo/4vQuBwgnRxK4fA3szFwefAC/ih&#10;/gty15kLZB6SAODglScGQPoFAz8ECHvlJPsF1k656beu315MBkE5P8B34/ZauiYIXp8QDHF9Bfhu&#10;TskZzqxa/d7EzLr+mWkqA5gkgWpamkUGQF5EgCUJfLOAsHg5Q8wvfHt6K90yEGZOMANgNL4OAAYE&#10;OVcZVP+vAKiXXq6vvJ3mJncdgAId/Xo3tr+QXtpo0ABwU5BbW2cmOIGRcQAFvHWDJNtepKX1V2kx&#10;xgIUUIGAw0XnF5zI7L4JgHafBeSqge6N8OPa9WyZve/LAFgpO65whVwLMAN6AbuAYKzHtn0ABJjc&#10;i92Hqww/fYf+3mh8RvsW99KNmzSEnrWeHrUCX62cn8NuNp09PSfNC3oADwfo4MMBUp7X/ppT9BV2&#10;ACLAFwCkThAANlI2l11gefh3D4tzEAK8yn1RGhilJoGjtVUvfptefIGjVWCk3gzn1MK6SkDInLnd&#10;ckju9rzJi7X1M9g5+CKJ4hBkn2CgEBMA2gTu9A1uu5/aG/fSxx/eTO9+qz8NterF7niaGmp308HT&#10;6+lI2+N0qPNZOt37NLUJFFeX5HSubqWa5ll9v0Dax8gn9wVMAUog5RrtHoG8AXE3NVIPaPenknvR&#10;9eMAkQEvwBcSAJFlh+UADXoCYbvU1lcGIKAL8FUCMQcgyzn4oh7Qoecq1/mVQ99cuQOkHPxc8Cwc&#10;4OAVB18AsAd3eflFOlmz+ToAr99elwRAOUJTAcDbU9J0GYDeWFgCTrMOQINgAFDbpwuXaC880gsZ&#10;dVeTekGBIKGv9RUWAC0MLgCYN8IGggFAg6ABq3jZJWAXygH4y0DQBUR1XXPe3czPq/Ms3hMAGRRV&#10;DhCwCX6M8rJz54u0vetzgGxuA8ZXBrwtbWNqTMLfde1bXn9pAAQO0/OCIAAEMAXUTAYcVxmAZbgR&#10;0roEkkwe7hbL+XZdOwmjAOCYtrFsqoBergDgFHV8wG+ZuTx87L5KAObbXgegQuAC9AHAgB/DohE9&#10;jGmdfsPXBcBjn0ymM0dwf2R8yfziAufSOUGuxkJeOUHBjxD47ImZdOb4tMAH/AiFyyFwqKFm2R0g&#10;4XD9SmpoEBAFvaZGAbBJoZ8cjod/9IgowxCF82M7AnoOzbXSMc0cQxgs8DkAHYSIpIKDlNB4ywDo&#10;CQ/q/QhvcX1lB5hnkXF+PgeKQNglRyQA9nc9Sr02T/BeOnpgIr33rcHU36zztT4SzO6mjw7OpI/P&#10;bqSjLQqBW1+kmu6XqanvYappWUxN7es65wMbDbqj8146X6P7pytco1xeI/cNAAW6ZoXFAiBhL/eG&#10;GtsVSpMUKcCHy22nuZDU2sE2rRcusF33aIkQiZJwGOi1CYqU7aHCGaLuIeoAyyEwAHT3Fw4QZ+fQ&#10;80yvKwAY0AsYWql13N8g+y9r36dyiFeeCIKEvE8t9O3/9Gnqu/w09V6gW90X6VvfGUlvXbu1IOAt&#10;Cn4eAl8jDL4lAb/JJXOCNydXBKllaSXRPAYIluCnkDhmgrNeFYBQ23PZsUW4HBBk2ZIjeils6CxG&#10;iGGwBMnD4XW9mO4CEY2ySxAk1LZwuwCgXuCFAnwlCWQmOY1yw+GyqoNQ0Cz2mQNceJCWln04LKsD&#10;FNgCgMBuY+sLrX+h8BjgAcBXVgJEc4Ryhss2JwiToguCOqe5vYCfhEM26TsDGiVpmw9SS+nurFKl&#10;5IVEfZ85Ln3WXJ8+NwYI9XxMJXctFdtyAHI+S2CsCGyFywvQ5eFwbK/cj8LJGuyL0hIfUwDQ2//R&#10;GJr7unJ1Jx36+Vg6+NOpdPyT+XT66GI6c3ROkJNOCIIGv3lbP31sJp06OqH1aW2XQ9T+CIUBH2W5&#10;TtDD4fraxVRvENxIjQIggCLjSZjXoOVGC4/LiZKAYL7Ocqw3t+gcrYJhmwDSpuUWSh2n5eZWna9p&#10;Rcet6xwczwx324Idoa03iSEZYkmOfeGvO0GO8/7JgmABwIHOh5YEaW/aTcc/nkp/8s3B1N2oULFF&#10;x8jVndYPxgcfTaXDp3bSwZr76Ujtg3Su/q6uY0fnkOPsepx6cZKd99P5c/ohqNM116+nutrlVN+w&#10;qh8E3atCY8Jh6gAb7dkI/rqfRtxgOMBOwazzjsG+XaEwiSAcbgcQxAX2CPhyfsAPCJpwg+YIfRv1&#10;gwHAGPU5XKAnQyh9PSDIcFl9o3dKYS7qG71bgp/D8L7vt4SJoMlxgp9JobDNBve5nsOlJ+b8ehX6&#10;Dlx6kRqad9Jv/PoROcCb8+m6IIgLvCEI3ritsPfWiqAI/CSr/yNRsiQtlwDIWH44P58Ck5nfygBE&#10;Hla6zAkCQ1smJObl8MQIw2IFBEPmCHW+CIPDBe6rC+TcenEBoIFLKrk/JJC9CX4oh151cdxdHwJr&#10;AwdIvd5zAe9F2t4DgMkhSH/fnZcVAoQOQ4bDcgAKLAKCAYL75x5KqgI/UwAQVYGf9hvoAmKSteEr&#10;9hn8UA4+KR+Bxwae0HchmwtmSU5uxaFGfV+4PMpQQC8XxxjcC9GkJu7D3J/9uMkBCoLjM2SBdwXA&#10;PQFwIh348Vj6+Ce300EtMznSycMzguGsoDeXTh3R8rFZg+DZE5QzViIAiBOsP7ck6CmEPhP1g4wo&#10;vZzqagRAveyNeunrcYICXpOA1yjVy9U1FPWDKFxfrAPCAGAJjIIEoENNLXKYEjCM5cbGFR3POV1t&#10;giOzrJEcCdcXQAwIBggZ8DX6M9uMeICwm9FhHqZWAfDYJ1Ppj+UAO+q1vVXOrk3HdzxMTQ330vHj&#10;m+no6c10vGZdL/aenOez1Nshx6NQub/zsQ2x1XBe19kg8APAOj2bOp6H1ukbLPAFABsBIACnDrBw&#10;gOYEaSqk0Ni34QC13Knn0qljUbfutX/XGkXTRIaG0szhgaK9YLi/CHujLpBhtCIbbABk3MAR6gT1&#10;HIb3DHAI+O0DYAZC3OIQyRJt6weKcoH9nyqUlnq13Kt9ALBboBz+/GV690eX0r/85+/IAd6YUygy&#10;L+gpFAZ6twRBAfCaXOE1AEgIDADHFw2A4QKtHlCQCuWOD+hFrwwDYLbP9zvAwtFZWES7QzLPAcIK&#10;AJIR9uRLAUAE/DIAWm+PAm5ALmYtq6b9sHtdhMBMZMTLHpMi0QyGofG3dgmFXRvFNJhoXdvRBiIh&#10;IgAuK3wGELT9C1fEtce9l6YGMHFMDsCA3esOsBJ+XyUDH84rNF1eBljWiwOY6X7nFP4Cv8VF1rWd&#10;IfaZNpO5QRhhRusMoGDLhVg3R1v8bczp65zcg7n6CdqIAkBAfVfXrhD4xv107OPZdOhn03KB4+mT&#10;DybSxx8AQuYImbSXnqHyAeLJw9MGw1NHASKhsKucFV4050dZe2ZJUBT8BEBA2Fi7JvcjxyO11cvB&#10;SQ1yhu4Otb2AXChfZznAaOuW+KDezwFZAiUAAbAFSEPsp07QQScJBDjBHpatPrBoQkO3O0GGJis0&#10;x6EnSpcNjvAwtbfspVOH59J73xtJLbU6hrCYqTPb76aBnudpsOcLnY8h8Z+kvt4nOtczQVShXrdc&#10;T7de/J5Hus9tXZ9C4CbK9VQLALVMA2lC4EbdVz0OsBUA6n4L+FkITAJEbrZVTpDtLaxrua2LkJgE&#10;iY7Rce269i6B3XqKSO2FgJ9ni90d0myGsJiSqS1jTEEGUvDBFASqYZYF+1GBkTmEBcBYZk7hfhIi&#10;OD4SGlruu4BDxAFqWQDs+8wB2CMg9skNAj9zgHKCvaPP03/8jV+kf/wP/jC9dfX6rAHQICjoAcDr&#10;N5fTVbnCK2ML6ZpC4RvjZIoVJqvMw2AaPhMCR9gbjs/gZy8AIOElxy3uPw5XSGjsMOClwE0SBtNW&#10;zKGI6wN+NhBDAUBcYLxk0eQDYAUADXBRvkGVsKsmd5YOQJsW01xgDkDCYcJdOUMJEMY2wEidoQPw&#10;sQDh4W8JdDwTUw4/RKKEEFKhZNFkphr0fhXw0V87PoPLC7CG+F4ACPyYBCrcHfBbog5U0CtJoKs2&#10;zFY816iS8GenbYUrxGkCwLHCAY5NCYq6tqvX9uT4gN9UOvLhdDr8ocK5n0+lQx9NmhtE9AFmwqTj&#10;BwVEwfD4oWkbGAEInj42VXKCQBAAMoBq3VnB7ZzCPEGwQWVTrZwRfYjPr6TW83JnALFB2wQ/BLgC&#10;XoCuGgANdtQJUn9YJEFiqk0fbRmYyF3qPHZOOUyW41xA0LLDTB4uIPQKBF4KgloGkAze0AF0BBW6&#10;3nXICXZ13LcQ+PTBmfTed0dTU41CT4XFDG1vY/opFLaBVBlIoVcqRnru6dYLr9CX0WVwknV1glyD&#10;rrVlV85XLlA/AgCwWXA1ALZvpTrBuhH4mcsV2AU7ANcssb9JEGwW+JqkRu1rlrNlX2uH4Ebf62gn&#10;qFAedbDcr+vv0/UCP927l8CPbYBQn7GBVeVqGVlGAOwe1n3gAEd1D4Ie6pNzQw5DAU7LAT8HoKAo&#10;F9gvCPZqvfeyjtF+AOgOUD8M2k9/4PP6m/zar/12+kd/72tygNdn0rWbhQu8uSAACoI3l7RN8Lut&#10;dWsmQ3i8YGWEwSRFDIQR/gImvdQGwfktQWjb2tQZ7AS3aQGw7AABIE6uDDPkvUpwEWUngQyEGQDL&#10;AHHZ9xafRSWQCcC/LPBylV9iBwMOEACubT4z2G1WABCxDBipB/S6wByAOMAy6BgSvwxAh6ADCeg5&#10;ACkBVjX4oddAl0uujtCWvrcWiuo+rA4PRbJC4v6s7k5lTABlAFxk0vS7aZlESAbAgB8K6FWDnz87&#10;ByDfw/0RBrvDX1dEQQuAjfTZ59vp0Idj6eBPAOCM4CcICoCHP1J5ADEoqk+ZSbKE8PjoxxPpxOEp&#10;OcFpOUAPiaNpTITBOEBzg0V9YIOgV1sjt8doMoIfMCQErKUuLHOCDWSNGwGiYGkwC0h6+OwwFBzM&#10;8eH+HJAhki12vDlMQAhUBUABhsQLAwv06uXv1UvfpxARUTfYoxARJ4gLtN4nggsAbO8QQATAlvqt&#10;dPLjqfTut4dT/ZkNOb97FpJa8kUOzudQJoR+oGUPo5lonQEhurWvr0sOsHYr1Z7Xder4xqZNQRAp&#10;BJYrtDpRga9RgKd0F6gfAF1Ho8L4BgkAGvwEQZYBIMvUF1JXyDVTNwjA2xlAQrBvRwrv23RvNJcx&#10;AOr+23GA1n9Y0NRyxyCl7lXhcNcQ4TFAxP0BRN2XFAAMIAYIcw0AP4XD3Rd1jFyggQ8IalvPxcep&#10;+8JDGxj1xx9dSn/lr/2b9Lf/5n9Lb12/Pq1QZLoEwetAEPjdcCDeJEFimWJ3gAHAXLjBcWsWQ4jq&#10;ILRJzIGd4DcjcCEbcED7IjwmY2wOblEvS4xNt6yXssgU23aJcArAAr+QOcQCiKWeIoUsNK4Ctq9S&#10;/gLbQKwZANcAoBwgM71tMNpzVQACP0+QbO6QCHlZDInvDrDkunT+/HrLAAwIerOZN8HvqwBIXaCP&#10;bQj8cWnefm9RwuWZ09Nyabugt387QHwderly+FU+O3+eZOf9u7mOSeoBqdsdX1N0sZ5uTK2ny5c3&#10;0sc/vZk+/rFcnhzgIRzggRk5vul0xABIneCEwY9QmNLh587vDHWER2ctWUI7QW8bOFdAUDAEiDhB&#10;AbBB7s8AWMcy2wTIWlcZgGjZSpImDYVLJAsc7tBB6Ou52F5Xr8/WA1l9ts5dVn2DoEno2Sw3Jah0&#10;9mybCwR6AUBKHCEQI9nQLtAQZre13rGGyg1ysMd+MWlJkLpTa6mr/b4AeCe14EC1v41wuFMAkRj6&#10;ntJGw5aY+6Or82Gqr9tMNed0bQ1yenWrCoG5NsFNQGzgvqjHlOurl/trJMEDAAU2YBcADBfIMX6c&#10;Pk+dqsL/cIt8pr1wsK00l6GtoCVK5Gx1zy29cpQ0lgZ8A7rWYYFfgCMEdgB62Sko9oxqfZjSHSCQ&#10;CyDm4As4Egb3aL3nklzwxbsFBB8KfPphkLPsGn2YLt1O6Xe+djK99dY/TX/jr/+6HOC1qQQEr8oJ&#10;Xr0+Z+ALAcQ3AdCglylvGmNDUAlMczOMtKL1An4BwIDgHG0E9bIAOWAX9U2VivqlHBr7ACjl+9D+&#10;l/Grlb/AyDLNeoEjBKYOcI1ESOHySnWA2wIfjaAFPBpIb+8mEwBEqxs+HFYOQFytX6e7v7LYj/tz&#10;AFYDX6X2ga/YRr/ecHzWljEDHGI9wJeLbS4+sx94ecibqxKA8Tz5EeL5cR3mAKcU+jJC0NiqALhm&#10;ABy9sJoO/Nn19NH7t9PHfzaePvnZhNwf4/8BwmkLj4EeITDlycNzpfD3FPWAAiAJktNyggAR+JUk&#10;GNYAwnNygzUAT5CT8zP3l8GPhEAsOwBxe4BvXWAsuzh3fx4Ku+Mrh8uIz5qbrF3R91HKddImsV6g&#10;kINrkttikIHOri3Bb9fAV4YffYkBoKDQDtjktgi1mwUKQbBZ8CIL/M43elPNsaXU1/1YgLkrSBYA&#10;1DHtDJxAuKyyq4PJjgQBhb+dnbjCB3J/6+n0Kd2vYAoAATPur1HhdQvtGwW9FkEX8JEIAWosNxfQ&#10;A4Lm+AoA1rYIoHoGDSSTCggilnGDwJC+wiUASiRDrN0g8LN6PwecqagHRITCnTSVEeg6BnetBIIG&#10;Sh0L9MIJhthGCIzb67og53sRAUKtjyLB8eKTdPHGF+k//NYPBMBfS3/1L//b9NbVq5MGwOv7ALhg&#10;y18GQICXy7LCVqdHaEv3MrlAQSTAF4owGADGBD72IhUOEOAxZWLAL5YBZFSyA48vgx/KYZa/mG9S&#10;5fEkQcjcMoUjAFzfelo4PYGORtAAbltSqLu1LfAJfjSQRgAwXCAABKLAIABYdoCVACzXAU4Khjno&#10;KhXOsBKAbAeAAT6Uw68Muf3OL9/3JueXw47lLwWgrifumfCXOkDcHwC8NrYhAG6koeGl9LN3P0u/&#10;+PG4pFD4g8l04Kdj6ZMPAd6shb84wHB/TJ956sisIDjt4LNMMWGwh8LnTrpqTguGZwHgvELf5XS+&#10;ZknruEGBTiA8LwCeP79oCvgFDOtxcYJenQEMqLkbbFLYCOgAYLi+gB/bcIAOQAH2rD5Xs5ZqAK+F&#10;3AIFTVAE0jaBplPOyJMhhQNU+NcvV8jcwF2d9y0ZYnWMAluHgNYsR3miCIHPHJ5P/b0MgiC3Jwh2&#10;KBxub5NrEvwAXQdDaBn08vWHcqbb6cxpByD3VVevaxKUGxt3BUGAu2HJDJxcvRwuWfJGwC6oAbxw&#10;gZR1AmRNo+5VsOO4UICQkBh4tnYK+tFgWiBk+CzCXnd4DsDOIblAZGGwy12gAFYAL1wg6xwb21jP&#10;nSB1gQDQQ2ABVGXXBX1ODrBjmDD4SRr87En6Z//qtwXAv5v+8l/6l+n/AnD9SAH+RD7IAAAAAElF&#10;TkSuQmCC"/>
  <p:tag name="ISPRING_PRESENTER_PHOTO_3" val="png|iVBORw0KGgoAAAANSUhEUgAAAVMAAAFACAYAAAABCZ9BAAAAAXNSR0IArs4c6QAAAARnQU1BAACx&#10;jwv8YQUAAAAJcEhZcwAADsMAAA7DAcdvqGQAAP+lSURBVHhe7P0FuFXX1T6OEtc27Zd+ldTTtKkk&#10;Tds4bjHi7o017gKEGBIgBAtBAgQSJDjBXQ6Hw+G4u7sLx3Xbe993zL2B9Ot3//d3b/J7bp4n+zBY&#10;e68115Qxx3jnGGPONVcffPf5xj6BQIDk+x8UvPq/nHcf3ev3+43cdx/J49LavYFgSn30O5iOp708&#10;4yH1+Hzw8j4fr/EqfMrraH4852NijzvHnKEaMCn8wQwCHp7z+ZkHrysfprF8VBZ/+ZjIy/+9/CVS&#10;KbBclJL15Vkv/+/imTZSM6mJdIRUTaoklZGKSUWkQn1nlUR5pCz+TielkTKCpN+ZpHxSCUn3ivRd&#10;+dWQGkktpDbWosdqpTqxbsYzfjdeq3aqpSO1yHFBZ10bxS8/2+/3MgW/I8Brvh5+d+TzqT/EP+ZK&#10;XvYy1y7e20nq5nfl5GGZXt7nC6gmvUzPvI6S45KHGXiOls6aWR+wPiRedH3BC6qDuN7LVD2BXh67&#10;+cvl6+dvkeqj1vEbSUeR7mJt/Pzm7WK7elQK6bvP1/n5Dky/gY+U5BgdrzyOXBoqKVErRKHz+jjF&#10;JlkaRw4s3f0hcBQ0fLUMpaUCB4HPx2vKQ+mPgqrlxfPKl0ARIFD4CNJSULtL502ReR+PPubXy4IE&#10;EiLCCNMKIP1oZ/oWHgWSrceRgFMkQKsjFRFZMtt8SGvxIqGhB4erurC7uBkbcuqxLqsBq9Lr8UVy&#10;PZYk1OCz2EosjC7DvKhSzCXNiSrG7OhyfBxTgY9jyzEnrgzz48vxeUIVvkiq5b21WJdbjQ35ldhZ&#10;2ojIuh7ENXiQfMSLnPYAKghCAu9QvXRsD35vZltaSfrdEWyTqDvYTkGO2u4AkeQjjwhEfgEjySdw&#10;IqD6OGiJlEaAGIJk6wOS6y31jwZE198GxOoLluHSuLRe9RfPuzxd/wTYFwH2g/pNaXqZpofoKjjV&#10;gKZhQQOtG2yDaYwcmKo+gliBqd/X7dLx77vP1/v5Dky/5s9RoJKi8PsxoDtG+vh5NBANkZ1XemfR&#10;hJTR5XFM8JWvwNKUzq45YHaKLWtJVhDzFtlfUFEtvatXqG7uu9ILTHmvIITWDTOztALNTpbZxPsb&#10;eBTJ6qsnyRpMYdmHiDg7iZrrqgJYUtSLeTldmJ7UggkRlXhnTwne2FaAFzdk45k1KXhieQz+uSgM&#10;Dy3cjbtmb8eIaRtxw4ebcOOUzbj+gy24dtJGDH1/PQZNWI1B47/AkHHLMGTsMgwdv47fN2DwuPUY&#10;Om4Nho9fjesmrMONk77EzR+SZqw3um3WVtw7/yAeWhyLR5fF46k1ySw7k3UoxNv7yzExqgYzUpow&#10;L68DS4t78WWlD3uItLEE+wy2RdaxLGa1TxZ0CHg7SG4gIWwRxEJW4FEiD53ncKwvRTYYkqwP2b0B&#10;Wq8BplMav5fgp4EsCMR+UkDgqXyY2Gv3K61LL2lQP4a8DgNL9SmPNtAqndKzLJ37Kpg6O9Tl5UD8&#10;u8/X//kOTL/mj4GUXEMphsgEXIqgPwdsBpoUavgo8iGSkvJPaiPhl0K4O3S/FFRK4wDQLJfjFZVZ&#10;ytLxeqnuVDz5hH5zQaWQruRgTuZSCoilTgJL2TYORr1m40g99b/qIIuuhNmldPkR2dqLsMYebK1s&#10;x8q8Jnyc0oi3o2rx7N5q3LO+HMM/z8aVs1Pwp6nxOH9CJH4+Zh/OG7UbvxqzF38YF46/TDyISybu&#10;w6WTduKKD3ai39Q9GDTzAIbOOojr5x7CTZ9E4+aF0bjx0yjc/Gkkbl8QjrsXhOE+0t0Lo3DHwnjc&#10;sSAGd31yGPfMO4Q7PzmI2+cdwM2zw3D9zP0YOv0A+n14AJdNPIC/TzqIiycdwB8m7Mav392J88bs&#10;ws/e2oufj92PX39wCH+YFY8r5iXihsXpeGhtIV7eXYPxkY34OLkZy/JasaWiExH13Uho9iCzw288&#10;EMAKWOW+C6jUW+KUjuqzXvLa3GcfbVtafz6Bog1WIvZb0G03QJV8yOL08E6S30Pr1sveMGs1xH/1&#10;icf+5NjLApU96UAySOxHkxP1J8sJyYg+6m/rax6Vxv5Uj2C67z5f/+c7MP2aPyHAO0ZBpZLAk3Q9&#10;pAAOJINkankMTN0vpZQ95CxOpwiyMHg/FdIsGp5znyBIM4EU0mfAqvuCR1quUsaQu+4sToGEH7X8&#10;Xc7vJcyqiMCR1xNAYosPW8o7sSClBu8fyMVLG+Jo8e3DjVNlIa5G/3fX47JxW/DXcVtx0Xtb7fi3&#10;CXtxEYHs8pnxuO7zAty9rgoPb6zB09saMTKsFRPiuzAtoxczsnrwSVEPVtb4sZ7m7iai9naagbto&#10;Aop2s3L7SQf5PbIzgHB+D+f3CNKh4FG/d7f7sbWZedQFsKoygM9KAvg4x4MP03vwXnw3XjnYjKd2&#10;1eHhzZW4fU0hBn+Wjks+PowLp+7HHyduxkW0dC95ZyMue3szrnprC/q+swkDxm6klbwVD88Pxxur&#10;EzF5Ty4WpdZiEwH2cJsXqTT1csmjYvZBJfnWSP41k47wu3pKA5lZnkFr0/rewJP9wvsMWE0u2JfB&#10;awFZpXaPwNS57eqtTkJ3F8kT4FBn3oNz6tWPIslKCEiP5mkC4qRBkiEyeSOZbATpu8/X//kOTL/m&#10;jwRVQi4B/opbLYUKfhdYhqybEIzKHhE5MA1ZE/rVYeRcyVBeTOmV8vG6frNMnXfgyvvMnaTWkwJ+&#10;QmdAExUeKruLDyqWKZddEz7JpN0EpkWlPrwf34IXdlbivi9ycN2sWPT9YB8un7AJV9DNvnzsclz6&#10;1mJc/c4y3Dh5Cx5dcBgvr83A+F1FmBNVibXpDdhZ0o491d3YX9+LyKYAYtqAROadTqL3jzw2PI91&#10;yxdos1wBuACpmlRDajDyo84oYNZgox1dmEHhBsU5j/C60solryBpEquMv9Ue5Z1HyiZwZdBQTCMQ&#10;p7D8xLYADjb7sKuhG9vquvBlWQs+y6nCnNgyTN5ZgJGrUvH4gkjcMm0HBry3Fle+uRpXvbkOVxJc&#10;r5y0FX2n0ZL+JBY3rczB4zurMZ4Dw5JiP/azjaksN5ek+LAm2xRrtT5kn3jlyhtpAGSXBOXDJp1I&#10;8hLU0+bByJ1XuIbgKQCVTWpywWuaynNw6mLbkhYXI//PdBQ4mdJJVqgcR999vv7Pd2D6dX4oowJB&#10;WX4CSymOQBRekYBOiuEAU1ZMd5CcLeKUzGKhPDrBF8wKTDUtwj9do/XiP25G2WJgLEfxUylnN8FU&#10;0Gnz6KyP7lMuUnBZonldAURWtmJ1WgUmRJTi+W2FuPeLdAz8OBJ/fX8/LngnDL9++yAunHAYfT9O&#10;xs1LM/HYllyMDi/GB9GlmJ9ahTV5zdhV3oPDtAgzaFFWELcF0sQvttuBiUjfdY6tt4+OCi0461h1&#10;Ep+U1h2JN2yHO2rSRy61+KQ1A6F1A8YDptc9mjQSd2Rld/K7ZtHFdwc1Ll0QQuyb+Kw0xFabNBMY&#10;l7JSmqiKq/VgT1kn1he0YlF6I6ZEV2HUnnI8tqEEI5Zk4crZcfjt5MM4992D+Ml7EfjzpEMY+lEs&#10;HlyWgtd35OODqAqsTK/BwfJm5HW4STnHAw2OHMoIiHLLQ16B6mFyovYEyYWEWEuLxUoayAh+JEeu&#10;RYJo5sjrFts2AOZ9Zt06+iqYKg+1WlzXUXk4bnz3+fo/34Hp1/kRGPA/pyROkc0Nk6ATUE3Qg+ed&#10;Wjgxl8jrXEipXDqJvuxJOXwCEikVlUHxVX+3A1LF5/Sd51WugLmdxxaSJopKSak0lSIa/dhcQpc9&#10;sQbv7MzBE0vDcf2HX+IfI5eTVmLg2C/5eyfumnsYjy7PwMtbKzExug2LCnzYSPPwIFFBy5NkTWr5&#10;US0ptPxIoCA1NQgjsPfSClaNBXxuYkRtZ+17iVpSdv4ZuCi9rqtNolA6phEZMAgQlLdZ2YRVWmv2&#10;nSAR4oyb1XYDieVh98sEdPeA/IGPPPKKXz3kr7P3NOA4IHakySa1SW2TtasJNi3FUkhhYw2wIN+D&#10;cfGteGZXBe5ZlY2bPonC8MnbMeDdteg75gv0G7MMN0xeh0eWhOGd3dlYkFKNDSWtCGv0IJlV0dKt&#10;WrZF4YDQxJZWDWjQsH6npxEIxrmNJzRjDSAlCwoNGDiql9XaIFlaXrM0XyU7b2AakrLjwfS7zzfx&#10;+Q5Mv+aPhJW6Y+SsMimBBFwWR4hkYTnBdkoihTiODEic+GtyKAS4slqdW+gUziadaKEIuGQFyfUt&#10;oWmXzsIPUGMXF3sw8mALbl+ej8s+PIw/vrUDf3p7My4evwtXT9mL++aGY+SaJMw7WI5d+Z1Ia/Kj&#10;mNhTyYrXUOMUS1VMVXFBudgiAbXWb5r1a0rP+qgNLF8t6iE09XA4kS3pQJL19PAosFC72RpvoIsg&#10;0kUQoW3Jo2KFmpAxUvxQ7TdQ0P3Mn+dFBjDMWXkoaNHDY7d9I6AaP5jGw/vMpdZwJbji0OZXGQJi&#10;nrMJOqYlH0MxSAc5AlW/tU+hBA1Ksnx1dECrGClBkQ3NJn+jyauNuU34KCwfry6PwgMzt2PQB5tx&#10;yeStuGj8Fvzh3S/x1w+2Y8TyRLx6uB7zy3qws9WDlJ4Aion1CmEIzFU2a0zHhXVSe4M8tdCAJqgE&#10;qMeTZIl/TGWcMI6Q/7YMzuRHaVhJ9YmBqfggkBZJIr/7fFOf78D0a/5QlA3wjp9JNdE3181ZV245&#10;jRTbKc5XrQsqgY5SeN4pVTDbgmm6SSFLSm6yFF3upOKJJVTQ8OpuzDlcipfXJuHOBYcJmPtx4dt7&#10;8Nsxu/CXiREYtjALj22rwXs0V5dW+XCoyYf0dj+KiMQ0Xq2skNXiwPGoKlpbpLwKH6hmdiYUx2W9&#10;WDzTqb4ESqtdEEwFcJp8ERAoJkjok00YInPYQ/lYWt0T4gXPMw/dq3WvZuXyLhc9dA8EqCbB2tg9&#10;5gGIaMH7Au28n1wKECb5WwAbmjUPwZFZz8Hy1LKuIEBbG5Ufy4dcatZT9wiOFH4QwNaTZ/k9fiQR&#10;JKMaerGyshvjstrxxL4qDF0Uiz9N2o7fjFuHP0ygFzBlM26evxevbEjEvJgy9lUPipmZQFUArr4U&#10;mKsUA0drg2v78cQGMaWTs1DbRfrN20yWjoGprrD3BKpBcj373eeb+HwHpl/zR0ItINEkgmZgQ2pr&#10;UGSAShtIVpItiXIg4hRACs2UAhwDWuYh5adCCUwFpHINBZ6yGOVyx1DH15T5MSW2Ac9vzMBdCw5g&#10;wIQ1+Puoz9DvvVW4adYePLk6FeMPVmFRdis2VxBAiQJyXyuYR2gxu4M0Z1macrKs0NIeAxSSAxRa&#10;ebQm5dxbpNPqKuV2lp0GEMGRlwDmC4Yf7H5bDkTe6DvLEGwdJbOYHIcM1HrZZllksrL45yEAiAcB&#10;szZpSXq7g3xlDVhPK5ffeYfjo4EOT+g+WcB+QpSFB1iGgFoTd0GQtgFNFrOASwMg/7r4J5vX6qM6&#10;CIS9HL4EyOSBHn5QeQJUhXNCE3qiKpJ4G9kewObKLnyeU48pMcV4bn0cbpi5CVe+vRyXjl6K/hPW&#10;4c5PI/Dcxmx8EFWDteUeJLDOmpBTqEEPFKgGFgYx/il04Y62gF980jX+uYHMeo138Rx/8z93Xv1B&#10;PrheDf6JR0rz3edr/3wHpl/zxwBEriuVWC64IEgkZTewlFVkYKoj1YB6ogkXXTfh9xMeAgIiB6Sm&#10;+FQGwZfieSkdAWyrogWa0Ybnd9dg6IJU/GHcXpxP9/1vk3dgxCdheHJtIj4IL7SJori2gCm5QNjF&#10;6Y494aOjrCHZkXLb6XjbUWk0MSLwM2JdA3655M7x9fvb+F3AqrY6C1aAL7dZ33wEHq89aaPrVN5g&#10;PvZ4pimz+OT4YQ8Y8M8GEz1w0EMY6SU3mFb5dYXAVADCeng9rAPz9hLoupmPQKeXacRrs8IEgCLx&#10;kjl4NaiRpwbkBkgOaNzqCNbRBjVXR9m6nbxHtrUtzrcylY6lyKNgGg/r0itAZf7qV/FKg1EoBqr6&#10;6Ciw1bAjryGtNYC1OXWYdCAPT65Jxg3zYvHXyfvxizGb8Lv3NmH4pwl4NbwSn2TWY1tFKzK7vDbI&#10;sTWskaDSyYc9xWYyEWyLWa+8Ym135AZs1pltdGB6jELeEu9kjt99vu7Pd2D6NX+cNSblExRInb8K&#10;ps6ao8Cb20llIJh6qPz2yCLTOLJnkahQWgLkRwlNoXhq67qiLryzsxB3zzmAfuM24pK31uHidzZi&#10;4Iz9eGRDDiYmt2Bjg8+sHD27rmVHmvCQskvVBFvm7tEiM6uM3z0E7m4Co+wxubgCEgGpA0HeI8D3&#10;sD1eQi7TCnq9BFOPXyllpTmLVGEIfTe3XABJJfd4BUqy+BzY8ooBgT2lZQDHWknx2WIDANWL98ha&#10;VD4C9k6SgCDENxuovAJU8Zj8YzqfR+daeY0wxjobUPNP0VQFBLq9PBroqE2ykFUP/ta5o0Ctctz6&#10;zl4OZD0sywGX2qO6idRfrC3rZ9eCbe9mGht81HZeYyKzDuWua4CSpallU7YUjZe30vycmNCG+1fn&#10;ot+MA7hk3Cb87b3VuOq9L3DrrC0YvycT2ys6kMiBU2tatepAKzE4hBlYK1+ri3ilwUCWt/WwgJRc&#10;s751A0SI5GmIB6qv6v3d5+v/fAemX/PHYnCmeIJSifexySj72HUqqldEsKFi6/lvXadqU/ncJI+s&#10;SW30sZOmzdjIZtywJAOXfngQF72zDpeMWoobP9yAkV/GY0laLcJre5De6UcBQVRrNgWgykOxVSmf&#10;Qg0G8vomoBcQyTr2EHx4FCQ6mAwCoilqEGTYDpEAvpdK2qu6c6BQXaXCIn1X/eX+OqByLr2AtJvl&#10;uligwEcXmFpus5d2G61dhQ38ZvWyBgQxP+tksU3m1sVyOgX4AjwD0y4yiQ61h3Z2L6mH1E1k6iaT&#10;enjsJdxYmIAlsWxy183287tab9ZqMCZrIGPhB0cGzFZH9Zva62xCFw4QMY3uC5KFDNTPVgY9EA2e&#10;JANp5qXJOfFSVqoAVRFigaEbIAM2QGbogYQ6Dz5LbMCra1Jw47SduOzNFbho1HJcMWU3blqaiZER&#10;NdhY02NrWbU6Q+tvm5m3QhzOM1CZ5Bn71VmobiCygTr4hJWFBlR/3hOyTr/7fP2f78D0a/6YRSBB&#10;DoKJYpECtW5+FyhI0CnhPMo1lWvtZo3pGBvoKGaW2OrHouQavLQlA7cuiMUlE/bi3NHb8Oeph/Hg&#10;+jxMiqnEhoJmJDT32i5JKkNAJuV1RxLLC80OazmQc/9kzekocOI1PSUlC5mKLrCTayrQCYHF0XYw&#10;bTfrbhuomJUmUA7lKctIJcoZDSopMVMbpAhgVTctZFcpctG9TTUI1BQDNXlAVRb8FekIkNBcTqBs&#10;Y5kkfzvLoeVLgBVsE+tYDnnZWofm3Bh0ZkWgK20vmqM3ojN6E3oT96ApcheaU2JpvjUTPATojv8C&#10;UtbUAMT1DdugRzgNDJlOrrLFUQlGHFgQWkJlYRoFQASOLr+Qiy0ya4+Wnpf8cwvsCaZMK8ASvxQK&#10;UJki9YUDMd4rDvO78tRHg1E1GRXf4MWGkg5Mi2vAg2uycNHUg/jRmN24cMJ23LowDC9tTcEnqTWI&#10;omzIUlVYQXwVWBtv2S/qb6uriH1nqyDUVltNobYyrerF8r/7fP2f78D0a/4cD6YuTiWBp9JIwQRc&#10;BB8mMNDSeSmFYqFpxKPttX7MSzuCFzamYtikDfjr60tx5bsbcceCSLy0IxszMpqwmz6jXHg3CywQ&#10;VihBKirAYdlBRacJRmUi0MnlCwKFyj42KSaAYBqBIv+0vMigg0oZmuQ4CqYCUgMfVpLAoefP4aHj&#10;2V1J/5OgWJYMT0oYGg9tRXFiJFoaCJjM27bvowLzwNKo/A2VSFr7OQ7PHofs+e+haN4bKP/kDVTO&#10;HYnaRRPQcXgDGaVnmRp5L2041lv2odxa1hbtZTk4vGgKwsY/jbh3H0DqW7cj4917Efv2P7Fj1GNI&#10;+WI+/M3kJnktMDEgIzlAdTFEL8HF1+vA1EIC4o/a46Wl7CFze9oR6CV5W1lv1kEDBusuMDQgIj+M&#10;zzyn79pJysIa5KsGRyuT6Sw+fByF+sWRyhQfaUXzHvYM5cA95aWJRT1VNTOjA8/uKMJti6Jx9fur&#10;8Kc3FqA/ZeLZjVmYk96MTbUeJBKEBaza+UqDsqzVr5TLOtuRo5GXfWqk37znu8/X//kOTL/mjwNT&#10;WTpSMFkJTqlFziLhef7JIqkjAmZ2+bGjwYfxsa245tNU/P697fjDOxvR/4PdeGxJLKZHVNEV9B3d&#10;p1OPVh6/3tMtk3LhBCuPyiIQNAQLAapIk0gsW9Bp1ozqKavSZt27WT8BF5VbYQC68qo3k/G6y5P/&#10;aOHQ+mqqgqc4FT3pu+GNXAXf1tloWTgGBW89gMRX7sC+BeNQWZTMxO1Mz7x6ZB2JM8TeikLseX8k&#10;tjw6AoceHYADN/4Gsdf/DPFD/hvhV/8Qac9fC2/6Zta7nCAjC5PuKwHAoxk61rurLBuxs9/GzieG&#10;IPzWXyH62jMROeJc7LrnIux65W4UblxGy7TOwNTWabINBoK816x18sPTzTppsJCLzvzRTo42FtNa&#10;zoG/LB2+QlrKJTlkNJ3q7kbyQVDHKrEKsujcMCjQ5J94wmvqVy2616CjfmbuwX6QLDgKhQjEV0mA&#10;7veQz14NOuoPkvpFfap+Vn/rMdkDR3yYdLgCD3x+GH0n78KFb2/F78fuxKBFKRgZ24ZN9V6k9vgt&#10;ve5XbpIDtV1ArXZLNnSUp2DyyWvffb7+z3dg+jV/pETaZMSsDwqtlLmDJMtDll9IWbTGcGNOE0av&#10;T8ZNH+3FRW9vxm/f3IqrZkTh6V3V+Ly0FzHtPuRTCzR5oaibAgZSZilsSPkEpJ3Mv5PlahJLympK&#10;K5fUyAG7i5lK0Z1SSdlkYQZ6CcueZqbhUeQViB2h9ikmKQtUVpRKpCJ2d6Ho4B7snzoaO1++HeEP&#10;90PMff/A3pv+gNSHroB38dvoLoviLdXw9yofATnLJRgG6GoGWpvQW5QKb8Z+eLZOR+0Lg5A+6Czk&#10;XXkiCvqdjuTrf4rssXfCk7ed9a0jGMta5H0GQhwGOhuIs0nwJn6J1sl3IbZvHyQMOxutC1+FN/cA&#10;AnVFBG/a66qv+oHt7uV3G75kgVuslm32EEQ7aNuXp6MpbB1yl3yAlDlvInnaaCR/8C7SZ3+Aqs3L&#10;0JsTQ3AmTPmCKwh0v08xW5WhiThnWR7lOfkvTh1dVhYEUJFPO0PJ5WZa1UcrEBTT1S+7S+3jGQez&#10;6mOXTg8LZLDDDnf4bYvDJ7aU4R9TI3D+uzvxp/G7MHzmXrxKT2ZjUas9UKDlbhpoJW8KH2nyUeEA&#10;DQmqq8VY5R199/naP9+B6df8McUKTQaYZeAEW0qhxxRj6N0tyurCKxuzcePMbbh8zDJcOWYF7l8Y&#10;gSmHa/FlWTcO0/fXzK9bziRLUoqq6KPgk+gaVFrlLVC1Bf089khRVT5/H11CI4Dl0SZLDFz5nX9E&#10;FWoYgaGb6tdDB7OjiqYvLbLSWLTFbUTy2hmIWjEHrYUZZukxGwJvD+pzU1ByYCMKl01C9NPDsWn4&#10;L7FywM9QMPI2mtmbmKjZQYGXqkzLz00csV4KE/B+aNbdQ1e8Mga+z99E2k3nIe2qPigffjoy+5+C&#10;yOt+jPrpTwO5h1geQV6TZAI/DVAEQtD9Ry+d232fovDRS5Hz6OUIxG1guUcM4FSmhS/4J16oP1gB&#10;AhmHsR4CaG89/AVxaF4+AWXv3oG454Zhw32XYs39V2DHy3cjcuLriJo6BtGTX8OBd55Bwtyx6Mw6&#10;wPvYe91V8OfFoCliKzx1JSyBAKvt9gTeQTA1i1B815/1hXinvmBvCdAtHKBQiwNNAZwR/9yAx36x&#10;OvM708uD0YoOPYWmJ7DiKRQbCrrosVTgoU8P4h9vLsdFo77A9R/vwQtbsjAvsx2HyWbJmvNifGhj&#10;fgJTA1JJVICDgjr0u8/X+vkOTL/Gj1RITiUorDSjeBQAuo01klt8+Dy7FU/urME/5qbjx2/vw5+m&#10;HMJdqzIwPrICWyt77PltB6By32lVUQmkcKZYchelpIrzURG0cYbAVLARomMTHVJqWalBMhClImmi&#10;ha63lxZmb309urMS0Z5wEE2HtqF+0+eo+eJD5M97Bdlznkb6vJeQ9NkEtBE8YBMyzuLSJBG8BN+6&#10;VHi2zUbqk0Ow+przUTrtGZ6LobXWTetbgwrhQXFaPRdPd9bAhnXwybqT1duSD9/OT5D+0F+RMvgU&#10;VF17Akr79UHOVWci4/o/om7e+/DVlFg+FtP08T6tJDBwJl/TD6J+/L9Q/OZD8GazjgIKLRUywDKY&#10;Mh44y1HnmEdbKZoTdiJt7ttIv/MCZF3aBzH9TkHSvRegaOJ9aFg3Da0R69EWsRkNG+Yja+rLOPj6&#10;nYib+SJ607YBGbtRPPstxH/wKjrzE9nKTra3g+1k+1QvA1Q3oEkW1EOKiCoarTUNzo/QQw0aHnXN&#10;LYHTWYGd+lOeg0BYvIKH9zFP8VNpFGYQSAtya9gVe0o7MS6iDDetSMXvP4zAD9/eiQtnxuCJ3RVY&#10;UtCCuDaPWaqSTHP29TSYv4l11BAtwLaL/+8//0eY+zUAtLL4luL8txJMXdzHcT30/1f/jn1CfXP8&#10;uf/8UQoJ3VcpVFYoX5dP6BqPEvCjJPDShJCeoemmu+VDSZsfO/Pa8NamLAx+fwfOH7UJf5wShWHL&#10;izEq3oPNRFotgVLMq4V5tBO0FCK0/OQuCiQUxxQQhixLHm1SiNf1hJARy3Kk704xpXSyktxyIAEa&#10;VbftCOrys5F3gMCw9GMkjH0Jex+/FTvvvAqbR/wZX9z0a2ROvR8o2ExkT+W4UEqrjoDB+ijuZmsu&#10;u2nvdJYboNbPG4M1N12E7PGP0m2mi08wlZvJEplW4ElrUeXKMpZbrO8EWLSUoHfbp8h8fCCqnr4U&#10;Lc/8EQVDTkH5gDOResXZiL2nL2rXLaR5JUDV00cCLk2gGecBAmj1hy8h970n4clOsv7wKjZpf7KN&#10;g7zRIn9aw+ipQ3fMRhx+7U5suvUSpAw/B0X9+6D0jp/Bt/hFoGgX0MqeaC8j6NKua8kDGhLQuWcx&#10;IkbfjeyZz6No0uPYd/flSCCAezjIGDAKDsUTWZ7sm5Cc6Jt6QralVu+K3OMQ7qiekgirrwSk8jDU&#10;X7rP9q6lJW7WuPo4eE1hE3AwJENVqi2xoi+BLRy3Ryd4MOyLfFzwwV78Zsx69H9/K0ZvysDO4nbQ&#10;kEUT62gPyhovmYcqqQoYOTk2ovzxi6uHJXKfo3rwH8h9XIuNJLvKlmdF0pbjcjqOdEX3HX8mVHbw&#10;vqP5////51sHpmKuxQBlCcj6IeNDFlmIQq6duoViyTRSsGOdf9RiC/02N5gpZAUZyfqRgoh4P4FL&#10;VpnKcnlJ9KkQtHbsiSXVhdcV39OMqr3Sg7SECHnfpib8ZUo8/vDODvzj3c147NNorEhuQjr1W0ti&#10;tKlGl89ZU8rD4nwsRfaM/RGQein8PayXlErWiXv2XN+lqB1M5ZRa6U0QBcge5inwNTAltARBzFtd&#10;iNQ9qxC95EM0LR6PvBdvwoEhP0HaoDORPPBM7L3up6j+7E2CSg7vr+P9dI9ZB+OHWccUbj2hJJe9&#10;qxXN4duw6bGbkfbsLUDqbngJnnpay1nSrLFIYMO6ScksnqlYanM5utfPQ8LjN6B9/Sx07luMvff/&#10;FVHDTkPh8BOR3PcklN71Z2DlBDKpmPezLR4CQS8tXVmquREomfkMEsc+jO6cOIkG+aJud2XYBKDc&#10;frn2XUXwx65G6asjkD7wHFRefTqSrv0BIh76AxoWvsqOSGPdyEcOBLY2gvXVQjWf/IT2IvRErkHc&#10;Szdj6+DzkHjzhaif8DgChbGsE8GS/S2Al6dgfUP+GygE5ctZqgJ313cCNA20WkzlBidKlSYH2VdM&#10;aPx1k5dO0swDsd/M2UBWsiJZEDjqT5tIB1DHzHJbvdiYWolnPjuIK97eYBvb/GVmPG7cWY9ZlMV4&#10;VkxrVbXW9Zjcq0zxSgMfZYR94/InBdsj+T8qTzaY675jpPvNI9B6V8qk9TPLcp6BQlHqPZ7g92Nb&#10;DFIGJPMmG06veMVCVqEHQMQz3fNt+XyLwFQdIaAj24NAp+/qJHWWG91DI3yoe5yFYl0pYWTHmADo&#10;yBSiYx99VxqS8hbAWTlOYCQUWt7UTVAyhSMJwDQj28PrKl851lMnVhR146Xd+Rg0Jw6/eO8gfvd+&#10;DO5bVYxZqe0Ir/eggmlUT+bM//lDVgiF2Vxx5q+nb9zcuiOBa9CWYd15j2ajJdC0Mnz+FtZPpGU8&#10;BBvV2YSebZalJFJ7FMeVy91WiZbSJLTkHgTounbOfQ0Zt/0eBYNOQd7AE7B/6Dkon01LrTmbeWg2&#10;W0CqvJzCmyJpQkkIQuD0FmVg/6jHEX3f1cDezwl27aw7uWkK5/rL+oz1V3stnigLS2D65VwkPHkz&#10;Wnau5O9ClC8bh/Bb/xtJg+juDz8NJX3PQtv9fyOYrWeOdFEt3tpBIKc5z/qXf/w8ksc/hu68BHUg&#10;FZ4lqFwBNtus0IC/txaoikXt7GcQc+2PUTHgdHRe2Qf7rj4Nse/ehUD+AeYpH8LJjhTYPURBPmqd&#10;qZ+OckM2auaMwY5hv0LsDb9B1xwCcFW6UqLb+t7dx5byz32OAY3k1nqZ/adBUn8CQS32Fz94l8kb&#10;+7eHvd2rwcfJpsA3RMY35aU+kIXOXOwxiwCtfObh5Bdo7PEjtrYbn2a04cH1xfjV++H44Xv7ccWC&#10;eLy0KxfrS7ssnKQ6y05WHVw9VQfJiOReA4Nrj+oRkifTg+OWloXaKLDVk1ja7tDAlHdJVhWmMuJv&#10;5eV0mL/sAQ3Kol0RhKqtLtQR6gOdO8bNb8fnWwOmEjDbRkzdZICq30Hinzor9Egmr/JP/zs6qtDB&#10;zg/d5zIOHvj76DWlM9c4JGjKT8JBZTBBdsqgOJZmSxWX0quJt1f6MSWiBrcuiMDFI5fiynfW4pEv&#10;EjEzvh57G/wmxNolXjP6NvqqTmqTARaPFGJ7KooCbYvjeV1HuasqT3/WFikPAcOeINLsshTe38hr&#10;BAVz44JQzTLMzef92njF7aJEk5hpQABGezF8B5ah4LnhyBp0BooGnYSI/qei6M1bCVZhtOpomfI+&#10;PZFELTc+iM80oHheStBuccjEWa/jwC0XwL9kFMG6zixTe1yU9XV94I76X2d1L9or0bV9PqKeGoGa&#10;DYt5A63A4niUT30EESN+jPghZ6N0AOmK05A95i50pO0gAlSxX9hmWqjIi0bVR68g4e1/oiMnVl0I&#10;jyx2AyfWTcDAHkJnOXp3zUHGY5cgZsBpqB1yGhqv6oOImy5A8aoZrH8JAj1Nlt7axvpJjqyHfQJw&#10;1qurHt6oXYh5+iZE3vQndC8dy47MZXs60Wnege4ixyU7QfqKrFm+GoJlR+rPWarmSbHOCk+YBUdA&#10;6pXlqfus3xwpb/WjDZCWv+RGfep0IVSe1vRKRhUR1QTU/mYfpsTV4sEvYnH5uNW4+PUluH12JD6g&#10;jG6t9liIQBOjsmwdpMmjE/+Uv+qseum8/tTnTCG9INkgrTSsk9baukHXgalqbO3j0ZHLS8pmlqgB&#10;qvrnODAl6Zu1lmWysa4upG/L51sEphIsp6BO4PlNgiYhs87XWamr65ZQVzqrTOSExIBIHWQkFZcI&#10;OWG1ETYomCFyFpZLZznzunPD3cSAZlij2/yYmdmFoZ/m45dv7cIlkzbj1kUHMSWyDDHNdMGYxi2s&#10;Vr1dWQ7cZQlQlGVB2UQNS7BRnu2QJah2mbBK/WSbSuw1kUAwoouNxlIEqmhBliXCWxoDf00qwaOK&#10;afTwogDZ8cnZMF20QkJgq/yZT3cjfFnhKBl7H138U1E66ESk9TsVJf/qD4Qtg7+9hmmZj3ggF9AU&#10;WDzQugJBg2CzAYVrJyHsxv9Gx8Rb4a8vML702hNMejpIFAQP1kMqpF/oqUbXvs+w+4nhKNr4OZWH&#10;7e/ioJAVhoKx9yN88LkoofVYf9WJODTsR8iZ8BACmXtZcDPrQpAsSEDNzNcQ9eo9aEuPZokskzpo&#10;y38Ipj6vhjlSfTpKx92F5EGno2TISajt1we1l/VBweh70ZISB3TU0dJl78giYx5OahSuYfv85Lcm&#10;uwhwqCxH6oTXsO+Oy9CzXiBcyFRt5IOeXSOQaHCRzATlxWQnJHdM4YI3JAMTybL4SH6wr7tl7bFs&#10;QZbJt+TcZFX5mLTzHoE7B1bmaQBLY8LKOE5e5bEwKdMcG+QVi49t9eODsELcNusQ/jp6Oy58czuu&#10;+SwZUzXzT9nVHg6a9JSlKs1RXzE31skdmbvTL9XJQNRdVV1tiZd4rjuPWpy65vIJkTvj7nUTgpRK&#10;tZNX7QrbYX/B/jMrmQOyuPJt+Xyr3PwQ44NdZ53kBIldpY6xDgp2UpCOgalIACU6dk4CrfxMkJlP&#10;6MV1R4mjcCheqnhoGwW1lb8EkAXs53XFLXjws0hcPG4rfv7Wblw6Mw5vceTfRasgl7KtmKgU1D3S&#10;SWHT6K3Nigk22rQDenzSSzfdK0BV3dgW1sGnJUEEMDtnS34aDYDQTeVvqaSlFo3qLz9DwdxxSJ/4&#10;LFLGP47ST99CTwxd4sYsurdaC+naIF7ZFEigg+11FpiUI6CZ+cZC1C8cidiBp6Pw6j7I638ySu79&#10;C7wrJgNNZZbO3t8uvum7+MD2tBmU0sVEExr3L0D8Pb9E1fOXwleaZGc1y22xXv4SOOk+8UE2s0AF&#10;nkp0hn2GTY8ORs7mZda/2q8g0FkLX+wWFL9xC5L7n4HSq09C5rDvIfqGn6Hi/ceA8hRazLQWC+PQ&#10;OG8U4kY+gI4MZ5n20MIz64n1tRixbLScMGQ8eimyLu+D5utORg2t0gqCaeVHr6KrtoH8JOwE45CS&#10;Lmc5yg9wdSb7eF2ZexA3eypW3zkQXWFfsIG0ktHCtIItgankzcmSjuK7DYzsT2XiLEiVo7SUO488&#10;EJahe3j0d7PMVtaHA1ig94iLX8rl58DRS3npNauPvgn7Qfcqfm3yqfaKdxp0lZ4jioEwy3P9LlD1&#10;I5cgu4/oOvZAIwbPPIzfvb0RF7+3Dv9cFom1Ra3IYxM1DGsNtPUf66XHYpW3eNHDwb6XMunxsJ2s&#10;g9Mvxyn1qbXcdE93iwtOT0NktTQeqG4aUHSXcnY8058+Fr6TV2PGhQWM7Py34fMtA1P9qavY2fwt&#10;OjYyq4P/FzC1TnSd5IhiFgTT0LPKrrMFpMxHQhQa+YOAJEvCCaZ7MmVDbQ9e2ZWPYR/txR9HLUP/&#10;8asxcnsuNlZ0I5cYSXW3QH8n71N9nXUhq9DFuUL1ELzIBbcdlPibUuTqZkuICAYUKtvcg5aQP20v&#10;CtfMwcEPR2L7Kw9i60PDsPOOyxF+619w+JbzEXfPH5HyZF80zh9JsIklMLURhDUEyWCRC6g4nawu&#10;8k5KLMGnG9uxbR6SrvkR8gk4JQNORP61P0LTlKeA2jxxOAimqhd5wnsVx9WUlywZhQx8yVtR9szl&#10;yL77t+hIPsA72AxvO4HbzWK7+KOUU1wQSNGi9ZSh58AS7HryemRvXMI71GamUzy0rRqePYuQ+8QV&#10;iBl0BgqHnIG8gWcg7qbzUTd3DOuVDtASr5r+AmLeIJhmOjDtZf20cQzHIgNU9DbBe2glMu/7E3L/&#10;0QcNQ09E5ZUEUw4aTWunEcwElGwNSfFwwaha5WbdKQNsiIGWGMjvWZvWYdfbL6A7M5y/FU9WrNVZ&#10;rwoT6HFS3ak44VErTqGHUIz5eItMfc/2CvhYcbTnFSB24VRkLBiLgNa1dlXb5JkGWm1DIz/AhiO7&#10;jxWne6CNTGxbPvVRsExnQTIN5cZtAam7feYZ6RFkvQNse1kX3t2bhyETV+OiMZ9j8Jw9eGFvEdbU&#10;OtdfMq41Bxaf53eVINj0sJ0Cc7VBbZaBIHu7i+l6ySSnc7xGOdONutfBJP+YhgzhUURpNGKdec2I&#10;cuV0meXKSyA/bQWK7vuWfL5VMdMQ48luCr06W1LOMxJcdrJNshgFwVKCFeos+xOkSCCDgk7yGrAw&#10;N7MYqRgEAI2Oskbd0iO5ps5JE0DGtXgwO6UKty+JxflvrsEfxm3GP9en47OkKmS2aeMSfVzd5G71&#10;Ulmk5FJTjeEmcCELVGVb3fg9OBofC84TVHob7THHttjtqFk1HdVzRiF3xqtImfkGMueMQdGMV5Dz&#10;3I2Iu+5XSBt8NrIHnoaEq05G+s2/QdOc0QhUEoApi2SHAZnKCk0ImOVB1FE5nqh1yL3vz8jvezLK&#10;B56CdOZR9NINQEmS45uMK/Er2AdSrtCMq008lCWgbdw9iL/2l6jdsYadxVRaI+lvZ1lSOt7H+816&#10;Ctq16Cmhm7+YYHojcjYJTMlhKaRt90eQr81A+8YPcPiflyCD1nID25bc/4dIvOMSdK+dAiSuRcO8&#10;lxAz8l66+ZG8n71LPmtCxcuyWChRoRLt6z9C9l0XouDSPqgewMGCQFo39FT07F/K+pMvtPIsVsn+&#10;Mt6zbkbWT2wrQUuTLooZtxdmoy56P/x1hWx3M+vLdJQZn+rL6+Kp3GXJgAs3sF+DYGpH/jbgpaWp&#10;AdWsZ54P9LDu+fkoXfIRskbfjcLxj6J+9XT4aaGjqYC5MZ3xkWXJYuM9ZBcHHvYE66hytTuWoM3+&#10;mLdXYEeZ0tIs+QbiunJhK/kbyKTRtyytCk98mY4/TNqFn725Hrd+kYwZyUcQ0+z2U1Va9bV0xFYV&#10;EAAFoBqEtQmNZFoQL2lVXN8ZL07/HJQ6vXUA6nTCAa5AUvop6XI6IGIqS++MI0f6/W35fHvAlGQu&#10;kZhNtgsSbHQz4AwSfzsLVddd5+jovqvjQp3K79bJPK88DchoNYbAlAKr57i7qJx0lu1JEr2meFt5&#10;N17dlIa/v/0FLnp7Ba6bF46RB8uxj7in2JQ2LbFJJVqUAR/dPwkDFUijdg/rZnYCR26v3HeVa+kl&#10;MIrLdbB82g+9dPXqqawFsfDEbkTj0gmIeukWbL2/H/Knvgh/1Ab6Y8m03qhkTVkIHFiJyjduRsbw&#10;H6B4wMkEijOQevkJSLj9r/DG7afGsY29FFZaX2qrWaSsk54J7xWoU/X9qXtQ/eoNyB32Q4LpGcj8&#10;x8nIfuAK+JN2s/5sB8HJwMB4T75R9JWPi/+y7i3F6P70XRy47g/IWvAh/K11bJgewRSgqm94lwEK&#10;yfqMlmkPgY6AtuXxEcjd/Dk5ofULVF2m1aOXfg8dzsY0lC4fi8ybzkMZ3fM8tjF+6A9Q9PBf4V/4&#10;NLrmPorEV29GW3KYpIN9RshhezWhYyNIdR7qF72HTFrtJbRIqweehEICatMdPyIfN7JElkr3vVfu&#10;tuQjwLbq6ayWIhfiaGPPd7Uh0K1+4VBqW/65o0IkSu9jG71a+6nlZ/zrNODSoKH+ZZ4ChSCYGqgE&#10;4UfArTcpBAjW5pp3MN/6LHQsfAPbBv8Iu0b8GhWjb0T7punoyIuCr4Z93V1DnqqOBKzgY7bKUZzT&#10;doU6ai/WXoK047uMAtrbkm+Wzf8MiLV7mWRVoaqD7Io3I2sw8ONw2xv3qnFb8crGNOyo7EY+x5Bm&#10;tkFg2cX7e5iXZgvcq6gF2pIp8lsyJrm3trFcykbo8xUw5f0GpErDukqaVP/jwVTyZcQ8vgPTb+hj&#10;YCqGq3Psm8CUQiVXQCThsWvO/nRdxs4SeKhj+Ft/yknfJewm8NbBzIfCLbG0uA+FT6OxBE4TTHoE&#10;dHxUHQbPOIA/jl6FK8auw2vb0rGNrn4uZVRgqxl6jfgWg7VlSlqfyXoSuCRozt2SuyYgVf1VB6Xn&#10;N02o6LHOtjKgKAFdmz+xCZKE+/+GpBt+jIhr/xuHX74ZPfGbgNZiKl4tfF0NdAN5T081Aofpyt7/&#10;J6T07YOqwQRCAkfCzb9Hx45lvE5QUxksk/+ZAns9bgG8VEOxPhTFoWP6c8i+/hcovvosFF12OnJv&#10;vwg9Wz8lsFSQH1R+uV7GR4q9rA9aFqYA2mO0uw69O5dj/139cOC959GVl0hl1zP/7AUCiZsY4ZH4&#10;Zm4zz2v/0d6Yzdjyr5uRtm4BOdHJQUchDwEhe4ag5dMeAQ25aJnyEHI0SFzzPWRdcxayh5yM+n/+&#10;ClVP/RGJT12FzsSdythAS/zUhB1REIHqTFR/8iYt9V+j7OoTUDn4VBQOPxkd//ojkLTH+K9dpMzq&#10;tnax3xrzUR+2Gs07FtMN2QoURHGkTKGVm0WALSb/q1lVOsw9TWyXtgpkf8pdDw4UWvWpIIj6WRw2&#10;ySPYqAz1g3gu2NV3vWhQe6+qa7SGVuGLzrkvIXLwD5E0/BzksK1Rt/wG4a/fjYplExHIoQWumKqH&#10;9ZR1y5wk7bL2tebYWXMsi/y25UviiQBJMdngYKi6SPrYg6ype1tqKcvfUdmLF9bnoj+t1L+MWYvB&#10;sw5gYlwdEti9HN7N2pZO6VFYNxEsnrEsG/zYIoVojv5J3o4nnpHsWH0coNqgKj0QH5g+RJIpkfKw&#10;MAOvf1s+36KYKQUuyGT3x87TKGduhZRbgkud5RUJCkXLBJfdZ3T8vZQd3u3A2XWqSOCgcdeNxFpe&#10;onfyfFnUhSdXp9ES3YoLRm/GXcvT8WleK2I7Arb9meaz5dQoDqn1ps5yprWiPTkFCjpHcoF697+5&#10;gEznJr+o93QTG3OSEPvZdMSMfwaZI+/H4Vv/hKj+Z6OwXx+k9zsZYY/2RzstVfTWUFFazLU0BVI4&#10;oCIBR6Y8jOwbf4SioacjlWB66LpfonX3UjZS1rYDUmmtW5ytUEbIguJI0ZQP37oZyGCZWVecibLL&#10;z0Tu9RegacHbtIJTmZbl+eiy02I3S5RH+pi8l/X3yso8Al/8Hhx88g5seuEetEYThGhh2wJ7WsUO&#10;TNkHAlJ+VaxPg0dP1GZsfvQ6pK2eRy6IZwIE10e24F6DHPmFrG1ofO9GRAz5PjIJpGVD+qDsmj5I&#10;ufYkpD75d3hT9zkwZf5mfWtwIv9Rn4em5ZNomf7a4sFFtEyLrj8bnteuBjIOWr/Z5A8rJTnQPb2V&#10;aUj6dDwOsA8SX7oDya/egaxxD6N41guoWj4RdTuWoil6Bzqy4uCtLyewEdQEpAJLDeiUCGefClAV&#10;rXR9rTLEL3FNR1aT97F8TXCqb3pb0Ru+AkXPD0Hy0O8jd9ApKKE1njrix0ge/QAKpr+OqCmjUB6x&#10;g7ykZawlbup7kgZuDXgasAw0ZWmLNJCrfUYsU/Xg0TZoMe1wdREpnhrVGsDc9Dbc8lkafvvWOlw6&#10;aQueX5OAjXlHbG20AFUxd3sTrMRJfCOF1qZKlkOgeDyp3BAZoEpXQxaqZJLfREobAlN91zkmYK7f&#10;js+3CkzVGaGjG+0oBjbK2Zhp1qTGTOsmdZz9BTtKSmbng8JkHUr4pDtvsSymF4gqUC+X/RB18cPY&#10;Gtw0h9boy0swiII1Zk8pdtZ6bQJK8VOlp2xSCVmCgMIwS3Vj/nRlQ4v+BaZSMxMuli8Bd/HaY2Ba&#10;lRWPmBVzkLZsGqrXzUHRuw8hgxZVJd3SIoJj2A2/QuNnBLeaVObfyra43fEtAtaUh8DmKSh4+C+I&#10;G3wmogaQ7vs7uhO3M3e1lVxhXUKTbk7heCfr6VH8srcK/sNfIvX+K5BwxWkoG3A60q/5MQrevhv+&#10;7P28p551bkYPrScHphrAnBVp8U3tOpV7GIffeRIrH7sWtbs/o9bRYu7lkGQLvMkTludAi/fILe5p&#10;QG/kemx9aCiyV89lPd3TZOYOC2jUT0yrdgY81fDGr0PBG3cgfvA5KCLQVAw/CUnkTfq/LoY3Yw/v&#10;J0ypDIqIe/SWUtDWgK5dy5B9z1+Q8fc+yLq6DwoIpr63BgM5hzWMUBbYByxLbqu9EvpIOWojtqJ0&#10;3TxkTHwOu+78G3YO/wkOjvg5oh78Bw6/chMOvvcIdk5+GZlblsHbQN9F8iOQCB7lJUkK5Y8YWJhs&#10;mISyNRwwKHc20y/3Xn1BucCRMpRNfRaHB3+PVviZKBx0Gko5ADSMvA5d0dvRFrMD6V8uQbU2wO5t&#10;hqc2H7UpYeguo9Xsr2WZ2vGLA4LxT3nydFDeTM5Ixn/ySGuZTR4EigJd9g9bbitPtMHOhioPRu0p&#10;xJCpW3HRyM9x08d7MC2qGjFNLjSg9Qse5UWyEA55rYGEXCfQ+m0yz03oGVyySgJf105njSplCFCD&#10;/LDzLk2o3s6j+g5Mv4GPA1CJCHvPvgueXEeocxxgSYylhE5xJdjuuwRKQCuQ7ZXVo92HLJjvBF3j&#10;o9z6fPbdxroePL29CH8du4Vu/WrcMT8Cn6c1Ip/IJ7DtZL6yQs2KonAaUEgogwLqrF3WiWUeFWJ9&#10;Z/4a0c2KoVViLplapBhtcwV8TaVm0aGnFn66wAXPDjSXvYzue/Kg76H4ucHwRXzBGxrYzi4KNEFN&#10;s/7tJUT/xUh//FJsvOIUxN9+AWpnv4IAgVfzy4qnKUZqrrrqSIUTwNuTOAEOCx6WmXcIGc9fj1gt&#10;lB9+KhKHnoaYf/4DPbGr2ZYqKt0ReMg3F58mJzUIWTsISXTHA0VRiH3/WSx7dBAqt3/CdlQSSOmq&#10;C4AFHCzPeMV7tZu+Yqa9e5dgx71XIevzD8kYWVu0lRUP1OOqZJQpIlugwQZdjfBHbkbev4YgddA5&#10;yKcFnj7wRGQ8fjF6M2mtsZ1H3+NvcUiSnihKDEf24/2QctmJyOp3Ct38s+EdQzDNjXZgynvUR4or&#10;2oYlZmmTJ9pdKmEnsl+5GfHX/QgpQ06l+306Iu+5EOnv3I39Yx9DyqpZ6K0ucHIkANWgcdRKVf9L&#10;HihbOseOloTa660lH2xfoIvpWFf0tKIzagsSn+qPqCv6IG/oKWzfWai59gfwrp7MWmq2iTyQxa1J&#10;Q6bvyYtHyudTkb1sCroSNyNQkUg3SQ9uSM7EZ+bNtJJ788JMJ0LyyhTBhfcKNXhJgjXZ1JpA0/um&#10;CnjTp0l1uG1xJH739lrqwma8uLEImys8KKMgsxauLPGbcqgBOzh8oJv52psZ+N30TcBKPuse6x9+&#10;N09Sg7zCaxqg+Z3MC15z6UTfps+3DEzFaJl/7iixkbI5kuJpRGM6EyQpRzDWx840MJVgqaPYgX5t&#10;PqxJAI2izEvr6zIpQPPSmnHdnHBc8NZqXDFpO17aXoB9TT57okQjsko1oeTobs8xCyhIvT0ERG0V&#10;F6ybjbIGqBx5qaB66Rs6CCJtBPFOlmsxLZLqLlAkuCtmZ8cA3bemItRMedwWm1cOO40u6qlmlTV8&#10;8hrQTrec1qme3PHRwvM3ZQE75yCR4Ldl8Lkon/gQRwValL016PG2o03LdliO8Uxkyk5+CWS9VB2t&#10;YaV7WzL5aSTddB5Khp+CVAJ45IifoXv7NCp7EdvQxHrKAuH9AmTLi7lqKZOXlmvWbhx8/TaseO5G&#10;1ISvIkATTJmvX5tEq2zxTG6/gNdbBVTFoGvhaOy/8QJkjHsUKI5he+hsdlOdu2ilij/ktxRS4O+V&#10;8jdVwLtxATIfvALRtJ6TyJPMRy6BN3MXe0czzMH2Ma1fVp9Gr9JslIy5DynDf4qsYT9E8bDvwfvi&#10;FUD6AUEU+19ehGxGyQ5rKitL8UtPI3oiNyD18QFIo7VfNuxExPQ/AXkv9qegrKOHkIRAQwEC2kBa&#10;bVQ/i6+yNAVWGnTIXw2qTlYln4IbLY+jTArUBKYaKMrSkDXpaUTd8nMUXnMGMgadhETWteudW1lW&#10;GHnA6mgQ1uAr2dY+r/VFaNq/GhFv3IM9/7wK5bNfhj+Rg0oDB1bt1aqnutobKR+UOdVBkmvlisQj&#10;8Ufl87vVV8YAQY+k14prDqCUZe5oDuD53SW4ZOwmXDR6DW6ZFYnFyS0opK5ooxWzUtk6DRMitVCy&#10;pvaKnyGr1ECd33ma/GC5GnxE4pHk30jfxS/p+jH6tny+VWDqFFlEhgeBiF1gLopGRHYRz1PpbEJA&#10;IEaltNibCwGEXifhAK+b1qWWgLj3LoURU17eU4bLp+zEb15bihsXhWN+ViOSO93aUrnU2kDEgNos&#10;MzeiGqAofwOakNAqfwGp0tHe1cx0Rxk8MdtQu3ohehIP08SlFaG4p5TZ7mEJWk3g1Q5NBF4CS/f2&#10;WUh/7G9IoZVSOZAAd+VJKHj1JgRSdzK/KgQ6ymmx0ZpN2YSi165H1sOXoHPhywTSXVTUIlpojcxf&#10;k15WglEv+dIr60+CKj4RDG3xfn0B6pdORuLdFyB3oOKLJ9Ia+x46pj8OFBHoNOnBdsm9s1iwqRCB&#10;wce29ZTCu2sO9t7zN+ya9AraSuh60tLUJilenx4UEEixvF4XUkBdHHzrxqLy4YuRPPj7SLjtt2jQ&#10;HqYJW1mPfGdhaacqliM85O3wdpPvXZqkyUfrqhlI5cCx/7I+iKMV7kkVmLo3kDprkCSA0LG9Ft6d&#10;S5H1SH+E9f0e8geeibbbfkordw3rz3w5yNl7nKzn5CWwXV0tzK4K7Tvm4/DNv0U2Qbti+BlIHPET&#10;VEz7F+ufTLBmHdkeWd5ePdsvC0sgIZCUjMj6NKkRaTALxcwlM+wRTc5xcEFrGXz7FyH2gb/icP9T&#10;UXbt95E07AeIueuv8Gz6iIOv3jrAuilf8tA8HMW8uwmYTdmomPMy9g78L6Tfej4KnhuCiomPo2f7&#10;Qg6O7IMu8rqbg62HMijQkpZYPcknAbPVlXmLz0fBzRsEVHvy3yZXUyiOizKO4M5PInHxm+twxfvb&#10;8fyOMuwgm/TiR3lrHbxHoRJBqgGkWZ4uXy3091DWBKqUAuOTI/UR0x4FU9VB/ac0x+jb8vnWgKmY&#10;GjL9DVAlEOw6BcUVhmc3MI0AjZ1isSMR3Q+50OpUdZ7uo/DY8hl2ZAfv0Q5P63Jb8MgXqfjNO1tx&#10;wfgdeGpbDtZWddv7eDTBpJJYrJVtHW4TI44E53ozpaKP+gjS5fLYulUqklxgX/YhNKybjsw378a+&#10;fw5G1rQ3CFBJBJw2B/isp3t9CGvk52+1Q8/cl0SgYuZT2DfsXJuNLqKbmnD7hWhaNJagkkZf7DCO&#10;bP4UWW8/hH3X/xoFT12FrqUj0RW2mNbaPlqwBFyBNAFCCsNcqSjkh+K5UnYtr6FC29NXnXXwxG1D&#10;6lP9EEtXs2LoGcjV8/r3/xU96z6mxtDSDAKBa7u4zhHIV4GehE3IfOUmHLrzbyjetcYABhxEQpNW&#10;ehUyWQ5vUy1yN89HyuTHkPU4rUsCW1J/us79zjLQSn31NmR8MhYd2iuUdZSVaP0mIO5mHnTb7a2m&#10;1ZloXvQWIm74BcLvvRhdyYqZEq6CFpaGVvHQgEPvqqph+s/ex+Hb/ozDdPeLBp6O5i8mEZCOsF7k&#10;OQcXe+rMAJ/9q02z69NQ/cnr2D3o+8gg3/Po4ife82fUcsCR9Rfo5n3d9DAIEgp/2GQT62oyIhCg&#10;PEg6vQGCLUmxUkmJyFYAkEf2euqcfagdfxtSrv8+sgecbMCdNOKXqJryDAK54QRDWvJy7Q1MHWny&#10;UQMlmtLROvd5pAw4E9nss5R+ZyD+uvOQ+dRgFM14FZWbFqO3JJ3ltNCyF+CzT2xyTLAuHXDgbBar&#10;ZM76VrJCaab+KAatIUEWvFa1rCvrIogW4s/jt+O8Nzfi/i9zsKa0HUXs22byXzogMDXDwuLqJIVu&#10;TA+lRcxd5fFof+pb3ueAN1iHfwPTb9PnWwqmQWJXUKws1mOOmoRUICZXTQIol4sdppGWvSmzw1x6&#10;7bepJSHpxL95GW24dvpe/O7VRejL41uRdTjM8xIevWtJMR/Fq2xyQvmzw0M7pet/g1EDawkmb6Iw&#10;gK61NsfwV2SjKXIzUqe/ii33Xoq115yHVYPOxe47/oKm5VTKujwDB2+PLDzmT3fRWQ5sDy06dFeg&#10;ft8X2PPA1SgkmNbQWowdTOvqqQHwbp2OtvWzEf/us9j3zB2If/5GpDw3HHGPXIXkxwah7P0n0b13&#10;GYEkg1XSLvStrKPy5vCj/T31WmRTUhKtM62zxZF8lM54AWFD/tteJ1Iw4DSk9TsNlc8No3X3KVBI&#10;i1oWTzUHgsooeGkBN4Z/ikNvPYgtd12OymmvwVddTK6JDVp+1WH80eClT099FbZPG4XVz4xA4ug7&#10;kTfqVpSMuhmFo25D8ht3Yc+r92LH5NfRkB7DDKiAVGoDUy/v1xIiAz251ATI3EhULxiLwrnvorcw&#10;mbmrX+ROykJS7+h+WrdeurraOaowEY2fvIto8v7A4HMR+cIIVG1fDJQn2EChSR17hUsH/ZCKDNSt&#10;n4VEgnvygxchZ8QPkEDPIO7Ry9G09XMOUrTXNAj1CCxk0WohlAZtDaSSOQ2pXwVTxa6d1Mgq5L20&#10;9EHPonvjh0gecS7yBp2AuuGnIZPWdtEDfwYOr0CgNZeip20QCWmUXed1EfAU1+2oRNeez1H0bD/k&#10;DzrZJinTB5yB7PsuRt4bdyP2zccRNmEk6lLYZ6xHD8vrpXzJhDAwZR31QIlbWRICMumPjvytSTx5&#10;LtQbueeUFgt1aRf/sbH1uHr6Tvxu5DLcMu8APk5rQQLPy7CReaHW2iJ+6aTVnXmyDFtdwDJ1xbwA&#10;1sE8uSDZ9+/A9P/CR4yloLIHeHBgKvazm0jqDHYahVausjrOw1G1h0qoWJNcUwmil8LRyqNck4SO&#10;AN4OL8ef3t+N899ehdsXhmFJbhMKmb6W+TaxPL1bSQ6yLCyPt5mCp71DaYNQUDrZ6V0UFFmlx1wW&#10;VlEz1fV5QNp+FC6ejH0v340wAl30KzcgnFbfvtt/j/3DfoxDd12Mtq2fUTFb6DJKeKX4suYIeBrF&#10;9f4luuBtRQVI+HAkCoecjtq+fZA//EykDjsb6VS4so/fQGvYBvQmHkDHnpVIG/MEwm76C2KH/gwJ&#10;w36CpPv+gpZlYwio8awfAUD5t9UgUJ5NyiXIdJFrrs62E5PWfkZuRNrrdyHiup8hY8gZdItPQuqg&#10;05F57+9Q/84t6Jj/PFoXvYa6WU8j+51bse3hv2P9I8NQ8ukUoJjWstpCRtggRt6pb6S45qJ6utFR&#10;V4Kuikz4q1IJyExfQSpPg68yG776YvS21LDtVF26hmbNiLccFNl55I+WT2nOuZm/tS6XIKkHBORu&#10;G4A6a0uLywVuNp2icIPea9VLt5jlNa+bg71PjcDqmy7EgcevRuWc1+CNXse6E3SKSCl70LZ6FnY8&#10;OQIJbz4I3/K3UPfSZYgYejoSXtTM+g4OcgRd9pM98shSXGndNtHi3v4pWBBkMI0eAtGaV6bRFZuw&#10;0XKqngZapeGonPAQ4jhgaV+EWgJqLi3M6icvBxJXU47iKR/lvJ95GShRNtiH/h4OJmXJKH33ccQM&#10;/QFKrzsR+YNPQMSQH6DmgyeBbLajNA/NSfHoqtQOpuQN5dTCDGYl6xvrTf7KY5E1KkNBsqcJQHky&#10;kmcb1NkPelJOvogeYCHHbYe0VQXNuHfBblxE3fnjpAN4eW81sjt9FhJrYjpqofW/GwQE0spfPJAt&#10;Kj+C9g3zkQ6rBjrqmtOl78D0G/0Yc2X1SRgJlCEwdR2hbqAAcGx0tqogkDrGe7TfZBePRkyt9XQ7&#10;a3rx3JoUXPj6UvzyzbV4cmcZtjX0msuv6RLlonvNBQoKmtaN6j3qsiwkEgJxe+pDI7pcdb0emCMw&#10;KvPNDU947iakvvkQWlZOR2/0WvjSt8CbvA6ezVNQPnIEtl3/Oxx67UG0x+o5bLn7cvtknQpYST3O&#10;8vHTIqsN24qc6/7LnuKpvO4M5BBU8+6+AB4tQWopJxFQGsrgTTuEmgnPIHHQz5DZ/2ykDvkeEu/4&#10;NWrnvUQrOIV8q4cvJwY1S2eiau1CdPI+zWhrcb1fscNeAmpTJeu7HcWTn0DiXb9FLN3Ow/1PwkEC&#10;ati15yL8jt8hjNZP2IP/QNKLg1E5+3m0H1xLQCykZ07rV9YMwVSgYbO45JOBHC0cj2KE1jMCSfWT&#10;TQEZuT5jH6s++iZAFsl11+STeRmKOcqyYl+YqlIcgiSr0CYYebcmopxTzX4R6YV45G+glyDUWIj2&#10;tDDULR2HXFrFh567FmGv3Yl9ox7A3pc5iDx/O1LGPIrSTyehN2U/kWMP2mc+gv03n4e0sY/QwqXb&#10;rDgzgUHueg/boQ1dDKoon/KCJI0GDJKSoDfjYug818u20BNBawWOrPwAcXf80R5IqCQYFtHNz2Sf&#10;Jd95IeJfuQUlC8fBm3mIjdPg0UpecED3EYTrsxDYPB95D/ZFwpUE0iF9kHENwf7hy9CxkzKhnbC6&#10;Zb2yzd1a9WH+k/1Jnp1PRf7Jo6KlKw/A4sySPZugctd6+dvN1rNHyFuFazREyUrVGuywhi68tLMA&#10;vx23GxeMXoPXvohAWE2nLR1sZBpNYpmhI8tXLr9Iv9VfjjvWZ6qV+t54Jh4dR9+mz7cITNWp7HDF&#10;jdTBZLSYbx1g/5sauW6RYPCbzsrFVIBcO+do2dOyzBY8/Fk0fv/6alw9YROmRBQiml651paq8xVH&#10;lbtI7XUCoNiPuUFy5QmlVFTbPFgKLotOy3w8hOiSRLTvWorqaS8i554/Y8eV56Bi4r8IrnFAZykV&#10;qIRZUgSbM+GL24ByKsr6f92MPeOeQ3d2LK1CufoUNMXEZJFpAq1XsE2oKctDwwtXI3vIScgfeioK&#10;L++D8tt+yVFhvk1Q+LtoC8htVBwtaReqRt+LmIH/hdSBZyFpwKmIvfXXqF80iu453efCcNRNfQGZ&#10;Y5+id1tIjqktFHkBuGJbeqKpvQ7erAg0b/4Y9YtHoW72iyinxZM74Qnkz3gFRZ+OR8WqGWjfsxQo&#10;iKalRuX1Evx7NbCQLxropCSyfHhUPwjgemVd6prayKPARVaP0rDFBr69vN+u8R71g93P3/ZKEvWJ&#10;rD0BpCxRlcE8HOm7Sy+JkAQIehW/syVPHgKDBqsA+0uL4OrS4Yldjxp6Bxkr5yDus+mIXzgVmUs/&#10;Qt3uNfCXyspmuzqK0LNvIb68l9bpJA5KTQ1so/ITrwigsuhMPuTa0kaVnLAECo31oyhkbakdNiho&#10;tj1tD4pH3oJD/c9E4bVnIV9geMNPUP3O3TiyfBzix/4LG1+4D3veehLZn01Et57Tb87myEFnO2sn&#10;Gl67BbnDfoqCwacimYNrzPU/RPWCN3g5A/5gPJdMYx/00IOyHRKMxxqgxF+PQmECNpNz1tEsSH43&#10;MFWf0GiwtgS1S/xlGlmy2v9AS6g0cRvZFsDEiFIM/WArfvfiEty1OAbL8juQR8GVlarAggNUlcEy&#10;ZZ3yu/pHgGr9xqPK0Z9jXZBXPH6bPv/XwPT/F8aEmGuKKquUv8V819H6+wqUuo6jUFCSebPfZuzT&#10;aILNTG7GwOkH8fvRG9Bvfio+ymy1Dtd4qTiqplS6WE0JksWPBKQWo5IgUKEpiD1UatlTlCsqVCdd&#10;00J0xWxEy7zXkPHgJYimRZhPSy6x3+koefdeeLIP0cI8QguhgS4UrQpNLAVnz9MXjcOBtx5A874V&#10;BEVaTTS8bY2kCTbFn26X4lD+zloEVr2Gkrt+jCRap6V0BXOHUnkmPkXQiyKQ6tFGtsDD1nTSQj3w&#10;BbIf6YuM/mehasDpSL36RFo756NnOV3+PR+j9Z07UTTyTnSW55AzbK/im6Y4VLijVgTr6GN+XRxm&#10;WFfoLaX5mRx16DZ2sK6amdcMv2KvAn3WWf1gIRgbFBzZEzjsL6mu+siA1J4rZz/xWi+tVa+AWBY+&#10;FVWbI7t1iUHl1T0kPWEmK0Y+gaLkSuuW9zB/yoXJhxRQgy1J7r6BK6+7102rTCmybCv6Hn5ae7Ty&#10;oHZqeRIHAnvjAV1pexTVrNlm3ldPYI1FwtRXkblyHvlBa499ZK9uliXnIMra6NxnDYAUDlnVWl9K&#10;srbyt62EIL8DjRVo//RdZNx2PjJojeYNORkJw05D3ivD4YtaQ1kogC8tHNmLZ2H/i/cg8qErkPPm&#10;XahdMxE9iWvRu3YCMkf8EvlXnobqoacgqV8fZD50IbyJm9imDnpJ5KVN1tH+ZHu62Kc2aIof5JkG&#10;Jj2fb8sIVR/+5yaiyCPx1SxV8V5AJ/0QP2VgMB3bY3rAHwJUchGV5MfitCP42/wsfP+NHbju40NY&#10;kNKIjA5nnar/yATmSZn2kq8a4JQnz4dIaaTnkn1Zsm6ZlPjIAv5PPtYg9/X/9ucbAVO1RYr173zQ&#10;CP2fWvrvQBviR+jsV8BUJKFg7m5zBf3JbZBbr3MSECkULRcKBkUfOe0BTNhThEvf24IL39mKO1fk&#10;Y04tkG5567lmly6oBjzHfAmitru88umhcLJczfb2UnAUFwv0tMNfno/S9Z/h0Kv3IOnRvki947dI&#10;oztcTUuhaPDp2HvD+cj5mAB2pIyCoaU+iucybwpjoIeuohbVx6+DL2kH/K0EWoGpLBdaDfQHWQ89&#10;6c22BWhJZa5G7csDEdv3FFQPOpUWyTk4dNelqNu0kJah4qGKMwpQCRB12fB9ORPFdBf1Bs4CWqfJ&#10;w89Bym2/QsK9fyLo/wUtM5+jUpdaexXLlHUgmBIfXS+pBwWsdMfp/gd6CDDd5JCHoq8BTW0w4HJ8&#10;MctF9wowFDfV3poCTlNaKY6AWoqqe5i7tVN9KX5IyQioBk5MqzzsHqvBUZJ62xnFIaXwlhfP0ZIK&#10;LZszcFW5vKYWmOyovkpHefDwPjnlbm0DSeVT0ERO5qTYspwEkup3woU2lalIRqCO/ciBw0dX3eRR&#10;deL9mqCRTCpP9+I8BwQOTJm3MIHpPRxErI7ZCch4cjgSr+aAO4yDXf8+iL3xXLSvm0T3Pxf+9mrb&#10;sxZHqtxjr0veRPor12HrA7SOnx6EvCeuIAD/EJV9KQdX90H2jWejbfZjbgMcgZDKkQHAdqsdHK7U&#10;EqcbQb6r7kefTDqOWEHjITvO2iDQlCemdtrgocHW+tINcLquvLTyZRrH3kErSvH7N9Zi8PtfYtLO&#10;LGQ02TN2zCM4+KjfxHO7zxFLsn5yxGsGpo6kFErheuern2P3/Idrx9Hxn/+U9uv6fCNgKga5WAiZ&#10;dVyDTVnUGWTY8Uxw13iXiPfxijH4K0ymtIfWxVmHyzXVLDQtDYkKu8pYbgrIPNTJiutsomn3wLZq&#10;/H7UWvzjzWV4c3MyDjd4gm49U1vnSdAkTCqHRyMJk6uPvttu94opdhCFK2MR2DILqa/fiV1Pj0Dp&#10;ovHoTViPoo1zEfZ4P5QO6IPawX3MYih68A/A9hlUDlobsoxo/MiykZLpP38vrbtOAiABzQGBiGVK&#10;EWVBsE5yI9FSiOolkxBxx59olZ6G0kEnI/rq01Az4R6gKIL5at2qLBGJOjnRUIbCueOx67a/I2zw&#10;eYgZ+lMcGP4TLB7yC+ynVepL38126X1NLIP1sJ1/nC6RHB9sqRlTHIUy1cXSsW7WDeob1lU8VFsk&#10;+PbbkfrK+o5/FiIJrrLgf7zmeO9iiW7gOBae4b327RipTQ5eXXp3j7tfChcq39WFxCMv8p8j82aC&#10;dRcQKCYud1Uyqrw1qNoyMpG8kmBdBCjWb5Jb/Slv9ovlafc6eZO9q82yO2mvuWVSvF+WM8neKNpF&#10;K7eL7n1ZCroXvoOc62VZnozCoWcj9vqfIvO1m+DN3MvcNOvuloW5wYIDa1MZerMPomXlJOQ/1Rcp&#10;A09H+cCTUTnsLBzoezbin78OgbSdNCG1plR6oTqqTQQx1lKz62ZoqHPNUuZZrTjx0G7s1ZpaDhjd&#10;lMMeptSA2UOeStcki5In6q1WZggWZdUbL6xtbL+O0g/+1bD20Y0+vPZlFv44ag3+8t42PLqlBBtZ&#10;hB5T1cSUYvQSfembZveNj2qnCZT4Ko4G+9N4EOwT9SuTuP5UekdOV4N0XJ8cT6EyQqTf38TnGwFT&#10;NUAqSFbY96MgZUpAxlgX608NDTJIjZSCiYn8c2rjmGNgx6O5bSQDHIKplvOoc0OzkxpBNa0hK1MT&#10;TZvr/bh9YyF++NZO/HXSbkw4WIhEjpRy55kDy2UJKjtIxzM8xHRXPkvXSNnSgM7obaid/iSKHv0H&#10;9t58PpLH3A9kh1EQatDdUo7CJe+jYMhpKBOQXnMScob1Qc1rAxFI2U7BpWPUzfy0ZpICL3BSyMCN&#10;uyxDQipllZAKcKm0/GdCh5429KZEIO/NexE/4DRk0yLJpEVT+chf4ds8E/6WMt4nkXb5SWx7ClJQ&#10;sewjpL96FzIe6Yf8l65H3uzRqFf8rbOC6bSgXzZjiKeOzOI0sFMPkrM8Kv4p4LFBkvxQLxnAGQ/F&#10;H6b16SEEXXN9p/QhUo9rgwz1ob6HIFpk1g/r7Epz5O45/py+H08uj2NpXWxOsUGRvqssAafVxeot&#10;+XF9qnZIEnWvy4GWd4CSY6QRT23idRHLE6ksyd9RWbH8XB3cVJcDU83siz/qBU9bC5pz0tCdHQ80&#10;5yMQuRo5/7wSOQO/h5pBZyLlqjMQf/vFaNswkwNmAe/r5J/kn3ezDIoCc+ZHj/0e+hy1T1+OjKv6&#10;2ICdPfAU9y6rTyfw3lJWmd6PVhkEAU7162VfaotBGwBoEOg86MGgkRZwQSx60w6gJ2k/vGnRtL4J&#10;ed0EWekWB2ZbmaI10BxMNAHbQ6CXnWuyYRNp5IE8NsVCSeKZ+BTT6sfoiFpcMiUCv3prK+5Yl4Mv&#10;6322MZBCbtowXUsUTcdkOPAooHfxZfGdMmlAru8sX54L/4wn6i9L49oS8n6O6muwv0PEFMf6K0j6&#10;/U18vjHL1AQ51Jhgg5wlEVIhMiB4/qglFARTibuuiXS/uZAiKSoZpyC4jVxiujqQ5CJh7vl6LQbZ&#10;WOXBQ8uT8JuXlqLvlJ2YkdiANMq3guYUOSqAK8PV69+ZrXqK3HcJitW74wiqNyzA5uvPx5bLTkfC&#10;4wPRtnE+h9wi+DppsVLgkHUI9c/0Q1r/M5A19CykDz4B8SN+jMb52qw5nQLK0jVLT+BTu51Cyq6W&#10;aruBxlxXKQTrpfbb2j8pQHMZ2paMR9zw/0J6vxORN/wMpF/z32gc+wBQHGsTQb7aInRX0QruqqMi&#10;0P6uSYfvwDp0rJ2Nnt3LgeoMKlMjLeJGlqvBiPy2NrLtZo2QrB/UZkeKHXupXBL40LPsjnQfRVy8&#10;0j1sh4BRg5kjm+oBa27URKINbl6BvAatSC0kaalNJnU8nbqrp22SOdolidoDSDbSOR6DlNIZsBh4&#10;BpEmhzyS1aM+1zpILd3RQKpYuNYJt/KoOqg+GmhVP3cMDTqSM7aDACoSLzS0hWTCPQhA3qgvBFBS&#10;/uCgYwOQ0jG9myMPzpObbDqF7T5Sh5zw7Uj+Yjaq1n2EkomP4fCwH6FowJmoHXgmB8ZzkP/6HUBB&#10;BPucfUJAFDibW02eK56sJXnaM7Zz8Sjk3XwecgeehIJBJyC6L2Xg9RvhTd1DYDtCGemwvrKHHFRX&#10;6YeWOukxZy97oDIV3sSd6NyzGM3L30bZzOdQOPEJ5E14DNmTnkbegndRvf1zdCTsYQdlcgCnnPi0&#10;vEx10MMpGjIEYmxxL/kgQGX71W6tZJC1385r6mOF0D6Mq8WgKdvxhzeW4cHlsdhY2WkrZrRHqkIE&#10;ZhiJt+Iz+amli1Zngr6zrMVb/imd9RPbxT/1WihccLzu6jv/O5r26D2WRndKmwT33yIwVWVd863Z&#10;wT/XAHdFQCsRdo0NWQtSSjHTRk+e0x1mmZE0unbL1eZZB3LMhYKttztqE2cpiKConGm/qPBjxOc5&#10;+PmLyzF08lYsyW6x9aNHWGrI5RFAH99J9t06RSVInINgIlAh2W7q/N2bshfRD16KrZeegrQXR6D3&#10;wAZKRy1duBa7F20EsQ1zkX7n3xB51VkoHn4WEodQaR76G9p3fkLNLqVw072SwklxWa4bdSWoqp1T&#10;aAmAxlZTUT0woEkrXzM8katQ8OQVyLnuB8gffAYSLzsBRffROt04E4HkHajauhhFu76Av0m7wet9&#10;QiSCrB7RhDYg7mXZnlYqLhXPwJKtDwqjCaSOanvQInCAyj6RBUBe6w2YtpZS97G2jhwX9b8mJARo&#10;1Ry4ymhdF9B6yej2I6nLj6hOH/bq3e6NXqyo8mJBiQezC3owPasTk4iY78YcwZhDdRh1oAYjw6ow&#10;8kApv4vK+L2c5yowKrwaYyLr8V5sC+/pxPTsbswt7sGiil6sqPZgU6MH+9q8ONzpRzzLTaUXkM06&#10;FLHu1ZQTAa0GVE3smXyR2Dpyma0m33XUb5FsS/HHVjrIapJsCEC1B2qQyAhLo8d2JbviobbVOzoo&#10;dTahKTMGsQsmYNtTQ7Dvtt8i/fpz7ZXT+X/vg/x7/4bOTRyQW2lZemkd0xKUlGvjbrnX9npugVra&#10;PhS/eh2S+hJItWft8NMRexMH0hW0SjurWC77Uw8SWD1ZJ9MjDcKUmzYOX0WRaF8+Brkv9EfsbT9D&#10;3LAzEUPZjL7u+4gZ8VNE3PJbbL3tAmy65+84/OrtaFgxBf6cA5QZyqveakvtMu5INtk2jhgsy0GT&#10;8wQkNawKy24jDzShW8hkC9KbcePHu/C7Vz/FNfMOYHlFt72lV4ObMED5CURtotBAj9rANki3JVmU&#10;wGBfiM9Bst9O3uy8/iSPQVkOgWdIpo14zaEO5dl6Xb3/9X6+ITBVgzRyqAFiSbDJaiSPYo6YH2KS&#10;Iye4jlxD9b+u6apGMXUaczXmi5ROVql2cZL1ITdiZVYLRnwShx+/9iWGfhyNVYXtZrVo5pGiaunN&#10;FZVSBDvQMT/EeDJcExwi3WEWiwTbtUOTO01zXkLEjb9G5NPXoiNsI4VVT9l00iNiPTUrXJKCIzNG&#10;IeGWC5E18Axk9D8JMdecg/Jxd9Hd30yAq7b8LR5mPBGXnKMoMHWWuwYZNztsb8nUOkmtBKiIQdeC&#10;F5B+48+QPOhspAz5Pg4N+RkO3Xs1Il++H/FT33AbjXSW8f56Zq9HJpWneEnwkOBqQkkuH0HS4oyy&#10;CMQPtt/4Ly7zPFFXd/BPfBPYuPW6gnzN0mpiQZafWZzMvLTLh9iGHuwqacPatCrMDs/Be1vi8dLK&#10;g3hk8T7cPncXrvloOwZO34n+0/ai7/R96DuDxxk8fnQA/WaFYcDH+zF4ThiGfhKG4QvCcM3CAxg2&#10;/wCGUhGHzjuIwXMPYsDsg+g/KwJ9Zx7EVczjiqm7ja7+cCcGfLgNw2Zux62f7MbDSw7i5TVRGL8t&#10;AR9HZGFVWjl2lrcg6ogHxbSsmihgqrusWGfJOmtWjwU4eZF7z/6hzDigpMyZ3LDHJDsCFQNNniOv&#10;jH/6fZR4TrHJtip4iuPQFb8SLYtfQd7jf7N9Dw78rQ8KX7mJ3sxhIhJL1uoQknY1sxgzwVT7G+ip&#10;s4rZoxF306+Rp81WBp5A7+QcVL57K/wZu9ixbUyrvQkkv5Jn1ZMwpCel2srRE74SmaNvQ+qdv0H6&#10;tWcje0gfZA/oY0uqYvudjIy7fo2at0eg5ZPn0LT0TRTPeBYHXrwF+0Y/hMYoynd3BdsrY0GWssDO&#10;tV3P23dL/8glW0ZFGZFh5GLS0kk/CsiipbktuHVBJC4YvQKD2PefZ9WbZ6IXU0qnXZ2PkXkBJm/O&#10;45Q2kJs8z6Ou8buwI0Tuqs4SVUK4c1SfHemcy0nXv0Vgam6juUxfrbgx6miz3dGY9G8UYpL9SdkN&#10;DNxieXWecwfUCfqt7ZH9yKHuz01owIhZe3HBy5+x86KwtrTbnnYyF49p9VoLE3Ixl2SKcJRCncqj&#10;daGzFAWopkxsgrl53bS7UnchhaP35gcGoHaj241ebxP19cg1Y6u0E3tqGEpG3kNX7EzkDzkDudd8&#10;H4k3/hQNs1+i5mZR4LRQn2DKstUWryYdDMDdMMOz/K0nrCRuzFtbBnpZdlcusHMGokachzWXnoz9&#10;t1yA2OdHIP3D11G49lM0xOyFpyqfyinhZxl+irT6gX/mphtwql8UC2Xe6ieLPzmhCymK6yuJnjhB&#10;nSQJcOSi602WB4nrawu7MC+xBuMP5OHVLYn418pw3L9gJ+6cuxV3z9+Oexfswn2L9uKBz/bhgc/3&#10;48FlBNXVUXhqAwF2ewpe35OBUftz8PbBAoyPKsak+DJMSarE1JRqTE2twlQC8rS06mOUWoNpKTX4&#10;MKkKk+IqMDaqBGMO5uO1PZl4aWcqXtiebHk/ujISDywJw72f78X9osV7cM+C7bh73hbWaxvu4+9n&#10;V4Tj7U0JmBKWh7lJ1Vhe2IFdRNcUtk2DL215s7JtNQV5R44clZujFJIdfTcFlnwFZUykeCNdb9tI&#10;RgMhPQVUJhDcFuPI4teR+sYIHHzxZmR/MhHtiRFkcj37o4MDvZZ+KZpNoeuqhT/8cyQ9dAVl6TRU&#10;06JMH3Q6Im79Azq2fEwrIY9l6ek89SXraSMm5UpldhNID3yGvOeHImrID5E58DRUaiVI/1MRP+h7&#10;SL/9t2iY+Ah6ty8AkrfTlYgFqhLhzzqEqs3LcHDCK9jx5sOo3kEZp4UqT0UDiYwRWzdM3VRsWh6h&#10;1tjKEmbhkjTyTCEfPbxKfrJO6ykrjy6Nxx9eXIzBH2zB3MwmUJIpV07uDPCCR3mO0nUXn5c2BPlv&#10;OWuod1qiyVlds8k+QxSBKe+0Qcjhg+XLdE6apdvCo2/m842Bacg9drE01yAx5Cv0b+fEEpGNHxJO&#10;5SXGEEjEJLnyejmdXBkDIKaRBZHfA8yOr8fVk/fid6+txAOLD2FbZYcphCwoi49RCOSmkreuLkFG&#10;HyOdI9Ot84IWIUlbMJuzTbnWgnJ7eyZdsqo1s7Dm8euQMOMN+rXZVBiCLxXJdSIFuasKnRtmI/Oe&#10;i5A5+HsoHnI6kq7og7R/XkoBXwG/lETP48tStLpREDR7aWDu+BFaJG2i1VuH3rIENNPNr5n7EuIe&#10;vwqHnh+C3DmvoiVsJVCeTa1nuQJGbV+nJUwis7RZhoL4UoaQhUXSchW3n5H4zvaRLwJP1UC/Ze1X&#10;UT/Smz0Ir2jDhvwjmJ9cg7EHy/HM1nzcsyIF134ahf6fHMJVn0Si74KDuHbxQdy+IgqPbEnFqxHF&#10;GJ9Sh5m0TD4t7cTK+l5saQ1gPzvkEPshhvnHk5JIaaSM40gxt9TjSL+VRsdQGp3XU/kJJMIADjPP&#10;sG5ge0sAq2t7sLC4FTOyGjEusRqvRRTi8a3puHtlNEYsCsewubR0Z+sYiesXxuH2L1Lw+OYcjD5U&#10;glkE8nWF9ThQ3Y6MFg9qyAyBquRR/+vo+OUUXpNEOucAVf3vpNgeObUJHMqw+lcegeLqCjS0ZKIz&#10;eRPSPh2HyImvo34zvYn6MuZBidXeCXLvmRLlSeie/CCShpyLrCtPQuXAU5F87X8je8x98OURgP11&#10;zLuB98nvotxIRilX6K5Bd8xq5Lw6HPH9T0fBgJNRPfhMVF95KtL7n4vERweicf4YIDuSA68e+FCI&#10;gWV6Kd9ab0s570qKwN4X78QhWqk90V8ynaKd8vC1ekb+iZ7+0oAvnrBcDdDaqMekSteYjjIliJUu&#10;7ij34OllKfj9a6tw1YwwfJzZggJim1oa2ozIrWBRztJCB33HY4c4K6A1sLXr4rS+MZcASaEpoxD+&#10;SKekQ8fyUH7fxOcbAlNWWaPFUdLvY42xeJuASwD2lT838qjpchXsz8BUI3W3PRMvK4HGk1lQAsps&#10;SvX06AqOdltx4cg1uH9JEsIa3WOjzSyng+kEug5AKXskffcGJ1X+J5gKTNxUgsj9sWOpJAqRaQE/&#10;uhsRKE3GnimvYMMb/4SnKJECqOfqmZJlyaINaMF7aTxa5r2O6OE/Q9qVJ6JkMC2Ca36ErDfp7uce&#10;hF9LWRTnsrJ5H+sq61cCY3zSOVm6FFgtns/dswqb3n0SEW89iLoVH1AR9hPYaYVScQKKw8oikWXE&#10;QUPv5THXnX/KV4+KaskPE5GnPMd6htx1qbfcdbYKVeRtEZNltPmwv7QFn8eXYOyOBDy1dDdunfEl&#10;+o9djivHr8DQWTtxx6p4PLGnBG8kt2JCsRezjvixilXYxjy2k897KLP7SPtJ4SRtuRHL+sSTaP8Q&#10;CP20BP1IZX8ksU7JQUpl3YyC10VJrKsokTKQRLBKZjtSyJcU9o7LJ8A8A4jn+Tj+jmZZh0hh5K3q&#10;sJfftbfUVtZtDeu4gGbn5CIPRsY34YldxbhnVRKunb8PV01ejSveW4zrp67Ck0sPYNKudCxPqcJe&#10;DiaprR7k894y5seh0GKv4ptgjCpLuVZfqfckpToj2Q/ymwOmXt7nYb8owugL8G5vNYW0EL7sRHhT&#10;OSQ0VVEejqCtIhuthWnwHuHvrXNRf/NPkT/gVJRr/9ZL+yDj3r+iW48SdxSzTMqQv4nlKCTF3tYa&#10;325awQTazFG3IHzwWSil3FUNOAX5V52O/MtOR8lDfdG6YTHdjFwEuo4QgF0YS2616YAGd4KQ4v9d&#10;G+bh8ENXI2nMQ/CWprItHJS9BFx5PASwHn7vUbyYbdZg3Ss90IAgf5HnnbWp+QyPAWpEA/DMl0X4&#10;1RtrcPnErZiTXGtPS+ml2cqFSa0dTv/cQC9MsD/Vjdck1dIzI54XR9038ZzAat7WccQ+MT3gVenV&#10;twpMncVp1eYvR2pAqDEGXhZkJlEhBB/WVN0ngdB1Hh0Ii7lipDpL7Ca7eF7jXy6vTYw/gsunhuHC&#10;UV/gydVJCD/igFRjlU0oyFLQnwm0yhZJmJ21a2smjyNz2Zi36zLBqgN3GzV53SYjtDmvtxk5e9Zi&#10;1/S30JkXx+GabjUB2uw6TQb4KOC99fAm70LaSzciZug5KBxCq2DAaUi449doXzQaKKYC6TnvYHvl&#10;hpu1Ix6yXAm1lrmwUIJlKwpTIpEbuQNdRRTqeipSp56oom0uASfZ46C2rIU1Vp7iFY96ZJPo6vIh&#10;sKo8CWADSWEQzYJrRjySqPppRjfe2FqEexcfxvAZm9Fv0he4ZvZaPLRqH17cFo2JsdlYVFiD1TWt&#10;2NjUg61tfuwk+O5hNcNY3iHmeZjHKJYexe/u6CfAObATiMZRuOPZL+43ifcmsK2ieNYtjjyIJyWw&#10;348S7xMlMX0yfyeJ+DuRfWz3sF1xzDOeZTpiGbwu8I4hRfM+1eMwKZLfD7K9+1nubtZ9G9uwsdHD&#10;NrVjUUEdPogvZFsTcN+SPbhm5iZcPXE9hkzbjrs+i8Wru8oxP6cL+2mq6h3z4p9irYIW9Z2THSk1&#10;5YSWma1ZlbegM5TXXpZpsVAOZe610hx4OwlArQRAWoddLZVI37YS2959AVGTX0fxc8Pt9dSl/U9E&#10;+ZCzkDnge6h6+yFo0xa9aMTLQdtt/iLLzMlMoCwLbXNeQ8aI3yDjqhNRO5gAOuhMJPb/Icrvuxi+&#10;1TOIXvWUY3lGqoeMANqSlBHpgxsAeF6bdcdvRs5zI7Dl9ktRs2kB79MSPMqcthC0Wf5OclrrYyh7&#10;vM/Bn2xNtkvLIGUg0HRXPFfWvdai7mnw46n1mfj9yKW4dNJmTE5rRjp5o1Zo7a/pvRlRCnWodg5T&#10;bIczszTJT6YRt1WavAR9l76GpsLcuuEQoApnnA6LvlVgqtiNAyGJkD7qIAemIgXstcehbbDMBotd&#10;YoRSO6AVIPFujZQ6pytiplxT/iL8ILfLj6lR1bhiZjh+8e42PLouC/sbei2up8ijgMmYKAaTgZqF&#10;VrzHgETrUwOab5Q74urrwJRlk5jIytaf2qCa2QBh1wVU7CCKRnd9CRpz4uBr1EwsR2PNuptQMX9f&#10;G4l2S1slOnctRgqFOP7KPigcegbSh1EpHrgYvXs/p2ZpI2RNRknpVF+WwzrZUeXJMpWlyWsdbU3w&#10;dsoWIl9UP/LRy2u2T4BGX3OzVL6sadWEYs16O7tBdXd9ovYoDiqLYHd1J+ZFF+O19fG4f1EMbpwf&#10;g2vmx2PE0lTctz0HL8aU4v3sGsytbMbqlm7sp2XHoYOW4DEXXFZhMimRfEtgvWJZiiNZib4gEAr0&#10;BKIk1jVBFLwm8AuBpQBQwCuKZ91FCRSi0HWBsfuuexzJGg3ladftN8tmfYyYJpb5xPB7yCoWCYyd&#10;5atYacDaQh8D4Wzj2mYP5pQ1Y2xGDZ6NLMO9W0twwxfZGLQwAcM+icFdS6Px0uZEzIvJw8HKBpRS&#10;ZmXhayAUvCjqLlmVy2qyKPlhGfK43MMF6h32Ob+rHyma7HQeO5vRnB2Hkg3zkTbtdSTdfwnS9WK9&#10;ficgqd+ZqHn0Kvi1KqSrgvlp420RZU2yx/uVhzdmOwoe+Dvy6NLX9DsFVQPPROrgc5B4By3axW9y&#10;BEhlDQXqNBYoM7Qv+UfgYl018Paa0ULqpS2Zvg3Vb96JTcN+i4T3HoW/iD2jF/rp+X+mdfakppLc&#10;FoSSYFslYlYp26jBmzLaS/3rpDEjm1XbW+5t8OGpDen4xejVuGjKXkxJqjfjSI8FyCqVQUAEpiyz&#10;nmIN81Z+tiucJmRVhnjL/IQ1OgotBOZuMAvxV+l4Lqjbom8VmAp43IghwVHl2VSR/nhNDA6BqQWM&#10;2XixRSmUPhR3OgqoRgIE1xkZlNgPYupxJd2E3721Go9sysbuJre+zW2SJ+B15QpMtZTHwFSAqQ5n&#10;Z3gDzbwi50MpJADHmM0brZ7ubt2j/HR/sC1SEwImtP6PqmOTPBIedlzIPbHF01r3RysVtZmom/yU&#10;vUsobyhdrf4nIYGKUfX+I/DnH6Rgyk3nMKDXPbfUwkfQDHh4P4XVwJSaxuJZrqrGWol35BFrZW3T&#10;c9bOitdRfBQP3EIr8UvwKxJ/Msm7vdW9WJ5Wj8lhWXh+9SHcMXsTrp26DrfSzX18UyrejK3BR6Ue&#10;rKLVJvdY7rlIrrMDOoGUXG656iErUaBHcDPqNaLz6txyUgItjXhaGvG0LJJ4Xi57AnmVwJq6owPG&#10;RKOvgqWjEIj+p2u6R3kKTF2ZCZSdRJZ5lKy+ofxdOndvEHzJzwS2xw0GAWuvwgSyYHeTVpNvM8v8&#10;eD26Bg9vTMeIhfswdNYm3DZvI55dsRsT9yZiaXoFdtV0I5FpZbHS1rQQgPUV+1Hy48JA6jeTOpM7&#10;t15XMqb+JtO1AqCjEp60Q2ha/j5q370dSQ//HTsG/TeynhwA/wG6+F0cwNmroVUnPoXCOCCjoxHt&#10;62YhefC5KLisDxopb7n9z0C83sM/+zXbalCrQrTOU/aj/EIDUmkC66E9B7p92h1NMdQadvgqNIy6&#10;CdsGnIvdD1yO3vht0NtoA50sl3LphgxBoHtQQdJvuqs4sVmSTofVbr0bSqtBZI9rInMPAfXRL9Pp&#10;8i/FlZM3YUZyI9KpfnL5FWu1ESZoWBkWmLVKvaC+BQIi6VyQn9YWp7OCVNNRkgszOt6H6FsHpmoS&#10;q22NDSk5uWHkdg7XqCVQkCXlnANNgIhkKdpyExNAMZIdxftlS+bQ5p8Y14JLpsXit29vwsNr4hHR&#10;5jWg0MZs1qHBPEJMNsGVsNp5dbgmmLQ4WkLD8jWCqaMsnWO2yITfQNSRcxHUquNHPpZo7XPlmUXO&#10;77ZjkrlN1KwOqtbhtSh/YwQSB56Bor4nomDQ6Yi/5XeoXTASKCdMVSeiLWkfaiJ2oD0/g8qibd4o&#10;3BKmYF0cqY6Ob3qaTKM1pT54TXxXPQSnzq1SXK+QrI9v92JDZQ/GchC6c2UG+s7YjwGT1uGOuTvw&#10;4o5kfJRTjy9bfNjLQSeCsiZXWC6xSG6ysxjd0VmCAqVj7ncoFvqfwE4gliRi3e1IoE0i7xKpgIl2&#10;7GE6AWqIQgCro0jAF8r7GB0FSLY/idZ4Eu9J1DFIyXbepTlWn2NtUZ1dm2RBu7BAKESgkMAhts/x&#10;wXc0TBDNvjhAfq5s8WJKbjOe3ZOD6+fvwVUT16DfjO24bU0yxkTXYU11N+I6faikvGrSlJ1lMiL5&#10;EIjphYweqoOH52W92oDNvkYPr/bQ8pIrLVANPoKqN9ZGjbwTEc8OQdG8kejOi2A6vZVUAzaHTVqm&#10;FvIpTkP19BeROOgc2yO1dOhpSB7+QxSNvA2BPA7cgQbKsYJkkhPhFaXFdJLl60WGelCAMiUwhacC&#10;vRs+QPFjf8eeq8/Cjut+g659y2g/UNs6pcMa3KVhBHL2oWRO+dqgf7y88k9gKniT1nTzurxLAWrY&#10;ET+eW5eAC15bhEs/2I2pGR3IJl/YEjMULBRhRgl1iTxSfRWC0NtY7S0JQdmXUUSNsDpogBLwGrGS&#10;DoMc/0VWwW/g881MQPHPAaq+ib0Gaab0olA8xDVWroLgyc3qkU0GhuoMBe3FLI1AsrLkBsyOqcFl&#10;E/fgp6O34pFtBTjY4bMYqe4TI5nYFjxr3ZsY3MtyJCz6qD62XpJ5qesFqW5WUmMlu5kKKPC25UGq&#10;P+tgW7/ZGKCOdMIiMA7tamrt4v/WZvvlSI8hClTt6aleQlpTPjpWTEXG7b9H4aAzUDrwZMQMOBvp&#10;/+qLlsVjUP7ZWGx+4zHsmToBHdnp1ECNwE4wLE8JvY3SzFP1lEUvq0SAyhTitx6nFR/kdGlwUSw0&#10;oaMXnySW4PFlBzBw8kZcOWU7hi1JwZPhdfg4n657XRc2tvuwi/nKEkvg/XJ/BWBx7B/3W7PmdIuD&#10;wOTcZLnOzpUPgWgIZENgFzovCzaF9Rclk7+J5OAxIJUFK8AUoIpCQEpLlt/j2dYQCDo6BowC0RCl&#10;MN9/J1nEDkhD9x4jgWhokHDngvlZfTy8RhAlTxUmMKubg2MyZSmD33WP4sPbyO8vyfRlRzyYlteO&#10;JyOqMWR1Av4xbRv6f7Ae/1oWgSVxlcgiYLQyrbwDrWPVI5WCM7m9neSJ5NRATZOGWgzP74IHGxLV&#10;14qrN5fDXxKDtvAlSJo/BlHLp6GrOp859sCjzbH1UImnHd0J+1Hw5r3IuPYcFAzog1hthPLU5fBF&#10;LKWCVTHXTnRyMLM4JOtiMiYZ5yDqnmqi3HkJUtQJ1KejdPw9iBtyNqIHno3wm3+Pri3ziXTVTMe6&#10;mW5Ip9UCZ8g4neef8g0Rfzu9U6uCOkJ+SHKlu1HNXjy3MQO/en0lrpiyB5+kHrHtMsUnWw2h9beU&#10;/R6zhJmbwN7r3i/m1pVKJ820sXJciI+aKuLvEIiGMOmb+nwzYKrKq0E6WjMFOjyS8Y4ECscaquB0&#10;N5VZLpFGLANTnacidIk5ZEEBeTCd/v0108Px+1cX4ZH1qQhrC7n2ZCTTionqPOc2CRhJdAtsT0vl&#10;QxKzZRWYFcyctcmdrFSt07M4FhUqtIDdCRpHb3tlBom/JQhaMKVlH3JxLOYrwLT0rrNcix3UanmV&#10;trML6HHQkhQ0z3oFWUPpgvU70TYCDhv239h7/6WIGf8MUlfORlX8QfiP1HHUl5AIkOUeaYIgyE8j&#10;8U7XVV9Z1lrAJcvdLUHJJK0s6cAbtDjvXrgFI+ZswJ2f7sW/vkzAezHF+KS0HeupK1FMp2VF8axn&#10;yH13EzcEUuYpMBWwJrPsRDIiwctrrItc9GSej/MS7AQyvFez8Pp+fPwzRALTY6TrsjQFqCIBmH7/&#10;T3L1cLPz/56no2NpzX1n3s6ND35nXwokjwHmMXKWafAa6yWrOYW8TOHglMy+VTui2C5Zr7ZKgG1N&#10;IpimKz1BJNrud2EPpdFAtIY8nVXWjrEJpXhyfSxum7MNt8zYgkc+PYR3d+VhdX47UilP6iP1lawv&#10;ybzkxeL2CunYJiWCJUkZB3m63E72aG74mokwpWjNjUJV+kF4Wit5J+XQrDeCaW8nOqL3IOOVW5E8&#10;9GxkDTsFcbf/CrXzXweOZFA+3dsinFtPeeXdknHFNIWJtrmO3vCgvXHbS9C9cz4yHvkrUvtz4O97&#10;CsJv+i26diheW8XyJPeu3rYLGI/SDeUpGQ3pj33nOV1zkCvLxLXRtvIj7zWBd6jVhxc2ZOH3ryzG&#10;4Ck78VFBj8mxdFmbGgkjpLOuDP6FvFryRXFeB9bB6yqX6S08FqzD8fXQ8Zv4fCNgapaamECiJJA0&#10;evF3kMFmhjOV/lcnaP2nAE7OQjvTCR6URkCqGb5qdtbizHZcMSsJv319HR5feRj7jvTYqKYYqZcK&#10;YBYsi3OjpcoQeAtsOtlpWq5h3Wgkb4p8VikEIcGpYqdy+VUDgVQwD5Ly9GrElsXAvGWHug1VBPIc&#10;W23mnsIsgeR15asO08MFLvKkMAbh3ttBHlBI4zcj976LEXvFyUgedi5S778EOeMeQd2uZbQ+9KAd&#10;89R6P1nt/DMh4ffQBsSOZwJZxaGcQ89W2iOccRzhl+Uewcj9hbjt8xj0/Wg3rlm4D09uT6P7dASb&#10;qMGaPNJ6zRTeKdKSpERWOmSNxpKXsbR4bUKH+YYmc2QhKt6ZSJ6mkUeppARvF+/tQSqBKI2UTMY6&#10;y/R4OgZg/ycksPtP9J+A8f9bUn46hizndIEl3eU0HhMpA7JOY9gGN0Bw0CDiJHNASWQ7NVG1gxb9&#10;l3U9iKSMaCIr2dK6+PKG9gA+SKvF45szcO2iOPT/+DBuXhSDkbtzsCKnDoktTn5lnbmVmepTyg/7&#10;wt5WYPsmaNmT3H1KAs/ZhC3rp7uOxuope/YMv9bt0YLtjAlD2ut3IG7wmYgdcjKKx9wET9JmCmUt&#10;82hmeq07UGRTskRpYrstnisgpQz7aJnalo4pO5H92i0WIigddhYt3FNw4Jbz0U3LGB7F+Cnd5JvC&#10;FCb7kkm2RRLpXG/+ElEeJLO6JonW0XmmlGm1lSTDQ1b7oUY/Hv88Er9/fRkuXZiMmSW9NqknQG0l&#10;Se9Ung08rLcLAfI8ySxS5a0/5vk/SPfwmkjfv4nPNw6mjtQYApkaxO+hRtk4pc5kY8UgAVQHO8L2&#10;PuR17ZCvjRFWcES/aVY4fv3Katw8PxK7Gz0miM1M53bidOCj0VVWpMBZbpMtTVGuftpt7RyVGwg5&#10;rYRnCp+RXAfWQaCnoIDFT3mPCYB1lqub7cKjo8CV9ZR4yC51oQHFcxSs57XgTk9qYw/z16ukNU/q&#10;kQDrjZe0JPQu9qznrkf0LX9E7rPXoXvFNFqshLjuCrZBTy0JmFUHCahzXVRHDRh6ykThEIGnrBq5&#10;jHosL6ndjzU5RzB6cypGzNyGy99fjxGLD2F0Qj2W0VraRYA/QP47S1Qz75rBpitMXidRqBNZXqJZ&#10;Y720snqC7r2zyLSMySabyB/FOVPJz3RyLI3KnEq+pjJtCi0DtyY0ODllR+cOHw9eIXJW47+TA7UQ&#10;/af7QvTvaf+d/tM9xwPy8aRruieZfZ3GwSKd4CRQlbUqMFUaWbriWRLbapNo/B1Gfo5PqsVjm9Ix&#10;gy7+GnbvHnaOrFktDztAXoeTdjDdpzS9Xok6gls+O4xBkynD09fg7a2xWF/YZH2n/SSO8B5bXsV7&#10;KELMRdpAWTXAdLJn8mhySbmWTBuQUma1dpXnwd/d6dHIHv8IooZ+DxH9TsCRRa8BbSVML++IAMyB&#10;WoaGJN7CCGyPTRZ5KHN6QWAv4asoFq2zXkT8NT9F5tV9UDXsdCQM/h4OP94XPYlbWY7eNuDAVHtm&#10;yAWX1+d0WnUMAqmIfasrLIkS5AZ/wwTeYx6ggJztkwElnd5V1Y37l8fje6+tQ7+5idhX2WOWfBPv&#10;1tIzNxfBfNhm79HZfgfSIuZs+nd8mCEEpnaN9C0DU31UYcdeswbVaDbyGNPJXrnIMtdtdto5AXJZ&#10;taBeqcTctdUBXL80D797aQkemLMTO6u6bGkFYYdWqaxZ3SPhUscwX43iAjQyUK9mUK6UEnTnJqJi&#10;9Xw07VxNP6sIga4me0ZdIYUe3qt1diZgAmAJKwVOddKoTdOWDWBXUegsDGBQqvrLsSCQ68jymBnT&#10;O1InSsD1IjNbynGkFA0H1iH8vX9h77M3oeHzSfTHCW+NlQa0trGzBdbFC9XDWcEdrEc7+RPaCV9A&#10;qliS9iHQzOfSkk48sS4FfT/YjP5Tt+LRDSmYkdWAL5s92Mv6RDC9ZqdTeW8SeR/LernlSrQ8WbfQ&#10;DHg8eSTXPvREkkBX8UIBqiyuJHI6hW5nKinZ10JqpRvmQRoVI4H8SmA9QzPhzqJzQCRA/XdQFXi6&#10;iSgHZCJZyMdT6Px/on9P++8UKidUturh6uTipHLLbfKJPA6tY1WdktmONIKUQFVgGkeZ1f0CUZvM&#10;0nfSIdLsugCGrc7Df7+7CxfMiMPAtTV4PqoVS2o89rCCwPQgy4wg7xRf3UODb2erF4tya/D46oMY&#10;MHU9+k7dhMfXpmNZHgcloqi8C1lotqOSZI+DluLitosSLTJbUSLZliVo8iiiNpm8CSoIlPX5qPp0&#10;NA4NOgsxA05D1wYO1vZIK+VQFu9xYQR7fJnttXePURfQTe+pvgTtS95H+k2/QMHg01Ez9GTk9+uD&#10;2Bt+jLwPn4K/JJ5lUgL1+DR5bStlWF8DKdUhRAQ8O5Kv0muZAfYGV/5vui9A1IQX6yP9kmUpv1Bx&#10;/hUlPRixIA6/GbUKd34eh61NbrLK1vHyPiIp28NcKN+a3GPLmO+/Aarqw3pZuFGgzXt1LnT+m/h8&#10;c5Ypm+TA1DVAjbQF6RIU/gmQLN6opQ4cUQUiArIentPkkVge0+LHvUtSOErtxrVzY7ErrzYYb5Jl&#10;JnGQ4BmsMS8yiwy2jXFldQqQBEwCM7nZRXEo+2gk9j5xPQrmvgd7g2NXowmjgNfiMkzrnGbWicDm&#10;LE7mQcGx56xDIKs8WX83EaVulIAyj+CqbAvkm8CrXqykpxXdeXHI+WIGUj4Zi8bw9QhUZfI8y+Fl&#10;i+eqDAk289bCew08FHGCqZfkYskiGpoopuKtzKrDk2sOY+Cs7RiyIAIP7yjAuIwmfHHEi/1MI8sw&#10;mWQxTwqUQC+ZdYmlQsWQN7ZYnm1NZltFCeRRvL+D6WV9+oLkNcDMophnopEgU42k3gpENhUisrmM&#10;eXZZfDGOfI4jLwQ8DkyPgVYI0I6BqaxQNzkkazA0MfX/BJZfvU4g/h/01bTHg6mrlx5fPb5utJyp&#10;iEbkr+qlFQCp7OMUApnyiOM1AbHANJEDcyzLkZWqpVIPHWrEDz+MR593o9BnbAJOnpyL82ek4drP&#10;UvDEvjJ8UNiJ9ewnDWaKSbunuAI4SLX4orYTEzIa8dC2AgydcxjXTt2PZ5fE4YuUWuRzBFUfq+81&#10;SSQ9UIxT788SkJqhIPAkmexanJXAwqPePEo0Ree+BYi47kcIJ6B2b5tHAWNuHsqtYq/M1K2S4cBt&#10;y/uke3oRIs3n5nK0rJ+P9PsuR9YVJ6N+4AlovOZUJF3VB3H3/wWdez8FOstNX5Wf6Rp5YgBG+TJj&#10;QzKveqme5J/zsLTuWa3Q/rnSGVmUlHkBrsCR9ZHhIcNHeq1ptWU5Hbhxdhh++eaXuHNFBsLqFVRj&#10;3Sm7HuqK2mshQpYtbQyB6DFyKMTGGhZY6MH+vhkg1edrB1OBh6DToIBMPB5MxSwR2cB0bC4V0eKa&#10;QRJDFRvRcp6ELuC1Lek4/4VFuHRKNBbn9tqorfiSQMVGI3aIRnFZcDZqC8Bs5OVV7bJEIYHe9dNL&#10;O670MJpmvYZ1A87D1pv+hJopj8J/aB39B8V/KFQ9HexcTeO4msqFciBPcLPvzJP1c7WXDSuxCIoG&#10;62CTTxIizcj2sDtZF42KEiOftwXdlVmoj9+Nrnw9LeX2iZTlKw6J7F4qjHZlt8f7eE6vmtZGulrN&#10;Kms8njxZk9OEcTvScc+8rRg6fTXuXnkQ49JqsZrX5FaaxSUiH7WIPYmDk0jrPG0dJeskC1JrQ5MD&#10;3QSOFmQEGpDDYSoPVcj1FSOrKwdZbVnIOpKG1LoEJFQfRlzlIUSTDlVGYm/xYYTV8Jq/iSAhINZE&#10;kgMagZKLMYpCAPo/6SgwWl3+n8H0ePpqeCBEx+4X/c8yg3Vj2mOrDkL1ddf/NzCVZS7rWzzV013z&#10;qdh//SyLIBqLk6YXo8/UEvSZVIATxiXgjLf340eTDuKK5bl46GADxud2YSXRUetVI5lXBEnrdcNI&#10;Kyl2E5Ia8MjSGNz44SbcPWcbxuxKwdqiZmQS9GSNCVgllV20Jm1vCANTGWeUL/0m6WgTNNIjBYDy&#10;9iP35euxdchPULtsIjOoo4xTvvUWWskZeWgTrtIRbyvllEDamm8TTmlP9Ed837NR0+801PU7Fdn9&#10;T0fU9T9G8YePAxXyV5qptgJTApbKp06E4vkh11q66KwIHaT90npBqLRHsU+eEc7pDOtsG+8Y4Gng&#10;0PZ9fpQTHhYn1+Pv0w/hF29swMsbMhHf6rM5lDamlTcpbBFmCJjNCiWpNCM7pzyFMdRp1o+1s2vf&#10;1OcbAFM1hMyW/UhlFYPVWFlaaogx1BgZbLysPKYHXXulVcA5icLyeng1Lnh9OS5/dz1mpLbbO2aO&#10;ArJ1HkGOzOriPbJQbT2oRmseXYyW41hHBTwlkeg5vAq+jdPRNuERJN18PqKG/xcSBp2Cgif6oXXL&#10;cvgLUym1WrOn6KSzCFSO+3NnzO1WW6wOglK3SYjEV4JhbZIgGSiylTwqRRdbpB3KbfKJ7pHbR1RW&#10;gVye0BuDeJ/q302h0lslLcyh3AWqvaji+bU1PrwRfgQ3zYtFv8n76P5E2QTHTlo/2jAkiqmjmVqu&#10;qy2iJ8WTR/GBNoJFO9N08bqH4OBm8OXaKt6Z5mlHRk858nvSUdx1GIVHtiGvYiXyiz9Hbt4ipKcv&#10;QELyJ4hOXYjorC8QU7gJkWX7ENuYgkwqYTrrJ+tXj38qhCArUWAUWuPpwA8kB3g2qcX0/zsFwZH3&#10;yaJ2xLws7yBQhui4+xw4uu8hMFU+DqgVA+41KzqFoJhKIEkmHVua5cp0YNpzFExjSWaZGl/dHgA7&#10;6HU8sb8IP5pCi/T9DJw4sxJ9ppcTUAvRZ1oeTvgwG30mpuKkCQTWCTH4/dxU3BdWjWmV3VjX3osw&#10;5imvILRuVf2xn+I/O70Jd62IwcVTt2LYwkN4N6oO6+tppQm02LcCIc1ah1x754E5AJPsyRIzDZO1&#10;eSQHvRtn4uD9VyB2zAPwZIURTPXyZUmuwFm6JJnlHb2EriOF6DywFFlPX0W9OBXlA05BU78zUHHl&#10;GYjt9wMUvHojfNFrEegJ7ZsqAHQyLuvS3u1luUtvaLuQpJM6hixEMzaMeI33abc36ZK9hlvzDuwP&#10;AZ50XO6+WlzEzF6L78BfphzGJWPW4M3dhUjiOc0VKMZqT/tZHFjYIV5I/1kT5m9zKAJqgSnzVWnS&#10;JuVvbj7/fd2fbwhM5SIreM4jmWazfjrPxhgwsSVqlDFT3+TesvECsFoyW083/fbdbfjD2O2YGNuA&#10;WPZIPdMencCiYLtlQQI1ufqKnVBAxCNety70NOFI8i4cnvw09j4+EBnPDEHDqFvQOXIEWp+7HDV3&#10;noNDw36EzfcOQ9bs8fAU6WFC517reXZ2Bzp7O3Gkq54jqbrX1VxWpEILPayDjrRdTXAknGq760zW&#10;UwJDsegikHZblFMDjEZKtpr1ljDoiWatRtDMv62No1Ub0IvoyA+tLqBaoLa9EWsikzF8Tiz+MjEG&#10;t35RhLEZHqxuD2Avy5Ol5GKgBAMR89FsczzzSqAwJbKEROYVS4phqVqcLsvU4oPeDqR31iKpIQ0x&#10;pdsQlfspEjJnIitrOoryPkJV8TwcqVyKlsZ1aGzdipr2fajsikFRdyqyeguQGWgkMHUZEAmc49lu&#10;AVE6658q4CIlk08CNLn0AnjNkodA738nrwGgIwfKArcQSLrlUsfAU3Q8mIZIsWBZ5S6U0UWg7HKz&#10;9aQU1ZvnHNG6Jm8ErloepTrrfoutMl9NyLnygE+r23H1gnACZQRO+CAffT4sdZbp1CJH0/n9QwLr&#10;pByCahbOmpSAH39wAH+etQ/3b4rB3KJahFNQQ+EGZ8U79385O/z1gm4MXZmJv07cjmvmRWNOdDGq&#10;mhtZQw2tghhnxdHPdaDK/nbv/ZJ+8Y996u+WJxaJunmjseOR4UicPRr+ihSibQsl3GPbUWrdsj04&#10;U1+EorWzse/xvoi+7mwUD+mDRr3D7MqTUXT191D6SH/4Ns8jgmUz73rKL+WY94fmJqSBbhpX+kC5&#10;Jtjr1dKd9OS03tu9alvyzfSstvTC8IB1FQY4W1ReGg0Meob8YjoOXye1xmMb5vzr4BFcOHo9rpi4&#10;GTOT6lFEPZcRY0982Woa4Y3Ak/cGyZ7hD4bNHO4IaTQksR78+yY+30DMlFWlMGpUEPfEMEUGnQMt&#10;kWBn8LyYatvE9YrJ7nl7xUpmJ7eg/7T9+O2YDXh2cx6SOGpr469O3qORh73CznAxGLMQqZwCUe1V&#10;qufXbd/Iliw0rJ+GXaPuQsSMl1G0ZRGaDu+AJyUSyI5FIPMgOpJ3onL3EkTPeQd7p72FimQ6X1Qc&#10;xXDRWw9UpSNtzUc4+NlkdNfnsdM0c+pmMLspiAJSEwhXpWD36H+S/rFero42n8+UEhym1Xl2sFqg&#10;8dwEyjqf/GHegl1NRGj50sLcDtz7RRQGT1uPe5bsxtjoAqys7sEBZmRgwfRJ5InALNbXRTDVLkoO&#10;WGLJC4GmZu2TCcvJHM+z6TiW0MYv601CXuM+xJesRnThSkQVb8Lh0p2IqQpHYkMyUlqykdaWg+z2&#10;AhR2VaDIRwH2N7B/jiCLvZFGSiIlMs+UQBNBtZXXulBCRStkmgIOfbloRA6v5dBRzaSyCLxSyAmt&#10;GlC9jge9fyezEpXWgM5NBoUsWl0LxVxDABsCWZGFOEIkEKTVkmx8EahraZdWLigs4SieChfvZ/0o&#10;gRoYktnPslA1+RbNsmwSLljfjbSKHo9uxX99EIM+45NxooDUiCAqAJ3K79OCwDqlCCdMKSbgFqDP&#10;hDT0GRePc2ek4M+f5ePGnXUYWx7AevZxBMnFcEUBC9UsrerBe5HZeODzzez7dbhjeSJmZ2swkFEh&#10;118yL5lxsiNXV4aGk0fqlUBGE5qVWShePRNbX7sNh999CF0bP6GLsJOu31bofVJYPQ6tY29Dzp2/&#10;RPKAEw1Iiwf3QeLVpyB86HlIe+lWdIatowJWsAyClkjeJstiMQZ+2sxH+wSgNBYIWwqsm4bA8nHw&#10;L30LWDEW2DYLSN4A1GXRU2TNO3UPodDL2ioUpvqy5vbUlcJq0nO1jf2mQaKOVxO6Anh5YzZ+8fJS&#10;DJh+AMuLelBmfNC9Ak2F42RcBflAfth+q8SckH9nSyPNmpYx47T16/58IxNQZp2qk8kUAambPBGs&#10;aE9ugSkbxesKiKPHAUkV27ekiKMyR+PfjFyJB1elY2eDxxblS0hsYTxRy43GGg8V0CbDKFB6SsnF&#10;bwimbeU4sm0mkl4ciqT3HkBr0i6O4trm133kdsiSVCxKHdFTmYay2F1oLM2zDrbF9ZWJqFoyFvte&#10;ugU5C8fCr/cm9eq9SRIoWa78GRRec5XUVs2QWoc6yyEUo9H1Hnagm3hjmTzvpfUjATKJDCqEOpzj&#10;hi0F20BlenV/KQbOj8Ff5iXgru0FWFxchhgKstvn0y2ST6YwprLtsvriKdihp3fMVRYxfSrPZwZa&#10;kOmrRkpnKtJrtyO7+DPk5M9FWuHHSCn7DKl125DenoQMby3z7iWQUd9ItpkJ+0Xb4aWz/lr+5Gb/&#10;VU4nqYl1qEZ6VymyW4qReyQfWc0ZyGzLRDrBOLU5F6ltxUhoL0dcl/J2oOoeJ/0PliTLMSA1sFQa&#10;pZU17SPguNCEhQ7I42PkrFbdLwB1Fp9bSK8YZzwB1fYCYNpE9pEmkbR21C330vpSWb8abNoJtK1M&#10;08HvsnxpPbI8zegnM39NHk0t8+Diz0tw0vvp6EOQPHEq3fsPywictFAFmnL1pxY7cNVRFuuHFaRq&#10;pqliGn6fUIhTJufi4pXV+GdcC2bT/d/ZzTpTrtNYDu0/W6wu939VYSke3pyG38/PxdULU/HGrgLs&#10;KO+w5/7lEZnNxXtMLygLBqq8pqfnfA11FPQmglgaqjdMQ8qb9yLv1dtR9uo9qHjlelQ9+w8U3fEz&#10;ZF7ZB1na8f+KPsi7ug9Sh56K1If/htxpz+FIxJe20bmsOemaoEmxfp8AVfLbXQtv2j4c+XImmqb9&#10;Cx3P90fjvb9H7e0/R80dP0HlXeeh7JE/o3LUdaieMxqte7cAFaW8jzCo1QO9bIX0hrkJ8nqZrxbh&#10;G35QWaxNlAWFJSKafLhnWQp+/uIXuOOTKGyt8dI0cGt05am6MKFMExdj1nxDF/tYyx5lMZvrT7yx&#10;0Ajz/yY+3wyYCiBY6dCTCQIvvUNUSyPk4Jq7bgAka9LFSffTv793WTLOf3MNrpsbgVUlbgmU1pp6&#10;mV7gFAJTWxdnMK0RiGCrCRsPmalFyykHsO35mxEz6lYgnSNwTw3rQhDUbKbKJGmxu9x126xEI2tP&#10;I4+0f7W1Xn0B2tdOx/Y7L0LMizcCmbuhN3n6uxvYGXoG2hZQseNF6mzWh/Xzqg7mVmjEFbBKsFV3&#10;H7p5TWtOJY6CTbPc2cG6162vdU/FpHb4sCSzDo8tO4y+E1djxML9eC+7FZvYRi0EF1DITTfQIUBL&#10;ye0pH4EPr8s91hInWXWyBnP81cjuLEBWaxaSGpNxqGw/DuSsR0TOaiSVb0dBexRKvKl0m/KRR9HM&#10;IrfTeZ9m6bNJeYFmFPhrUeRVTLUQ2V25yOjIRHJ7OhJb05FA4IyrT0FsVRxiiqMQmX8Qh/N2Iq5k&#10;L+LLwhFZFI6DZdEIK4vHoQYCq6+ZgNrN+vWSvgqkx8BU1rYDTNuzlN81QSSAdJNEzio1sGWa40MA&#10;Shda32p8YvpkHm0CjoNKAvshgXxTfFfrZ5VfaIDQioQYbyfBVwOFq49ipg6YfbZd3xMR9ThzXBRO&#10;/CAHJ00PWqVTCJgExz6T88watd8fyjrVdQLthwTcKSKX9qRpRTjtwxycwnx+OHYv7liThmXV3WaV&#10;6iEKDZKyxLUCQAC+jfbBu7nduHlJDIa8/yWe/CwKKzMakNETMJlRAIoqQdnspQwTpJrK0Ra/C9W0&#10;SNs30xLN0563HILTd6CIgLb7uduw7ZGB2HHvJdh16x8RffsfkX3fRch+8CKkPXoZit+6Fd3rpgOF&#10;9NTaKwl62pHKzAbKLOXblkVRX+oz0R25GiXvP4IDd/0ZB4f+CJmDz0FqvzMQNeB0RAw9C/uuOxfb&#10;R/wam276C1bfegV2PHMPyr74BL6CRAJCNeusySzl6eBUYO3eGMCyyAeFzATb2vhEk3HbiBE3TN+D&#10;373wKZ5cl4mINvfOMRtUKCcunOC8PYXq9LCL/jQxJ70N4ce3DEw1ApA5FF4LOvOcLC83981OJ7O0&#10;tKGbI4WWOSURTd6kJXbhe1/ioonbMC+9xYC0g0JF/lgw1GbHQ8wQmCoey7wUi7VZSu0yX5GNrNlj&#10;sfT+AShaPp4ZFFIYtOjZMdnt1ehcFDf7zvu8rEFPM3zdHMUbStG7czGS7v8Hdv3jVJQ8PRg4QHfo&#10;CO0FjsJ+DwWJLqGLdHYRTOlEsBMtT7ZJ600tdqO6msXJuvGadS7vkntvgXbe4/FQdNjBaoXWjO5t&#10;8uPl7bnoN2k1rp2zFW/HlmJdsxf7WFfNAkvZjgIP89QuRwKBeNYjhnnKkpG1FRfooFI2ItdfipKe&#10;VBQ07EZywWpEZa5GQvEuWo0pyPKW0FKtogteTzpC4CXIydWlVZZGVy6boJfvrUBxbyZKO6JR0rQb&#10;eTVfIr1sBeLyFyM8cz72py3GgYzViMjehOh8AegBxJXuR0LBJqSXbEFa+S7EF+9EbGkYIkoIsrVp&#10;SPcqxkqLVsDGuv6nySiBogBFIJrGwTaVfe+AUmldLPUYoIqOganbVk/b6DG9ue902yl5cvE16Dir&#10;V0vGtH5U1qcGIvKWMqXt+QTE4rMBMss/TLnRAKZHRWeVe3D5kkz0eS8afabTAp0poCRo0pXv80Eu&#10;TvqwgG49f3+gcwJTXpflqqOFAoIWK63Yk0gnT87ACaN2Y9DiFCyr9bIc7X+g+gnEWS7rq3poadUe&#10;ytGGNi/GR1fjGoJJ3wlf4rV9+djTHrB1mXoUG176NZ3VqNuxGIeeGYbIm3+DQ9f+AjXTnweKohDo&#10;KEKAANhbloiOlN2o3boQBYveR/Vnk9G1Zg7lfjm8SfvoldEubiaIah02LUhbsqcJUdNlhQ8IX3Tp&#10;mz4bhaSHLkHCdf+FjGvORs6g01HY/2RkDyGYXnc2wu/4BaKeG4D08Y8hf9oopE94AXueuAmr7x6A&#10;1I9fI1gfIJBqM2y6/lpvyja7x2e6CX7ECeqGjBSBaWhZoLzXlZlNGDBtD37+xlq8sKMEGTRKZXBR&#10;q2y1Q3cXwZnyIz9Q3qwtj6T2ySO0pVi6xny/ic83AqY20qjiAjFbqqTGObdYgCrrTbEdxTwKmH56&#10;Qh3++u4q/PadtXg3vt52jZHdqb06yQN2JFnD7xbzEFALsHxkPBXGdtxRjKinAb2Ht2DHo9di46PD&#10;0BbxBYesauhZY00IuZFK4BYEUv5WDNSn2BLBVE8nte9ZidgnhyN68H8hc8BZyLzpF8h7eQQt1VkW&#10;8wn4KGDaKs8249UeVXIoXOfYomnFkDQCKtCu8C3N5h4R26AYq0ITNlLyHk0CyK2v4LWlSVW4Z3EE&#10;rpq2A3evTcL0wiPYwftDM+9yN6OYqT1LTr7Fk5+ayJGrHEsxi6Ebn8Sj3OgM6JXWhUioj0B8/jqk&#10;5C5BTslqFNfsQUlrMnK9ZUzTzrReuu7tSKelkUGAy2LdsgntWXTd5bYn18fSutyO2PyVSMj7DCmF&#10;CwiS85FZ/hlyqlahoG4rihoPoLA5GoUtSchrS0dueypK2qJQ3RGF8vY4FDTH8nwKXf5MpHQVI4uW&#10;bjrL0MSUs/6+CqYhUNQkWgople1MYp/rnEsja1Kg+D/B1K6zD7Q/gJZqCUxj6WnEU5ncYnsNNgQq&#10;pVE5obIpD7GULe13KsA2S5TfEygjUTxGszw9xfTgnjKcOykSJ32QRYAkME4nSM4gWMpCpXt/grn6&#10;IctUIFrpwFSAKyC1SSodBb4E4/czcdqEONy7uwY7CQg2WFA4tf9BLI2FUAzVDSKa+aeVSqPjo7wO&#10;3E+r7LLpW3DLojAsSq20nans01aBzDmjsH7wuYjqdyoirzwZsU8MQcsBuuvUD82DC3q0NA+NZfBX&#10;FgLlRaRiBBpp+9HzciAkXQsaMCS9YkJrn+2ttnnRqJrzElLu+DVSB56KogEnoGpgHxT0OwFx/U5B&#10;2q0/R+OEW9GxYxJ6klbDlxtO65jDQtYhdEVuRPnCcdj5zLVIm/sidYpSYC8SdK6+1qF2cTDvoXxI&#10;r+S56RXSwg0v+0LeZAHbOvpgDX47YScunrwbU2Oqkc8qCku6WVe3/lSgqXCbDBd5wiSBM+XJAJV5&#10;fROfbwhMCS5aB6e4Ry87Rt8pnOpz2zhXIw/ZJYtscX4n+s84iAveWIbnt9B9JIhowqnXAFnASVBi&#10;PqGQgEYrC1pTabyaLRTb5a63FKNj/UxsvvFP2PnPwXRB1hHBZE0SdHmv7eKkPAjMBnwk7Rjul4vf&#10;Xo2WsLU4+OId2DLo50jo9z2UDT8HWYPOQsTg79H9uRJNy98FiiMoWHRPvA0sn1YqlVZC4ISP+cnS&#10;VWep3SqL7e4lmLqnNAS9ihorrBGwWHBkvQ/jd+VgxEe7MWJeGF4+UIQlR3ptTaKA054L572m8MzU&#10;Zn6ZfwKFxk08CVw6CVD1yOewlOdJQFpzGGKqN+NQyXpEFW1Gas1BFHZmoJwgWtxbi4zeI0gmX7Vh&#10;R0mgHKX+PBR485DVloHEunhElUfiUOkh0kEcKhPtR0zVPqQ2hiO7NQIFXfEo82Sgwp+P8kAJ89AE&#10;VQ3zqEeevwZFKOZfIYoCpcj3lQcno7SWVaCtCR43CSUgdJNJXwVRHeWmG0AGyb5TekKg+1VA/SqY&#10;JlAmNBuvpVmOP7rmBiUt3NcGJbI29Wy9s2AdhdbJRlPposifRPGX12k/YRbdy8sW0ZJ8OwInKC76&#10;QdDqDC6LOoFAecLkAp4nWbxUwCkgJZm1WowTBKoE3hNm8F6FBMYm4IJF+Rib57EQjrXDynUkF18b&#10;bKvPNXBGs23uLQHA6mY/XgrLxZBZG3D9rE0Ytysb8VUKpvmQvXoell57PnZcdQb29Dsb0a/ehZbY&#10;MAeU1BO3/Z5ilSIBJKlHFqdARoM+bRC2nf/MiDFZlkEkg6MqBTXzR+Pwrb9F0lUn2xKqqqH04BR3&#10;Hf4DZI+8E63L3wdSN9ArzGB1yqgrWuN6hDigUBqpIg25s17DnpdvRPWOBQhoSaKAkgV2sd+6KR/S&#10;ar0TSm8k0NNfsky0N4EMMOaEfbTIH9uai1+P0utzIrGs1GsTUlqTLdAVPthjttrjQkAaAlPy9dsH&#10;pmSMrEp1Bnsu2CnOKpS53s7GKE56sNGD2z5PwX+9shH3Lk/F4Vbb+Mtcd4+CxQJUMoZdy3tpwpNk&#10;1RmghgCWedrmD5XJaP90FPbfeD623fxXtG3+FHpvkk+LlcVA1klPKPl6FDtRkFvWLUtrKkLroS0I&#10;H/0o9j1xLUrH3IWSBy9BzuAfImvwmcgYdAqi7G2Qv0L13OcRKCLUKV8tXO5lfqoDyUZygT9BHhrF&#10;FYpguSpbg4hsWDkxevCgjAPElpI2PLkqEVe8TwtjSTxmFXTYk0tafxia3bWd4aVkPJfEdiazDbbE&#10;iOVI+RQzlHVZYC59OHJql9MNn4GYgtlIrduE7K40Wpty5dsIaO3I5uCRSbcqjcqRRSujvPMQylu2&#10;Ia92M5KKVuJw1goczFiHQwW7EVWTZBNHqd4mgmCbxVOzSTqKMv0tdNtbkOppQwrzTaV3kBrQEqQm&#10;Kn8DwYDXCPTaFEXArSeqbJNm8l4L4DWr7mKeOoqOgauLeTrQc263QFFgGgJHAg7The4JnZMFJ2vd&#10;beLi8tnd4cHn1R1YUNuN5S1+rO6ky0zs2MdOiSY/Nbklt9/ttK/By4coyq5egaKJvg3dAdy/vxbn&#10;TU9CnwkpBEIBJkFymiaWCIzBWKi5+1M0AUUL1SaidJ7XCaQnTirCiTzq3EkzeH5SBk4dH40Re+qw&#10;rMOBvPZJsHW/bFeK2sayY6j80eSRe8yX/KAsxVPOtIhPqwBmZNfh5s8jcemUXXhqZRKii46gIDER&#10;Bz8cjbAnhuLwM9ejet1CoL6S8i6Zlyst4nfF99lnAh2zDFmWJkkVv5eO6c2j9hy89EZg1pCPzg1T&#10;kPTAHxHf9xSUDTobhX1PRdaAU1Fx4zk48t6d6EmWbtBM4KAd0GYoNDp8HnpzekBFy5e8NHpoIQey&#10;9yP9/Sex963H0FOhd5RS39k2DQdy1wWmmt23OQh7YIZgKMOJdWFOFgJcX92FG+ZH4FdjtuD2FQXY&#10;3eAwRffbXISeIrSnCmWdqr3SexlQ3zIwdW7vsZEtdGRzzCpT0DiDQj1qayb+8NZGXD4zHvNz3S46&#10;gk4NiwZCHk3WsPESAHauxlSy1cCUsm6WpqxMsLNQGImOj19A5IhfYcegX6B57iiglmpMhTcLkhVy&#10;6z/FTLoRHK20U35vUQK2jX0e215/CN1hKwCCpe/Lqch9+CpEDzwHOcPOQfq1P0D4dedi2x1/QMKU&#10;59CVG89eYyfTf5dbYfuush72qJ9AVBv7qhMlvGxLB5ukJU+yRnNY3cXpVbhp+kZcOXEDng+vwiqt&#10;GeW1/VSmw8xHVpNcUrPQ2HoBajzrncj87fFQ8kELzzPJjYzeGmQ0xiOr+kukFn5CN/wTlLZ9Scvx&#10;EAoD2UjzFSHNW4i8QAFKaDEWegqQ2ZKL1Op4xBWsweHMhQTRz5FUvAYFTQdQ3pvCNHm2kD+5t9UA&#10;xWKMrJdZiSxfdRBYpbAfkkn67dxmAYOeFOph3bX0SNadI4GDAC/ZKGRV6ums7uDxq2AqIJVlLrf7&#10;/3MwJekc+Shg3dvtw+Tkcgz6dB8umn0Aw9bkmlv9ZFQL3stox6IqD9ZzHN7BQXEvwVWvK9G63UiW&#10;e4j5q+y5tR786ZMknDIhFid9mEtwzMMJAlLFQicRWCfSxZfVOU3uPq3SD7X2VIArgOU5A9NCnCgQ&#10;JtjKsj3p/ST8fFoMRma2Y1+wfRp0tC9AMkEgkYovMI+l3OjR3zjySPxWX8h6VZhHC/71ksIVFP1n&#10;I+vRb8p23DdlBbZHpaO9ogqeFA7L2ZTTxioCm0Jr8uCkSZRRfVc8kZZbaF6DUkzLUI62h9aph56h&#10;rDmBmPSkC5603Uh6/DLE0rUvG342KoaejYy+ZyJpxC/RNfNRIHcPdULgJw+NukF33SvPT5NWlAnN&#10;ynt1rYcGTHsxypdMwFYaLx0Z4aaH2hCbisT00u/g0eooMHXhM53Ta3gUZJMl+llRDy6eFI7zXt+M&#10;MXvKQAih2aB14DK+ZIiFXP1vOZiyLWQCO0kWpsCUvxXzEJhqPenHqa249L2N+OPIlZgUcwTZbJ9c&#10;YHLMNdyYR+nWOZI6W9ads0x5RgYgLQjZfZrGQtlhtM0lmA7/CcIvPx3VzwxAIGwp3Ytau6uHgqMZ&#10;d61j87JzPGSyrTGoL0TG7rWoiqMwtJbC38VxryYbPbu+QOqzNyLi2l+i6tn+aBh/NyJfGo5PHhiA&#10;NeNfwZEiujHsLK1YcGEDdp5ZpqwPrUXNQyqI3sVzGjw08xrDYX/07gwMnLwCIxbswcS0GmxjNbSj&#10;u55ekiUqQLAYH9suoDAgte9y92U5EShY9ywKYIkmj5pSEZ2/F/GFu5FTfxAl3TEoC8SjnDmVMafi&#10;QCRyOtYi68gsFB6ZipL62cjIn4ToxKmILNyDuNpUpDKP7M5c5HlKkOerRI6/wVmhVIQ08kvlykJ0&#10;M9uqIwGLpNn2ZNbZnraioGoixzYPIS9UXw0K2spPYGBE8LeZfCqts0ydm+7oq2Aqy9TFDRU7Pgam&#10;uvafwNRewMejQNvW2fK4ucOP58JLcN6kXThxzG6c82EcfjwzBT+blYYL5qXikoXpuHJJJm7aVIjH&#10;wuvwWko7plX6sZ4iJy9hDQH20cgj+IGewR+fSIAkmE4hhWKfoSVQBqQ6R4tUYDolCKZy/5nmpMn5&#10;OGlSrourTsrC9z6IxzXr8rG4gf2p9lCONDim0npLZv+q/63tlHPxIZ6ypGVuCl8ITGOpAG4/VR/C&#10;2c4vCahTUhpw19xduOX9L/DxpjiU18sfooiKJJuUUXtsU7rDPI6+WtwGf4GXbFbJbDsxzYUAQEvS&#10;b+u2i9GyfhoO3fAzJPc9AaXXnI20AWci/Y4/oXXFBARKwqk31aaX5pFSJ44+gUQds0lbfVc99Frp&#10;ngpUrZyM7fddja5Dq4iAhdS5AvjqNcdB4DSjRIaS6k39MitTs/xaC0StZV8LKzJZ3tioI7jk3e24&#10;/O0NmBtfayDbxGvCCtm4qoNXO2Wp7QamAllx5ev/fENuvqw1BzLqOLcJrFwIr40qGyo8GPpxDH71&#10;2io8uyHNnjkXA7QuTJ1ur0wWoPIcm24SIdYISAWdcj1Al51J+VtnjwANaehcMgaR1/8MCVeehLxr&#10;foC6cfcCBZGsEF19CoZXwiHmcrTVsnmxXG8R9XQQ6uxpLf7myGnP6rc2oGHVHBx+sD/q33sQ2Psp&#10;uiKWIX3lNEStmo22CoKpCV+PxXdsAGFb1Wly6DXRpFFUna5F+Nsq2vHk2jj00zPYK6MxrajFFmg7&#10;d077iHrN1ZTlpiU8Ln4o8HRgIYvQLWBvo1I10m2vQEFHArJrdiG9fDcyahNR0luKUuQhz3sIGR0b&#10;kNGyGHkt01Hc8irKGu9DRe0dqKh8AsUF/0J23jtIasqn5aq1jR103bsInJrRpzXq1/dui3GmsX22&#10;9ZzqoroF66GnhpLJsxRet7WaAgEKazKVwIj1FjAIBBI4hMbRZtBjrYnMM5HAIXAMgee/k8o4Rmq/&#10;yMUPHaDLyj0GwLaUiDIR2rTEAb4fa1r9uGdnMX40NZouOt30D3IIZpkExjT0GUt6hwA5Jgpn0Oo8&#10;76NkXLgwA1evKsKd++rwXHIrHow4gr8szsWpH9K9Jwj2+TAPfabLjXdWpsVGp4VAVBaqFurzuyaY&#10;NOnEayfx2ilT8nDSlGycNI33jk/CT6bFYVRKC/ZSfmVxJlNmkuiS6lHWNLWL51zM3LXfnuAiz8zi&#10;Zhs1MalwkF6pokky9YteNTM7vxV3LjmMIRPXY/SaeERW9cjMYG8JVhxgupU28picwRLajtJ2j2L/&#10;+P2tPK9n9gl+PbQYfUfQk30QmeMfQtw1/4W8gacgtf/pSLv9QrR+9pZ5f3q2Xy689NJWzVAOZGTI&#10;+1OcNvSEkpXdyxp1V6Bu7QfYftufUTT5cRTPH4O8ZdPRkUUfqFugS10SwEufQvnxfsG9VsfI6tSS&#10;Sz0ge5gGytPrM/D7Fz7HrXMPY0uNx+ZiOnjNLdinpnPgNoOHRp0DUxlpXz+gfjOWKSvulh05V5ds&#10;ZDfpfUS0HDrolqzLwXkvrsYNc6Oxp1Ebm/jRRuZog2gt4lWsRrPdGlsVdNaQZ+OMGMmjmH0MTJU7&#10;O6izBF3b5iHqjj/azuBF/fog6+bzUDfvFQRK6fT59Hhrm426esTMQJnM1qIKJ27qfMWIKHbqSB79&#10;KeEofOdRVIx7DP6MXTai2qYpPYTH3iPMhyBNa0FukTpYbohZvhQibe0ri1SL8NcXteOhReG4fOwq&#10;PLE5A2vIDAGpXoWsSQYtxo9ljZJZC+1oH8vRWRMpAle50gJULXvSpiJZtDlzCGW5PTsIpIuQXzEf&#10;lW3bUe1PQ4k/FfmdGwmgU5Hd8BKyKh9CfvUtqG0dho7uK9DS1heVNQ+juu5d1HWsQbq/heCj5+ad&#10;NWSPoxoJ6AiYmjBiW/SeetXLJkZYH9VJM/JaRpVJcM8ONBPcm+hxtKCAvwuoQNk8Znqbad1q2z4t&#10;hHdPQClvueKhMMZXgdPRV8HVWejHwNS53/8bmMZRAaP5W7P3K5p9uP7LXHx/mqxKAuA0TQoR6MyS&#10;VMyzkqQZ+CycMDkVJ05MxAnjYnDiu4fw/UlxOHdqCs76MJ2ueba7n9bnidMImHaPXHqCqUDTLNH/&#10;BKalvJf3aNkUrdqTptOqfT8eFxG0F9XTKmc7tBRKsfCEXvY3eax1r+KPBlfN5Kt9aeyDdLZXA2oc&#10;+0AWq3u2XwOcPAC6/cxHE5fLmgN4dFMy+k1ch3+tiMP64jYUMr3NdpPM1WYeknwZKmb9yfCRXghM&#10;5XKznxQC8HdTUD1H0HJwLQ490Q+Jw85EzsCTkXrLb1A/61WgglLjbaHsy2qkMy9V5d1a8+mh/Drw&#10;llGl7wJzkh6KacpFy/K3seWGn2P9iPOx+u7LcHjqa+goTCPgCfiYi+mgDDEBqHLlH/OT689MWYYD&#10;TD3AsLG0nUB6AH94fQ2e2eCemtTchBYxClB5F8tm3QSmvFHzMN8eMCXTtFu8r5dOPV1qQiptR5rl&#10;bMP48BpcNHotrpy4F3PT28ws13W36JYNtY5WxweD4TxvnUDGCOxC8VIxRjFTjVbaQBe+RniSdiPu&#10;X0OQMOgMVA09CVn9T0T8Tb9E6/zR7nE3bfZAq0tPcMj1Z46qLP8xT1sXGxzBWAd7EV5eDGo+ehUF&#10;7z2K3tS9PN/CdFp7RwHSpiWETI18tuCJddTIzG5jrppICyCX7Z2b3YahM8IwYMomjIupxG5mq7ic&#10;FD40sxxFHmmSQYAm5YlnXUQCU70d/f9F3VvH2V1k36IdV4K7DjbAMAzMYIF4ILi7DC6DB3finiDB&#10;QoJLAiHunrS7u7u7H+nu9dba1ScJ8/vd97nv/eb+cdNszjlfKa9Va+/aVWX2UrKWNNQij10n1/sN&#10;MmreRV7pZBSUvojSlsUs353IaVuBrPIXUFYzAc2tfyOA/gUtneeg3XMqPJ4T0NhyEfKrnkVO7S8o&#10;9GUxPo8dEKdd9J1tU7PecssRk+zgdy3plJO9mxhJZv6SmSfto+r2/axnnZYju6sABd2ZKOrOQHFX&#10;hoWd3ZmHjM5ilkED0thRU9hhyWEMPLTUNZLl7FTY/wqqASAVOw8wdGcvPWBu+G/BlHmRrTGMTEt2&#10;3p8bfBj/UzwGTQtxrFRgSpXbVHK5Nml1ktjlQoKhGKeY52w+NzsDfWenoT+l7xwCoIBUu0ORafYR&#10;UGoyyRzyywmkmoQSoMo9is9pRl8uUoE1+wJeidjrzCQctigJ9+xpwHq2A9lAbaC0MhBwarDqbQP7&#10;r8k+zoGL+ZV/cRRBRhNT8kEViKq85MqlmX6ZirQB+Dp2nHeiynDl/A2Y9Ml2fJ7ebGY0aX9ajScg&#10;VeuXTmegqvbPONz21B0kA2zPYqweolJnA5o2/4Cwey9E3PhBiB/VBzXTpfGxP1FlF2lyyjwhWEyX&#10;6RfhUR82ELQ+rQkmxsW8QDu5pXHwn3I71lxzLFbdcyGyvnoH3lymXG5SZm8VCRNJculzaRQgKiZH&#10;0Nj9TevTXISY6KexdcSVNbjo3TX4PLYKhbwvVi7AFXEiIbX9T9W3Fe7/NWDKFLvCYKHIfUksrZCJ&#10;X17ehQkfh+D0F37Ay+vzkUzqqcLQbkwcsqzg3agpk7Vjpqp6U7/JkmxzE4Fd73NOrWDR+HlPO4mX&#10;kbd99CribzwJWVcEoWR0X6SPG4b4m09Hydxn0ZUZxhLVRswNBE7xYY3VrGiG6SamGBcbR5dsSQQL&#10;X/JuZM54AvnznkdXBruw4jdbE9/TemAHo0yrG/3kC9vBsJr5q4h1NT+0CJfN2YIJSyIwM7kem9jI&#10;1eDVCRIoYqORFHN5YtxRXVR/+SkgkJtPlM9rkw2a3c1gk8nhnULvTyhofgFFtXegouZ+lNc8hrKG&#10;t1HR/ily698nkF6HzrZT2BGGMZ9D0Nk5DF7vkfB2nYqKxlFkrFOQ2R6DzJ4mAygxY4G42UUJeHZk&#10;ibHIdnb2VrIm7WNaj0wOJDlkLdms03SqdAkd1YhuzEFETQzCyncjqmwLYko3Yl/OWmxN/h0bktZg&#10;R04wEpqLkckOksr6iicQRPtkJ1X+CXyKk3kXmBwMpgFAdWAqZiogdWAqEDEg4bsHwNSxUn06cCGb&#10;Yxl+U9GCiz/ZggFvbaRar5VLqRhMltmPoCZHe6emE+QMTPkpkDXgk+i7AJEiJktGaqzWXKD43UCU&#10;YKxJpl4/0n4E2756T2Cr63q39/0+iue9EJz7dSbmsvfvYTrVBqyelWZ9pzgwPbgcZJuW2Ucqvn67&#10;fJqrHK8rDA2C8oeVbVnuXQLW9X5gVnY9rlqyD5fNWouZwaXmjynG1sJ3ZYLqIBmRw78dB8J3taGP&#10;1ikKfAS6doRJRxPq13yNPbeci9hJI5Bz1wnwrJlH4GtknxQgiwFK1F9FbaRaG+QRkNk/BWCMRx4v&#10;wgTN5leumIMNN56GHfdegKpfZ5LhRpM1VbIvE/pkimMbVAjS+qSZOq1PpMr1OYGp4FDwr6WiAsxE&#10;KpivbSzBeS/+hGtJXFaXtNlyUx0u2UGQ97Mf+QSoLEP9/d/DTAVOFIFhO9MsDhfaDtzzWypOfPU3&#10;3LM0CruqveYzpmWZ7nwbVoFUEFbyAeF1FjAIlNYMqE7aOTZ+Fp8VLm+xkmz5JjtsT2c9/AlbkPH8&#10;VYgc2RfF44eieOKhSLx8CKKuOwNFUx6Bb89yDlk5LNUKht1sLiDiqfpjlbPiWZmy6zCeqs1fY8cz&#10;16Du9w+BunzGwYoU6EptEeCqslkxAn4ZClTJalgRbIMz9xbiugXrcOPSECzMa7EJDTlei5Fp4iZF&#10;HYSAFcOBwk3AEBDIBuR07lRusg9+D+dgnkZwK+/Zg7zWxchtfBbVHRPR0DkSlQ3Xo6r+YdQ2voDy&#10;6mdRVXMf2povRbfncIJpELwdQWSkQ9HaeQYqm8YQbP9Ftvg7UnsqGL7soB1kcjrvScyPTIiNVjPx&#10;8WT6GagjCy5BAdKR2xGHjPowpFaFIL40GOGFexFWsAdh/Awv3oPwot0Iy99uE1ohhSHYnR+O7Xnh&#10;2FuejPj2KqQxj9qcWqYC5SngFSAQDUgAPByAOPnvwFRsTXLwpJU5/7MtCGScV4G8DXqwqqEdz+3K&#10;xIRf03HesnSc9EkcjpmzF8Pe3oA+70WQKVJ9n0WxSSUCpBzwFxEgF1H916f5iRY7P1Kp8LMFplo2&#10;yk9jpgLU3s8FfE6gKTAWU7VrDMNcqBjurFQM+WA3bt9UgvWsUw2kATu0TT5SVA6BvFtZMO9mU2Ve&#10;on0EU7ZzgadMMZrYM+k1wTiXMJWtD2G8rklNmZIW5zfhlmV7MHb2GnywPQvBJJvymhFAaS7DjgLh&#10;s9aO+a7YpSiGzYj7iVCdTWjd9ht23nMpdl19JGrfuwE9qZuNTAigZJqTBikfUS9JhtMe+S7v2QQx&#10;77t9VAm7bXVoiNyCjS/cjnX/HI3alYuAqgz2qSb2a8KxFtHIi4Ap0lSTTqmw/QYYhpEoI1UCU4G2&#10;BgCbWiaYOpPa7rIu3PXhbpz98g94Yl0O9rIzCmM0YMjP3Hgt00bE4NP/l4CpbJraszBAw42lRZfi&#10;lDeX49zpW/BNdhu7KuuJjUlO9OLgMgy7wnfvG7jKLcLLYuqsQFNuDGpSdqKrtYDPSM0meBLY9K6c&#10;iu1oB1WrpwRNv81D8gN/Q+KYw5B35aEoG3cUMq84DHFXHoX8p65C+/rP0ZPHpqawDEr1LoWVZ+Dd&#10;WQ1P+j6Ez3oWu1+7Ez42nh5fjU1MmZOzmKmxVwG6KknjpSqJKnCdDy/tKMVl87bgnh9C8G1Zp6le&#10;sm9JrRdIJjKtSQwriUxPOzrFd2ufTapzHBjiCahxHDx0PEhMVwvBF0hFNco7Z6Ko5nYU1Y9Eq+90&#10;tHedh/L6q1DV+CSam/+F6pLr0VEzCj1t58DfcSilPzpaB6Kt/QRUN45GbuXTyGn9GtnkbImslUiB&#10;OZlIHAcm7b4vxiP/xWQ24xSy0TRPDjJbw5HdsBGZ5b8iNf9HJOR8j+jM7xCe9QOi8lcRWHcguToK&#10;afVpzHcaEuuykU7GkskmLgBNEYiyfLUTkyad5BIl5hTJetdyyf+VzTQgARVf7xyYzXfM7A/M9KB3&#10;BEQCH7H9EJbneoLHZzU9eDfTg8dDq3D7mnRc830kzl+ajqMW52HoLE1GxSNoWiqBMovASeapnZ9s&#10;j1IHln3IRPvOla9oHvpR9N0xWD4XWDZqS0Z1XUAr9Z4gqusLCMyzC9DngyictzgB09Ja2Q4c4IuZ&#10;6zPgTxswXWigsAFHbYL3pJlEs93Fss25JcTyPdXgwutsSzo1NZXPat9XaRgKV23NnSCgnf07cOc3&#10;u3Dx1N/w+LZi7CUvUWsVqIgICEgFqBIBj9skhNfYzrVnhTduN/Y9dxvWXH0impdMBqqZKvY/Odpr&#10;hZJOyNBqRC/bktuQiCFTC7EJJ4XvJTCScaIiB6lLZmP95H+ifOVSoLHY+pQtVeUga8J4xUY1D+FW&#10;NzIshWOiPsqepvhYTpr50IGYbnE3UEm8/jq6FpfM2IUzp+zElPBaFLH/iOiof8q1Ur60/O//yL//&#10;M2o+/6mgtWO2HGyXFzZh/IK1OOvNXzB5Z4lt8CqgNZVeS9V6GSlxkRUo9YDKggzgvlYyrCr4MoKx&#10;+8N3sHXR2/BVZ3JQoTpiK5v8rDBXcbKtChRtjKpNRsuPMxFzx4WIHnUkckYfhorRI1B65TAkE2DD&#10;bj4TlTMeRE8UWWpdBpkqWWdzPslvIdCQB19WMCJnv4jVL96J6s3LWOmZrPR6AnsbfJ52DgAEco2O&#10;TLNGdiklWqiXRiCdtiYBf5+5GvetScOPtezQvC4gDeNzTpWTczY7CfMX36Wt35wPYRzVoQSWS1ZP&#10;CzL9uUhujUJccxISPC1I74ih+n49mpr+gpb2s9DRNhTtnScSTCeghip/a+NTqC24FP6a8zn6/xn+&#10;ZqpijcejvfVs1DZchuLaB1DW+jnKusOQY05TTQgnK5U9Np1lpu3nknuakUF1PqerChkdOUisCENE&#10;9moEpxI4s39GatkaZNVuRl7LThR5w1HiS0CBJ42sNR9ZHRXI9NUhk0w/nZ0rlY3V7W7FfLEpR7Oj&#10;aSMRt8qI7Jyd5L+AKcvHAESffE4SYKQ68vmAn6mAlEBroPNHMHUuZIyf3xW3VGF3BlO3ncu0he1r&#10;Kzvc6tZuzCzqwgNh7Rizohinf5yEY+dG4/C5sRg2Kxp9p8cYkzQ7p+ysBFDZSvsTPPtLpbd9TMlQ&#10;jc32guksXp9F9kpwNT9UMdbZYrQE1hnpGDQlFHduLMVKsqWAfTSWZaX0OzXfgakdXGh5c3nRPgXx&#10;7Bg2Aaj8sgwEpGEUgbDs0OkMK4nMNVqaDa+JlYv5awtBPaOd/X+p8eLeXxPx5ykb8dzKVGQ0ethm&#10;dQyOY2vWf/jpZ5vWFpMdDEtO81o63V2ciIS5L2HNzWejfsmrBNNUu8euyhQLknvJCCVw9LItklGf&#10;pthGKbKFlrH1rf4e9Xs3s9+VocfLvmT9nySKzxmJYnhevt/JdxQik3QQmAonCP8cpM2NixCp5eke&#10;/lIepAlns34fW5WPIyavxTWfh2NrWbt8fYy9tlA0ePxf5RplRmgmWJnYyyHj0XW5OOvlb3HX4r3Q&#10;7lB1LDDZUZU1UXm5FqlSbNklRbYNG4X8HEIrU1H40WtY/fiNSP3lC/TUlbjJLfmeWRisLMZnq6M4&#10;anURjLSGXr6irb9+hLgHL0PE6MORO2Y4qkYPRvHIAUgfMxQZ1x+N/Mf/TlB9GG1L3wZ+n8NethCl&#10;n7yCLU9di9X/ug4Faz8j0GYxPrJSHe9ABqDKNKd/VqyHaVUlCkj3VHfj2V8ScM2cdWSmKfi1UcsE&#10;nZuOOooJnw2AiDqG7JNRbBQCiCg/OMj4OfgUo8y7CfEF85BZ+R2ZIZlfxTIC6Z/Z8EawTI4h+x6O&#10;zpaTUFo6AQ2Nr6Gz43lUlvwVHbV/YnrPR3vZeWgqvhitDXejueN11HV+hAbfRtT0JKKQYJpGZprI&#10;sk9km0pkp0jvrkKuPxPZTcFIKFyL8NRfEZm5EQllkUiqTUNySxZSOwqQ5i1ERlchcntKUdBTizxq&#10;CJksb/m8prJGUzis6DC6JK8XCRJ2CgcKVEtZn9EED9uMhfnXyqODwVTg4sQBqANPOf+7BQAOUCUO&#10;VNzqqX8HU4bLeGKpKppPJt91513Jyd3ZEjXLr0MDdzHv6z09tjTzs3If3kltxd1bi3DRkigcOXMn&#10;+kwJ7nWnyuj1D6XMzDZQldrv9i2VyC4qFioGyt9zStH3w0oCqn5rdj8b/Wcl4eg5EXgjvpFpkO+t&#10;tA8NCE4ErrIDu0FE+dJyWC8/pbGQaRO1zOShPLIMAqcqWDsiiCZ65fDvJua03FSaUBjvhzCsUJaP&#10;TAi69ludH8+uScG4Wavx9Iok7Bbv4HWxNjdZ5FRqtylQr1otcuIrR+3Wb7DprotQ+P69HPEZi1Ry&#10;PufMbSIW/FQ4RowEg7KeiuSQbWqpqpfX2whnFcVso1qO3ck+pfcI5DIJiIGyTsRMTSVneGLMbn7k&#10;QLrMFMc+oyneLrY5WWgtNgNad6zJxrpu3PJNEs548Qc8syIG8QRYDRyay9C6fzeb/5//938ETJVp&#10;jR1yW5iX0ISzp27B3z9Yi2+ialBJkNVMvYzCnSxQzfVrmaWe16ydCtdGIf7Sfolde5cj8aHR2Hbv&#10;KNRuWsmKILB5yFip9qgC+X+GwPdZoS4MjT2yrVCtqMpE+8YvUPb2nUi94SQkXNoXmSP7IG/cIKRf&#10;2Rdxl/dD3PhjkXrLn5H5IFnsfedjy+3nIvTFG1G+6kO+L1/SZgtLI7HGTVNB2GB0XIozYwDB1C8e&#10;/yECl83dhX9tzceGFqpkvC72EG6dWh3B2foi2WIEsAIU18h1vDJBhuFnsmmXde1CYfXbyMl7AJVV&#10;76Gw5Adk5b8CT/uRbNRB6O4YgJ7OofC3nob8nJHIK3wQTS33obn+fLTWHIuGghNQk/5n1Odehcri&#10;h1BS+TZKaheguPoL5NdQXa/fifT2ZOSikuBHEPK2Ir6BKnrZZiTn/YSUnO+QVvg7sqrCkNVWQsap&#10;JaFeUy/FMrXHqHZ+0m76aQSuFIqAS6CngcFcpqh6Jsq+xzISQJptsFcMOFkOfwRQAgaflW+qA1EH&#10;pLHszNprVL+dXTUApAEwlejaAVC23aiYJksr37fD8BiuXLEkAqSA3VHLR8WgtWPTFtbLdwSbubnN&#10;eCGuGldvrcApX2dj4JxYBE2jTE00htlvLtX8XvXfJp5MvXd20T4E1T62dymZqu5r4ooMd9CsBIxZ&#10;VYYvzUlf6rgbYPan+SBxpwOoTGVLV1lrQxqn6qv9CETVrgxI+T2SIBVD5qqNa+Qa9VFBPWalFWMD&#10;tTVpRVL3nRsa4+TvbQ0+vLAuA+fP3oeHfk1FRKNWPcmGSmAz4AoI+1IXwYqDJTsdesojkDfnKey9&#10;/3JUr/yECEww48DplnrqXQEe2Si/29lS0PIcwbTUd4JgrzlOVFPr5M0FkXGq/2rexFy2mGbX953J&#10;gb+YMJnTfNRaqXfyXUEpKRfvyIAoNy43SWVgyzA0ESZ3xI/iGnHhmytx+fR1+DLLHXskdiq78P8V&#10;zNQc1ykCGc2k7av149avY3DMKyvw+K/pyCS+aRQR9dd521IlBIQBsi6irkkdrZawM5yK41Ew6wkE&#10;Tzgem6/9M9LnvImezCigo4YjIxUUqg62momVwcGHIblKUJHbFn06cbGdTDZ+A6o/fxU5k69H5kMX&#10;I+n2s5Fw46mIue40hFx3Fvbd9GeE33cpwp6ZiNT5z8AftRpoyTfVvovhqAI1Sip8zYK2sHG0Mk45&#10;4++s9OC55dEYM2cFntiRixVMdmBCRWwokuAiANB68Xg2tFg2GE026b5msiMITnHk8HLCL/AFo6B2&#10;JkpKqNJXjUdjxT0oy3kT1UUPoKtjmE0qdbUSUL0D+PsYFBeejKy8v6G+8WL4Ok5BZ+OhqC4ciqq8&#10;49BScSnZ6liC7TUoKL0LJWUPoqD4eWSUTUV27UfIbV2FRE8pwhvLEFwcgbDcDUgo2oicxlCU+VJR&#10;0lWM9C4yWAKj1G/5NrrVSMpbL7AK1Ngx1PnFtrRHqNn4eF8gl8DyEvMyFd7eEwC4vNt3PuOAUTPW&#10;DnzdPcdM3UbXDkj/d8HUuXhx4OI9ObkrLXIrc8eX8D7Ta/uk9satZ+UEr+WZmiAMHHa3jBjycnoH&#10;biGoXvx9Fk77KA4jZkZjwNRY9JuZgj5ysTIXKYrtY5pNkC1EX008Ud0Pmk0gXUiQnZmGIbNTcP2O&#10;Fixrc/FIExETFSAezM6dCPQCAxdFTF9lo7bCPEXwu96x86msvDQ4i2UDswt8GPdjAi76dAdeTazB&#10;b+wUss9qAJE7lVbYafBY2wrcu6UAF81YhZfXxCCCAGvnKrFdOkd5fhK8POxfHQR0bRSJrkp0x21F&#10;8KsPYtcbj6MheAN6qnPZockF5cPN/tjj6+CnOnkdumuy0FaUDH+bpoAUHsOl5uWYpvqp+qwDU/Uv&#10;86ax+/xkOkilDCTdps8CXk2Q6R2Brd7QTIVYJnsmw7ZwKYJx8l4OEl14ZmUSznr7d9z8fTx21rvJ&#10;YZnkZFLkY//xf//fwVSJsIQEUnPgUyOORiZt5qrdn97floVz3lyOUZ9E4Md8r6kUKh87lpa0XnNP&#10;GoWcWuDYpB2wJb/RpgrUbFiKXff+DRHjD0fotadh732jUb10KrpTdwJ1OWRorDSd5qkyZwXZhiP8&#10;7tJBsNVqDu1X2knwbSkECqPQsnkZChe/hewZTyNzymNIm/Ykcj9+DXWrP0dXBsf2piKWeDW6BNZk&#10;ZZrRtFGPaZV7v0ZxATf7hXkk3PdDHP42cw1ej8jFBj6ks9KtozCjBzoIwZRpSvR6kMQBRHYu+RfK&#10;piUwTSOQlvdw5K+eh4KiW9De/Hf4m89CRc55qEy/Gb6a2zlAj4BPYOrtwwz2hd/bH/XN/VHbOgxt&#10;nYfB1zaACRyCrs7h6GgbDm/n0ZTj0NpyHNpbTyXYno2Opr+jqXkSqqqvQlbJg4it2YWwqiyEl8Uh&#10;qZ5qvrcc2VTfM7rqyC7r2QlbmHYv8+NcmJzIZqdjnWWe0FEpVEWZxyQ20ATmS4DlNlrWICI1Vp25&#10;d/BgGRhDZd4FvAfsgxKvfR4MKs67wJlJDoBpAIAPnC+leALApOcsnXxGpgUtSNCepvKp1cbPmrCR&#10;C5gb0JyWIHHMzYWvtIXwU0xvM8nUF1XdeDqsBpd/l4rj58dg+Jwk9JNrFdV4t/FJFvrqML058lPV&#10;bD8BdmG5qf+6NmR+Gs5emo3JCS1Y2dGD3WyrTq0PgOoBlqr0u98uPbFkh7Fd1B5YzhEqV+WZz2g5&#10;rgZmAemqth48G1GPsz9LwbBpIej/3k6cPD8Cz8S3YQ0breWP+Q1jnsJZDmLiOob66R2puPD9X/Dw&#10;ilSEsMtJyzLQk/sfy0DM0KyT6p9kiGhrQlvkHoS+8yyCX7gbrasXA9ls8WUxtqMUyjLQXZyMnuxg&#10;1G9cgozvF6KtNJOhqo+LOYrBMiyGbYyUbUnuT1K7bbZezLSXnWrOxRz/pREamDo+KhGpEaTaH58V&#10;6xUY609mt3aGpbwsL+rA+XO347jXfsWcsDJUsA9rEsreoRzArv+df3r2//35fwPTAw//70dzIBLZ&#10;LMDMa5RbUdaB8TNX4fTJP+G1kBo2aCkLLFAZnOV/xsw4m4sKRIDFMUWizWcJgvUJe7D99fuR+MSV&#10;8C64B13LX0Pb568g5817sO/Nu5D+yyJ4S9IZtUYngimjZl0xHLFjMVuCoVYosSKcXxrBmgDR05CP&#10;7pJkdOew2WZz3M4NI8hSKa/NIhhVMw2yuWqE5XtKH0c7P9PrtghzpgQNAOl1bfjXj3vwlxkb8Xho&#10;LX5lWwvhnTB2XHVmdQhNFESy+mOZnjQ2jGyqvuk+gg8BOoGJdiBBlbkrE2m1P6C4/EW0NlxFVf40&#10;eBsOQ178MJTFXwzU30BgPwKeziD4CKZdXfz0B6GDnx2sQm83QZb3JN2+PmT9QWQVQRyw9JtCEBar&#10;RccIeJtOQ2P5CaiqGofCjp3IJIBmtBfwsxEZ7KCpBjwCS9kq203kC+uA1HV2Aaxz5pcazu8sowSW&#10;kduIRTZBAaZAQvlTWTig0HUDAgEZ60XvB8TZCAV+B4DFZqPZ5t0SUnfdAXSAmRKQe59XuiRuc5SA&#10;XVZhKB6CNPNm+xroOt9xA4R7XvZFm2HnM4n+TjNdyASigUGDB4durPL24NP6bryQ4cMV65oxVLs/&#10;TZODfx76LNIKpzSCqFZK5ZGxEmRthp/MdE4uBsxNx1FzY3Hegp24d2UMlhY1M1y3lFTpcLP5f0y7&#10;gFZ5TWA9xLMdx7BvaGFHhOqGbDGT32WE+ragDvetTMA5i4IxdGoU+k1PR//ZGRg6Iw5nfhiHVzkI&#10;7CYDkGakegwlzIQyDK3pX9PZjYe35eO8GTvwDDXH7BZ2Isbd4++weQxpedIXNY9hNk0fO1pjA3zx&#10;O1H/2RtIefkmhL1yG+Lm/gu5Sz9A9pKZiJhGoH3uVqS9cS8aVy5GTy37G8vQbfbsQFOsVBuqGKRq&#10;Ykr2U3ZgW+pJMJW6Htg8yB3gJ3AXm3VgKoupaaC85kwIek6A6yMAM0zGJcCNZXYe2VuL495bj5s/&#10;2YYduU3MvQN2rcw6gHKBT/3T94N/B/79r64f+BdkIxHFqeii2EoYM8MI99sve8WBn5F2/mmyh4XA&#10;Qte7NiPH+1K2Q8j0b95Yg9PeWoV7lu7Djhqf+YGJYpttRYWlwtVopHf4W4xW59bL50ywW5kVhn0E&#10;zNp9q4Aijt+1HOHKUtAYtgnJP32C3QvfQeiid1D6+2dAZogBofxRe7Tdl200onnKDha+qkxqg0ZE&#10;zcKrcgTarayENv4WiGu8EjPWCEwg1ohoFcoKp8hWo6WschmxfUiZv6fWJuHSecvx+I4UrODor4kF&#10;21SYZSffSJ2fJBXXLQukusnPFN4TQ40jUKf3NCMfZcj3hSKndh4KK25DS+OFBL2TKEPQWdMfBbGD&#10;URl/GQeAazhQDDcw9bcdz2yeifbys9FSeiE6Ki5HT92FZA1nAO3Hoaf9aDJxfZ7M33+Cr+VcNNT9&#10;HWVVY1BYcw+y699CTtPHyPesRRbKyYp1rpRcsQjwrAtTy1kajgU6dVsdXh3cAWqgw+se88K8ShJY&#10;/zpKReBmjJPPS8RCJZpwceBA9spyOsBGJbKPeghyAnExVpajvUthBwscuRxQ4d3EjYBUaXBgHUib&#10;3rP7lqYeJDJdyfwu8JYPr8IJgJaelex/V2Gy48azzrVk1tLPPEk9tu98ZhsHxG8re/BOYgduWlOE&#10;P30Yg6Ef7CGQhWLgPIKr2VML0Ge+fE5lMyXYksEOmp+P/lOiMGJGMK74KQsvxbXhpw4tK9YA7Oyg&#10;2q1K6TKGrXJj2uVOJkDV5jYu7Vo22o3VxII3kzow8vtUHDE7FP2nRaHPjDTzc+2/qJKfBPMPknDa&#10;xyl4Jqoda/i8G5R8CGP+AstVV1HFenRDKi6dtRLPrU3FPv6u4XVZI90Mu/qq+o7Mc+zd6q9e0liq&#10;8FU7VyLt1y8R9/NniFvxOeJ++xzRP32GpJ+WonrHZvQUZROAW9n/PDY5LBAVCAroLGyWrR0bTYJl&#10;G5EE4mGc6rOapZfzk6DTgJPXZVuVB41AXmEwceyvAluZChkT41FfVmw66mQ9B8AbPtuF8yZ/g2c2&#10;lSLYJ+2ShcG+zggNuwzz2C8dlvViIPNpwvuKR/MzToR9Skvv/V5ROH8EU8umORowWW4lg+wWtgSL&#10;ibZ1svzO//O6Ri8CEhOv0cbtHK9RoweLUjoxeG4azpwTgq9TqgyAZHOUfVSjlMYXxaFZcQEpA2Ya&#10;pPYrVo0dDWhtL0Z1Uz7TwLj4vvzIpGLbv5YGlO/Zgrj5byD5nbtQ+smTqNr+BToLwqHNm51x2hmo&#10;VR0epk9zfm5VFvNoFeBElesqTodz8XUVloBeFcRR00s1S2oOYZgcjY2ZKtXTe8pw5ke7cffmZKz2&#10;iLU5gLCOy7xo8xDXGQWu6qwODMTopBoncMBI9xDKOrehomE2ykqvQUfLqSyHAQR4MkmCZmtFX9Rk&#10;HIvW7KvQVTuejW4Q7/VHd9uf4a0cg9b0G9GS8ihak59GU8qNaMw+B81Fx6Kj9BT4yi9gMVyJzsob&#10;0VD1CEoq30Bm1cdIqFuHqJYsjthiiG7DZKnSjjn2gqOBlAOZP4pAVcxIqqKbOVa+HJgKwBSmJk3c&#10;+nsnuu+esdlolomFrfgpdh6+xefUfzFGfQZA067xmYPTIaC0vQF434C/9x1Xvi4Ot+GK3M+69teH&#10;gN6WsTKPAhSJmQj423kKOHC1iSqlmf3U6q83/TpoMKW71fYayOazGixX13TgjdBCXPVDIplhGIbM&#10;jEPQjEyq9rnoR/A0B35bDaXJqEoKVX85/k9LwbEf5+O2vW1YXEeAZljyNBCoigkrHZFMu+J2fqVe&#10;S6vY6h4++wXfuTu0Fcd8Woig6Slmr3V7B8hliyJWvLCG1xnn1DQc91kOnoprxSZ2JKt3DjJxPpYj&#10;y0O+xevaPHhgXQROm74OD+4sRYg0el43bJCZy8BK2/e4jc3VF9Qn7R+vdzbUoaYkBzUVGehs05IA&#10;949VwefU0wVu+iOx4UWBE18jiFK87IeMzx2LIlLjnlNcEiGCMMMwSMyV9Ui4sz6rsE2rJQkTEXIT&#10;2fI+1aS219KqSfDFYbn429srcMb8BEzN1cy+Uq9FBgpP+RSuEZOYEMNA/jY/Wd4XeBpGsI3KE0A4&#10;oniNWB4kBqairmazkCggJsLBnl4JjE6K9KCX+awj6wJEfjKDSrjU+5S6djz6SyJGvLsXd63IM/BR&#10;xWhHKIGSY4hMNBNnjFQUXWEzHoNZsl3/QczSXC6UBsu+Co/v62TDdjLY6ny07vwJEVMewbpX70Hi&#10;t3PRmsLmVp1JZlbKQtFmJAyPjMSn9xiCjTyBfDBeLSXVgKHi1UBguZZaQYaqWta5TU1sdDKjZ/DS&#10;zD35+MesNbhjbTp+atVmEwIkdWwCKsN0oCFWpYkb10G1UkUTCokspTR/KdLa4pBVtwr5lfNQUv4k&#10;Gmqp2vvOZK0OYbz94Wvvh9qiILSVkqVWTYCv6u9U4QewvAaio/4o1OWfiM6iy9BVdhM6869Fefzp&#10;yAgJQnZUEIoTh6Mk9c8oyZ6AkqJHUVozFSXtS1HcvRV55DipqGAnomrOdAYAxNLI7wGbYQBMA+q5&#10;xE0GCYjEjgSkbsWRjhZxjFbgJHWdYCAAPCj/tnyWz+q3wFHHcmi1lzFau6dnHICaetv7eSBu9z1K&#10;YQoA+HwyrwX2WbVjrXvfE4vWAGb1cVCd6JoDXQdYAlWx6wP2SqWN6WJYApzAQGhh8b5WqsWys8uz&#10;QV4A4Yw3hJ9a2fYd1a5/7avEOV9oY5RYDJmTiH4zU6lu56L/As36k6HOkYix5lIyMIDAO2JaJMYv&#10;z8P8Ug82s4ELTPer+Uyr0qDyFmOVGWI7O/78Yi+u+T0Pw2eEm+tWvwXZFNltFS4/bW8BgviCCoJq&#10;GUGdDHlKLE5dGIn3U5qwjfEo73LDs1NtGa5cxVa0+HDjr9E4b/pqTNlbgHx2CPPLVL9hmYg5ihGq&#10;jwghtBOT10f+SjAD79kyUM1RSPtjOrVDk62C4uCqPi3WGGCmBzResVNiC4Fdq6T8WqTDcNUHBWuK&#10;z4CLbcu0WD3L94RL6s0CeLFZmElOQCoeK04qLqxpM/m6c+Dt7MHDP7FeXtyAG1dUIFtzZHy/meDM&#10;ccUwwYGpGTWYJomwRul3pgWlyuXBYu5N/wHpBVMmiB1gP8W1pArWGJj++JA9rIwERIVgTyoRRGxG&#10;rKNG5JKwmCP1Ba/8gEtm7cEP+T5z2tdI5vgusymg4jsqbCKVjQAKX0vb5CysEUBF6OyeTLgKXhnm&#10;M7Ynou4THG1mUHsfNlbCW5CMprCNSP9sKna/cj8KP3qLvWGrTTrZ8lMWuEYdFQkD4m+mvbcQVLFi&#10;3AEw96tQNSvJAuUDVnQyUciMPj2sACOn/4y7vtuHr0u9bOBuDX00K0V2QGv8TLNYj6nGDFuNVTPK&#10;id0tyOmpRlFbKLJKFqAo/zmUFtyK+qrRBEoyyY7D4GkNYsMaAE/bIJRmB3GsGIbOqnPRVf8nFuIA&#10;dNQGoSQtCKUpQfBUHcf8nYOe+rPhqz0KnXWD0F4zHOU5pyA9aQKy8iYjv/57FPgiyaSykI5iJPfU&#10;EAi0QQkBk2m2CR7mLwBaJrzm7JAHgFbfBaYOUPUM88oy1IqtFIYjX8j9Gz3zfiDcABgLTA3M+Kly&#10;0WdgjbnKzAEtgZDtyM4/EqgxDQfed2Bq1yRMvzFSlX3vNT2jspa6HsiTGGck6zOS4QXc0wxwmRaB&#10;lG00w3cFxLbaiu1Ks/zySNCuXUpLIByxcpd2idv+LoRt0anowE5PDxZX+XB7SBX+9EkkBr0Xin5T&#10;09F/TiGZqlP7jT1qT9T5meg7OwUDpsfgkOkhuHBpCl5Pb8VagpCZiximm3zqRjDzuJ1xaWb+qch6&#10;nLMkA4fNTbH3bX+B2dn8TkBV2LOz0JfstK8O+9MKLlvyynh5fSCB+88fR2NyeifYM5DGPKkORQSU&#10;J+3c/2O9D3f8FIYrpq3AXAKq9h02dZ/lwg7D/sj+yrLzkK16BXwCHetHvaqyYEdESc8aSXKES/46&#10;giKzklqfdlgjEmb7ARsG8JN5NQbKkAJIxNDZR/U8RwGKnjECpDtKDzGkq0NhCOa8BNAOkjbFJc8b&#10;sWm/acZfpTTj3BkROG/GHnwfX4FKBqd+bctL+Zzr/QLTToczjMOwgeKQw2m3jqc6zDpYDEyV+YBY&#10;oIHAKQHkD4gKz77zuoJU0HaUMaWKv7czdbcti8NZzy7DK7+lIJWNQyDbrgKzpBDfDQwZh+2uwMKw&#10;hAgo+YSes0LleGSjAxV77bYvp1+tOtLIR1VLTvtEH45IFD3TWQ8UUbFc/yVK338IqY+OQ8aLt6B0&#10;2VT4kvfxvhsx5SXgJrsUL7GSaXbxqWL4m+mw37Kb+lnxBAtZbLQrzSfx5bh84VpctXQnlhQ0c3TX&#10;1nXsgBwUBKYCEYlOCo1kE9RGyGI+Eu0Lmo9q5BJIi6sWo6b8MZRnXoyK9JPRXqVNSY6Fn8zT39mX&#10;+RoMb/NQ1Bf2R3P5cPgaT0Z363HoIZh6m/qgpaovWqv6wNc0ED2tI9DTfBjvHcGGdgy8rWegovQq&#10;5BW/ifzGVcjzZxJEm8ngxDaZFgnzKvtmIjMsoPgvYEoRmAZmyZ2IWbsdpPRbwJPIDpDMvCscuRq5&#10;fUu105SYn1tv7jbjcOLicWBmYbDxCUQFxDKPJLFjKcxEtgGbiOL7Cksd3RzxFUdv+mwCiWlSuAbG&#10;Fq7ikDO7TBFi0BJ5ImjCRpNkXsT7ySrZweXgLht2In+nclDOZPxZrO9MsqMMxp/GNhDHNqDZf8Wn&#10;SUQBnFhjwD1Jtktzp2IaNFCk8p4AaRlZ0Kup9bh6TQWOEei9E4NBs9LR1/YAoGhPU9tkOpOslSA4&#10;Kx6DPgjHuV8k4+mwcvzaJqAXoDqQE/NdVNOF27aU4KSFSeg7I9WZDmztv7YQ5OccslIB66xMW2DQ&#10;R5uyaMOVwFJXreIiU9ZRKWd9W4gPspl3tV/lieWv8lR80rK+LmvHDZ/vxOgZa7AkqcHIkIAkAHTO&#10;pkmQZNkIB9T/PSyzwAoqhxUEPyM+mldxUMS3GIpAkBjAe+aj2vvOwaAUEBE24YLBKuPQZ+BPSGIL&#10;fdhe7Iw5D4X1p7Cdm6XiITwKdJk2mediORg9sakSJ09ejvs/347guk7bo6CFz8hNU2YCN90mk4ED&#10;U6VDYOqwjljBcA31lKfe+6alK98MK8g95h4wm6KJCiMg/K2C46dz0CUb5HfZFl0xiZKzMRI43w6t&#10;wynv78E183ZhR2adrYCyfUrlaqGnGAeHLY4mTBQLgNHypwpLaRATlMpA4PM3oKeT40kbIbq+GD1l&#10;2ejJjwOyg9GTvBNd0VvgD1sDz+5f0b7pW3SuWIiOr16D96Mn0P3+Tci//Qzsu2wYwm44C4UfPIy2&#10;DcuADI75Dbks9DqGT7BkB1IR2IjEfMq1inXDtLhRVmfS6Kwq2Vx+zW3ApA/XYeTiDZhf0ERW4mZi&#10;BSpSc21SiXmQXdGczeVS1NNGkQ2x0yZ6Svx7kVczF9UVj5BpXoXa9GNQmdwPHWXDCZZDOWD05+DQ&#10;j2UyDN0tR6Kr7gj08BMdR6O7fQTHDAEthc/0aNa+fQBB9FD4245Fe/NZaGi+BOV1t6Gg8QMUdKxH&#10;dlcG2UerqdHWOVnb0RKmWWYIc2Wi6LvAzbFFp7JrZj6BA4k7tO+/gukB0X3X6TWB5Bz3D6iqBqIU&#10;qeECVsdEVXbaWrALGZRMln8WP1kzyDPpIZPWfgQ6+tip2lo1FmCczszgJMBwBcwOxAWmFD3P+JQu&#10;aQVprJdMpq+AanoF25n2C6tn/dT76tDAdtbAdtbYXoPGjgZUdTahwNOM9C6d9hoAU4Xt8qWJm+j9&#10;da10iUkLrJ1XgJauygb6JZvvY3tq8bcvUnHYjFD0eX8fATXZzs23GX9tlqJJqYWUWWnoPyUcJy8M&#10;wT/3lmFZSw+2MIyNJByz8z0Yu6Ycw6fvRtAHkWSeZJpS4edoySpFgKqVWL17qtoWgzpORedSCUQl&#10;stkSgPvNF5NNxqU/5mJZcYs59StPAeavwUFte2FmAyZ+vBU3fbwZv+c22kSOjG42FcT6EMhpAke4&#10;oMkpMUUHpuw77A8OLxyYCooMMFkfAlQjVAJTETNdZ9xOBEr8ZJvbD6q8bxunMI2CYvFbt4hUDFdA&#10;Sexg23IESH1Yz+o9woiFxZCZnk6Gozwsz2/DmCmrcO6r32NmdDXbBNDMe9pHRCRPuOc8B3rBlPec&#10;CVDpY5aZhgBeKu2mofNT6de/IIvcfkoc4BmwMlAij3tJhcQXVUBd3jaqwXIQchsIuCMEgL01Poz/&#10;NBqDXgvBW1sr0EzWyZCYcUXIRFoCBWJMEJmcRhTZSux4ZH8Ta6sU3RXyU2O1Zu1BT/x69IT/iq7t&#10;38L/6yfwLnkHLfMeQdVbN6HixQkoeuQfSL/xFCSOPwzpEw5F5rghyBzTF7kT+qJgfD8UjBuEjDFD&#10;EXnlcPNRzXnnfnTu+YXgnI9ubzOzRqaqAlSlq1GwMmx7LpaLqkT0X+rBpgofbv1sD66YtxpTUiqM&#10;KchmKBCS3S6NlZrMhhXDfEQxjwIdbVKS2NNIMGplR25CflcssuumobT6JvharwCazkRL7gBUUWVv&#10;KhwAH5lot3+Q+ZH6O4agu+04Au6x6G4U8+S9lsEcZwi2BNyujn4EUIrnUD7/J7S3/QOVdTcgp/pF&#10;ZDctJYiGEqQKkdRdT7DUJJADO6nOYiIJlnYK86sJGqnpYqF6RveT+DuZdZdIiddEBe/J3hvHWlbe&#10;1OnEYmTDk5psqjJFQCc1WMxNyx0Fbu5gO4EiDLzT+Ew672l/0zRPA9LbqpDVWoaclnLkN1cgr7kS&#10;+a11yGlvRZaXAMgWnMZ35WjuwiF4siEH7LdinVo5pplurWjSfanoekdmmQw+k+lvQXZnHYpaq1DT&#10;UIyGqlzUF6ejMS8STVm7UZ+0FZXRG1ARuwnFCTuQlrgLCdkxSG+qQgr7gdRgeWkEBgiVVQLjde5c&#10;nbzfweusf8YnZqfdmtQ+NKG0g21pTl4bRn2fgBPmhmDojCj0nZnmNpC2rfvELovQd4E2UCGrnBKF&#10;Q+cm4NptTZhaCrwa1YQLv0hB/2kx6Ds9gaq8Jpr0nlZaaTKL33VOv+yyUu3lrqUFBDqXarYWEJSQ&#10;sfKalrkKcAncAtyhMyNx3fI0fFMv8HSsXoOSwFTufVq0MDe5CqNm/IAHl+3A5iqvMVRpmQImgZfO&#10;0jdtUQSLZWLAxTAMJ9i2AjPs6mPSOsVgjVGyDRkL5G8+yfcIUQqz989UaItDIoB2szeCYb2rNZMu&#10;HMG0g9j9qrniFcCx3WpJqvqxmKyW3WjJd367D7PXx+OUN3/H2CWJWM++reWn8tQRaAruLW9Kt8ij&#10;wFlp4X1etHQbNjJmw0Wl31Ksbwam7oJ+uIwoAD1MUYbsHv+soBiJh6RZ7gy8JluoVhUUsNEvDC3A&#10;mW9vwFkf5WF5QW9ovSNWIEyzocjWycza8bFejnVaPVGWgOpNXyFtwfNIfP0OpL1yHdKfHYuEBy5E&#10;4p3nI+X2vyH1trORetMJSL72KKRefShSxw9ByhV9kXJZENJGBiF9FD8Jpqlj+yJt3EB+DkMCgTRm&#10;1Ajsm3Acfhl7Gna98TA8WeRpHsbJTqjRVWzb5+2A3y/7jozeMBco7YMY2ww891s6LpqyBm+FFdlm&#10;GXt5XZ1FG/smsbClKmqVirayixLYsHOlMk/ZrKYccvMMfxrSm79HXu39qG88D92dJ5JxHwZvaV+U&#10;JAahNnMAujsInD0CR6ryLWSbNSegveg4Au4weAoHort2GBnqYehqG0EWexT8naegsekclFZchvzy&#10;25Fb/y7yOtYgx5+MlO5ydnKdi0/GzDS6XdvlcuTYlFTXONaD1s2LVTswFTA5m6CYaTIHOYGqvjvw&#10;coOEvhswM1yBqDqfQFXlIbOHY3AKh/F1tyHZ24Lczg5U+jrQQABt6KhFWUUmMtODERu2CqFbv0XY&#10;pi8Rvu4LhK75HKFrv0Lkpp+QsG8jslOjUFWej6bWWlSTKZZ5G1Hia0SxrwGF1FxyqcHkdLUgj1LA&#10;QavY34ZSDpKVrNsGfyta+WxDcxFKCmKRHrkBseuXIeTr2dg2ZzLWvPkQVrx4M3584Qb89OIt+Hby&#10;7Vj2yt2Y++JdeGfyP/HJ0gXYk5vCspS9lYyT9ayycSYKlodYq5bUMq8ySUSxDYh1y/6qo6LFvmWS&#10;0DsafL9u6sLjoU3406JY9H93HwbOTrOJIVvPLxcmOfrPlupP1XxOHg5dUICzPi/CWfNiMWJKJIKm&#10;pREgdYaU1HeCotlC+a4YqpipMdBeMLX9VPMIpLLVElAFtrbsle8u5PePCMIzk3DUzL24fVM5fiCP&#10;sYGC+ZQLmAZCDY6bPD14KzgLl0//CU+sSkQEuVUt82+z/AJPkgdt/NPjI6ga8BGMBH7q7xykbV7D&#10;AIlIIYBj2AaC7Hc2L8E2Z5hCLDBAZZt0m0ILE1pJ2gjdnfXUYBmrjmPXcdH+eocXmqDWc8Z8CZWa&#10;9BLIkajxPzLWXoDkXcXZxjpqYvwigDEV7bjokygc9sYmzNhbZJqnyKAg0kCRzzlzpqakxUfFwoVn&#10;AlWlUdjYm/bed/iLf71g6qBPwj8Gth91eVHfTFRgisTHUpV9gs/oWACxt/XlLbhhPunz67/ipbA2&#10;Mg/FL7sIRwcbefQ+M8pOKsfcLr5vpyL6tOwiH/W/zkLYI5ci/LY/IfyqwxB11TBEEywjR/ZH1KiB&#10;/ByIiJH9EHFlf0Rc0R/hVw5E6OhBCBk1CPvIQIMnDkfYtUcg6uaTkXDvX5H++BjkPH8TSt76J2rn&#10;PI+qT99F1pJZKNq6Av7aQmaqjYWnZaiu0ATwyh9TxMaijUvIbpjNDzazMU1diyc3ZeP3NrfUUB1E&#10;qmssBwIBqdZNO2anjZ5la/MiraMJOZ4KlBJSpXInl7+AyuYxBO2TqJoPQ0/rAHRV9kVFah9UZwkg&#10;zyCQHg1P26HoqD0Z3rIL0FU1mp+XoC3zDLKno1CTNARlCYNRln4WKsuuQkntYyhumY2cjp+R7d1D&#10;9TifbKyeAKCOLrOD1GBNhmnVjOy3Ulm97Og+s1OKlZoQUMXy5NCtjmSTH8ofP+WSo42ibcd9C1OM&#10;04nZgxmHVvAITOUuFcpr2mtAZxbl8b0aAl99VTYq4zYjZ9UniPvkZYS/fx9CX7sJ+16YgD1PX4l9&#10;T12GkCcvw77Hr8Cex0dhzxPjsPe5SQh941YkTL8faYseR8p3U5G54UuUh65EY8ZutJbHo60hB52t&#10;pfBQWmtz0VCUhMqUvSjatwJZqz9GwpdvInL2Y4h4905ETr4WYQx7970XYfct52LXDWfi50mn47Nr&#10;zsbHN/4V0275O2Y8dRM+X/gmfln3PTYmhCCsrsrqVe5jblKN9c5263xq/RyEtFUhmTfbtiYhA3Zm&#10;s/eywwV8Y2WWkIP8CqLQB+ltmPBLDkZ8QJV/ajzZpYCPICfVXCCpfVT1OTMb/aYkY+D7ceg/I5kg&#10;q0UBZK/zBZJ6XkLWuaCaINnLUA2cGZ7UfTJfOxFgRo75uA5YIJbaG5dm93Uu1YwYHD8/Gv8KrcYa&#10;ookYqdMyxMRdvW5s78JDa+NxybxNeGdvIbKJKyJPAir5YgtIu4kHNtmkvs73nEpPEaia8FmJXZet&#10;Vf1OnNJBEF8jKPM59qcuDoroInC2s4+Ws+TTthPpf0f33p/g3/cLK2I9UEIdoJ08mWCrJax2WF9X&#10;O7+LKQvEGR7D9DON6s8CU22aIvdIBo5KcqgHttXh8Le34J6loQiucRNUcsPi20wn3xfD5TsOC/Wp&#10;PATyE7iu1P87mAZuUASe1O4YvZBdCXEP6gUrILkgsBGJxms9vFY0pTOQ98OL8OeXPsf187djVU2P&#10;7QqlQ7QEmo5CK3MaMTRyMVwmSPaNHm8NumLWIPHZcVh7SRDix/RB3oQByBrXB8lknElknBlXH4K0&#10;a0cg9cZjkHXvWch55G/I/ddlyJ08lqr7dcibcQcKFzyMkk+fReWyt1G/fCFa13+Hzl3r0R29j/pe&#10;HCsgG2ipJsI7LzmpBm3s8PIb01CmylZRyybUyG9F/P5FXDkmzlyJm5cF48cGqW2gCitbIzuTQIXs&#10;PIH5k/pqrlB81+x4HHUzm8uRUZ2AvJaNKGmaj/zq29HYeR4HFqrtnr7oaekPb2U/1GYNRl3BiVTz&#10;z0Vn2wmoqxyGqtyj0VZwKWnAreiRWSB/PJqSL0Bd7IkojzoTOTFXITvjFRTU/4iiniTCdRlSCf86&#10;EC+VQG7Hg7BstTJJbFNMMVKAyvvRzKE7n52smg0vmSL2qU7vdlUSGIpdKi96t435chuNSL0/IF7m&#10;2WvMPIFhaWJJ74mpyg5qzLE8FTkRG5H20zzETXkAYQ/+A3uuPgoh1CaiWa/JV1KTGC3pg4zR/ZE+&#10;ZhC/D0LKqP6I470oahqRY4IQMT4IIbedhsgnRiHlzduRueBfyF7KwfHnhchd+TnyfvscmT/OR9oX&#10;7yNpznOIeuMW7H30H9h6w3HYMmYI9o0agKixQxFHiR09jGEPQ+yVh2LHjX/Gtievwd53H8a2D9/A&#10;7tVfITk7ytKewzzYOf8Uze7ryBa5ckWxw9omzKzzJDZoZy8ne+en2aFZfjpiJIbPBWy2OhYmhPfF&#10;/myz5nI/rl2ZjaPnxqAPAVVr991BfU7lN4d/AqC5VWliyfxGndtTf34fyGf7ERT7EEyD5sp2yk+p&#10;8trqT5NPfKavuUhlo8+sHPRjOAMIrP3IarUvq8wC2vWq35w0DJoSjAs/2YfpCVUIYTqVRp0lJbuw&#10;TDTyWvi6rhsTv4vCFXNW4/vUctuPQv1EfVgAI1Kkfi7bpDBDgGpYwnI5WBwAidVpfl0QRwIj9spy&#10;7PEKC9g3azlAJm1B07oP0bh0MprmPITGN29F6YvXoPDla1E55V40fPYGGljvnohtdqIpfL17Asj0&#10;qHQIo1j2zpVJ+NML27xGlQ7NbLOfVwL/+DweF7z5I2btyUcusUnOmNr6U4RR7phuYBC8CjwpzJ9k&#10;f56UR71jueE9lssfnPYFeNrsgBhvPl6yeQpQDUwlouQM0E+GKbQXov9e14VrvonC+e/+gulbc6na&#10;yZ1CEbPQWFiyPfISw9G4IAQXkErF5nBYlYrshc9jF1X4yBtPQMoNRyL56mHImDQchbeeiNJHL0DV&#10;KxNR9/7NaJz7GDqWvoPulQvQs/VL9IT/CKRvAEoJmLUcrZpSyXLzKCUEzhqWDkesDhaRnTbK+DSS&#10;MuMyNMst2Dn3sjJVcLzDJ5huvztJtMqDWxdvw1WL1uKTohZzlDYjPYE3hiOxVOgESizzp40zpEpr&#10;q7cIll+iVM/aYGQW/oj0otkorn4aDW3XocVzGtq8/YjdQWSnA9FUTFaaOxAtFSeiq+VM+FqPQRWv&#10;lWQOQlPhufCXX4lurW6quQyoGwXUXAVPxV0oyXsRGYXfIL89ERldNezInQRwN0Of5GPH5yifbCAv&#10;255A3qnekcxhBBtyTBcHAT0rQGVnCLBQsWrNhOtTjNbskXxH7PRgIHUz6Np8w0d21oMUjr4pbICa&#10;kBOgN5IxVsStR+iyD7DmuRux+tbzsHvScUiceAhyxw9ExdggVBMoayl1EgJn/RUUffZeq6KUEmhL&#10;CaaFfD593EDETTgc4QTjndcej43Xn4bVN5yNlTedi1U3nY+1N5+DjTecju3XnYx91x6JyGtGIJ7t&#10;KHHiYDu3KGrCoQi/5hiE3HoGQu76C0Lu/Tui330UeT9/gqZIDrra7d1Xi/ruehT5G5FLdTOPZZDP&#10;fGbye5oGKQKk9n+V/VYDUDz7pmzP5mqlNqCBhc/Lq0HHzzj3MNlZpULzO8stlGGKpX7fAty7vRyn&#10;LYrG4Jna5k9LUckkbdMUCYHPTj0Vk6TI1jlXa/+zMGAewdF29CeAalbfbKEUW8ZKoNWJqHp3DkGV&#10;4Wn/1T5kupqU6qONVxaS/Wo/1hnxGD4jGOfO34Q3Q3MRSjZngyrr1S3BVdr91vanZ9TjyoXrcdvn&#10;27Chws2CtzNPBpxsR7Y2nkAk9ifcMLzQPZbPAdGzAjpNWfOPcXTLT1Xn6NeXozszDK2/zUM6B8Ow&#10;m09D2MRDkUQtNX38IUgaO5ya6mEIveoobJ9wAjZdew5in70VdT99hK500pymMnZv9XMPlWZnQhBy&#10;+aiReWRWsBSxc5IACVylYT61vQCn/uszXP9pMHYxCbKpetl//ARmYYKX+dP2gfpjTl0+ee0AmFJc&#10;LKx1YUsPggJoqwwL8GQHlTibw0FAKmF6+Dg6+T/RYpJxvBlShqNf+xXjP9qGfdUeaIMBbfAsm6Rw&#10;3cPf2mmpk+/aCEHmpiMK0FKG+l2/YDPZQcJLN8C77HVUTX8Ie++8EKkPXw589waQvAooDkZPcSTZ&#10;ZRpHIgJlFSl+fQXBsgLdnWWsRFYEQUXr7nVSojYn6fFQZI9lwdoWXhRbrsZCkr3D+ZFpyFAxy3zt&#10;NsnV2quEtm488kMo/jFjFd6IKuidcHJuOLbjkBgdC1LLFW0ih++4s+GlSjPJ3mLkl8xDft7LKCh8&#10;GlVVdxDXx6C18ySC6UBW9AD42gdxUCWoFPaBp+lwdLcfha72IfC3DySoHsJrR8PfdDLR/UTm8Qiq&#10;siejpf4aVFY/itzK2Uir24sMTw0ZqZtgkr0rlg06yQ+kcqDTqh/HmtTZXaeOYC7DDRx9Bga6r8/A&#10;zLx8KZ1a3ztrz+9S5wXGUnUDoBHJshRoaLMWs7mygRb6GlHWTRCqTkHW0teQ8MQV2H3nOdh79fGI&#10;n3AENY2hKLqyH8oIktUEx1pKDcGymlIzqg8BtS8BtZ9JHZ+rGdUXFaP7onRsHxSNp1Bb0baJWaMG&#10;kr0ORuq4Q5A47lDEjDmEbHM4ksYNR8q4IQTdwcgaP4AdcBASJg5B1NUjCL7HYtUd52DVU+Owbe5z&#10;SFq/FDUpu9j8stBaW4bWhnK0tNeihYy0wV+POm8tajrqUNdJcO1sRJWnFSVsU3n+DgKr3NzcxKNz&#10;LVK5SZUPeDA4s4pcstReNPjY5A5Fz4j1acCSSr2Go/er8Y0498sU9JsebUBoqrrUeANQAmIAULV3&#10;qmyi8lcVc7WVVXqeALmIwKvzq7QKiiDZh+/10fNkt33mlhBMy8lK9S7fEQAvqCQzzcbAGXtw0och&#10;eDG6Ehs71T5cXjSwmqmCbVrqvmziOzlwvBtVhr/NXI8Hf0/BvmbnDK9+LQJmk8osG5ETscHASkne&#10;7gXVXuF1U5ftjyjDPov6LHRoU5SXbkTMrX9C8jVHI2UM65AaTOHYQSge0w+5bA9J1FwiJxyCfROP&#10;wp4JJ3KAPgN7broAqZPvQHfICqJ7uWGLFucoJZr+lgaqZawGiAKvDsbN/it/+G8L2zF+4Rb8ecpW&#10;TIlt5QDKtPINx2wdiRSZtPzoOq/tB9KA8M/lWU93I0joaBSWOdclgaTMuo7g8npvQLqvkUiILUos&#10;JN9b78fN38TgqDfX4NnN+Si0BCk8Jb4DHnY8A1I+28FP7aDdLf/QnjY0pAZjwztPIW7BK/CF/Qbk&#10;haEneQ+aN/+Ako/fQPIHj1B1+wCtSRwbfXV8hyOZfIfJhJxxm6ljQdlWe4zLzcrrGaaAIGqgzQZt&#10;s4F81/xb+dtm6zRCCkz5jOYGlR81jhxvN+btysRlU1fgoU0ZWEMstg0w+K4mHsRM5KMY56Gqx0/5&#10;V8qxW+5PaYRjrW9PaQlBWeH9qCi4BiWUmtIJ8LSNhMd7Ejq9g6mKDKS2MQQdjYPgaRyGrtbDzPUJ&#10;3qHoFnPtHED812TUEfD5jmT1HIKWzpNRUHsfchqnoqBzFbL8hUyHwE4dVZMiYkoERwEpJZVlYM70&#10;bORingJT+UpKxDaSWIcCXL13gHUyj0y/zqUyIYOQDTAAtgdcqAQS7GwcrFI9nahgOlpbSpAavxHr&#10;PpmMuPvOQS5BLYXAlztqECoIcnVj+qOG7LOG7FNAWknGWU5greBnFdX8GgFor1T3flaO7kcw7Usw&#10;FahSxFav6IMKdrLq0f1RxQ5XOYZMlyBbTsZbMq4f8tjx0gnO8QTlyKuPQNLDFyB/xoMo+3UOqsJ/&#10;RUN+FDraSq2Vd/qaUc+BuTQ/HZnJwUgMX4fYnT8jZuMyRK7+AhEmSxC16UckhG5ACp/JKkpBaXMV&#10;aqhVVbMMyin5LLMstqJMSjLbgSan4qmVmT8rO672IbUyZBkfAF9nZ97A9vxWZjsu/J6gJxvqnEz0&#10;1eF+AsZFBFIBaq8N1IDW9lDtNQfYQYBis3xWfqtaBaWTAQSymnSar31Vy6nqF5vZwOyoCkfsdEY0&#10;Tv5wJ56Mq8HvZFDa5zRBbcA0L7VnTaIxnWzjEexnSrPW8D+4pRAXzNmG9/eyr/MdkQ9REgGLHV1i&#10;vUkTQ+yH7O+EAwIr+x3vGIawPIQ33fITF+2qzUTZ1+8g7uF/IGriYUga2Q+FrNvSCUMIpEOQcVkQ&#10;Yi4JIjMdhgK2q2ppqe/dgqYP7kHNm7ch7v6LsfHqUxDzyq3oiJdDmls+bvZcY8CCOQemYpYEIfYt&#10;HS1PIsB8v7KlAMe9uQHjlyRib63SyTQKJPmoyGRAO1dIxkR1j7Jf5Wf/UAzKOa+QmfIlCSHTLh0A&#10;UIGRRAnjNRUOP7VKSYUoO8O8sHL89b2VuHJxKH4o8ZnaLzilHsvCbUWHr7V3XbwSRgrNQnQbx7Ix&#10;ZkQheOlCNCfuZSar0N1GdtlJiO6ohSclFInfzcX2OZMR9skHyPx9GRpjCap1lawMgqdEwGkZZKp7&#10;C0BCjGBa+Rjj0wSTI+EqUD3fC6YaSSkCZW2MIDAl58XS9BqMn7sat34TjO+qpfK6mU5nM1QjczbG&#10;WKoDspNp9NbmGUk9DbbGKNkXjfS6hWgt/zvlbFQXXYymissImBfB13YU/B39zMXJ7xlK5nwU80rm&#10;2SKn/BNI349Gd8cw+Nt4z3MkgfdU1Laci+rGv6Ck5QYkNX+MNO8Wqp+pjKudjV9bqmnzabFHgh1/&#10;2wy9z2920ySKm0BxIhB1QOgYqRzlbXknrzlGchCYskysQ/G5/WvrrYMJvMl0WfYp3jZUelvRUJmD&#10;4q3LsP3du/HLLWQWYwcSOPsYC60jIDZSGgiidSOdal8zjkBKRqr7DkwFsn1M1a87SGp4v3wMQXQc&#10;wyIAVxiLDUKjpNc0UCsGO34I8iYORyLVwTidSvv4ZSh58xZUffI8OlYtAMKXA2nsaFm74E3ZRFBd&#10;gaytS5H88zwkfPkBYj5+FSGzHsfut+/EtsnXYvMzY7HxySudPHEltjx7Ffa8cQdCpz+C6I9fRtr3&#10;M5G7/gsU7F2O0thNKMsKobKUiKa6XNR21qCquxUVbP+lbC+FLN9Mlp+WvwqszDeZ36PZQAMeEJsp&#10;M3L8GPNTNkbMdEtEZRvVefv7fUelxmumXsxSar2AVQf42TWq7DrGWsD6Id/Rb4EnwbSPrc/nMzNz&#10;0J+sVSaCoBnZOO7DGDwVkoNVBHO5RkkrSWC6YtiudWif0unAlYDK32ozGgC+qenGxC92YtLHG/BL&#10;Qasd025LTomR5gFkYCZHJMGLzGf8xrbkZu7ZR43oSKiS16Sh8rfZCL3jLJtozp9AFjpuADJH9kX8&#10;6GHIuPZUFPzzUuS9cxcqP5uMzlULgX0/AdHUVqPXAmGr4dn4FXIXvIj1j1+H6M/eh6eEw4KOFxK5&#10;YpzOGUv0UDjm4taOdSJ28oH/MbsD58/ahT+9vRFfJlIr4TVpqQakrDciBnuE01yZRebRDRxitw5M&#10;Ze7UBJee1Aoo/i8g9qdIxerMOV/sTWAqcHWAqh3maxm0Tv67fUkk/vTsErywMZujslueZY67Gp1Y&#10;zD65OBC83JHMGh0UHpPHkbu7g1ywjVnyUMHuZCXIvuklCNtKJ83q1cCbF4WEr2dhw6v3I2bms2ja&#10;/BW82iGqqYhp4fMafchCrYKYLjeqaDwkqCqTjEdAqjW3cp8QkzW3BgGpDN9sKGKsMk1sbfDjth9j&#10;cPG8jViU0UBVzG0C4hqSgJXMTrYwloeALJoFGst8yfk8jc0q3fM7khoXoaTxfgLk0eiqHY76ktPQ&#10;XH4Bupv+iq6mI9DV1ocj40B4Ooajo+ko+BpOQ0/9eeipPZvPn4DuBqr7zceySP6E5tbL7AC97LJH&#10;kd2wgCp8JuOqo3rdaBMdYqRu13W3U782xLAdhphvqWlOVXPgKQkwTInANDBp5vxD3Xe5PrnNSrxm&#10;xohj/rTZhiSBbUK2Uq08SuCzxfzeVJmLnJWfYe8T47Fr3LEEtBEoJqssJ3BWEejqCaT1o8g0CXzV&#10;vCa1vpLAWEYQlT20vJel6roAt4HPNfI5fcquqjAqyFwFupUE4YbxQWjhO7KvVvOZilEDkDNmOOKu&#10;PhqRd52D9DduR9330+DZ/QO6EjfDl7wNbXt+Qc1Pc5C/4Fkkv34TgsmCNt10MnZOOhJhVx2JcDKi&#10;yImHIPaqIYifNBQJkwYjbtIgxFwzCLHX8Pc1w5Fw1TDETBiGMOYvmGrm3htPx74HL0H05BuRuuAZ&#10;FP4wFXVrPyFQb0BZThwqilNRUluEvOYapLc1IImDjvZDMPMAy9WOb+H3wOID7YG7uNSPsT+m45Ap&#10;oRg8KwUDZmWh70yCn1joYrLRDwmiB01Smcqv01QFrgJJMVqq/A5QeW22jk+po8rPd2ZnYsDsNAyZ&#10;kYAjFubgn8FN2Mr2Lw8M+cNqoDUzTpfMVm5RhSbeJKaV8RlNyAWza82Ky8fYhavwwM8x2N2uHaYI&#10;NppLMeIlWsK+zH4mR0MDVF43f27igoCs20N1r7MKzVuWYdddf0EcGWjJ+P4o4qCZNmEAEq87DkkP&#10;XoqyDx6Hf903QEWa2xGOJKuns5FEQ/sTk7a1U7RPcU0e8n9dirXvPIqsFQTc5mzGr1l+p55ry5Qu&#10;Y8siT8IhCr+LUUcw/Q+uysWfXluNp5YnIrrXfKF5HnPzYm70nYgkOOYvinCGQGoYwnyJpGnoEOoF&#10;EQPdQwJBQ14+xIq3JZUCPxUSX3AM1W2IpdnuT7M8OP+dLbjyg1X4OavRJm6a+K6Yq563jUqozotB&#10;+jh0+cwfjUAqZ3mGzR98Q0lg/AJBE2a+y9k6LAs6e6kqi51iL4q+nYWtk2/FnulPomrfSiJ3HguZ&#10;hN3LeLwMu5Pg7+ngtVYSY9lP5eCkM2JUmC5MH8HVnYnPuHxk4hTx5GIOO69vyMD5MzfhqT3l2MwR&#10;21yACNLOJuojiGhShuyOn7a7PMFUux6lskQyuxOQWj8N2dX3oanjCqrsg9Dd2BeVGYeiLOV0eOsv&#10;Qo/vFDakwRxEBsPfciTaqo5Ge9kp8JWejY78k9GUNRyNOUPRWHwiqisvQHH1zShqno4y73IUdkWz&#10;MXeyYYspEDwpgYkjc33iPVsyyd9uFyTZPh1jDQCmW3N/QASwgXsGpHa9117G+rNnWE6a3NK7DmDb&#10;ycg9ZnOqqitG8vJF2PnEBIRcczxyxx5C1XwAagl8JlS3xVAltVTNawmAmlgSwxQ4louh9oJpFUUT&#10;TwJJAamAVSxUdlUx1zL+ruBvhasJKwFzLTtfzYT+yBw9GLGTjkPV6zeg+7t3UfPtFCR//Dr2fPAk&#10;Nr1wJzY/di223Xc5dt/yZ4RfexwBcwRSCZr56sAMu5jhKvzKgPC3TAp2j/GV8VPXqhhnxeVBKBnZ&#10;BzmjByGZTDhm0tEIvulU7L79bOy++y/47bGJ+Ob1h7FyzutY/90n2Lztd+yMD0VISQ7iWhtIOKgx&#10;WJn7exdRqB5Yh/wezI6wRJO5q/Iw6N2dGDwtHsPJSvuazVSqPBmnwPMjuU/xU2dSyaVKdlVNUJma&#10;z9+LxGJL+J0iX1TN6M9NxZCZ0ThmWjgeCG7FKqq48pOWzV+EwUwQqnu1ddW332dminSmTaYtpVET&#10;rGozwQTEZzYn4cKZq/H23lJkMywDGwNMuTfJ79NpgmKGDmSFKQIoWevYR9P3oWjqg9g5ZgTSxgxA&#10;EVlp0tjBSLrrLDQseho9kWuAwkSgtpjvi10KBAVu0p75nf8PuFnZsvKGUkR+9gGCpz8FqgtkUg5M&#10;5XFkJIr9Q2972M87xU75nhChlO14WU47Lp22Fn9/+2d8llhnGqowwXzj+fdfwJS/D1bzlZYDYGog&#10;GgAzCZPMhJjNUWJgyqiZAO37SY6HcCL6Xb+V4cSXN+KFlalIaxds9aCV4Wgm38Kw1REsBqqbYoGy&#10;Y4p1OsdcFbITJceMuEy8FZY+rfD1HkMV8JK5+otSUb3vdyR/Pw+bZzyH3fNfROWW722PU3RUAG2S&#10;UnTlRCP660XIDd7AmpPrfRsLsd3CV7rcTt8cHZkW2URUoCvS6nDVvN8x6bXEMmkAAP/0SURBVJtI&#10;fE16rRlXsT5NvKgBSV1WJzBHeKZLKrTcj9JYGmndlUhuWYW8+odR3/R3dHQcgy5fEEF9GOqyT0BZ&#10;9PnwllyJ7uZTmb5h6Kjuj6qsAWjKPwrt+SehJetoNKUdgpqUgQTfESjPPQ8FhTcgs+Jl5HWuQT60&#10;LLTSGrttuMwRUeqXHb3BkotlQ9HZS2KnUtltSSXLVeYJuTgFRIAZAFDd02fAbCHZPyElNso2oWcD&#10;JgKJAFYDRxYHpJKmSqRv/QFbnxiNEDK1rLGDUHVlX6rgBE6yR7FI2UQrxUYp9aP7o4GdRs+UG6Pk&#10;PQKVZvbFVE3V5+9aftZRArP6srEKUOsYprFahcXn6ygKo4TvFBNQ864lI773Tyh74mJkP3wxYu/8&#10;G/ZdfwZ2TjgJwWOPR/TYI5A8bgQyxw5FgTqvbLAE4/KxfSxcgbhMBwFR/IEJMqVDAN/EuE34vUaT&#10;Y5oYGdufIEAGSyCIGj8Eq687EZ/ffgEW33UpFjx0Lea+8gg+XzwPv+/cSkDNQ4Lf7ZivRRTaVcvt&#10;mcBBmt/lhiRtaElNF25Yk4/Dp4di4AfRVM2lwlNkF5XKv6CUjLQEdsjfTF6XfVX2U4GpPntNAAa8&#10;s3PRb1aG7aN6yvwoPBtei9+IP7bqiX1Bk4gagKNJMHRWltqTTiVIIhgmExST2W/ESOVPHMp2pzag&#10;Lfu+rezANUuDMXrm71iTXWsaqfq/j33C7ycRUt82+OF3wxEHpvyPfbURTdQUku84w+okauRQxF91&#10;PCqnPADP3p+BAg7vNrlMFiqNlW3RVjMxjR3En3a2QWejVJiMh32RKh/y136L6JnPwZewFWitd3EK&#10;+ATwFIGnFhxoQY7ZOhlmC1MY09KFf35JVf+ZJXhyfR77mEwXIpXMC0U2U1P9dY1ieGlg6r4zNKZG&#10;yCU1n2Dldn/hBbsp5HcPmWrPYDT5I3Vf7gwcB/BDtgdnTg3G6e/txNfJrVaYipQwycwybwJQskU5&#10;9wsI0d5C+unotsRm+ilao6uNCcxszbAFqkqYJZqdWttgWcJ9zCG/U3+GvyQZ2au/RNSiFxE3/zlk&#10;f/Yeatd+gc7dP6Nl7afInP8SNk5+EMXbfuU7DQyzlQWojbmULw5kBHWtwAAbi5wmdjNp97NhTFqw&#10;CrNSG7GDzwQzBdpezU4SZbloxJbdS36caUxzKvOS6tcqpzpk+bORUvUFyhqut6NCfO1B6PAGMeuH&#10;w1NxHpqTL0d75sXw1Wiz5uHE/AGoTB+CDjLQrspT0VlyNDxFh6K9+Ag0l56OsqLxyCp4HlkN3xK4&#10;kky11/ZvESwvmRg0oZHA9JgnAa/r7HsBqptkCviKHliZFFDjAyJgDWepiNEmMS/m9sOy1YSU9gAV&#10;Iw08KxCVrdRm9QkAmdQ06qjKZUdvxYZX78SOiYcjh4BSPYYgStYm1lhFoJONU4yugsAjdbyWqn49&#10;WasmlyrI7MQABaACVIGpqfoSXhOISQSsgd9NBFN9VhDMBKQSscliXiuf2AelEzTjG4QspiHn8r4o&#10;uGIgmeUQ3h+GklFDyTQHoXzMIII8y54AKqAvGdsPJfwtM4JYc4NAk59/BNO+/OxLQHVeBrUmfcmk&#10;9S7jHN8PKeP6I35Mf8RyINl603FY9cgl2Pji9dg27Wns+GImdq39BcGxkYiqLCHjayJotrHstccB&#10;1WeWt2k5LGeVt+pLa+O/qu/GdetKcAQBtc/7EVTVM203f61sCpql46OL0F+z9nN1cmq6OeEb0Jo9&#10;lUCqVVXzC9CP6n3/9yNx8vxYPLa3DqvZ7GVe0MRSDPuUDZ5sR/JSkZ08rtsdPZ7CtiEwTWKbs/pn&#10;mwgwWA3C8pedEl+FMdN/wUs/7EFkvdcwwMBUoMn8UPUjbkgbFbaQnKkvMy7UFaF45mMIv6w/0scP&#10;R+bd56Nq/rPoSWLP6zIfAfZ3vkct020cLRAW5SKYsv21UTqJQoI54ZEYK0i6anavQ9r819C25Qeg&#10;vsxImFwiHbOVsU8eO1qx6Wbq5RMrYqjdo74IKcBF7/2OSz4KxzeFPnP9EqmTm5Vg2/xn+c5+TKRo&#10;cAj8s3zx3x/AVCAmIHVjiii1HhTCi83pGlDCtL+7tQjHvroGV3+VZEccs9hYaByL+KxQ3FZKtVHV&#10;Ls1Ge9hmtO34Bd6EHeiuyKRaXkuG2sz42vkegZSFLp9VjWU22kj4W0ivP1uexsp3oEoo9zZRmN3K&#10;BFSs+hg7Xr4DGx64EhGPj8WeOy/AyhvPR+E3c3g/hyXCkc3YtCahNBr1HuInYOaVEpbH+zGNuHDK&#10;ajy/MQnbeFnO+baahw0gzC/12QGMLcFkpWX2NCC3pxAJTRHIbE9AkTcO6RULUFk3muPFUNuEpJNg&#10;6vUOJ4CehLass9CadTr89cdxtB1uO0J5645Cd9PJ6Gk9CWg+lsLP1vOYtdEorXwIWZWfIc8bTU5a&#10;ZUAZybqSmcHti6oO4ERLVw+smXdMVIBqq1iYD3UcxzAD0ss0FRbDTWTDTGaHEdt2HcuBqMLQpzpS&#10;EuvH7aDUiXyCQVN5CqI+eQ0rqNrHTyBAjicYEXw0wVRDEWMsJzBKdRcYmhCgqqnuVxFwpOoHVPj9&#10;9/8XIsC173xeoCzRuwrDwJgMuIJiajp/m3mBz5i5gM8IGPW7Su/yu7FePiOpJiCWjyVb1kDAZ/eb&#10;GCgCV8VTKSY9ZiDKxg8lmx1K9X4I0jkoxJONhk88BKHXHY29d5yOvQ/+FSGPXYq9b9+KiKWvo3Db&#10;ErRnExYbStDW2YBSbwsHX218QyEQyIfXAIzt0GyTLG+ZZ+QsLxcl2VC/qgNuXpmFQ6ftJQNNRv8F&#10;VNc1ATWDav3MPP4upMipn4x1joCWIpcpsVI9NzsNQ2fG4tR54XhkdwXWspPaKifGl8BPLTaQGUsa&#10;j2ztsazfaDI8bVhjBxCyzmUKCOzWJUIhX9poEiUB6vqOHry0JQVj3/8BH+wtss1p5O1jfujMj4Go&#10;AI3vGFFjOzKzYWES8t+8G7svDELmTSeh45s3qZqztfmqqdGRZPF9dnc+Kxzhd4Kp+bEyHdoTys4z&#10;ZhptNyqGacyU/bJu+3JkTHkcHRuXAk3FfKcVXZ2Ezl5XJz/xq43l28J+L6wRSEpblV9BYmM3bv86&#10;Goe/sgr/2lSIfOKAAFcDg95zewcYGjEswqoJfzsMte/6RzBVgii9YKqIxCHb+WnAyAeVKQGl3KG2&#10;Fbbjto+347z3NuC90FpksZL0njZo1fkrcvrXcs2e0kQUfD0dwQ9egZDrTkPMQ6NR8vkHQDGVi+5G&#10;JrCVccmu0RuH4uKfNkTQnqcaSyQdrAA52pqPGkcKZy5gyjwcC5sK4InfgLDJN+G3Ccdi+/UnI+nF&#10;G9CVTEXdPAeUOIYlZipQ5XflSe5a+rcptwWXfBGLMd/GYUmJGAOsoWhSQLOXAicHXjLMs0ExjMye&#10;UhR1hSEi/zMkV/yOis4IpBfORGX1KA4Uh7Lyg9gg+rA2BqO+oA8q0vrCX3c0i+RweFsHw+MZynIa&#10;Bo82NGmVbXUwuhqPpKbyN9Q1XoeC+reR17GDrFQrm7Trk+yjSodjiOpwtosSy0l2UU0QmMM4K14r&#10;cxIkbIh/VNcdUIoNmWpPME1QpyFL0hlUttSU9wN5dyYOp/rLzSrO6ydb6UattwGpvy3C1gf+hvCr&#10;D0fBpIGoJJjKplh7ZR8yOKrN/L7fl7SXdVYQnMRSxUirxQQpAjaBVkAOBlADSopYYyWlSnZXht8w&#10;pi8BU8xQYOjCVzwCQwNAhcHv+8Ga98SUjQFTAkCu56v4fKUAvhc8m3itmd9bKI0UTZqVcXDIG93f&#10;/GSTCZ4R1xyKPdcdgS23nIJ1D/6d7PwW7F38OpI3fYeSxGBUlKWisjEP1a1lKCeIFpNdZRMg0jRg&#10;seVpWa7KWhOaqo9k1o8WV2hrwAQNWix3ganU8B2UHyo9uHZ1OQE0nZKGAVTh+2nF08x89JurXaA0&#10;EUV1f5Zsqpp8klM+wXQWAXZKJI6bHY5ng2uxgYjhBlfYwGyLPBi/QFxHokR3tSCa5EYMWRu22Kmn&#10;mtknkMmH+QCYaoCVaYDMls/9Ut2G8Z9sxZXLErC8ik2e99g5jbTYWUwCMuEKr5nJ0EcClRKJxOdv&#10;xs7RI1A39U6q9bt4j2q95jjEJAlkAiep6DogU/seSzMVPvmIBQJSESMjXYrDxz7e3oyS7xch8bnr&#10;0bPtczLTNGrE1SQvzQRUYUZveEYKhSoCZjdnogkpbbH56o5SHDb5N0z8Yh9CyLQFsoyecfBd5tvY&#10;qL1vb9pvEUgHqg5PgmxTAglviIkqENk/tCmsDK/icJotF8hW8/snewvx1xeXYczCXfi9xu1jKgDU&#10;Ea9+qvUehUt13Je+A1EvXYsdWl//1yBEjzoUWS/dhtZty9HTWMy4dLQA+H8+TlHcikufsm+IT7Yz&#10;Fe5UfY1yzIBGKGbeLfXi2EJARmMaar56BRuuOhLxd5yE7jWzeC2fFUPVgM+b3YZh+Cws2U5E74Ha&#10;2la881sUjpsXgacTPbZtWkC1dXZGt6ek27hDQKNGRDW/JwfpTb8hJmcaMsp/QHHjLmTkz0Jj3VVM&#10;+GHQ4XXyF+3p6AdvQxA89W7FU7eXjLRzCNq9A9HS3YeDhDvoDu2833IIWutPQ3XjjSjzfowCQlda&#10;TzOZcBsS2WDU8LU/qiaalB45gEssvbynjml7gvr85ttoPqb81Iz9fjDle3EsBx1cJ9epZLIiAWk4&#10;AVsnpGphgmO1Lmy9q+M+0hhWAsPNYHlU1hdh34zHsGX8Ici8ehiKJsoH1AFfrVTiKygEpYDKLtAz&#10;NZ6yn2HyMwBoEjHIwEooA0FKtRhsL5CaGk5g0/06ASvvm81V4R0cFr/bp0CT8ckea+YGCdlrIA3m&#10;68rwakcS0CkNBEyBaCs/2ykdlwWh7RKm62KG8Y8g5PIzlflKvZGDx9MXoHrmjaj/YTJqt3+Gmvj1&#10;KC1MQEFjNfJZRtpGMIvlqN2xZFvUFoa2/SDbTWB/W2fb1sCowZmslPWUqjpj/9Ngp3rQDLv5NzOM&#10;GaU9OPG3dgIk1fgZWWSiVPNnE1RnFWDA3GKq8gRRTUYJWBdoSz7K9HSMWJCKe0KbsaJdBAGsdweC&#10;tqesAJz160wM2v3KMVK3eY3mC5huPm+TUWaK0LNMH9ObwHumrfHZXey4z4fV4viPUvDEhkK0dRA9&#10;mAcBlFRjkSQiDfsuGWkXezvbsycpFGFPTkLiPX8h8H1EApLF1lZHskbgY1s3LNK7/FM4AkLbO0Ms&#10;lWH5TYhVwgNek+3SW5CNuKn/Qth9F6F6wWPI+WE664Yg3dnE8JlIr0BZzzt928vykDZt3gUEHfmd&#10;LqF6f9HiOPx1+mp8EZGJOmENr+83NTLPmsSW7m1oyHwawLJcHNjKZqrEU/TD2Qc4AlD0mgDUAuHD&#10;ZqxlCh79JQlnPvcZnlkRZUtHtdrdHZInBijoE/ejel2ehtSls7DrqRuQ8vQkNC18Ec3fTUf2opfR&#10;HrGGuSlFT1UaenIjgaxwIDuCo1Qcc0b13FfOeKsImHVMNKGdlW60n2m0vRMZgwG4TjJtzEDd8jnY&#10;8OBIpE57lMyXzcXbRPBiephu2XFEywXTAmn5yGpvw29iKzFpzmpctzwB3zY7+6JAVMxNIvukCUvB&#10;LcmUrZJqftcepFe/iKLyW1FX+yqqyj9kh9KpoiMZ7zB0dQTB19EH/k7tTzqMcigrVQ75Q9DlHURm&#10;SpD1DSDYHwZP+xlobroMVTV3I7/udTLSn5DXE48M5jtRkxR+qVtMD9MWYDRijwGA3A+UrFQxU63O&#10;kt3TvrMB/AFMmSet15fqLuCVmqfVTgrX7SQvcBUz0XNisI7tprAhp7HMc8muspN2Y+ezVyFC6vxE&#10;5/9pQMrPWqrNmmAywKQY8+M9m2CiaILJAFWAJtATqFGkXge+OyDVe3KHcuELrMVUxWZ131iuPXMg&#10;LLHc/aLfFGOmDEOi9/WOng34qZZpAomMM52SMGYwQkYNxY5xh2HLdSdhx13nY89T4xH65p2ImP0E&#10;or94Dcm/zkbhnu9Rl7ENTdWJaO4sQyM1rBK2d20MLeBzZhYNdipbgilFK6WkLtuZVfwuEFJ9mGsU&#10;27O5IxFzHNtzA6T8UKNYR2n8vZPXX87vxvnfZGDQ1EgCaga0rV4fAmlfinaGMlcps5fKJSoTJy9O&#10;w+N7683RPkAQdIqAToFQ3OYvzO9q31bX/K12JVu7wNRpaE4bcxOfMg3JxKSFImKymjQT4HfjN8Yx&#10;9ucUjJyzFlszKt0exrwu2BJJUp91+MA+yDC8hRnY8fwdSHjxeiBvD+9Xs/WJ6Aig+CxBT3gjIDNE&#10;0u5U5qYpjGJ47M8y3Zmvqr+ZI3waKpdOwZY7LsRa1t3Why7F1qlPoDRqO3GEaj5xyTaXZ3lqA2mb&#10;z+GfLSYQ9jEunRYXyeQ9s7UI57z+HR5cugMRje4QUK32NHuvvSVOLFR0uPhfwVQX+MX+mFlRWXOD&#10;suKgMOHipxX8/5dFPly4KBiXTfkF38cUoY6Zs2iI/orQ8clGXuEoxEQ3l5UjedsOlOzZbYZnFIQj&#10;8d17UDj/cfTs+hK+b16Hf9796Jp3N3wL7obnowfh/eUt+IK/QHfqWqCUTayjhmErXXK2IJ9loerT&#10;ztP2M7s1GUj5dAo2vP8SKsKDmXsVvt9m/5QLuWpp5yr+R/WjB7UsiD0cQG9YnotL5m7EkvRCa0hq&#10;PGrcUo+TWThJVL3iCWZaa237ebKckvh2judHFNePQlvzcfDWjiQJvh+NxXeivfFc+HwESy/ZDcG0&#10;i0y0q5WqfZ18R49Cj2c4EzCAwNqXrW0YfHVnoLH2dhRUz0Ri1Roktpeww6nxsmOx0t0hdfyta0yb&#10;A0XHLAIA+f9XAow2MHDYZJbiMwmYAQSmBF5jXGz3rfWIXLcUux/8G9IJRppVF0AKtOpkdyQ4VY8S&#10;mErV7xUBGiWguv87kP47iBoI8xkDUbLJ4glBKBnfa4PldQFoIBz75PWAB4BEE0cC58Ba/zqmp/bK&#10;/lTlKfwUQEvdl/oeN7Yf9lx/DHbf+Wds/udI/PrMDfjuzUewbP5b+PbHT/Hz7o1Yk5GAnQ1VZlbR&#10;KiGBoam7Vo5ieqob7UvgIaD6zZVIG1HrxNc0fxvSPa3I7uxATnsnMtrakSZh+0xh20rh81rnn9wb&#10;rsJS/dueCizzeI8fqQQBbSS0m/XyXkIJzv08Fn2nJhIwe4FTK6I04STV3vxNtdF0HG7fUGzHO2cz&#10;vFQzHwj85CMsLUvAT1A1e7s29CagE/Wi2e7dIODy5pira3/yLZYHgiYto0ludIpsFJmb7UvB9M1J&#10;LMKYWSvw8Pdx2EN8Iw0yQDUbKsMQe+wSoPHZ7uZ6bJ/2EsLeehAoYkn6NH+iPi2gJGyw7xrgGQbJ&#10;4KiQpCcTFJkOTSpptyh4qScXh6Ptx3cQc9c52HHtSQh/7HJEv/8gCjd9C19VAQPje10kY70A7WE6&#10;fEw3AYtxMGyZIchMtSezCNbS5Er84/Vl+PuU9fi2zIcixqyt+8zmqwFBn3qBqRF4SmygUML574/7&#10;mfJFJ3yABSYLahepMX/ZTvr/2l6KY95chzuWhtgMnkwCYozoYKK8YpBNvNDATznrU5nWOvnGegoz&#10;3sLMJW1Eztu3Y8ctZyPijr8i5sYzkHTdCci8/likXn80YrRJxY0nI+L+85H86nWo+XYGulM4etVR&#10;gerU/ugBvsy0EeRlTuiuzETIR1MRv/xr0mTRehmx3bio6mPxmy2nk5lWjsqY3LmRlfjrvFDcszIJ&#10;ezvkTO1G8AiOuJE+uYhQxeXbzkm9g41Kmzy3kolnIKNhIWpbR5OBnoCOaqp9udejLv8aeAimXZ5h&#10;8Hv7soEMRU/7IWgqHozKDG1qcgg8dYPR1dIf/oY+aCvti8qcY1FWfi/KWr9BnjcG2Sw3uaqos5r7&#10;Eysu0HEDK5f+UxJgtwo34I/qbKoSgatb7aXOpCWq8ivNqivFtu/mYN8Df0PhWM1wE8jEGiUELtkf&#10;a7RslOp+ABgDYLof/CgCzn8Xe0aflABo7rdzBu7p8yARiNt9SuCaALWBv20F1eW8Rym7vC8KRw9B&#10;7sRDkXz1YYieOBwREw/B1tvOxJanxiFm6j+R++NMVAf/inpqRzXVebZkNKejkep3O9uCVgT1Ap6V&#10;idbn+5FDLayIHbXE04iy9mpUtpahtoUEoz4HxUUJyEoPQ0bCbqTH7EBq2BYkhW5CcsQWpCfsQXZm&#10;JAqLk1FVX4Dq9gqUdVajyNuAPD/Bl+06g30vnW1WZhZ3XlWP+T4/HtaIEz9MQT9tyycfUznnS60X&#10;mNoWe7kYsiAD/wxptD0ltJBDarrqOmBasBNaCSSagNTuX9YW2IedzVzPiLWqDbj6tzbR+34E+58W&#10;r8i2az6qDFubhmzo6MLTa2Nx6dR1+CSpyXw1NWuujUKcKs6+yAGCQZHstCL1x48R+d6j8EaQMLHs&#10;3EIeESQHUAIn7S/sZz9WX9enXBoNmzg4gADsrUijOr8Aq++/Atvu/Lt5CPh3EAMKmaLmQpKWemiT&#10;o8AkmI/92kNAd1sCKiziCPuYTJNt/NR80NbyVty0aD3OffN3fBDTxDpwC1QVr9KvNCksAo+lMSBK&#10;s/4dBKYHUPbAQ6LDbiIqlCRw3BdxGDF5Fd7cWWxIzofIHAlqcn1qq4K/IgVddVm8zIxQJe4muPZ4&#10;K2xVQvfe71Dw6rWIvvkU7Bl/NLaOOgR7Ro9AHCXp8gFIGTkQGWOGI5nqVuTYoYiYdDhi7zwLeS9d&#10;A++SV4G0PQRq+Z1ptGll2mRxJWtur0Njbgo6Kgt5XyMNQZwjT6CgzM7CJ+V8K/CPrfPgjs924NLF&#10;EViYr007pIapwciWRHXXRnK5AnWw4bnJmWQ0EVBKkNm0AWkl/0Jj20WsqGMIjn9FQ8EoFESfjbay&#10;U5icY1geI5hMuTkNIms9DE0FJ6Iy5RCUJrJzpxKA0gkCyWRdaScgh2HltG4h8ytDBqtNvn624ohp&#10;dXapgJ3rABD+J0QdRJ0osFOUGMkf75OJ8Rl1sniCqRZp5FUXYOvnUxB8x/koubKf2RoN+Aim5tR+&#10;ZR+3Bl9g2gtuB8vBYPoHRnrQvYDoemB23ZaZ9j5/8DtipWKsEi0C0GIAhWNMmc/YXgBkx+VXDTUQ&#10;3TruCKy8+QxseeFqRC16Gukbv0Je7HaUpu1DbWkyGptKUeNtQik7dgHLRcc5p7MNaWetFAEb60Xa&#10;SiY7ve1H4GtEe12h7TFRsOVbJH47DbFzn0bMW3cg/JUbse/FaxDKuCJfmIiIZ8ci+KkrsJey79nR&#10;CHn5GoS9eSvCpj6A6E8mI2PVx1RLN6G+PAPN/iaUM/5k1ou2TpT9VJNGmon/lQ343i2lGDFlD/rP&#10;TO51iSpyoGo7TuWiz8wkjPy5yFZU7eF7gQlFm1RVm7K6F8t05h21dVvtpjpnnAdMPA5MtVxa7VHt&#10;IrDnrcBVfUbnR+lkAbHTT3KbcNGCENzydQJ21XSyNRPzGIazOfYKwVT+5570YCR9+ApSPn/PzHp2&#10;rptOHGZ4/I84xK9mzxS46rewqReXGL9WPiWs/x7fv/UEIha/j6a9a4Ac8mkdceQl9nQJRJkCmQeY&#10;FzeZxXcF7CwD82FnwEI+uUl2MJ0yV2Z4evDe5kyc8fZKXPNtCjbVOP95vSMwdYAucHX5El5K9oNp&#10;4KY9YJlxkeoh2U5lbpXf1bdpTThn2i6cPTsYPxGEjNjqZND4ENRv/RVZv3yKhJ8+QWeOrI8NrKpW&#10;FiYZqS8f3sgViHvxWmwedwySbz4ThQ//HfmPXYSSJy5G4d3nIH3CUUi5fAjSrpAMRObogcga3x+J&#10;o/sh/soBqLr5RNTPfwYtaTEMj0y3q5HMt82pAhSNFCy53kkpcVFVBPPQaxORuiFOW8oK+nRvJq6c&#10;9jMe2VGEjSwDsU93GJyzHZltkdciupo5guu0TZ1VVMcGnoziuiXILbwdLa1nsp4OIWj+CZ6Kv6M8&#10;/mQ05R5BBk51vvVIeKoOQXlaEJoLjkZ37d/QWngqmjLJVLMHoS1/MJrzjkJF9qXILJ9GtS/Z1ELt&#10;gxnLhibVSQAaYI8J/C45GOz+x8LyUKeJYD61mfO/g2lAzLeQZSgwLawpwq4lUxFy2zkouYxgStYn&#10;EJV7kvmZXkm2SpDdD3b/JgZ0ArmD5A/geJDompaVtjCOZkpgiWngeYUlAC3T2v0x/UwqRvdnevra&#10;BFWd0jQ+CPl8LmX8AKqBf0Liq9cgeekbyNz1LYoydqOirYLqqB9lrONSlnseWWiapw2JVMtTvDpY&#10;rxsZZCKZXp0d5Sd5YD8gG61orkFuRgxSNv+M+KUzkTCdAPr8jQi+52JEXHU8Yq4chJiR/RE7sh8S&#10;KalX9qEEIYmSQIljmmI5AEUwvfvGH4K9N5+OiMfHIfbdRxD12QeI2/wjsnLjkE9QyGZX1tHSsqs6&#10;hgosq/Riws9pGPhBKILEUANnSmmlFD/7zEjFYTMjcP1v2fixSZ4B3XbQXyg7vDYtUb0KDN0Eptqa&#10;l+CpvRg6bU7AfJftGu+x79j+DYx7/0bgus5rWnAQ6feYC6HswevZDe/aWY2zp2/EvJAMwwzph5rx&#10;pqrGfkgkITsUmKK9FOVbvsbGD55AwdafqLVqlT9Jktgi4xHwMRr2YYIv+6iUXwuG/7NVTx21KIra&#10;gbiNP6O9MAla8STvnS75pUpkZ2U+pF0b2DGggMZ9MM4JaKWvyhIqwigb6cq8Nvx1xlac9M5GfJrY&#10;BNJE4hhZsojZ/vcUpsNIO9mY7+rfH8BUSK3hQxHLFaqVL+gs/MSObry0JhlnvLUaD/+ej6QqBlqY&#10;gdZ1HN2nPY3N/5yEXx66EZFfzkdHcQbfb2VBEux8FfDn7kHynCew7t6LkPH2fehY+j58y2fBv3o+&#10;ulcvQNtXb6J65qMofuUWZD48Esm3no34SScggWqZjiZJH9sf+exMUdedgOQFb6AnJ5wjUwULqoVg&#10;77PRT2Cp2UOlmdVlmQuoCxpBOlkbTczstvI23PnROtz4+UZ8XqYZbLmJdJCBSe0RGxUr5Yis72Sl&#10;WqUiu1ZWVy1KfftQUTcTVeXXo50g2tU+DN0tx6Kn5ly0551E8j0YvqpDycIPI0vuh/r8IHSUE2Cb&#10;zkFPy9m8fhzlSMoZ8NWNRXnZQ8hu/B6pZKVadaIGHcs4xRQcGyWgMj9iCHLU/3eg+x+JwmPYAtPA&#10;TlL/3XM6/0gbuthBd2Ruwb8sQMh9f0XBZX0NTG2SRw71muiRmk9ADQBlAPRMZacI/AKAGmCZB4Op&#10;7klllyhcm+kngGrVUQtFn25zE72jWf1+KB89AGUUfVaOIivmNdltK8dStZ/QHxlXD0HW/WeicsFD&#10;6A6jClhDDtVZRJWvku263cCUdAAVLPsydr4SAmqxrw3l/jbUUPup9dShtrEEteWZqCfA1cRtR+76&#10;pQhdOBnrnrgav99wFrZMPB5hE45B3PijkD92CAcWDSh9XTqZXvONZT5lgpCnQTWBXt4FRfxewLad&#10;OXEE4q86BnsnnYJVN/wZvz40DnsWvIyC4OUchENQ1SEXOZgvsEw/arMLCtvx509j0H9qKPrNy7Qz&#10;pBwzLUJfzeq/H45jZgbjmegmrCEoCUxD2BfETgN17+yjjjgkUgtLoJbnjqaRiGDonhvM5WIXxbg1&#10;uIpcqH9oebH2xo1RuthvxJznVnXhksU78OC32xHS0GmTUeqXTo2nVumlJukjGLJsfSUpSPjlQ+z6&#10;+C0U7fyJJCOKfSkPaKIm20S9t7YUqK6Er9G5NxFFSaJEkAjRPkKcJp/IQEFWazvHyUwgJsv+7jZB&#10;IpAyXjMV8Hdg1aXDOmIDw7LJLOZVz/rJOkXLolp6MGlpAg6fvAZvbC8xs2Ab86C5GptfCoAp/6S1&#10;i3AKb/QvSOqw0V6LUGOJWKfsoQRSRip1fl2FB1fN24jz3/gBy4jWpZm5SH73IYRQbdpxw+nYeefF&#10;yFz8HrorcqE18t0eF05PUzGSvnwX25+dhIrvZwAFiUBDmSuwlnLe5/faAqAqGyhORlfUFtR/vwCZ&#10;bz6IqPsuRtT1pyBp0gjkTujDEX8IIm+5EPWfvcNnNc/YRhDVjL0mpgiojNENB240tNk7fVI0haZJ&#10;lKmRJbh46s94h+x0N0c9M8azMGy2nAUlI71UIAeobEysmGRPF/J8NShsXIvS6tfQ1HA9PG2no6ed&#10;wNl2LPxVJ6ExfSgas4PgrxvOUXcYgTaIrLUfupuHsr6PQHf7kWSsQwiqh8HTeCFqKu9HUcMCsqFQ&#10;gnUtgUuTXG0Ut5rJuWOREbBu4qleaPZdDfu/A7z/38L8Kq8HjiRxZfHHZzQh1zux0l6LyG0/IPjJ&#10;y5FF4DT1e6wmnnpBg+BqvqYCSQM8B5CmgvdKYAZeIGquTr1gaqCr+71ioMprAWDV7Lv8PwWu7h1t&#10;1TeYgDqInwMJVgMo/WzCSWBayO+pY4ci/4Gz4fn0cdKyZRwRN8GftwddRRyqKtLhqclGY20umury&#10;0NxYiBa21baGArRVkw+Wp6AtLwptqbvRHLoSxcvnIX7GI9jzyOXYccufEHrzSUi6/jgkXXU4UkYT&#10;sAnmBWMHo3TsQKaZaSNIasesevnHchCQTVlmCG3uUsT85jIfefxuwkEgm2w2bdRwJE04FmFXn4BN&#10;k07GzgcuRNmsu4n/a5HiI9i1t5iksl52su++mNiIkz+KwAAC6qCFOQRSTUr1HnsyJxND5sTh7M+T&#10;MS2nE/vY9sNJKNTGVa9ycdIcQQBMdZ6VHQ7IXqQJKYlYqN1n/bsJSS/Vfk22iZWSdBConD2ZYZLB&#10;i7H+rnmVnRmYMH8FZoRk27n7OoTPY+o2macwxtyfiA9+/q4rQBHb1Gay+30coGq3fYfOqLXoit4A&#10;3+7fqPH+htKoULQTVMF3zD3SwJJAaVhFMQYqLVXfeZ9p9TE+Aam+azm8gSUZrU/vMT12jJKEv0z3&#10;lscQ3yGTRDYHn+fJsE97fwfu+S4OYTV+s6eKuRpwsgwFpPoT3gRwR38EUwZKwLElX+zM7mQnzco7&#10;VqrJh8UpjTj/1R8xesoKRNR2ozxiN36deBo2XTYQu286HeWfvgxwZEFns8yVRtG1VZ7U8q3vPIqc&#10;Je8C5aTjXoYtys7bjJGhKxm9oox3kGiX56IrIwrefb+j5cs3kPfUSIRePRwRY+TCcjQS7x8JT8hv&#10;DKCJNFsFQShl2m3mkCEZgAZGMdFwFprcujZUduC6b8Mx6vPd+KGszRhnNO+7VUFqZPoUOyVTY3ia&#10;dIhpbUJUdS4KOxNRWLsExZX/QmvLtehoPgX+DoJp1wlkoYejIJIdvrgf8z8C3Z0DycgJpt4+6G7r&#10;QxAdQDA9hJrIcA6mp6O+/jrkVb6D/PYNVOPyyDYaEMaRVRMC8vmLYsMIZ+XKPiXAC7gx/QHk/gMi&#10;25lUObdvqbOV2cQD4wrM5Nqn7rNc0jjCZ6WGYNeLExEl4BxPdkiGJaAw3019EiSMcRIw9rPNXvnv&#10;wDQAjppgCgCuNj8Rc9N3m9zip2bpm/S8wrbn+xFICVyUmisJXL3g3nAl2bH2QCW4pY4fjvibT0D0&#10;Yxch8tXrEPL2Xdj25t3Y8eYDCJ3+L7K/ydhK2UbZvuhVbP/wNWzn951znsXu6Y9h5zv3YfuLN2DX&#10;k6MR8s+/I+LW0xGjXd9H90U281DMzxIzM/SxVVgV4/ogf/wgpI8fyriHIo2SPm4YksYNQcyYIVTr&#10;h2Dv6EEmuwj+2y/rh70E0ZArhmD3P/ph198HYO/IQ7Bz9OHYMPYIrL/qaGy/9lh8/fIdWLZ7G9Jb&#10;m5HLPhXlU9vowq/sZzeuzcWh03Zj0Cyq+1pqasc7a0KKMiMNg6aG4YY1hfiuUfZXkQe1b4Ih+6DM&#10;SAJL1a8DU7nJOVOCDHVisRrQ5UKlZwSgbqWU2oyuMyy2CfM4ETizn2mZ6ZKyJkz4cDVuWrrXdpXS&#10;7IlHICc44qeA0FZc8rsW93TVpqMxYTMqty5Fzs9zELf4TcTNfxkpcycj8fNpyNi+Hp215exrmlgO&#10;qNr8ZJqcD3kvUAsQ5eFjQMt7TLcIoiajhRGiXPIy72S8cpk0QOWfY6ZEiG45SHmNPH5X3I2R80Nx&#10;yQer8FVspe3fwRio+RJXLH6Kva8penddv4OUJ1tlIMRngWqXJa0REAGWT2Y0ue/zm0pxzis/48mv&#10;96CIv+tTorD2iWux9/HRKFn6JrryQjlyVJOREiz9ipAZqMpB9prvEfHJB+iI20IgJTST5bE8mBjG&#10;xwTZUjMVCDPvCpnftS5X7g8ddQRojpvbf0DZF28g58krECfwHnMsSpdMIbvIMqN1t5+jkl+Fx/JW&#10;phSuMkqRPUPjlxYbzNibhwvmbcbDu8uwySOXFAGGVBgxQKkqUnV9bGx+U2mSWQJxDWmIyvsZZfXL&#10;UFo/FeW1j6G5dRLaW05k3Q5lng9BZ/0A1Ob3gadFRzEPsW32zHGf0tOhzyHweY4nCP8FVTXXIL/u&#10;NeS0r0V2dzZZRqv5+ulES6n2YsNRbBTh3S1s6L0MmfmRr2nAhvqfEgNThc38BsBUJgWt0deqJ80k&#10;azMVqX3yT5TTflV9CUKmP4K94w9DwTVDUEQQcfuWEvAIevtB1QDPgWiAbRo4Ug4G04CPqa4FwFSi&#10;53XNAJnf5f5ke6IyTNuNSuvjjYVqzXxfA+WAyB+1giCXN34gEgluwWMGYduY4dgw4XCsvfpobLz6&#10;WGy97mRsuuVMrLvtLKyndrXppjOwmaRg442nYvMNp5qv6ZZJx2DT+BHYKSAky00eP4xhDnC+tUyH&#10;LZFl2sqoNeWPD0Imr+0dcwhWXX0yNjC8bfddgH1PjUbwq9cj5P07ETbznwib/ySiPn4BcZ++goTF&#10;ryPl07eR9umbSP3oVSQvehkJiyYj5sPJCFv0IvbMfQqbpt6PhVOfwdSvl2BdYgyS2moR79fy4i6y&#10;zW4spsY48odU9HsnGH1nZ6CP7KbaLWphOcGV36fF47h54fhXWBW2s/7kFyptJ4F9Q+3JbJ8CU/ZX&#10;AabA1tbu875OKhW4unkETYwKTJ39XgsSRDa0Gk+78ZsG03tvL/v3E6sTccmcbZgXV4ci9kstktHM&#10;vrbElDZpQGYkjlAkD6DuWqCOmkLSPpTsW4/CHatQunMtqiJ3oKEgFf62OvbxDmOmenf/dp49vKbV&#10;lhSyGIomn8VGBXHEGj4n9V1sVJxUx2hqCZDbhk9QyjRQBMACdi/TJsfOaP68/5tEnP7sUry0Jo2E&#10;hso0r8vFki8bURO+WLgMR7HxjgNT8lfH5BiRlvb72HllBNZM1mrC8rjPk/DXd9fh05AiZwdpqETR&#10;9uUo3vwNVftUPiVfsRa+086CI9qygDpSdmDfgreQv/lHqvJUsnXWi+LRLJ3AWwZdv2b8Wyh8nwVt&#10;Jx1qLa5cGLz8rXfEVmsr4V/zGUof+gu2jz8eYc/fhY6wbVSpm9y+qAJf5sa5VghMVeha+e9m6eIa&#10;/Hhg2W5c+tEuLKzwmduIGoCM6ALRGI6UsvtIxbbt9vhOOt9Mb9iGhMzJKCt9HDUNz6C64XE0NU+E&#10;p/0EDgz9zEHf096XaaUK3zWE6SUrbad630E2qiNK/EPh9x5DAD4fFQ23I6/qXWS2rqT6k0NmrD0u&#10;BVhyuXH2SedDKkYqdV9qvwBe9/5N/f4PidnF2OAEqIpX8Wn1VLqXar1P6/JlPxNb1qoetndqFpkr&#10;PkbwAxchetIwZBNEBC7yN62j7N8kRNILkLqv7fbE3sx5X4DYC6IGvPwdsKtKbFa+F0DFcBWeQNRW&#10;SvU+X00GKrDW9wAom1ClNpMD3xfDLWQYeWSquQRBnT+Ve9Vg5E8aipxeBpl21QhkThyOLP7OHjsA&#10;OeMGI3fiMORMHIrsCYORN2EQiiYORuG4gWShss0SqAnmWlSgxQQ5jCeejDT62qFIvO0YBD81Bpve&#10;I6ud/zxCv5uK6I2fIjZsOeJTtiElPwKZVSnIq89DWVMF6toaUNdai9rmatS31aC6jQyouRh5dflI&#10;K0tDfF4MYvMisDMpDD/t3YWfI4MR2VDBQc21B83Q63z7yUnNOHpBLPrNSERf7WuqXaPmiZ0SUOdm&#10;Iejt3bj462R8UuGH26OX7ZugZADIcBIJPkkEE6nyUvNtFRzviZ0KcG1vU34KXHeza29q7cbyynas&#10;auywmXw9K/KhsNL4jDS+j7M6MWZxJO74KhJRdW79ezsxpZX4oF4pTkkoYKhiiFLJhQMdZHVSaxmJ&#10;QEnCtMljp9vPXqyTUBkXcU1v8f+txJRaW03Zo4P15M1TJ/OhJqjlnyqNV+RKoO1sm4rdwFR3ekmX&#10;E0cktdxc/FTa+PQtRTj3he9x45IIbGnutlVS4tfQjL5NRjEM5tdWY1lMspkS2Ai5FqDIMLMGj9+B&#10;KaEMi+Pb8af3duOyOfuwtbiTCWJmZF/QWdadVQxce22LYcqAq/syMNeiJWwF1r18H0p2r2T4jSwX&#10;QjPDNRWcGRH11oybTAtyzNUsnbPfMtFMj0YhS7hGI6WxMR/YMh8hD12GFbdfgbrfv2N5VhPUyJ+1&#10;Dr+3YKQ++FmYWosvW6kMyF9FlmL8nN9x5+pkrGE92JI5qfgM29xAmAIHXAIUqTTtyEIhshupeuTf&#10;iJrSkWisuQk1lXegsXYkutqPZ733JeMMIlgORpf3EHibD0NX0wnUB07lIHcUfG1Hw995KtpazkdJ&#10;9SRkV7+F3PbVyOlJY4NrYFxsrKwBLRLQapIwDiBR/C37rY5KjqXqIUbgJqP+ezD8n4r5mQrIGYep&#10;gBQtM01jWgSmiawflYdcauRXWOr1oD4zDFEzHsG6iYcj6aoBqJjo/Eq1yYnWt4ulBhiluU0dJOZk&#10;r2cofwDTXvAT8EoEwsZgec8YqZ7l9wDbDYjetcmd3rD0jD41o2/stlcE0rpm6VIYfKaMoFg2uj/D&#10;cSurFE4979f3bssX2NvU9lDVngAE8EpK6fg+KJioM6aGY+/VI7D9zjMQ+crVKPr0GdTu/QX1BYlo&#10;rsxAU0sxqr2VKPBVIc2vI7hbqe1o8xC5PXUhle0ylfWdwvZorlesDzny634iyzyRnTu+qw2pvhbk&#10;eDuRpWNi2O8SeE32SrXZUMq3JGW37q7D0BkRCJqVQnZKQJ1d4MB0YSH6TIvDEbPDcdemcqwjcVN7&#10;imI/VLuL76Kwz2lQV/3KnzWMYe6j7GF6dvPaDva9bd4eLG/qwfSMVjyzpwTXfh2Kf65Px+pOZw7Q&#10;qb0alFP88tHuwiZCwCPr8nD5lLX4MbGOQOT8TgmLRrZsjoNh759hF9PkbyaJoCfQYtfns/bHcugW&#10;A2WfNvepFrLYhjz0lFJvi9sIz+ZlaPv1E7Qs/wStq5fAS7zpSotAT5UO1yQ++KS5ElxZZlL1BaWM&#10;1cB0vxar9PCedsyXOi9N9ve0Zlw1ewsumrMLi3O9dqqA0sXOfhCYCtz1PhPOf71HPcvmqJXr7cyw&#10;9vlU0N0oZ2W/vLEIh7+0Hjd9nYYk5oXKuM1iKQEOq0W5GZgoNcMQkYavAi27vsKvj0xEzsZvesGU&#10;gOknNRdgMnRNcbkjBQiE9il67jLZJZWfxS7jsdlFBcBdHInKwpGx5F38/M9rUfD1AnLvUgtXJgIt&#10;L7XzuPmOOLVSoh3049q68eg3Ebj6ow2Yk11n6o5mMm00Zbha5SN1NoHXNFrHc/TM6KlCdvte5Na+&#10;ipr6SwiUZ6Gt4lJUZV2B+rzz4G8+mnnsR9DvSzAdhk7+rsk/DQ3ZF6Oz+GI0Fp2MqryTUV3wD1SX&#10;34HS+neQ37EK6V0p7DQ11mFiWGQCUe1RassHWQ92Hj/vaWY1gezUMcb/CoL/KVE5OPuY6xQCUzGV&#10;VDYWrd+3Ds0ytTXaBNg8DnJNnbVIXLcUKx+8HGGTRqCI4CcWKuYoZiigMrDT5s2yq/aCo8BNbFPm&#10;AANRMkiBmJ7VOvpSslytepLId1QAaMyUz+pTz+1nsL3hmdlAgKdn5ElAkVeBgS7D3C98xzwEFO9I&#10;TQrJ+2Agw9I+rP1sxt3SxrjFsgWk8hioIdBKnbc0XE4AHtOH7HYAwsho199+Nna9ezey13+J6oww&#10;1Jano7K5HOW+ZpR3NaOYAFDINp1FSaFoX1Cp1weWjrJMWeeqB6eVuIFU9yS2lJPvpFCyeC+Dzwpw&#10;tR1jNImHntXx2ppcmk9t64KvEjFUx0fPSbVjSoIWlKHvonL0l+r/XhTO/DAac/M7sJPPy0ygZcdu&#10;O0eZmJx6rx3TxF43UL4iSE+njv5UWDNuWF2Ei79NwxmfJuDkj+Jw2JTt+MsXcZiR34VdzI/yoOWq&#10;0vCUFy2lnZvSiCtmrsGLy+MQQ2anI42kKmvbS+NyTIP5oIo4CZzYFwVQmv2XTVPs1WbPZSul9trj&#10;005xaeja+R2qFz6DvJeuRebDlyLjnguQdd+FyLz3AqTcex7SHvgbMh8bjdJ3H4Rv3RKAmrOIn+GE&#10;Nkhiv3dslEDI+LXGXygmvLPz9XldgJrU2I3HfkzEye9swZM72GdJksWHHZjKHsv3hVVMI0PTHQQJ&#10;1mQjFQjKnUnbi3As4C/Se6rH934Ti2Pf3IJnN1chj6GJeHsYECGTzxFDlTAG6jYh4ahDMOvxlaNj&#10;1zL8/sBoxHz8NsCG1uPTrjAy9Lr4WhhCG0Xr+c2YzIzon9ip26lbxU7AFcir4HtYu55yNMRsw5rJ&#10;/0T6p9PIVotIXpuZKWfldVvtyaNUdt9u2w3mx4JOjJy5Bff+GoVNHGGDmS9zC2GYshnqpNFYjtQx&#10;rEw14rTuNuR15yKj9ifk19yPdv9Z6Ok8Cm1Fp6Mq8Vw0Z56OnqajeW0wR8qh8HYcQYJ8EjWOsego&#10;uhM1yVegPO1EFKWchpKsa1GU9wLSiz5GRkcUO0M945Xq7DqTm10VgP5R9h8dwjTKBCA5GAT/x9Ib&#10;pjsr/wCYKm7ZTgWoErFSs6eynOJ8btOTCj5TXpaB6C/fwbYbTkASgal8jNblE3AEkAQlqerl/C11&#10;uJpqtq2PJ8AJmASMYoGmjvM5gaImnMoIprb7Pn8b+PKeqfF6jp+6th9QCZD72S5/B8DUiWOaek7v&#10;GDD3gqrAUedG1V8xgABKVq0Nq6neS3W39Ck8Cd+Ru1cl86VzqDRDXzi2H+L43L5rD0HYC6OR+s37&#10;KI7bikqq7OVsZwI82dm1562OhU7q8iBRAxIliZ3W9oqVsCxVB6r/gyVQN26W3X1XHWmPhUSCje25&#10;oHrj4C+TlMBWTvOaWFpPhvmvyHocs4DsdEpUr6uU1u+Xop9m+KenYcS0cNy8LhffENhU37KFJvBT&#10;IC7Xqd9burC4tBXvpNbg4ZByXL2+FP/4qQinfZKFQ2cmImhqLIKmJZH9pjOOaBwyKxa3b6nCKrJT&#10;mQJiqEW6ZadKO7CyvhsP/xJNdrcaX6fV2iSOTUYJukR4WE7a1c3tDULglOmP+RBIaeNmj4ErQdbP&#10;ft9WCV/MRpQtfgE5/xqNtGuPQ8bIQci9rB+yL+uLzMuCkMmBPINtJZWDXsqlA5A64ShkPnIlCj95&#10;FZ3ha4nkJcQfYoWOR2LYgj/hVsCdUiAuIPXyun5X8oH3dpTi6Nc2YsI3qQhudJNNttZfaVfaRAz5&#10;GcCuIBldA4Aq8HL81O0Q9XtGHcYv2IIL5+3Fx2ntbDQMjCKwFXrLpmrGZCWOIqd5DxPYzVHEF7ES&#10;mx6diI1kp+2bPyflziaqawfsdgPuZr7dKtBkw7D9SxWOhe8od+AwPNlwZVowy0tPPToL4rD5vWeR&#10;+vmM3gKSn5lGMolsvk6RUKEkdPTg2U2luGjuHrwfVclKFyuQaivGRxWf32UPimZjjfRyhGY4OUxZ&#10;cXci0qvmo6DqOvi6TkaPZwg6y09AQ+qZaE4/Bd01R1HdGIGeliPRUX0cMf1UdLWMRnfDdWjMOx/1&#10;hUegvuRMstLbkJv3BmJzv0Jqe7oxFAegAlOxAbkmSf4NTA1ImT6mx4kD1UCH+x+LwqJoQiKwQ5Cb&#10;RHBg6iakZDuW6u86t1i8jmrJ4P1alnFZyi7sevUm7LjmGJucKRkzkCDWz2ynAqZyNmpt5mwbLBOQ&#10;KgVYBLpqsUexPoEXAc9YLN+xXff1Ln+b2YAiINUsvYAxoP7vZ6a9oKcwJHpeDFKz/voUcAvULUw9&#10;K9ZJFb6egNpIQNXeqlqrXzOOaeMz2kBFIN/AdwKminLbAHoo4sePQPj1J2HPg/9A2LT7ULDtK7RU&#10;paOhp5XtxdWZ1GMNSAcPfoHvJqxD1aU2j7HBiddkYgmw04AcDKR63jaQJiALSAWgmk3XPa3ci2ad&#10;hFNUhz829+DSH5PRb+puDFggVyntaVrCzzL0X1CMwTMScOKCELyY2opVfPdXTw++ruvBoiIf3klu&#10;wyO7KzFheTrOXByCQ2fswYAp4eg7NQF9p6VhwOw8AnRgHwCGK1PCB3E497NUfFElW6tcr/RJbYft&#10;SO0qlGC0KKkal0xZgec3se3zt9ykzGJJlVtAqvX6ASANgKkxRpaVtvGz/Z2o0nuClyPrrbux9+qj&#10;EXM5BzYO4PWjBqBZgyHrroDtLIftTV4WmbyWMYp1duVwbL10ONaOPwnxr92BztCVQF0euluqLW6p&#10;7IrL4mP5yV/dZvmpjft5TVrtZ4lNOOnd7Thvzh6sKZbWTj2cz2hSK7BgyLRo1glDQ5CHX7RfqDPY&#10;ElL5AAmxnSM9a2cm/vrG17hlWRR2MnTNdDmwE7S5rVDM9qAUUER5xVq7qeZ0p+9F2Ct3Y9WEU1A8&#10;+Wr0BP9AQM1lQbbwbVlW9Sf+qBFIorCVMWVINltRf7FUUW8GT7UJ3nK0pO7DjpkvI++Xz4DWShaM&#10;7CHKAyuAaVcxaYZNRu91RS24fP4uXPtTFn6ilpDJaxkMN5YFEM2icTPmbKB8Xup2PAspu6capT3h&#10;yKiagvyy0fB4jiWrHoae1lPRXnQWalMIoIVDWclHwVdxPBqzTkBT/p/QUHwc2mpPRFfbMehpH0LW&#10;eiZq6m9EVunbyGpZj7yeElvppNl75zkgEJVN0q2+EsAGWIkDNIGq0sRORFEHOrjT/SdE8Zk/IcOW&#10;DU2d3ICbaXNb/rkJCbdCSmyGg5Hfi2yqXjUcyHKpcm1/6RrsvP54ZE88kuA0ZP/EkQGi7JGmehOw&#10;tOHI6IEEQKrWBF1bgtoLWmKzpoZTZE8NTCppyap8NQWifwDTXgkAaUBkamjme1oxFTjh1ACXQGqA&#10;yu8KW3ZYY8S8ZmCrcJVeXrf3+H4pv+eQtUZffSQ23HEOtky+HYmrP0d1WQpqqDYWUsvSOvpEtrlw&#10;qo+apHO71v+v60puRHZEuNqaylp1zPI+oIHwfX7qXiKBxY7qFpjyusDTiAB/uz1GNfjB2T95XW5J&#10;Lyc34rTFUegzlaKD9+ZVEkzL0W8hGeqsNPT7YB8uX12OJzJ6cE90J8asrcQZX2Tg6DlxZJ/RGDor&#10;EgP42WdGEvrMykZf7Uilrf/0KXcr2+YvF30/JkjPSMVRMyLxRlwjdhBL1FZkppK7oQ6b1AYt6+r9&#10;uOqL3Zi0NBSrK7y2cEbEyblG6ZM9fv+ktHBEpEr3RIv4rLcR2LsUOc+Pw24yzfQJI1DE9qONakov&#10;CUIRATR/NNnpxKFIu+YIJN94AhJvPg1xN56O6BvORNQtZ2Hf9adg/aRTEPvyHfDtXUEMojZL8uQl&#10;ZAVspvrnCB1/85rSJQL3e0UXLv4kDqe+tRqfR5WZv6nMD2Kzcqky9ysxVQNTMlOhsEBM/3RRzFKZ&#10;jiV2PfVjJM5+7mM8vy4ZaXxErlLOv0s81jHU/e5IvWAqumzrYsvSUfrVDATffB5CRw5D5lNj0LLu&#10;E2fD8HN06CZL9TeRWWqlFENjQQpEtWxLtgwLkwUsVyvWDX8zzNpUVGz9GdFfzEJjyBagvcEy00m1&#10;ykcg7M0i4Umzb8DHYUU49/1VeDay1hpbGtOY3inDvo75aCFItBtL1YgvVSWFb2b3FKOwawuya99G&#10;YcVItLcd7sC04yR4KwmamSPQkt2fo9xR8JQch7q0o+GpOA1d7cfB0zEUnvZ+6PIMhsd3BnLKr0Fy&#10;+SyU9MQjnylK6mo1B2fbCo+lp4kmdzSEPAmkfjkXKANTdRhWmnUyVrw6z793zv+UmD8pG3QcO7AD&#10;U63X1+qog8GUz1AiPVRffT5qLl7UNeYiefXH2PzEKGwbfwySJh5G0NKyUgdutWR+OqHUXJkEqGSE&#10;FfxdSbYqMAyAqQEwRTP32iJPQCpROBI9GwDSAzZS990AU5+8HwjDPAB6wzQbKD8D8RmD1TsEUtlp&#10;NfFlm0jznvZOLSUbzR83EEnjhrIDH4ptD12GxKXvozJhB8oby5HH9qZNnTUBZO5EHMw1ONv5YKoj&#10;lqUNzvz976KB27miBcR7kOigRtW3QFkgy7pQvTAu2UdN7J5sk1L1pabzPt/RfhIy2awgg7hlfT4G&#10;vreLIEp2ukhgShCcXYA+s7MwYE4yDv84E8d8kYvDF6djyLw09JmeTBU+jeBI9X02ZY6EzHOujj4p&#10;JyDrU+5WFB3Wp0P+CKx9Zudg2AcRmPRDCr4mUEq1j1V5UGLZjrSn6y6m55ndZbj4w+14f3cmdOim&#10;LKZanqm+qrkW7Tfa4xVD5RUxPmKHttfTP29OLEpeHIVYageR1H4yJgxD4cQRyBo9DImXD6LGcDhy&#10;7j0PpS+MQ/30e9C2+Hl0fvsOOn6Zjs4Vc+D79j3UTbsfYfddiJ+vOQvZM54C8sOIYYyfeOZA3bFT&#10;mwhj2WqjfIGtWGiYB/jnhlKc+fbveO33OGS0yAvf7WUluCfS8Xn3jjFTBuMCI4AJtbyMRO5PW2uB&#10;Gz/ch79OXoJ5Ibko5LVmBmJb37HADgbTAKDaJ8PSzBs66uCL34bEJyZg7wX9kDThSGQ+djkq5j6O&#10;9rWfEtkIb40lgEfHt1JVN6MuE0ax0UHheZUxs1Q4E0HiWoR/8DhSf/kYPVX5BDn5mHEAYEHIB0wG&#10;YTFmZTihzofnfwrBqHmrsaighY0RNtoneOUGItejFoo2xWUDZoNM5vvpzFdedyEKvGuQXfMaymtG&#10;wdtxNNM3COg8Gu1Vh6Emqy/ay+SMPwS+uuHoKBuB7qajmf5DOZL2NyD1d56CuqZLyG6fQnrrehSg&#10;HJlsIEkcNDRbnsBK1H4AWnUiEXiJHQbAVJ3Gjgsx1srOap9SJ/8Igv8J2c+ECKaa3dU1mSAcW3Zg&#10;HlBFBaZSU+N9XqRzAKtg2qqrspG+ciE2PTcJa244FdlUn+XvaWo6AUrAZbZUAaCp1f3IBOVe5Bih&#10;bePHZ+x5PiPWKCA1kOwFvwAYBn6L+ZoozF4Rs9V9m63XZy+I2jEqvK9PB/CMh98Vr01OKX4yV5kZ&#10;cslEdfSwWNCWe/+B8JlPIHfbd6guSkK1p4EDot8OUhQzdCo664R1mdDFemV9qd7k6O4m9twEX0D2&#10;ax0Mw23ULbtnx0ESsJNrYFU4ei9Q5/L4IPgyLnfoneolALCMi/e0AknnR83MaKb6HeVsnIENo8ku&#10;+8zJw4CF/D0zA0FT4u18foFnn7nyTQ1s4UcQXZDl3hOYzuF1mQvm6Hc++ixyn0Gzi9B3XgEGT43D&#10;SVN34s2ERos7mv0phnmxQZmio6EXlvvxj093497vdiHTo7kYdiWmWTqpA1MJgYzYY0DmI2Xz1aOr&#10;sRKlv3+M+BsORSyZaPD4wZRhSLn3XJS+cStqF72Ixp9mo33Hd/BGrgaStwG5IUAJYb0yGagiaSuM&#10;BpK2o4MaVNK0xxH6+DjU/TTLfNhFH7t9hEzWoWGNQJF1qAkqfZePkY5imZXUggveW4XbFmzAjvxW&#10;w0Zp7vJ6YqrtXaVbGBpkbgkUOb4LZYW3ZXzhq3QfLp+2CxOm/45f0mtsZYC2o9LkkCwfRnf5TQHa&#10;n0CUAfPDApepGQ35qPzwVaRcexrSOYqkXDkICWOGIv+ev6FlxhPoWPUZOsM3oCuDymZlga2AEutV&#10;qDa7L4dc7abvaYY3ax9qPn0R+168GVX71jES+aZpFl+p6QVyjgey94qO/xJfjpvnLMcjvwTjt0Y2&#10;RF4TKNioz7TFmeuRGjEBlumNaq1HSmslSrqzUORdiazqV1BVN47geCK6O7Vz/lCOD4PRWNkH/nYd&#10;SyLnfF0n0LYNRXdLf6r3Wvl0NJpaRqOk8m7ktnyGLP4lMR/JZHPGjNnANCGhHaLcBhMcyZkmZ2uS&#10;yq112N1IYZoSmL5o6gli0Q7cHKj9J8SplWJXLBsBJNN28OSI7gs45bxvK7D4WyL2ZUdseNqRyjSW&#10;sSybq9ORvPVLrHrnDsRdcxiKCZ75Y/uhjEzPDs+jiD2aY7/N8DvV/WC2aSAZAEZ+NwDtBbsAiEr0&#10;fT+o9j5vwt+BJZvyAZXofP4SXi8lwFeKIWvdvDZEudKBuQ7Xq9CKKYJpKn+Hjh+OXXecjT0v34Lw&#10;b2cjLz0c9dQmStgWE8lAY0gStITS/JPZVzQIa5Y+WczUx0GRYBewQ2uSR3UqMUf43nJ19ejAVIOl&#10;bTAiEQhRtGG39kvQoYfaoUmAGsP3zY2PGpXikmuV2frZb2VecCDtJjU3tvXgnzvKMWBKKIGTYKlj&#10;nwWAWrsv0BQ4zsols8wwv9S+C4vc2fpztYJKQEqw1Rn8OkJ6DgFU12fzt9R+Pt9nrr4Xoj9Z66BZ&#10;GRj6xg7cvrUGK9n3dHJDjITp0vlSyreOlb52RSyuWrQaG4oabVZfcy2aVDYNlO3LXCal5otQeeWP&#10;XoPmhF0Ie/1uxFCF11ljSQ+di9wpt6L6h3fhiyB4lmUSlQltctRnOWrnKTv6hKJ9jrt1OB81X/gk&#10;NejO2IuMD+5D+Kt3oK1UBj9ilsBU2Mf2bZsisYwduHZB6/GFgz+VenHF9DW49NVv8F18leGgUIr8&#10;mX8O95SP/wZMRV/ZQFgAL+1qxDnvbsXDX4cgrEoTRs4tyvxDGYhAlG/ap/4MRXvFEiTe2llD/XQL&#10;Kt77J6LGH4fUkYNQOGoQssYeioTxxyL2urOQ+NCVKCGwtq34EP7QNejJiUJPSRJ6yijliRxdYuHh&#10;9eipj2P7Y2NR+dMCoLrAgNTSy9FNItcoZoSZJJOnvL0hFaM/+A5z44qxj8mSD51mP2Vnkqokx3i5&#10;mWgSSrbM8JpExJZtQqV3O+p8P6Cw6lVUVI2Dn2BqPqWtQegWcHYNZln14QjK376+rJABBrTdzYeg&#10;p3EA2epZKKl+Enl1c5Dn2cbOVodIA0/X8RIZtzpj4Oho2csEYEpfAEyl2mljC3W2GAJpNLn2f5qZ&#10;GiNl3NoE2tgnr6kzqvMGGJHA1I5AEdDymk3csZ0o/XLTiabmEO/pRIW3CdXNBUiNWo3Et29B3B0n&#10;IfTmExCpPUR1vPLYQQQ5Zyc1EOsVA1R+ik3+d2AamJQKAKjEWCfFwLX32cCn3gmAqTwEpMK72fy+&#10;lAH8PQhFowYg74q+SGe6kgieMVQbw3Qw3q1nYNeTYxD78WSUR21Ac3M5irSfKUHSVqZR5MKWwHzb&#10;b3Y8WynHskvnNZ2Jr4FJZShWac7v9t7BrFTl7FT1gMp+gKm6fSFkXtHRJvIBtv0ZKLbsk5LE57UN&#10;oLYF1O79AtNwAngATG0BBtv3vJwOnPQhmekMsk87/llAKXAsJnBW85rUf10LXNdklUCTYCpA3X/S&#10;aYGd2+8ANZvPZRJQyXKp9vdbUIGBvD54Sgz++kMVZhTLRUrmDo8xdzFnlZXMay8EF2D83JWYti2V&#10;GpomdwhGzIuP6rQxO4EZ+4ifhKPLS/LUWYqKdV9g+S1/wc5rjkH2M5fB89t0oCiYSJZD0lLFPihW&#10;KdpFrGR4DI2xEXPkSsU684tl8opYZlcn0auzHC1bvkDIm/ejNGk3sUJ+7xSm1dIgQDdQFKrJr8lv&#10;O1/taujCLR9uw7nPf4XpISW234B4rZircysNkEiCqY0GYpImSk4Pdjb1YNLPOTj53fV4f1sOSszH&#10;yk0OKQMkV8YI3fpWF7njqQxDiZEwoX5SdjnWe0M3IHXy7QgbQ1V/9DDkjzsEmSMHIPWKAUibcAjS&#10;bzwWybedguT7LkDOM2NR9ur1KH7lOuRMvgYZz01EAlWuLfeOQdin76OriADbSaLtURy9s3CqGKZB&#10;a3JlK93B9N+8LAbjP9yKlbVkf0ydXDYimGkdB+Hsj1Kt1ZC1cqMSSfXrkJQ/BaXVM5i3r1Ba9jIK&#10;C0eSmZ5kYNqj85r8Om6kPzydQSZdBFJ4hqOn7Wiy07OB2uPRUjQO+ZU/sMyiqd7nslHJpKCGps7l&#10;QTjZps5ykiptjtMUAZdGcbEZ26nJAFWdKDBR5k4fDQDh/1zU2OWs7UTXBBbq/I5ZqRPzOZaZ2e2Y&#10;LmM+fEcTIgLZBF3nuwlsrJlU+XPYqfM6GlCdug2ZP3+Aja/djhW3nodNk05EPDtEwdXDCXJ9TeU2&#10;4AwAI79r5t3MAJS6K+W+1AucAtL/Bkzt/YDoPX4G1HxJ4L6dRGqbsfQhyPa1M/MLxg1C7lWDEHLd&#10;cVh17Z/wG9O49ZWbkf7jXJTFbUNZaTqK2qpRxDrKVB2xczoneQ1ArCuVF/Ouegr4BqsNaVASQMpv&#10;2an7sjs7tV9gqDJ22oDKzUlgEDsYfPW86kf37fhti08g6QA0TloUAVX1oXpR/FqOrFVNcqNK5rWf&#10;mntwzeZyDJtHdX9mHMGRbFN2UM3uzyojYFL1l/3TZuZ5bV6JHR8t0OxrLJQAO1tsVaq+1HwxWwFv&#10;DvouILjKdKB7M3MxcHYmhn1YhvtDpWWxLTAvWnwSxXai9hLOtv9FQRNu/mw97l2yDcFNfqrKMsVp&#10;9pxAx2cMRQxM+dtPMG0i5ix9C19ffSp2v3AbPPt+JYFKR1d7LftfK/u9fM+JOQRMB6EigaKB0prl&#10;my6AZKjGeknubLeqWngTNiHp07eQvuNHeBuL+P5BYEpxPqjSc3U+vzu2JLm9By+vSMT5r/6Ex9Zm&#10;I9TPpNgT7p397xqYsnKMnTIQnYsiZre62o+/fBqGo95fi8XxNXyR/xQpK9+QmGIGXBaaoFXmWu2+&#10;ogzJMGt+WB5NLPFNdjQ0lhFQf0fjtPtRcf0xyPtHEIouZscY6TpDJT9LLgtCHiWLUsBr+VQVE/4e&#10;hNgLyS4mjEDNgqfRnK/NUkjjO5kVgqkVFgvNfFGpDisd8i39JLkely8Kxd2/ZmAXoxcj1J6Qarh/&#10;XJopkPAgvacQaXXLkJX/BGrKX0Bz4xyUF72KspJx6Gw/jvFQfaf4/RQyUh/FS3BtI1ttre2DlpJD&#10;0JB2PNoTjkJ96s1IKwxGQXs1crsbGZ9Uvx6EsHKCmb4QlnAEU2vb3rEcnYrtOmiAiQTSp05os6R6&#10;9qDr/3MJgKlT4cVswlkOduY+69VUVJaj2QV5z0CU9W8ASrEZZqWb3wWscpkSsGjGucJfg8qKeBSE&#10;/Y6s795H1rt3Iuf+c5E/egCK/8Y6Pz8ITRcEoZl128R20Cy5JAgtl1JY99rDVFvu6ZA7TUZJZHsN&#10;LCmV61Mb72nWXr91P/CpezoYr41hdTDcTkor21n9RWxvjDuP8ZSQrdZcNwjZT49ExrxnUfLzXJSG&#10;rUZVSRoq/W2m1UiVj2ab0mCmvT1txyRqZCozlUWgDQVYvAYfTQAJUFPFHPluYBf7AFPV8xp8AmUu&#10;UfmpvuVWpaWZ2ghaTFbPpXi7kN5J1suy1iYj0QQPxS8Q1W75ek9gqjZsJ9UyPIGp2K9ONn27uAvH&#10;LU5C0PvB6LeQYLqAzHIWgXFmBYGxHEEfEUwXyV4qW2kxGWcx+s8tJDgWElAJpHMEulqSKjOBntGz&#10;vc8LgOfyPp+z46enF2Dsb+WIbG+xRQqR7Gs6N0pugBFsTzs9PXh+TQTGTP0ZP+c2Eoy0SFSETN5D&#10;vbjBPBD32Ne0OCcOOdPvxbp7LkLVlt8IrlTTtWu+lwAqcOQgY6uQTEuWd7ltYcJv8g+Slk2i5yVO&#10;EfhYJSQ8Il5N8OVFIImabcRvH6O5TByekM5ByMcw7fA+4Rlf0oHQWrwkBl1A6rs4tBoXfbAWVy2L&#10;xcq6HpAXMx49KywUAIte4iA1n+JlxWke7bvcNpw0cytOnr0FP+W3MJGKiLDJzm9/DESz96Rm/M7R&#10;ILBrC7Mkjqjzl3SAf2BCqVt2Dan8Kfvg+eo9VEy+FgUP/Q2ZVAWTxg9FzMi+SBzVD2ljByKO3yOp&#10;isVfewRS7/0LSl+9CT1fvQ1kaq0H4yNTMDZttFxgqtlBOfZrGwMP8liRT69Lxt8WBeOVmCbsYzIT&#10;mHlbxaNPNTyKfWeKpWJp96a0mikoKh4Nb/11aC6+B5UZt6Gh5B+2LLTb399U+q7O/vC1HAJv3Unw&#10;15+NlrLjUZkzGBUZw1Aadwia4/qiKusmRJZmIKnVh4xu2cHUWTxUd1oMTHX0Q8DOpc5gDIUNzyYz&#10;+KxEkxeSQCc1xtKb7kAH/d8RdTT3GfjtPs2OZ/GKBbvr2qVKu+4rTmffc0xU98xeynoM+DlqNlnv&#10;JTAciU4HUIeOYO2n9LSikM2wsasebTUZqI/ejMLl85Ex9ymkvHkbUl66FmnPjEPSo5cg7oHzEXfn&#10;OYi56XRETDoBYeOPRciYoxA6+lCEUYMJGz0YEaMHIYxsMmT8EESMGYaYUUMRfeVghI0ajL1U2/eO&#10;HYx9vBfMdhQ6cTgiJx2OKDLhuBtPQdIdf0bS/X9FIuNKeJZxvn0jAfQBlC55ESVbvkRddji8LUVo&#10;8zdTkyATZXsS+xNAhjE/kQJQfndmIdm2Nai58gqUpStPDkZWDo6pWxnxvYOf06fq2gYflT3jcvuT&#10;ujoOlLvEypb3E33dSOEzaqORBFM5xRuYKm29z1vY/C0QVTsytszvyzuBsb9mYdD0Peg3P50slECo&#10;Wf2ZBD8BoWbnDUjJQgmWOqCvn5z855QSWHlfM/ly+BcLlZuVJqUUhjajlu11gZ4Ro+X393NxwVe5&#10;WFFcQaBX+9bAynQwXVL55d89M6oIf5+yBm/tKUM6AU6z5Vqt6OGfNEs/hb2ZDLIdyI1EJgfhiFfv&#10;QFdlqeFNl0d4Igwi7OiT/dxYJctGGqmf8So8haOd+b0EUz8/7R0CcY+vDl0Ze5D4ydsIXjYXLYVM&#10;FZmpfEblwWR2T9adnfdPkNXSeE0yacJpfb4HV87bjnPm7MLHGR7zSlBaZVsVeAvz+ItgygwL5WWA&#10;9bNBNDKxC8PLcfzba3HFVwlYX+e3WXybgeN9xssIWRqk22glD6zIQTcZY3dxBn8Ts7v4NCvejMyM&#10;wCJl5IEZf+rH6CrJQOW2ny1ju968Hxsevxpb/jkKIY+Mwr5Hx2DHczdg38xnkb32O3SU6NhmqfDO&#10;oCB2bDvHUJzJQWAuEHcmitiWLlz3+Q5csiQCH3MU0fK4gDokG5MJC9xAQM/zvWwqJxn1T6Gs/Ejm&#10;4URW4LmojT0FTamHA83HEEQPQXfHEPQ0HYKO4j+jLe1m+DKfQGf2TajPOBN1ecfBU3squslSS6sn&#10;Iay9ivGI4Wi1k2xIrWz4OqPeawwnluqMJnySmIZEpsvUZV7X87YNH0Xg5tQ+12GcfVMAxk7GdAdE&#10;bFBy4LcDOe3sE9jdx913v3UvMNsqZuw6vOv4ZrvrkfeAmJUTgYIBq9LBNIhxuNMqmW6J3mG+LK8c&#10;UJV257/rZ/50hLHfJk3iCFbhrU3YUVWJ9dl5WBURiV82/Y5fVnyFn76YhWWzX8aSt57CZ5MfxafP&#10;P4glz9yBr5+8Ad88cTWWPj0OS58ZhW+fugrfP349vnvseix56nosfu56fPrCTfhq8h345pX7sfSt&#10;h7Bs6lP4dv5r+OGr2Vi+fAlWbliBzeHbEZKXiPD6MkR0tDD9zJvYoyYAmX6bHbcyVn24MjbQUxnx&#10;0wY6AaTqzvLrBpZEPc/erUm6JHYJlasbhGSmcWWeyE/Vs8peZ41JBNhaw664JPodEL1jk6UU2fd1&#10;Oq5MPWLIVp9MjwYzAapAS3Whc6nUfpzdVUyW7Z5peS+uGmdpZl+2U4KhZvT7zcpAH63dF2CaEFQF&#10;iPbJ3wJabZQiximwXUCROUBmAc3ma3JKoKpzpxaQ0coE8EE+Tl2UhjdDsrGlQ2lw9tMoDqwqY21u&#10;/VlBGy77Ih43/pCJHTVu0U/g5GC3CorfCWhS41GcgoL5LyB6xvNUxwVnBC/eF2SpnwtCzRfdCBUL&#10;WJRW71MLFrkjmrE1yjNJTFWLesiF2wrh37oUMc/dhrBP58JTmMvntVTVmSd1cocd1Mc2rL0A3K5U&#10;ipN9ptmPG74Mx1Gvb8Zre+pQzuhk9JR/u3ixBgQDU3NFYiZ8bBRydM/hwPD6ujSc9u5a3LOuGPvI&#10;x+UKYFtNMeGyaygi0g5UhW9F/OezEDl9MtLYIeojNpGSE/yYoMCqewFeDxuTmQYYpQEgmUD3/0Pb&#10;X8DLUbTf2vCWuLvi7u4kwfXBg7sT3AkE4u4hxAgSI0bc3WW7u7u7zB6f9a1VPZMEzvM/7/l+73nZ&#10;3OmZnpbq6qqr1l1amwtPcRxcuXR6E/fBHrHZdHFwRW0jqA7BWRgLt7pOqX5EkWnMgqm1hLNAqqoH&#10;wdSKaPWP3Zxdh7umbcJjGxOxlifJdbLGC1vqQCpLpbsSnDpAh3tsdPNjkd3wPirKe8LbRKA2XkaQ&#10;DkB5VHu4SnuZOlGfvRts5a1RndkH9tz7YcsYCkf+AwTojVSzl/C8a+Gq7I7CiqHMeNUmM8TwBUVI&#10;nfLlaE0fLQms1SvTvNZyGBkuJzKp4DMImkxXM7IYL1neBmR6G2n6bqc56Gq4kMc4z+O1chneHDfd&#10;0YB5mpHLEjaX2zxuZYHvuTw+m0o+i9fPcsr4nZ+zec9sFxU5330GM2GapwXJTEjJnkak8m2nUOUn&#10;MCNonkstpRLGc7W8r+LNyuBSY8zQ3KehjYKwJueINyCVelN8W0CQ6XMETUMfZXL9Ip1UXS0tSG+s&#10;R05lKQpLc1Gan43CnAwUZiShKDEcRVEHkR+2A2nH1iPt+DpkH9uO/OP7UHTyEIpijqEgNQzFmdEo&#10;z01ETUEaKoozUUwrKC9AbnUFMmqqkVpXjwx7E70Eq95T1RdaBE4NfgqrTM8iBaWC1ixkyDQS6Cgv&#10;sFqNhWq1txOc6sXQQnXFsJv3Rm9IRuWkeM1hwZ5LzyyX7828P2czsp2NyHHJmozlMq7zGNf5emd6&#10;T+Zd2ni83nkz0wSN98ni+8tkekj3VCPdUY0cpw0FBKnuk+pq4Xtj+mH4MrgvhffRiqjxfN8Ctd7T&#10;qjoPhqwl/EaGEY5ZCJmSYxqNWmlmKa1sqpZ9NUBJnZp1pLSPFugSZYAq42/Gxc+0bGY2gmbxmJmF&#10;CKFKDZ5Yiq5jI/HEiiNY19Bs3vlJCqpIIjOSaUjxrvX7n96UixsnH8RfqbXGA5ZAM/MQszAynfYF&#10;R8YTavNRuGgkjo0hTKvU/s+8z7gmeUw+NxzRlue5ncSrIMz3ZqosVT/Kd21qUj11vGYZHWhyJP84&#10;6qa8h/3P3ICo3+fCJcXr0oxz9ZYAZDxrQJGP78PNdyHIGo+d98kmUV9dk4Qun2/EWxuykMeCU2Ew&#10;/eLNn0KlOlOeoJ1ClipcD5c58fKiw7jyp80YEVZnVugzCpPHmJEKhICWCnDkJWDrqA8x7dEbcOCz&#10;55A1+2vETR6GloN/Eu5FvLwVUZKycset0Q0W/DRxgSY/0exSxlw0ZyV8Ldzaq7lPXR4YEebhGDmq&#10;H9H5uhbNLBdgYCpQU2jzGdQlKovSfvKBdAyatAafnsg1LYmmvx/PNXV8fGCZQGoaDrgvgfdIbD6E&#10;3Jp30djQH15C02c7D/bCgVSdPWCj6vRWnM3Cow9aKkJRkdcKtsoLYK+4Cq66ywjZC+FqvhRu292w&#10;VdzAjPwZVU0dAUqYMjNF8qVolEwSX24qAVnAkFYzRmv5uZEZsoWJ3+lu4gush8tVA5ejEo6mMthq&#10;CtBI1V9XlMa0lYLyrBiUZESgKD0MeWnHkZ16FNkpR5CdfAg5tKykQ8ikZScfRm6q7Ajy046hKOMk&#10;SrIiCZw4VBUmob48Hc1V2bDXFMJpr4ODGd3prGfCbmQZ3sQ00MDwNaOExWE2S3Y1wpi5X02B5KM7&#10;S7eUZubGpFnKVu6nm5nYalSLYDo5wcxx0O7GtnoHtjZ6sYOZaVuzZdtpu/j9AAvqo7RwWgwtkZYg&#10;4++J9S4kVzcjqaIWMeXViC6vR3xZExLL7NznRBI9poQGAplCJonH65x4nhtLRRDGz2HcH8F7hPPz&#10;8bpmhNmaGEaF2RruqDpH05OBWz2Hqd/jZ7nOOkbPqkJBYNJKA9lM0cUsMCr57hhbsBESdr43B11I&#10;u4N7GJe2uiLUMX5ry9JQXZTMtBJHxy0CxXxfhSlHUcB3k590BHmJfD8JB5CbeAB5SbJDlul3vtcC&#10;vrOi7AiU5kWhmqKirigODSXJaKnMh7eR+YTvy0MAuDy8P9NQE+FRz/TVwHdWyXeXx3CmM+yq4nrz&#10;WA06TaYy1QgowrQ1wRlCgAb7+46avqUGktxOzTH7zbr8pt6UoJxWZMxq+U/lMWlUpDxe6nQmjxFM&#10;J5ch9McYXDfnCOaXOilgCFMKBnk2Zj5cxp8mT/kyqhZXjt2GcQcyTLcj9QdXF0tTXWeAynzu4Iuz&#10;VyJn5WzsHvEhHAXZ5IE8YRvzvBM2FiSBpULUeOXid7Xcq1VfVQDq5eORuhRjPHTIbRlMFOtRO/sj&#10;JD50Do7951Jk7FgDj7phMq+hKR8oT2H+LiZLBFbVo6rqgNeX2uWVpUS/3FuI7l+tw5O/hyHFJoVM&#10;hCnMKgzIEQlGU2cqmOrB1IdqdUYd7h23AbeM2obfM1vMQ2sCAB7Es3ki3XStv+JkBt0x4m0seOJ6&#10;lPz+I7y7fkb0h3ejYd4wBk7ZSgpWICQ8+cCmopcBU1Wx6aVKqJrWNAbey1JY9aCCpuS6RiZoXWvV&#10;tZrSgQ9nNZSptBCQ5eoblKrOwUyMoK5bJ2rdeOvPg3hwziZMz6o2KsS0ivNcdRsxLak8RwpLnZyl&#10;PFKZIRKqdyO/6g04bAP5ItszwXalSz8Ajbm9URnbnS/0XEb6ADjq26K+Oggttnawt3SFjeB1OfrC&#10;brsClZUPoar8OZQ1LkIcn0fDU82687y/VGkyFUk41VdkehTSMo4jJW4Hkk9sQNKRNUg6sAzxe39F&#10;1PafEbZ+Kk4sH4cjv/2AQ/O+wOHZH2P/zPexffob2DzlFWya/DLWT34e6yY+h78nPot1E4YaWzvh&#10;Gawe/7SxNeOf4Xfu5zEbJ7+IrdNfx45Z72DP3A9waNGnOLr4Mxz/8xuE/T0FEVt/QRzdn6SjK5Ac&#10;8TeSY7cgOWUfkvMikFaRgoymAqS7a5k5qcb45uSyac5KmdxOE6d8t6bfLJ83lqk6munkGO2vshp8&#10;dSAMw7ZG48sDRfh4bwne212Ad/cV4x1+f3t/Pt7bn4MP9mZh2J5sfLQnF8P28vu+bB6bjc+5/Xxf&#10;Dj7dn4dPmJg/3VOEz3bRdheZzx9x34ey3cV4b2ch3t1TgHf2F+CNPTl4d1c+vthbii93Z+G7Xcfx&#10;V34B37uUspcuMAsAWhJVpLoZydWW+61nk2nuVj1rigpATZ9Xn0uApyAlPwrJaYeRzHeXEr4WiUeW&#10;IXbPryYOj2+chcNLf8D+BR9i3/xh2PPLB9g5+x1sY9xvnvISNk56HhsnPIsNE57DOr6fdeOesozv&#10;az2/r+dv6/g+N/C4TVNfxuYZr2HLnDexd857OPrzRzi54AucWDwcJ5eNRNS6qUjcPg/xOxcjavcS&#10;RB9Zh+TonchK3I8MAjkmKxYx1Vb6n5jjwRV/EqDj4hEyKdMAVf1GQ+jyy+0PmiqQqn+pukTx98m0&#10;STx+UiGBWkTwUn3K7Td9TnnMdH9jlulyRcVqFG4Zgn5KxMApJ/FVUgt28b6mgKKSj2KBrLx2gHlu&#10;RpETt8zciw9Wn0REs/qDy+MVTCWUmM/lhcrNd9ah7MhW7Bj7JXI2LQeqCTwqRs1/7JJyFDsoUAyK&#10;yRir77vkmyDLfTaSrIBeb+xm2DZPQ+nooYh58nycvDIIWS9ejRZ6M6YHUm4k6rcsRPHisajatxru&#10;imyGRSBWNYJQJEhaC4pOimrAOaN34K7Zu3GQhTrLaMKdwaK37tEczMzvhClvzzNreZImRZ0TXYrr&#10;v1mCB6bswq5yTWpBmKpegseYOg2nk8YHrs5D1aF1yFgyDc7kPfDF0RV77zY0jf4PkKWoIygJXR8j&#10;x6p/UFWt5nMyj8t/yUHRnxGtCmRDeJUsNDflvvqg6XdTp8uINuvHEKamWsKcbxl3EtA+E86/C224&#10;f8pmvLbyKF0c9dejEuX56rKhmcINVPldYFW3KNV5JVFVJNTsQWHN21SEA+nSB/O9teJD90RNXnvk&#10;hYfCUUZl2tKX+1vDqQmhPUGw0RoJXnvLeWhovpsZ7TXkVo1DOY4yATmZgAL1l2qIciDH0YwddFHn&#10;zxmBPya/i6VjH8PC72/D3C+vxIzPz8PEj/pg7LvdMeaNDhj7ShtMeLkVpr4SghmvB2PWW9y+F4zp&#10;7wZxS3s/CLM+CMacD0Pw80chmCv7mJ9pcz7i8fzNHMfjp78jC8a0t4KMTaVNfjMIk3jdMa+1w/j3&#10;emDqpwMx/asLMOfHa7Fg/CD8Ou1BLF/wIjas+RxbtozGvkPzEJW0EUl5h5FdkYi82hzkNJQgt7kK&#10;eVQS+YzPXAI13eGiG6y6Qqk64PfCCtw1cwn6fzYf5/60FQN+3INeP+1Gj1E70XPsTvQaTxu3Az3H&#10;bEeP0TvN/m6jdqCbPo/ZxWN28/d96DV2P7qPpo3cjZ4jd6HXKO4fswc9uL/H2IPoOe4wuo09hC7j&#10;DqDj+L3oNG4veo85iL4/7sZZw1fhrlkrsDAr1xQAAqpUc5rLhSJ6BVpAL4+ZN7eFaogFR1ZdBlIr&#10;YhGffxAxaZtxNGIxtm4dhQ2rPsXK317BbzMewbxxd2D2iKsx85uLMOWzARg/rAdGvt0V495sjSn+&#10;OJ76Nt8X413vbCbfxWza3PeDaXxXfD/z+J7m873N4zucS5s9jO9Y743vdhqPnUKbxnc+402+T76r&#10;2W+2wpTXQjHm5VCMfbUdJr/D9/ZBf0z55ALM+OoaLPhhCJaNeRLLxr2MJQtGYnvkcVONtZZq/ald&#10;NYyXSARNSESwIGhUplx7AdHvuguq/4Jp0KQSGrcTCU3CNIS/h8wgSKVi1SClagB1s5pWgaAxGegy&#10;PgJP7avGCt7TVO9QNYcz/6uNQlU9K+q8eGLJCbzw6x5szG80kJJQM1xh/rTWhqI74aJYq8hH1PKf&#10;sfPjJ1C7aQ5QSumjZaGb6Z7bSugcc9tIyGqeY00+X5YMbyH9CHpljgNLUPvHT8j4+jGceOwshN3T&#10;DZH39UT8ra1R8s5t8KYd5T1KYd+xEEeGXol1952DzcMeR9GhzYSPOv8zPPLCacSL6cr1B337W3+J&#10;wM1TtuKPxCIjMk0jmqo+NYKLzxHE73QVvKjiWRo+NeJgNi75aB5eWnAAUXTP1D3AoQsTpqYrEk/W&#10;jPjeFsroRrrj1eV0z+n8HP8b4U9chNIXz6Pv9hsDy9KhpdRy292aek+lh8oOctlioDFBVCpWYCTn&#10;jFldDgRX3VMwlUmd8hqCKgPOPbyO9ZsAXcjrTo+rwXUj12L4gRQc4T1M9xG+SDUymIYfQZVmdZZm&#10;xuc1Up1UXPWHUVj5HlrqBtAtCGLYQxiR7VBbHIzy9CB46ruytOxgZtZ3B/qYelrD5RyIhtobUVL5&#10;IjLr5yLTdQipdOTVcKS6QTVcRNI9Ub1nNQG7ffcaDH97EEY/0wvLPu2JDWO7YO2kUKyeFYTVC4Kw&#10;YUkQdq9ug6ObOiF6VzckH+qBjOM9kRnWC1kRPZET2Qt50X2QH9sPhQkDUJx0FkqSz0JpytkoTzvX&#10;WFnqOShLORelSeegMH4g8mL6IyeqHzLD+yD1eHckHOqM+P2dELOrA/avbo8tf7TBhl9bYfW8YPw2&#10;iRn+R2b+rwmDj4MIhxCMfLk1JhMUiwj8pd/fSKX7OA79/ilit89Gfsw21JUkobGxHI1NtShvrEOs&#10;y4ETfB9Senub3Xh7zTGcO3I9Oo8+jPbjotF2Qixaj41EyNgwtB4XToukxaANlVO7cQm0OLQdx2PG&#10;xyKY22B+bz0+Ae1p7XT+2AhaJI+PQqsJ0bRYWjxaadljTRXHDB00mb9N4fcRh9Dzx014d3c8ttus&#10;BhzNu6lJOCronjc1lKGlvhA1JTHIjF6PsC2TsGvx+1g39T9Y+sP1mPfZ2QRjZ4x5MQQTXme8ME7m&#10;fxeExaOD8OfUICyfHYQ1vwZh87JQ7FjdFid3dqan0Q2JR7sihXGdwfeWE9UHeXxfRQkDUZZ4Nt/L&#10;2cz3Z6Mile+MVpZylvlewt/0vgp4bG50X2RG9kZ6eC+knuiB1KPdkXy4O1VwNxzf3An7V7XFjt9D&#10;sHVRK2ya3wZrZ7TCXz+1xbIPO2PyE7SP78GOE5vpITnNMM9v4lrQZ1I4gifEIFj1nRrdFBhzr7pS&#10;06ovl5+gFFTVFUoNUZPL/VuBVVUA6QSqOvbrGB5v6lwJ3OlV/D2P7yAK16/Iw8xSVf2oUFVLvtPk&#10;PxWwO1p8GLYpAQ9NW4+5EYUWkJjHPSzY1J1SeZyuL7/LT/aiKekETr5/Bw6+eDEKJr8J98aZwLHV&#10;fIkb6HLSjv8F39b58KwYj8afP0HhD08i6a2bEPvceUh8egBSH+qBxMFtkTCoI44P6YaEx89B7rAh&#10;SJv+Mbwx6+FbNxIxD/XG7js6YtWTVyF93ULm8wYGgQLPQbbQURajavgc24i7J1Zl4IrRazH6UDJS&#10;CTHNyi8h6pUytWBKlFGdqle/Etv7W5Jw8Ydz8elfJ5DsUL0GecgTVNlrdU0Q4HiyqG2oSGMENB/+&#10;G8ceOx9pg1qh6KenkL1xAepOboQ3M4IlBzVvUzkhVc/jFWE8hwElBxlYtaapbrSRgaLEdpD3jFwi&#10;n/eQ6T66t4thsNx+SWozoYrAyu9Sppqx/NNdxbhq1EbMTCgxGSaWV1bm0fhpvVh1fLbmE20h6JqZ&#10;2OqR5i5Ftn0fCireQkNlf0ZmW3jcwVTGQXASrM76EPiaWpkhpV6HhpDyuxmD3w32hstQW/4Aiiu+&#10;QrZzB0FayETUTJioA77q3nhvNUQw3JV0K2Li92HW1w9h+hPBSFtwMRrDrkdlbH9mqi4oz+2GipJu&#10;qK3ojmZNotLQEy5bd7js3eB2dKV1hmb097m1kF83Rl73f5qvB62ntfXKujPeerBQ6Mnn6cEE2ovw&#10;70Vl3R325o5oru+IuoqeqC7qjYqcnihO6crM3BP5UYTv0YFI3z0QSesHIn5Ff0TN7YYDo5h5vwnG&#10;6o9a4fd3u2Dh++dgwefXESyPYMPiLxCxcz4yE7cjoyEX6cxAKtw0k/wv8RW4Y+FJgpDwZEYNnpRG&#10;VzMTrWYwczJjBk/JYCal6lGfRaqg1rRWdB3ViTyQ4fW5NZVU6ylZvEYaWk1LRei0NAQbRXW6rs9A&#10;QrCYloLQ6bw2wXvxrONYVGAzQqFA9Ym+aqTXZiM1aScid83C1sWfYfGoh/Hzp1dh/rAB+GNYZ6z+&#10;tBW2fx+EQ2OCEDGrPZKX92FG64es7YyfQ71RRNAVJ/ZAcXpXlOV1RSXfW43eW313OGxdGMdd+N70&#10;zrqYd+d18X3pnbn5ntz6rHd2+j2d+mzeXy9mqZ7Wu+N5Tl6jpYVpje+tpaEHmmt7oqGiF6ryu6My&#10;uydFWS/Upp2FisMXIXpKLyx6iqD/4WEkFZxgHtD4f2BukQvXLmAhNSmKcSaXnvFkVjJV9ycpS5mA&#10;ynfB92GpVrXsq0+q6ksFU+6bpCGlGYz/LIRqJJRmkzKNVcXcn80Ckt7BmJ34MU4ToKuKzYloKr1o&#10;MwzXh+NMD9MiijBo7Ep8sSnOvBP1+vFQnDGimGMkkdxwudQKz6iwl8O++nsce+5sbHnkLCS/Oxh5&#10;nz2M3K8eQfYXDyHvo3tQ9NbtKHzhauQ8zjR7bwckDwpC2uAgpHObTcsc3Aaxgzsh7oUr0fjbV/Ac&#10;WozS375Hxtg3kPDerTg0qA12DWqPE18+iXo1oNNT9cn7VkO7hCM5o6kDVWXy5vZcnPfNH/hgwwlE&#10;Oaxh63YxUYJPMNVsTGqTUgeEQ3ymoSvicPVXv2P8jiRk8YkIZNOSb1rLCC7jZhulyLPcvClBhZYq&#10;1O38A4cePx/h11BdPdAfS9+4D7u+fQkREz9B3C8/IenPichaNQslW5agZvd6NB/aCVfYAfjiDwIZ&#10;RyjTGf3NLKsctXwYRizV8qmqBd7DqFIpUXFYVROqMyGIQeO/2FvlwVPL03Hr7CP4raDRDPvSGGbN&#10;VaoRIwKpLNpr44tuQIyrEhG1iUiuO4hK7zpUVL2F2pJzqbiZKewhaCJMPQhmGGhaJM/WhmHrShej&#10;HzwNZ8Ndew2aygYTgs8gr2QMclwn6UY2Qn0tpUqt3gO6pxtJPjvSmaiKGvOwY/l3+PmFtshdcglQ&#10;fhcLmMv5TH1NJlLG8no68Zk78BnbweltS6i3gdPdittgM2DAo3Bp8EBgAIHzn3Zqn39wgYsqW+b2&#10;hLIwYiEgc7UmmNvxfgSzMrCrN1NFP77ocxm5l3J7Db/TmmkN1wL5l6Ipog9K93dF6sb2OEY1u3lm&#10;a/xOwM78MgjTv+yCucPPwR8TbsW2FZ/j+OHfkZZ6AKX1ZaZh6O2t6Wg3ci8zYxIzHjMsoRes1mAz&#10;BlyKiOCcxEw7sYhQpUkJKYObmYq4NXV2/GxalwVhq2U62KgpZnKjpPibuvDMok1JQwgVa49JYXjh&#10;7xRE2ekNOqqQlbwV4Yd/wYY/PsLvdNXnM8yzvuiM2XyGpT+FYvvs1ghb0gap69ui7EAHtMTwneQx&#10;ThquYK6/mvFxGdM648dxEeOM+z0sfD2CXxdCoDPzRju+mxAa45rmdrFQ5rtw6r3QvDIttsitj+8m&#10;8F2/qfA279bD8/WudB0e4+DW5u1Id7gT36NG4LXlO+N78/bmNZhunAwDGLbq2xA1oxuWvNQFB//8&#10;AkX2HKZzNaj5sK7Jh+d3FKDrVA0x5TtQdycDUHWDEjClQPk+VLhNTeFWhZSAyrhUgWbqRRXPjHOC&#10;OFQjpSZSpY5NQvDoWASNikHHSdG4+JdjuOOPMMzMrCE8qUzdduazJkRRbMWSIapiWVPShLumbsDT&#10;fx5HBAWQxJpZEJMA1dQh+tOKGXbmc63EgaKTqFoxCvvfuB0b7+mD7YNZsA/qhGN3tkXkoLZIGdQO&#10;mbeGIvuWIBTfGYTKe4JQfl8Q8u4OQsIdITjB45NeuRl1f47mtZgzXfnwph5B3u9TETX6dSSMoJqd&#10;8DLqDvxFCWqt3KGwmHH6ZI/6tDYw7OLJj/vzcOEnC/Dcr3txuFFVoPTaKexMw7hgKkWoekkNw1xb&#10;5cNdC8Nx6+h1WBRZiCLyTC60aUwisjRjlNUViS633HbTgETcVmaiYCldpEcvQPz9PZHy3hAc+PoV&#10;7Pt8KPa8dx+2vHoHtrx8K3a9dgv2vXYnjr15L+I/eAKZ37yE/JGvo2zqMNSumAD70TXwZEZaIx4E&#10;Ut7frAHFks10yvWXXZo4Vh191XJHyWhKsdVpDRgyLxz/WZ2K1TUepPE4gewkn+0kjxXc1HIbx7Iw&#10;hUVHTFMhjhXuRHLpJNS7JtJdfwX1RVfD2Xg2GuxtUe8JQouXiZsJGi1Uq3T1PbUD4am8DE25V8GW&#10;dy+aCp5GScZrSM8dS2UaRpg24yTDqZ4D6n9oTZ+mqgUbopzNKKc6jQ1binmv96PKC0V97IUM/4Ww&#10;uwlOR2tmutZwOFrxcwgcThohamfmcWhxPieVMfd5/VsPVbJMallbN82lz6qicOkYZkgqaDfNxeu5&#10;adq67DyOhYWL91GmNbA1E7a0oQJvB29jZ7ibtdY/wd7UhVsqKSojHwsSA133AG7PgbvpQjQUnY+c&#10;8N44vCoUSyfSDf4kCD+/2Qq/fXA+Nox/FEl7fkVhRRFmHMvCuVP30WU/bqlKAVQKyKikgLKUOmVG&#10;pbtoVKbcT9OnkUpTn01mV+bmb+bYHB7LTG2WONYxOkdwzaGCpTIdcQDXzzmJeVFlSMtNRfLOOdg6&#10;4QEs+XQA5r3VBvPosi8fT/X5VyvkR/RFS+Gl8DZcTGieQ+vDwoSKkd4HqDB9VJo+Kk5fM1WmMXoI&#10;VPfeZhZ2LaFwCpoGogKg4ry1iV8336nbbPXegikS5NWwcOZWVUn6/o/3ZydU+X7cekctlmdkc7RB&#10;M5Ws3d0Fdr43j03vuB3TRiemi048pgNTv+bavQzL+Uy/vnEhEg79hmxPmWkEOsZ8oKVFxmS0YOBM&#10;gm9kLAszf2Fl+pkSpNNoU+kN8J2ETEnm5zSaXH69G8a9iX+9M9pE/jYmEa3HxKDrhGicPSsWly5K&#10;xeC1GfgkvAwLKtzY5fIhkt5lAtVdIu8vDzGSn+Ud7rd7CdKjuGv+UWyocZtJQ+Tee9xadUPDQq0q&#10;PHme6lDvM+0z+ajasAARH9yHE09eiPB7ulJttkP6kHbIHdwaubcHI++2IDPBTh7VqGbcT3moM+Ke&#10;vhCx5E/tiqkUa0kMhbpKkVd2GwtGesmVWfDmE7DlFHLOKotrqm4gTH0Ub8xI5I4bzQyXRlYuCCvD&#10;DZ/+hoenbMKOSqeBqeYFMeJSMIUqfBl8teTPTXfg2mlHce/0PdiYXW8AKxdaKtDqEk+gEV5anEqr&#10;Cap/FlMg3IUJiJj9HXY8dwMapr4NRG+EL5u6LPMY3Inb4Dy2DI5ts2FbOxF1v36N4onvIPe7V5D6&#10;2VCEvfcwdr86CBuevxEbuD086gPUHdxMoJbwWdSRVq1rNgN03tVEtiLamu5PUFenWT5oeBFumnEY&#10;bxwox1buUHeeMI+GbdK15zlWp32tx9OMDG8lwquzEV6yAsV1r6GydihqS/8De+ltfJzLCdFuLI1C&#10;0EwQeZWRGnrDVtwHjflnoznnElQmXoyS+BtQnzcUDSVfIKNgKlKbj/GedGl4nzg3jRGsESmaTMVa&#10;E9+DfFpO1gFsGPUA5r4UhOQdVIW4jJlFwBTYmDGZwZxSlKpqkDIRWAVBqReqmIBJzXiYiQOm3x3c&#10;LxVkfuc5FoCVWbnfWLAxtzK8m/CmEpLpPjrGx99AOGh1VY+2DIvLgILn+YIZzyF8EgKe5mKYvXJh&#10;G3vBUdYPzUX9UZfWn95Hb+z+vjV+fTsIc947D3/O/hR/HD6KN7Yno9s4qtNx4QiZJldSpq42akUW&#10;EAXUPNP4YbUy0wRSDXk0HcRVNycAKGNzP48JMbMfMcMbmFoglXLqQCD0/HYL3lwegYNpufhz5keY&#10;9Gx3/PomvaaRwchd1R/18efSETqHYR8IXy3VXTNVqLMzCxiqSy+fj+/f6eWz0zOxlKUKJKpNrUAr&#10;U7VPixW3RlnqnemdMA5Pm1XouXmMfjPvzByj9+N/T/79xvhdv8mMauW7c7AwbaKn0uJqY+rqvaqv&#10;5347w+JydeIxHeBs7oS0Ix0x+/0grBv7FEpyTyDTW0cPSdPyWer0tyovrlxIVToinNCUypSCV+HE&#10;eDXqVIWVCjgeM80PVANX1Y+qeiYZoRNUtx2GHhOP49I5MXhobQE+jm7ELF5bI6520C2mn8k8J1Xq&#10;sZZrUT5gXo3kb/IUwyiQlBaunXMIUxNrzYKXcu2Vj5W3zWxSPF4eqKrzrDYaZujqAnijtqH+ly+R&#10;+tbNiHh0ICLu64Hou7og4b6eSLiXgL27E6Lv64LIR/sj84M70bjoO56z1UDT56ozBJEspNYhVHkD&#10;AVOzSzHfWj2NFBKBUV6vGOfk+3eSB5bn/ndyLe75YTmGjPobawrs0LBYO5/PeOsGphrvykuojmts&#10;pA3njzqI/8w7gaNm5JO11pNQqq4HZjoBBkC0NnWXCgyPqEoNx6Zx32Dvd+/AdWwDtXsZM2YTSxXV&#10;P1TyEF69Po0PxRKgMAw+uvWeuENwRO5Fw7HtKN+7Bnkrp+PQj6/i9+duwoZ3HkDtlgVAYzYfuoaB&#10;bTbqU9jXHfVZE5yYagaGXVURY3bE4poJ2zAiuRn7GW51flAromCqfm5mJBEjKclXj2xfOcKrshBb&#10;MgeNLTeiseEq1BUy8nNuZua6krDpR3h0hL2pJ1rKLoSj6Fp4Sm9CS/4VaMg8C/aCc5gRL0VzxYNo&#10;KP8E2SWzkNYSbtx8JR5rzR81elGVMsRmnDcTiZa4qK7JQNSK7zHj+fbYs6gt3I0XEaRdmFGkSplx&#10;mSkDpgxoZR7rszL1KdPvZ5i+O/zbwDEuZjqdFzg38NllICnly/2EhVxM7ZcKNxnZb+a+up4fujq+&#10;xW+6npfKC86OTFGqKpDLORDe0vPREH8B0jb0xUpCdcLbA7B+2yLMC0/FJaPWo83ow2g1I6BI/f0W&#10;A24l1afqTtXP0ahQTQ2noYxy3w1QeYwZziiV5O/aY8Cra/mVFDN+p/ExuHvaIcxZdxIbVy/Gj28O&#10;wLLhrVCw/0LUJ1BZFw5kmqR5CVEHIWqT+qQql/IT/BRvLEQCcaxnddBMQSelb0yFlRVPmgTnlLt+&#10;hpl3ETB9/9fv5ppnHnOG6b56H3YWZI1UvA6+J3338RwP04SjmcdoFjNfXzQWdcOmhUGY8EEnHF4z&#10;Ec0tVUinN6eJmjXhiiC2odmH+//OQ8dxMWg1kfGuqfSM2mS8qpFJ9aIqvDSf6WS+k8npCKUFjYk3&#10;AO446ggu+Tkcj2/KwjdRVZib3Yy/KrzYRIiaRfqYv6zRYWr09Zk8EE9qyUsz804QilpIUqD9IrwU&#10;1/xyGJ/vzUW2ZtpXLqYHqk78ytHq48mMbxijxmgz16iTN9LKpFmxFGebUL9pHsp/G4mC6Z8gb+IH&#10;KJryPqp+/hR1y0aiedt8OCK2wJcfR4+ikiC1+qpboyh5aV7/VPsPwysTZM29+aehAcYD51YesJSp&#10;egtty6/HE9M34pYf/8a8lEbDTFVOGBbyWkGmOwJ35JLWXx6sQ9/h+zH0jwQkSgnzYHNJ3tx0kNXD&#10;cisLtO7z7aKxOBspe7ag8MB2s8Sqz8GTHSxdTCWuAqZOBI00jVGSmWYtnqtH85i7gG63ZnVJnvs5&#10;1j59JcI/vBvukyuZ0AsZWLkA1lICPMs8uJktSnUa/FzCUubz1Qdw46RNmFXswiHu03Rp6nRttaxb&#10;6lTqMJkwzfIVILIiG0kl4wggNfD0gKPievL+OlSlnAdHDd1Z7vfUn0/36WbUp94JZ8GdcJfeAEfp&#10;WVSqhIftLNhqbkd52TAU1/+BbLdWHq03dUNajE4T+WodJWt2Kq395DGTTzc5alB8fC0WfXg5fvue&#10;bklsT8bTWQR4BwKVSoSgsvsz26nM6v9+pgUy53/LpP/tmP/2WwDCJvP+63dZAA6BYwIKSvtMuIxS&#10;CmVctKLbS6Vma8OE34Vv6DzC6lrk7z0L06lQf53xAtYcPWjqmvpNOEAIMoNOz6LLn2IalNSoITiG&#10;EKKtJhWahqhgZW4zxJFKVA1N6ihuTOqJmVxqiUCQclJDVsh0Xmcmf5+chE4/HsDXq5Owf9ch/Dri&#10;KUz+gF7ATrruvttoZzNjtuc7pwtup7pW9UaLv4HRmD7L6ILL5SZcVSg5jalK5LSdCVMwLhQ3Jq60&#10;/R/szPj9b7//w3gtu78bnp2fdT/wXqZXCc1ja8fnuRBlMT0x84sgTPvuaiREbkU902Aa814MXe0Y&#10;qiuNvNvtBF49UoMBM+PRemws41rxpoLJX4UiE0wF0tGJCBkbhy5Tk3Hx4jy68KV4aXcJRsbW4M8y&#10;J/Yzy6pOVC682gU0CEJiQUukaw7eOHpjmtxcQ1+lSq1BEerXLWEDjE5rwo2/huOVvxOQYpMWZDlM&#10;lqj+UUQQXq2ukDKLIT4HzU6WOPkgblKghVpRipMesCv5KLwpR4HcSCrYbF6shnCjmGOBwkhkXiYl&#10;TLUhmUUTP8QN8yduBz7zz4Kr5KNMrPMSptaaePsqm/Hq4r24dsRajA2vgmZFFR+lZHkDBKkXv5CU&#10;zu+vby5Bt6/34I21mcjlUzH4Zry+zMHIEMAUCH03HVXN+i2MCgIZLj6gujQ4CU2nIoDXN5Gj0kbd&#10;9LXQnUbMWsTXA8h0PSOTNV2fsxwoi0TetHew/WG6jBPfMFNvaSpWjX4QSHlLC6Y8U26BABtTbcfb&#10;v+3APb/sxtJaq57oBCPADHvkcVKn6qytWcrTqLczPdmILM9EavmPjGvVXTFRNtLdpgtfHtubLith&#10;2TgQnsqL0ZB1JapTr0RTwWXw1F7MEmaAlQFdPVBZeTuyi79BiWsPslHARGSNspEiVfcrVStool8l&#10;JpXcAmwNI762MAVrp72M8W8F4+hKzeJ/FTzu/qauTI0QLn/G9PKzGiqkROQCBmD2f8vOBOX/ZAKu&#10;jjsFDoblTPUasMDv1nkELC6Eq/RSrBwThDHv9MO6lTPx+5EUXDd9N4J+2EvVk4C2E6PQbkI0Wk+I&#10;owuZgNbjk9B2HG2stsn8nsj98aYxqdVEKqpJ6gYVjdDxkfwey/MIBp7bikq0HX9rNzUWwRNOYMDI&#10;zZi/Mw4xm5dh/nvnY9usNqjP1FpevenNhJp+wjLzfAy34uKUe23c89Pf/x1H+n6m6bllPr47Pb/2&#10;/Tue/9+YS+GkKrUz3pUuFP/GmG5hY8HVeAVS13fD6FeCsGLh68goT0ceVWAy82c8TfPiSpkeZH4Y&#10;kebCVXT1Q386wYIok4UPvQDTAJjL7zkIncqCaEYizv0lHTf9kYnHNpTg6wQnFjFrbuMbtVayxan5&#10;AOKYJzUrmnqtaGareF8Djd4ZgWq6HxICgq3lFQq2EjZezCn3YPDyeDy2+Ciia+V6i3eqTlTeDsBN&#10;uVxCr8VSiWYwD3lh6ih5BMNgVv3wUphpEmhyR/3fNQCIL4L7yRjTiCS+8BzBlPZvmOp/szHXpZFt&#10;pm87QyGFLMDzqqbKM6zRiQ9WH8dlP67HZ/vLEcPAqk1JK49IGAZJdUrextENeGRZOjp8uQuf7Sg0&#10;JJZqNF2SeKCpN+WxvDb38VzBmBcz3QIYaCPLBUmWBoERTxrfqskG7D5rPX6tGWrN0a+yiOcr4Ly3&#10;6ia0pKtZ58lRAidl+uFnLsP+dwfDlamR1M28np3XUn0pQ8WEoaVK1K1CD7kprRLP/7wJz/51AptY&#10;GGk4oLonWUMd5fJzy9Itng+dQZimu7IRVpGJ5MoRdKOsllNvMzNaeX+0ZPeDPWcgFfYldOsHoDSx&#10;IxoLNWafcHX0MWrGcgP7oqjiISQWaBLoOLrwzaYUDuMLi2HYNNJK65NbMwJZEz+fpFKQa1Bvb8ah&#10;LXMw5nW6Z2OZKUqu5/15fbpuYIY1rhztFExNJqdp3/8t4/WkuizFpbo5meXKG9AETHDn8crYJky0&#10;gFsr5eah6XeBRj0JzLXNigOd4Wvqj4RdnTD9/SCsHPsyToTF4elftqPtDxvQafIxdJ14lHYc3SZE&#10;oDsB2X18OO0Euk84hh7jj/qNnyeeMNZzwnH0GHcM3cYeRfeJJ9FzciR6TAhDtzFHrY77Y/bx+B14&#10;+Lf9WL5jBzaOexVzXwpG/mG69O4LqPwJUobPApT1bOb5aAr7P3pH8HNAHf5PMA18Nw1MUrL/H7wj&#10;xbmJV4bRy61P9bRSpnxnsPWAM+VcHJzYCtPf6ohjh39BPgGTwLwZS29N63qZJcyZb44yHS4kc+76&#10;KxUh3++nAs1FyKxSA1FZ60kZ6DgxGrevKcbwFDeW1HixlXlpDzPcAeafYzRNzXh6qK3VoKs5W40y&#10;Zb6OJXZimCvNfAfmWEvQBGCqfKhjVzF8j29Mx6DJW3GosM7QQHODKH/rs+V8S7FqPL56c2r2UzKF&#10;f9YgHgk48kbdqcgbmemnKmAaKFrHqPePrqMrmRnvDFgtSFq4FEl1Q/0m2Op3wVRcEmfIaLJOnKml&#10;Jbm9+G53Mi76aRNe2lCAw40ik44n/3ivINVTyAk/We/F4F9j0OG73RhxuMKM0+cb5Uu08aYa7yqY&#10;6hkYGL4kQ3nVQxhFylhn6SEnXMs4O3lx1UfoHBdhqjmkpCvNQ5kIEc2tB7MmY1WjlmYA4G9uFoNh&#10;G5H23hDsfvEmNBzbwptS7TIswrUpVRRmQlxDSLUe9/yTeXh8xgYM256EnXwuM/6aD2d1TbLce6lC&#10;uR5SplmeQkRUZRmYOtVVSK329k6A6kgLuqPwRFvYss+Fl0rUXtYVnoZ2zDBt0ULX0OFqxW1H1NRf&#10;hPzat5HRvBGp3gK6PFpiRO6MWi+thKMEpYlWZCoSNImvli4pYkSmpB/Dwu9uxbKPglB/lG5x7QCG&#10;QV2WrExjGpqkAk1GslTP/21TA4lanWWBhq9TJtD4PwsY/+18mcKpY0z9K00FgZeFgqeRmd3VDY7S&#10;C7BpXAjmv3kh9q9ehFm7j+Op9Qmm9ffezaW4e0s17t1Ujwc31uH+TTXcV4X7N1figc3ltFI8RG/p&#10;/i2VuH9rDR7cUoMHNlbivo0V3FeFB7bW8zv3rSvH45tK8MjqVDy1Jhy/xKRj0/p5mP/OudjwFd3k&#10;LMYvWFAyrDaC3vQh5jtvIVDt3DpoZxYcp0zP7rcz1aIBnMwfN2qcshqb/tf4+X9r8koEda+X74r3&#10;8xDa7hZ+drZmbj8X+Tu7YelbVKXf3YD0vP3QWm0RVKRmCRqa5kkII3sEw/UEw9Bt6Wg3ag/MFHqq&#10;m56YhdYz8hE6Nh4dx5zEW2E2bOI15I6blSF4nkYvBaZltCaxYdpmvtUwUTNNJPNjOIWKtWaZf8ln&#10;WqCKLdBmIZO63c3rvb4vBzf+tAobkkp4FpMK801gzL04IATKm3Wikd80VbM+y6MVKEkBqU6pT97X&#10;zPkhSIpJ3J4yHqtmLc3qZGpFGU7DHBnvaZkfngam/vP8MNVWa8tJH6v9SHE76WQxLhi5DQ8uycCO&#10;avnMfA0CN88N0hc14ByqduKOX06gz0/7MCGizig+H0Foxs0zQHLNySlTgugG1tRZ5HJDKRqiDqI4&#10;fD9fdLV5ZEuDkur+h1G06HwTePMw/hKCclxLOGs+VGt8LX93U7ZHbkXxx4/g4DM3oXLLUuK/hg9q&#10;VTGYyGak2AjyGn7L4UVH7U7FQ9M34McTBdjLiwhiJ90uJiarnkYTWsgl0YiQVF8dcn2lhGkuEstH&#10;MIG2MfASLNWY4qhsj+LYIDRRjcJ+DnV8B5YpVG1M2Kq3cnh7oNF2CUqqHkBu01RokGIK6hFFF18u&#10;j1HBfNbAmk0aVioT4DXVXozdhRQWSGVNJdjx6weY/2owoue1hbeS8PZ1Nxk+UGeme6q+Tq6pgaw/&#10;g/1fM3+doFUvaIFBJiiYagW/6VjVCQYscL7CFACp6vbs3BrYGJjSPO2MIkxe0QELnwvBmlHPIyI1&#10;AjsaPfghrh6PbSnGI9ua8cQuD57Y4cLjO514dJcND+9pxKN7GvDY7no8sbuO+/h9dwse2+fAo3vt&#10;eGS3zRz3n13ct7MBT++qwys7ijHyaBG2FNUjMj8BiyY/idlvBiFnUx/46s5l+mnvj1P1jqDbzHAr&#10;vLKAEg80xAVM6SKgEgNq/JSb7f+sONCxp0DrP+7/lul6puuV6enhr7dtUXrowPR6CU781h6znwnF&#10;wXkfoKgm2UxwEsH8Je/I9CZhJj/BvCZPbT/z18eH09F3wj6rPnoSITo5B+1mFKDV6ER0+CkCb5xs&#10;wWbmIaVXLbGjWcEEQzMVI79rfSepTGu1AQuQ1gQxgZGFlhoNgPSU8TepUkFd02J+FlaEG0euwMKj&#10;2ajg/UQIM08pw86XpW+GOCKJFKrm1NcnMyid17Iaj+SyW38CsZn8iPstV11XEHksmBqPmMdY4BWI&#10;RRMxxc8VcelMmAauQVPYREENf50fX4PzxuzGTfMSsL7EgqkazwxMpe7UJLSjuBl3zjiIi+hazUpo&#10;NicaRWo69Ssw+uOJNNOJX6D1Ur/mxyNp2nfYP/EruGoLeI7ceqlQHavIsOpJrcpkBpraWXLaaqlj&#10;EAkhrxbDklRnJGnxPBxbg4J37sKRp65H9eblpL0Wx9I9GRGmJKLO5fUE02S+iGFro/HgtI2YlVLt&#10;75rBl0sXQJNvCKYqYbV+TpybMPXUsYQpQXRNHpLKRsNtawcv3SYX3XefliWhOnTWtIa7TnOYdqRL&#10;ZdWhGTfQ24YZ8TxUV9+FvOL3kVm/wiwNbda98TQzodmogtVyH1hqREC1ehZoHoBEPneMw4VEgr5a&#10;09ztnYv5r/fF8s+C0Jx/AUM+EDZm0BaaydhqUVaXKdNf1Mq4p1TRvyzw2//0+5kWOO4fmdb//ZQL&#10;r88MxymIMo60Nb8LMooPniOQGKBK4QlM/N3JOHMTqFpwEM5+aIociO3fBGPeO30Rfehn5LZUYcaJ&#10;bFw9dR8umJWCKxcW4opf8nHZ/HxctCAbFy5Mw0W/ppn+i5csTMWF89Nombh4cTYu+i0LF/yagQt4&#10;zCXzU3Hl/CRcvygBt87cg1Gbw5FXWYqofTMx5u3OWD6CYSy6mgnxLLgYHrnGXm8H2I2X8V+UuB+m&#10;gTg69ex6bj6TT3GgxRSpbgPxoeP+AdMzLLDvf7L/duz/ss/0Kmjl7wqlPq3cqheFowsaC/ph9VjG&#10;6xtnI3PPbyhrLjRTPCq9xTJvmFURaAGgCWITo7Jw2ayDVKTqPVGIVlPz0XZKPlqNSUX70bH0Bmqx&#10;sMoPU6bfY0ynR5nfjLvO/BfmYrpWSz2vFctrm3lV+Ztx+839/MrVb7qvNek4jb8f5e8a4joysQKD&#10;Jq3FqK1xSLf5SA2JNOZvTfwusPE4QU5aVO0jzP3mT2u96TirMVxVlMQkw6c/C7d+BWr++I353lrc&#10;xOKG6R9vqgSkagVnS+YJoGYYO40fzTWMAhan+FldtsTK5RnNOH/sQVw8JQzLcjVbHTkpMDPMQepl&#10;JRW6Jr0Gt0zahetnhmNxptP0qxLcNJ1VAKYu7pPitLnU/4quvZtHxe1FxvevI27Me/BVJPNq6nBf&#10;x4uT2R61qAmUVLAedYRlsGWqPjCVxKqNEEy1fn6DBVR1Zdg8F4mPX4RjT18H27HtphpBs0Z5CEe3&#10;rkMVq2gTTCMZqOd/O46HZmzCH0VNJsFYL1aqVOPyrRJaMxvF0VK8DVSTxUiyFSGzZhoc9Z0YTI1W&#10;6cTwhBKohICdJX+zWnSlVtsSqK0JkXbcdkN9xQUozhmC1Ix3kVq1mkq33NzvpJluz8aErAmHrZUm&#10;w1moqCXfWiLZ6jKlMCTy5RQzkZam7cO6Hx7A9FeDkH2iPyP8HNNh3zQ2CFbqa6pMJGPGCtg/IOC3&#10;f/x+pv1vjlVmDSgvZV4BVIAIwNQA9QzTd5PheQ3Zqfvpun4YSUVJ+akAUsuz19aZnsU1yNnYF1Oe&#10;D8Ki767Ayj++x7AZC3Dud2vQeeRJdB+fiJ5jk9FtfDI6TkhAh4nWiJrOE6PQaUKkqcvrOCkOHdTI&#10;NDkWbSfFoL1+nxSFXhPDMGDCEVz49VK8NnYO/v59FFb8cB3mfhyE8DUsHBvp4ru7G7irr63Ho+HC&#10;Hfxg8oedZuqLaWfGyT+eXw1MihtCVNsz4yMQD/+2M6//3+y/HXvmPms/45MFqgZxeNX/lQWrx9Od&#10;+eQsRO1ojanDgvDX6IdRnxeFUnc907kmkoZJ82on0FwUUpVqJFLe+DWjCIOXRlGV5iBonDV7VKvJ&#10;uQgdk44OE1Jx4/IyTM6REhUsHThOYXCM50qdShwYL4+fBdJIN+HqlEoVvOV5ne4KpTwh1aoGp3Cj&#10;bnUNuvn8TetCzcymxzF3Kz5eeRRh9IrVv8cpcKm7o7xQv0I09ZsCnYB3hgm0PNqAUkCV+lT7jBgh&#10;L9ZSlqKi/tcZOlqeMAWcGq4IVEFSIJXpWAumPNacy61fwfKL8chJPGwotOOSiUfQf+R+/JrabPad&#10;gqmqd0up7n6NLMF1Yzdj8KJ4rKF8FYWlTaVABVNxX9P7qwHIWq+FN7JXwXdoJbI/egRpXz8BJGyh&#10;ikwCmrJZchfRNNFJBWFIXGv+UrcATIjyhXs0pZZgqofzNRJi+p1WmYammR9h/w2tEfnSTfCmqZaF&#10;pYlKFN4zAFOVKKoUPtzkw8OzD+Hxebuxvk4loL+CnMDWOHy5JRpSGkVLYKSkEWJpjlyku0qR3zAX&#10;taUdmdHa8yV2J3yoAphBNBTQx8zma+F+m+Y37UtXkQoruwfK4vuhPO0G5GW9gJya5VSmFUYBCJia&#10;0zOC4ZR7ZOqaCE616Mv1Mcvy8rOUqlRDBhN+c10OIv4aiylvdsX231uhrrwfC6DuhKc6iAcAF0qz&#10;lOnpDPZfTPsD9t9+P9P8xwUAKvtvMNW+M+3UvbX1fzfGffpdYVS3LjcLJdXxOejquxuoonwXoDp5&#10;AFaNCsLPrwVhwsvn4MX33sL5w1eh7VhNfkJVNCETrSZmIHiihoKmIHRSMlpPSkDribQpKcaCJyYj&#10;aEIygifx98kpaDM1CV2mxKLHuOMY8OmfeOCtDzHy9avxywtB2DMrCPUZXfgeu0HLzUhVqqeE3nGg&#10;cDr1nP7tv037/216xv8G0DPj9n/Z9z+ZjgmYf9+/r6n4VNWPqe6hmRnNPOfAW3kZtvIZR77fAVvW&#10;/IDq5jIz56rSnyYZ0TpdWh7amgxdrreWzwHWl9fgqS3phGk21SlNa+mrL69mihqXhp6Tk/F1ZIMB&#10;stayCqOaU57S0tPRZIHaHdTdKtLjILAFV3peAijvF8utTN+lUgVUqVSzeCSZYfqbmv3A7yXNeP7P&#10;vXjl113YTa9Y49wdhJI1dJww5XGnXG9+Nku608x+hkdb045jSGBhVYN4BDX+QJ4w2cmMFyyc6giJ&#10;Qx7DsBh335zphynvbxStuMb9Z8I0AFoJyZ0VDlw96wR6fLcDP8dWn4Kpv87UiyKqu9mH83H5yHV4&#10;YEUqttHvl3xVtyc9nKYS0Z9a9N28sOS1kcPNtXBuXoSU1+9A2AvXInfqm8hf8gMK/5qE0k0LULpj&#10;GSqObERV7AHUZMUSXLloqq8hsCTq9SiW0pXiZVTCVZmJ0nXzkPTarThxQzDyPr4HKFYyUD9TdUJQ&#10;JCvSBFNrVMLOSi/unbafL+YodjnUam65KGbJDcFUCYoPq5dt5uJ0NuFgYRxOlBUgq34hqiu6w9HU&#10;mcq0BxM1XT9lGg+h4qESaWoNVwWVa0k/NKf1R130ADQnXw5Hwa2ozHsMRdULkOerpOJk4mXkm0p2&#10;voAkvsBExo+18qdcJHWR0mJ1VoW9qiFSCFMNbSs+uh7zPrkUs4dTncZTxeEcgqm11Y+Q5msh1O1W&#10;48OpTPj/YMbd9tt/+z1ggoKgEci42gqKAaAaaPiP0zZw3JnXDpwTUHDab/exUPJqlA5BYGtNFdsT&#10;9oazUHC8Fw6PboWfnwzFiy88jAt/WIE2BGPIlDzjbgYH+pXKpmcjVP1Hp9CmZZuJNMz67VNyETyN&#10;x5op4dLQaVoyekyIxllfrcKgoS/i+0e7InxsVzRG9AHqulNhUp3KvTfGZ9Fz0Yy69D+nIGn1K5Xx&#10;OKOsVY8cMOv5A8996vnPNP7+/4UZmPL6aiR1KbyNbShSLkBz0nn448sgTPn2QpyMW4VCbx1dfLrc&#10;KrS5VR/PBKZBFfQCmuorpQgP2Frwxr5iglQd9glSTfCswRFa12lCHkJ/jMTbu8uZdzS3q/pHK+0q&#10;TwmcLUzrdooFel/cb61IQK+P99IyPNYigRY4tc8CqupRea7AS6Us0ArUa8qb8cby/RhKdbqxoMl0&#10;im9R3payJF+ERzXsmMmODFClRq2tYHqqyo/5K9DPk/9YQNS8HlJ9NDOVHu+p64k6auY21zZb3ceC&#10;qbk2P5nqAH7jhUhJC8Qyaz5mHw7VenDL/Eh0/WYzZoRXGJiangOCqbrS59uBabszccUPa/HU35nY&#10;xyNUsaqZU9wsgaxWNTUQ6Za8OQPIc6lAa9C4ZBISn74EJ+/pioP39cC+B/tg78PnYO+TV+Lgyzfj&#10;xEcPIGrES0ic9gUyFk1C0eqFqNm5ErajW+GM3gN74hHT6dYdtRkVS8biwOt3Ysfgnoh//CzUz/sI&#10;qEnkXVugVQxNJOrPqGWXGQK7Mt+NwVMP4o21UTjCMKk0DOfDa4o9vUSrQch6seq8nNiSjwMpyxCW&#10;8RuKK79Bc8m5sFf2gtOmWXraUcko87ejqqJVEbTFA9GQ2h81cb1gz6TLWH0zUHsvKgqeQm7FIgPT&#10;RN433EVXhgkhlvdK4MuLU0nNF2zUKk0JXCaoqp4pmfHayDAV58Ri6bShGPlmEOK2EKauywmnjnDY&#10;mJmUeeyhpv+pGkrU+iwzGZkZzWRyv/0jE/5P+/+bBa5FM8qHYAnANKBGdb/T9/UDxn+Ofj8FU56n&#10;bkfNCid/8/hYCFDlt6gTPAYA9degYmVfLH+1LV56/j6c/8MytKbCDJ5KVWSGM2ryDY18EkzVWZ/w&#10;9I/dN8sNa8y+po3TsFLNWDQpnS5/IrpPjMZ53/+N2555AqOGdkTTvhuZgG+GR1U4DJPPQ6XvovGz&#10;wqr63oCbbtULB5sCS2a6e/lBekox8rlN31R/XFn7VZdJ029+C8S5LKBetbXMUpan4v3fxmOMavbH&#10;rfaZa3FrehuoTlrPYmcaqbgQuX/3ws+vB2PpnCeQVRtvJu+W+61GIqUv1dHLE1N6NHmCeUddm9Sg&#10;9HFYpQVT1ZtqbSezLAnjdXIJgkdG46mNBdhFBmhItkm7giY/C6DRdJHjSQONZopmeg/zq1/dx4Ir&#10;0z6PS+BvUrEauCI5ZNbMInQEXU14srnWgWHrjuLR6euwMrvWtNG0MOynYMrrmFGOMqNUlfcFrjMA&#10;R0CbNZz4vJbS5Pm6Bo+3ZpwjKyhsBGAeZRqRVLEoeShsCo5mDgDDFV1D95Ya5Z1OAdw6X9ME6g7H&#10;KDSH/JaArt9uwrhjJabXk0ZJ+d18IJvkHLcpCdcNX4vXN+bhiMOaENWMdmKANYuL2rwUSCPBRXv+&#10;ThKhcs4nSLqvIwoHBaHwtiCU00ruCEL+nUEo5r7Su0JQflcr1Axqj7rbu6L2zh6ouacHKh7ogarH&#10;eqPl+XPQ/MzZqHqoB0rv7Yj0+ztg+5AOOP753XBGrGNCL2Ok8PGdCodBKR/OatQqYNh/Tm7BrVMO&#10;YdjWZL5QlqZ88DBGtBSgqa+hSQmqy1ISE1yu8whyC16iS30x3BUXoyX5PNjTBsJVTne+WTDtRVfq&#10;YlTnnY/6vBt5zAOoz7kG9gq64Lae/O182OruQ2HJO0irXoM0bxU06XAMX1y8222G0KkBQAnYQJz3&#10;ljIIAD3QZUXLO2uawDRXI3buXoQJr/TB0XE9gKxrqaCo5JjR1QDlU9ellmDYmFmbmaE0GkamTKxM&#10;atxPf6YzGZAWyMgyawik9dvpjKt9oaYF3mRU7pMrjBa65M00MyKoFfdp8pVQc78mHidI6jhN8CHF&#10;HLhPAKaCk+odzXX9YTTdkPSbuwMLovNQvKYfFr3VCU+/cC/OG7EEbaYkGmAGm/H5giXhaZbF4NaM&#10;y2dG535rQhP9Ltj6gctzWk9KRvdJ0Tj3h79w7Qv346tXg1F2WIMrroKvsTPhQzhK5ROQmmnLwM//&#10;zBoSqp4MOkYFiMAaiEsTn/7jrcZAXYPHmIYogpem7lBSubqWnlfxYepVdS3u1zUNqBmfZiIZzXnA&#10;cxRnATBrazf1olb3NP2ueAwoZnlJDh/jnue0qOHL1x8taZdg94+dseCV83B44xyq0kbCTaCkh8St&#10;Vc0lY5rkVnX0UopaW1/qdURCA1pp6rzxVKKMR3kGUvpG+Y+MxN0rM7GMHp88PANjKkCJE23Vn9Qs&#10;tkhBo94ryl/qKSDlG650TWYkMn+merVWFo+hGlXDldVF0Wc1YnG7l4z5fm88Bo1ZikUJpRZMGT6z&#10;ogbzqkAnJSkAmnntCFVGBtORH5S8l+pVzdIhPE5ItMbeS/TxbP5mFC3/BEERLNAbQBOo6FxVFbh4&#10;T6OAdaw8ceZh85lmZqfTlcUdwpQIRxiB+eDyDHT5bhOG78uF+uMLzIx6BMlVTm70YfiaSFzz9Sp8&#10;sLXY9EtT4470n0VtXoYPaB5ENyHYVCpoCGjelPdw4o42yLgzGCm3BCPtdtqgUKQPaoWsO0ORTajm&#10;E67FNxO0N4Si8vpWKL0xCAW3WGvla838Ev5WpDXNB4ci4e622PvE2cj7/RsqwFT4nA00lVhgWKyo&#10;UaucYKo1zifENOBGKtPPqKzNchp8cHUNUUIQTI+YF25VqCfyiXJd+5Bf+Dgaygguup7u3EtREUHI&#10;p7WBt1YTd/SDp+4yNBVdjtqcq9FceBucFdfB09SHz92BivFc1Nc8hMKyL5DTtBXpvjpE8wUosWpZ&#10;3jh1yeL9AjD9txmXiCaoaib0DO5LzDyAxV/chpXvhKJ0LxWc5xyWyq0tJUKYemgtbgKVGUtjtdWt&#10;xwAwkOn8ALAAwX3cKmNbXWmUSf+piKyZjE6PBDJAlDJjpgfdcsFUnwVTNX6cCVNTh2tTo9zpelzd&#10;/xTUuTXhYDjNvfRZ4XTRPa0egPy1vTD/nQ54gjA954elhGmSGdZoTb5B0zh9M3yUmXumoEnFNIUu&#10;/SmYEqJm6WFBVjBNQU+jTJfjuhfvwZevM00dPp/PcQW8TR0MKF2EkKmHVoOe4sAPMksJWuE2hYHC&#10;f4YF4ss8D7+bZ+T1vILpKRXrP1bA5TYA5UAVgjWwwYpLj+KO55l347+uPA6bO4TvlO+DUA10RZMp&#10;TPJObNxqViq9N+B8FJ88G7+8FIRlnw5CduwuFDHLazy8YCagaskcmYAqDylJ6VK/MZ0qvU3KaEH7&#10;WRWEqeKVAJ2Qy3eg+GScj47ETX8mY06uJpYWAJVulaY1LFrtEBZUBVMDWP6uagABUl0A1W1KyjXF&#10;24JEU69qiQlB1CzCyLyhPqyHyJhRR1Jx2+ilmB1TYrxMtZib1nNeSxCz83oWg7hHilUTH5kRlrIm&#10;fqfO1OhLr9XH3e1rJhzVDqM2FiKO9/e5qRTV3VKz45lF89QzSPvUdqNqBfHED1ApWT/jJBoFcINm&#10;wVSQ5V8UT316XRF6fL8FX+3IMO1NJCF/IUw123VkgxsfLjmKy79Yji/2lRmFp/VZpP9Eb4FUpDd9&#10;sGhaVsT0My3PROzwVxH55GVoGDkU1eNeRsH3zyD980eQ8sFdiH/jJoQ9dxGOPtoLR+7pihN3dkL4&#10;HVr3vDUiCdtoQjfu9lAkDmqHuLs64uiQjjjw6NnImvkxXJmHmZgqTISZh1QY9KeHp6uhKM7kC/n+&#10;eAWum3YA3xzOM0ovkZEYQaBZicBjFvbSSCS5OVo9M9N9BFlFL6KmnBmu5Xx4as9FY0YXNGf0g7Pw&#10;YrhKLoKv+hJUpHdHcXJH2CvPg6/pHHhsnWHX1HyNF6Gs4knkV441k0qn+KqYSJW4rFUs1RXr3wCV&#10;WRXx1ucAUJW4sxmuMhYaO39+A7NfCMGx3wgz14WM9w6wm5ZjZkABUS4lM78g6OM+WWDUzZkwNerI&#10;nxnlMmqQgRndRBAqw+t3S12ddidPwZAmxSWFKhXl9itTqc2Am29BJdQAQp8DkNG9pP4CKtAjlSWg&#10;8FxrZYK2TFQDkb+uJ+a/1xaPv3Qvzv5ebn6yycjBgVmMNCKHKknfg80EHDJBljA1M0Pps0xqKhvt&#10;Jqag9/goXDR8GW56/i58+2oQKg9pboDL4W7RaDXen+FxKsxOPReBRPVtChM/VPUMOs7EwxkWAJ7M&#10;HEsLxIHiV6ozEP+B43SdgCl+A3EU+D3wPXCMiVsVkLRTvQl0TcWd4o1m4o+Fgfo8+xrOQcS6zhjP&#10;tLJz/geoqU5FPnOqGlpPUGUFQBrJTC6YxjKNJXC/qc+k5TC9TScoO823XP1WGqM/SYWT6k25HRWN&#10;K+ZHY0xiPQ7yGhIlqjYw3p3SMPO9qQMlSNXQqmuqL6uq1gTUk8yfZuY0bXlvtfQb9cp8KNM1BFP1&#10;LJgQnoWbx6zA+PAiM/hG4CLJ+K+8YkKM1zQqU0NFi1Lhid0DX+QWPtg2QmsbfBHb4Di+ie/7bzTl&#10;xBGSPE4wdVqt9XBUAXnU6dFb4Dm6hgRfBcTy3Kp0ErCax9eRK+rnLiUbACrv7yLb+JmkIdRV5UDu&#10;aD8/x5Lbb+6oxIAR2/HJhmQU8DaCqX4LyueHQ3UuvLJgLy79bDl+OlIF3srMLu1gCWTqMHhhtYpR&#10;j/IBeSPu0yVsGTHY8N7jiPv6GSBhK5B9DN7YvbAfXIvmrb+hZu0MFP42HOkz3kbS6GeQ9PWDSPno&#10;TqS8cz2SX78MyS9dgOSnz0Pq0EuQ8MLViHjrdqRN/QDu1MMMXQ0TKUsff0lhWuWIf5VQplTh/VP4&#10;YJ/sKcC1sw7hx6hisxBagiq5GZlas10mN1tr0KtFUl2l0j1hyKx4i4nwCgLpbGaublSofeEtuRJN&#10;SdegMY37qy4mTNugLFMKowdh1okZIISJvT0qGy5FdvFLyK2djxxXBOFdaa4bqJu1uoUwERnz7/Pb&#10;KXefCS2gTqUUKlsKkbhzNn5+sx9WjqUKrDiL8OlKmMndpqIxLqUymd/FtBGmmlzEgNbKgCaj0gJd&#10;eiyYKsyCKTMkYSg319QRmoYtZVDrXNPNiSYomHuY+0rRnh4ZFQDvaSBYqs7aCvSank7hYqZX+Bg2&#10;9dFVw49x830sJOr7IW9Td8wf1hqPvXQPzh2+HG0naQYpTa3HzGwAqpUx8/0z75cidGIJzGzupmEq&#10;AFVuzXE5pjtPv3HRuPTbFbjl2bsw/BXC9PC5BB0LRhYIgl+LnsHZloVzezMPqa+hI9WlCqjTzyQL&#10;xLEpDPj59LNa0DMqkvGogkXxZrnxfjWq+OYx+s0MBFABxu+6vzHuN4WZ7sNz9X50jupRTx1L03W1&#10;X+/H9GvlZwNX4zH0QXVSDyyfFITxHw9A3JHf6DFU0qVuMg2tAplEgwCmKiXVT6rqKZG/qZFUgBNM&#10;fynyoM/vdXTrs9FK0+wp7s0cp9yOicP5s8PxZXgl9vAc09Ge1wtj3jPj8vld3Q3VbzueLFC9aQzF&#10;SwTTstx9DZ9WNYPlealbllVdoD6mWtVWwLVWogCmJxTjpjEr8cOhHGTxu2kV4XUJGKpBZnOeY8a9&#10;2yrRcHAl0se+jnyKtaqRz6H0+6HI/uopJH79JMJ+eh0VRzZThDTwVLLB2QxPeTbsxzeiefGPKB/x&#10;HAo+eQjFH92LihEvoHLVDNjjd9H9TuPxtRQulJvqe8r7CqIuuvSm8z/DJKCqitN05+RfIvHzycEG&#10;nPfjbgxbGYfMJgGXXGIcBWXzw54aF577eScu+2QpJp6sNu6zUaYGppLDjFWWErqoQzNiS1rz0WvT&#10;orDq67cQv2gMgZTDF67lmuvMw6Ne0+7l0dLo3sUDZRFA/gFKx43wHf0d7u1T4VwzEi2/fYPGeV+h&#10;6c/RcB9dCZQn8NJlvC9LGT2QIGpgakW0ShCmSPOICTYv3t6WjevmHcPopApo3aFEhi2BSjGRERMn&#10;sBJqYZT9qkRXBX26Nwrp1R+irOpWulBUnISNT0tMVFyMmvgLUREzAO5KLe3ck8+jDEg1w2NMHaO7&#10;Nyqab0dq8UfIbV6PPKhqoZ4JxlKjpvKfrsWZI6CsFk1ueYzMVAEI8tyvVs0ExnGRoxwVWfuxYsw9&#10;mPVFEBKPtSMIevFNdieQ2sBNN9XK6FYG89oIPEJLrqYynzJ7IOMHQCoouIyqFFCtjK5MrIxqMr8y&#10;66ljrXMDmVznyqxGFiuDa79+D8Dl3xZoPFFjmemna2Aq5Wy5rj4v3fzaPijc2g0LPyRMXxiC879b&#10;RmWp2YuoPg1MLaBajUsFdEGLETLRr07NjO8CqtQpzcA0F+0mpKPf2Bhc/vVK3P7MPfjh5SBUHaEy&#10;dVwCB4Ep+DXzGVSoeJ3tGHea1EYDNf7Zz1Rm6ivPVPwmDlVQWFUr5lo0AVPPfCZMZYpjHWMzKtOq&#10;l9a5Z8JU3bPO7MOquD0zDCauZbye6dOq48y76gQ4KUC2dsI4Lag48S5k5R9FJRoR79RsZRZIDUyZ&#10;3gS8WIIu3uQHu3H3NemJ8vviCh8uXdvC+M2ki59ixbdAOr0Iwfx+1qxovH+0AjuY1UxVGa8pMRJo&#10;g1D6NSvREs6xTMeqWlNXQDVWyZTOY3iMSedK9wSNukSF8ZyTzJcCqxqh5mVW4bpxa/HxrgzT00aN&#10;Q8xsZI1gxuTP/KTuk3DVonr3nzjx7hAcfOoC7Ht4AHbcPwB7n7wCYR8/irxFP8KZQTx7CFMNR6/N&#10;Q/nqOTjy8iCcfIRK/oHeCHtgIMIeOReH/3MR/h56PfZ/RU+a10RjFu+hiaGbCVIXBYdcf1OxYIzk&#10;owmm0s1epHDHV0cbcNHIXXhvWTSS6zXY1Q9TqdCdhOmzs3fiqk+XYEZEjRmDapZhlchlZjdUVv0C&#10;I8ds9bBoRktNAQqj9qAxm8KdD2yWdhbdNc5e6977LPP5+JunhiqTV1WDUkMuSwVGXwVxUhILFBGD&#10;Zal0pwt4XDXjkg+nlU0l8XU90yrHB/RRvvPeRq3yL67Ji5c3puPGxWEYm15NhehDEsOQzAdPYOkS&#10;Q4UqgAqoqkvSSKhUdzQSK75AYeVjsDkuN63PAqqW7bCV9kFNdnt4GruzdOsEBxWW00Fl52gHu0ac&#10;NJ+P0oYnkN80G9mOk0jzljIxNRv36iRLNiUeJeR/w/TfZh3jNyb0fCoLW3MRdiz7GqPeaYP186hu&#10;agh0nA03XVKjlgIZUBnLb/puQObPiPpsuvYQBqaejkrRwI6/SX0axUMLZH6r3k/wkKq0wByAtrYB&#10;COu7dby131zTb2fCXMfbBQ9CRH05Td2iVLXOdVswLd3WDb9+1AqPvzAYF367DO0FU7PCJSHqV6cm&#10;c2vN9imFdOX526m1iPh7QKH6j2s7IQN9xsXi8m9W49Zn7sUPLwah5sj5TI+XwUU1J5DJhZYrLaWu&#10;+NEoJj1TIN6MMdyKL1MNQNCC4dZW+/Q8gTprmRrY9MyBeDRxo3jR8/N+UvPWnAdtaapS8HsWPMeM&#10;HtOW33WOKaC4799xqgmgdZ5Lca73TQ8JVVfjyNy2+PH1tvh7w3BkNUvR2RDrajoFU6uftQVTdWGK&#10;p9ub4NF6Zy4DPy2/saTahxs3O9BGE3SPT0FwoIeE5pAdl4I+02Pw+pEa0KE2o5UogUwfValKueim&#10;Hys/yxuLZf6MlwIWXJnuNVhG82CoG5SW0Y53MV84W6hUnabqTW0Xgqmm8FucX4drJ23Bm1szEUUP&#10;X5OGCKaGIxRrqvv08Fpe1ZGWJsK593ckfvU4Vt1/Pva/PgTlSybCHrMHnqJEeJvLeTxxzHzk3rUI&#10;6e/eiRN3dkXsoI6I1DInj56HmGEPI+m7l3Do7SFY+ugl2PHpE6g9soLpIZe8IpuYF03PAOGTYTwF&#10;U+1j+IXXNO74+lgdLh25E+8siURsrZtySsd5EaRFrXYQpkMJ02s//xM/R1aZ+gu5+RpdcBqmJLOR&#10;wgHAqpKX8pjQFCxV+esQ2Rm56mJgzfSidjiJd8FVlQtUljKeq5FP1hynKo9EfQ1dbaFpRJTkun7X&#10;fay6DGM6T6WGpv/jGdH1Xgxdk4Rb/4jCpKx687KSea1ElmZxTocZPqrpxzTvoukH52lBhjsBaTXj&#10;kF/5NhpaqE5NxmDCNapFIFWrazsDI7caWVwdCNTusNn6oLb6MuSXDUVaxS9IqA8jsKuYiC0Xx4xX&#10;5v21Vb/SQKW9lKjV7+60GajyWFN/5LEji9eoY0KIPLEC4z45F3OoTuszNHLnInia2vJ5LVdbmczA&#10;0A9TAzxlXgMDCwgGYn433YBSmVgZ139uIANLdVnHWENopSQtl906XvcK3FPfDTBMprb2WRneMrmu&#10;OlaKrdkjcAlAhDOv6TNqTwBpSw+lH8p2dMeiT0IJ0ztwwTdLqEzTrAYltd5r0mdlaANTbqWWjGvP&#10;zG4WeNNW32UCbx7aTEwnTGNw2TercNtTVKaEae0xwfQKuJrbWHHDcJ1ZZ2wA9g+zVKTiTvGgngoG&#10;qCxMFYcCo1rbVVgE4joQLwH75/X0HrR0CdOTRtGZOmgL4IHRYwqD3kXgfL3LgOkagR4XpopEjXfN&#10;Z6M54iysZtqY/ukFiE7fhmxfE4HlILgILOYLa+imVb8psCUwP8UzL8RzqxGAql5KZ15YUQPcudOJ&#10;DlMJ0nHxVkE2nfE7nQXYpHQWcBG4aWkqPo9rwoTMFkzKbMacAjv+KHdhLfPcNrsPewmVw+SE3HVr&#10;JVL1lrHMynPKi+pJwLDQm41l/o81+YNuPlWyhqP+WdyI66fspCDKxgniQX3e1VNH0+ppmLmZfo/X&#10;8rio/SiyfEn7cPzzp3H4mxdQv5OqsiyZ+8UQHWf1IvWVxiLvxycQN7gt8u5uj8x7uyDt8XNRNf1D&#10;2I/+DVfUdjh3LUbW5GFY9eLtOPjTa/Dmn+A9a8g3DYNXXa3rDJjSxDTGnz6nU61/e7QGl4zahdeW&#10;hOFktdXfXX0JglRSba924elZ23Hd579hXnSFWYJVulDdDSyAWWZGLOmzoCrjC1OPLU1ton6gLQQl&#10;RSMDol9MJwT+a7XGMTw8x2h3RpR+VzeFU78SwtzHSDaSmvtOQzwAVIVF9+XRLulSlsAsFZ5YHofb&#10;lsRhap41jE4rMsazJJaLo7HFqiRPpMWxdExy1iLfl47C5uXIKZ+AipoHmcHoBjOzazYhLfMBjc+X&#10;6qNBdWzOXvA29kdTSU/TXaog52HEZ45GYs1+pEiZ8tk1qimGj6bBAWoIOA3S/z1MpSDUN1V98goI&#10;1EwmhD9mPGHWtc/Z0Zvq/TyGoxPLoH/CNJAJ9T0wwYiVyQMwlZsqNWRlYJlgquN1nKCgejplWKNI&#10;ZWf8pq0ytPYpc59SX36YBu5vWqxpAoPOEUzV6t9Ik4LTPh2nsexmaG5Vf1Ts7IXFn4fi0Rdvw1nf&#10;/Y7QyYkEKSE6U12ispmxCUp10zEt99yaFUilRv2q1AD3NEzb0s3vS5he/s0KKtMhpgGqKuxcFvKX&#10;wS1lqmdh/MgEVFP4+ONLEA0UICbuaOoqJU9AvQAEVUu5q/eD1QMi0B3qNDita5k6aT0vvyvOLBdf&#10;9d1tqZZUQFsF25nnyXSsuZe5nwp1671Y8GahxP0edAOaLkbC0g6Y93IQVk55DLm1qUZlRkkVMm/I&#10;7TZzUjBNyUNS+hdMrfSpbkyEKfen8/fV9cB9e1vQdVocQsZGMx4Z91L6BGrIjAIzt2zn8Sdx4c8J&#10;uO63FNyyNAX3rsrAU5ty8fKeErx7rBKfRtVheFITxhG2U3IdmFvkwB9lTiyrcGJFtQd/N/iwvcWH&#10;Q8zvUswaKaX0foLp/yQhIbd+WQlhOn0XntuQhcN2izmWa69GIalEMoffzYoeNdkoXzUTez96ApU7&#10;/mABVUxhJgBStGkUJZ8RnjrCcgsSXr4CSTcHIX9IGyQ91BvVY14iGPbw93JAK380Ui5mhSNy/DCs&#10;ffkO1B9YwvRdxns5DUhdFGHq/M/gcB9x7oepSJXG3d+dqMfFY3bihd+O4QgLGAumHkuZbq504rHp&#10;m3HdF4uxKK7KLB7VyIg3Q68ET5UWMr4Y0+1A/T5VScubCIzmgXm8+a4+qHLL9ZmAND0BRHkTIB1j&#10;tYrxytBML/qm7wyjOMvvuh730gw8BXGjiqWSuU8wNjAFwqtceOS3cNy5JB6zC9WCr65RSkgqBQku&#10;PqKWWk6gu5/qbEJ6SznymxNRad+D7NKVKCwZyoxA6DATqLXX5WrLjCIVwUTeyEzV0BG+ut5wFfRE&#10;Q3Ib1Kf1QFXWYGTmfIU82y4m5hzCs5aJ1YcIJhC1XsYzYKZulOGQBYbS/QOmfFqrYt6qg4p0u5DE&#10;80uYGI7smIi573XE3ikhaE4fwLfZn+GS0rMynwGctgqzPxNbrqVVv6mtjgnAzgCPnwPAs1E5NrPA&#10;sLmZWc8AS8Ac/lZluZ5WH0y5u9ryWn6YGmVMQPpUdys3nsfpeANTH2GqfpEEqsJmFJhg2tIeqByI&#10;qt19sPjLUDz88s3o//2vdOWpjATSmXQ5A+rUdIMSSLk1s+trq+/8PdAAJbBOVp1pGvqNjcRl3/6J&#10;m5+9A1+9HoTKyHOYES6lMqU65P0NTLnVcwnyVp0n44mK3Bpa6o87PTePC8Sfpd4t0AWgqq1Vl8rj&#10;Zby2iTP/s5qZ8GnmegSqVD8EU4LddIvSbzqPvyv+TWGl+GQcK54FbJ2nOl51l2rWfdEHzuqLsWFM&#10;EOa90g0n1oxBVn2RaXBVfWQ8TcrQVBupoGZ602oPUq0xAilzm9U90INUHvN3I/D4gRb0nhqNNuO0&#10;/DPjVEs5q6FveqEZcdZ6Ygq9hjgq/1haHNVqNDpMDEdHQrbDeG4nRqLzlCj0mB6LPrMTcP68RFz3&#10;Rwpu/Ssd92wsxOM7y/DekXLMyWnCXuZXqVepZqOcGTaFfUVxA26cuRNDN2RjP1kob9hqdGI+p3mY&#10;59XgzUhFzZGNODniJRQvHgkU09eUenURpJ4GcsNSsVp4r37NLKQ+dwky7wxCBIEa/tyV8B5dwXeY&#10;R3Zo9jnqX3sTL9mA2v2rcfijx1D0G69ZRs1OjjldZI3uabhGI7fMPAHMt6QR0pi/f4xuxKXjd2Po&#10;gkPYV2g3fWQlC4M09f5GliYPTd5AZboYi+OrTZ+vJp6stZ6s0oHut5HRgqrUIcHGEtFDOKrCVg9t&#10;IkDA1BAuuuH6TS1jAahaMOVnkV6RxquZzrCMWNKMJknLrZPXd9Hl9ytSSW+Z6kqN9NZ9eX3BN6zS&#10;gYcXHcNdS+Mxv1iuDRWiSmheRxBTaSz3JpXn5jHCE6uTEZmxESW1a1BcuRylJc8xMbdiTDAxe9ox&#10;09EttLdhxu/ACOjGgqwr6tLaoTI2BPasDvBVnU+FejfSsoYhq2EDsvgXpQYohksjPxL5DEkMXwzj&#10;Qgla9UcaTnq6dd+yAEg1LZmp3+JLi3VpBUQqh4QtWPrFtVj8dhBKNPkJCAUnw8VMF1BRRkX6M6Tp&#10;FG8y7mkgyAzEeI5Mn03m57Gq+2vic9pUcFABCRqyU9cMXI9mVjsVQLgNgNmoVMIRgVZ7f72i1O0p&#10;WPEap+YJVVh4jonTioGo3NMHv34dgodeuRH9vl+I4KlxBCmBOTPdgqZAKWWqrRmZI5ASoga0Uqln&#10;wjSHME1B/7ERuJwwvWnobfjqNSpTwdR7hakiEaxMwcNnU4EkkCp8BqKmPlOK01LmMsXTmUANPLNV&#10;F21ZAKaBODVzoQZgymO1NXEoYJu4YxyqyoifA/cIxLG5h4Epz6UpLEaZ0nOwmQbAjsz456AkbiDm&#10;fRSEJV/cguK4HSh0N5tqLTPrPbcaJ28KbeUBfldbgVrcJSjUKKSRd4JqCn9bT6956KEW9JocgdDR&#10;J6lG8xA8Q3WmauSzFL9GpZlCbSLj3BjjfyLfkapltJ2g+lZ+VgPWpFRaMlpNikf7KYnoMiMVXaZG&#10;4oJZx/H27iz8XW/1prEmmNaIKgfD4cPK4jrcMoswXZ+DPQzTaZgaUWiYofpKEICJy2fjwMf/gSds&#10;DeO4nKq0hcfKtxUfCFNVC+YmonDmF0j8Tz+k306QDmqPxM8fowo9xuP97TCMEzPclNxyRO9F2ug3&#10;kDfzc3izVJtLnvF3q6FbbLLMQ6EjmEoASnyOTbDhyon78NTc/did23yq476B6YZyx/8C00ZexNR/&#10;8gZyxS2X3OhJA04DR97EbcDHS3GfRkvJXdfSAoGAWMqUpu86jsdoRJWWISHBWGI3IefIAUT+uRCl&#10;21bCnXyMNy/lfTQBihq0CHCjjnUP6zpurS3Fv7DKFjw0/wDuWxGLX8tZGnOfAKZWQ9UfqTSWe5HC&#10;8/NRi7TaMISnzUF22XcoqByG0uJb4ayha08X1G3vBIejDdwtPagCzoOn4krY8s9CRUo7NObR3a/V&#10;aJr+aKi6E4k5HyK1YROVaQFVps20VGoESgpVeZJTqsCqmBdUNWJES5eoe9Zps/rsSUUIwupGEksI&#10;5/FzKUvdPXPewrTngxG7ge6d+zJ4bR0YPqsRQ0MizbBIZjSTKblPK44GFuMTXNUFykDWZP5WPNYC&#10;nTK828PMSoA4bVJLLCAcnaBlW4zi0rWV2XmujrcTmqYhRdUMPNfMUK/feU/1IzUNWAKAAQyVl8tq&#10;bDFDJ3UNvzqVGvP4YdqwfwCWfNUKDz9/PQZ+swCttR6UVis1yz4TonI3AxZobAr0MdUqpFKsAdBy&#10;X/uJqRhIV/WKb5bilmfuwDcBN991NTzqAqU40LMrrhQnUJ2uno/xRYWu8KqwMIWKoMnjNKu9lLaO&#10;13MIjvrdFArc+niuhqdqhJqJExUa3AYKMJ3vVnzpGjQDXu4PAFTTFAY65+v4QDWKVijQcYH416g3&#10;eHvBU3Y+jqxoi0nvhGD3vI9gr80lTF2IZgGsUU5qUY+maAg0cCrdaXYnmQpvy/236lJVj7nJ4cPz&#10;x+3oQZgGnwlTM6SUcWuqWARVvgOzuCE/q15VVTCmflUNVsX8rHP0m/br3fA9ahE+9RIYHY7Oo/fh&#10;xU3pZul109OAeVHeWgw9TTV8rylpwO2zd+PptdnYTbGoZZ/lShuRxucwvXmYl2GrweEZI7B32OME&#10;41EWLrV8Bw6yhtpL1X/qV0pQuuIOIf6TxxF/bxdkDQ5F9CMDkD35Q/iKE/i75sIQU3hN8lnVlO7Y&#10;fcif8D7ypn8Id6Y6bFmUs6oaTsNUnCPU+IuX8smH8QnNuGrCXjw1Zx/25DSbeQX0W5A6uq8vd+DR&#10;KZtx/WdL8VtcLcq5r4kPHpje35oFWw1S+i5NyHKDwBTdNdRT9QlqbZeatBx3naUqAQuGVqdYJwOm&#10;Olc7E5qDiVDKk1Zfhay//8KR799D+og3kD/jM9QfX2O17FP1qcuCBVSqVl5ZnfbdWlSL/4VX2nD/&#10;vN24769YLK5kIuIZKpUFN5WE6g6lhKauUrm+CmTbjiKxcAJyKp5Bcf1NKMzrSVgyU1V2hMfWhZmh&#10;C7xN56Mh91o0Zd+O5rwr0VTam6pBa6jLTeuIqvpbkFD0LdJbDrGUqmTiaKESphJgpGvdHcE0gW9Z&#10;ffo06YM1yYkDJ6noBVGVzKdgShNMBVKts5/mdKGuqQwpe3/F9Lf6Yf10qpNsuvq2nsx4zPTMlAKp&#10;1lT3aTIUgY6wOLUWPjO3gaYysDIt9znVokyX0WRg7hM4ffZu8DXymTQKrJjALutKF6kL3VHupxLS&#10;/ASCqoYvqt7O7aHb6Za7yUIH7VlSE8JOuu1OwkrLk7R0IlRpDk0Nx2uob66rgwWRAIzshGlVfzTu&#10;G4CVX7fGky/cgHO+nEcYJphROCGTMxBqYElIGnUklSS1pG5RyuBZ0Hr6AQvUn7anKhogmH69DLc9&#10;Pdj0M60Ou5BhuwHeuq4ElFQzw8EweKjK4eEzeDRLGMPt6kqY8blpPhsLlSY+u4NK0NuZaZWqViuC&#10;Mvw6N6DM1X8WLhauLh7j6kbT8tBtmf41yTi3jBefftfWyXhytePvUsEsnGgCpLpZqWA0AJfputoq&#10;vvzvT+9RSlpr4jelXoKlI4Mw6aN+iN6ziL83IdPhIEzVcZ4uPk2iITAYJFAnbxpEaVZ1ktKcG5qf&#10;YgvT6QsRbnTXmlljIwlSPywDBZeBI/cJpH6lagoxU7eqYwRWNQbyN33We1NB6B/ia7YTEtF1/DG8&#10;si0Hf9coLLA8OOYL5Ud10Vpb3Ig7Zu/B0LVZ2N3oV6YyssHJ/C6BxtIMqKnAntGfYdcwqsw8YtlO&#10;d12L6/FnzRPidZAHjnrYj6zHyeduQMKd7ZExuA0SnrsMVUsmAZXZ5BTde7eqC8kpUyfaDFvYVsR9&#10;9wJKF35H4EqKafZltftI9FmC8TRMJSlhwj0hvgXXjN+PobOoTLObTZ2pgalKiA3ldjxCmF736VIs&#10;jrVgajomCaLcEoN+U0WrJb01b6Dpg0pIMCUQqBqpRKndUsmTC0jjHCaSMu6r528CIksP07XJAqOR&#10;0nw4T3MtUErxHLUVLXOG4fAzF2P/l4+jLmITY6qS9+B1BV3eN1CXoglk9V94RTPum7sb966II0xh&#10;wZS/C6KauM/qzyZQaehpJTLsR5BQMgZlTY+ixXshKoraIDcyCLWZVGZ1hKbjXG4vp2t/LWpTb4W7&#10;7HrC9Sw+RzvTRcXl6ICKxkFIKp+ADGccUgn7CG8zwvmCYjw+JDLSE5lQ1VXEqhs9A6ZGnQqmUqtW&#10;gleDlRK/+sfGsoxKcNhR721BSdZxzP9pCKZ8GIT07QSd7XKC0HJZvU4qSEJO9Xgwbrqlqkznb2Y+&#10;NaZZYZVSDYWdytQuV1wKTXV3FYRnQV/4kvvBubsTmv4ORfOG1nDtZ0ES3xfe3F7wVRESNhYwvJeG&#10;harxyFPZFo6cdnBmE1DpPeFJZOGTzOPS+8Cb3AveWH6OI/T5GTn9qUL7mIlGtBy06Ukgd7W6H6p3&#10;9sKqb9ri2Vdvw7lfzkf7CfFoxUyqkTit/g3TyQTp5FL/Pv2m0VH/hGmbyanoPT4al3yzjG7+YNMA&#10;VRNxGVP3TfA2dqOrTxXeLKATdDVt4Eqly51OEKb3hieJz2qM7z62B3xxfIZUWhYhW8DCoqID3387&#10;qkYWJOrmVcf4K2wPZwr3J/KYBD53fE/4UhgnabxmKqGcxIIkgYVKPAuVRN4/k3FQwfhvpnfAQtCs&#10;pODje6Pa9/GdSe2qcDR1p9wvgJtCTO+U6laj4SoPXInZ7wVh3rjBSEk5iApPC1JcLf5GVqZvpqUA&#10;TE264j6lMW0F0jNhmsx0uImK9tkIL7pNTSRMCVR1izIwJRA1vFTxrO9+DyFYbr9GpQXqsvU+AiA9&#10;03NQrwztk3Idn4auEyPw0rZcwlQ9XWBEjnodqMFVfdnXFNbjjll78Nzf2dhDmGo6UEHJdL0UI6RK&#10;CTFfTSX2j/kM+z98FMhlznZUM75cjB/yiPnGpxVIm8vg2L4Q4Y9fiNhbgxF3K/POWzfBuX8VWaSR&#10;lMQkuWGu7WwgfCuQv3EBtr93H+q3LjSNUmKS1pZzOMklQtyCqbxhccea9lODC8YnnAHTrKbTMNWP&#10;W8odeGTyJlz7yRLCtMa4+XV8cAdNFzCqlKap9yS/3QSogxDRPNOm6xMpD4dWFk1mjG2Dkw/l3Dkf&#10;nritDGQun5gKMwBUKVQB0chzG0FRzVhkKOI3wjX9ZYQ9zMx2X39kLh5hOv17XM1WSaK/f8OUbv79&#10;v+zD3cvjsahCqlQJirBiGLU+dxgjQwkplmFMZ7mX1BKDhNJpqGp6hNftC1djZ9jLe6I+swuqE9rD&#10;VXQBfNU3oDx2IMriBsJdqWGJzGTGhQ1lRuiG/Np7kVDxMxJbMpDga+S9GphQVNGvKfcshSqlaSbn&#10;NeBUHZGAGqh6sBK8qQZgQlEGUDcRwTjGSZDyuPL6Aqxb/iV+fC0Ux2bKPb6FiqWDUXjqbWApUWZA&#10;KtFT7r5fyUi5qhHERwiaVS3pjmpJFq8UV11PRlo3VMwJRfJHwch8PQjZrzHRvRSElBdo7wSjeAJd&#10;2N1Ua+UsRJxdqWxD+A67wxnWETE/BCHsbZ73YQiyPghGBjO4tjnvByP3PRo/Z30RjKJxIbBvJoSK&#10;+hFGPU1fWZ8mOmkciNp9fbH8SynTmwnTBWYy6NbMwIJpiIBpQOmH6SSNfhJMlUmt+lKN4T8F0+k5&#10;aD0lFT0mRuPC75bhhueG4Js3qEyjLmLqvhLuBqpwM7ihFb/3gyOqE9J+4nOykMoYRns/CJl8hsy3&#10;g5DDbc5HQUj9NAhJX/LzeCrIzW35DL0Zn4StXcDsgKqlweb3VMZVDs/LfovH8vl1vUzGQc67Ich/&#10;Nxj5b3Hfm7zXd0GoWMd3UkyV6tGk1FY1gymkzLtRwWd5DQKpCkVNbKNGUYDvsXggkmafhal8R5vX&#10;foH8pmKkMR8lqMsT04q8nyj1qVZ6oqneNKBGA1C1vvtMG0IK0+oGhwdPnfCYpZyDCFMDP3/hZGA6&#10;ifFsqlE0Zl/j9wPG/QGgGogGQOqHqamW4bWm871NyELXSTEGpmsJU7OOlPIlwxdHU0+ElQV1uHPW&#10;brywLhf7CNMmhtPHYwy8yAdGFt8baWlvRMQvPxKm97Hg0kinckJOozHJIw39dPHk2mQ0Lh2Oo/d1&#10;Q9KdQYi9je/mo7soGo7wd7KHx5neQqbaoAzutKM4OGYYtn/6DFyJ+5mvNBRV1ZmqphRjaIxPIs94&#10;1holpRXuJD7HJbbgqvH78LRRprbTMNVDbStz4nHC9BrCdFFcjWnNr+cDqyXNqFA+4GlTlyctmtfI&#10;z+oPxvLEw5Ii9RBK5n6HvC+eRMYHQ5AybDDSfnwWBcvGUc1QmntqCUWe4581nxIKKMxA0/6/TQtd&#10;6cinUfrWZUh4qCvW3NoeiRPepVuYbiLCy5KUZQQfTKUF8e6HaViVHQ/MO4whS5Mwv5yJicfE+VWh&#10;4KYXZ03/pf6mzYh1pCGxYiEqaglTG9WDozNf1LlwlvZDRSQVXOrZQMkVKD7ZFuXJdPma+vOYTvC0&#10;qFW4I2ob+yG76glkNK5GqrMQCZ5GXruZiZauPgsYJVYl4H+qAwuqp7qt0ARSC7oWTFXvZSbaZSZJ&#10;5SvLdtfgeNRfmPbZQGwheHxR11EdduT7oDJVBqSprlQZ0DSu8LMBKc24jKoG4D4BVkugaIIW1PWA&#10;/Vg7lE8IMeCMu4cwGRSEvCFByGXiy7yJGf/2ICQ/GYT8b4JZWhNENd0Z1wRrzVlwbu2Bk08F4ThL&#10;/KzBTKh3EMI8Pp3bNG7TuD+Nn1PuI4we42eCqXYFYZRDFdxItSY3v3EAGo+chVXftcOTzxGmn89H&#10;x/HJaEOIhk7JYMYlMKfQzCQmBKpGPxGopjFkejozqlx9S52aY2Zko9VUwTQK5w9fjuueHYwvCdPK&#10;mPMpV6jmm6xubj5bG6b28+DY3xVxzwQhnuHM4DOk8bkzaGm3cHtHMFIYHzH8Hnc/n4PHZRGwZYup&#10;KgvoHTjOAaL7oWxMKCL5u+l6w/Pyuc3W8ysuGAeZt7BQuS0YedyffEMQohgXJXMIxjwWyp6epu7W&#10;xvfiEDTpWZieBISr6lzlVZiuUA7VcwumIagJ74qN73bCgg8GIjp2GQoJw2imNWvxOmu+Xk2Yo4mg&#10;Nd2d5Q1Z1UgBdWrSIqEgTyiNeWF9ixePHXWjs4FpNONWIKX6JEytd6BZvKRAz/AE5N6fKsj+G0z1&#10;uwpBqdwyKlPCdHIsXtyWjzU1qrdVFylrXlV1H1T14vLCOtw+aydhmoX91GOm0z7zgmm4pnnMGHnu&#10;oypMXz0d29++BQ1bJ/NAer0Scm4KLU2E5KYgS9mJstFPIuz+Dki7NxgxfJf5PzzFQiyZv1PwiTvM&#10;l5pxBBmHkTH1Y+z57DlUbFhEjymT6VwwFdvIVR5n+rWTpPqTT+5GI3O5w6yVPzbBjivH7cOTcw5g&#10;d57N1JmarlGmn2mFE09O24qrP12C+YRpCfdp4X1JXdOdSUZSG2XIC0uNmoWWPZTLnnq4s8KQPe1z&#10;HHn4EoTf2h3RQzrgxH1tcPD+rjjw9CWoXPwTkB9rqgB8rnqqnmy4jm1C7cKfkETpfuShCxA+qAMy&#10;7m2FhAfaYf3gbkie/BEfUnUdigiVFnw43tv0LvD460yrqagXnsSgP1Iwt1gwtcYfm8p3htBqTVfi&#10;sqYQi3WXIaVhFYorH4GzgS4ZAelz9IWnri9qE0LQktwJvvJ+qM1oBVt5J5aAdNMEUrq8NkK3vPZm&#10;wnQYCpy7kOUtIUybeB8NH6ULT8UtBRpQBacTsgVTfRZkBc9E+iZWVYC1Tx39w3m+OlprDal4Jqu0&#10;qhgsm/4Qlr3aGcXLL+QLac+ryIVXPZ7l0itjmjWCBFOaMqCpe2viZ7qKUq1OtSQ3UF0l90TBFJbY&#10;hGXOvVRL9wSjhiCtITzqaA13hqByEJUVIRvzIEHwNe8VSQDW94Ov4nJ4Ng1A6lAqMv5eSZhU8pxq&#10;AqmKVsHPskom4PK7glCoawg47zCMe+ju0r33trDgqusH27GB+Pv7DnjquRtx7qfz0GlcMtpS7YRO&#10;SWcGzmCmJDTVcq8Mrjo7jYAyqknuZx7VUR5C1Y3HKNNso0x7EqYXfrccN9DN/0at+VEXMANeSdda&#10;9cqMI41m8p0H16HeyHjWKkCq7mZ4GXYTB4NCUX1na5TdTlXN5yhh/JQw/HH8HP4Kf99GZVt1MWl0&#10;ORpGdEAmfyui8mkggJt4Tr2xEFTdEYJyxmP1oBA00Mp5fhbjrPqXYBYqPQl1KnzCXeBUo6HmXlAD&#10;mNU4RcXKfYKs3pneKRCKxE1tsODJXtg8eSiyi4/TzbRUZgTTyQmqU7nNSvea6i6KQiMAU4EroE6l&#10;VjXpibylDKbVtU1ePHDIjY5TU8xYfKvXBGE6nbA03c8sV99qjOJv/zajQPlujMcQAOqZMKU3MT4T&#10;3QjTlwhTy823+plKnYYz/6qf6V9FDQamL65Lx0HCVMN3TI8gwZRbNUSZdfKZL+pObMXhL/6DqB+e&#10;hiNiNWVsOvNvAT2GAgogypnlPyDtxQuQRH4kCaYPd0TlfDKkLofX5MXt9Jwr+TluF2yz3sbhR/oj&#10;5vNH6RFvpWjKJt+qeB8bPXC6+WIdIS6Ymu5RjFN54XL01Zo/JraZMN2Lp+fvx67iJlMtamAqN39n&#10;lQtPztyOKz//HXNjqw1MtQS0pLGPqtDn4mcCwJrRWi431aHXwcxaRxe9EFXLZ2H7/Rci9s7eyL+1&#10;C9VKMOKZoaIHhyDyro5If/EatKxiidKQzYfLhW3TPLqIdyHmnn5IGtQDmXd2RvagVsg0Gbk9Dr10&#10;LUpXzubxlPMe1V/wcZgQzEgpdeZV4xX/ImsY7j/icMdvSZiZr4mZBVO5PHYD1BiGVx3nw5mA1Joo&#10;dZrp3I388qfQXEPAOJnR3V0Jng5ozKGKywqGr15dUTRJM/fb28LR2JoZoC+amm9CRfWzyK3+CekN&#10;W83a+0lU51KUZso/vgSpTyVgy523VHFAGZhJc5lIBFHBNMEPU/2maokwxmc0C4oIhlcFQa6rBHvW&#10;fotFz1yAfT92h6OuFZ8g1NS7edQiT3WqFnwz6bGUqtx+ZkBTP0mQSpGp4cPr7c7SuT+cawgBuqQp&#10;BEU5oVdLJVUzOBjlVGkV/FzFzC8glvG3TO5LpDKr+Z3XSu8DX+kt8Gw+B8lStFSeBYRtESFURnCW&#10;8PgiHl/C75V8f1W69l0hyGWCTn6coJ5NZZ3GMDgZ3w39YTvcH39/0wbPPHMdzv1kLjqOTUCbSZkI&#10;pcI0LfrTCVT1O1VHfmVyUy+nLTPr5AKETixC6wmFBqohVFDtJ6Wg/7goXG4aoIbgp1d5z3CCz3Ul&#10;CxG+O8aJuhhpsULnib5IIxyzCNJSGWFaKbDy2ctuDkU5FWWVnotWwYKliBbPZ8gYx3hIOBeIuAFN&#10;wzsg6wGqURNXwagmVGuoUBtuDTXXKeS55rq8fiHjOu1FXn8Bz8/uxkKuszXPgpfvTXXdZvRZK2ux&#10;P/XW8LShZxsKu437XK3pVQRj6/wg/Dz0KsSsm4r8ugwzsshymZ04LpgyrSjdyysy3pEfplZVl+Xy&#10;m8l3aKpWyuLvaxq8uHufEx0U3xoBZYDI+FZfXnVDE0wV5/46U8tUR6rqgMDW/9mM6eexelcGtvpO&#10;j2J8BrrTzX91ewHWEabyFCUcIpiPw91O0890VXED7py+A6+sTcUR8k69Ra0WfAHMDzJ6+RJzKM9B&#10;2bJJ2PDSLYga+Ry9jLkUCOuA2HVwrx6H/HduRtyQNki8KxRhd7VGzgc3wL1vIQldRFiWwJ1yEDWr&#10;piPt44eoWtsgnGk2+e0bULPiJ3hzDzF9FvGe9SQM3XmNhBJvpEwFc+ZtcUfAzGR4RkU04ooxezD0&#10;1/3YW9VkqkUFYQum1W48PWcXrvj8N8yKrjoNU9UbyFRS8IHcLj/I+OLMZAD2WtLrAPJHvIE9g/sj&#10;dkh/ZA/pjeS7O1Fut0PYkLaIG9wex2/pQPfoNWbqcNTs/A1hbw/C8bt6IGFQe6Tf1RWpgzoTxO0Q&#10;fl8nxL92DWqWjoYvP5oqq45hIExVSvHPdJxgglFXLIYKMfUevLgqFbcvjsWUjCZovK8qt2PcVuW8&#10;6bTvh6mGvSVwm+U5gZyy11BfdhmVcl8mWio3wsjXGAJvrUBEADFBa5IQlyYZcXQjTM9HTeUNKC8f&#10;itzy7xGRNx9JjeFIRy2iGT5NPxbL8Kiz/gneU41N4bxvAKamjtQPUtnprlMWTGXWJBF2HOe5yiy5&#10;aEBqxEosfesB/PF6Z1TlCghSLMpo/gk0/DAVXF2CKU1uvrrZ+KRy9N1LFzu1JyrGBiODLmcOIVBH&#10;d7SeCiqbmT2DYMyn0spn5i+nVRMGAmTqo3T/R/Cax/vwvQ2Ge+NZSCQYonhMroAqWHCbT8siVAXp&#10;TEKmgom0inDRxODZvG4eXWXHQSpcnEV1PQBNB3pi3bet8NzzN+C8T362YGrqSwlTufLqpD+TSicA&#10;UwNUZXZuCdOQScUEaindzXyE0CXtMCkRA9TP9OsluO2ZwRhJZWpg6r6Smagt4ycIzXSjfegN+9Ee&#10;SCVM0/WMND1vGQuAfIY1j1aowoH7ZFKq1XdSGQ4JRjiv6dw/kMS6FjVjWiGO6j6Bz5vHZ5cSr+Iz&#10;19K9rxKAFSeKCz57FLfHGGcFC/lO8jXfQw9Tp22qZAh5M1LN37ileWJ9HgKUhaDDTq/I1xc5SQTp&#10;t8H45cNnUJKwD6VUT9awUQ3jlFBQ+iYwmfEFUzV2yrRPac54PYH0xcwumFKDYRU10OBdTnRiwRU8&#10;PtGKX7XUy8VX/BulqXgPwDMAUH93KH02cNX7IWi17Ilpydd74nftG5uK7pOj8ebuYmyot9ozFB7N&#10;aap+4IFO+7dN3Yo3/k7FCTMCipwhwFRnqVVIDVCZtzwOcsdZA2/aUUSNfg9rnr8au9+4BlEfDUL0&#10;+4MQ9dJ1iHpoAGLu7YKw+7ri8OPnoP7P4VSiJIKjAjVJJ3F00udY/9yt2P7YhQi7tz1iHumOPc9f&#10;jt1fPY38bYvhrRcJG5n71J5PdepxG3MLqAy3Gs4VonRy/YeTDbhkNBX1HwdwtMbqGqU2JQPT3bUe&#10;PDtvL2H6B6aHV5qx+ZbkFrykQgkymuoqPcbkbvt4UA1cO/5E6jtDsPfufoh4+mpU//ACmuZ8jqqF&#10;w9Ew93NUfvckDt07AGkf3APsmIOM75/B2sFdsXNQJxx5sB/iXrkOBd89harZn6L2r0loPrQGvmKW&#10;tY5Kfz0GI1IRqoilqd5WyxioYSy2yYe3Nmbi1gXhGJ9UbVrFNRFuLMMYcPWV4CyYaj5TN9K9Mciu&#10;+BpVxQ/C3nwJHF6CSJlNrbXqfkQVIzAJVl5XDwLgHDSXn4uijL4oK7gaJaXPIi5jOHIadqIQpVSY&#10;LSxpLWgKnicZX+GEopWorQQt9yqgSs907wMgDczMrzWrjqu6gNfJYjldUxaLnZNHYfpL5yJ6F8HW&#10;1J5h7MnMSFXqd/M1xZ1WVDXurOApdUpFIwUkV9Ln6wHXiS6moUT1gyXM/HX0HMro5qfRlW9Y3gWu&#10;Rf1R+hHhStgKKFJmqQRjIt10++5+hOndcG86x8A0hqApIoBVHZD9cBCavmgPx+TuKPqJXgihk8Nz&#10;awmXav4u4GbQzW3eRDfZzes09UHzkW5YPyIEQ1+gMv14DjqdgilBqv6mJkNLIQUyJ01ddfwwNS38&#10;apiiWgqZmkGYxmPAuDBc+u3vuPXZO/Dj67x/uLpGXQZvI91oxpHNK5j2gON4V2QwjNkCKa2QCjL/&#10;ESrLYYzPiZ1g+7EtCp9nmBn28sGhaLi3jalHPfkEvZb1vYDoi1D9K13Ir1h4vEuY8lr5/K2I4JSi&#10;L6LlM94Kn+b2bcbfxwTqKO5fz3dX3JHpmcqU4TGFILeawMQUfiwcvXynUqsOqlSvU3F1CSKWBmHM&#10;m+3x56xxqK0qQAXTcRS9xZPMD4KkOvNEMC+ccGq9Myutq8pJdacxgucZ6UxpSulQ8+curwRu3WxH&#10;56npaKVFCo2qFEwZ/4KpGqIExFPdn86A6VTGvb6bOlQdp/cjqOq7Gqz0neeOSUaPKdF4/1A5NjbB&#10;hEFm9WaxhpP+kVeNGyeux7ubsxBJSJ2GqRdmDXz9MT/4XDYKhkbmxUq0JBxGwpxvsO6VW7HsrrPw&#10;1y09sOH2PtgyeAB2PERQvnc/Sv4YB2/2SeZfddSvQ31hOtJ2rUH6ynko3/wrGnfORfPOeajYuQRF&#10;hzaiLi0G3uZa5hWngbhhjcSjjJ+tOZQtyGrWqC+ONeD8UXvwxtKTiK51UVL5G6DUOrWj3o3nFxKm&#10;n/yGqccqCAmG2zyKOkS1EGB2XpIuPh/QQ7ff5dRv/M9WDdvqqYgbejGin7sUFQu+gjdiLWVVNDNg&#10;Lktj4u34WhQSsOlv3Azb8EcQ8/hZOPmfgcj59n4UzXgbVatHwxm2EigkQJtZZDLgJCmtxdzbrRKB&#10;iUf34+1NC55WMVTI4luAD3Zk47ZfjmN0jDUFX5Lg5QeWlKmWXo4wMBW0vEijnsxvnI6KsjdR33g9&#10;Cw1mNlX+E0Jm+KBgSjh5fEro3eAoPhu1qQNQmd6BUO2H+srByMp5HyV1a4nSHKQwCYSzpNUs46qn&#10;UjeoKMaeNQu5OikzHHwp6nsaAKkygkxVAqbrFsNthpgyE0Qw8WhG80wNk7NXIGXdesx8+0asmEEF&#10;lNuZkXAelYuUKeFJ1WUanWT8bPVZZIHQ0s6MS3e7QwixLmjZ1QGpzOB5twajgqAoojLNIwjL1Mpc&#10;ezbf1y1o+a0nUp4jJKTOqKgSCMIThKdts2B6H9ybz0L8S3Tz+Xs5zzVqlFv3wvOBmLvgOtwPObOD&#10;kUnVJoVWLagQLimEVdNKwtRBhdvUE7YTPbBuZDCefOkanPXpLHQYF4c2avBQh2+BlO67mSVK9W7T&#10;lHmphNTarOVL9HlyOa2MnwsRTPi2mxyPPhOO46LvFuGmF27BDyw0qiPOY0K5kG6+VchoNBYE0xNd&#10;kU4A5t5NFcnCRI1oGXTj7b+0o99MNXvkUtimdjL7CqhIG++jmid0I/i96Q+qxfizYD/RFrXb26Hl&#10;7+5omNIe2S/zOg/xWRmvOYRzIZ+3+fMOcDE+bVu6om5/GzTG0/up7MRCrp1pFAyYemHo3YFpToWi&#10;FlHUAAif8xx4sy7E7h+CMO3dAdizcz1qbLUoYUaPdVDZOa1+pWbaO6atMIoHo0aZ5sxS4yyU45iG&#10;NOWelc7oWvvhylyJpWU+XLuqHh0J0jYTk/wgFExVoPEdyCswapPxbjrly/RZqpTvRAWZv3XfqFjT&#10;YT8boabu29+takwCek2NxIfHq0BumzBokhMNJxVMlebnZ5Tj6rFr8OHuHGiVDAumAqiq9Zjn+Vmt&#10;6Nb0eGQQhYtpdc8KN+P0M8a9h+yvn0HuF09TpL2M9OlfomrL70BpuoGo6VvK86iOeB7P9XJLpuhO&#10;UqGqsmQW5X4Ck/lTHrjqSs3WbUFUYtL0PuWxDoYv3g18fLgRF4zcj/eWxyGpTtM56RI+S5nup7v8&#10;8uL9hOlijDtSZiKcQeYBYnELL6bhpOr3Zd2EhSN/ZSiay9GwdCwin74YZaOeB4qOEUiZdJU1rylx&#10;11xP9zkP3qOrUPjt40h8+jwkEaZNk19hBlwFVEXxGhT8Lbl8LkYlH4rPQUaXorEijSW31n9q4n7J&#10;fsaHYMqHdTIBqRksiYnqk315uGXuYfwYWWxgmiiYMuGYSnceYw3nVAOUSuYmJDpiUNw0H5WVn6Gm&#10;5g6CNJSZzerwroxnJrLwtKWL3xEtZT1Qlz4Atcl94aroSfd5IFrqbkJR0asorFqEIk+s6XKl1vgI&#10;42apYUANYC00KQTuM2Gx3HqZcXV4jNXn1BoCaMZVK7w6ljEbw7hO9zSjyduIrOgEzPvhOcygysk/&#10;2o1F4BVwtqgjvrrXMFNS2RiFYzKkPnOryTWc7awGKVt7NG1oi1SqzvJBIagmJLOuIkypqBpjmHE9&#10;vGb5NfDuOQ+pBE0i4VHxQDASuD1CANs20L0teRguwjSWMI0hMMoJylRuYx/l/VdfwPf+EK9xGZwn&#10;Q1HCaxRcT1ATyGqkiSdQ65a04Yvrz3fdmzDthfWjQvHUy1dhwKcz0G58HFpNybQaoJShJzAjj6fC&#10;mZBJF1SzGtENnZBAgFJB6XfNbWpgWmAarNpNSkDfCSdx0fBfcQNh+j0VYXUUAe+5BN4mq7O8lCnQ&#10;C45jXZD2MmF6VzDq7g01MFXvhZYlbYH08+ErGwwcuAJ5vIYgqjpg9XiIZdw1zeUzJA+g68hCoZ7P&#10;XHUL3Fv7I5fqPenBYORSnaqAKXqGcT67L8F7PVBzFQurfmY5HF+jRmMxPHpvginfVQCmKgTNwAaZ&#10;j2FpOB/V9AjWvxmEFT8NRlx+JgrsNmQ6WxDnZJphZohlmlG9qCzWpBlBympwVbpTlyn1alEeUBWS&#10;IKZ0qry9uMiD8/+oQCjjtpVgKk9AUFS3KNWdGmUqtSlFKpCqICMgjTqlmVZ9C55WVyl1WdP6+9pH&#10;yBqYJqL3tEh8Fllt5kVVvpCgMcubKL0zHLOSinHV6BX46mCOaSW3mGOZUYfM8z56eZrExO3VqEni&#10;zE2h1ULHujqb6Y5IzjhMluzl9jjfSSYvUsZ4JDPUnZIix+p8TzDy+rqq1Zhk8UMCjVnOwNu03us4&#10;NTxpuLpgasKhiUilWN38l8KHmvKDg/U4f+RefLAyASmNZlYA4zEHVfNDHGH6yZJDuPir3/DJgUID&#10;JU1sZd1AjT1W53yPWtY92uo7L9FUgYpVPyPikydQtmwKKai2xioGVsO2RGs541ZLWi5Lkk1PXIOi&#10;Se8y4R5i5q9lQEV+Gu/jYYRLk5IOSF05G/HjX4c7ahNLc4KZAXXxejK3Sg661To6iw/2zdESXD9r&#10;H747nu2H6ekuImo51NLPKrEzUY+k5iiEZy5AbtGPKC39BLV0X301XeBr6ARNBO0185r2hbPsatjy&#10;7oQt/xbYCq+Cvex8swaUy9ENdXUXo6TsCRTXTkK+6yATQSXBaSlLzXBuuqkIjPpu9llb4+77P59p&#10;cvE1Nt+abcr6LgBLdSTx9R1oduCXv3/BL88FI2dBF6DiemZKuuYEqRntpNZ9mpnzVMr0lGlfKDN+&#10;dzStbWsUYikVaQMBUXYFjYBoTJP7y2euORfuw/2RTjDIrZWLnsrtcYLGto7KtfRxOLadh4hXghBN&#10;GJfSzY+XcqWStW0hXAhjn/qTpgaj7A0ChbCuujsEpbeHII7QrVrami+PIGpm3J4YgG0/dcLzL1yP&#10;gVSmbQlTNSQFUxVpPai2Y8LQZdRh9Bu1H+f8tAcDR2xHjxGb0G30DnSeGE7wajJjZd48hE7MRPux&#10;CThnQiQu/+433PjMjUaZ1kRfyoRyHTwNndHSEoImVeOgN1zHuiOfBULJHcGooTrNY9ikxuuXMw4y&#10;+sNXdzt80Vci51Mq8/v4HASk6ldjGFcNswRTQrKpC+NVXerOg21/FyR+Yil01bOqeiCdsG5Z1B6+&#10;gn7MO11ZoFGVsoDW6KkANK0ubcGw06V3NkuJhhozfYTRDc7iy3BiVlf8xcJs59LhJn3Fy3WnMpP7&#10;bibWYfqw5hZVA5TVPmB1zLfSkNXdjpDl8VpORxOihBMsmfw8M9+HrgtqTSNRsKpXDEypTicRmpNV&#10;hUJgakgoPQUzCQpBebqzPk2fTSOV/ze+j1bc13ZyLkI0hl/HjSZMZ0RjRGqzmQ/V8tpUDeYzA2o0&#10;fd+E6FzcPGo5xh3LN4tjyhu2ul/KvdaWsONnM2sczzMuuBjA53KSRxqbb9pu1JZj4CmWcB8ZYMBI&#10;M70C1DovYBoeSWfy9TEMpJgxYdUAV+fzerquhVtKSN2X1zS/8S+OJ7+5pxx9ftqA9zfEIJ2CTpND&#10;S1wGaWLTVML0m1Unccm3y/D2riK+EEtyi4imW5QCYbokafQS+XwGTItW/oy4715Hw8bFJHAO99eY&#10;+g0FylTaeuvN1Ur3LiNMr0Xt8nGEbiF/a2EAGQGMBBbVkpy8B2PKXovshSMQ9f7tcO+cx3uUmIAy&#10;zHCa8DCCDUzdKOBmbFQtrp2xG58dSDGd3+MZyZEMo1UiC6ZqPWxBmq8Sac0nEJ87B/nF36C0/G2U&#10;pF2DmiS5YMocPVgidYO77nw0ZRFYZU9Tjd6PmpwL4Wg6j5mgF72FrqhtuBjZRY+isG488n2HkYxy&#10;JlglYMKRLzsAxf8TEzSNcuXzSdlqnz6r2kDum1SGJufdGH8AK17phpNfhqA5lqqILrNZsE6uoRn6&#10;GWI1PgVAygx7auhjfU80EqZJhGnRLQQHM3zl5TSqyvp0Zm7wmNoBcB3ojggqobA7qSwJkhiqrL2E&#10;af0GQrD8UcL0fEQRpnGERjlhmiiYvkCXdisVe9nlhGknuDL42+uELWFdfXeogWm8FJ6Un5MKt7E/&#10;3MfPxs4fu+A5wvSsT2ai3bhYtKYyDR6fgHZjw3HRrGg8uSEPn5+owujYWoyPr8UP0RV4/0Ap7liW&#10;hg7jTyKIAG1LpdRuUg46jkvGuePDcfnXi3Dz0zdhBAuE2liNgLoO7vrOjKM2VDSEpZcwPdAFBYRd&#10;KRWpunGpf2iqgSlhl0H4NdwCX/ylyPiShQbjQA1s2YyvOMF0ZjvCVFUVHViY8Xot/dB4oD3iCN40&#10;wrSCYFYvgWTGUdMi/l7QjW+zjSnwTC+LAEhpUqYquJ3NBGhLK6Y7tegTrk2CqbrmXYLlHwVj46t9&#10;EH94GRWnWu9dTFt2vwK11J1MLrPlBTHNMC0pzZvqJWYUKdNYpk0VzGoACuP3dG4n5HjRbm41gsYJ&#10;kP66agFyslSnVL9ceRVw2QihBZtRUYSm4GmUq+pFtVW/VBrPbUVF2mYSjxdMVT2gSaZnxmNslgNH&#10;GH6pUgFVdoK2j/t+Op6BW39ajukni03fdvUzlQKUS62enUZD+kci6T8pVqfbRQ5Y1XymkUqg43cz&#10;T7KLXHKRK0b0kVcCrQQhzUBW7S+CsLkPkySvKaiKL0YRB2Bq7m6FQDA1ylVA5pHRxN7zm/NZwK/H&#10;x1sTkEcRKDgTxVKmHqQ2+/Dj5jhcMXwlXt6SjyNkG5FoSgnTks/ACqjWLE40PpDqU9FSjkqqpuSv&#10;XkDzyhnMlNl8mDqCkXrXXWu2Pkcx71TChPcHjj55KZp++5pKh3qxMtaaZT+P5Wv2Mfi07lMKoz16&#10;G/LGvYbE9++kG0WYNhbzXnxoPpApRfhFpYTKAs27OietBdfN2IN3d8QzEcG4PFpAz7SkG0DR1fY2&#10;I9nXgDR7GlIrliC/4n1U1zyA6sJzUZnEzJfeiuqzD7w1BGfxpbBlXgFv8e1wUaE2FPckRHsx8Xek&#10;euiKhvprkZH/HArrF6CQ6Ev0lfE+anCyEnKg9fT/xM6EqbbaZ8DKeA5nHMewUFABEV2Wgn3Dr8fq&#10;F5lZN3RnvJ4Lh6c1tESwk6DQpB1SNaaPqTKuFI6N2xaCssGCaSJhqqW46+h+l19BBWlgSoigPY/p&#10;D3tER3oDBIeqEz6n8vyQsPyOxxzuynd1B5zbBhg3P4lwrCJk5OaHP0sVtlkwvQK+5i5oySRUCNNy&#10;wrSWyk8KMI7HV/9JmNrOJdgHwHt0IPb82BnPPX8tBnw8FZ0nRKPTtGRCMRzXzUvEiLA6rKcXp0JE&#10;ENHyFur6c5iJ9uccJ55YX4r+k+OoYBPQcXIGuk1KwdmjD+OKL+bgjmdvxk/v8RljqUzNCCgNwWVB&#10;Q9UH30Cq7x4oYByq4UndwnJZuKTRLbf9RdWZRwXecgs88RcgWTBlgVFMZZrDQiX+PwGY9jbuuqeF&#10;n1sGouFAByRQmapHRBWfVY1vqYS1baGux/Tk7WhgKoDKzCg1851qVOFSC768IX53NXJ/I8PpGoiM&#10;I/3MiKeDP96LspwTTBd0k5n/opnO/leY0s0nINQNMABTkwaZZ6VKBVMNZtE+eWrqLP9TcjNaawjp&#10;eCpKglReQdBEAlXK1PQTLbHqPY0alRGegcZA4+7LeCzdf7OqqbY8LmRSumlIDJ7B4/h+Bs6OxbQC&#10;u/EOFa4w3v8kw6R5M3aRMV/vTcHto1fhl5hS071Ijd4SbR4KNaMM+VyaEMnAjPAz1X1aYFOjKTXq&#10;0kOh1sIza3KYBlPhK02Cr5LFRWMB86pW9lBfeIk1MUv1nuofLwUrrvF0XpMePbe6L5mmagRBV7zT&#10;H8NrGMjf1U1U/0U0AQ+vzEL34Vvw3Z4slPMa+kXKOaiSl8/k/Sbtz8TVI9bimTWZZjqsal7MThhZ&#10;rWq8GC9qAkFCa6YW/Wn1v5a9S5H06ZMoHD+MsvAQfFnJ8Gaw/Mk8DG/qXnjjdgBpe9G8fBQSnrgQ&#10;TT89At/6UXBuGAv7ulGwL/0Ktnnvo2nq62ia8ArqfngacU9djNRXrodnwxygrsg8rJ2q1MBUsaoH&#10;Ztj0ApYUuXDLjAN4eW0kjjCClHA0yuKkIMqXoeUcEnhmGsugdFcR0mpXIadiKGoaL2GEnwVPRUeU&#10;xjAzJPWCM/dqODOvhTfrStTH9UJjllrPu0FT4Km1Fc4eaKi9kcr0XRQ2rUY+k2Y8lWkkWminh4v+&#10;G5r/kwmcATsTrFIRUriRVO2CSZatAplLhmHx0yHYOrM1PI3n0fXoxFK6FVq8oWhhBlXdoPqYmhmI&#10;NDdmM0HZwkxt3Pz2SCQ886nEau8NNrAr5ffGtFYMcSce0xve/C5oPBYK264QqtAQVG9mnOyjmsqi&#10;aq+4Eq4dvU1rfrq6VlGtpVHZRdMNtW/sReV6pemU35xNxfcagUrlW0uVVnInYUoY1fxB+DRTUdee&#10;Bd+RATgwogNhegX6fzwJ3SZHoivd9Aunx+LrE/WmlZdFMPL4ng/UObCxyIa0Fhd9Gx/jmyqdZfSQ&#10;X9PR+suD6DRR3W+ScPZPe3DNJ5Nx97M3YcwHDF+M+pleRkC1Mo06ngbFC9/1/u7Iej4IeQyTGpeK&#10;WbikP051vZjxlKK60Gvgjj8b8V+zUCFAywhTzYupgqhxhmAq9doZPq0jZRuApv0dkfSR1QWs5rYQ&#10;5A0KNkNzbQv8MPV0NvA01TGq31ZDpzrsC64Ml09pShPI6N1pSkNXD7QU9cLWBaEY93oHJP01HE1N&#10;RUxbgqZgKrPSjlX/yM/8bkb8Me2YEX/6XcZ9aqQyaYkmkKmzvxbA+zysHCETqDwJ0/YzsxGqVvxJ&#10;/sY/1YmasfoF/E4oymUPNEaZYaf+etQAUA1M9V3qNYkQTuF3Xm9UBC6YF40F5UrDmnRILj7zCIWQ&#10;wr2xyYePtsTi3knrsDSt2nR817ocanRW1aBGOCnHW1WB5I8UqjxZqnOfvQK+8mR4Mo/CHbkBzh3z&#10;4fp7GjxrpsC1fhac+5fCE7cb3txY+CoI1sY6skuAJkwJazOWX33n5ekaGPLaamTXPCBqsDKc4z0N&#10;+1yEsNWLiXvAJGoGCXX6dhvGHClhupRiVjWCUaZe5JPOPx8vwDU/rcd/lqRgK08g1wlTF2WuHsfq&#10;rmBgypei/lcuRozWffKe/BvpX/wHh5++GpnfvITsER8g+YtnkfDxA0gYdg+Shz2I+PeGIGko3aeH&#10;e6PgP72Q8uQARD7TH5HPUe083RtJT/VC2uO9kf5Ib6Q+0APRd3VA5ouXwbliLDNgvrm/g2HU4+j+&#10;lInc5zL9uzZUeXHX7MMY+udx7KDClosjmKq/p1RpHI+Lo5ufROmf4atDnnM7CmqeR3XjBUzQPeGp&#10;awdPZXe4Sgj6jMvRlHIJvNnnoy6uHRpymMhd7UzHb7nRcPVCU/3NyMp/HwWN61CATMK0monUSbMm&#10;vv1/A1MpUu1XBpACiWBpeoTPm+Fpgi38L/z13kX49VsCK40Zn2HR7EfqkK6x3maqOGZaqVMzmXOz&#10;1r5npjcw7WBgmkeYVhOmqjMt53d7cmvGTnt4qnrCR1ffV0GXvojbAm37wFfVxQwpRfnFcG/vhSTC&#10;VBCtpbrVNuYpXmMDw1JxFVVWJzPwoUIwvcyCaSlhqgatut8ZjsbzmajONjDd92NbPP/CpTjn04no&#10;MuEkQkccxQ2LMrGoyGe8DZX0GdUOjFxzFC9OWI7DsZmMEauAVz3h439loNVXR9BhciaVbQLO/Wkv&#10;YToeQ565CmOoqOviLmIauQTOJqlSQqqpEzypnVA3NxjJLADUrUvKuYowzXmIClQK/M9geBIJ+6Tz&#10;kPg9n42uu2CqFvpUHtM0jc+Q2J8w7UrwdWDOH4jmfR2R7Idp1e2hyCVMMxhHLfOpxHP7noKpmbxb&#10;EJXxsxqeDORVry1VKrA6eA4uQMGxzpj9WRB+/v4GFEb8jXpvo0lbKqytRlUr7QTqR016Yd40i9v5&#10;oWqOYx5Vnamqn6RI1dtEMD3c3IS399M11xyl47MQSjUZSpCaLk0zCcuZBGmgFd9AVEZwBizQDcps&#10;BVrt1/Fy+dNMDwszFd/ICFy1OBFLaqz6f43wk/emtK1w/FXhxFurj+OZOduwMb/RTLDcSKZImQZq&#10;M01HeZPXyR0n1aidYGqmhMo8goo/xyCS3Il482Z6SJci4blLkfzCJYh8+kKcfOFKRL97N5JGvIby&#10;ZdNYUFIbt9DDdWseVHrOhKmGqHvkZfPqWitEvYbMxE28nyUaBVPdmQpZVQYUNqoeOMjnuXlhDDp+&#10;uxlTwipMfamZNY9xHaSF81Rf8UdMGa4ftRn3LUzA+gqfgampv+AFAzANDP43c5byPLXAI2oT8of/&#10;B3vv7Y7jD/dD7KPnIv7+foi7uyuihnRF9D29ETW4ExLubIv8u1ohnyV96q1BSLjDajlO5ndlzCy6&#10;XZl3hiCF3zWML42gbfrzW2ZAdTNWhbM1g5X6fpnx+QyB+ndpgoSHfjmKx+Ydwno+qDKbSr5TMGXC&#10;inO5EM8ITPU1osBzFLk176Kk9jrYW5h5HG34kjoSOn3RkNsD1cnt4MrrgOa0EDTl0m3WKBWXlp/Q&#10;LE09qUxvQlLyi8gt+xOl3nSkextMolXl/v+/MP23GXXK6xi1wWupmuIoTXMooigRW6e+hAnvhyJs&#10;XWuWtufyZfeAnZA3ascPVNMirCUyWtoy7HTh63vQzacypboSTGukTK8k8AgLR2xrxlYPqv/zGM+X&#10;k1bX0G7i51uYsq+imjuPMD0L3pKL4dlmwTSZcJGbfxqm/UwDlMfR2RQ+5WfAtJyubwqPb1gsmOoe&#10;Z9PNH4C9P7bGi89fgvM/Ho8u40+YOTXPn5+JCek+0xChRFtqc2NNRCYmrj2IhKwy7vGZ/s9/Mdfd&#10;+Gs2goafNJ32NSTyvHFHcN0XM3DXc9dhzMe8dyLBjYuskUVae6q5Lxp3tkISQavBCIUMm0BayXRY&#10;QrDmPK0JShiHm1mIJF2GpB+CEfEACwNCMp/hz+Bn2xTGZeJAeFk4eZuZXprOIkw7GJhqRFQlYZqj&#10;NPwC43Uenzen32mYSp3y3QTW67Jm8A8x7r4KavXI8Dp4fdslSFjRAWNeCcLKX99GcXEySpgO5KIb&#10;r4V5IDAsMwBS8xvN9BihKb3L5Y+m93YKpkxTFkw1dLwKz2yMR9AETfKcSzc/DyGm65PASJd+ph+Y&#10;hGswQWlNeKK6Un+Dk7+u9DRQBVM/cAONVRMyEDI6BretyMKqBi8Fh9K11eXP9LRhOP7Mb8KLi/fi&#10;rV/3Y1+p3UwW0izG8HeTAvgsVm8iuucsUHwuvvjiRDSunI70r59E1HNXI/z+vogZ0hHxg9ogiexI&#10;ZPzHDwlF1KAQhA9uh6iH+iH5xWuQ88VjqF06kSX0fkK1kOrUxTxDzanRlby+YCpkuxlHaogS48yK&#10;IYKpAOtv4FId664KF66dfQJdh2/GnBh65txnqj55vSA1NOlB1qRV4ZZx23Hb7AisyHMTVEy+eiBe&#10;2Gph0w14cZmHUON5Wp8aCTtQOPIx7L+7PSLvboWUe0ORwYfJuL0V0m5vi5Q72iLx1lAk3ESX6haW&#10;3LcwcdJSaUlMzMlM1HE3ByGW39Pv7oD0h7oQwsGIfrI7ahd+zMythRYktoVPKVOChWES0BXGCAfw&#10;3MITeGTmbiyny6+6NtUlHecZmpRZo42SGN4EWpKvBZmOCKRXDkdx1ROwOejSewhLqhdfczvYK0LR&#10;VMDEXhUKd3UoXNVUeHQVfXZ1NeoAV1M3lORfjMT4R5CVOw1FthhkeWxUvkzQMoYxkMj/T+xMRRpQ&#10;qKa+lBnBcvnlyvnMDDv2hkqc2DgTY9/vg5WjmTGLCAz3AGvGIcJUE5qohd9M/swCwG2n4nZImfag&#10;Mm1nufmqM70nxDQQVT1KJRbdBe6ytqg/0AkNW7qgaUN3NG+m+t7WDzVbu6FiLwsWDSctvx6erX2R&#10;QBc2gS6yukYlsyCMosprEUzLGI/2LgamJa9T0V0Wgrq7QwkYa/KQernRjefQyxgIz/F+2D2yNV56&#10;/lJc8CFhOuYY2k1KRIcJUXh0VRaOlNvRzHcsJ6+Y+Sq53o1qp5w/4GidD69uLESP0ccIU9rIKLQZ&#10;G47zxx3CDV/+jCHPX4+xn7LASNLKrhfCSdfZrQlWGvqjak1rRLzKNCZIMn1V3haMag2jJSw1Vj+D&#10;6tP551lA3PVIHR5yCqYFLNg1sqtlciemdRYG9d0IU35uPhu2vZ2QQpiqzlRDdLN0HcLUNp/xntuP&#10;iqWTUaHqw2xce5ppiCJMzVI0rhDYuE+KVVVI3sxzsH9sKKa+2QUH989HQUst0g1ATyvS/25MO0wv&#10;atWPZZqXKy83P1AlEM48oJFHGjm1LKcYdy0NJ0ipTKcUoBXhGSJlaepFuW+mQCnVmoigMTEIGh2F&#10;oLGRCBpH01YTo2imqbEJ3JdEcPptIt37iRkInpCKtuPi0X1yLB7ZUIx19BY1cbppICOYBHbVgc/L&#10;rMF/Zm7C58uOIbzaZXoPtUikMcyqfzRAE3vk8nuZ03MiULd4NOJfvBn7b+mEk7e1QypBmnFHKDL5&#10;HtPVZ5jvMv/eEMvuCmGh2QY5LOSibghFzNArUD/7QyB6M/N8E2OJDKNb75brzz9pYfVCFTDV/VKj&#10;sMwcymp011ImzJM6ZnORHZdN2Y8Bo3ZgUWqdUabWdKQuBKnDKcUddhQ0YxAPumLiEcxLthnVZx6K&#10;StDUHZC8gTpTTftvlKqLZ2cdRtH4Z7FjSBscf4Du5FM9kfRYbyT+ZwBSn7wAac9cQjf+EiQ+fTlS&#10;X7gWGS9fh8xXr0H6a9cg9Y2bkPneYKS8MxjJ792FguFPoWrMUGS/ez3CnjsHhTPfpeup9Q79LXcM&#10;k/5TeFwMi+rRkpnhPlgRgUenbMEvKXU4RNZqHL6GZYapzpQRpfHM6jaVQJimOhKQUTsPeVXDUdV0&#10;r0nQbrcaBAhNKhljagVXw4BGRPG75qKEuzPqCJ70+C4oyhqCvPwvkFWzlTCt908G7R9SynD+r4n9&#10;v5vgKRUa5nH61agaXCygWjCVK+czq6uWOhqQnLQHs0fcirnvEIrHCYwmZm6qZs32rgUBpXo0kbNT&#10;y3H8DzCtF0ypHGv+w+eL6YWKIyE4+lUQTvKaUYRNHGEY/1YQ9vLz9mFUlXtVZzrEdNpPoDLVbFMl&#10;hIegGvlMQJnSzXd1RF0eVd8bhNDlIai9pxUqCNNkQqbuN62DRFDVD4D7ZF9sH90Gz794Jc4bNgnd&#10;fgpDl0lJaPPDLtwwcTdWx5agke+UyRhNxuQlMV5qXBi5NQU3jt6By6eF4ZrF6bjo5zhcOO0krhq1&#10;Czd+NAlDnr0a4+gi11BBWsq0Fdw2Kr66vqj5uzWiGTbBtIQKpvbOYNQzbBqbn81MmMlncv7OOI29&#10;AWnfhSCK3+Xma0atNIK2eSqhnDTQ9FrwMG5hOwstfpim83eNx89knKQTpi0LWPjm9WZ+aWcgGgCp&#10;qRs1MNW+YKojej9SrmoEdJ2H4p3dsZLvYcnwm5GUc9RMamK8FaaD/5Z+TlsApk6qUjtByvREGOg3&#10;q/7dql89yliZFpuNq345QnBKjWpQBBXoJDUkEaKqO52Wis6zk3HJwgxc/3sarl+SghuWJeHGZYm4&#10;eWkibl2ajNuWpuHWZRm4ZUUmblmZRcuh5eH2VUUYvKoY963JxxMb8jA8vBo77H6YEjYW5JXugQmJ&#10;5RgyYRVGb4pGSrNqSCkYmAeMaOJWA3UMpFwlFFSJKPljPPY8eBEODOmPiAfPQ+KTFyOVbEl+gp7w&#10;YwMQ91hfbnsi/iF6wfe0RRpBmntXKIoI2rzbqVrv7oL0h/uidswL8BSpWVct+5rb325Eo7xe02WK&#10;zGvhd7X2m3YihkEN3h7yRrBdnd2Aiyg6L5t2GCvy7f+EqboGmFK/0o17Z5/EWT/uxaTwGj9MBUxK&#10;7jNAarYyyWE3YVoYjqLpb2HjIwMQ9s5NKBn7HKpmvIvSuZ+h+tfhaFgyHo518+DYthTNO5bDfnAt&#10;3JEsHRJ2wZdyFL6sWCY8AjM/Fb7iNNPC79mzCIlfPojY0W/AUyKY6mEsbcpQWQ/PMCijZfOhR+9I&#10;wuNT1mHM0TwcdKvvnepNCSQeb9QfIyOKlsjoyqKzWOTaj7TSFcgpexYt7hBoajstZAY7gUqoaqy0&#10;s4kJvoX75Tq7ua+pLSrSglAU3w6OqptQWvw0MisXItdbReWrkVdUvyz91QL/j36m/xszMOXWdPg3&#10;8LTUaWC/3HxNDCHXP5Wlem5jNtb//j7mvhaClF87wlt4NuOii+lqY00oLMWj8fttzoBpT9PP9DRM&#10;g1F2ObePUC1G9EPl9tY4TICGP0FPgcek0v1P5vYIbd/LQVSrPfmO74dn09mnYFrEY7SNEEw39gUq&#10;LyPE26GKql4wLTEwDUEZ3fwEQqbmd4LbpiGSfeCM6IUt41rjmRevxlkfzUSvMXHoPS4cl0zdh4+2&#10;pCG8ShOdMU3yfTU4pRg8yONbn3wgG4O+WYTn5+7Bzyl2rK0DFhV68O3BMjw4fitufPNH3P/sNZjw&#10;Jd18o0wvgV0L6kmZtvRF1ZbWiKQrr25MmjegmmHTrFfFdPlVJ5r6LOPvL0I4joX9cKqZ+wjTey3V&#10;mqwGqOmMy5S+pr5US7SoAcrmrzMNwDSDMNXEJmqA8uX1ZF5pY4GU8Ax0W4P6BfM9We+K6lRrUWky&#10;msaLcWRuK8x/MRT7Fn+A4sYC0/J+3A9FmTwfK10E0o//u9IM91kd9a0p+nSM0lSslK2Bqc/09/zq&#10;UDIGTNqDoBkaYVZCNal60xy0mUE3fQpd/7HHceUfKfgp1YU1TT6st/nwN9XlRgJvM227MZ9l/G07&#10;abKN2y20zdynrb5v5XF77VajV7zyg9bOl8fF7/IevzhZgFvG/IV5xzJRTJV0CqYMr9xtpQH1V0dd&#10;NKo2TsHBt+/GznvOwYknKci+GorimZ+ietEIVP8+ChXcFsz6BKmjX0bc5w8gnILt+KPnIvrBnki/&#10;vz0y6SXl3tMBufSA0x7ph+K10+Gpy4ZHM0WZ3gF08SXQyDTN4cw9RrlanrCUsiXmVLj/EV+LC0du&#10;x80LYrChzPKYTF95vqcgClhD5Mh6Lx5cEItuX+/Aj4dKoc78upDLqZYsS50akJoL+8mt4V0ViUib&#10;+h52vXM3mvYtZoLbA2QehLcgHN4ilkFFSXQDc+CrLmPEVDLR8MoOzb4vR47UN4EVIi2jNKTaPYnY&#10;sW9j5zcvw16YqpAQaIpelQBWZa/qcvXQarCYfzIHj09bjU83x+MQdbpK45MqBfm7gSkfVhbHUjvd&#10;V4YSXwxSSvYjo+AdJnYNu1RrONWEZoVX4iZENTuTJkb2eTtS+3dFRQYhkcAMUMFMwoRfXnwb8mpm&#10;IB/liCdM4/hC4qh8oxn+/2e3zDIp0ICLf+b+f3+XslAlPjUbwuj+LXq7PzZTTTbGD+DT97dGbhH4&#10;Tmcr2BlmLVXi1sKAWl65jq772lb+1nyqMUJQbn4TpdASAAD/9ElEQVSDYBp2Duq2tzOKVJ36C6na&#10;ivm7Ji/RFHrHnycY1hOC+Q/BvZEKgKBQZ/1iHhsrmJrW/D6E6aUs3NqispCgJZhLLg82dbNqzY8l&#10;jKr/YEHVwuOae8ER1RObCdOnXr4GA4bNxP+Ptb8Ak7PYoobRyUxcSAJECITg7nqwBIeD20EP7m4H&#10;J8Q9wYNrCBCSEHd3GXd3d5/pnrb1r7WrO3DO99znv/e5X4aiu1+pt6re2qvW3rVr1yHv78Gpc+Lx&#10;2rYKbG4N2oy9Oq2xBCaFH1dU9p9z6vHij5vx4cZ8xFLGdGwX6ev4zcW4adyfuOSRD3DjXedg+usE&#10;0/RR7EcnkZlyQOmUW9ZAdMb1RskkssebWcZLWb7LuptqXsR6lj9F9jyR2snWY8lMT0H2692QwDao&#10;IZgWsvwpN3LwmU0AzTwEQTJd24SxfTjaN/VF2vMOTJVXLq/NuI8sVq5RxVTbFQWKYPp3H2CBqfal&#10;MvOM+hoHvaBvONqKj8Uv70Zh7qOHI33DXJR5a02b2sn6/910ZDZHJtnULcykHQ8fU2K/t4DRPK4+&#10;b6ug2De168Ra5vdvEo/e76xyQDqn2tR7+ZGa7XRGNrqN3Y7L52fjZ4qp1HFpRaQ79qnN+GR002Z4&#10;Anp9ZoWTvksDTGNymqAYqXPbsh0BwuXSnMI63vvwpgKcPe5XLEgrN81Y71tAplWOYqbG+HQmZzni&#10;37kBf9xwAkreuc8CzwcS1yKYtwuhUkqK9ncqpk6Yvxe+zK3wJq5C57Zf0bbsI7R//TKa3r4WWbeP&#10;RPwlPZF/ATWl0QOw6Zlr0LxvCR9YxXdCFOFDnVO/wzaHiW7hgLRzLSJQpNM6AtRnu6tx/HsrMebb&#10;NKwknHWyns4kECKYsqGFwqnExRt+yECfV1bg5bXFNiklLqiZe7NjGBMVAosfatQQQ2QTtBRg7/Tn&#10;8cczt8JfQkKvtbM+KWaKddqOEEekkJdA6OW9LIyS+XXpT/mqsDwoO4VGJIuwXV+KyvULkLnoO/jq&#10;CJdsYNsRldcbI5ZNg+UWq9Ys4JKsatz58ULc8/N2rKIEqoPtpuqszhQZxZW0ZjmTYFrsi0V24w6U&#10;1f7HVsmEOnuwUfuTkXa3ji+VLEDWEOoYimDTCWgrH4WS5O6oL6C67z2UAjWcYHoKChsmopBMN4l1&#10;sniRbMlYvobI8/7f0l/q/F9s1MocPq962Oqo8PdSvpG87I347d0rMZcAWLSJrLDrSPjbo53gavtm&#10;gqk2wZNjeUjbDDcNJJjGGOssMpspwe40gsONYqZHoX55H+whSKZSrVXIuFqyqxoCZiq/776TYLqQ&#10;bK30JviXHoUkgSnPVxA8BKqxmoBaRJCsPoVg3gfNmoB6oBuJKp/D+8svJugSYBp+kMlEq4cOhS/2&#10;EKycEENmeiJGPD4RR72/Bc+vq8BOsppKq2MIu2tbsTy1DPsq2839Tcs2sjlI7q9oR0qNB2V8/2W8&#10;bk1zCPd/G4fRb/yG0U9Mwg13nYWZbwpMyUyDx8NHFqlYpkEFh64/GJ7FfZDPOpUQ5Osvi0EpVcAC&#10;uUbN4HtdP5hCeRZCSccgk+xWg0kVAVVBUZJvYnt9yDpoS5N2+a46pt2xmcz0BQemVbKthsG0zfxM&#10;D6bMuGW//w2mLskX2KddAHwE6LYjkbbxYEx7Jgo/jb8edUW7URposdl5gaAmNgWoWhyiySUlBfJJ&#10;YkpU/2YyMOX1AlSxVAsGbfd0IYGyo1VH8ygbVy9MR9SbZKaK+jSbYKpweVL1ZxQhZnouuo/dhTuW&#10;FlM9d2Bqq/oo7VphpfX+to06gTHiPaD4wckiEkzaGVigmagy8vpEJjfpJK8aZwbbzbrMp4jfuDQX&#10;F05bjI2l9ezVMHKk6SYzHzIfMT7FpggsnYGdD52PvW/cj8C+5SRjxcSUOmJMI7HGxVNWXOWQdicN&#10;EXyDmq3nSNBeCojQ7V2A1oVTUP7BvdQazrGgS8uuPRI137zDjpWCYJd8UYk7lF8zazJJ5e9iGzoP&#10;JuGTA9giwt3E9fk4/t2luPOPQmzh4wT6/sgElMevhfwcXVijfy0sQp9XV+GxP3NRRLblEDqsXPMl&#10;BWwnUlXaGWsFw/BWIuO3OVg16TV0FuXxNwtENusaJmxf7WKhlAwEVWB+t/MCSAG03wqkMFYCTPYy&#10;Qn4jG4QNZiOHA3FV1iqsMjBpEND6qj11HXjom5W48vPVmN/iZtT3CahYM60ccbZHN7ufEaxEestm&#10;5DSvQ3XTG/CUDYCvsheFhIzT25eAys5OAQhJRa4/CV35o9GYeg6aC4fC29iTgkQG2zmIYHoM1fx3&#10;kBcqtI4i9UUd/v+XCaj/b5M5YzPlsdVrG7Kx/ee3MPPBPtj6I1XO6sMJFv05AFClVDg+2XkFpFpZ&#10;00FG2DDAmKmB6YUENoJcJcG05SaB6Sg0bOiDpGep/hBkCslMFaO0jtekC0zl0C4wLbuJnfpoJCme&#10;qcCW4JFOMNUElOePIeyUp7G9DoInl/kTcJtPIKBc3g3lfF4ir2/4ic/yMJ+WoQgQTNeOi8Jdd47C&#10;UY+8g/Omb8MfxT5QBGxCUbEipm1Lx3Vjv8Urv+7HthYtUNbEgOxazpbayveZxm4yNdmDcydsw1kv&#10;/44xT041MJ39NoE84wh2ToJpe39qGG7G3Bj89iEoYPkUbk+BoUs4uORr4cGPBMdslq/tPIRSjjYw&#10;jSeYVkTAlIBry0kzOJC2aSdXqflkppv7I/0lgqkmoAimUvMz7nfMNEQwhTblY19SZKjIclIl577G&#10;720E8cAoeNmX/pwThXcf740VC99Fh78WJQShpC6vmXnk5G4+ouwDjuH9BagW0IdJAGpJ/YVJC1ds&#10;MCb4yfy0nd8nF4dw5vcEUwKm8yclO7UAJrKfKnhJHvpMiMejW+sJvgJT1/eceUHy4+V35+Kk8kT6&#10;+t/LoHskb7ZYhkmyKC8Cmb4E/JrP+JxYd+nPybh27kYkNAo2iQZatcTztpQ04OGT+K6rclA94SGk&#10;P30N2/o3doJath2B09NKbVITU9RbtH++nPFJlLRqyWKIyB/VR6rVJS8ALSKqAQr3ovrHmdjw2NXY&#10;ePVwFL96I0ICZ+3kwWfZbqisg5E1wxh+9zEvYp6f36VHp7AvvvRHPE56Zzme2VBjka5MvxbO8d4o&#10;+VqJaebyhC4Y9PZa3DUvCRmsoy50YCoQI4Qa+LHIvLlNAMgXDn8DfGWp6MgjuW9jwdgKWh3awcKp&#10;47uC8X6CqkDR9tNngylX++PvyKggWi23BVuJwKRnQautwkvKIskAnWUQc9YEWo4viKd/24rzZ6/C&#10;p9UahRUsVyO0gNSB6h42toLnpviKEVe1DAnF81Fc9gwas/uiJpECoF06Ow5DsPUgEmoyVApioOJ0&#10;+DOuhz/7OgRrT6JQ9GcDk2m09UJ16RHIr32DYJrLUVidJJIine//XlJdFK8yhR2ohSNxbuxizHrx&#10;RHzxDgU+bjAF8giqjH3NTUoqv/Y8EpCaI3jjQQTEHsigqloSBtOqU8nebqBaGzcMgTwytnn90PlB&#10;b5TdSnZK8Kgme00jWO4R0CwhMFXcDB/BNOFfjpHWUs3PYj5J/O0VMy07mc/qj648AukDDkxbmI+c&#10;4mUOaFSgkzbm0zIcwfhh2DCuG+6582ic+MT7uOKTPVhbLtcUp97nkFG9s2wfznhqCsa8/xum76xH&#10;uZf9gD3RNljj+xQb+DXPgzFfpeKYD7bhzDeX43Jef8t952A226Qpk88KnkA5GQAPmanCFYZwCHw7&#10;B6GAzFFgKj/TYjLUdNax+Ve2VcGhrMMZCKYegfRXWO7rOegQJPN5rTntz+wDBTrRSi8baNtHUM3v&#10;jzQxUw5CWp6q5aQCUzFTA1NqC1pCGmGmkeWkZpbRsQ6CeNfxaIo7CnOfi8LUN07GnvjfycZbkOP3&#10;Is0nRij7/3+D6V+A+t9gGukvLqgISQWvi2U+Gfy+0R/C43tbcPgnKYielGjgaS5NcrrX58xCRE/O&#10;wfDZWXg1rs0AUHvvu1WEyldypPCQisAmgJcd1mlRxoiZzM+V70hMVEn3mExQtkVuBP5yXZxa4MMF&#10;X8Xi7nmxyGzXOxVwaSdjybcwoZN3As3ZsUh5+ko0Tn+aLJNDQ9DtByfMcuZBYYlQgMSK93mEC8ot&#10;rAGLshlAC1i91Jbri1G15Fvsu+0EJN51GjpXf8/2b+HdxDmyd1uDzzKaFkwQDVKrln+rXJ/UN3dV&#10;e/DwN5tx6nvL8J+dTRyk2A34FNlTVZ4oi6DPPw5aeC++DSMmbsD1c3diT612PbEubBebbycrqfiC&#10;8j91DgXMRLuPavmojzRbqwS6CLKske5TIcU+A7xHQQZcIAKCIEcOL4/pfqs0gdxUfTaF22xVo5Rb&#10;RyswdQEI/gJTS3xBakZeZargm2sSceKUVXg3pxOb+Ft2JI3KisAkp/o9zFdqeGaoDOkNq5BcPA+l&#10;ZU9wsOuLzuLuKIvrico4Ak/hCHRWD4Sv8RCqr6cjkDkGnannIVA3ki+7P8sSw0GjJ6qLObo1/AdF&#10;yLEOt4dlcsv5/lLT/28lmQCkviXy5daydcorU/HNnDsx7lEK/e/9yfpOobAOtGDQtu7b44DUgamY&#10;aQ/zrxRTlPotMNXa/EBqXwIvGXnKCcD8kSj6VzfkkWHV8hr5AO8iM21feBjB9Cb4Vh6HBDLTRDK6&#10;SoJHOllYIsG0SzbTypP5zL5uBdRDZLZU8+t4vpR5JTKvxu8Jps1kfq0jEEw6HOuo5t951zE45vEP&#10;cPGsXVhdJodoVoP11EqY5RmVePGrFbhn2gqMX1nEdmY/MDDVFT408N2P31SAYW+twOFjN+LMd5Zh&#10;9NMTcMsDVPPf44CRrQmoE9FFgFegE08YTLu2/zeYyu/WdhSYTwZfOoyPOBN+li/5xSjb56mC9SyW&#10;6k5QbZ3S17lGtQ0mCPJ720h0EEzTn6d6z+samGeBwFRqvk1Aac+nng48+V40g6/vtqSUn3pXtkKt&#10;7mgULzwUcwjCv3x5N7IbU5ARakey14MManOylTs1/y8wTWay4Ofsd/8Lpo41Sjtzq54U1T6Tv1eR&#10;HF25uBjdJ8Wjx7Qc9LAVSzkE03yCKQFVxyZm4fRvyzA5z628kxkhEufi72Cq8siWKzDVcxXqL5IS&#10;Cd6y28qea77SLNP+MJgmMQ+5Z70WV4+zPt6D51YXooCarAZIY5JkgCbrCpfHf5WJW7HlnlPR8u1r&#10;bG9tLdJC9VsYIVwRgyUCEFcUeMkv8BObJHGT1mqkTTghTbiLCNcl3YYcuCQXFW/cjL03H4Oq32cR&#10;TBsdHskxn+VwfqV8vsoQ4LDtJ4zyOQLT9UUtuHXWUpwxdhHmZLeb3V5QrBVSAna+XWbAL4qu/1Gu&#10;F6fM2oorZq/Fyvw2U730CK12UtASrYkNio6zIlYwNqSLGajN9fipzm6sMlwRVjIoGm5OTOSQot9a&#10;SRDkyCOwZEF4GSuuxpGY6E/bAwiqHZgqP9F27SqoBjQ7Bq8Vk9UI5WHZ5XkwY18JTpy+CY/sasBS&#10;SqbcMWQvikcnOxdHWj5PwJpD6C3x7kRW+WKUVjzGEUvO0v3RmDUMtbFHoC3rGKr0g+Gro0pafixa&#10;kk9Ae9px8NUP4QujiuenoHT2RWPZCJTUv4xCdpvkUCsZAEdillFM+O9A+H8ryV6Wwmfk810UtZVj&#10;7eqpmPRoP6ydSnZTchKR6GCWr5sFQPF1aRmlm+hAY190/NbLZukrL9Qse4w57VeTqbZnEHAxAEGB&#10;4fIjkUcg0CZzdQSHTKq4e8na2hYSLEuvg2/FMUjgecU5lZqvNfqaze/UctIa3u/ri5ZCArW5RjF/&#10;glXJpdGIIzOt/1ZgOsLANJRyJFZP6IHb7zoORz4xFieMXYu5sY3m/iTVTqp+MQf4reWtmJ9ah5Ul&#10;HEBsXbQbnNU7avj5RU4TzpmbgMPeW4cz3lqI0U99gJvuPQ0zPyCg55KZhsHU1HyClxYn+LZFwLQb&#10;6kZ3QwGZc/qdHGDmEUwLhrAfcPBMPhJpr0eZa5Si5msCSq5RbZMJoInaCvxgBFv4vXUUVc+DkEEw&#10;zWd7NbLdBKaZzN8tJ5XN1MUvNbutR2EeCaJK5sDPgS54KLoyhmH7uBh8/mAfbF8/HWVsgQQKdgK1&#10;OG1vIxcnBQYROGpAFZAKUJ2N1AHp38FUABcZ0KWGy780kZ/zGoM49asMRL23H90JoL2nZSF6ahbB&#10;NBdRswmok9LQZ3wSrl3aiG95rTwEREZk85SmpZ0j3PY/1PL4DnbZMdn5BaLU+Nj3UyiPCQamPCaQ&#10;ZVI5tXhA8wOyo+4idj68Nhtnf7gLUxJbbSafCBDGFYGBA1b9K4vbhPW3H43mb18gBczhNXUsQZeh&#10;g9vsU2AqECWrJZiSnhI4iRHSZg2YiRNMBBv2TzNKUrMgeH71GpLuPxNFP0yCwvnZ7h2sl31qYtzT&#10;gPqU3chevwgNqbt5TZtpwIuyGnDZ+7/g7LG/45eyTsPMZtZJmKU6EEwFTH5oO6n5VQGM+Ww3Lpqw&#10;GN8nVKOK5TAuINDkC5RtU1FcTDXXH39TX2GB1RDs5qFOFliUlwCoPfS1xbO/hh0vm52QqbOK1ylq&#10;oZpDKxuUF/uU2pAAKWVPBVN4LYtdqIZinsFgCxtHwOxGJIGp/smRtot5CKp/yGvFBXPjcN3iAsxr&#10;Dthso0buWDZOLAE9jnnFMu90gmlZKB2Z5TuQX/I0AYhgRIBUDEnUnQFv6TGoyeoFT+1AeIqHoiZ2&#10;AHwlRyDQSmZDphfs6kGpJ4OtGoXC0nuR3fQrsvyZ7OQSAp8Z7N1IHkl/AeL/P0l2KA0QKRxYcvwN&#10;SMtdj7lvnI1fqB42bCZ4EKgCIQpvoJtF4jd3HC2lbOqLtt96IoOAEAHTSoJpFcG0NUOMrQ9ClcfC&#10;v3wocsmOFHpPgZ1lB9xns/lkbATTrj9HIZHMNJOA0cJ79bn7VoLMYoJQ/WnsA/3RXMxnKATfKcz/&#10;qmiUXBaDWDLUum97sdcdgVDL4QilHoXlE3vi1juOw1GPj8OIt1bi7h8z8Gtum4U3y2aJCpgUd1OL&#10;FbS9RZIvhNhGCmhbyCaoNPmkEG6vpnfhhKl7ceZbv2PMM2Nx479OxEdjCWw5ZMGh4+Ht6Ec1PwKm&#10;g+HffhAKWEcBZA3LVUBmmk523TSfg0quYo6yHmlHI/+NKCRz8NGEnNbmZ5DFm5qffAT78SEIap+w&#10;tiMJpgOQQTVfy0kbCcyFbDuBabvAtPgvMA0QTLWTg95JZCWUj+fkvlW0aQi+14qnV85FRvpyFLOP&#10;al8x2eEVTFwxGgSmYqYOTLUQ5f8zmDpW6ta/76OY6HMz751IojTy4xREfZBsk009p+YghmxUK5u6&#10;aeXT+AT0/2AXHt/TjhW8T0Bs9lGTG5kZBNJ++5SKrwmtCJgmU1ZVLptw4neRCk1eiZ3abD7l0Glt&#10;wFrizU3zduHST3bhd+KNBkahCcGCss4PETGp8ry2JmE7dt5yNOrG3sI+uINPreFxbXpH7Zf3WBIu&#10;8RlmJxX7NIYq7NBxRxSFL7J7ChB9HaSIv45D3jOjUT6fzLSjjuSzEYEWBWVqIahQ027Mw6rZ72Dq&#10;/ddixxeT4S0vMGb6VUItTn/1O1w2eSmWVXexNDJN6RlksXwW36qzK4gRaLvV276PxZn/+RFTN+ai&#10;gDVS2AH5dDq2yWuZxApVaX8XgZQjSkirBASm/BNGh3zkito8rzELKNyO5o1foXT9t2gvp8IabGCO&#10;HQTBDmenYANarFI+QxFiFNU/wIbRJJZR/3Y2YE0OAs01LKej8KLu1v5sJTWY7BZr2Ua3/56P8z/d&#10;ja9L26nagC+WKj5fjC2x42vYF9Je4zUoDJUitSIXWWVvsQxh16i2PgT7oVTvB6MyiyBS0wt+Ampz&#10;bl8EmobzRVEYtT+UHLY7h6Gl9EhkpP4DaXmvIb9lKbIDxUjiiLifZfu/bTNVkq9pIuucyO85bOfS&#10;5hws/+QRzL2/J/bN7WsRr4IEjE4JrNZ7S4jFflr6of33nkgjOJZfEG1BkSsIppU3dkNHlphpf4Qq&#10;TkBw1QhkESy1vLeB16aTUe64RWo+mWn5PxFYcgxSCTxpFxM4eF420z23E0yXHgY0nMM+cCia8ghA&#10;VPNLzyCYXhNjq1DiCFoNUvNbCaatVL/Tj8WKKX1w061H4ZjHPsCoD7Zi5NitOPej/Xh2Sys+LQnh&#10;D/bpldSwVrE//lgWwKu7WnDL/Cy8sK4Uy1uBzaQYyyggk9mbL/0mGxe8vwRXPvcBbr/nZHz+PoEv&#10;m2UKHM3Br7eBqdRqMVP/zoOQR+BSJKj6q1yk/WSy69YFYvfDEGo7C8GEY5FLtpnCAUUroBQkOulm&#10;XvMR33smB4MWucYNoBCORPuWvjabX0AG23y+bLBsl3v/TzANytxCMJXNNKLmd2lnXN8p2D1/EGbe&#10;EY3tnz2HyspUDiZuCxLnycHBmEmAqD71/8ZMdY9MQvv5fTflQj6q8i/9vT2Ee9dX4uBZ8Yiakk0A&#10;LTHf0h4z3HJRbfEcNX4/hk7ZgXG5Hgi2djH/SLBpN9nkJpz06WJfuGMOTBUMXV4sYq8yB0TKL3NE&#10;hzFtxQfQooFf6jsx5qMVuO3bvdjDwVNRjQl7JtuymxNJ4OWzBV4NGfuQcuPRyLz5KHStncuTuby6&#10;kdcSH3hemOElgCq6FOkk21t2V5GuDl7D3xwMLHSoSJ6/w7DJ31YF75evIP+FK9G66ke+F7LQ7BTU&#10;7NuCUEka32spAhXxWDPpOfz8+D+R8tl7KNuxAZXEwkm7KnD8i9/j7i+2Y1uTMDOITpbVQpPykxIn&#10;EHNLM2VQfWJRCk545jO8vCAOaaydeKRPs+m8Ti5SPtJwObgKUG1NKkcCzfLLNYElYYVJo3P2onH1&#10;t8iY+zY2vnEXlj53PeK/HY+uKnGrJjaI8FyEXRxVBgCxX8d0ta++Cz7N8crTjKbkHchd8BmqErfy&#10;PvmhuQkothCvVznMwsoOBrywoRKnjF+GDzPcFiZ7CMpSLzTKC0zltpQk4z7LkN7Wgez6z9DQ0Qtt&#10;Zmtk5/b3s+2BPQ1kEfyUg7YtH+ygatdFsJUt0jvQ7H+lKQcjc/+xKCq8C0V1M5DTFY9UG5Wdi9P/&#10;bWYq95dECQ2/i62V+6qQsuYzfPngkfjttSh4yk9iWwxDZ7sDUwUgDlDlR9sAdC7uHZ6A6ob6K6NR&#10;djrB7p+sc6xYNgeKojMRWnwEsqnWZxE8msjENAG18yaq8YuGGzMNLh6JHLIuhd7TJnRpZHWJBFPf&#10;iuPY668hqx+J6o1UoQm4FedSzb/ahaTTHvSNP5OZth5G9ZiqPsF09ZTeZKajcOLT43Hk+J0YREHu&#10;O24/Rs7OxNlf5eHi73Mw5ocMXPFtMv7xWTyO+igJg6bsx6ipuzH6m1Rc81M2Lpufj3N+ysNpsxNw&#10;4dhluPyp93DHPSfhS6r57dksc+BI+Np7mm1SqjUwFN4dA5BNMM0nmCqKfq7U/NtYx1/IOktPBaou&#10;Qmj5COSSXWuDwBoCahav28N2aJrLtio4HMFWt8soOo9A29beFoJPW2e3kPWXXNYN2QRTU/MNTPsY&#10;K7bdD6jm2wSUJp/kB8yBuzr3cMyfHI2PHj8SxVvmo7Gzlmy0nSAlJke1mO/cwu+x/6ovSdMSmOrT&#10;uUO55MBUfU3g5wBYS5J3UG4Fpp9X+3D21wnoNWkfWanW12tjQgLp9FJ0m62lpLmIHr8L536fgC9r&#10;NUkUIpjKZOW2Q9HzjSCoPEwyJSiJsZqaT5Iit0OVOxKAxQEqgZ+glkgZ1LXrWZcZmbW4bOoCPLco&#10;waLrazm7eKhm0zuJAbKWagWSvHQ6itJQ89B5iL3kIKS8dhM6d/7M/lpERGxC0EvSJTLno1pO8DT3&#10;qAA1YZkiWR4ZhLTdiZ9MMxiSZiuE64K/KgtZ/7kDua+TIMStBrpa4a0sRs7i+Uj+YiJati8AahPQ&#10;mb4KHQkLEdzzBwpWLUZSfRde2ViOo1/+Gc//Go9EDlBaNNTFtjeTAstOPY8H+IPFM4Pq2I05OPnZ&#10;T3DfV5uwq03HNdPldHHRarkBKAObqWfy20y7F4HGQtRsnIfCL8cidcJj2PjUVVh0/6XY+M7DSP1p&#10;NmriNhCc5EnYwQp2Mh/nkiU7mRrQ9nzRaiuONM4YTVrSVQNP1hYkTn0Kyb99avew2DzHawS2fEkq&#10;l5aAyXn/w7h6nP3+InywI5ejJzg6/zWiq7NZeDKWVctKNXBktS1GWe0QtHaStQQpKAp60skmoeqv&#10;PeeDXd0JsHL81qooAhMFArw2WH0kCnb2R1nCEfDUXY/SyueR1bEOaaybloQ6APy/C6YKJSgD/162&#10;gVSvInaQmrzd+PWdm/DRo2SDe0aRxY+kkPaCNtKT4MoFR3u1e1b3d/vFk4lVX9ENFed1QzmZWdOX&#10;rM9+AtyKE9H6fj8Ukq0Wj+6GajKtNALOHvMjpcpcei2Z6RG25YcmnqoJHlqCmUWQ8cygmr/4dHT8&#10;MAh577AcBKA6Am2lwIrXKvhy259kdQamwwimR2PVlF649faROO6p9zFs3A70n5aBbpPTbb13r3EJ&#10;6P3ubvR4cxO6v7UOPd/dRNa0z7Yu6TkxHn3e34Y+/9mCmNd2ovu7sRgxIRbnvrMSY54ci7vuJZiO&#10;J4vM4XOC8r/t6fapNzAdBi/VfO1OqnLZrqSsQxEHmbb3CX6/H47AT4ej7rVeyCEj1zYktayLXMB2&#10;cdBomkfALT+SYDqQYNqf/WAEWrb1ssmqPLZX00XdCKb8TnbvmevANIi+BuTaDUH745trVAfLogHZ&#10;cwISV/TF1Gej8O2Em1BVlIhK9p94f6e9b61iSmRflZ1RwOT6ANVn9gEBqCZ11L8MtPjbjlEu4ghq&#10;WqMvTxYxUwVhfjO7A8Om7kS3cXsJoApYUmxgqkAn3WYrrmk6Dpq6Cw9tK8ciCqQmiRQ/NYGA5EBa&#10;JgYSFuKEgFvM2XmtODBNJGBqayABrHOFktw5AqMdAuSLKhKwmATyuU25uGbWIszenmcyq0UZAdZL&#10;E9Par9520yCwyGPDX18M/5wnkPTPkVhz3UhkvXI9mn/5AKE9f7JPikVWkp428MIGYkI9B1BqxIFW&#10;4gKBVNqtGKrUdh33V7EP5qFm6RdYev9FKPrsdUBL1btIAj2taE3dh30fvY8tb92PpsXTgeQ/gH3z&#10;0Lb8UxSvXYrNhR24d1EBTnhrASatzURel+Da4aHZevlPvcxihTaysRSx5+PYMpz7n29ww6xlWFvd&#10;ZRMDspmaixOT7Bv67eV3B4Tii174C/Yi6dWbsOWSwdhw8QBsvfEY5I5/HP6ETQRFFliz8goYQDDw&#10;U/WWii+DsAokMGXZzH7KbO2fLByhQDVQtAvJb9yNnXPeQYcmtPgnKm8+qsxDdgKF51M5fy9ox9VT&#10;V+KZhbuwskWjNKwzWGxQfkr92cPv8j1Vh0ntIn2v/Qda205hhz+GgEm1lx3eJgoiti1+NzYhv0AC&#10;FKjieXKGo2r3EHTmkZU1/wMVFXcgp30BUjnOahY0AoCukzsg/zuwRjpoHOsauS5y7r+TrtEsrp/g&#10;77NtrBXKbA/rn8+O4m+txI4f3sPUR/pg1Tc90F5J4AsOg/ZgN99GDQBdhyGw5VAUyslfrJJAUnNR&#10;D5SO7o7cx6ieTu6Djv/0QSGBURH2y6iqKniymOneA36m/0Rw2Sik3h2FBLJNgYxU4MLryUJlc7yf&#10;AE3gzeX92uq5mfdXMOUSdMueZPttUGAQgnYb1e+so7BmWnfcfPsIHPHEW2SlO9BHyxgJqJoM0X5Q&#10;vabloLsAdnoqus0K76c/Mwc95+RiwJw8MqxsdJ9YgJ7TSjF4YhrOfHs9rnhqIu66/1TMnUgwzRvK&#10;jjQSgbaetppN6+BD2jd/+2DbVsTAlGXTxoHlrEs1y97672jUiJnzWB5TperCT20wmEi26Vl+CDvZ&#10;CRwQDkKorR877mFo3d4Lqa/wnus4gLDdtPQ0n2DqFYs1MO1tmzXKm8DHAc4ielnQ7kHUb0/Euk+i&#10;MfaR3lj66zuoaC5DHkFQ0fTNT5MDfnKwncCoCVTNqDsgdWxVYErAErCZJuT6SGygE9rnLIn3JFIm&#10;pXL/1hnCXVsq0W/iVnTjwBPN9lWM0m6Kqi8wlYvU+GQc+1UKPqrqwjbmpUmmeMKZ8tGMviaQpBXJ&#10;hqukDSv387mygcoUYPF8Cf7SAq1sTLaBH/NKZjl1r0jGj5TJG3/ZhTu+WI0/8+rNf1iM1MyEColH&#10;ELDVSAQCTTkGumqBrZ+i8InzsOnSgYgfMwgp11H2Xr8JHT9PgGfzfHQmbUVXbgJ8FbnwNZaTaNZT&#10;XgmkzEDR8QOdrQgQlAMFe9C+5CPse/Y6rHj6Kg6Ev1I2tF+UvJFI3AJNaNy9FGueuAbb7zwRVa9d&#10;iYIXL0PmuPvQnrAdq3PbcNncfTh70gr8kPjXfJKf8ilix6chSuAkO4XotkaKeaThV036HaMnL8Iv&#10;he3mqqLwd/LrNLuGMVPZOQSkiu6jOXnCYck+NI6/nyrUICRdeQjqpj0CZHBcbC4nyyPshisX8vkI&#10;mmS5yov3OlWfjSew9TDHdtL1tlozAoeyt6D1tynYeecp2D7haTS1saFU2vCWJ86plnkEnPP+1jof&#10;HvpqC+76bDm+zW8wYLOXbS/WrYyKGOc1gZHKIy3eR1FbdxlaG08x1hno6oFOxQgNUv0LdrNYlAEK&#10;RMgfQ0ZB1lfVD3UJg9GRcSLVwjPgrz4O5RXXIMfzC1II6RqRHYA6lUth0/5PsBS7kM3LnRN7duzj&#10;v5OOOebhDPky9Et1UmfPlmMzB6nsrfPx4XMnYA4ZUrW21cDxZKcx5sdoO10GDkNo33CUPONAoozg&#10;UHupllLGuHX4BNE8gkEhz2mbZ61aqrsiBllkrmYz/WMkUHGjbaiXTKCw3UnJ6gTKJbxHM9jlBE5t&#10;21FDRtqixO/amVQrgxo+YLvFDiWAEEi1Pj/7KKyf2p3MdARGPfUODpm4G70Jlt0sxFsJBTzfgm4o&#10;/JuFepvN4x/qU1GN3BYa0QpYPLOavyvQf2Imznh/Ey5/ZgJuJ5h+JjDNJ1vGCDLTGFsWLLNHCIfB&#10;JzC9j2BK0BNz1rp8rdPXNs0VTJWqf7gdtBV0OT/TrumGvJcIgnuGsw4nwU8VP9hOluolmO7ojdRX&#10;yb7lKcF6awKqgG3U9T9gqshQxlAFpiwL2th/Ukfg1zejMOuVoxAX/wfKqG6ma5Any5NPcZy/DSmB&#10;NvZR59Kn/hRx0rf+pH5DEmGJ39UvHJNsp/YlIJRLIDC9qAPn/JzKAWgXuk9NR4zUfEXPn1lGINX2&#10;JPw+MQnnLCjETxRjycZ+SnUCVeUUslwzKxDcFH1NQJpC8pJIWdZzZQ5wDNVpSyItkjP1570qK8+L&#10;zcbzfpGXT6s9OH/2cjwxfxv2t/rNW0jzNUQ/A9OQ5m/MpCh3SqnPZJQla1A3+0HEXn8Y31tf9jkC&#10;6jXDsev6o7DlrnOw/fnbkDTlFWR8PwvZK39Gyc7VqE2MRWt6BtrSklAftx01q+Yjc/oL2HzbSdhw&#10;28konDeBsptClkh08wlMyWb9RJDqbDT+MgNbbz0JG68cit13nYSqr94AWsqxIK0FJ07YiEvnbMG6&#10;ik4ru+EWk+05xT+ihGi23AaC5le6tawN932xCSePX4n3EltsVlx8UL5WqjgJudk3NXKImeo+46hU&#10;8/2LZiHulhOw/fV/o60giy3VyQYh6vtFt90MnbFb2TraySXbSNPbyIdrWbG0tcCGb4Af3kLXpH+h&#10;+YXLUP/QGai8dQTy/kGGwN91iesJuBUE0wbm00ZA9jpwl3rAvAs7Api+bD+umvob/rOvxAI7uIAn&#10;rgPGBhywCtB281wmx8am0CpUN32K6sqX0F51E/yN5xCMhlE17EHGS0GQMHj6krGexLY/Fw3pJ6G1&#10;4FSEas9h2Y+Dt/kQlNWci/SWL5AaqGEnhoXkU6cXY3DOzc54L1uWni/fvXgmLcOzkZ5liwCtCRJr&#10;o6RO6lZuOdCVqm/RgPwepPP+ErZoZnkKvp11H6aSPZUsI/C1nm7CLjVfKegniyo8CFVzCYQEEk0s&#10;abVOw8VS6R0YFhM0FONT4KE15g2XRyOT122/lWC6mMy0+jp0rTgcCWR1colqGt2Nam0YhPi7muDZ&#10;QDW34R9MBOMasrqEa6Ow80EC62o+v2k4/F29zfYMsvm1k2Nw+43DcOLj71HN34W+08IuOrZXvmx6&#10;8n0kmEa2yLB99HnefCP5XdfYdsTZOGhKHM56byWufHocmenpZKbd0JKrmAVHsv4x8FCr0KRciGq+&#10;b8dg5JBdF1/WDXWsbw3LX6V6XMg6XBCN2otjzGVKoFpC5h1PYI0lo29ZQAAsO4iD9yBbYSZTCrxH&#10;o31Lf6TIz5R1rbukG3Iv74aMB9hm2gOqcCCf2ZuSEYU2voeOsLYTDPVDsP5IZPw8GJ/dH41fZ9+H&#10;0qYiZOtd851qBt3c69i31UcS2WelJsvEI1upsTwDVKfZiJkK2MymLmCjzO1n0sz6VrbCI7sa0W9y&#10;CrpNzSN4akdXtptU/ZlF6P5RJQetCkRNyMOgz4pxx34vPqa4ag2/toxJFOtlH9VgnsTnqb/Gk0Vq&#10;S3KBqGRL25C4VVLq22K0rt+bzAmAVV5+l7nhreQ2nPrBEszYkGbkR6svNcuuP82FuMllgirzczE4&#10;2vi7DIHCbcid9Ai2XTaQgHoQB7uDkH9hL2T/oweyx/RD/nVDkHfT4Si88xiUc0Atv/8MVD1wDmoe&#10;PAdVD52GvHuOw7YbjsSma0cgf+wDaK3QvhuEQblzsp2lLQtBzDOgtgw1W5ch+7cvUbn+T/iriqys&#10;b2+tx4D/rMO1X8chuU04SOAnubE98VhW57TPg5pYEt2W2p3TFsBrC1Nw5Hur8cC6CuwzUkmo0oN4&#10;jeycAlRBqH6zvZkRL/LWkQEtw85/X4w9n0/iNcRfXSkarfX6xmNle+XwV1OAUNIWeDf8jAYyz9q5&#10;L6B2/O2ofeYfqLtrFJlPL5Sdww59FoX8PHZ0pvT7jkPBok/NxSoU1GYrrcy9i6yZ5Wbjy/zQwU61&#10;NLmErHoe7lyRij9ZNrlwOHbqgoo4lqoXDiR7a5Bbvx4FVfNRWToNTUUPorX0EnTUj+RgOZCN1Jcs&#10;vA8FcgQJ9mnwlt+Irro7if/noav6ZDLZI+ClylfecCZyWj9HFtUG+QYmskPITqsOpq0aDqxg4XPV&#10;weI4MMkHNplCYmDKz1i7RsZ7qXSR5CYAImU3wGWnTiArl29fKs/l+uuxdtUMzHmoH/ZMo6BmH0fg&#10;l09sN3MSt6DWTYPRtfcgxCnUHtVasdMqAqDYqII3l8nn9JHuaLirm+3/LnCNI9hslvor16eay+FZ&#10;Mwz7CCz7CcRic5X8FBgX8lpFoy8kiIqN6ncCP/eQoZV82xuB4kMQ6hrgAiB3DCZjOxlbp/fBnTeN&#10;wMmPvYfDxu7EgKlZVOlzHPsUE52pJAbF31pDbsGIBaYCWgGuzvP6WakYOG0XwXQ5rnryA9x93xn4&#10;ckIMmrOPZKc8ytzeBGDSLkIYiq5dByGTg458aWXykM1ULFS2zkIO2AoEU8LfmoSLZTtokULVx1TP&#10;MwZQwzqIQOq8JLR0VzERmjf1RSwZfzLbVPvsp/Ae7eDa8BXbvLgf5aKHxSrt8EWjk8AuUNeW056y&#10;Y7H8vRh8es8QbF00HdUEjXSWcC/fqZZs2sSP+gT7tgbQFPanZIKqsU/2Baf5hAdsqdsCVP3mcbkA&#10;SvMRw5zXEsBVfxIsP0hH1NRKthuZqII6qx3lEqXJJ63Nn1rGVIhDPy/AZUur8EpiA35plA3UuTdp&#10;UDeXPz47NiSzQwfPyXlf5jKn1qufqu/uJRaoTMmUPclBPMutyeAlFPt7V5Tg3Elr8GsiCRGPSbOU&#10;vVGyK/wx+6Od4TkeF9DJVwckPd7kZSh97y4kXDkMqQTSykv7oGF0L4tHW8V3V30BB8fz2TfPZn8m&#10;dmgStILf88+IQiJxJIFgWz/hHmD378S7DiOCpi7zm/xVnaYtzNLhLvibyYo73VXyarp3UTF6vrwa&#10;9/6Rhzw5D/BeuYQKF+XZxP+FwZRVMMbJ77JjzNhWihFvrsTlP6RjU4Pdxmv5f40eTJFKK+n/2gAr&#10;5G9EKHcH9r1yJ7K+IY2WUbijDKGaTKCI8JWxHb7E1fBsnoeWeRNRPeVJ5Dx/PfbeSeH6J2n7VYMQ&#10;f1kfpF3GEWd0D+Rf0oOdvjtSmdLIotZzVNk38w2EKvlqCCABfwsZstZMucFAdlw1RGKDFzd8vAKX&#10;frcL37QorqlGbY6k7AiREVNgahNFbVlIKZmN3JL3UVfxLFpKL0dD7nGoyx+KjtoRZJ1kqO1Dif8n&#10;oCbrOHTW3sq7HkNjziloKx7FofVw+Nr7obbxTBQ0z0KONwsZHCxkZ3JuIpGkDknQ5POl+qjT23Yq&#10;JgBiGeqMkfSXiq9PCY789v4KGA03GFDwxBJKOcZmZqzAj6+dhp+eYmfafAhf8LFUJLqbjS7QQRBr&#10;H0i1ZgQq5/e02efUu6KQcoNzuo8nU6t/rzfw/XA0vtfTNoRLJ+DsJovd/DRZ2dr+QP2p6Nx2EPZQ&#10;pd3OezWZVcj7ZH/Uip80ftfafjn9yw6bqnJ8SvU+h2p9y1AqJmT5YsmeQewLJ2LbjD741y1H/A1M&#10;sxGjHTDFTGcJMCXsAlKyUm07rO+mnuozvARS18zMwkFT9+HM91bgck1ACUwn9kRL9lFsg6P5vF4W&#10;MLsrJBAbDE9cH6Rqs0CWNZNlziRYqg6aWJM9OI2/tRw0lYCoqPz1nxE0Y1nmGqr4VO99HrdFTCBI&#10;Nd53KJp29cT+9wm8D7n84nh/rIJT/8LnVfZlv1QkL9ndo+HrIrBqYAscisrk4fjiySjMe+UfyI1f&#10;gjKzcwY58Dpf6AiYmq2SfcCClVj6bzAVGxWQWhR99SUBLvuFfGa2EJNej6vGcZ+nops2y5tBMNXs&#10;Pds0Wu5QxlDVxlqbTzCdno+YiXHo/cEWHDNnJ+5aXYxpBV4Lwyc/VbdUWhqS/Ek7mOQKpdl7588q&#10;siAtaq/YKcsjDxqp9+q78j75tlzLf/fghq/3Y32pZlr4j0TCvIJ4rYiZ5Jh8yI65JMbnoXbVQmCr&#10;AOLXoGTcE0i++1wkX38kki+nyn9pd2RcGo38y2NQMJoale3u0JMaWB8kjumL/dccgvS7T0X2U6Ph&#10;/424VEspbCpAID8O7anb4CtJobZbx2fLt51sVThHuaL6YeYGgWxSRwjXfpuAg95cg5e2VaOI9TX1&#10;nsxUoG8LA/hfFMusT50yQNI48H1GCw5/ew1OnLITi4u9HG80UnD84IuTW5It1bIGcFAcCHYQ3Jqo&#10;DqYjZfYbSJ/zCpCyAkhl2vA9vF++g+rXbkXOv8/hCDEC+68agMSr+yPtugFIv6YPMq/sgZwx0RYp&#10;O5cNkytAHTMQKdcMQ9ItRyHzvtOx+sZTsPGF+wnKVNC9jWQJrRz1tQxRJSDgsyMJTks42Dz+RxLO&#10;+HA73klrxzZWTmuM/wI0dVKBHZARyERp8wRU1j2Hptpb0FFxLJpzh6E+axRB9XjU5x2JlvIjEGg4&#10;Hd6Si+GvvhPBulvRlEH1vpJgKreijv5objoVWeX/QUbzZuSihp1ZQCgVvYOpzQREkwFShwSmiUxa&#10;JWLMgm0oEJVwOAGJqG5iAlp4oONiKS5FQFdMdZ/fi2LmVV2bjnVzHsKHd0Vj308Ev66TyAb7EEw1&#10;oebcvAJtVLGrhqJ5TS9kTORITZYa+x6Z2TcEuf0Evazj0fJnD4IgR/nPCYxzCRA/UEVOo0rbfhg8&#10;6T2R/6s7XsPzShVfkBV8xfQl7/ksCrX83fA7mdu+PkDFoQgpzoGHgEIw84a6sa0ITLlHY+1Eqvk3&#10;DMfJj7+Lw8btwEFajSMw1WSIAacSAVOs1JK+S/B1XoIvgNX3XFPzz1RItKc+wJ1U776a3BNtucfa&#10;gKKgJApyIhU7pAUNuTEo/5ms+tNuqGY9KpjKWN9Slr2c9ShjPYpYh9pfyUD39iUlYR1qmToHEZh7&#10;WsT8DsW+DUUTTPuiPTsaxYt5/9fM6xPe+zHz+JFMeBfP1/emkHFA47N95hbFdvT1Jw8YiN0Le2Ly&#10;v7thw9zn0dKQh9ygwjaS6RmYSs3ne1ZfIdiYSm8A62Ff4DGBrPpEpB/w/UvzkWaTov7h67I+tox4&#10;cP2CdPQcu81tljerigBagZgpxeg+hSr+tGLEWIBotqe1ex7fQQYBNRE9Jiag35QEjPwoDbevrceH&#10;VUGsolzt5PMkS2ksY4oSn2c+rSyjPGdk0jpAVsjYBKQuVCAwLrYMZ05dgxfWlSOFhE5yqwhxtoqS&#10;f5rRV3IgKkAV2SO42rwIj3n42UaFuyQLHUu/Qd7b92L/v87AvhtGIOXm4Uj/58FIu2YQ0q4fivjr&#10;hmPvzaOw54Gzkfv+/fD8Mhn57z6I2o9eB/K2AHsXoXj8k1j98DXI+vwD9lXqBb42ElIZLcWIZWKQ&#10;66ZcRoFVZR04f/YGjJq6BdOzPCQw4rPS5nkdgTSo8rG8URohLLHiXaS3mqFaUu7DKdP24Ih3NuGb&#10;1FYDWGOjvMPotxKv0z8eYYbh0aO1DEXLf8a2V25H0hPnIPOpi5D94LnIufU45F47FHmX9yJYkg0Q&#10;NLPHdEMmU4rUozExSB7TA/Gk7XFXDELGbceh8vlr0Dr9KXh/n4rQ3t9Q9c0kxL3+BDybCNAtNWTC&#10;XSyzDAkOTLW0lBJkIflmxjfgvI/34t7l2djYpTiLbD8OAHLdMH9TgpBClOWiCFVdc1BW9xQaGq5E&#10;oOkIBGuHIVB7JjrLzkNj7gloLhwFf82ZHNFGI1B2Bdqyz2Y6EoEaOaEPYuoNX+tJqKh5ChnlnyC1&#10;eSvBtMuek0AgTUALUwfBNMKOpbpJVadAsB3Flh0DdYzDwFVAyhTPMkrFS9Joz2vEBFySPVXg6kcW&#10;P6vby5G68jN8/OAILJ1C8KIaiY5DzGfWr9ljbSnc1Rv+NgJE1WAEcoagK3kwvFn9ESjsQ+3hYAQb&#10;D0Ow+mCq5QcjlD8Y/rz+zIeA3Ex1tXMggk19OaD0RKBgAIL5QxDKYv7ZByFYQKApGoxgHu/LZXuU&#10;abWTdnXtz04Wgy6CT5tsz1K1vUOA0lOweUZf3EkBOOnxNwmmmwimGW6W2WymsomGAdUAVEAqhqok&#10;VqpJEwKAoh4RAAZOTsBZ767G5QTTO2QznRSD1rxj2KGPI5j2IZBxQJBqDrLM1n4s+0GsH7UNltef&#10;O4D1IeAXsU4FvclWesFfrDbqBzT0RbCF9e/QljVsR6r4MhfIjm4TSZ4Y9pfu8KmNiln/wiFsV7Zt&#10;LvMv53MaY6gROM3A26qtuJknjkJj9mDMGx+F6U+PQOrGH9ARaEWyr4l9w2PMziYn2Ue0SCPez/6h&#10;fkDRtcT3LTCNaC/qS2KGERBTHFHZVDfznlnFPpw6NxFR7+9me4mFUt2fUoruUwmik9mmk/KNpXZT&#10;1Ci19TS2P1P0NDL+abx+CtOkLAyakYLTvsnAAxtL8VVllwV2FljuZ780Gz6/q89KnlQWM2WxDvv9&#10;ivivfhrCBormE8viqeIvwxdZbVB4T1EfeePIK8dYnh0hYDJPW+korFESe6UMB7QkVJDDNkFdIQJZ&#10;W+Db/jM8f0xA8ydPoXbcnah9/y40TnoIDbOfRdsv4+DZNg/BHJKv8hQ0LvgcWR88i+a5HyA46xkS&#10;tHPx/YVDsebJf1JjWUMC0sjnCtCFaAFoM1GtrBQLnRtbjjMnLcElX8dhXo0m6uUWFWbSLF9AO53y&#10;vijZCYTAAlOFvtI00Tbi4j/nFeLwt9ZhwqYyVLP8zg3AZaCR5ACYMhPz+/S32sxYU1YyYt/8F3ae&#10;QxXywmgkXhRt+7MUXh5ty/iyL6IaRfa5f3QfbLt8IHbeehSSnrwYBe//CzUfPY+GHyegbdmXCO5Y&#10;AqRtp7qUwXxrEEzfhaJPOML88Bm6SnM1bJnx2isjtgE8IZXH5Eir1VA3fpeMKz7dhD8bu/jyOary&#10;TWjVhl6umGkCR5QsQm+hfyXSasajqv5GMieyTbKpUMeRBJGT0FZ2GNX7AWgqIANtPI3M9GRUpQ1C&#10;XWY/BOqGUFgJHs1U5xqPRG3Z9SjKfABZZV+ww7dxNJbx3cNEtYsvRsC3l88Vu/wLTJ1QmE2KLR8R&#10;lniWTSmB7a7VLprJd/ZTx1y0+ECfulcrTyqCTajK3o1v3r4SH1KNz9tItV4b7nUMhL9FNj7n4mW7&#10;YHoGsHNyIPAcxnZlXbso+B2sj4Ie+3if7xCeI+h1MvE8Osiw2nsh2NmXoKrEOncO47FhBAsCqOdQ&#10;DtME1w4lficDU1APBT+2PakEPgJTeRe08Xz5mdg6ZwBuv3UITnriNRw2fj0GTEux/dajZlGoI2q+&#10;qfphO+kBhkogJbsyZmrsNB+DJifh7HfX4IonyUwfOAOfTe2O5gIOJgLT1r7GCuWapLXwgS4XVyHk&#10;PcSVuXMwyz+QbcB28LIdeA4EPW1uF+iQbzHbi+zeIuOz/GrDgNR85mf78Xs5cGjTQjFu1h+sv6JK&#10;Bds12daNidd5ujGxTdp5TeA0FG08BNMeicIX469CQdZe9kAPEv3NBCKnNiupr5gWwn5tvtH27t37&#10;d/0lYqd0YLqX98jern4t++QfLUHcvqoSQ2bEI1p7OdkeT5WInlyMngTSHlPVluEBSts7TwvHM7UA&#10;0TqmAauKiddNSETMB7tw+Ox4jP4tE09tr8bXZKqa3JJ2pzKYtqdysdxm/2d/3SOvBB7Tqqevy9tx&#10;81drccNHa7CuXuEWnalQk9pid8IcgSnpIWXYAapwRiRJf9pu3kMQldeOtGPbN99fw3dIjlibBuRs&#10;RyhpNUKJa6kNbwCyWbqqZL6bCj6DiOAloy1IQd7Pn2PNU7dj9x2nYf3Vw/HlxUOw+sXb0JVBthpg&#10;qdh+wjUtQe3kd5UzlSz67cVJOO3NX/DvRTnYRsavpfdiphEwdcyUYKpAIVq+ZS70WnbFKiSyni9t&#10;a8bR767D4z/EIbFeK2IFqJrsCTNBVZajkznPswGCfl4R7KTAtqDyk5eQdz4BlKCZcwkB9IIoZImN&#10;XtsX2bcdhvyHz0XuSzche9yjKPn6HdSv/gJdSetIt7PZIespkMzLgkrLFtvB/FmjxnK0bVmGzPlf&#10;ojk/U5SYwhpEZ5diAjh1QYxZe29rZcWLy3NxyYTF+Ci1GoRk1+lYVjPq82Zt75ASkjtKPpIafkdp&#10;7cPwth1LAaMgacmoh8yt+SDUF/VCYwGPtQzjWHEoavOiqP5TdW5Q9CAKT9NB8FUORWXa8Xx/p6O8&#10;/A3Eeqv5HK2j95grSTI7gYTBtrtlWfV8Y6Usj2OZEiSpcV0GpnInSfKLraqTyiFarEUrTASiYihu&#10;kkITa5q5LeVba2ytxJ/fvY5xD/fCOqqxobrj2TcPp4pP9kRg00SMPyCGROFuU1SpHnZc+18F/DHu&#10;GoKHX4yLoCN7Y6CTn7wf7bzeto7WLq094dciBi/PWRBq7YTq8tNvgY1tIifwYQoRgMDn+ggugSaC&#10;WNkZ2DSnH26+bTCOf/olgukaDJieQmDMCs/QC0j5qaQZfNs6mAIvAJgmFZ9gOs2Bazcy18GTUnDO&#10;2+tw9ePjcNcDp+Pz6d3RVOhspoHWPiyr7JVklSyLktlQWT5FuQ96WWYt8zwAeg4AjVEKMAWc2taG&#10;96t9pLKHtJiD3y0+qYCW9/ha+V1RurTSSUnHFXRGjJifWlkXbB/K/n0iYr/sh0n3x2D5r2+iuK4U&#10;+ewjyZQ7s5Oy76p/yIQj+7q5P1kfURLQRgZV/XaA6pLTutS/BXCzCj045uNEdB+f6Jim9sGfXYUY&#10;tmPPSblkp0XOWd9c0di2TDEzytCDKn+0sVIBrNR/np9JtqotnKcQlMftxcApsbj+z0pMyu7Az3UB&#10;bOeAL6YqliozRBzJjRbGSBPT5JRm8V/ZU4RLpv+B//yZiDSyTBGeyKpKaZZED5ae+MO+rVVKJstM&#10;NinF3108LnDzkAEaaWKbacWTHPIVtyMUpO4cFP4IKwi0ltp4roPvgahFLCGrQFsuid7cydj/6i2I&#10;o+a7+937ULzkI8pwRjgvgalAsstCiMr9aW9zEA98vhknPfsN3t1QAiIUmllKlfvvmrqBqawESi50&#10;gIodQD5v+CTLi7PHr8V1pOZLshpsGxPFfxKg6kqLJ2qzcUReNqKivmgZqAzIrQumIXd0DNKv6ouM&#10;m4Yi5ZbDkcmOXvn2Tej46jWEVn5NysXRQKyzmSyzs5CdlOzTrwhULBjBJxIHQAU2SwYbLFSbh9YM&#10;Kjz1HJX4IKn5GgRM2WcZBO7t7IwKyfd1QjWun7oITy7cj+VtsvXAOqbcoxS93sKECVAJv1n+BOTV&#10;v4n6+rMpKMMpaARPAkNILKudqmATVV1FbW/tgfYaCmRDDzJSspkWMq36Q1j8wShLGoTW3MFornsA&#10;+xvTEc+BIINlTmGnSSKgWlxVMUyWQcz0r0knN5I7W5nKFLB7Uny8ji9J6p1srs4jgQCqmXzWMYW/&#10;FZ91PztWLr9X8lm79/6O6S8dix9fJxNMP44j99FsV6qvBEzbrz0MJFqAoMUJ2tVU20TbAgUKvhic&#10;P0jAVeQpgUeXQJN1JViCAApFoyKwaDLJWKcAg9cdSMxDx43B8RkCqZCc1Qk4AnVtQofKs7D+w964&#10;6fbBOOGp5zFi/CocND3JMVPZ7sx+R2E2mygFW5u8Sd3Xih2BqGym0/hdKiqZ6eBJSTjv7TW47tFx&#10;uOf+U/H5tG5oKFCgk5F8vraiiSYI9rAtaMzXE6wnmXKn6qA6qtwET+1jH5I/KstrK8dCLLOuMwDW&#10;gOPA1ELpqV68Hj7lzXyVh0BX7cF8g2LjvFb3enid3yfGOwoNuw/Dn69FYe4LxyIpcSFK/G1IJllI&#10;4DvWLPw+vluFqnNsz7E+67MH+ooz8UTANJI0H2B74/OeP9tD+PfGKhw0cQ/Bj4OU2k7MdA6ZKdX5&#10;7lOyEa0JKVP9XTvaYCWGOpUMlWDaTb8FtHJP+5DfpTHI7jo9j4Cbiz4T9+OIKTtx2+IsfJzfgI1d&#10;7KssRyr7rjxNbMKXv7XGfylJz82/xePSKQuxkDgiv3VpuXJHkswalvCYef6QJNi++ayL5F7Q5uFA&#10;IxdIR+B4Hc/JlTNiYxUMi03aefslcHZJJLFDe+RbcCaZItuIN2Sz2ZsQSlhOtroLaMkh4FYSS1pZ&#10;JpengSmfrkAmy6p8uHrKSpzx/LeYu6/KTBTCQQG9QFQ+8/8DplYVK0oHCyAwWlYdwPWzN+C8177B&#10;x7uKzOiqoASENLs2wkxd4BPeK3cCNpC5GGz5BVkPHIfkx85D87fvw797MXwpWxHKYRcpyyEoVpE1&#10;NLNjas2sFqxq3Sy/yyuA1F++ZhZImoCiWKqqGMcmdtw6vol6XsPG5XnFIZSS4NesmtgxK6R1vfKX&#10;3VvbhWd/2ooxs5fh8+I2djo3mRPH+2I5eor1GQvki8pn7XJbvkJRzR1o6zyXQjcUHrEVCgkIRlJ1&#10;A2RgkW17HYOhgHSMpOp/JCpT+qIqk+pjQwxami7Hvsp1SG4vIshVUc3vMF9BY5Iso00ssLYCUyck&#10;zmYqdiEmIl++VNZbSY7SjrGIkciOyt8sfyo/0/Wd9d/PAUzgmsXrsutTMe/D2/El1ciSxWTN9Ufy&#10;3bgljR6xLYEEWaKxKgm5wJUA4Pa74nleFxIQqJ4CC7+2wSazbeO5djEyJgNRJoGG8mNeAh85o9tC&#10;Ad4XYvuEqF4rSHWwnZ+KtiX22jnMYsSu+bgXbrx9EE586jkcPn4lBk5LouqpABxS3cU+laSaStAl&#10;9LLpSeD5W9eYsPMYBXvw5ERc8NZq/PPRsbifYPrFjCg0FA7n2x7hWLbqqnfHMogpawDRbq5BgmVQ&#10;jJnldVGdxFJdecG6qh5qt0gSOFq9Wde/wFR5ODOCwFkDVpBgrQ0am3leMR88YrXBgWzL05A0fyDm&#10;3hOFP6fejrLqRPY6mXQ6+I6peQQ9tkutwFOs1JgpczMw5buOTFQ6QP0LTGWj1CSQkhaivJfahOM/&#10;irelt920h70YqII/G7vPQfcZ2eguNzP5mqptzYOC7SqXMwGpmKnuM39etTE/zR1Nba/reN/EBHQn&#10;WI+YvgVnzfwTHySWEDyBNIKRVumpfAJTQhY+rQXO+2Q77vp2KzI8tnEzFOnNIsuxzwpMhRkiZ4p7&#10;bBGgWBf+j/+JTPEKMUZNVrHv2z50xBxFmZO8y9jIr/+V/DxO/mL+8HKdVNxTv0+z83J1IlZ4qvmu&#10;K5hfA/PSmn4xWaNsvI/PYtl4tZHK2SmtOP/9Zbhx0kqszGmzCSlhjAE3y2WLjVRe/jM13zFTVooH&#10;2/nitDRzP0e4h7/ZglOf/Rhvrsow1Vm2AqPovE6jgatsOLExnP2DFUrZiNqp96Fk9gsIpu9krUjD&#10;2RB8CAvOpE/Sfa2GsoC/cp61kUHMVPZX13AGqPzrYHPLM0z/F6zaUZZTzFQl10iiEUUvRa9IL6ya&#10;jfnhtmyc9cGveCO2CuTB7HjqvEwaQXmNxR/lvVkcbwoD68lO30NR9XVo8ZxIsB5IQRQICCio1kuo&#10;JIgUFAmUBfbtPBGdpaegcK/MAf1YTwpy8ynYX/QNstv2QXCaHGqykVprrPWpABZ/n7GP2L5kBxOY&#10;SsVPI5CmUaURS42wkQjY6rx8WbW9tPnxsQ7KM5H1LgmSJSwch88fGIgtU7rDU6K4ngMdCwuzREsC&#10;AiaBq0BUS09t3bgS6yBQtYDGBEUNIkFNYBEY9duCHfO8La3lNcrH9jRivg64BKJS+9V2ZPftMgPw&#10;uJith6pu9SlY83kv3Hr3wTjpyecwctxKHDw1Cb2m5FH4ZatjmiY3njIKtpY9ii1RqE3A+WmuUfqU&#10;OUBgmkAwXYUbHyGY3neKgWld0RDWezgHhRgb/FQmbeUihqxyh1QHtYnATx4PAtG2nkwEVJlAqLYL&#10;TI1ph5m7R9+t7sxDg4UGFrUTkw0+4Ws1QOlaTbh5yPI75U0RGIxgy6lYMb0HPrp7EPYvmITKtnzk&#10;6L2SQMRywHVay1+MdL9Aie9Vv//u3WGmISX1B0vUWHi99lb6jVhxy4oS9Hp3C2ImpyLaQFIgKODM&#10;QbdZeYiemUOGKvMJ209tqBQBVLarADiaQBojMJWHRdjB3wGywFcpl1pBOnpP3I4jxv2B1+NLbRFM&#10;GglVEoFLq59UtjXEmCd2VOG0GZvx9oYCt5qSx/0KMh/S2kkp+IKFMLOkTMteKZAwV0zhDOttq6J8&#10;BLkIJvA6zZcIgHmW1/G47uW1LsA0v1M+bCNQnhcgB0i4AsQahf60uKVWEgfeep7uN7dP/il0kmIG&#10;7CWgPLO2DKe8vQwvzk9DckOIRC3E90oQFXkTiRN+GerJZsoTcnoXQPrJo70siAAzj9/HrYjH2a98&#10;jX/9HI/NHZQDHhczZRbWAAJUMUcXsJnHWGhhf6gqA53zxyN35ivoyuaY5Zf9kzRbrDPcQFp/ywP8&#10;rWM8J1bKglksQqG9GkKNQqCWaUErFrQzjMcqy+Ph59sYwefq2Xo1KpvYtcJtLSuox6WzVuC2hRmY&#10;3+JGe+2pE8c3qI6pGcl9fGYKh4kCZCLP8weyq15FTf11BJPTCRRDyMgoaBIaCodmcv0h9z2krZQb&#10;TkRL9vmoiNOmewr7RjbSeiQyS8Yiv+UPgmkCUjk0xbPRbSkgk23fzDrtY90ORONhMncXtqHAXkCZ&#10;wvPGXnnOJQInfyfyXluixwHHrmc9peLps5i1T6EW8P0z5+Hbx6NQY1seH2bLGWUXFXDYpAqBNbKp&#10;m7FVngeTBXnRcdZXNkOxc5u5DpLhkYHpu8DXWCmvAb9HwFRALDDVhE1QkzMGoC5PXW/r470HQ4Gk&#10;13zZB7cTTE99/HmMGrsaQyanoPdkCvE0TS6FAZXMtNs0LR91SZGNTJgjTudiSLNyCKZxuODNFbjp&#10;4ffw4P0n48uZETAdBq9WQKkuLE/I04sg2JN1F9CHbag8FwywbmSm2o8p1CG7MD/DNlMDUiYzC/Cd&#10;q/5+bbSowcVsrvzNfGyA4XnrIzwm53yZS3xmi9bk3SEoTx6Oz1+NwpcvXoiKpLWo8NYgjX1ednDN&#10;5AsUIxM5+r6PciBA0ntVf5ENPp5yI9OPNBGblKTsSMWX1qIdP19J9eCYuWnoNnY/oslCu2n7ZoGm&#10;Vphx4On2iVR3gaRMKmw/a0clgqUSB6vubOvuBFWZBByY8rzUfDFUY7q8TvlOzkKfyftw1R/J+LjO&#10;Y2CqWLtxZJA7KX8iCX80+3HFt7sw+rPd+LWw00yFxvwUgNnsmpRsww5HzCjJTAarTEIYJp6PuGOa&#10;q5S+s78bmPK77rA5G+JYRKM1QJV9VQAsUCYyCPCECrLBCj30BDFXfRopJN7JY8BWVPKdaJnR8rog&#10;y5+EY95ZhQ9316CCuNHOa4WZFgZQoGyfhnqIkr1CQKpMFPFegKrZfbkYLUirxOVT/sR5szfii3yP&#10;BUIRDtuElSqkAllF+RSCk4BVIAZPLTpWfY71j/8TpQs/IwpnItRSQoAUt23hBZrOIngK+lgYrSAw&#10;B13ZUZTk5qQGUWLhI14EMkaosfVcNYKSA1R9l7lCYC73LjUZO19HAI8tycI5szdhQnI1XzDVfz5r&#10;N/OVim2blbFDJ3L4yAxVIjcQh5LWn1Ba9hSaysYg0HgiiznYAQQFz+yOFKyQALW9N9rLT0Br5jVM&#10;V6Cr5lheR+bmORwVtc8gr3Y6CrwbkY0myJk6kQOJtm2QqUEqmQJBRIBSqpr5E7ItzVGbSdfpXGSS&#10;QWqes7MKVClASjrOegpMdW0ua19bmo6105/FlNujkLCGjChAhhboztTTuQhR0E0N/xsIKv2dZRpI&#10;ECDMlvo3QDFmLnDiOWN4yit8v44ZqOgZZG/2m3mZLVV56Lic9htOxVqC6a13DMaZj7+AY95bgyET&#10;UtBnEhmT1Pjw5JJT8Sm8kSR2ZTZUfhcQaLJqdjYGTt6P895cghsfehMPP3AyvpnZDQ1Fw/imh5mK&#10;rTqYGi+PBKZAaw8yT7JFlkt1kpnDwFZmCDFXMU6ei2giBqRMYpnKq4t9ISAw5fURRm+DRbhtrQ2k&#10;2vO7mUqCB8PfOBSbf4vGB493w4KPn0BnUzGqCCgp1NjMvcjepRimNBBNLLpjkcFUzvK2go5AkUyB&#10;13bKKWR2CsQsMN3Jc981h3DBPDLPsbEGpALDGIJeN03oaXJPE3lzIgxUxzg4qU3FSg10qQUQTHtM&#10;zUeMBrBIm9tqNCX9FsAWkJXy/YzLwMCp+/FychOWs7V3qHwss8qriSeZHOZk1uL8yX/imeXZlAEF&#10;I5LES4aFIm5i2WynknOBJo86oiSCJJLFc2wDt9LSYYGBLr9HMCAMiy4JqIUllCOCkiXHcIUGUtxl&#10;7STuCGuIVwaiBHKZDFh0A1TbqJPnNfn0TU4rjpqwHidM2IwFHAxkPuxkOWVGMAAnyojpajM/lSTK&#10;QNEKywuIiVYGfhfcxTZ6cdvXW3HEe3/i9V1VttmZbvOywAp2oqR7eVgls9HCq4L5GuGP+xMbn7sV&#10;Sx+6Cvkfvg7vlvlAPl97XRrQVkQ8rSAbqGaHbOZookZQYwmUVRY3+ihnV2HX2KqxGi88HlnSNUp6&#10;CRpRuthYitYvY4DsvHOzOnDO5OV48M9YrGHd1PGcX55T9Y0JBDvJBhuR1JyG1LL5qKx4C5UZl6A6&#10;Yxh8DWRTnr6seH8K5UHoUog7CklbvWb0z0eo+iG0Z90AX/XxZHfR8BF86xrvRGHViyhsmYdClCOd&#10;jZ3g6yBIavWImwj7S01jGVhX5xIlO66AU53S2VEFpAa4vEauU849SqzlbxMRup7tlEHAbu9sRcrq&#10;HzD9scMxnyytprAv23AQ2rzd0a6JKIKHT+ARXiElMFCK2D4jyQBCIBgGUQOev4Np+D7loWulApu6&#10;KwDWtfrkbwG4h4OPqcmewUDjqVj/hcD0YJz16Is4nmA6dFIyepHpdBPzNFU+zIRM6MPJmJSOMemc&#10;GBLVzYOmCEwX44ZHXsdDD5yEbwmmjYVamz/8f8CUrJQp0OrsoipzpJyarXeuTq4eZiMN1+NAYt11&#10;TGBqngBmj3X3ROov00BkIsuAVSuecATaS4/AD+Oj8MHzw7Bl7edo9jaiRC5zPnlwuIFS71JAqqTv&#10;Oi4zz9/7QSLlK7lLph4fwVTb8DgwXdAVwmO7ajF0RhxBLg0xVMmN0dt6fAFmGBBNTS916UA7C0wJ&#10;jmFmGn3ArKLzam9nEjCWq+unZpO5FqH7hEwc/UkK5pR12SpDOfTLN1Z1kSviorYAHl20F2MmLcCX&#10;yTUo4zGBqRRt6ZkCN4GpI0+UdfZ7ybNA0mQ8zPxMhbd7lAwR7Jvg0x0RMOouffKIwPP/SMor/EzR&#10;LAJhQFoyyysw9ZHFyldUpgHhmXimTBKT95Rh6FvLcMkXCdhElmpupFZOXseBTMlMBXy22GSU20uF&#10;hWQjhDjqOXR2oFlClHx6RToOeu1X3LEgCYkeFUUGZBaABf8LTJn43aJBsUBQoNbCnYif8gz+vPlU&#10;7Lj5eKQ8MxoJb9+JPRMexp5ZL2LNtBex4aupaC/JNpD086HhnCxvLyuseXoH8iqXRhw2AJONVuFr&#10;I0kvQvc5m4fPjMSKhL2T6v0dn63DlZ8ux4elbdjAaqsDCpwsCIPAy8/O6e9EfCNH0OIfUF3zNFpK&#10;z0Zt1gBUpUejLCUajQXD0VpyIhkrhbSlD1NPBBvPQaDsdjSlXQZvzShSc6l+/dHccgVKK+5GYc0U&#10;lHbEosBXQyFosf1xzAbGZztW6QDSAliEP80UwOMqowvC666zZYQGop0UsHYmMhO+jUg+AujULq+5&#10;bRRl78XnY6/C5KejkLFJzuLHENT6oo1gahGxCBxditlKAIiAor7bb7IziHUJWAQqYRAxMAkDqfwu&#10;zf4YBhIdNzDV9WEgksp7AJgIRgfAtOE0bJjbD7fddgjOeeRlHP/uGhw6JYHqZTqFloKrtfliU7Ml&#10;xGH2dIAZSbj/BgC8zoHpQvzz0dfw4IMn4NtZ0WgqlK14BOtJMOVz5Q4W1ASTR65dznZq9lCBI+tl&#10;9k6WVaAqEDxQF50PJ6sHjysuqZipkrmFqf14PNKWZpMO5yMQR/tI1Owajg+fisInk8cgNX8Xyv0e&#10;ZFNbSfZpIlSDpeyhYp8aFCOTowJTZ2uXJ4dCR8pGnkFZ0F5LcVSp1UfEAMeX+nDcZwmIGbefrFJL&#10;RQmWskFPoWo/ncnsnAJDHp+pNfqa4AtrALY0N5z0/YBm8LfzZlPVbwWUzkf0hFQcMi0Jt62uxB/t&#10;biBQX5WmJ61Pk1EfF7biiplL8cQPm7Gr3kOmF0IT69jJfqwoc44h/jeYCksIfTynP8f6xDidbZVo&#10;YGxQmqkz6RmZYn4OFPlLiW1n9+tTKQyoZgZQYh7K0+dvZx9l/tKoBaJ/A1Np15nt2vE4Dke9uRRP&#10;Li+3LXXMvGn5ygarBQeicEIf9y9KNwuEIvaGIAHVz9FPjrJC5wlxNRjy3hJc/OlGbKruFDkXtvMe&#10;Xsf75KZgUKYHMA+zY4TaKTSZqPpjDrbcfx62X3II4q4diV13nIRdj12K3a/fig1v3oudX45HZ1km&#10;7yUA8j7lpMbU6CV+KbXdNS6T8iVYaKtXazjWQMd1/u+JUM7ny6XC2X6LeWDm5iyMmbUA/96QhsX8&#10;bSs12BAJXeyorGsKO2gm65vurUBmwwKUVt1PVewsqu7DUZXRHSVxfVGbfAIa0y5Ga8FpCLYMhfaq&#10;91YehaaMc3n8dPjqRpDtUWi7+qG9/UJUVf8TxSXPobj8ZxQ270emr5IC0kEV37HJCDtNMIbhIZhG&#10;1l07MDV/Q47MpvLxd4KEzMBUIKolqgLUsF2NdRWzTWH7lPHaosYi/PHzixj7UDR2f9ebmsAp7CyD&#10;zHaq1NnVk+DWw4Dw78zSfpNtGZgSKExd5bEISDoGFwEReTeI6UbO/Q2EmEzd128BbhhYA55DyEzP&#10;xKa5/XHHbQfjXILpCe+uwpDJcQTTVAJkNlVRJamkBNJZ/BSgml2PgCB7qblPiV1plrrAlpOe9/Yi&#10;XPfYK/g3wfS7OTFoLhzJTnAkPAROAaBUbpXbT1ap8hgwanAIJ6e+s5wCSk20hVmqtQc/bdAgSCpp&#10;IDEw/dt1dg3zVFvib4OM7dxQMgzxX/fEx49EY+n8l1DoqUIW+6UFL6G8RZipRX5iP5Qt39a2s39K&#10;k9FKOoGstm3WAo4M3qsoUgJXLUL5oQ24YU0Fek3YhW4TUxAj88hUxyz/sjnrN8FwNoF0VjjgiTwm&#10;FNPUPCPCg5RN7vGYeUwIcMvIckvdZBTBWcd7zC5F9Hu7cCrBe2ax3yZ2bXKU/U79UMtKV5KMPbe5&#10;BBdNXIyv9pWgknViMZ29kVIqY5zNbgjYBEiUvQPJZDjMTHmNsMHNtMtAoEloJREmSXsYPP/nfp3R&#10;HfoujdbMCJaYN9vOAqgEOohXmnxiV9F9fBfyHhK2yRC5KrMON05ZhvPGrceHaR7bk0x5Ci+ZA58b&#10;xiU9Q2DEfxboRLNYAfPHItoKUH0O+QWmP1b4ceGXe3D6JDZMbBnK2VCRSSjBn9shkMUPg6mrECHX&#10;VwFv6makTngSGc/dgJapT8P7/VgE1n0LJC4DSvcArYUcyev4zLAdw/J0zebsnmoy5cc/NrrtZX0A&#10;TB0b1V2RFKmYBZdlORTAWuGz9jd4cf/X63Hhp2vxRYN2e9QEFIHU04UkNqD2i8pge2Sx3IW+3cip&#10;eQU1tVehq+V0qoVkOc1Ho6v0LHTkXQhf6Wnw1x9igS+8FUNRl3QYmlMPQ7D+UGMkwfZ+8LZdgOa6&#10;a1BWcCPys59FQdUXKOhKRlqoxSJGGViy9FLPBZIRZ32zheo4z+tTzHM/W0KqfQLP/aXmKxq7U/WN&#10;1bKuSsnMOz3UiaxgPXbF/YjZz43AsnfJzlKOAjqGEkS6o4OC7vH3JFukyhsBPKa/My8DSwNMAgeP&#10;RUDyAJgKmJg0qaT7BEYRMFV+SpHfdkznZUboFJieHQbTwTjv0TCYEhC7y3FfTvpSSS1FmKg+w2Aa&#10;YaVyJle0I7Ktg6bE49y3FxJMX8KDDx2P7wmmLUVHGph2dfZ0NlumgEwwHOzaWZY2AmjEbBEBU2OS&#10;EQYrL4SwPdRYp86F019100DjBptInc1roUP3EXjZLrLb1iUeit9eisJ3zx+N2F3fo5jvTj7PFsiE&#10;gunW2P8FpvH8VJxbe68Uer3vyL5K1lcoB9JsdvH3OvbZp/c14JAZ2r45Dd016Aj0CKDRVMtj2F42&#10;eTdZSW1X4QBVYKpEMHUeE2xbU+sjYBphocXoTjCNnsr7JzHxnl6zCjFo4lbc8WcGVhKLxI53+RVw&#10;Xeq9JlTJSos6cdXcXbj98y3YXaeZcY4xPO+4pnPClw4pDdMBnOQ7nEyOxT4FXU4ld2AqNNAKTSVF&#10;i5NGLfTi9fxUEh443umSabUHgNQl9xyiBeXJnq97eUznpOrLECBf0lnrM3HuS9/g1k93YVW9m3yX&#10;/4Em64U1ehbvMrC2+5lPlIESfzgw5UggNZpqhBC6lmkHwfPJdfk46Y2f8fwvu5HQHLA1qy4oNEGM&#10;6K7kCucqQKnhA1y80mBRFoJ5qeZfilrie3MpbPsSXx2vaeSz5RIVnohiAwkW9ed2INSnlP0wYIfV&#10;/AiYqukFvgJclUXHzLZKui6TRcDn6iZj8sR1GThz8jK8vLcK61knReOJYwNqPXMK0352CMWTzEQJ&#10;CjyLkVtFQK27nO1yFIVkAIF/GLoqh6AmtSdq0ggqjVSf20agOb0fynZSIGv68ilkKx0D0dV0Kdqq&#10;R6Oq4FSU5l6AksonUNS2hKpdKVLZNm7GViO5Fg+IdUqwpC45lV0uMg5MFZVHPrIdbuZewsdrnbuU&#10;+9Q1uicigLHUCrLYJfLq9uHnSVfg64ejkPubQsiN5FVk0wQJU/MD0QZyESZpwKLfBIiITVATMgJT&#10;AYUxvPA5JR+Tl+Ck9epKB4CTSSAU+X0gGdAQTJvOweYvBhBMB+HcR1/6HzAV+xFoSrgl5BRsc9CP&#10;gKoAgclcfpy6OnByIs596w9c++jzePDh4/Djxz3QoohewZHwdfQyu6a8C+QH6wl0QwtBtDXkJpXM&#10;vhsuuzNd8LqOnhx45PbWzSbjVP9IGxmDjbQXk+6z78qDycBUfrXMR/XVwoGsDYPx4b1RWD7hVhTm&#10;70Y+35siPQmEIvZw50MsIOU7JLjoXWqglP+ptI/Imv29QY8xVE2kylw1scCDs34gk/8g3gCxm2bd&#10;1U6R2Xeq+VoB1V3AqBVkUu8VEPpvYBoztQjdpxaYrdSBqa7Rdw5sAmUejyHTjda70D0TknHa3DhM&#10;SKu3qPwWKYrl3cO0i/1Ta/dfWJ+D8yYtxQebS1HopzjyOqnFpq4b+TKo45VsIn4Y6EWSjrFtzHlf&#10;KGRgqnsdJojECZvcp5N7wyF+V656lmED5UWJD3YgGkk6bs9yjDRCAIUbmnzXLH4Gy/zsz/tw8lOf&#10;4YUFySRcQD2foumr8DDgnq18lJ/u53cD00imtsbegFEFl8E4iDxWbk5qLU597VtcPXERVpW0m4tD&#10;K+9zmakwrILANFwZ7T0d9DfznMdotJIajZczR1WbRaF665K+u6RGI/0MX6P8VOCIrYTHDLCJhHqu&#10;JUFp5Lz+XF3cKMTvHGnYglbxFWWduOHLXbh87nr8VNVOAIV1ZKlScQEv9rKAUv+TyR7zg7nIafoN&#10;xbWPoLX9BLKqfmTQfchGe6G9PArN+RSy2h4UukPJVHujNo7CWUX1OEiA6hwCT9VVaMi/GPX5R6K1&#10;YhQa6q9FQc1U5HXuQQ7HuCSq+2IkiayD2Wz53QGlSxYAWp88bltCSKjCxw182QQOhAWmYroStojt&#10;yktV0IdSTz62/vo6Pr2vHzZNpoDXnsAaHwK5LEU2mYsAROT7AZAg+FgKM6//TjrukjFT3R8GGZ13&#10;NtXw7/AxS2JsYqbNZ2PLF/1w5+0Dcc5jz+P491ZSzY8P20wdiNpM/rQSAkAFEwVYvyOTU7pGNjyB&#10;AgX84InJOP/NP3D9I8/h4UeOxY+f9kRLSQRMyb5N7WYSmPodmLYgyqI/RcosVup8UTmIkJnK7zSi&#10;rut85Lr/bScl1d0THohs0QPzCWhpqacvPLVDsear7ph23wDE/joVjc0VyOZ73MfBXv1NYBoBVTcg&#10;6t1qVlwMT+9W/dID+RGrv8gDxJggv39LhnDlgnz0nxhHsBMbJRDOJGjOYdLknNyaCKZRk7PRnWy1&#10;5wweF6O3tgyDJj8FpD2mEDT56eynBE3ZWDX7r9VnOkf22pPXR0/OQbf3tuOW5UVY1KFYF648Ancl&#10;BWP/udaLm+auww2fbMKaugCxQphADTbQyQFH8i75dWDgZFhS/lfSH9h/ZaGkqsdLiShsF50TiGoS&#10;SBNE+m6Axk8lIYCOMXfexyMCyQh4/m/SdSyDvkfYqn4rP209vaw6iOtnb8F5r/+Aj3YWm4qvdfrG&#10;TJnsWXyGzRdxELF8WI+oyAMcqBKwwsAoe2gzhVeq/tLyVlw1+Q+c8ep8fBjbZCsDIutTrQlUeL5w&#10;Vcoeosj6AeK4QFIPYw35CBLGADxU1TXppWo7IzGvsaQRSPkoF/fHnPmb5bPrBKfuuP65cgtg/2pW&#10;nTcXCtVHyRpUjhhB5PK297cU4oyxP+H93UXYxN+a1U8IdmI/X7SAVBMBMvqn+uuQG4i3GKVl1dfA&#10;03EShZFA1NXLCUsThaaRAtNGgG3sAV95N7JRAqmEqmM42gpvJYO9Es0FRyLUdAQ8reegsPxhFDZ+&#10;wxeTSMCuOcBOHTMRMEqNcxNQBqh23Kn2jo06oJXAJXOkM4d9vtbIzL7yieSVxvtKumqRu/cPfPP8&#10;2fiRamZjBgGGqr4WGyi+ZkStN7AIfxqwMP0dRCIpct6ukRrL9HdVVykyCSOXKDMZEGCk7tp5A9ND&#10;DUw3f9kftwtMH3/hAJj2nJppwTbkHtXN2KgEX7Y7sVO3m6a5SNkklYRdx0txCJnSBW/8gX8+/Awe&#10;fvgo/PxZD7SWjaRAjeAzZdd04G6TQmTScqZvJZBG2LQxUksOUM1tTHVg+t/6q20i+VlSvZh0XqBq&#10;QV1U947exIMjULSvHz57IwofvXQecvevRbOvA1k26eQWawiI1O9c3wu/37+BqcViIJhqlnw/+6tz&#10;kQIWEk3u31qPITPiED0+GTGyH5tvLtm8WLtNNnHgEaBOykD0xDQOVgRC84ggYJoarxl/tXcez2mi&#10;iuc0UFmAbrFbtrPAVDZX5tVjai56T0zEkR/G4s2UJmcqY5nlamhLtFmXJTz2/I5CjJn0G95flWYb&#10;dGqZjXmGk1gpKp0AKCLX/wumknzRKMGVA1LClp9HBXi8ToxQQCqiJ9A0hhmWdX13+bj7bWLKcINJ&#10;10SeFX5+xIvJPV+unraWElnEqXd3N+OksWtwy2ebsK6sw2I8y7Qp/3Xdp3LaAgMm/VMe+hdlk05i&#10;cioID2pCyVHxrgNbria0B/DyH4k49fVFePi3Imxv0RatDkytcGxQJTUEoZJ/sjwwkfU5luiSrmnv&#10;7IDXSwpvFdR9EUB0YGwNauVQgVkq3UfgUOFdQBbdp/z4jYzSraCSmcC9BuYY/j9Lx3poYquNeclv&#10;dklFB278eBVu/24LPq/wmEoSb8yvk4xOtklFaCIw+VrJIKpQ0rEcReXPoaXharLTo9Hl7XnAad0t&#10;naQaTOGDrycFtTtfNBlqO1X/jPvQmHwrPGWnk8Ifg672U1FFUC6qeRX5XYsIdsUUCjk6U0VicjZR&#10;L5Oe78DUgJGftlqL7WBqPesv9xhti2KBd3mfYqYq4pCzwQqUQzahVurtQFt5OpbPfACzHo/C3iW9&#10;4K0dzF6oHQSoqhP4rR5MBiR/SwYSAhEChCV91zEmsy0euIcgJAbHFAGYyMy2AagAK3K/wNRzMNvj&#10;LGz+uh/B9CCc+/jzOPH9lRg6OQG9tWbcVPswM7VZZAk2VUyqqD0mK7CxhFwBUWRblb2vGEMIpv/4&#10;z0Lc8OCzePShozD/s2iC6WF8s4cRTDXr7spqa/T5qffnwFEAqpl9p5Yr/b3+qneEcSo54HXM0/xR&#10;w2YAAa8AWfnJsb/dBpKBpE8nYO/8Hhj/aBR++fRhVJZloZZ9PbOr0wY7xWqQLVTvX9t/aDZcg6Yi&#10;6mtAVaCQPXyvbuVc0OySGuy3Uw7eSajHyFn70JOsvLsYuwYaY5psLzF7C2yiY3noNacAfeUhMTmN&#10;KYPnwwORgSmvsYkqAacGKbavgSmvMTAV+PIa2anZzoMm78Ot66vxfYvcC1UHgjtlMNnfarLzIXHh&#10;su924I7PlmNVYaNpsFKLTbvkn4IkKblFO/p0sqw/Sa/AUkm4oDvNP9RMdryCeBU5b3dI3ikDFus0&#10;PBPvMEU4oqcy8X63fl95RpKeJeB0Xj/CCiGXj/LXyc9drSFc/3M6DnljFV5cVYgcFkVAKv8DW/lk&#10;WMccWf4DGMb68RfVfAM5ZmkPERjKsMtvvEAo3MZHaaO9b5ObcM7YDThv8h78mOkxkBXo6d5IcjYN&#10;FVRMUTYPV+Ggj0mgrev0HD7TlnqpIdVgYTAVOFtiy2kBgRIfYg0mYNUSL7FMY58HwFTsV89Tw6gh&#10;zdLKP9XEzfs180wNUxIbZtzmPJw7bh6e2UZ2yjrIJpkY0u6KmmnXbpDaYld2kxZUBONQ3/YpKitv&#10;R0vziRTCAY6BhCg8WuFCARO4SJBM3dN+Py0j0JLyOLxpjyJUfSFCraMQaDsWna2XoaTqfmS2zEUW&#10;itgZO7Cdz93D52m7B83oJ/CVCVQFpqb68dP24GF7mSrPd6LQfYliLyyjJqj2Mp/dbGubUeWLle03&#10;0etHVRdHzfZG7F88FVOfHISfpkehqUwb7pGxCSwEdgIPDQZhUIiAiYA0MrEkINGnfeexCABH/FEj&#10;9zg1meDE77rG8uc9/w2mVPNbz8Smr/vitgNgugpDJyWhD8G0u02GCEyZZDclEER96NTMXpPIWMWe&#10;DoCpGGwRhpCZXfz6Qtz872fw2ENHY/5cqvLlWpvvwFSO9VY/1tMmlZSsvBoEHJjq+3/Zh1lmTVBZ&#10;/FKVnZ86bm3VHhNOBFXZSJlfBEzbeU2Hn3kFDkWwchSWT47C5McPwo4NH6GxowGV7MPpng4kd/F9&#10;Uyg1YOq9CZgs1i7lJ4mykMBeK39T1zfE/NQPBKbA3LwaXPblTvQfvxfRikkqW6iiPAkgtQ7fIj3p&#10;k6A4NRtH/dqIs5a14eBPcxEzJZ1MUyDJ66cKUMPtrNVlYq1qbzn2G/PXMX3KJMC8xu/DyI9jMbHE&#10;b5GgtlH2ZarQSqx89t1NXSH8e28rjp+2BuO2ZKGUoisQkqYqVHH/56vgfawOZVbYIUyIyK0DU8m/&#10;4NK0TeYtkDR1nfdF8MGZFnWOv/hcaHtiAqp5BpDJWzQPyrKfMi0jnwia/eOHMEeoIK8AP6/1KdId&#10;ZU6/Vd4VlR6cOnMrBr27AVOSWokbcEDKFLGROnIo/AojphE6bVuigoZBTo+Q64LcntyIIX9PAWQI&#10;OxqDGPNpPAa8vAJvbakwJ1w9xO4VYPJTxZZdQe6xeowotj1Uo4YKoHx5n4vMouIpaSW9CqM8wuCs&#10;BpTPK9tIo5qrrMYSNjvLFbFTOC8CfvK5Ot/F6+yV6CUcAFmCOzui9uSWW9eeyg5cP2cVLvg6FR9X&#10;k3XzinQ+29QqlknbQNtmYsxDgUqqAntR0/YDKhpeQ2XdTWhpOovCeAxf3giyk8EItfRDsLUPj/VC&#10;axvBtHYUguUz4cn7AK2Vl8LbcQQFcRC0Z1BN8SnILnuOqn66qfmm6vE5u1lOlUMrpExo2GZSAU3V&#10;Z/2MobJellg+262Sb8W5Sml2X4ImpkCAZbvEdwWQwwGshqCbnrEHH753hcXQrNuvOJ+nkCn3sGWP&#10;btKpm1PJIyATThFgUcQpA18Ch9kfLRGc+PvAjDeTwEQ2VLOThoFYK58MTAVKurZrGCXsbGz8pi9u&#10;vUNg+iJO0gqoScnoYUscJdxiV2RIYkViSh9RqAmeihBlAn9gxl8AUoChE+Nx6WvzcfsDT+KpR4/D&#10;b9/2QlOFY6ZdZJ6qm9ioj89XPcx9SZ8EQL/CAqou+s0yy+apAcbuUdv4ouGRX64/mnVwrlXWNuF6&#10;azmtDSj6zfYwrSXYB2g6AtUbhuPHp7rhi/cu4Tvfz+HTuUMldnk4qAs0FauWmhH7ulIiz6svKA6o&#10;WKu2MVHsiD1dPn4qAHTI+uuYRaU4aNJ+AiPbS3bSSHQttd0cqvpipRMzLLLTuT/m491cP75vAiZl&#10;t+GRLeUY8/N+HD51I7q/swc9PhCzZT42oUdwVV7UBuSXGk0wjZZPqY5PysHB0/bgXyuzsKRTEaII&#10;pKyDVvJpsUgaW/u7wjZc+Ml+3PTFPqwv1Yw7ZZTXCLD8RApjiQRBESSTbX3ab0q1QND+eIzJLQ3X&#10;MYcrkTP2m2ecCYCJ7UlwsMlmww5hQ/ga02EN7MSMedwwTaYBTYjpCkca5SsqEqiJp0JmN2tXEY5/&#10;fxkumpuAhZUik440ylnfwT6fYHlFniPUE0KKmbJCztlVFxJ0mLEgiEf4f94o9OdfJh/04KpyDHhz&#10;Je6cn4jdHUFT9XWdbT/AQqkBBY2CNNc8rLeheDipMqocwVPQ5ubH5A3q1HSj/jYS8dOuV3G9vFKW&#10;F4GjjutZvEYVUv6WeB1BpovJ0X81tJLyJLjqhZEN6CXUsh4Tt1Xg5FmJeGB1KXbyRSTz/l3M2/mA&#10;SsVy9qAkTyPSmjJR0LQF+dVfIr/kRVQUXo/6omPhrRyGUO1wBKoOhb9qANDRH54Wqvl1RwG1c9GW&#10;Pw4N5Reh03c4Rz/NDvdBe+nBKC+/F0X+bUgONofXWPuwz0+BYX1MvWc5LFKQlUXs032acz/bQLFN&#10;ncN+2GWKLRSxqUaS7Kpa2693VtDSiEU/voEp/4pC1o9DWLaTKfiDTPClxtqW1gI7/rYJFIFNGCwE&#10;PEH5zipOaXh2X0tODUiZ7Domqb+mOisKk8CT90UY3QFmq/x8BNOOM7GOgHfb7QNx/qMC09U4ZEoy&#10;YowdRdx0BJxSOQma2ub5Q/mdMpktj2Ar4JATOUF12KS9BNN5uOP+J/HcY8fj9+/7oL6SzDQ0HF7t&#10;u8TydyniP5NcozRIRFR/fVpAFyubS7J52kAjQNUOtczDw/p7fN1ZN+ahuqh+4Xw0oNgyXLMJ8xOH&#10;IFRzHPZ81A+f3tMHy796EeXeatsHaQ9ZmNhnIt+xAn8ncMBLIqOSWUb7Numd7yGb0iRiEr8n+fy2&#10;hFRLSX9tpvq5vBq9p2WSVbJdxCrFGo1F8rfZOwl8bJuY8bE44cNYvJPcjq18Tgb7hNyx1nT68GV+&#10;OV7clourFpTgpM+z0H9KAllnKgGToCoXKAHotBz05HN68Z301HM+SMEZX6fjk5IWlk1l1QSozBJu&#10;6eg6P/DKugyc/95KTNtWi1L2O5N+Mja3A6i8eyiP0k5ZZweoknN9p1wLHAV4km/mawFHKA88YkCo&#10;T8dJBVoyIfKT7WMAafe4a4RF+mfX87jhhI4rb10bzvOAvZTX6hotEZWmvbXOi3u/2ojj3/gNr2yp&#10;QjLrIbqna3SPni52re8OxyJAqqMGpgQbJb5k/en038HUKsxvpfz+aW4Xzp6zAxdOXYKvk6tQwSxU&#10;NYt0T9DV+n4HpLojXFlVQA/nNfxqeSrHiIXVrCB8tjVOGHTdqKV7dZ3gNFwi5UNgtFBdPr6kDo4b&#10;XawMy+jy5lW8RyG3nOGZz2K59IJc4wfMTWpbK3DnD8m4dOYafFncaI7HO3itHOUFrBadh0Ac31aD&#10;PeV7EVcwD7nl76Gi6i5U5p+GksTeqEqKQms2AbRgBDqLhyJQN8gCZIQaj0aw8Dk0p96D1vJTWV4C&#10;LsFUgTQCDUPQ3Hg7ipq+QkrjXqR4y9jR20xwtEGe7VrKFnG+hw7Y3QRUBDDFoKUCOpuaVEGx1QSe&#10;s5lgJpkolJJZHzmFlwfJXnf+hC+eHo4lb1DVTySghY4gWMRY6DiBnRibUgRMlQQUYpua1fcrjinB&#10;RMzMAETgw2R2YyXdT6AysBGohgHJTAXhJGZrgU7aTsGGb3rabP4/HnkBp76jQCcCUzEkMiKq8ra5&#10;nmx7NpkilVUxNgm25holNdYlTVgNnxiL0QTTOx94As8/dhwW/NAbjQLT4FCyYQIg66Cy+1R+smwD&#10;UJbFQJXgbyYIJpss4zGbQFKddJ28Flj/Lg4iXjJZW4orJq868VqL66rreL0NKgrfh8M5aJ6EX16P&#10;wuePHInE9XNRGWhgvyKTI+FwjJPvkn08jqxKYRZT2HkNYPl+91GidsvbgwNsmpgs+8PCduCJzVUY&#10;MX0vgS8J3bRwwdqH7aEBxsBUbcNjk9MwfHYiHtpUg8Ve5weqDfdkbxW71W69CoryDUXntaQOXL2g&#10;GMd+loqhcxLRf0YioiftQ9S4WHRnPv1mEEwnpWHg9GT8a3MTVhAfbWBnPWRmkglKec7KbcLVn6zE&#10;A19uwYZaP+p4jSBGIOPC6okAidhQFlkvN8tOGef3kJ+stbOBQNLM80QPgqvt58b8hRW8QpLPvwiY&#10;ingxsQ0dRoTxhZ+GNybrwhoeD99r9/M3/2fXGV7pN//pezOTfEu/z2zAue/8jDPfW4DvCzvsmIdl&#10;ZyUMkGXvdeXhn5g2k+rGh1peBFMCmhILKwgUbIWhywojVJbdo4FHdnQC9/0Sh+Ne/gIvLk5EKhl3&#10;M4/LOd5GFL+MvnqcKi1XXX0qV5eXgRuvZT+yylhz2b1qXD5RDW5Jx4X17s81qxqJ40SAIBpogaci&#10;G7WphJU6bV/AF8Q6KU97OitnK7RYAi1xVV2VjxpDy9pkovhydymunPQH7lqWZKHLNMLu5qCi4MsW&#10;nYd1Tg+0IbU1Aynl81Fc/TxamkfD13g8vKWD0ZjcHbXxg9FecBaZ6QVoK6Dw1vSgincMvNkXUaU+&#10;Hq1FBxNABrIQ4cDKLQMp6GegpPhhZBTPJqCuQ1aghKylnULVyc4p1d0Z9o1h8nsS302ijrNNJBDO&#10;ziYhESuQSaLLwNSi80v4eJ11dn1nxWXvLsrbiQXvX4mPtfvmikE8QmbtJ+MiGGi2XSBqKr2SQIHg&#10;odVPWoeuoMoe/vbILkh2p8jzCpRsqvMBUHKA5NV9TBY1itf6A2SGvF5713cpGr227mg7Edu+74n7&#10;qOZf/PALOO1ttzY/ZjoZF5mmgkT3mJpj/o+RcHwxU4vNhaebufSIfRFgZ5TZap/DJ8Rj9KsC08fw&#10;wpPHYsnPfdFWQzU/NIQATjWfZfR2UlVnMlMDyyJGHTFFSJ23sIrhOmggECPXajYBr2y9btWTAPUv&#10;EDUg5T1Wd+Yj+2qgS9uVjEDm9oPNrLLwg1vRULCHTK2F70WxSqVd+G12XqabRL5Pzd7v9+h96f16&#10;+U7byU6dc3423/8q9s1Hd3Zg5PTd6DluPwcQMVC2g2ybcxx770aVvMdMttuUVPQcvx/XLS7FrwRL&#10;TbCaSx3TfgLUbj5XwKp19FtYjq2UsRUe4NMKPx7fXoXzSTCGTNuCvuN3oK8mBSclotfYnbh4YRk+&#10;Jt5pqxIzKakulBXZerXa6ZYl2ThnykLMj8/n4K24xzLeOWJmcm5MlN+lLUp7ZDkcO6W0eprQmBGL&#10;+vQ4DuLNvJ53mTapex3dMjDU/43BCsD4aXjBPMIyfwBID5BDhzuCYH06gFUeLjdeZOXQ6k/FaVYk&#10;uRc2VeC41+eRnW7G9ia3B5RWgipfYZSwy2ER62AoqScrXzYM/0WZkdceLgClzIcvCz+Sx2UvCBho&#10;ytVh/KZcnPLq9/jnpzuxvFarpLRETJWSek2w0xapova8w1z71Xj6U0FYoP9N1ghWGH2q0Hoyz9n/&#10;lS+Pq9HYuYKhVo5kfKv+WtTHrsXu72ejMX430MqXwFFeI54AUxCul2Avgvf6qcprUkvHFY9QgJrT&#10;7MN/ft+N42eswNvpza6j8F7bn575pLC+mbwjO1SGAs9aFNW/gtr6S+BrORGoPwLByhHoKj8J/srL&#10;+PkP1KQORHNBDEeXI+AvOw61Sf3QVkb13tfHQCdEJuhr7o3a/KEoy/oHKkqfQ27NZ0hvXY+sUD6f&#10;1WyTT1qZZeo6y6GdIFN4LImDlFin2U/5KbuoJiYEpvIKUEzWSJxTbR9tLlNis6xnLlNZbTZ2/fAm&#10;Zt/dFxu/VtSkIwl2fRwgCgwJeBaeL+ysb7PcAn9+ej0CQ612UkT5MJMjcBiQhEFYwCR7qTnIK4hI&#10;O6/jd63/FwCLtWr7kKD2i2o/EVu/jsG9t/bFJQ+9gDPeWmtgGj09nWAqO50DU238FiU/0ymV6D6l&#10;mEBB1qpjEefx6VVksMUYMS6OYPoT7vz3Q3jpySMJpr3RXjWU3elQlqFXeEDgQGCeFw5MxaxVZsUL&#10;cPtDsR4E1ACTVH1j5/bp7MMKBh1hs5FJNTNnCIiZZC7RqiqteGopORyLP4/ChMcPws7fpxOMq5FH&#10;kBCYOm1Cnhf8JDHQpzQO2cg1ebiHELSbMhOxl2/v9OP1vfU44tMc9JoQx8Eji20kVs520Gz9R2Kn&#10;HHhmZKLnlET0fHcbLppXgI8qnPO8zAYaaNMIKRqU4ynnUs01YNsgzCQtZyv7yJKOED6p9OLV9Cbc&#10;vL4GJ3yRir7vrMWIqVvwYlIbVjM/rboyjYl9Uxqc3KPGJlTjmNlbcfeCFBR1KEI9+QTlWdsHtRM8&#10;LeYw+6Zk2E00Cwx5zFR+Inl7OTIXf4P9P31EWcqmnLcRSB2jlU3zABax3A4oBaT8ZJuJdOmcEEZg&#10;a1gWTs7ZP4wjLI+udNBsqGBYIxdNeQhpkunnMh8u+iQBp7y/FB/tKkUxwVDzP867SfnpnjBGiRkz&#10;/f0ZgrC/gakV2QonNLc/NYAKzMbQ5I38rZYWNOCfc1bjlHEb8MG+NrPLWSQYgaAAT9uXUE2J2EIj&#10;AGnAqUYNp7+DaeSfK+zfgFQpfJ1eQIBgGvSx6l0lqF7+DZY8eweyCagoz2PHF5D7KRTOkhFJxFh2&#10;ejY481Wja9JMlloNHEtymnDmJ9sx5odY/FDTabYg2U338fpEdUDWOpm1zmZ3zPX+iPymZ1HXdA18&#10;bWcg1DaKav2xBM9T4K0aiZbSfvDWdoe2Mw61HIaOyt7obOpBAexDZqRZ477w1PRGdWZ/NOScThZ7&#10;F2qqnkZO9QTkeVcgD6VIZucRoEfAVFtGp/L9JJGZinFaYieSQNiKGLavBFB21EQes6DRfGe2RQrP&#10;7WMLyI+2gm1WGLsUHz5/Kr4aG4XKFLJlzxC+1x6OmVI9F9i7ZaRyWOdvASuByLwVBIa2LQcBJJxM&#10;nVcSGDOZjZWgpQkqgY+A2isA9mnyRqxQgE0wbTsJ277qjntu64OLHnnO1PxDplB1JSA4Zqo9ihxw&#10;Rk8tM6d9rcKJli9kZI15mLF2m1aC4ePjcNlrP+CuBx7EK0+OxFKCaVvlEGoDh8DTKZunQJ11YTkU&#10;vDsyAEitN3suvytZnfhpajs/jXHrO5OBsH4LRMP1NptqOAmQ5b+K4PGo2n80Pn41CnPePBtp+5aj&#10;NdSBHH87QU2eF4qw5Gbo9/O97SVwuH3oNYB28V0KSD28LojlZEpvx1bi5M9jETUhhW2RjWi5LUV8&#10;SG3CqQjdyUxjJiWg3webce4XsZiQ2XEgEHpka55kArc2d0xl/0pj/06iJGg58l72DU1+yvle6ro2&#10;v1vL9H0r8FZSEx5YkYVnthbju3o/trNMttAgnLRzxeLGLlzz2Tqc9dlufF+qxZ5sYtZFa/AV4V6b&#10;XZrNk8khCiVQeKPfXcQLL+lzXSbiZ7+GJS/dhYbtiwmulQRfSqjZW+UXJI3Z4YKZA8NA+nf8cNgV&#10;yTsCprqWxw1rdI1QjedYb+eqRRLIPIUH0lTf2VGNoa+swujZu7C5psvC7TkcFDaG8TGCT2Ewdb7x&#10;qpuooNR8K6RLOqw/xwb5KwKQPCc8F6DmdYXw+so8DH9tBa7/NgubGwWmPC/A5H0OOP+q0AEwVH4R&#10;IFWKPFdFPlBQl3ROL8EMx+F7VXnzFfAT0uvTUfvtB/jtnydjO19CMHUHXw6VCy/Pc1Rzoficx6sM&#10;zX7laffrqPxnZTDuZCcHntlRi5PHL8FrGzKxgy0iR/7dbHwtLZUP514xRlSQOaYi27cIua1voLLt&#10;SrS0jqIKeSjBczACLdoOuCfL3otCyk/vAApiPwoagZTJ79MumCPQVjoYNemD0F54AkL1l6Kj/kpU&#10;VN2CvJaxyAnFEbK1QykoeHLeDpjdM4VtmMwOlMqRXGCZzLYzx34DS7lFaVKg0wBWm/AJcGWD1Yz/&#10;bgrrHjL5ap5vqM/B17PvwrtPRWHvAjLm1hPYHoMMOLRHkk0ydboAHiFPT4IH6+Tvw8TPAFNQy2X7&#10;WwqhHwet3qyrzvV213QpKpNAmGAsACKI+fzd0cnPdjK8VjI7ixrVehJ2ftsL997VD+c9/gyOfX8l&#10;Bk1NJJj+NZuvuJrmgB5x1rfZatlM+UnVXiAbNa2a58swjGA6+rXvcfe/H8BrT43Eql/6oKNqmNlM&#10;28lMO2Wu0GAgtT0Chioff4f4roIBpb4cWPrxPOulze9CA5j6U/VXHcnkQ6xTUGxdNlQCrNiqmKql&#10;sDlAYNp8KnIWHIupVPHnf/4Q8oqTUBnoRBYlROHy5P6k4CQCU/PECHIgJPFwk4rOZCNWuswHvJHR&#10;gVO/SEDMB3tYV9Zba+5lGxWgmseDdhMttMUOfd7fgZM/3ouxKU22VFpAJ4AW84wnKGlrFAeqfpuY&#10;1OSRs8kryZYK7GT/UVBn56YlUwCwkaRiHdNGnaNc7GPf3E0VXCam1Szj65sycd4Hv+LFzWW2olDk&#10;xaaeJbNinrxPcisSI2CyX5J19uuglxLZQfDI2YTEt+/Ez7echtwvxwI1GXwfjbymjfdIgnWPwwqH&#10;LeH7lZ+OC0soHwJJ+R1phsXOSuZZdueDSrBTmQSiTI5wyQlfO4cAyR1B3PNTAoa8tBSP/1mIHNZN&#10;z3VL2V3J+RAm4ZPqRXyLYJzOsxyCU1tOegDEeMD+eKOboRcguhvEDDXaKKLKd+ltGPXOehw3diN+&#10;yuqwSR2tDnCPVV5ulHAP5jElVeZvyZ5pTa3rVCDd55Ku/18wtQhVutZfz9qvRs0H92HJpYdg3a2n&#10;w7flF4Q6S83+EtI6f71Wa7i/nq+SyQXrQIOHtJ9LEEtY+Du/3oUbPl6FD7NbbCdTdfZ97DTy67Q9&#10;wFnrhFAtATUHGV2/IrnuMZS0Xop2/wkUrkGm3kpI26nqdTJJeNspZB1iZQGq+V3Dqf6ehM7yU1CX&#10;MQrNWUciWH06j52BpubTkd9wD7I6FyM9WEXI9hFUNYEkFkqVjHVIZDtICJQ0YZFg5VKU9jZ2/FZj&#10;M2aDIwBLUDTDL6azN9TOejSjmL+ruuqxfOVUvPV4HyyZFAOUnUNAoSrcEY1AB8HEM5AdXKBP9qht&#10;i9sISGTYaB4BNB6OQMPh8DUeCV/LsWTmrHfbsfC3HYVgy8jwdbyn2QWA0Q6vAuMAQdZL1iv/y/YO&#10;2VN5Tcvp2PlNb9xz1wCc8/izBNMVYTBVAOMwUPw9CUgikyvTtUeRNoWTul91AEzHvPo97nmAYPrM&#10;EVj+W1+018o1aiiBlGo+WbExTWOYmkDjoKGBom0Q9VFt4T0MweYj+ftYBNtORKDtZARamdqOR6j1&#10;aNMy0Kpys11aORh0DGT9DmJbaXto1tXTjwLbh8/rjUDWSdg+9jBM/3c/bFs/B+WeemRRlU2mLGjD&#10;PLnCabCWs75sp847Q9qFWKmc94MWc/etlBYcR5Wzx/g9HFjkVxtmoxpMNOk0S1syF6HXtDyq9rtx&#10;3KxYvLK/ESu90qg0keXDXoK4PEVkrlLSxJf6husjzmQkG67bGkXakFsYYv2N1+p6fcpO71Zohcy8&#10;FEtkshB7+Y0YPWMx7vtyq206V8bzojA2KUMgDSnKPfurMEF8ULZH22aEiRfxGiJzUzmCqz5H4uMX&#10;4LfLDkHSW3cAeVt5roYyL6urQXMYHxyQRiadTKKZp7PFCnCFP86BUqjCS8Lnlfg7fI1QQODXybKJ&#10;fWpO4YfkGlww7k+cN30bvsnvMtOl5ok8xAA9X/lF/jlQJ74ZySQz5fOUr/4ZmOqfPh0l54NVCDI8&#10;2UAjG1+JXgcIsLKPbmkM4cYfsjDqzeVkqflI6dSWeGKogizmZw8JgyT/VBilCLDZMyzpqGuoiJHX&#10;gFbXMj+XlxXPZvhE+BXF37vkQxQ+eCa2XdIb268ejo7v3yY4JLBja0RTfnqR/GSD6Tk2c6jG5Cgt&#10;ei5glhuVjBHFzPuHhCpcM3UJbv01Cb93ajLKuSlZsGZ+yoUpPtDO0b2WLCOVjPZ3pDS+iqL6a+Hx&#10;nkKAP5gstJeBp1e7exJQbbJCDEbC2yYw+ge6yv+J1tyL0JJHoa0/kcPfMejoPArFTVcivWEa0jv3&#10;IoOgncFBLIUdLpadQExBHTmR5RDrtHKxTm4pacRNSuDJYzwvgdAiALEcsdME1jmFA0wOB4/4/A34&#10;+P0z8AvZacfmM9mWR7P2BIquUezgx7E8JxlzROlR8MQPQfXafshd2Avp83pj/9d9sG5ODBZPjcaf&#10;02Kw6uPu2PxVD+z/uTsKl5OB7z0CKDyF9zMfL78TlINdZOdUsTU5o4mgoFeAdAa2f9MH//ovME0g&#10;UGQQJPL5KfccgoaxUTIx8zelaq9Zfan7U3NtLbmAVBNSw8bHYvQr3xmYvvLsSCz5oz9aGw5jawy2&#10;3UGlhps9mO8HXVoBRnAMst6lJ6Jj5ygULumPuO96YNvnPbH2o55YNq07B5torJ7ZDbu/6o3U+f2Q&#10;92dfVG8YCG8iB5ay4wmsrKf3ZKZjCK4j+f4F3sNRuW4UFt59MH588Vzk5KylPsN3QoHUpGbEFi52&#10;ajZRviuB2T4mHZOK/QcZ0fPxbTjx81T0Gr8PPbQMNOImpnaJbI7HwSWav2Pej8Oxs2Px0u56m0iS&#10;ecD5HCtf9Rs9g59+9geq3AmUJQGn+pD6tVbX6Xui+hevlcZjrlssj5KulSzsYP/SpJhAWT6l8xq6&#10;cPMv+82r58e0aguxp4Ux4oba5FILcqiWcNAiGPG5muQREojcBLSjsZf4QNlERRYaZz6NuJsPw5p/&#10;9ETSI2cjuO0HDuTFlFUq+MzXKflh0FIuJs+Ua8k2gZIIzU/ChACa50T9TFPmfY4J87wwwZLDF4Fh&#10;J9+LtvFM8FI7nb8HJzz3KZ78LRFxVFo1IWVRrnjvX6xaqORw8oDZUnmzTiKa+hdW8wVsGjAcChvg&#10;CUyDnTwuMBUwClBdiCpF3J+W0oHT3lmGMVOW4ve8VtvRVFZSVdnVTuORqqTxwqVIoSLpwD89X41j&#10;aO8agVW2P5VN/wTkMkijpRyVc55BwhUHIW1MDyRcORCVb9yIUOwyYrjcK5i3jUasCfO0uqjibADL&#10;n0mqv01UMWkAyONg8MriFJw1bR1e3FlJ9QbsOAQm8wMMmXottVt77aeyqTORh4zOZcht/A9qCIQd&#10;rcfC4xlKFjTQqYaBGD5fdkhNuvB300i0FlwIX8PDCDbcj/bc0+CvO54CfgS8viGo6jgP6dXPIKvp&#10;N+T7CdaBKgKqm93fzTprTbZjElLLJDCORbg1+QJOfmdd7Bq2smyl+pSblWJfKvi1GG+RpxB/fvcQ&#10;vrm3D1JmHY3m/GPRUD4cufsGIHlDP8Qt7oddP/TF+o9isGJcFBa9FoXfXlDqi3kvHIKvnx2Gz54Z&#10;iU+fPRJzXzgMX74wCN+92Au/vR6F1e9HY+vMfohfQADe3g91WWTsLXLD0mqkgylAfcnE+b3xHDLT&#10;/mSmCnQiMF2OwQRTm4CSKi+3KIWNs+hH/G5O+hX8XWksNWZaDnrYWnLZToswdPx+jHnFMdOXnxuF&#10;xQsPQlM9QS80hEzU7TKgMoRaD0Nj7iHI2d4fexf1weYP+2DlO72w4NVo/PhcL3z3zCB8/cxwfPHk&#10;EZj72Eh88+QI/PDcofj5pf745eVo/PGfKLZJN2ya3Ru7v+2P+IX9kba+P3J3D0BV7hC0kd1u//RQ&#10;fHPdEdj6yZMor09DPtvfgZreFQc5viMBnhiqZtn3MOn3bqZfWoN4dHcDjp2bg5hxCeg+KQ29p2rd&#10;PAcOsVMNKnMEphpUyEyn5GL4x9l4dEcjlhBINZjqfe+m3O2irCpPqeZ6hrn5sR/EUpRkGxXIalvm&#10;JAEsZUOR8ZXESjVh5XagcOUUW97OvqM8xVb3EL9e3pSDMyYvx3Or8pBO8JFc26pGkzXKrogM87aQ&#10;mUzyJRUOGB2S+1MXEUxab+Zu5DwzBvtH90D8Zd2RdOvhaPnqZdLFFL43XSsAjgApk+TfiBHlWUir&#10;CZFwMsd91lVMUuE7OykDCjDvYFz3Sv6JByybVk5q4klxRxaUdeHyyUtx7qtf4tM9JWY/1cDg1k4R&#10;TJmnnm64yPRfYM7vOq7zQqmoAw/iTRHV2gEQswoJOoX1SrouhHZWRn5kG1uCuOmjjTj6he/w5sYy&#10;pDI3uU85h1ZVKZKE7VYsS5qfU6OqYPrnEN4V0jbbYh6ETv5mI2g0iZRN3/3tQEEC8l+7EYnnRaHs&#10;8u7IGdMHGXcch46ln5N5cKzhiKN4rLZ2Ngym1gAEQxe+j8/gC1c9nb+Z2756VRVH22+244IZy/FF&#10;UYupMvt4XSLzkfO0QEmO1bI9JZGl5qMEpf5FKG58DjVkqO3NZ8PbdDy8DcPR1XIwQu2HItA8iCok&#10;hbrpRDTlnIWu1nvJ2O5HZzbVyKrjKOxDqUr0RUvXCSitvBWl1ZPJUhcgt3UTcoPZSAnVsRyakHAR&#10;riJgah2d5RfI6rh+2yw+O4r8Vd0ssQSIrMMGAg4IzKOUis32DR/jq0fPwA8PHYrlnw3Ekm9748uJ&#10;UZhB4Bz/XAzGPdMXU54/BB/+50h8N+4s/DHrWl53P1Z99xw2//4edi6dhl3LZmDrwnFYO+9lLPvq&#10;Ifw64yp89vpJmPrEEMx6tge+eDsKf34ShZQ1g1CTcjg6Sw4nC2FqPoOD4bXY/f1huO/OwTjvkWdx&#10;wnvLLdJ+zFQyUzEwsVItKbU14VJt9Z1AasGMNUGVhe4zFBRFexEVOWb6Mpnp/Q/g9WeOxao/hqKj&#10;4VT2BTLvqlHoKjgcNYmHI2X1ENajJz59g/V8IhqTnx2Cz946G79MvRorv3oQm+e/gl1/jMWeP6dg&#10;z5Jp2L5wLNb99BKWfP4A5s/6J74edz7mvHoMJj09BOOf7Mc26oEP34zGN2y7hV/0wLrf++OTp/pj&#10;7n2XInfLPJR0lplGI2aXyPdjTvmUnQhjFFAJSLfw+E8twIPbqjB8zn5EjSeQsg1iyL7lwaA9maLl&#10;NqYoTlr1ZWDKgYRgetyPFZhQ5FygXMxTgjXf/w720Z2UIQGq4ozKjzWJ5wSstr0IP1PZVxSxP5Hn&#10;tPuDMVT1IfYZaT4CZ+tvPKbrVWZ5vHyW04LrPl2DW77aihX1QYt5QTET26G8CicoXyQyCrRsMkiQ&#10;MxslgU3zFfJER7CDclAP3+ZfkHj7cUi+IAolV3ZH+pV9UPzi5QikbuQAKHmV7Ap3BIjCBYcVxi4l&#10;20aaeExAymcYS+R1eo7WYAlMtYuo7nX3CAd4PXFAaJTMgeDF9RU46a2FeOCLjdha2WFsVbE8NDml&#10;O0W8mLP7izw7knSeSQzWwNTNSol5OiA9AKZWiAiQ6jwLxgJ38pysGTksyJSNhTht7FKM/jIZv1Q5&#10;NynH+sRECVaqnBrC8vey0TlesCFdBVU4gq+NXLqOTJEvw0YSndcIppBdMi/wuRpN0FyCttXfIfPh&#10;85F3YRQaLotG+SU9EX/xINR98padd7uc8nlauaWGYwc2g7VsK1R3ZK4w/zblrzqxFdqZZDv5MqUC&#10;l076Dff9FoefG8QYNNoTqHhvCvNMZfmTmUcK65gVakFxIAWVvvmoa3kXLVV3oiHnQtRnnIDWkqPR&#10;UXoMGnNGoLWQKnTDWfDVns10HlV9fuadAFSfQLY2FF5/H6qjR6C97nJUFt6P7NwnkF3+Dgq9vyMb&#10;GezobRQ8dXjZcQmUfInaR0ozq4ofKWEVI0llSmLZ4tlmssfJTzaR9RaQxrHDyVOhgMfT0rdg4ZRn&#10;MemO0/DePQdj2vNH4LP3L8T3H96CP+Y9izXrpmBn/HeIy1mO1IqtKGhKRElrFopa81DcVoLi9nIU&#10;tlWgsLUcpW1lqGgrRGFNAmKzt2DTzl+w8uen8PX7Z2HqYwdhxiPd8MMrUdgyMwrlSw9FKG80UHMX&#10;dn19NO67fRguePh5nEJmOnRKIqIViEOMVA75FibOuT9FTSErFXhYEmtNI4jyWrJWOa8PnxiHy176&#10;Gvfe+yDeeupkbPjlSHiLL0Ko4GJUrRiFHdN74YenozDrgZ4sExn1O5dhxQ9PYMeen7G/cBcyWfay&#10;ljxqB2WobC9DOetYQjWzqL0A+e05KGjLQH5zEtJqdiA2dyW2x/7MNprOtnoB382+HR+/ewFmPD8K&#10;kx8egNduH4nvp76Gmoo0FFFLiqNKK8aXyv6dyv4t1V4DtNR8JW05MrcuhJtXlWP4LA4oU+JZ52wm&#10;gui0YvSaXGxbj7jdRWX2kFtYBeutXVwL0GtSIu5cVYNFbVLxZesPGpDuYB93tllNpBLM2X9lItJv&#10;HdecgJa02mIBHtOGjPv4W4Abz/4Sy+s1aJubIOtg2/sw/19bgZt+isUVUxfg6/hyM5FpGWaXCKPJ&#10;aAflizJrKr4AR+BD5kr5ki1Taxm16jEUbEKoPBn1X7yFhGsPQzaJUf2YGBReHI3MW4+CZ9MvvIly&#10;zHLITcq8jUyOBadOgzYwDRMkB6Jh3OBzNAFtJgcel3lQjFRbk/jIYDUZreOaTF9U6ME5M3fhmPdW&#10;YtaeCpSznDL9CeMEkILISNI/R8rC9eJ5gayhI7/rCjJTKboqxN/BlCdtNBAkEuBYSGUtoPSw0TQL&#10;Ji/SHbU+XDd3Lw7+z3K8uKnS/FA1/aNVA+KilgMro61GBHARlwL7LjDzaXZeM/CdlkLaNz/YwmOt&#10;VBHY6D65QrVylNPvBqBsL4pnPou4m0ai5JJoNF4Wg8qLuiP+/N4ofvtfQPZ2Xkfe7Gtk+mtFRUBB&#10;r1kGdJGDepm/l3l7eV7PZsOKf8tBN5WXfLAuA+dN+ANPbyq0fb8FZOYUz6ZL0cxol2ZHgXTWLqEp&#10;E/uKfkd+yTTUlTyK1qwr0JByCsqShqIiZRja8o9He95xqM04lEB6LNX8UajL6I+GpEEIVY6CIs9r&#10;kiboO4xq/9moSDwfRWmXoLruLuQ1voLsrj+RScUjmcOXuc+w3Wyrar4Hp4K52Vf5KcoMkcHjcn2J&#10;Z71lJ0vie0rmMZVfDCSti6p+XTnit67E0q+nYueiOVTJ56MgZR0KCvYhuyIVGU0lyOpqsgDT6Uxp&#10;9qmg2doyI2jLItPZJpok0w4Finebz+/27I5WFBfHoSR5GdI2zcWmb5/AvLfOwZdP9sXXj5OtvtUD&#10;ez48DD+9dgjuv+tE/OPhV3DyO39iuLYtsSAcBIxwyL2oaXJ/EpiSlcpNaiZVW7MdpiBqNpmalpkS&#10;UAZ/sBcXv/wtHnjoSbzx6Hn44r3BWDqrP/54N4aqehS+fXoofvvPaGz5/DWq5fNRlLwV5YVJyGip&#10;MfaeEa5DLlMm2zLT6uq1+sq7QrFh9T1VbRFsI4loQW5zFbJLMpGTtReFKRtQuPM3JC+bg8U/TcWa&#10;TUtQ3lGDQrW5aQXUaLrYfyiATrXXbqIBi/05K78Vl/+SgoOn7aVanwIXvUlMvAQxbIfuU8jMbeko&#10;k8UmEFt3qr6i4PfgAHTkjL14dnMFNrCvCqC1bYgY6G4+R6ApRizQNK2Fx/awzuZ/yuebI78GaL4/&#10;DchxBC8tHjBvEh6z3QAIpnrPm8hlnlxbiBPeX4zXl6cil7IimZHsSNOWrIXYb4I+ylcX5dlL2VN0&#10;uDBx0dbOgZDkkpQrWI6u+GVIfe46pF19CKou64HGS6JQfHYU0q48BC3ffUCykcd8eI+PefkI0OzP&#10;tnrKPvXbQ9nh+QCxge/FLeZhIr44HwDhmAM/A1O2v2KiCO1U7hK216StZRjx5nJc+GkslldrfT7B&#10;lHV3sUkc040k4YR95/s0UyLz5DfDOQemms1nx4mAqQ4ZmNqfVG6p5M7TS8Bo4MgHaUM9HdNyq9fX&#10;F+PQVxfhGoLqlgbnACs/TsGv2Rv0UI1aTCoMrNEFaiw6ARMEThD8iDb8rlTN71UEPn4q6XeAx32l&#10;QNoCZD55EeIu64fKy/ug9pIYVF3SHVkX90bGv8+yiSm0ZfFajpm+snB+9UwEYp8+WWI/Oajlz+8B&#10;HndjGFUC56mwo8GLu7/dhovnrMGEpFpjD3JsNkbIETJenY9toOWBcU052Jm/CBkFk1FXcS98leej&#10;o+hI1OUPQEspVX2CZ2f5EFTnRMPXcgg716FoLIlGfXYUqzSYb7Y/m6MH22I4UHcGqnePQlnCEehq&#10;vQAVjdciu3Ec8rvWUNBzCYZy6JeKKId8TQ5ossmpXxKKvWT4Ak5bDstyShDEYCUUFgSF59I4ihdw&#10;YMmrqUNGYS5q2sopDI3sRB6qa34CAAGT9wksxXQTmWyBAO+Tw7dNWjBPt2eRmAvLw0+tM9dx3VNO&#10;oWmVp4SnBkXF+5C45zdsXzYeCz6+C5+8cjI+fvJwjL/vKPzr7stwzmNv4miqWIdO3mtrwQ1IzIdU&#10;zEuR9GUn1W8F3ygiI+P5qVJ5CS4f8ppZJRg0IR7nvToPtz30Ih751xi88sBhmPj8EHz8zun45aO7&#10;sWXZFCTuXYqy4ky0ej0UFqDew4GHQqaBUm5Eep/7KCSunpqAcaaTiJ1aA5eASiqwA18KI9u8lu+i&#10;nfLhCTaiubkQ2VWZSGosRB4FPJP3aCFFPDWkRIJpLIFVAXTkhqRlnm8mNeOiHxJw8KSt6D0pDj2n&#10;5qKbBWgmYGqSSSxdTFymjoij/nSq+rKdWjsoAn4+eo7dh1M/T8b7GR6s53uIvO/dAQWV9hJIfeYq&#10;J7upuUQxRUwMu3lOq/70W/W1CSkChd6zs/Fq4BaLBmYmVOPiKStw9/d7saG2y2RFMiMbKDswKSPl&#10;2EtZ9VLmvJQrAqslkhqT7wCRIVRB+Svi8Ux0LJ+JXdeNQMbofmi6vC8aCKYl50ch44p+qHr7dlZk&#10;NeWDMmr5MI8u5iE5DlCOhQeGC5RjP5N+8x2ERMSo+QrAZXswG6kSy6k5EqnuWk6kLeuXlHfh5k83&#10;47h3V+CVrTVIIbuWuU87LxtWGRt2JPC/kwYHXfO/YGrMlBcITHWAD/wrCdvNZMwkEHVM0wDXHqbt&#10;S4CFZV5c8dlenPHuQkzbXoQU4qVcpWQS0Fp9UXy+H5enKugjmHay0rUVaM+MR/O+Tejct54j1Vp0&#10;xa2CN345vLF/oit2CY8tgSdxGTqTVyMQ9ytCPzyHjJuHI/niXijnC6gkM62+vCcKL++F5GsPQfV7&#10;tyC07Uv4439F1/7feP9S5sn84phPPPNMXGypk3m27lmMlpRNaG8sZYfgC6Agycggdf+XvDZcOXsF&#10;rv1sDb6r6DR3KTEKdSx1VrNV8qWlE5iz23Ygv3IWamvvIGBqs73hCLbJXeYgaLsTT1N3dLXIHacv&#10;26w//B090dnYDQFtPezthUCnth8mmNaehfp9R6Aqvj91p8PR0XkqiurvQmHjBKqMy9nB5QIl25Zc&#10;tgSOAks386pjisZuExx8yQ5sHatWVHbNFus626KF7zGNDCSL9VVcgAzqGOnBTpvx1yoZbeRmW6Aw&#10;H8VGlalAy1RTeL38XW3HTOYhpmtCx3ccSdqaOE1sj/mkEbjSvB0oCXWhgXBdUp+K3dt/wqrv38O8&#10;6S/ihbdexdnPTsDIN+Zh8KSd6DU9w2ygbg+iMJBaKDn9JpDYJm8EFW0WN1nXVSDmw3IcPDEBp77w&#10;HW5+Zjxe+8/L+GjKM1j8y1vYs38+suozqIq2UGPyIZtlyyKgKZpWgVflZJnZfrYaiPVQ+6kOxubZ&#10;dsmqH9tAHh0WU1Z15m+ZfJKZTwaBK4d5ZFGjSqegZzHlcCDR0uAU9g1tx6zrDcD0Xtj2Ckj+Y1MA&#10;z+yrwzEfxaHHuF3oNy0dA2bk2qqvqMlkpjJxKFK+1H2tu/+QdWZdLaCz1P3pmRxUCKhi8YqST8Dt&#10;NzUFZ3+fjY9K5X7FsrNOsp3uZ7/WNuZyy5I3gTQUsVTZVrfxGvUNDcbyKNhDkqDlyxo0tVxUrHYP&#10;202rnL4qbsOtX6zHzXNWY0FBu5Eo6osm4wI6T10+GtO2om3PKnj2raasKa2g3K201BWrT8phAuUx&#10;fhEZyzdonnwX9l7Sk0SoG2rGdEfdmG6oHB2FzMtJju49GR1f/QfBPX9QjtfBt4/YEE9sSFxpeOBJ&#10;WMS0kL+XoJN5Nu1fgbacveRlFY6dKqiRR1gjzBFekUHzXXSxjvJeVRu9vqUcJ774A679aBuW1Lpl&#10;1zJZyOMAZL0heTJRJv5K/B2KHBOoEg3ZJwSooqJhMHUH/w6k/B//E5gSEPl/Q1+mv8BUkziygLBz&#10;MpMPthXj5Fe+xg0frsbierFTXRNewcDOaJNSSrKB+DgEUL335KRj3xez8duz9+HPh2/Epkevx7YH&#10;RmPXvedj7wPnYs+D52HnA2dj47/PwZZHLkLS/Sej9J8DUXhlT2Rf1hNFl3ZHJb9XXdkdhaO7If3y&#10;3si6ZThy7j8BCXwZe+4+BfseOAd7/30eNt9zGrbcfwZ2PHIO1j3yDyx97Eqmf2LztLeQlbILPh9H&#10;VdbHx/LJfCGVb+qOQlw86Tfc+8c+LGh1js3qYJol30lB0X48GRw2CoO5KGr5A0W1T6O28Tp4vWdQ&#10;NXFLNT1ahuiJ4kipJY1RtqzRz+/mQK4Zf6aQl6DaNAKhsnPQknASmtMGI9Tclx1iGJrbL0ZFww0o&#10;bH2Pwl1tLCqRwqF12wIzCY0mEQSAUufk+rKHdVB4NE0+LO0I4Kc6Lxa3O/uclgNK/RMLMQZLVr6P&#10;gr+PncMNFHL2VvhBByICF7ExhYsTuDhB8zIJhMJshnna5oS8X59u73cBVdh5nPem8PpsdvIybz0a&#10;mkpQV1uExdv34PaZP+L0cfNwxPhV6D9xBwElmSnL4ppawGMBhlb8yCVI6j/BNlpuUtrbaFIG+k5O&#10;x5B3NuGMF77CKx//gc1xSSivLkZ9cymKu+qRQsYt1iVGKAARu4wlk0pWfdmj95JR7WUfNTWX9bM2&#10;JUgmkQEkMomlKSCJQuSp/jov/+P9GlR0D9N+tsd+9gWZgTS47eEz9/KYVGZNCur5Wj20nu0wo8SH&#10;qxdkYciU7ehJNtpdYfQmkpFOJEhSnXceCqyn2OgcAubHBFfbgkTsnOdk5piZzUGH95jfbTEZu9oj&#10;E/0mxeLOFWX4udnVV4PnfrFTls38R5X4jhL5LvbznapMO3QNk7xCBLiJBIsk9gkXOc3NGfzZCdxP&#10;Gbh4/Hxotjuf7SMS5WEesmnC24z8+C1YOu01LHnsRix/5DrK2JXYeP952Hrv2ZTjCxBH+d374IXY&#10;cR/l8Z4zkHnXcSi45VDkX90LpZdFoerSKNReTlC9PAr5BNUkstP0G0ci/e4zsf+ui7D7Xt7/8MXY&#10;8fAF2PTAWdjx0NnY8u8zsfrB87Hs8avw63O3Y9t3M9FYnEY57qRsEWu8TNQILOYp34P0axklFJ/5&#10;F4r7mG9TceLLP+Ht1TlIY520p79Yq+FeVwdsk0++x78YaRhQDxxzBNTwkImvF1FETn789c/AVCeV&#10;KS+TndTUdaYImJoLAl8Ki03wAZbnNeH6Sb/itDd+wRuxrciyLFTsDr4ml4+t3ReYynDBkcPXVouW&#10;vHjkLPwSK565Bb+PGYWNFw9FwiUHI/WKQUi9ciASRvfFnkv7YPeYQUgZHYMiqgJlHL3K+b1mdC9U&#10;j+6BEr6MMr6E4iu6I+fSHkjjaJd8WW8kj+mLBKZ4/k64vD8SrhmMbVcNwsLLh+H3Oy9E2pz30JSw&#10;C82tdaT2HgKbjOdym9KqiBCyPCG8tiwJJ41fiKd2lGM5NQfn1uL8Ak3tI0CkBxpRFMpBXuevSKma&#10;ivy6e9HlH8YX0gt+Ms9QkKCpvaH83eAhsGqrZdsZM+RSMNgLweZR8BZcgtaUK9GZdwI1lt4EWbJZ&#10;/+Fo7zjU/FDjOhPZ0TuNSaawDFpxookB2cLEnDR5oMmGnTwmYVrHfv40R9+LvtiPu1YWYHaVD6t4&#10;fBdTRO1XkgrobKtyo+IxDnb7fTJn6LzUYAGmPt3KHcUD0Bpzt85cJg/5uIqtEszVPhRKuWa5+wSw&#10;BCCqXQkEIdkki3iuhOVP9Hjxc1YJnl68E/+Y/icOf2cBBr2zGgPJ1vpOSUU3U/sJMh8SWASuU0oQ&#10;TZDpRgbbc0oC+o/bgYPfWoXTJizFUz9swaKUEuR1+FDG9ijh87JZXrHzXazfHiuTW16rHRW0bFO7&#10;K2gpp1h9hGkbYBJEE8hoEjnmi5lqYBHjjizjNbOKkkDJgNipyQ58NPFDhqt62zGte6emQy34iX0N&#10;OPk7DgDTYhE1nmlyJqLFQs0+XIRucyoJjNWsp44RND8mmM5JYxtoQoosXeYPAqtjpTzGtrH98OWH&#10;OjUbMZPTMHxmLB7f3YBlfPcGkiov62+J5bH3KCJgg61jy25Q0CCpYDttNgBFFhDIrvvCllycP2Uh&#10;XvkzGRmdzkbq8RGcKMfy89SS0I6malQkbkbKR69g4d0XYMHlI7BlzMHYf9lBSBozAMmU4/iL+yD2&#10;4n5IuqwP0i/tRkJEmaXcVjFVU6YrKNtVPFZzVXcUjIlGxmXdkHZpLyReNBBJow9G3Oj+2HVpT+y7&#10;sh+Srz8UO0YPxILRQ4kd1yN7yVw0FCeRvDRSzmRTpbDaPIlAsYVY1k5Z4zHWrY7A+ezeDgx5byuu&#10;n7MOq0vbbEcA1Us6uvP20VzL30CTx9ynjkWOE8vYvsJDR0ANTP/PfzopMFXSn3lr8UYhcGS2X25F&#10;nQRIzYrlewKYtDoZJ/znV5w7Nx0rq/g2WXB5e3n4cDFUFcbcGLQml6CqsUJzZ2jMRcvm+Sge/yiy&#10;bj4J6Rf1RcFFPVAxphcqSf/LR3dH2WW92Ojd0DDGjWI1ZKK1PFfBl1LKY5VXMvGllPJ3+WU8Pron&#10;VYaePE/2elkMyq/sjZRLemDfVQOR8+J1qP3tE4SyyMO6FFWAgyvLJl84zQbK0KxAsLKfbKjz4fb5&#10;CThzznq8HVdunUudUp1wL68ztZCgk+FvRk4wEykdiUhtnIO6xtMJggRIz1EEVTLNwECy1X5krb3Q&#10;ydQR6MWX2xOeQHc+qx/8bSegJfdKeHPuRrDiEgTqB8DWg/t7QIE3atqOwu7q35DcVYh8Kq1p/hqq&#10;k50EUwquMUip2xRegqlUGC0BfDuxDqd+FI+eb2zB0Gn7cMmCHDyXUE8102dmCwm8QEQTI1q2qnok&#10;chRPIJgKPMwNjElCqbXbGkAig4jYp4BJQVYUA0C+rlot5vxedaydv7UNizOLmK1X7UUhlR1PIGR5&#10;s2MvqmjCh4mleHVTLm77NQVnfLgPQ8bvQPf3t5O17SUTS0M0mVeP8VmImZDItA2HzdmBy+al4fEN&#10;+ZiRVI5FxS2IJfvWRFIm65HkZT34KWbsgL+DZW1ludr4vY0DinZ89dqglCQwZTvqeqnkLlizWKlY&#10;tQYpBziu/JGBhW3APiNmq7aI9IntvEauRzovL4sVBNGpeR24dXUZjvg4HlFkj6aqR/ZgmlHGRJBU&#10;mlXFuhJQxcg16SRXqNmp7nMGQdbcw7TFiJiqZvjTCabMy7YY4XEFhxkXixPmZuGt1A4LXqJBU1Gi&#10;BPZ7KatS523F04G6cJBgH3ADiteYaSyZnYBUu5+OTyrEhdOonc3biY0NjjhJXoKaqTc55ogjlVr/&#10;gjybuwG1C6ci65VrkXzNocj8B4Hx0mjKZDQqL45BJclONeW2ijJbTuAsJ4hWUXZrBaiU62oCat3o&#10;aMp2N15HmaacVxFQq0f3JoONRh6P51ATTb6kO3JvHoXy8Q+gaePPQLO2vNO0E4FeTJSAKjfKoL+J&#10;sqd1jm1821ZyxFW24/wv0zHgtdVkpXkoZR8k3yQGEN+YjEQaXrF+TPwfjznAdKueCNY6b8fd9Qam&#10;/HdgOel//bNjukigp4koh8CmqvOBZnzlNVpy1cmk9a1rKzz4x4yN6PefNZhIJtfCggiQWlkARbqX&#10;vVSrHwIUVptdY9XFbRGg0qAJoawtaP/sDRQ99A8kXzoYqRfGoJRAWs0GrWNqYsM3ssEbBKZ6ERcx&#10;8Xvd1Ux6GXwRNfot+wsbvuaSbhztYpB3WU8kkZkm3n4syt//F0Kb5rHxizkUsaHJjjReCTy1htdA&#10;niO3osmI8suBd0G5B9d8vBZXf7YSH+U2mrrs/PeoYrN+UgtjPe1IDTUjjUKb5t+NooYXUNpwF6rq&#10;r0NTwznoaDkO3pYjEeg4BkEmT9NItDcejpaGQfB2DIO/9Sw0Zl+BrrJ7EWq8Cv5KArC2xfBGc4SN&#10;QkvnECQUT0BG/QoUtCxGZv0aFHWlIzvUQDAk6+K7EDOS0EidfC+tCad/sh8Dxu9Hj8lZiJ6QShDa&#10;heFz9uC2VQWYXOTF7xzHZA8Ti9X9CgunJLCQXU3JMU0CKJMAI5Ic8xIDC4MoBVQ2R8dSdYxCyQ4t&#10;cLJljExiaSqjvA928rucyyXcMi3IRqm4CD9WBPHWrnrcvTgbF36bgFEf78CQ6Vtx6IStOGLKHpz+&#10;eTwu/z0V/96Uhxn5HVjHtrdAxUocQNKZvybh5N0QqYtAQ2V1K8UUSMQFX5Z9MIX1ktrrBiRer8T7&#10;bQEE79Xkmm3BbPlEGKc+3cDh6qTBRc9w9unN/K24n59V+/HCviac/0MS+ry/ETHaZsT2WKow0HQx&#10;WQmc+jR7MNO0UkTzezfZiMU4tcOA1HgDXJ7XFiW8xmzL5kKlSFu6jr9nuFiw0WPjcMGPOZhLQiNA&#10;tfKxHmLSbok068xyawLVTD1qKw0kbEOBq7aSVqCUmXn1uHjOH7jx48VYyMGKEmpLxgOaBAk7ydsc&#10;CGXbLzIS0kRyBdCai+C2eageew8y7zgB8QTQ3EuiTYusJ9lpoBzXU37r+FlLwLTE3/UE0bpLY1Bx&#10;Ic9RlnVdHeW5nmBcS1JUwvvTLqcsXz0QmVT1Wz57CUhfSzmuYlkUGEXmRGISPy0wvI+asb+VmKVt&#10;SXwcSkMopozPXJ+Eke8ux4WfxGFJiZdyrupoJw6BJF8cq+fYqXDOoJDHhX0OJ+XldMArid//jp/h&#10;SPtCWHcDfzEJPB2YusTfTHaNPYTfdR1/ayWBvMeSOEA9vqoUg6l+3fLVLmwtqDeH3hbmpKVZCpGn&#10;kUwsVWOIOKGSjSdSszXbXp0O/4Yfkf/qLYi/Zhiyx/RBwcUESjU2G7j+IoKqRjb+LmGjV17SDc0C&#10;U/6uJrjWkIXWEjybCKI1HL3yqF7EXj0Mcf8+H03zpwBlFK2OCo5YLBXVeufHqjoxabQlwxagql5q&#10;ZG3vKheKn5JqcfX0Rbj+2634slJO0SBwSnjJ4NiR4tmwCmShDdASUYOy4F7k1P+CrIqJKC5/FOWF&#10;16Cl/CIEay9GgJ8dGeejNflsNOWcCG/1SfDV8nfO5QhW3YlgzWXozD+Yqn5/gn0fdogotHuHoLTi&#10;WRSVTUBu0SvILnwX5U3zUBjMIlhpXbcL0LKB73RsVhvO/ioR/T7Yje4TUyicZC7mn5mJmCkpGDBp&#10;N476PBN3b+vAjw1d2EgmpgHCfBJZH1uOyM4XK8GTCYHH5Taj5ICGTEYAw/f+19JDCWPkOjE8XsOO&#10;m0hhi0zkaKZcgGVCy3JKyP9yYNdkhwJtADtJBjazL/1QE8Cru0txE1nRmE/W457fkjAltRGLKLMb&#10;SIi2MF9zQGfax/ydzZPAQUFSxC1zNOdvV34BLp/F8opRytbrJs+crddd6/JSWVw7aCAhGPG4i5Ik&#10;IJVa77bedoDKY7xGWkEirzGVnvzg7YwOXPJLPg6dGoe+E/aiz8RY9CaT1Hr6qOmaTCI42lJZMkut&#10;+pIdWGA5RbuFlqDH7Cqq8wTcaXLQJ7DaEttCfuoYWer0MvSYU4yYqbx/kjbJYx78bev2+c4HT96L&#10;25bk4/cWvVOq82x7i3FrbaABxIs0DngpbAuB6X625362u2PywOcVHRjz7S6cP20Fvs+oC084aRKa&#10;wCIQNVkm0PD9aksh/ckZPyD12M8G6CD0Fu1G2y+TkPzgWUi8sj8KCYQyyVVTfa8R8SHA1l/WAw2U&#10;2RrKbi1luX40wZTnKinzkmmlGn4vonqfceVBiL9xJLJfvgG+rT9SODNJNqqJG3yej5ozy6XySYP2&#10;+8g1NYnEQkqW2/h+FMh+cXkbrpr6B45781eM3ddAMqIZfOGZQJEVYh2FBeZ9xPs4PrvE47zCjhkb&#10;ZR8IhuRWSU2WWKDzvExgKjDjzTyqy3ST46K8hA1vts7w+ciG/QamzDhyvZZfaencD43AaT+U4fAX&#10;f8LURTtQwms0oeNhozMLFozKPcG0kw2vnQBZJAMtQhp/cWRQtJjGLOpXf6Lro6dQcevhyGNjVjGJ&#10;kTZc3J2g6tQE2VpqOHrpuGOsVAn4cmo4utXzd+n5USi4ciCa3rsNPq33raTi6q1lfWTptZ2urJ5u&#10;dGWSPVeJjclxjYNAAK0sv9h1Hss+cWc5zp65Drf9thd/1nWEbZYuEk8i89L+PTLq72cD53Q1osRb&#10;hNLW9SirnYbqsqdRl3c9yvafhoqtp6Fjz3UIpd8Bf+HVHMhPR1P2mfCX/T/s/QW4ndXZNQrHg0Np&#10;oS0tUKS0SGmLhbgQ3B2CuzvBAnE3SAJECcTd3bOTbHd3d3dba+89zhj3XCuh39vvnPf9TvNfP9d1&#10;1s7MWutZzzP1vscc9z3tTpr496Im7i+oiiWQVulY5rNtl6KW1l+juuQpFOe8gcLsp1CY+SKy8scj&#10;oe4IlUObncBGiscmFKHPgiCcPfowuo6LQzftvDSNSipFpWkpRtN5fCK6jEvAedNiMXDubry/Lww/&#10;lTQRUN0or9u+r5VgoyDmKKAUQMr0JUgyRFPCYilEchE4gHXgY4GfpaAayY7j79rlSm4EAapNz+H9&#10;xnhZvzqZ0+8+0Hcpu3y/YrNS6l1NHVhX3oRVxQ3YQuA/RG3RdR3BIZDULkeaV6llknY8MkFDI9Fi&#10;XMpXCJVE4C8Qj2KebWYC74tiEGNVfh1zVX7crAe/S8MxTn+59C7wbGLeteWhDl9UxynfNcvJvIQ0&#10;eTE9oRp3r03DlV+H4mya9N3GxKL7hGScOjnJBtY6T1DH5mOZ0wiCMuOnk2EKBGX6q400qKQ9WycS&#10;OCeUEih53VY/6R4C8SQBquahEnjlDrBltwRpTZdSYMfZ/atAXD7pMN49lItdDZrF0cG2aGXeVQYB&#10;v3bxJ6CS3KhOxMDVOcpFtKaiDvcsP4q/TDyAzyNqzPISkNo0KHa8ctVpgMcGefiMJsg30zY1isR2&#10;kOVve3poqmMRu60D36Lus1uQNvQUZAg0CZACzrK+AtJTUUHzv4z6XSqQHdSNgSY+75EO1zAUE1y1&#10;QKfo4cvQ/O276IjehI6aJIJoOfVW4xzSXwGgxnGIR/pM2bVNpNnu+q4xkCiaoB8fzMIVny3FkK/3&#10;YLVtzqIFO3zewFR4x8+8xk8sjTDJjdSzi7BgA+n809x8t9Rec51YZl7RVQ01W0Q/B0h+458id0GZ&#10;8rNSvfuD7hW1rmcOxOI0aX/63iRc8d589J4RiFUlrE9eEzPVaigbzGJcWiGlaUgCLY2yaW2ERyCn&#10;SfttmqxfyZ6NTb92KsqHD0HqPWcjlRVcqJ5LgWBaItOe10pu9gGqGoEhi78nkJEWvXADWhZ+Ts3b&#10;xp6SbLSd8Kg5aEzRLTaTf5TloFC44Mppg2vMmyBXa/eVbzmn49kBjtiRgv7j1uDlDVFYXeMU2k1N&#10;aiKYNhq70gYk8S2lSKgKRVrlHJRWv4iGmiFoLL0M5RlnoDr9LFpDl8NTfjW85RejPvccVGWdgfbq&#10;i9Fedwlqc05FdWZntNWdCm/LKWjyaL/Mc1Ff8Tgq8p9g6If6kn6oKb0LeWVvI6NuITuyeBylWfPB&#10;/nhcOmYrun+8y/yL3cl6umg3do0O00TsQlbU1cxGXqOi9xyxC5fMOIIBa3PwTFAdJhYAG9he2nRD&#10;ZRGICPgMgAhUWh4ZQ0WMJpBo4EogqYnp2sPAdo/XM7yuz25aFYGT9SoANVOZ72KvGuiyQR3WlXbA&#10;sqOs+d02ljHAdSAu0JQZr47rxC5GLk8CXp3ZrqlgAgEDRALG8cPo9N3yQjbqJYhQyy0tylqkRq0t&#10;yGfKfOg+5s02HWFw8yuVhsu30pJ573Z6ErC6kW4x0ZVU0tHpHgzbl4+/LYrBaROPodPII2SMtArI&#10;LLtOLUR3zULQSiYF27iE7WGMlO1D019HstjZVz5f6onltARVAaT2J5jBZ/wdow1c8bt/toP/RFEN&#10;1mmZ7fhknDIqCn/+OhpfxTWQwftMeJZLHYTqL4Z1rU5RzFrllMvnx1rg0bXh6DdpLUbtSUQ8LQSR&#10;CgGJiJBfTzR9SFSEGs3PDCRk0hOBTQvlwWPjJDSzO0ilWnPZgNtRN+9dFL94LbIGn0KmqTGOLigd&#10;SPOfn8tIioqptwX9uts4iQC3VgyVABt9/x9R9Pk9aNswFcih/dRWxvQYb4sAWzorXPLpLoPLm7DF&#10;a/NKhT3ahGlJphdXz4zFxV/tw9zDSShq9e2kz/udua539hx8CdeEDRb42dguA+9wf7zfcJO/unv5&#10;P+/9twNQort+IP15sF98iVgCvE8+imZWsHolZaMgMwnPzN+LniOjMGxnOSJa3D6oAk89IzOBt/Ob&#10;jx4TiNrb61hB7P8o4NZY/NGKVVcAz4bxiH3uCoQO6IxsgmUeQ4GYKRuhROYAzYUyVrwapOyWTkhm&#10;IwUMOhNls94CyuKM7Wrak5c9ldvllDCqnssYOUugQAUW1bct+5RP5svypqpiZtRgcrPHV3rw4coQ&#10;3Dx2K17eVYANZE5ic7b3KfMuII0lc0loy0B4+SbEFLyLwvI+aGogUDadzi6sK2Ppwvi7okmj+k0M&#10;dZ3QVO32x2zX9n3NvFbjplTpvCFt6VdPMK0lmJYXPI6ywqvQUK2TUS9CS/VfUFF6Gwqav0ZcWzrm&#10;ppTiyc3p+Pu3sTh3QgjZaTABNIIMNRldxmeg63itJKKyislMyXK+t/FkNyMT0ZPXrl1fh+ejmzC5&#10;qAUrG2luM7emeAx+IBEQKWjQQvsVRNGc11lGbgqVM/X9e7JqKpXtFcB69ft0FZ98lXGs73j27ja/&#10;lUrqNpIRUxLAaktBMWQxVD0n87qF8Tjz3ZncDvDcd38QKPqC3eMDdz6nHe61bWEE20dLdGMpdwlt&#10;2p3LmcD+TuA4qLM8NnrPoH085RONUnysE02OX1bbhvHZTXjoWC0uWiKAiyZYRrBeYxk0E4HAplF4&#10;MlE7jlnzYydpUEl+TprnE8hMx/DzuFScQpDtof1KyTY7aamoOjx1gjpE0DZ6EfsUCPMeY6ECXYKo&#10;gsDWBqH0m+7j+1Sy3wlM96sE9F+agW9yGs0toqlxWgGlNjJ2zmADqSzXuqZ2PLU3D1dP2YOPN0Uh&#10;r0FbPfPFe/xg4T5r7rkMex1yqZFt9iat/J0yID0RoErT5MiTvmkYmvAK5AajYdIzSLntXBvJzx3S&#10;yfRYA00azS8yMO2BfFqeIklN1O+M3p2x/6nr0LB7PtAi21c2MHWX7WM+WwK3W43kD9Jft8xIO/2L&#10;UWvn/wwm/87mTHT/MAx955cho1RDaQ3MtjRdGKTyCXEMxAzfrLz/w9f/EZiKUgtEFVRVWgGgeWcy&#10;m8m/8V14BX49OgjXjNuDn5JKbXcWFc7OipKpwILrz63/lzNXPghSZ373sqK8ahyVrSIbLUu/QNKT&#10;lyCOIKkpUBoF1Hw09V7lBNO6gZ1RTvOhmKZA6eAuyBjcDUEDTkXV1GeBfKpicxVBiiYI2UmTt5F5&#10;lX9HPYqrQOdsZqXqM5PkVf7u3q3MDPosU0EnDRyp8OK15RHoNXId3tuTjD3spLQTj4RS5mEEGWoC&#10;S5zSHoukqvlIK3kO5VW3oL7mSnia/4g2zzlobiag6tyhdneukABU+21q5F6gqmNONJ1Kc1HNZ9p0&#10;LkqLn0Zp0csoL7qBJv8FaGskQLdcjbKKfkgtfxNJ3j1U/FrsIOpPzG7HbRsyceGMIJw57gB62HLN&#10;FDIWKp0UVpuJUNm7ktXY2u+xNEMnp1KhY3HWmGO4em4YXjhSim9KvVQyYC+rQWzVlJHtK5+qmKcx&#10;Vra7fwqRrbRhbQkEBbwyg7VkU9f8YCoWpJkCmiOrVV0RBFO3CME940Db+SRtMjnbRtOazF9p4OwD&#10;PN5vQenz3Q+wfr+o+UZ53a0CE8C7gSP5PEMZdJS39lmIYrBt8vi74lE5LD6mIYaq/Q8OMc/7Gccu&#10;Csiqhg6MS23Eo9tycM23oazfo+g8NpQAJrNdm7UITAmWcqnIXJ+Qzw5LYEp2OiWVLDQG3SaG46yp&#10;4ThnciTOHBOJ00bH4pTxKTTdCbgCQjv/nsCokX8CZGedOqqTQzUlygax2IbGXBX0jICY7ThB4Ktp&#10;VgRkpteD1sf5X27BU7SkdhIsVf+qU/MZs17ULmrTbcTNT4Oycf3ETXh5cxKO0tSs4+8OZKgHrGNZ&#10;pawC/pOeCyYdmAoo3RlPLuh+ERItQdeUQw3+yCxGykHUjLgXGbedgWyCpxEi6rAGoAqpx2KhZYN7&#10;0qzXgFMntPC3zBs7Yf/9f0H9tm+A+lTGT0bK/GsTFW3zZ/mSu8GA1OVRacvq1CpMQa8s4xVJVRgw&#10;eiP+NDIE5Hio8BBdO3SuvmPcfotbL8u/L67/6et/DKZ6KVlhup+dynXbwkI1UQAFQzr9864Nubjs&#10;kxV4fmkAAmp0YiHrQ/eTBbIGGB9BTH4NFlwVb+YC41LhvOrlFFV2PApHPIo4ObBZ2UUCUgZNkarS&#10;O0G0lqGOlV9Oc7+wT2fkDjoF0X17ovTtgcChlUB1OSuG8bGSvFRemSACfaXlB0wL+s6C+YNVLvMi&#10;gVIZ5TuV/1fLZQ+XNuPFebvQb/QqCmGxnY+jwZBDbABNAhcDimOJ0zpikdm8DtllI1FU9ARqyvuh&#10;uVY79NOE73DzTe0gNn4WaNp5Sgx2jIYCQVVHCTc3/ga5JW+itOYrVFbcgYrCi9Ba/zs0NZ6H2qbL&#10;UFB/O+KrP0Vq+0Ea/GU4xLyvqG3HF3EUoiWR+PWEQ2Q/sW65orEZF2RaduG1rgJWmYzj4tB5XCRO&#10;nRyC38wMx58XxGPolnx8EFePeWxTzVN1ixdgvkoNzkSx3GKublK/1oXLDyrfnExqTW4XyMnXqcEc&#10;AhQbVkClgS4DP75rVFzmp1vFpdkAGuQRwDnGKdNdjNYCrwm8NVPA2CM7X8csBZQaXPIBOtPS6HwU&#10;86Ugn6r/VFcFAUqU4hILpey6e901gbvAX75odSIqtw6UeyGsDn3XZOKS2VE4Z1IoTh2nDVoInuPI&#10;RM3kJqhNTyaYaRNrAt44Ap02aplSxkCAnBCPziMDcN7EI7h7Uy7ej2jB7avz0POzIzhlTBx62ii+&#10;gpin4mP70LTvrJMFBMg2mV8docBTTJVpaK6pwFTsVCArVivTn0DcfUwwfkcr6oVd8djVyjpgG5hv&#10;We3AoOlb26ln7waV4ubJ2/DcTwHYSdmWjGtBjh9oTgRpifRdw8aOfcrcl/7zZ2OJZAjHfatyCwjs&#10;NJG+9egapAy7Csn9OqOQYCr2qYEo50N1nytJjKrkvruJ1hjJUT51OuC2P6JyzgdAOiWvmVxT0bEM&#10;tt0fv3hJkmwjFJZHuiocaaY1JDAtY14PkQw8vjAQl748G8NWpuAgyYZNkyLQG48VefOKTDHvfOld&#10;ZfV//5+8/o/BVECkIB+oUXsmLnNfLE+7yczObsHN4zbh758sxJTgYltVpJ7CdowSiBLYZDyraVjl&#10;bBQ5uZ0Dm0TB0fiYI0h45kbboqt0UFc3ak/gLBrYFbl8T7+uE7JvYGMMZkMM6WpzSnP790BKX4b7&#10;L0LDwpFAZZkBs3aYEZhqZyqlJUZtTNpXaSyhBSuXrzKd4Lh7NUgmdqolZ/LB7M+txos/HsXNUw/g&#10;nWMl2Mp8SwHV0x9lg+pYigSWOJUmf3bDHhRWzEZx8euoKBuI+oZLyJLPQUPb6eyATmcdnoqW5q5o&#10;aSJjbT2Nef0V2mjatzXqOBCCacP5SMt/A5WN49HY8DAqCi4hmJ5PhnsaGj1noNrzV+RW3YHkyk8R&#10;17qL6VYbIxOTml/SiqeOlOO8WVS4iWQvxmiocPK9ac07GY92r++iwSpjrLyPDKrTeJqgo6PRc2Ik&#10;Lp0fj0Eb0vHc4XyMS6uhiduBPYxfCwAEkgImAZgxOZZfU8cEjmKT8lNqtFujygoCYBvU4b1i8/7N&#10;WtwglEDRgakm1CtOfzDmyiCwEyOWq0DzbC1+BbaSgoDXNs7mb34W62YZyCUjhiyg1L6fBH7my6aV&#10;MTgXhAa/3Ij2TsrgwtIWfJVcjScO5qPXygz8fjYZ/ASa82NiGAigNN07mw+TYKdRejPTxSQJegS7&#10;LmSH3QWiAlayzzMmReCmVZl4K7wGC0vasIMyMyu/HYNX5eKs0SHoPCqKbcE2spF7Bg06Kc7xBFTG&#10;b9OkBKJqR62A0gi+NkHRqL6YqTpLm3LFz2ODcf7UYDy6JxffV7Rin8rOMmsmhnzSagsx0vcDCnDT&#10;zIN4+IdgbM6tNyYnK1K+Rlmg/wqmDIxDjjAHpnKaOd0105jAabNhPLynhdokQOV3HeNcv2EWwm79&#10;NdIIkpWDuxopEiPNo85mEEhTqOOauVMqS7NvZ9QSSDXwHD7kfKS/eQfaAjZAGxUJqD0ECfOLUka8&#10;trmJXIW8wrIJi5rZ9uoMdD7dV0GVuOqzjRg0dgsWJdfCZqQKg2xeOcvIDkAD6/7X/0/B1J+YQEc9&#10;VwuZpsx9Ax3eI/ot0NTo2Seb4/HXD3/ELXMOY01Bi6000FSqZoKaA1X1COpNBFgqJOMkK5VjGTVl&#10;aN6yCFH3X4wU0v0agmX5gK5I690FYTd3I1heiOLnr0X6g79HHME1Y2A3FNjytM7I6d8FkX16IO/L&#10;p4GSPFYywZINoKkbSlclMVbNwJawMrGEFlQuv+CoOlUuCYxGMxXk0pBxo7m1Owqa8PC8Y7h5wg58&#10;dqwI26kcmmsoU8omvnsbkeSpYueSh5yWY8iqXozsyi+QV/04Cmv6oaTmH6houBqNzX8hkF4CT+Ol&#10;aKu7Gi1V16Kx9Ep4Sv6Ejrrz4Kn5C/ILHkVN/Ztoqr0TVQWX8b4/sK5OszPpm7zn8jfWRdE9SK6d&#10;gxSKTAjLeZR51+DDmBLg/DlUwnFSQim9wFQMhial5jfq5E8qqc4UMkW2EWReF/ORb29kKLp9eRjn&#10;TjiCqxfE4J5dRXg/tg6T8lvwXYXX/Ks6iE27Ielcdg3OCLCcb84BoUDM5jiyXuQOkEmvenLgJiDV&#10;73ILiNk3MsjU9zFOBk1jsk1I2C46NFCbG8fy3igBNoMz4eWflW9Ug2QCXrFlMlSxT342c59Bfm61&#10;k/Iplh3Ad1kXq1mOhWVeTMlqwJthpbh7cxqu+j4cp408gE4jDhGgdCKAWKDYpkxp+SbzCYC5NOFV&#10;lwROgSdBr7NWJY2OwSmjQ3Hu5DD8dX4CHt5XjOkCUasrsfw22890TkkHhq5Ixxmjj9jqqC5Mw6ZR&#10;+fchIDPtOq2Q1/h9AkF8QpqZ/p3lDiAjlqumizaRNldAOrqND8eF047gsV25+KEWNm/0EOtEHYjq&#10;ROVfS4b20bFc9J28AffNO4BVOQ02l1RThcTcJPf/lZkyUCnE6NwBIdKMn/0mMkX9t3ERDQ4RsLR0&#10;vCM3CQUz30VY/9OQS+uxerAW03RCUu/OCB94NrKHXYOC5/6B+Nt/hcjeIkTdUc1QRpM/Raunbv8j&#10;aldMI3hUMN5mWq6tzJvIEcGUQCqGrDnvLcycBosV5CvdkutBv6+P4TKC6Yg92baRtabwiwA6Nut0&#10;/+cvP779n7z+R2Aq4HPTqBj0mX82Os+gyjfzmZkRi9NmJ0dLvbjnuyD8+t3leH1LIhKJYpp3Wkul&#10;Mecv47QpDewdNK3B4iVttwm3KSHIHf8yolnBOb4pFVn9eyK6/9k4etefUTztXUrJQtQv/ADRz12L&#10;wFtOR+IQAuigLmSunRFBxhr/6iCyW0KKl/BHIJVfVmaApj/5R/GdgKi3dSxU76pe1bHC8eu+Shbz&#10;FiCLrWoe7bbcRjw5dx/6TdyAtwLLsZkNpg1F4nhvVKsXySxPOps2qa0YSd5UpLQcQlL1IqSUfon0&#10;gpdRUPII6mruhafhbrTV3IHm/LtQlXAHymMGoSG5N9qz/472guvQUDYIjVW3oCr/WlRkXYC2+gsp&#10;WGebO6ClpYex17KqXshtGIcEbwyOed10p+VkH48dLaeZT0Y1lkCgJYum9ATL6UXoNJPfbUAj1ba4&#10;MyWWSTmBrEvMSOajmM+EBHSdnIiuE7QAIAynTQnDxQsS0HdjNp5i7z8mz4tF9R1Y09RhR2j4fcmO&#10;FRJQWZM2WZz1JyCUz9T9doLZCjDduVsazJMvVQxTICl3gI+d8lkNfGk/AtuURUCr+9gimpamDT7E&#10;euWX1ZQgGzyz++QqUJoCdtic3K2Ux00tOo2zA2OpeE8HVeHmVem48JtQnDn+CHqODUTPCRHoOSke&#10;3QWOZO5d7Mx+AamArMCAVBs5dzNGSaboW6mkM+zP5vOXTTuKe9YlYFJ6A3ZQRwXcAayHI3xX0FQs&#10;Aev3xR4MWpWCM8YdQ48J8YyTAGlTqdSxMR0z92kxEEy7CEDVhhOZj0n56Mb26z4tG11o8nflsxdO&#10;C8YzOzKxluVS3EdYH+rkxP6j+L6F7fNKcAWun74Fjy3Yhg3ZlTYPU64sGywWiCqYvJ/4LH2xaVHU&#10;BTcLR4BEDSGIioWaeS+9ku4IrNrqyCbLUXN4NSJeHYqofmcjv98pKOhDUtSvOyJvPx9Rz/dF07Ix&#10;ZCbfonjsMITdfxnJke47g1Zod+SQtQb36oyiyS+TGCUyfdqHBGmBoRwMbvdS/e8sW52Mqg4hm+b9&#10;mJ0ZuGz4agyccxSb893EfREird4Ulv27178D2P/u6/8GTF2C/wKmtL/90whUubyN2SbY8D6xUgGr&#10;MT5WLu+2nVhGHS7Fn0dsQ7+pO7AgpQTZvGZzT3mf/YkcMohuewk+OmG0o7UUzQGrEP5cL0TfejoK&#10;bqEZMKAzAfN8JL9CUFk/C8iiClYmA4Uh8BxeiKwv7sPR289F9JCeyLilB+L6d0PYE9egeNl0dJTn&#10;sXEb4PXW0URgr8be0+aUCkyZFwXlV6CpYFeszPqF31i55qchMLa1spU0j471oB5Qg2vb8+rx1A/H&#10;cMPEPXj7QL7t/WjLMXlPjICD9aGVOZpgn9BRiDRvJAo821HZ9B2qKz5GVeGjqMwdiqrMPrastCnj&#10;IXhzH0Z77q1ojLsa5VF/QGPJFehovBoVOeehIOlUeOp+xzKcbQNWdlJmc0/U1P4FaRXvIKIugGlr&#10;WSDweVIVLpsVjq5jabaL5UwneM6kwgtMtXRRLGumWGgqTVYGrQsfJ0aaja46yM1Gj2X+8x6xWAsy&#10;Lwmwk8i8poTjt7PCcNm34bh2YRge2JyON45VYlRCE34sbbcBMbfJijOfZV76d7Q6wjoxJs9al19V&#10;o8vOlye/q0xRN1iipZpyH+j9xGi+wNW5DjSNS0GA4di4dpT375il+8WUNdGfbIXNt4z5GpdSj+eP&#10;5OHODXH4+7wQXPw1zeKvI3D6dB2rTDN+HANZuVYVdWWdCMDctCWBGOuATLQL67IrQU7A1218ih1w&#10;13U8O51Rwbj4myg8vLsMU3K00YzH/Nhi68EEfG1958+vO0akg+yxDbPK2nDbphycPuowOo0KsSNa&#10;bDWUzUFl58b4lZ/OMv1t2Wk+wb3AfN6dxsaj8+hwXDArEc8fqsS6WjJyXz2rLpSemPhemt/Dj2bi&#10;79MP4v6loVifV2MyLGtLA8QCUjFS/5xyY2r87gdTA1Tdx/wKzhwuUG8FpNJl/ibbz457b6sEGjOQ&#10;t3gk9t95ORJv+R2yB/8G8QTKyDsvQNGoJ+AJXI2Owmi0l8UBaQfQtH4qUl/pj4CBv0bsgNORTxKV&#10;SEsz5b2haDy2gfhQzrTIRpsbjZBppEXLwZVvbepcy3eNz6yKqkb/EWtxzZcbMC5SO3q5MhpuiV7/&#10;P7z+T0D1fwOmJyL7OaDartYsgNipnLYKtp7V9+cHHbcJSrvtxHKwtgPPrYzFpe8uwkOLjmB3nXbk&#10;Vy8oU5sAZYxUYMqg41+baoDqVDSunoBD916IIwNPQRx7p/CHL0LydJq5h5cDlWnMQy3BrYoslvyw&#10;Lg1tMdtR8sMXiH6lN44NOQMhBN8jd/8ecV8+hfY0qlRbDc2DemO+tuGKTzCUe4Wfg6mMmOM+XZWJ&#10;GTTW7GFzCOzJclUH8iupnGKom2gaPkuTv//4zXjrYBo2ehx46Awn2xaPsUm4Y5jvmMYkxBZvQXbx&#10;VJQVvEqmORA12VejOutCvl+CpqJr0VF5PVBxFRqyf4eylNNQX3wG2ehv0FJ5FmpLesBTeyql41R0&#10;NOusejZjaw80NF6BuPznEFy6g2DuwTqC+p3bctFt5BGyGm3dJsVkkPnu/6xjMOz44BQCRQoVlQo7&#10;SStxcviZ1+VHNR+eGBlNWXtn0EwATSafGEtFDnNzKwkCv5oUigtnxeFvCxMwmCzvga3ZeHZ/Ht4M&#10;LsOXcbWYmeXBD6UEtHpgDdt8G+tkP4OAXwM+/uAGulyd6bMDBLf8VUGrdfSue8W+NOdTftwtDKsp&#10;T4spYHNKOzApy4sR8c22tPOp/TTdN+Zi4PI0XL0wDn+YFYpfTzqKnqMC0OmrY+g0hma8WDjNbNuV&#10;Sf7PKfJ9phLYfCAmpiggI0PtzI7I6ohA2m1iOv70TTxuWRbH8hZjDMF6WW079jE/1glQwpxLowVa&#10;4OEGwTT7gGBH3ZLJr6los4u9uH19JnqOZp7GRaKbOjPNKZUJz7QsDwLXqWSqbLsuasPRtBa+DMLV&#10;cxPwVngt1tLGlbyJoctPqo5H80iXkyi+vDcdfaZuwLAfDmJdXoMxUlIDtEoXfLosMNX2en4w0f/S&#10;6+NgyituzMHhgu27wfsNhHldDgCvVgi1FQHZAcgdMwz7+5+H6AG/QXjf3yDxhUGoXDSGOsvaaaAw&#10;aKN2EqgOD+8vi0Xr4aVImPoWAh6/Csm0SrXpSeCTV6NwyRQyMRIjWa4tsjId7niJS83Ua+liOb/v&#10;p1n89NIEXPbuQjy95BgOURbKmTP9rrwz01a2n4f/9fW/u/5/9/q3YPrzRP6FnRqQuqBRNO3Qoh7s&#10;RJqUYlUyAYQckGDqNYf2kuQ69Bu1Hn8h5f78aIntearJwNaIBFNjpR6mw9DeXMseKgClk57HNtL9&#10;/beeh9wXrkPpouFoyA1l5kpYiZqAz8psZ/W0i/az9rRpbEUKarZ+h8xP70HEg7/Dpn6nYv8zveAN&#10;3sjGKiMYah4ry+TrdQXiDkglGH4g5TcCqbyizrGtewWoNC3aeJ3lVr1IcGxqGCORf0bl3J1Zi1cW&#10;H8a1M3bghYAcrGzQ+mjnR5U5p+WJkW0NiGpMR2jeeiSkj0Vu+pMoSb8ZLSVXwlP5GzRVnoam2jNp&#10;9p8Bb90ZBpot1T0YusBb343lOIX11ANtjV3Y8ejAvq4Gpu0tXdHY8lckFTyPyLI9BuTDYxpw0ax4&#10;gkQUGQzNeM1D1FxH22SYn8U8zU+q7y505uduWuctBab5qik2NoDiV2IByXj+JrbG+LposGMSgZpm&#10;sHx9BkY6gkSbkowKQ49RQTiT5u750yNw1fwEDFqRjvs35eHJ/WV4IbQGb0fV4bOEOoxNrcPEjHpM&#10;Y6ekeZHf5jdjQWEzfihowbyiFnxb3Ip5NIUXFLViPq/Py2/E7Jx6TM2qw7j0WnyVXocPKWevRFfj&#10;mZAaPHyomh1JKXqvyscV89Nx3vQ49CA4dRop4A8l8EewE9AqsWSayGSUtsJIgCUWrsDPU2S6J6Mr&#10;O6LurDdjgAaoDOqENIleg0ETUnHK18V4cEcJfsyuNjYu4BcTVdsbA6X+BBNm3MwE5x+Wi0N+5CP8&#10;rPvFHrWeflZJG/quzcKpE4PQ2Sb/q7515hXr3kb6c9FlJk1/jeyPjkK30WG48accfBbf5NsxyjfY&#10;R9kUs1ens6qsFS9sT8fV047g4SXB2JVZaiRAg0060kODRlQoAxrphpEkBem9NIPvTmcY3BUL7k8a&#10;xP/5uBbktHRohWEzUZrAt38R4l/qi129z0LsPZch74P70Lh5AVCaTjbVQHmmTrZQz2g1tmkFZDtz&#10;1VZAXQ9H9tLRKHzpCkTe0hOrBhOMx70JFJNIkZmK2Cln5mJg3j2t8vV2IJNYNJyyddHnO9F3+m4s&#10;TamwzaDlXtSglDoBvf4V404imOp1IiFfhTIw5wakbl6mu+Z+9yesxpCJr9E0rTBos5VRKWRIY/fm&#10;4IrP1uPGaQH4Kb31+GmmrHK0kCm2NsvHwudb6lC3fxmCXh2IrQ9cgaQvHmODLCQb1QZuavpGAlmL&#10;9ZxyJ2gSsesZBXSEtXr2tfE0oWe/ia0P/xXrHrwaZWun8fkM8526ZXCqUueKkECYGcP867ubsiUw&#10;ZdVr7qsfTMkmbF4sy2f3Ckx9gKpGZKdvg1IBpS14YFkIrpmwHi/vSSSgukPTxKzEUOW/S+qoR6on&#10;GWmV65GRNwqFec+hpup2NNb9E57GP6K9Vbvy96D53pk9MAHUdo/qQoHvYhP5PW2dWFcMLQyN3QDe&#10;19rYCTXNlyGj6m3ENoVjc007Bi8nwJGxmHlo7FMDUNo8g+/6LHDVu4Km1Whuox9YNUrM5xwLEpAq&#10;SJkFJnzXd40s2w5GvE8MTWxXI862oXMu08223eC7GbPT1nkxOGN8uM1lPX3MEZzGcNbYI/jN+AD8&#10;fsIhXDzlCP76TTD+MS8SN/8Yj0FLEjH0p0QMWZGIgWuSMHAF2e6yeAxcEos+iyJw3Xeh+OusY7ho&#10;2mGcP+kQfjXxMM6YGIBTxwWg55ijOHVMCE6fEIVTJpG52cCNNgeR39iXV5XDjgZR2ZhnDciZO8NX&#10;NnUOWkUmf6mZ3LzXfuNzGvyxNfVi7tk49dtKjEhxR6DIL6uZCvLxytfrlqrSQmlrhk5BOL6ai4AQ&#10;RJkM5G/uPucb1pzW6VSQIcuTcDrrR37SzjbwpV2mmK5YMi2JrqrLsYfQlx3UxDx25kxb7pAjlPFj&#10;lFnnIqEVUNKCVzZG4KZxm/DYmnTsrHB7T4ipaeDGEQzqsck6NYP5NrC07z59sCBdk74LUPmbNIa6&#10;YFOmFHjdw/K0Euxk1aEyHVnfDcf+R69B4OP/QPnUN6ibuyiz+ZRnMVfGI/eAb99RswZtAU81n6cu&#10;12YCu6Yj/dO78ONtf8aeNx6EJ+YgoKOMmLr5Ps3KlC+0zQa4N+U0oTdl4fwPNmL4gSKkE5bkK9W5&#10;dfKXMpe869+D5b+79j95/W/B1P/6L2D63wy2bpeVpcn8cmofKG/DXfPDcNGnBJm1KThS4ybBy1ms&#10;XZvaNRGXjadpFNGLp2D9q7ch+6cxNNGPsVJzreeSWeG2xxJL5DMW1AgSAPWMalh+b3abppTvXIi9&#10;nzyC0GlvoiGZho7YrMCSQC/A1/8aj5TwSBicUCg+AaeER2a+yqMmcM8wRbvfQyBXvgmv1rDyIbGC&#10;2IGw/Sta8caqINw0djke3RyPRTVuRFVTpzQXU0cvJ9AMSmvLRVZrEHIb1yK19CtkFT2D6srB8NRf&#10;QRZ6DgH1NApMN3Y2mnva5fgZ9E2ak0owbfN2talUba3d0UpALa79AzKbPsexhgSMCsnDpTODab6G&#10;UOE1XYcgYCtlBJQEFu06ZEAqwCBI+IFBcxanCnQIxDOynWtALJSAaiumtFJHwa7zfq0PJ2Caa4DX&#10;dLSIplrZHp0yieUuEMDawFYqejAvPXTeExlVp3HRDHonix0Xge46vmN8JHpOjMGpkwi8E2Nx9sRo&#10;nDUtEqdPC8fpE0Nx1uQInDUpAmdM4PfxYThlfCi6TWAZtb0dv9sqpPGMc2wMOo+JZbwJ/D0J3cQs&#10;tWxTTNpWCQksNR+UeR2vd+bRx/qMdSq/MvXZCcn14c5ncsBpnYrqy+qU7wLlsZl4J7Tept7IX662&#10;lm/X7X+raVtio/LzuuWutuSVshbcpj1W5RvmvfzsFhd0mH/3h5xm3Lqa+RvDetJBgl8zrRliw4no&#10;PjYI508IwCPbsjC/vN1cHJqSJpfCUeqR3EtipD+S5d63JBS9xqzBp1sTcLDGHTckj6d2R5PeUOhJ&#10;MijfNkjrgFR6oWDA6dMH6R0VldekF6IQ0kXeo3nh5jMVIWIcjEvEqjk3CTtGPI3Dw+9H0z4Sonxy&#10;8aYi/q7VjiJAghQ+7xu4UtrSNwo080W9Y1yoyUZ7ehCS5o/F7ncfQfqKr9FRmW/a1qS8Mmh+u1yK&#10;ATRQhy0MwyXvL8NjK+Kwi4RC0xjNv6uOQGlRx0/W638Epv/dIICzHfXZa2h1hBqMHSfmpTbh5okH&#10;8JcPfsLo/VnWi9tgFAtrIKiDs2pLkbN/DbI2zUV7XjTbRBN1BXCMm/eZm0EV719xoc9sFQEcm9HA&#10;zcBPDV+dh5qwLchYNws1CdrFU2yzlT2UgpadufslPIrDVTYbmb8xRpemLxgT5TU9Zznxgbc+63mt&#10;T6btze9e6yEDK1rw6Y4k9Jq+F3cvDcXstBpjCdoYQxtLhFEatP1bIuE3tT0TKU37kV7zPQoq3kVl&#10;2e2oL/8bmhouRZPnt2jw/AoNrecxnM/P56K57Vw08XtpzW9RWn0xGpovQmvLb1FU+0/ENUzDfArf&#10;kEVkahOOkFERuASmYmQyC+XnJEu0uYgCRAUDDoKf/KACXK3gobnelWDRWSP9BEsDIk2TGq1ZAQQp&#10;gm03mcIESI1ynyIg1ZQdgquCzOXOWs2jUWcxVZtOlOdAV2CkcJzx+oKxPrE/5kFALTcD4zTXgcqh&#10;46DFLv1BJrbmV4pJ21JKBn1XWQl8mi6kzUC6mL+TDNMYN+NiEKjKH2pzbQmkXWyuKPOkIPPd8sa8&#10;WL50j/Kl7wzqfGymA3/TXE+VZVQqntxbjggCSzj11YGpmxKm9f4CSDFFtypLc2Xd0lk3pUu/k5US&#10;hMK0MTfvMbClCM/Mbcc/NpYx/mOsV3YU7GQ6fXUEV34fgbeCKrC0ynt8kxoNMLmdtPQZ+C6tCvcs&#10;OITeU3bh0z1ZCK3xGLjI3G2TT1O+f6YlOXeHZray86ZuUD5tMIpXqBH8XToh4BSgCkTFPH1bFBHI&#10;HBjqPoEu9Z4mNxqa0JyRhIwtC1BxdAnpYSKfoa3KdLURiYuXwa/LZmXqqrBdeq1gmsYLvD8/EeW7&#10;lyKf8bWWpvN5lcONWWiCfjRx98tDZbj2843oM3Y7FqQ0WscmCubV6L90W3kUk2W6J+P13wBTHzj9&#10;S2DGfgY0/yUITJlpIgwpOXsPFkJmcDLDl/uy8NcPf0KfyfuwKK3RQFbNIzDStnhtDRVoL8shytJc&#10;9zQQlAmRmremdAVdFr+vAX4GpuqhHJj6GlYN2soabqlCa14cPKWZ/EXMtBVNNLeamZ6alLG5RhVI&#10;U1AYKa9aShYElJoIbHslsg00l82esaA/99kd5aIeVSOLTtTiaKmM3puJodO24v5FBzA+phQ7qSAa&#10;VNGodBizKKWKa69ACnKQ0hGGtOa1yK6eiPyKN5FXfi/yK/uiuPoGlNf9neD5N4Ln9Sir7oOiiluR&#10;Xfk4sqpf5j0Po6S6PwpansbOsgV4asc2/GrsJvQcH4SeWuNtJjvBZ7oYmYBO4EOwmlbE75rKQzCZ&#10;6Oaa6kiM42xVQCtg4fUuE+Nw1vQ4XLogAxd+F0dWeMw2I+40MhKdx9KM1s74EwTCAmumaQApgCKg&#10;ajrR1wwyjWVWy5S2fT0J1AbmDH7GZ24FXzgOsgIuAZiuKfB5e/cFe1a/63nFr2d03Rev/3eBpz+o&#10;MzFwZZk1mKO8+tM10NR9fDdwF8v+WTxWN6w/W3XEoM9kt7dvzMGm4gY77UAgqp2YNEfWFiNQSgSu&#10;UfxNszt03Ixmepj/1B/43Y5F0W+UjwQGDc6NLW1H/1UJ+PXo3fjVuAPotTgBn0ZV26R/AbQd7c2g&#10;NAWi23h9TFQxbvt2D4ZO2YLxB3MQI5JHOTXT3mSVNqGYKPNj7JJpa1a1xiI0gOylDItAmN7x3UCX&#10;f+YGM00TlBFM7bp0iPfaGAa1Wbvw1zajo4y2Z1UulSaP9+jIxkY+Ib1zLjZ7ViDqY6YuDZ/uMU/K&#10;mwXqM7xNRMZCtGRFw1tbxDvcILdMeM0ampfQiBsnHsSVX2whUctHHMtbwd+06NXLMpl+G24wdpbp&#10;ZLz+H8H056//Npj6K0UV7CUDZAGamX8BakhtG15Zl4wLPt6IO+aG4UCF10xjzVsznsiCawqWfwJw&#10;h3ypAkb1gH4eaea4L/jyZH5MfpeprvlutueiBrVam11DqEKVCs2TFja4aL9iPF4egmsHhYEP2XUB&#10;rURGQZ9dMMPGhM35TxVcj6pn1CkIzOWXVZk1MJVPwZ5HwR46Zxeum7kLbx/NxpY6N20llk/ZGvW2&#10;eipeBdlIKZIEqm0xSKrfivjSqUgs/hBpJa8gu+RR5JY+hrySl5GR9z5Scicgr2kD8toOIaliAVJK&#10;PkZay3RMT1iGv3y7kqbhbgIAzWcBhvk+BaAEEAMcAYPeSyx0npyH7jLVtapnPAFRh7h97ZhkJ60L&#10;J1CePjkKfTeU4q2kdrwYVoneS2Nx6ew4/HFOCs6eFkdTOpJgHEcwFagyLbFGHRCnUWg7GI55EJib&#10;T1XApfQJQgItgbVNP3IM0rkfUhmfzjtifObT5f161gDNHwfzKNA01wOZpnUGAkoFASJ/Mx8onzXX&#10;A68bSCpfZLpyd5i5z98Vj+K0NJgvH7vVaH1nmfEGzgrKt8BUaag8KgO/T8zC9YtjMSuxwKZBiYlq&#10;h6oISowNBjFo6lcM5SLGIzBtt7OHtLjAv6+qGyzS9Cm+816txtKglEz4eWUtuHdZKO5aHoE5+S04&#10;TH1SnDF8TqMJcQwC0g2N7Xg7MB9XT9qD/jMPYkF0NfJ5r6DPzF0LbjloqwaQpSNGTCjH5jKTpFOK&#10;RW6kc9IN/jmd8Du7pK2yJ7U02wGv7RplAC39ZVwtfKqFBRSx8g1IaXuUJuqM7jWd9YMb8yB9d9RF&#10;8TtdUrzOhaDAvHmpy6060biBOqat/9rMVbivvBWP/RiC37+3Ag8sjkYgb1HHoWlS2v3NbFDpt9Iy&#10;0P7/OzBVUKX8u+AybI3BnkXg1kqzX5VYyXgWJTfhhikBuGLEJny+OwGRjR4rvPVYrCSbIaBCK4h9&#10;ChzVs6g5LX6XDzML/J994GqDRfYs3/msrahi3fF/pt9K1qgpvvxjPGKc7nm9CxjZhD8DU8GvH0zF&#10;fHXdlqt5xHDZ9fmETpuo6HcDWsWljRSoMHa0C69lUqZWFDbiwVUh+MfE1XhlYzg2VMpXpmkzGnQg&#10;q2C62iNT5zzFdNRT6XKQ7g0lGO9BXssyZNdORUHjLJS1rEJh4zbk1AUhqzUbaazR1LYUpHv24WDl&#10;Vjy9ZQVZ43p0mUFzfCqBUQMvAlMBqe2L6QMj8xG6c+ll5vYku7ID3gRmNsrP3wUuMmPHhuKK+XEY&#10;U9BuW/RtYL3+WNuOqUXteD/RiwcONeD6FZm44JsQnDM1DKfKjzk2BD0mxqDbJLkEYhgimWasAx+x&#10;PFv6KCATcAlIfWa5DYAx3wRRA1Pz7aaiswBZAClw1vPTCniNeVc+J6Ux/lR008md45kegbI7n+vO&#10;snSTeU+A7zI+joH5mRDBjiOM12PQZbqO/hDws34Ekn4wVZ4MLDWCzjSN3aq+/EFgymcsCEyVh1xc&#10;PCMQnxxLtilOAlPtVKUltQI9rT7SGV1RlE0dDxNNmdEJqTLnNfAkVinmqg1IHKDKPeCxASXNBjjA&#10;Z1dXNmNNlQeHBMK8z5aGUi+0SCSUMr6SoPLi5kj8Y8IGPLAyFkuLPMjgdcKb0weBJXVSf9KCFumU&#10;9IMdvuZeax61SAX4rmmAdpSP6Z0PTE3GBbUiIiImWk5KqLLruqJdipmagK9F8UmvxHfdQh7bGoXl&#10;4lVel67yk09XzZXni113MEskR+I20mMHujaTRnkSOBO0NQylDun97Un407sLMeSbw1hWqH1Knd41&#10;M61m3u9WWzIdXzxK+2S8/g/BVJ//XZCpwEyrAdSzkWGqYu3cJ/WABi46alibLefjmi+W4PqxqzEr&#10;ucb2QtURfH4fjB9MbdRepgWDi981gj+cyBMzoLTVWHzm+D28bILA/Og8KjW+hMF66J89J7+R9ch2&#10;t3tG3/xAyjst/4pTu4srONNeTnw+xSCgdVNK1Ogymdzz2jdR0zN2lTfhvU0RuHn0atw3/zAmJdVg&#10;OxMTqIqpysTT5sY6myiBopLSUYCM9ixktSdRKcIJmiHI7EhkXHnI8BYjsa3KwDeeqhGNasxKicJN&#10;87ei++hD0GomG5FWkMIbCyNI2XWxKwKHwNR2bs8jcGluKUHDlpESHPjeRex0XDR+MzkAzx0s8M2d&#10;dYMrmmx+gEFTcRbTtPi2yItJmfX4KKYKLxwrxyN7ijB4XQb+/kMsLvk6EL8avRfdvtzP9MheDdCZ&#10;h+PTkcgoNfWHYKpRagemAlUN/Li8d55K4BPQa1WQAM0YJ4P8quPIMseRGY8NRrcxR9FtNMNXR9H1&#10;i8PoPuIgzmB9XDD1GK6ZH4Vb1qXgoV256LupGL+dm4quE6IYh9JkXDbdiXErf3Ir+E14P3O1NPXu&#10;A1O5Q1S/BqZFOGvUATyzPRp7KHSqH015ElBqQxFNkRLg6QRZ+cqjPY1kpVrp5Q6v04i+Nnrxb+ii&#10;pbTa9EVLbm3OKOVDS19V9xpksnfKm64LvCfHl+Cu73di4OR1eG9bLLaUtphOSfYkv/yPeqVAaafM&#10;Sw/0Z4xPSz8N+PguHeP95qrzybdjqNQ7i8u0zO7Vn3REwCd9au3QHB63tFNTHm2zZj3D4JZ7CnBd&#10;PBafdIU6bnrKJwXEet7GLPgsb3f5EtiK7cpi5W9enx6rfJMja/C3sVvxzxErMD0oz1dmESF2ACqP&#10;WbnMgcWhwPhM5//zr/8RmP53X+ZXocmsowPaWgknBFLVuNpJK5+0m2BovRcvrTqKC4cvxuBFYVhV&#10;2GoDN/asASkLLtZHgXJ706iR9fsJMDUznxWn5hSH9G3p7PvOylRjCuAYNHKpTU50SqEAzpnkTjD8&#10;wCkw1HcJk/3CtCQI+t0AWr2iRitZNjFTO97Agn73NZQC8+31NjEtGTbaW1HzbuXfIXDWtuHjHSno&#10;N3UvBn13EB8EZ2NNvQYiNKWGCkTTS2wjgTnSiH+spw5xXp3H3oiY9hpEt1XbPqAx7Y1UzAYqVbOB&#10;sZZGPrEjAeeP24dTxpEBCnQ0J9RAS8xK5rJAQ8ovMNDgkPyZ8psSNP3zSQUM03n963x0pVne5asA&#10;DFoej8Xl7kRLO4yNwulMUrEqd66TmFgc86HVTgJYHaf7Dc3RUYlVLGMRXjmUi9s35OA3s8V+mQe5&#10;D2Tq20CP8qR3AZTy6M+n8q8pVsnoShDuYtOTeJ8AX8yWLPVUgt6vZ6fht7PicdHsKPxlXjT+tigW&#10;N/6UhAGr0nHnpkw8sScXbwYWY2RcNeYyTyurOzA6H7hpXRFB9yABlWzW6kN5YpjBOtBGy9MJ3pYn&#10;pulnpQJU5ctAlr+J9ev6pFJ0/2Qv7lwRauveD7FOAihHruNxk/JVX+o0bWkrTeKIjlq2XbMxT81D&#10;1vlLEWRctmm23a89BdyJBTpyOojy6JiqwFfxAmspTx8G5uD2ufsxdMZ2fHkgBYGNHTaH1PlInb74&#10;ZZOiRZ0QqBH+ZNJrXKKV5rkGaagbTIoxM/AeW/EoH6gFgStlnHnwB8boAvMoYG62P52iIReXjVDw&#10;qu4h7LLMAjfNgJE++q1X/nP6w7Q189w0U2kZY5ZuUd+0mYmOITEwJiHjs8KKDWzLAbNp3n+8EW9u&#10;SEB0nfTMTfnSZiZ+P6nchHbks9D55OCovY4fqKfwn3uxAG2smFYWiw0is93W7bJb0yihGljm/rbi&#10;Ztwx9wjOfXcZhi2LQQhrQtRdgGsjcAQjgaiqWPComrdG9IOpPtsvMjLUhKpGmepqQgem2mHG7uef&#10;IFkj+Wo2AaSBJP/YZHbNmKWelCAx2MCUfWcwMGXcmjBMgOuwXfuVloCTDa7G+hmYelobaWIIUOWd&#10;cn5a+Yuq+FQKyz4ntgZ3frsLN09biVe2R+DHosbjfjAdxSulszPsWQYdFqejOYydsCwhFDL52NwG&#10;yG3Yx/yNzmzAFbOD0PnzQ+gphmfnB4l9+gDVzFUBgw9MjW0JmBT42QdOBhw2WEQTmyzvkm+C8TlB&#10;SP64aNafgD6abaqBM8egGJgXHXOi8+i1kYiYlkaV3fpzrUd3y0kXsH2vWkLgGUV2KtAWyBuYKn8E&#10;KfOHKo9ipQIrgb38ouk2cd7Oi7cZBvxtTDxOm5qC69ZW48HDjXgmuB6vhFThfTKVL5MaMb3Ai0UN&#10;wDrqjzYW0UokTU/zWwGbGLQW/8wv9+CUsZHorjxoE2dzbfDdZj4I+BX4WfX4L2DKupLbxOpT9VyC&#10;zp8dQq+FIZhV0YG9bBe3e5Zjp35G6QBVA0+0QtgZBrFjFIt1PlUvoqg30axLmyrFe+UGiKcMhJKQ&#10;HKMcCHh1PM4uluun0ka8tj0GfSasw2PzDmBpWh1SWS4BqUa45Yjyj1t4PU4PxDjl8xfYtHkpw55q&#10;MpxyW4mk85QckPIe6a9AVIBLPXRTmXy6wKCX6Z9AUbrBZ2T060giAZ40UJop3fLPitG9OlxTg81G&#10;U3jN/3IaKsalfPJ+0yM9Q/JDFu8RMePzwg7NSDhS1YZXVsfgz59twq3fRWNDdptdZ04J2AJvlx6L&#10;yiiZD1+5GauldzJe/8dg+n/3jDKsxmqlcqmC1DAejcqzMTQ6qKkX8q7k8PE5MTW4efJBXPXJagzf&#10;mW4uAM0Zq/e65x2YsupVsQLFnwWlLxj8V1aqhlIPxPwxPd0nc9u2CuR1xec2O9E9+iwgltnvBMBV&#10;tsrGNBiHjSoaSAosxbY1w4B2bSthsbWC3ym2vN5ORulMEt0vX5NcASyDOhITCvlQXc+sxQoq+54S&#10;Z/bfMGo5Bn8XgLGJjdjBbAl47BwiPquNPXRsh45N1hxEAZg7SoPASwXThJP1tV4MWBmJM8aRZY0L&#10;pzlM83iGGCfBSOyUINBZE9KNeQokfO9mpgoQGOTLtKk+DPo8MhhnjNqLYYeKsIZaKTANZX50BlQU&#10;68W/rZ4AQvmJY+1FdjQRFLRf6InfHINSfjuwpKYNV84jQx4RSUAkANkglACKedPmIcynG4RSnpgP&#10;sebpZcy73BDsADSIxOtdle+vwvDH2cl4PbYdC5vIzNnWe1h3e1o7cJDvAaxfAbrSd2xO4OZcFNq1&#10;SiA/MrMJf5kZgtPHhNj6ejufaRrzYYNkAstky4t8ucfBVOzVwJR5mCYGLaBlWaYQTEeG4K9zIvBR&#10;ggc7mR+1VTSBQxuzaNcqdzKABprcb9puMIhMVECqjjKK1+JYxzo3K4QhmHHYmVbUHw1UClyV7w1k&#10;vurgBs07SCBdi082R+AAiUkBy6zp7mJu0jzb1IPpmQtLciy5JzBKRyTvmj2DxiJ0ZIXBk0K+2yjN&#10;E/CQcEiu2Z7igk5zGAd/9ev9v+ghQaqN+dRm0NIk6YBm8ejd1vgzfREMd5w6FVz3+IN+88UpfeXN&#10;yoHFI+13uZWeCg/ccdM6f+yLw8W46sPVGDB2JxbE15s+iQ0rVpXdyqe45NpgJyRgFTVTfErrZLz+&#10;X4Ppv3uO1WPQJg+KHN3mmFYPZ5XPiiKz0mbS6kF1KuLww5X46+db0WvMLnwTWokM1rfgURs5NxPE&#10;mnmPf6qE+S2ZptJQcGIj7qoU9a4Gcg15PPAZgbgq2k314Cc2LtGQ92tuqGPAJ8CUL953HEyZZ91v&#10;5gbZBNrrUZgQjkObVyAlisaW9bR8U6OxoZ3JpLiZOz5rW34pPuZF/ikBuXpQrYveV9eGL0IK0X9B&#10;PP42IxxPbUnFj8U6ltjNSY0gC4wgI5ZpKObizvHRCDABioKiwYc1NR24fUchekyNImOLIShQ+QWe&#10;AgaZ8rZBsQCL4CTwsqk9YlQEEBvhF5jyXWxMYYLOqA/GtT/GYXKR15ilVm+JEQsUBAbueGmNNrvN&#10;SXRKa0yHzsz3WEfgWLOeE9N2uxUtqfTiqu+YvxEEfP9qI7/vVkd8TMyjOZ9mq40MTA3YyplX/mZA&#10;xk6B+e+p/H95DJd/G4cxOWRpjFv5EEDpCOM4yoG25lMenM9SrNABaTjbReAk1jyrqh23rc3E2QTT&#10;TqMJnATuTjMZVEeTmY+pSehBMO0xMR3dJpIRa4MTA07VIcFUzNVAl9/ZGXQeG4s/TAvF0/vLbWem&#10;eOWHnWwsQwzrTyB+/Dhp/uYYq5grgZX1FEU5j+V9MZQjdaRyDQiME2kF6SRcycTS0iY8uTUBf/7m&#10;IPr/FI3xkcUIYmcqs1cyZa4qySzbRz5Kubkk0yZ/BqQ6/E7GuF7tqI7Yj4Oj38CRaZ+guVi7DpP8&#10;yPrqELfVyRRuQx+tVBQMSt/9IOoPphusVw30GHBqkEf7mTLYwJH0UdfNZKeOiulabi3HFqf0VHGJ&#10;fUoXbeSfORXx0MrCVj6rHGg3uq/DynDt6EO49st9GHmw2E5G1tZ6mrzvYT1K8+SjtRWSTJ8Zs3iF&#10;R7Z8lnGejNf/KzP/f/eMGk9gKIhy3k71SCzYzxpAc9004KS+MJTm33sbUnH5+6swcNpBrMxqNqCp&#10;4bP1rBBtZMAmtHitshnU87irjJf3OVDVVTUa7/QDKfOo51SBut+BKb/JTGdPqtF4rf6w0X3ffSZ4&#10;vnwqPYGpZhl4O2jeN+fZkri0Sa9gy5M3IfKTh9Cy7XugMJodbhFNpxo2IMsss8IEUW4Ln1ArTpaH&#10;NzFe50fVruZJDMtSmvDSkggMnrQND/1wBBOiKmyHIzGRIOZKk7s14q8J4DIVddZ5OJmwAOQA+4XZ&#10;BL0XA0vQe1UiLpgZhK6jjtr6eK3ccTsP+YDAWJbAVgBAULL5prqmqULxZH3JZH2RuGh6OD6MqsFO&#10;ZtcAifkXkMuXp0ETgYBAykxUtqUtk6RCyZcqcHWH5/FZPcfyRvG+JRVeXPntCTDVph0a9LLjPY67&#10;JbTiSGxP7Fl5JOjKj2llECPMIZgyv58dwFVzIzGrXGfVO/NXczqjqPYxHY0ErSYClDOxBVZ+0zq6&#10;vQGx7BR1fTPr7R123udNCiUTjyWb1+YhSl91lmJ1oVkCXTRtTD5lY6UEeBv193VIx0f0mbcJqTht&#10;XCQGr8rBOlIouXNiaJFFE5yimbYdh6LA/DhfKtuR9SjgDydLDGcnrKlOOqhQ+zjIhaN8qzNbUdWB&#10;UWFFeGTJEQyZsQUvrA7DEjLrDP4mP6E7/JFya3IvHdB3gYrTDoMoyq/NzGyn1OWEoX73QgR++hjW&#10;PUI5nv4RPCU5pi+SXUGSmzMtRndcs5w++XTjRJBpzmeYdzPNfS49He9uvxMmpFMGujTXzTfr01fe&#10;oVjtd7Naea8oEWGc7wy8Vsu4qpm6lqBvzK7HrV8fxMUfrMdr6zIRxMLLZWg0Sp0HdVm5l97KInT6&#10;6zDJmC7TFstWmv/p10kZgGL2WU0CUWbaKtj5QVSxDtzUO7CJyGRsbicLFlzSivvmBOOPH2zEEytS&#10;sZ3Ck8frWt+vHWjcdGP1vKwUCYnFIvBzfiHFa4LAlrN0fGmpuXSv+kCNJNqfemjNifNSm2gWelvV&#10;ozl+a/FSGDVVRIJpvhc1CvPZ0VpC5NuBxgmPIX/Iacj4eydkXt8JWXf/GrXfvYH2xLVAfRrvZx7I&#10;QD00/xsYq3pEt46YaRt7Za6UB60G8TFjiVdmTTOm7UnGLVMOoNf0YLy8vxgziz006/zmtJtCo9Fd&#10;AZsGLLQxsrb2i2Y6AtmlxZV4bU8Ues87ggumBaHnxHAyvjgCAVmUlkRO9L3LxBagyrTXhiUE0m7j&#10;o9FjbATOHBeCu9ZkYiMBIZ5p6aA5t4WelF8j0HV8bzQG6hifpgGJaQlIXXBAoPsdAxOALCz34vI5&#10;0Q5Mp+cTqMT4Um3HJRu113Qtgb4xPW2wTMDS9Z9PjmcHIIDrNHwXblgchSXW4ThzXptC66A/B1rK&#10;twtK27ZDpNka216HBFoWsbxPrpJv81twyXfMk3aMInh2mxCLnpP5rjqyjod5ELib20HAThbtdwXY&#10;bASCqfymcp3o3lEJuHpuOpYXt5n/Usw0gm3tjlRRp+jqSe2pDiCEbRdJWhHZXs3OQHXrGLY2QdGy&#10;VO2PO7qoDY/tLkKvmYcwaMZOTN2fhux6yT81R3JFOTVzlmV1sit9kxZq/rYDkXbz8VdTpklfUvai&#10;4+tnkfrgH7Hpph5Iee92IHIz7WTyOyoUm9vJvuJlXRoUiYCws3QDR/7g0zUDcN5r707PHROWrrlg&#10;v4mxyhXG79JdBf89SkUDwnJRSNOlM5oLrrw08BnNhtlQ3YF7fgzBJcOX48EfQrA5p8XMfqENqGuk&#10;woxPGuzybYFp+PNgFinvVd5PxuukgqnBnSrEB6QqmIJA1hm6pO4EBPkStV54ZXYrBk8/gss+WIJ3&#10;tmYihD9rwEaj+R6xSDOf9ayvIXzv5k/1VZi2BbQGVgMx8Bd/ThgE2/xNPaTi8zWu7lcczcyrGCof&#10;s0Y0AeU9bV7m1cOc5IQi9/sPcfSBP+FYv1MQO+RXiL3tPBy58wJsfvBqxI5/Hm2Ru9j61ehopJnU&#10;Wk1BbrBellHZCKVWZrVRwWyElGDaboaHnPZttnghlXKxJq8Vz61MRq9xazFk9i58fDQLm+u0B6Yz&#10;qwUeAjYpnY74CPXWUWGbTQHFZLcxjTkErmeOVeEv8+Jw+rijtoa956RY9BBgCIwEFBpR12ALzf0u&#10;k5Nw2mQCyVeHcc2iZIzJaMV+ypwUWgAgn6mZycxpFPMcyVL5WZ+77oDT9hulUmvU3/LHoPvUAcwr&#10;8+LSObE00aOYtjbtcP5R20NVbNnPRm2UP4fXfUBm/lwBlgPT7trp6Yu9GLAizvy5AnQBu02SF0gq&#10;D6xvTUUSw7NBH7atBsmi2e6x7BgFrprovpo2ZJ+1uQRP5mkSO5RJCWS+6ehiS1mVvvLjy5O5Jfzu&#10;CYEn79HiBA3saTGEQHZUCi6ckYAZGXI1sP6YF6UfRBn2dzDBZE/BRC3NgLBNrQnwOl1A9aS6lG9X&#10;g5Hbaz344lg++s46iJsn7cRbW1KxtqgZyQQ8jdSLgR0HNmODTpZtjECWEePTPXYar1d+/nIUJAQg&#10;ZOJriL7vTzh6y/nYcPOpyBl+F5C+B23NZQRD6oCH5KOVOsJ4/S9LQ7GxXeXIk5YfT1u6TYVx7wy8&#10;ZuxQ+dMfv7uRdeZDVhnv9Q/2+sdC7B7Lr//PWYva7NkGnOo78NrWZFzxxWr0mbgD8xJqoL2RSYlM&#10;P7WU29EmldqRLr+LwwGp0lD+FVi5J+F1cqZG8c+qyoBJQQVxja++QQBnK4j4TY2i5ZcSDq3Vnx1R&#10;jl4TtuOSzzfho315SGS5DVDF5mynGYEqAZigab5I/mZmvxpTlWcN469ABV1XBVIwGJf9TnbID4yH&#10;QiMwZ45kdrtxfuWSz1jjywVA9qxz/AvDUbzwM6y97wqsuf1CxH54F2oWfIKm9d+gdt13yJ49Egff&#10;fxKH3nsSZSu/4f1x7GrLGJM2I2QaTFJyaIBqZph6eRlQglE3D0GDByqrOpagilZ8G5qNl3/aiTum&#10;rcKDiwMxKrrWTFOxRAX51EIJpnZmEj9LOaWMAhctQ9RxIjNyW2jKVmHwihT8dkIAuo04jG5jwwga&#10;Wp9PsLCVQm6d+mkTY/Cb8Ycw7EC+TbWSUsu8d0ruQFUDYdHsCKII3poLacsgGdwhdwysUwUdT+IH&#10;U+e7BOYUefCnOWTJNKndWn2BIwHJZhoISPmuEX6bh6p8KfAevznNz1ryegpB76xR+3H3hiSrD6UR&#10;wrqMZOckwBSYagWRA1nVid+Hq/wrb15zAUTxuw6Uey64DufP1raBEQRwzWlVugRQ84/6gvlsCZjy&#10;2/K9M/NiO++rI9AsCLHSaWStY7JwzoRIvHmsDLvIKlUHaicbULR6YCCghHs8iGNedBJAGOtTA3ea&#10;aSCTfn0zMCKyHHf+cBS3TFqDdxfvwtLIPITVeG3ppI4FkrxI7iXbRErKs2TKARM/sVvxkhzQ4pHe&#10;8D40ViL3yGasHv06fnp+CA4+1we7H/0bNgz6NeJeug4d+74lLcxirCQBzI+Xz2kzH2f1MQlTGcVP&#10;vdA7U3HTnURVGPhums0b9UmwJmtLeTE9NHmndcc82Wop3ce4db9ZciJKGuAVyVDgZ7nJSvl8PNP+&#10;8nA+LvpoNa4euRWzw8qQwXaTP9VWU9lkftmV0mThiaZHqQ4cmLqXyiF8cPk5Ga+TBKaWdVeJvqBK&#10;E2gqqMAO5FxFyt+jIxMkJHFUjs8OF+Hir7bj2jHbMTNUk9M1UkeBaSWY6kwZm4rEylejsoJco4q1&#10;qsFUgXJV+/soXXf033xJBFL/fDk1ZhOflRmkntB8uwoCegUBaWsN2goSkLHoK+x76kYce2UAsud+&#10;hJZjq4BcGopV+QyFQHYcKtfMR/BrDyLyqZtRNus9tMXRnPJou1qmT2Gx6WFKW6a+fzUHyyBXghre&#10;ufzdqKMc/jJt9hZUYMKeaNz+XRj6fx2EZ9bHYmqSjkdxm1k4XyAVlWVRCGJ8gSybQMRN9u6wGQIz&#10;c5rx+tEiDFqfjT/TrD1zfKD5VLWnp63bn5CIniOP4ZZVKZhX3mKKbcpP5bT9MZlHG4lmGtEEAx0X&#10;IrNa7wpRFniddezAVMAlhuoAVcA8Lb8JF37L9DQ1ymYbyKQX43OM04DdfLgCUB+QCmxtShfZNEFV&#10;LLbnuHh2DIfw5K4M7KJYmDuBCih/aAzfBfjyTTo3hADM5cEC82SB19X5aHvEqaUd+MdPjH/EQdZF&#10;EtNXvsRAGczPLCZKMCUblT9XMw66+4J24bdTXzWvV6A7NhU9vjyKe9bGYxk7RHVuhxlUfuVDLFX1&#10;ohF7LSkVc9VIvQaXdNzLlKRKPLMxHn1nH0afuWEYsTMBETlFxs60PFkzWwRU6oBtuhKlRSuCbNoe&#10;4zOXFP/kb2wkeIl08CspXBVKj25DxPxRSP1xIqp2LkDpqonIHPkQgoZdicTRj6AtW7upEr7IlN2A&#10;knN7UVL5XXJLvVUQ+DFSN7wsq6qZ90qCCaO87ziY8vkTOKBY1AUo8E7GoZOKLV7m2eZvm26zhNIL&#10;beXHmGKY9amRpbhx7Cb86YvNeP9QMRJYJDkHFQcTNl0ykFe8loo265RF6/LifxlrZlB+TsbrPw+m&#10;zKgq0BWNQRWqQvBdTX9CEBRY6ayQRv7WwEBxMKE5VAe8sT0dV322EgMnbMWspEaj9LSRDURlGkhC&#10;1ECabuFAVICpGASKrlL9YGpNq55RvbSxQpcn/epmG7ipVdZz8vNxhzrjlh+pMuoQtn32PPZ/9Aha&#10;Di8FqhOBlgK0tVZSACjIzQTcenKG+INoHP8aYgedg6P9zkT+qGfQHroBKEvm/eScmsenMjBuba7t&#10;lvAxH6YEyjk/sx7ENPSZsVp96LTXH2l2P7s0Av3GrMFts3dSqFIxP7fOBqk0UV6DGRphD2acGnWX&#10;7y2KQaa//IliPGKri2jWvhdehVvXpOCK+an47cw4Amswun61HxdNDcCoxHpjvcZyBY6sa9vEmHEI&#10;TPUugLSJ56x/9655sTKv+c7fDED1znt1v9iYzj6amNWMP84mKx1JFqjjUzSQ4wOpEyxUJrN8umKs&#10;vmBgyncBL03/rmPjcfH0ELweUGhn+pt7gW0bTTYTwzbTVCTlQZ2BY4MnwFT+XO3aFeUDXK082swq&#10;v29LFrp/uc/cHW4LPgEpQVSM1PLIoPRl2hNEuzFP3Rm6anMXHQkzJhFdx8fg9AlBuGRmEJ7eloAV&#10;ZU3W4cktYz5v6rDqVe0ikFC+A9ix7mjowA85Nfhofwru/m43Bk/cgGeXheL7LI+d6kvsoI74BjL5&#10;rDpf819KrvluG+zIFUVwcma0Iwjmc5SsM4221gZooxCdUoHaLBITymtDJmV2O5InPIuNz9yMzMUj&#10;aVGx+/WSAIiwUJ4kh365PAGmjNOu60/j7oJum39jOq08CjqlX/oTtZK2ubtliSlPvKK5ryb7yjdN&#10;dQNS6gbT0mMlDDOTW3H9pL244sMf8f6eLISwvSsU13EgVVB8Lj3WBnOjzkT5U0rKExmacInPCIeU&#10;o5PxOilgaoXyvR8HUwUKgd8cEJiqgdR7yNuhIChUj6LNC/aWNOCFH/bjb5+tQ78FaViarQqSQ529&#10;DuOyJjEhUgMw+MDUnUCqBnH+F5eWhEpgyhTUcExXfiVVtYRABx5422rZKBrpZBzqMQ10eUdzPSoy&#10;YpB5ZBvqEwkzDcUEUMJcK3tvr8CX8bZVAuWxqF87GYlPXovs/l2QPaAbom79LZJe6of6ZROJiFHM&#10;PMFXflLLh/LP3PkEwnyzTF74/gAAh+NJREFUpgyUFhNITXVx9aM6yWeIb+7A6uRKvPDTUdw4ei36&#10;z9yL1/fnYUFZm/k3pbhSUJ1hb9Nw+IxG1AUiRylQMjel2IcoeNuayMhyO/ByQDV6fReEKybtxLP7&#10;srGizo0yC0AjWGeRCqw/MTnFbYNLlMZI5j2KQe8KJ0x+x778CwrsGb7vZ55GJjfiglkCUwFWKcHJ&#10;53+0gaefgalNhheA+kDUfuM98knq/jHx+POcOAyPrLFyOwbOcrNtbTcmsWO2r5+Z+/OivIm9i21H&#10;k7FppF3n+qvz+CC4BH+YEoQu2gBFu1uJNZvprnT1WUDK7wRSnSjQbUoauk1MQrdx0egxLhan8fOF&#10;0wIxaEkQ3g8txU8lLdjfcgLIBeBBHp+Jz+9HWYc6TnpBUTve2pOHW2bsQ//Rq/DS4gNYGV+GZAo7&#10;bR52prSXeK+gU/ohoHDHgghECXNsS7O0TG54F0FQwOrmdgpABDQEEA/v9zSgvYXSZHNIqynz7Kqb&#10;yuCNO4zAr17B1id7o3bdNKAmA152/DphVB29ASPb7ziYSqd5zWkXdcUHWM6dZjTHgsGWLvi+S54F&#10;uWbe+2RdwZZ8qjMgUdLgssx3jR9sy2nBTbOicN77a/H6qjAE13iNXEgfCL3Mm19/CNcsvvKoPClH&#10;Ll+sD59rQTngLZYP5ehkvE4OmDLIJ6LMqxfzN4IzyylBKrKBnfFBVo7MF83zdQ3n5bMC1O25tbj7&#10;+xD85pO9eGxJIg7nNtr5UW4fboEzK0wgSnAyIKUwOR+OYNIFRsWge9lgqlRrcNe46nEFpidmFgiY&#10;2Z9pUxYd7keF04onb1MVvA3MkVaMSEgJfBqt13w8Myha89G6bwFS3hmI8EFnoqBXJ5T374qEfqfh&#10;UN9f4fAT1yN11nB4kskP1eu3UZi1ooNptLUyb4zP6kf1pPrin+WPn60u+VnToTVUJQXbV9qMqSHF&#10;GLYqAb1nHsCAr3fijW1R+CGrGkdZ6WI9YoWBfF6+Q/PbsexBNkjVZiP0Uby2m8K4ibbj/NwGTEou&#10;x+JKr4GewFSsTSuetLwxlJ2VAMmAifWpg+yi+KyCQEssUKDhN2MFFv5jmv0rgPZS4D+Nq8Hvv46m&#10;me8HU4KWmJ9tukKgsilRAlAy0+OsVAAmICOgTS/mMxrkicM1C1MwNo2AxTyJ9ckVoR2YYqmcMqFt&#10;RJ/XHFOWS0K+VIIZgxi8wDSuVauNNMULmJfXggHLUtBZm2mTfXbWzlkG5mLJAnlem6plrfG2kXWn&#10;r46i85f7ce7kYPxzWQEeONyMkakN+LG0ARsaOxDANFw9OB+28qh5uRqUOsIOYG5GA17dmoAhs/Zj&#10;wLTdeH5lPOZHVeBIWTPy+LvMWIGPQFT6oJVD2iREzEvnxTe31hNMJPuURVk3lNm2dspVWw2Bk6RA&#10;v7dQSwRSxvwoz818uklyLd3gNXaU7U3UvsZqNAfvQvA79+DYc/3RsGMJE6+kbJLfqZNnXtjU1BHK&#10;JvMiCeXTvC5JZWaZB0uDwdxYutd+OQFbuld517tJuPJNXfOTG5VD80JloWq64L6iBjz6/QGc9+FG&#10;3PlTMrYUNhuQim0qqG5sEEuAykAxZP74bvnzpSZsML0WhLtFAG6A+US+/pOvkzgApYpnsN5H7/rO&#10;CjRQU1OoStWkLCa/y1FujJDP6FeBpYBjUVIdbvkmEH/+aCWeXhKFrRVugMaBr9itqlWVpqbi8/xT&#10;Zf1rUFr6Tfep8VzqagwNQJk5xM/HGbQESCYIFU6+TqInU2M5+Jvzd/LdfqPN3FKCjujtyP7sfgTf&#10;8iukDDwFZb07IevmToi/9yJkffYAMqa+jsD3H0DEqOdRs38Z7ZRUPl+N9lYKegvTE5BaHhm38qbv&#10;TEvM3e1u5URBc+Q0eqmJy5pfuLvEg6lHsvDcogDcO2MbHp13AO9tS8Q3ibVYz6z5l08KaDSfUX5F&#10;scw4pqGVTIGMV6CnKUJitfLrCUgDKeAacY7iZ5nyYe1NBGE96zfrZUY7U9o//cmZ1P8VTN3gE4Gb&#10;fejwiHL8YUa485kaKxWICijdyL1tdiIz2s9GBbL+MIH32SopAvBXUei1Ih2zinVmkpi0/JGu07Bz&#10;+Vl36gyUF3M9sO4i1ZEwP5o0r9kGsfw9juWUj1escR/z9+LhEnQfccSYb9cZuW7Z6vhEmvHsAEaH&#10;otvIQ7af6BXfHEP/pbF4eEc23g4vx4Q8D+azU5IbRbs5+V0LWgoqENVS1r0Ma4iQM5Kq8c6OeDww&#10;dw/umLkZz/14GNMOZ2FPkccGl8TICIUGKmKhggXJnbmE+K4/mxct/6JIhAZtDDCpEU3UjDpKhocx&#10;dZTyOgmALC75VEUMdGBli+SXl43NMrRQb0gKUF+Chj0/Yuezg7H/rYfRHLLd4mvT5uysN6Xr11q9&#10;C5gklbp+XL9NbgVWusvd69c1ybKxW/35GLN/CiIvs8Nw7FtTnXZWePDI8ghc/NEy3P3NQazIaLbx&#10;A1mvYuXNzI88r9bR/BxMLV4F6bMPEwysVY9a7GrzghjTLwpMXXVbrykBYDAgUq3xFzUAq5LfVVBW&#10;C0GprY0MTz5NFlywqInIGrrRbtnLYsoxYMIW/PrTzXhxSwaOVLrfNXClirVNR5imUjUTwpemNRjj&#10;c+mxghmzo//Kg2tgrcTS8lY5s/37oRpDVCMz/Jw1WjkMTBmHjnxuqUBHyhEUTHoF4Xf8Acm9e6B0&#10;4GnIG9ADcQPPQO6IR9ARtxMojkTl4jHY/fA/ceilIajdMIdmPyGsSQcBOmFQXvz5t3mC6oSUa11X&#10;mfirJlEL+MVSNVilOtCE5RB22TMPFWLY98EYOOkQbp8bjZf3FmFKag2WlbdgF+1ErUYS05RZG80g&#10;4DEAZNwakNE17a+qgZBjvBZI1hJKwTNfKOtNR0drBF9BI+aRrHPzlfqet1Fqe14A6xvgMSATqNHK&#10;oBJ/GFqIC2eQ+Y2KIZiK+fmB1A+mvgn7Bqb8bRLBcxLZ6KQ8dLbdoshOZeaPDMOg9TlYQuQ5ynQ0&#10;ZUwMXPlwTNQFx5Tl7mBeqYqWZ7ZhFNvSXCHMp46Rkf9U7pBRCbX47aRgdBoRRECNJgONw2lkor+e&#10;mYiLv43HjYuicP/6GLx/NAff5jZjC0FJ/mqtptrPtLRZiepRIOp8oh3YxnJ/R7b5VUYlnj+QiaEL&#10;AtFv2nY8tmA/Jh1OxdHKVmNiWuWjjlIAKqNUYKoZyI59URaYT5NpfnYAQS1pk8uIkuChyZ4fh9r9&#10;K1Cz7Xs0Ba9AS+o2tOXTEqpIREddEc17ubD4PFVQMkw85rviJSC28jfNWKnNQu6ab7DymYEI/vxZ&#10;tMezG/DwWVsNpVkv0myxQ32WzonISFd8wUBNaTBvPgCWFJsks76N2Ahs7X4RWqIE20J7ccjHKQs1&#10;vMaDF9dF44xPN+G6WcewLqoMJbxXZ8npd2cLtjAIHJ3u+HXdBdUPgwEp88Brxnx5tzanlvYoRyfj&#10;dZLA1Bmm/sI46i9oUHCU31Wzfud9NiVCdFzVw2JTWBpY29pKS8vESvnQ9zE1uGxyIP40fD0+3BCP&#10;0GrnVxGD1WYiEjo9be6Ff6lcCZ56KoGR3AB+cHV/bAu0snEFpsqfek9bTyxBE6jyuvxGdk1xCfBl&#10;XnkJZfmRqJ73OY7edSGi+vZA9cBuyOvTGeGDz0PG27fCe3QFKXQhOhiQcxQlk1/HxsEXYM9jf0f2&#10;7A9p9hMGtGsP8yT2afs9ql5M8Jg7X74dzOqa8q7eVTNXnStfoiFAzaJ8BLFC5sa24pllieg1bgv6&#10;TtqAYSsDMTEyH+uptFopFcC6PMznbJciPmtTh5iedqyKYVoCT9tfle9BTMEBKhkc04tkahYMTAWw&#10;YqpiqAQy1rV2ijfGylyav5S/i6XaSDVB5d3gYvxxOsFK5z/ZBisaeCKQ+tjpcVNfvlMDTg0CaYtA&#10;vmsCv8355H0jg3DH1hxsbHEsUKClWQ02t5X15h/4EitUCGPeI6iGztSXe4LP0ArSyi35hjWXVub3&#10;9zn1GLw0Hr+feAS/GnMIF82MxM0rcvDo4XoMT/FgUVU7trNjOiAQpVxo7b+YvGYMuFNIHaAeYx0f&#10;oUGzjiA6OiwLD608hOumrkSvKWvx/OpozEuuR3BjB9J5n5ZUi3GJOwmAxPbU9pJlQZUGW53sUR4U&#10;TCYJFDq2vFEblJCzpR1B2uyPsOuJXtj30NU4+sL1OPpeP6TOeA7VqyfCe3AVkEJZK0kjuPL+Sspj&#10;jeZC16CN5nw7SUG7V6f3FvO3ZGQsGo81T/ZG8swP0JHPTr+Dv9sIv+RRWiOgNG1zMsk8uXwpj64c&#10;7h5RF5XNpNd+M1cA9Y0f+V3ArI5Eh+FRhmopI+uicPWIZbh8Zgg+japHGW/gbahjunIJqqNppuxp&#10;QxXVlgNppetLW/ErKA+GP9In/sacSLs0NOdQ6D//Oklgqp6JjNOotipQBXZ81V+5J8CUwXwnahhf&#10;4wj4+JvAQg5pvdL4Niq6HteM3IwrPv4J7+/NQTAFVn4UVbDbjcqxWgNTfwUL+DQHTQJof8wd0xIA&#10;KxVmDTrqViuU1DhaiyyWeFx4lVfG7a4xR7ZyiqnWZaFu7WSEPXg5Ivv3QGa/Lqjv1Qlp/U/B0dfu&#10;QN0+mvPVOby3liyggkKfg+q1M7HvgSuwffDp2PvgxYj5+mM0ptIwpHBoYnWj5taphsQemJ4xd2t8&#10;lsEERDkWiOr4h2Yrr3xrMnnkT1Xnk0shDa5oxuqUMozcm4BH5m5D/0mrceu3e/DC9jSMSWnGD3xo&#10;K5+TaS9WF0iBC2WdaF17NOPXAgABkIDKTS0Sy/QzPgGWG8GXv1HTesTEZC5HkFHb2nPmWEH7c7r5&#10;lR3YQuB781g5fjdFxyzH0YQm61Sw/QL0LvAkYNoUKAUCqq3Q0hQq3cvf9V3Honx5GI/sy8M+1pMY&#10;tq0s8gG8/KZim8q7c1u4VUZabKBOwpgogxi0f1s8sVWx1B0NbRgbW47XD+bg8+hKzCpowQ+VHVhF&#10;SrSdva4WRLjReMd6FbdOndV11aXM+SU098fEN+C5TfG4dfYuDJ62Go8v2IKRe8KxLq0I4ZUtyKUs&#10;axqg7ZDGd6/0wAZKGCSr2hTI9EAA9DNZtO8EFw/va2YXWpUK767vkPXxHYh46BKEDD4XEQPPReTg&#10;sxFy6xmIeuACxD1+FZKe7YW0N4ci69MHUDXjVXhWTURHAAGWIIzyBJNNG933EGTbim1xSvKMT7D6&#10;mcFIXjqZAJvEdMspy5Qy5c2IhoIAVODlz6PAzHUG0mMRF5EEabr98R73nD7L1eBMe7HyINbxG9uz&#10;8Jev1uOmsRswIqzCRu6FEyywuQEcOOuzpmKJw7Pe+GdETWTIdER154D+BJgqB6xn3qfBPH07Ga+T&#10;A6ZUouOFImiJ06vQfjC1byqgghrEF1TD1tv5gkEjK0M7f2uET5X75aF8XP3VWvxl1BZ8RtM2Su4e&#10;pimTSKN8Ek6bz8rPdq5UO39pY6+qqRe8rmpUA1u/xnfXCA7A1XMJ1LQ5iQXmR/lVruxeuSPaaZo3&#10;5qJ+zyJEvdIfgX27Ir1/F+QPPRVF13dC5oMXIX/LQrTXUjhpPqGZvENHLTQXo3zLXBx55nocueNU&#10;7B16OpK+fgeteQksNuvK+IkCyy6h0EwBMXa7RthkXiSwOpPcLVEVpLoBPHUkHtaf7d/K8rGPMb9q&#10;RHMHlqWU4IsDiXhkeRQGfBeE/jQz79oYj5ePZmFmagHW1dYbGMjXJ9NUZqqfnQosxLaCmLYGT8z3&#10;ynrSMRsRrFutx3db8tGsZZCvUszQ2CGDBnt0Xrzi0XEaL+7Pxa9H70en4QEE1Hh0+so353RMgpte&#10;NJ6fJ0QTMLUaKYZMlPfo2BIB6AQdiJeGTuNi0PXLPXgpIM9G4eUHDaW5qzybG8Py5sBOrFR5dwzb&#10;jaKLmWr2gQbS/KxcPlT9pgG7XY1ebK3X8dxivSqzM9dVdvmE/X5h/0wJ1d26ag++TSnGOwfTcNeK&#10;eAycF4rB34fiiWWxGLU/FWv5W0Jjm8mp2kfKLNeNpNyNIYh4sJ0lr2TMboWcZJ9ywDwp2Kompksp&#10;JHugHKZFI/+nqQh6oRf2UgZDbuqE1IGnIrf/Wcjs0xMpA7ohqX83xPfujribeyKmdw/E9O+JtDt/&#10;hexnr0H2x3cif9wwFMx5F2XrpqL20BI0RG4Cslnq+nR0xO1BzOjXsOft+1Cy6RsKVBoxjXrUwrxJ&#10;pX2r+aS3Ii4mnyoPg6w7A35dM70SQfmZrqssBFXtoKaxj4R6Lz7ZlY5LR27HFRP2YXRgMSKormKr&#10;2o3KLFfG4ycWRi4sKF6XngE49citKpQFqvpjDftAX/mSXuhp1aFDgv/s6ySBqQTEgakFFkOc6gSY&#10;umBF8lewgvUa7s/ERg1AwUJrEyu+wzY6iGIlf3UgB38fsQbXj9iAUQdLEMheTaP8ctwbuPCzgFCO&#10;em1oIjC1KVQUTlWiGl6AaoKqXtLSlqiyIQhWWoqnrfNs0jHvsbl78k91EBwb8+ENXoukt29HwMDT&#10;kT6kCzIGdULskJ7IvvtcNHz9sjFSDZF1aJGBZgXwHc1FKFk7Hdsf/CsO3nM+sj4YhLaQDdQuMtcW&#10;mlvVWWgtjENHVSav0azy0AxTJ0AVNMFh3ahHb2XH0sg6Vb+sTSDU01K9mH+WR5OdpYCsXa1truQ9&#10;8sdpsGoP0XVyYCGeo9l/+7dbMeSbjXhgwVa8vi0IE2NzsSi/BivLWrGDlSeA0Lpxt2mxY2ACHvOJ&#10;sp4Eopo25YK+O9NeJnMU8yT2qj1ONQilZ/TszmYvxscX497V8j0m4drFGfjr/BT8eW4iLvleGztH&#10;44+zQvGH2cH4HcN53wTh3JmhOHt6KH5NNvubyQxT+XlqCC6ath+fhOcR1NhhMA+Bbdpo2fmDw9nm&#10;bo6ry68z9bXmXacRuHsiWEfm52XQbliukyCD5meVQyxV99n+B3wXeCqI6WpXe+0ItbzCg/lZVZgU&#10;UYj3t8di2A97cMe0dbhz2ha8tioKX4fXYh8NGO38LjeM/NuSTcmUuXF8Mk/BYptR9hRIv+yoD16z&#10;RR4CWXX06iT57o78oFxXFiNtzQ/Y9vYTOPzmHcj46gHkvTMQqXf+AUk3n4acW89H3v0XImHI2Yjp&#10;cyoS+52OZAJp6oDOSOnfCUmDuiBiyBk40vc0HBx0DoIfvgyRr/VB3IgHUDb/A3i2zgB2fov2uR/j&#10;2OP/QNCr/eHZ/yNBtoj6yMILRGV++7fZY5nM18/y8Yp9l+7yR5ZV1pwAkZ95r/RNrjjNm9Vqvwgx&#10;+T0p+OeXK3AVGen7BwsRbT7SNjSy3Jozay5AJiii4VKRjLu6MDOf95kpz3tEwGTTOrtWz7o8Kn8i&#10;WYpFueQDbJH/7Os/DqbO3ycwJUdkRSrjgrDjFc2g7+ol5C/xF9Y1inpuV2W61wkdi297oapndyPZ&#10;iVT4ibuz8PePluGKLzbh3UOVOMZrElr1dC4oPoGpQFSDXGoQgTsNBQKSpmFY2uxh2WJMR0AkBksO&#10;zLTUQLyZwkMgbREY1/J7Jdrj9yPzg/sQN/Q8ZA3ojnwCacrQ7th36zkomjIMyNV6F7FJ9ZLKN+MW&#10;Q61JRe6Cz7Fw0IXY+1RvtO1ZaKDb4WG+GsrQFLsXKcvHk9XOZhzBNtevrYWmVbv4thRKeWWZWEmO&#10;pbIeJSTKI//MBSCGq97ZalD/U4EptA0MOr6ijDKU1tKOgOIazA1JxrPLj6Lf1C24fvxq9Jm1Aw+t&#10;jcVHYVWYVdiGVaRR29lI+6kTmhMpQBR70ymY2tlIpn0UrznQ0j6b2hBaAHpiupRMcBvVt0BwZnsq&#10;zhWMex4bcmZxByZmezAioQEfhFXi9aN5ePFgJp49kIEn92Tg4Z1ZeGBbBh7ZmoaH1ifgntWxuHd9&#10;EoZtS8K32dVMV2a3ANPtpiUfqH/TbL37B6DCKQ221JQdaxQtFK3gimZexFLFTFU253dl3vmcBqTk&#10;RxXzlBtE+6PuYL5X1nfgm2IvPoqsw8MbU3DzzJ24cdRK3DNjM95aHYrFIVmILGlADmWRRUMl465j&#10;vsxyYHwaaHFnvUuu2UIET5tsrk6ylTCgc5PE+pie7SnKPDtG59pa+5PqVZ2XjqB5M5C1eh7aM8kk&#10;a1PZsAdR+OUwhA79I7KfuQE1XzyEjDeHIOrRvyPyvisQcevvEDH4FMQO7Yy0W2hNDSAJ6N8ZmYN7&#10;IHkgWStlOfr2MxB/168QP/QcZN79R9Q+8zfk3vdHBA84G1kf3ouOqJ3oaCqn4lJLCXjEfZM0m3LE&#10;erbBUra9zUxhvt2qP1pVNtvAXw7qJssvlq7jmd/dnY4rR67DdaNX4Ku9cYjkNYFsI2+0GQdilwJU&#10;1if/MRWHJ36Gb2mxbvTu8iKr0/ab4ic+q7pmnhzgS3f43SJTbP/Z10kAU1WkQMuBlxRdhZdy608V&#10;IMESX9W7AwZf4HdXUe4+1+uwF6KEWcPwKf2vUb1E4tOo3dm4/LNNuOTLHTT5ixFJgdfqCAFHPWNR&#10;72SAzp7RTGl9phQImN2qIzWEBJpNxAZv85Al2p6lAi1e096jalQPAbaNTZwehIKp7yDurgtpSnVD&#10;8cCu7PE7IfT2M5E1fhjaYrago6WAKbsVIdoOTAKBZiJHagDCvxiG5ff/E/lzxwGFSbxOLt1CQWuu&#10;QnvGUaTM/RTb37gVIZ89jso1NK1yaHy3lsPbyvS1P6RvTqp/hoGmlZjwsswe5d+AVGUWqEoIWX8i&#10;CFRalVMvAaxcJrmtrThY7cXS3EZMCC/DS5tTcOe8Y7hp0i7cPHUv7lscjNe3JGB8cAGW5TfZ1CFN&#10;s5I7QMeTiIVqsEVdx0GGfQwH+F1mvZZLakBH7DSUda/tA8X0oniPzGT5GfWcts6T33MP87ezpQNb&#10;aQpvavBgA82+dXXtWFvXYe/r6/ideV1d6cFKvq+pacNu1oUfLPWueJUn5U9ArgEmTXlyg2eOTYdR&#10;hsSklQ8Bp3y5Yt+aXhXAeASoet62DmTYz45neUE1Jodn4I0tIbhj4V7cMH0Hbp6xG3ctCsFr2zPw&#10;TXQJNufXI4Cmfg7NBNWvZFeWmFrmuN+TedJvUnHxquOMiZ15E8tOLKUcqn0lj7pfq4VoJUlmNXme&#10;yGX6wjg8DRVoyIpDe3E6EU3eV+oarRlEbUPC+/fgMAG09ccvWIgV8Bxdgta1U9Ew5z2UfHI7Ep7/&#10;K8Lv/DUiaP7H9O2JpAGnIbX/KUjt1w3Jfclae3dCWu/OyO7bDQX9T0XJgFOQ3qc7wm75HdJGPoeO&#10;NNoqXpIOEhwBvBvXd1OOBFS6Jv1yLgvKoo1X8LN0juCr1Y5i6TH1bfh8Vzz+Pm4dLh+5Hp8eSENs&#10;s85LYx1R57WTm82o4XOu/vzYIbCUO89hiOpVvwszhDZ+lJD+OVtYmORrA18wMD0Jr5Ng5lNxrdlV&#10;XL3/OzBVn+H6M6sMFZbvVmj+fgJMdU2VKQBkXAQJfTczgSnF8r/RB/Jw7Rdrafavw6c0EQ42kRXw&#10;N2dS+fw1vhhl9rfqTCpfpbpRUgYDWIGtuK/EnXng724HKj5LMEVeDKoXjEA4e/nUgaehiL15Wt8u&#10;CB90GlLeGQxv4BrYEtN2zetzbg0DPlkUVSXIWToFm5/tj7Bxr6MjlWrb5IDUzVkl+6xNQ1PCLqR+&#10;+y4OPnYdIof1Qd64V9C4YioQuI29RBG1iIy3lSWT60D5t/qSmc/P6jBMzFQOCpJ1QKxx3sAimpKK&#10;TbjFFNbN2MIIzdnVksXDlR1YnlyDqQHZ+GBtNJ5bGIhh8w7gse924bF5u/HcsgC8sz0Go0Ly8HV6&#10;LRaWt2EZ0WEzn9XAi5arHmUw05u5cKP4Cm6OqxYNaOmmvou9OpeB3AOaluTcBLruDwJImd/m5+Tv&#10;Mr0FdIpfoO6Ysp7lO+MRK9Xgl/YClf82hvUaxXf5Tw1cLX5/Gg4sxTo1tWknw3J2xHNJJ2ek12N0&#10;eCHe2h6Hp5YdxeMLduPROZsw7PstePnHPfhoYximBWRgVUoVjtW029Q9jchrX163/5fkWyyIkkeL&#10;yHaXt3Zw1+TzFgAZOAggCaYtbBuxJpNzmxan3x0oaM07bNCH4Eq50hClIIMCxPZsNLASWWhjvGgq&#10;QMOhlQj54EHEk0ki8CegLhkoTwEyWAPh29C4ZzFqVk9G1fcfoWjMc8h4924kPNMb4XdfhqD+ZyGU&#10;wBnXryeSGTL7dEVBv84oGNQZif16IOqeS1Ez6wMgnbUvEG9zg8ya9WnTpVhON1WJcu8b+DVWaWW3&#10;XBuQageo98hI/zl6JW4ctxKf7ktAeKOm+/Eeqzc9L3mlbvCzdTx8jlcNIjXgKs+o65h4n8m04hcz&#10;dcFpPH/z/e7XeYVfEJgKTl3RHCwKFH0FYhkcYApqVCVmjDP87DcVmHGIxivYbwx29AcFTY2jylbs&#10;qvwUKvT4fVm49tNVuPTLLXj3QKGNDDofldtWgc1qqego25YWNgGfN7BUw+uPQiqhkHta3E35V5N0&#10;aO4rTS1U5aJl5QykPHkdYm4+xUbuc4b0QOiA0xHzwo1o3j6H2pTGexm3XBxqMIGoAIzl8hZk4fCY&#10;d3Dwg0fQcGw92WY1f2Md+MrjBskEbSVEorXIeOYmhN90NoJ6/Qqpd16Oyo8eRtna2aiPIGwVkY1I&#10;uVQ3VDiZgfpzpVQHRnGzzoHlUvnEdJQXVrANYjBjqj2pvXZil8mljkedk0wvhQJW/NG8FiyPKMLY&#10;bXF4dt4h3D51B4bM3I8hc4/itp/CcP+mRAwLyMW70WWYkFqJ7/JqsLikHhsrm7Gz3oN9ZI4CWGeK&#10;C1Ad8InVagVWLIN2TFKQy0Bg6oIzuZ2v043Gaw6pfLE2L5TXHcC659y0JoGx18zzeH5O4TXtQKbN&#10;mZWeAFhAv5fAtYWMaG2FBz+WNGJ2biXzXoZPY0vx3P583LeW7Hx5PG5dGI1+M49iyNeH8MyPgfhi&#10;cyQWhWQgoKDORuLlalI9uTqTpeQ1ENCAoHiinDwCQg875zYCDhua9S9mRjbHtnYr5wm67OTcRHyR&#10;CnWAkgNKrIGjM53NV6gZJATmZsqX9iDTTBQ7Q16j+gJrfefzGh9Aaykqts3H/idvQMbnj7nNdry0&#10;1XQvO2Nogj6BEPU5aE8LQ9OBzahc8T3yZn6KzM+fRMbbg5H+/HVIfeRyJN1xHmIJpglkrCkDuiKy&#10;36mIvPtSVCwag7aSJMZHS04DPgR2Ld+WG0Jr5m2PAMubWCklk0GSqTqLrPLi7R3puHjkVlwzcQNG&#10;7o9HbJOAVOMcrBcrv8rtZNbcIfwiTRV0SnKdXvsGm/kutDGM+FmQFquOdd3+mAdzB/D9ZL1OCpga&#10;BEoI7F3K7AphBWOlW+NL5NS7WrHdfRZ896ki/EF32ICQGJl8nRQ0xaMeSKCZQuUffTifJv86XPnl&#10;RozYk4mw2rbjJzQKdPmkPeemT/BZApmHPZ8xY+tBm+Gl+VRbkg5PraaKFFMHStBRlwvPwRVIfXkg&#10;InufhtwBpyKDYBo9oAcinrgG5T+OIjVJpBKQkTJvxC/GyRL5zHEmC09xIZKWfYvyXUuB2jxLyw0q&#10;EFDFKE0gaeB4ctCyYQbib/s9Mnv1ZFrnIKP3mQgbeD5WPTUY20a8gvwNC9CaHU/wLkBHfTnNLaqv&#10;fGvtmmhjas13dUPMA4XH63Gdxs8HCOR+kcFJLWP+eIX1oHXYAl+ws0ETla2pCY3MexFDPPVvd2k7&#10;5ie3YPihfAxbGYah3+3FjdM24roJa9F/6jrc+e0WPPHDbry/MQjjD6fi6+gizE2rxtKieqyvacYO&#10;Ksyepjbsa2jDfrKQQzRtA5iNAHaGh5mNg0z7EOvkMPOpvYsOsQ71XefFa2RdDDKAn+W/FTAe4ftB&#10;5u0Aq1jvh/h+iGAZ0EzTvZH3aUS+1osdVa1YXdxkeZkYVojP9qfgnW2ReGr5Adw5ewP6TFqJG8av&#10;RO8pm3Dn3CN4YV0avjhSjW+SW7GhguyYedR80EIGTcOTP94pqeRJnZiAjO1JINTyX8mas298nRvr&#10;usPDe+RnNOtKQKn5jma7UM4owTapvoxtWM24+LTdw1ZUm7GN3HQ8+U91cgOBhKSg1dw6TFfxMzjL&#10;SnpFQlCWhIrFY7F9WF/EzhrBzLOj1wmkYr2sQwNw5tfOMqurYMHYiZeRY+dEsjPfgvYd36J54XDk&#10;ff4AIp/6G8IevgwxD16MoKHnY8+QC3D048dQImupWVPplS91EGYTuc5aPlKmp/JqgFR3aSA0pKYN&#10;762NwlW0JK+asAvv06qUa06rntRBaLtL/5RKK7d0U/LJPMt9qO5FQ0sqpdJzwVrC96c2YZ36rvnl&#10;Xe/258OYk/U6SWCqTAv0WBg1nCpEn61orAJfL2oDQ/rMivMXVMGJqF/cXAWp4pr4m0bp9Sd/ZLNX&#10;nhEHqLFslIlHinD9lxtw9fAVeG19OnZVOjPWzg7XU2okpqm82ZQKNpL5Sz1SkSaUJgdj49ThCPp2&#10;BDqS97KVY6i5y5D5zlBEDiSw0dTJHUQTaNDpiLjrDyj57mPSOHIhTaAWINux1q48brMUATdrg8Dk&#10;KcxAe0UOgauO9SEFVCehfFAZxCg8VfBG7kbmZ48idsBZyOvXDXlDzkBa727IfOwvSFg4CoHzRmHX&#10;+49h39sPIfO7kUDCEaChkOmWMw7GS4G06VxM38CUaZjyMA/qwU0I1Zn4Ow++69weCSvJADoIpB1J&#10;x1Dw02ikkX14U6OIHKwzxiYgyWa08UTYsOoWHC5twLbcKvwYnY8pe+PxxdpAfPBTAJ79bg8emL4Z&#10;t03ZiMGTGaZvweA5O8j29uOBpcfwzIZovEkT74NDefjwaBE+i6zGqGQPJlCXp+QzFHZgagHNbYY5&#10;RLDvaXrPor5P5fvkHC+m53bgG943PacdY9O9GJHYhOHRNXg7qBivHcjGa7vS8PyGODzyUzDumX0Q&#10;t07fhYFTt6L/lA0YMn0d7pizAQ8t2Iq3lx3E2E3hmHkgEUujcrE7h2Z7WRPCq70sI5BJndTyTq3C&#10;05wKsU22LOuX75JDfpbpapaBQJJyJGtHA0z6XSZ5K+vYZpSwQyPSsp4VWP/sQA302Pm1pIeifs8S&#10;Vu4xdmTF/M21o9pN9yt+u1fPiFDwuk3943UHK9IlgbmAiHmx2S8Eyfw4xM/5EmueuQVZ8ygrFYmU&#10;zUr+LhJD3ZQM2uITtrk2QFGnTBlsbyhCRyV5fSHtgIxAeBP2ozVkM5q2fIfCrz9C4EdPImLuBNRn&#10;kPObmS8gl8GtnEhP+YlArcUo0vt65lWkZm91O55YGYPLPl2NPpN3YEp4CaKYVZ1dJT+qlVNyyM/8&#10;3/RVOu8HU/0uwBXjl1vOuQ9UDgXVlasvG8Gz4PBHcVg8DPbHayfrdZLAlIrJTCv8K5iygBJDMTEt&#10;g1OPa6xMAOR+VcEFpFrl49b3CGxkMmk03+2gZMDAytRx0BJoCXoZY4+WyR9cir+NP4QLPt2BZ1cm&#10;YVdOvYGtwEWNr+lGMo3U+EpRtpZAUCDXXBSLxGWTsf/9e5A68hHUzH4N5R/fifihv0Zy764oGdId&#10;2f00teQUVI24Dx2xOynkjpFqsMrW2rfK5NH6DLEPgZeEi40sYZHw0vyxkXf+GYeUSUeAR0MlcpbM&#10;xv4HrkHi4DNQyHQy+nRC2T1nouPrp8gaAqh4AShZOwmZXzyEiGf7IPqL51C4cT5a8mTMKj0xJ5VK&#10;n9R5qN5dvaom7Tem7QYGWHeqV95rq2wkZI3lyJv/Kfbc+zvsefzPCB7/OuqTaSTrGcaj8rCKmZIL&#10;GgjUlLREfggpacG+nEYsSa7BzIhSjDpagA/25+D57Zm4b2Mabl2XbNv+DVmeisFLUjHgp2T0XpKI&#10;G5em4u9LM3H1jxm4cnEK/vpDIq5aFIdrGW5YFI+bGK7+MQ5/+Ske1yyOx7ULYvHP+TH4x8J4/O3H&#10;FFz7UyquXZKCfzCeXivS0G9FKgYtS8dQhrtWZODhdRl4Zls63jyUia9C8zAlvhDfpZVgR24doso9&#10;SCeLlUJTr63W1HHoXTLmrzO1kzo+t6mxMy0FmCadfNdgpg0I2m8OBNzIttrcyZhNJ2LEBpKMR5Lc&#10;VJmBxBUzcfjNu5A6/S3UJ4iTK1ZWuUTGqw5frclWkszITJXFwx8FozKLHZhSjwSmilt+RslzSy28&#10;KSGIHPEMDjx9ParXTWX75jEu6Yzak/poHalkQe4IahdB0awWWYwd0jRpFokGrS5UZAOpIWgI2Ymm&#10;5Ch0NNDmUzx8XnGI+khj5UFVx+6OI9LmPMD+vDo8vjwCZ43Yhstnh2MUOz8dHmij9syH5kibDinw&#10;mnRa08AMBK2+VF6SJ+ZdcCp3mh25zo7eLfjRs5JrfdY1/c53xmFtxVhVX6p1xX+yXicVTH8OpCfA&#10;lFUkIZBpZEGfVWSpqgNTQY07E9FdNz8pK1RX1ETqnSVQBlAUCAmHnP8yJ+QnmxrZiD5TD+OvH63C&#10;sPmBWJvWZAf02cAXK7tVYGJpM00bmGHKXjZ7ezmFJgHFG7+jKfModt9/BY70PQuJA05H3uBTkNO/&#10;MxKGnons929BR9ByklmtWxZzUxxiIBRsmnQCKTW7sRYKiE5jdU55XtOEbMu3FFNQxny00giK3YeU&#10;Tx7GQbLSjFt6IHtwNwT3OwUVHw2i6bWc8bIEHYSuBrKGxN0o/uY9bLn/Wmx75J/IW0DmkRlOJapm&#10;2oQ51acpn9JUWm6LB+MPlCWV1wa+DESpXlJYtg8aK5A4+32sHXou1g48HWvu/BNKl08BKrP5DIXX&#10;97zqXmUTsDD3rHs3CqupaRr80wY12n82mSGEzbSLVbuuGjT5gW9T2jA1vB7jAisw4lgpPjpQgNd2&#10;ZOLpDUl4cmU0hi0LwzPLQhhC8fTSCDy1JAz3Lw/E/WuC8cTacN4ThGH8/uzKKLy0PhVvbs/Ge3vz&#10;8QXjGhdVi8mxDZid3IalucBGZmgvBUYDVvEM8qNq3qc2zVBeJUuCLrYcQcuVy1lUTjGluIJRAx37&#10;LNDQdZXdfrFgMyoECD+Xd8at/xWn/SZmSptX77JM5G2tzwhD2MTXsHHgedg39AKkj3kOzUfWUwbz&#10;rF206bGm8PmB2TYXpyz5QVvgYiuBZBqLaVKWeYHp8D7bO6IGraFbcPT9e7H71dtRe3Qt5ScbXk8d&#10;ZYMYKaCyPKtDZ4z8bDvXs3ymrZJZf5APlPIFL2uO7FbszwZnJffMl3RWe0ZoKEr5EgzLKtye34qn&#10;5h3Dpe/9iH7fBWF8gjYRd0AquZEM2ZgK68jv07QORNctF6pDvSsNpaL2IDyKDVueHT7YFEqz+FQW&#10;/S4dF46o5fSsv1RqmZPzOmlg6n9JsP7br5/dqmK7Cy4oHvOhqOKFoxIESsSJTWUJZKxQVbiYxrqE&#10;Ctz19UH84ZNduOm7ZMyiSahTQDXqqgnD1nOy8s1kYxKu9yckd9RTUJpRkxCDmPEf4sg9VyBq8FlI&#10;H3Qaovr3QMwbA1AfvonPV1uP528oSrLLh+025QSDrcpGZUlMQHhdSkklMd+ZAav6csJQWRTqvnkO&#10;aXefgfT+nZA1uBNibz8LB564HsWrZ1HvCk1UPVQclVCChdIMZI56DEd68d47zkf5xJeJXgeJEKXM&#10;g5i/hF1Cxc82bFHH/DpWbANjUm7mlUhveVVty6RviN6L8PGvYsPdf8aeW85H2af3AuFb+AwVUPUv&#10;2uZR3atcbAcVnX9Wf4ImlpE/8l3CLGVnYD60K5gNeDGtFrZbM9NtYmg4HmiLkNk3NzWipaGZ71TI&#10;ZgJ1KztJtkcV2U412VMtTcgG5rORgNHUTN7E0MLPzezEmqhgLbR0dH57KxXOdiNjXgT8pqw+RbVJ&#10;8SZLLpgsqSAM+q6dxGRZaOEua9GnhCqj2lt/ajdfZ6+49adnGb/JpN75XfdLRiiZ/KzfGeQ7VadL&#10;tteRF4nCaa8gfAA7arZjVq9uKHn8SmDFWKCInSM70Dbt3SC6rGoVEPvyrvgEXpqWZB2y5Mu3K5Sa&#10;QDKossJTj7LDW7HurUcR8uGj6Ng3Hx3VmWYJq991bak6oeawDTy2+sootANvtrPcRCq/dTIsszoV&#10;yRFvNBmy3ah8gCoQLeVdMXxmbmYL+s+Lwe8+3IwHvj6KbbEVbD/FJYB2cZjbw+rdX38MfJfuKKge&#10;GdXxlz5bff/8qrvogn7hM/4Ldulnr//1+3/yddLB9D/1YlWzkgQQbHhVsK/yTYgEpAaoaiA34CRm&#10;tCKnBXfQLLyU5kW/qfsxNaTIpgFpUMrNjBMrk0NfJpO+CXjEVdjizRTi1FA0LBmJhGHX4lif05Dw&#10;0EVoWPQxI0jiHQ3mE2tmflrMxKCAyIy3Hpv5IoNwPa3yKYWWWootCkTVm/O79fCE94SdiHvp7wi/&#10;uRMKbu2MZDLggAGnIWfqm2hLj0ZHM80wAyaBg0SRr/oi1H73FlLuPgdhfboQ9C9H3ZLJtLtTmS5F&#10;WvVkgCpG2cCy1rNkGiiQAEv4GYvyKNasfPLPRp4bCuBNDkDW7A+x467LcOyp69G0dwnvFZiyZqhZ&#10;Um7pqX1m+XRBCm2uGVMQKYRpP4PMRgU+YKigdymrlNF/TVCuoOt8hnXjrkv09S4LReAl7ec9dk3p&#10;MjAte1daxjVlWPKdYGpp+NKRqejaRcrP+KSovNOuWTu5IJZpcsHyuLmKvG5JOWYjeBXUClTUYShe&#10;vZxMqtwOIMz64BNqdba2PevS5zcP66OdnXZZsh1vE9abYHpjJ5Sys84YdBbinrgGObPfQ0fOYRZV&#10;g4yMpYUypg6QeRVItjAezcd04N5ismEWlgCXnaWsIVkmRjbqS1C8YwU2PDUIyV88BiQoXuaPHVV7&#10;Y51tgK7ly2J7WsKsz14BvuqCcWrpJ2O1Mqn+NVAkf7t1JOqIPEyL6WrgTUQmifU1J64KA6buwEUf&#10;LscDi+OwKt2DQjWFKstkU6Ct+uNnqzvWj4KvHUx3GH5Jr18WmJoAq/9zAkrxMUE3vwqVUD4fqbXG&#10;tSt4jwB1c04jXl4WjGs/WYabxm/H5wfzEEQMkwmiY0FsQ2oJn4EdfxCYitFJCGXWFMShaec8pHx0&#10;Pw4/9FdkTXiBdmKICblWNtl0IwqH8mBmBxVMimNmigmJTxHNHeBjEPKvtghQCRDF8SiY9zEC7/41&#10;Yvt2Qt7QUxDT/1SEPXQlmncvJS5Uo71Jgs38KY9SLKaJunzUzHkTiXeeidh+nRA44ExkfHAPvOF7&#10;WCEENcq9TYsyRZDB6tbz2/QVBrFML1mFbfdntUuFEIuVv8tDBc4OQRHBeccb9yHpp69ZLQJ058sS&#10;pJHQ8H7FL+FnGsqbyq56YNrSA1MS359LQ/WgtH1lsXrjVV1j3qxV+VnXVIcCNTOq1eaqN/3GOB2b&#10;9KV7PLjrMsQVrO6VN74rZv8mOKp/aNd5dmq2pJiZNYBSPVm6kiDlT/shCDAoZYrHF5fukPlo6ema&#10;L/8OFBhMDiUHKovefXk5HpQe64ksG3UFqFjwFUJuPB0513VC5eDTkTHwVAT2746wBy9C5fgHgNCV&#10;rMwyygrbRT55yyvZLssgn6nqSN5yTc3ij77f1XkzXealTUua29jBlGcgbdFY7HpxABJnvE8Zjmc9&#10;VKCjqZhtW2JpoJ1QqKXMWuJMcqK6EnCrzaz1VG5rD9Yw9aOFFgJrysook13uk50VXgzfl42bJ+7F&#10;lR8twxsrQrGzoNncbBq70FAvq45xufiYY8V8POhP9eXmUP9/YHpSXq5qpQ5sTN8nxw8k3hJSNY5Y&#10;pQwfGs9sDI3iaxR6X2Ej3t6UgL+M3IY/fbYZb29Pw9bKNja+ANkpiWtWKQ9jlRKI7ep8J41MthSh&#10;NWQTkia+goPvPID4uWPQkHCMgqhpSXqSMijhpYJK+ZwhJL8PcyplZSpuL0WxKzEIptdM4W+uQcPh&#10;FQgY9k9E3HIK8m/tgdT+PZFw+wWonvwWOjIiCJ7MSzPjkHAztGnEne/IJwiPuA/hBOCsQZ2QPLA7&#10;ou6/ArVbF1MxNGuBaZiZ5sqn/OjwQMbCGiJQ8VoL2YufdTiAo+Kx/Da7QIMO5enIXL8AmbvWEtS1&#10;GIFsiEFGruIxs99ATcGBoy2NZNFoeVsaAm7r9PiMC/rGTlFqKIA0MJJKChIUBGVqRRnSmmAktsvf&#10;5ZpgRavurE4Ztymf2l0AonRUJotJcep+f9nFmpzfWO3FyPjOdAQ2jIsPsq0ZH/OtdrTSaQBGAzG8&#10;aC4NsXjGZ/EKSMXofayeV5iCQIffLbj4bXqg8qr4+YxYmf7XdYGV9sOt/GkyzfzfoWrIuSgbdBpS&#10;aZ2kDeqOpAGdkNG/E3I+vQUV4evRUSeLQ/s1sAxigjTHBZiu5pwemG+VvwvorH596bRpybJ2OssL&#10;QfjUV7H6hf5In/sJWoJXAekHgIxDqAjdhIz9K9BYQEuIHaqmXbmFIOocVE9MgWVT7UgDNVuhnqRD&#10;VqDaS2C5prQdz29Mwp8+XotLPtuNt7ZnI6hSsyFkK8iWU6dmNcU6YOBn1Z7idEHSIe5L2bHrrsZ+&#10;Ka9fDJg6OJXoSCFdA/pUUk3DBpegCwjlN9NmIM6rJWCV6RFAbHh/bxGuH78bl328FE8sT8KGwjYU&#10;U5ckEPL1SCTlSzVntsxBsTYBhMzxZvbgORGIXTgeC998FAmbf7QBGymblNgGtQxMJWzuz0bqTbDV&#10;g9cziO3wHiknGSby4lD2zTs4OPBXSBrUDRV3nILomzoh/r7LgfVkg6WJBFIyBc3ZE8No0XZ+ZMvl&#10;mWjaPAfxT16OuD6dUHxLN6T0647w2y5Czca5PjBlvfgAwHUWTjgVnBj7v/N2lYGdhgFIaxU6GovQ&#10;3lBCRky2Usty15CpNmvWguBIfrF/B6ZsFwu8TuCQYuheBX127aagVFVP/mcEL7rLGazWERkA6orA&#10;1QGasWwLfM4Hpv5yOGBV7FJyrTJivLzmliO6cmrjF8dY+YTy6EvVvjNeUW3F7057oNTIf25Mnd9/&#10;Bqb+8pp75DiYMj4BqOI7/r/7c+4W/qbOxmpCuXSf1WEVrpiOiPuuRNt7Q1Hz6k2IHXoeYm85E7ns&#10;ICvYUYYO6Y5D7/dH/d5ZlIcodDSX0aJwI++KQ3WlNf+KUQOJLbKApAeUYxuIUZqUYz2DlnzUR27G&#10;4U/ux/Y7z0fU631QPOtNZM95DxuHP4bFnz2HkngttWDHb/LAPLIuNW9Ui11soQtLK52qZ5qUCJAz&#10;GyNdk1ODexZH4Mov1+OGMTvx0YFyBFG3dMSQgF5+bLfTmXOimG+d19UO0mOnJe6z6s8Al3/690t5&#10;/cLA1MTzeFB122cpjgm5wFQC5BRY0100wCSzv5jfY2mfLoivwdBpB3HRBxtwx+xwfB9RbUfHarsv&#10;KRcpCv9RZHjNme5sWgUxVE8tWopTkR+2H3W5cexCKU5UFHdWE9OnIsofKpeBbQGmuKx31yCB5hs0&#10;kQlSyAl2aCUr3TYfSWSlmi2QRRZSNLgzYm7uiojbL0TFtFeBiA0EzlDaR8lAA00xnS5ZnggcWIzs&#10;NwYidhDZbP/OVLxuSBjyK6Q80xtNB1Yz42IVzJOUXvkS2OizPwj0mW/NSZUAu2kl/KQTVNMD4T2y&#10;Bu3xh5heCe+l0oqhU6EMGCjcUiiZYa7O/UHfVVeEQVNiMz4ZpDwORHgX86J7FQ/v52cpjFpSnY8z&#10;0Ql+yq/l29UfK5Xp87s//AxMT8iA1M/BFJ+y/FD7mX/lVbLg8mHAa2XQNXWE7h43w0HvrD62v2RJ&#10;U9xaWS+ubAq8xxf8dWmyZ3lw5dP/Sv8EI+d9KocYP+tEZdKgnAa3xNcyVs/CoUevQ9uqscChH5E/&#10;4jkcuvVCpAzsiRrKQ/bgTjhyWw9EP3MFahZ9CGQeZoeXzzquNhmTu6WJ+fBvF6kakM+8XVaTDs9T&#10;3aldxE49NUS3XBR+PxyRfbsg5tazEPDI5dj4yF+x74snkX90M9oaS5nHZrTyfhusUzuwvs0NwrRY&#10;VUZStNKL3S20beOMmHL0n7YFlw5filu/OYDvYyrtyHYNRNXxIbmFVNdaUiJA1RJZqxP+rjzrd3m7&#10;5QJQ+9tVWkmuzn45pv4vCEyJc6aA/0uQUNtnNjwVwFiAjyVI0aTWmhQsAaBo2VrqpenNuGdhNC59&#10;fw36jt+KL3alIbJB7EWNyefk75OC8YP5n3zvUgTdobmlYhXOrcCmZ/q2wYOPvfjZiAMf5cX5S7WS&#10;xVazaE4fwThnzEsI7X8OQfRUFA3ogoQbO6Hw6avQ+M1byJ/4IiKGP4jEac+ifMN4VO1airLNC1C2&#10;8HPkDr8Lsff8HkmDeyLzlp4IoWl4cNBvUDHzHWPPNu+Q9eGU2dWTAZDyxqBRe/ntNMVMymiDdx4a&#10;YyXJKPlpHI68PBip095HR0ESn2WnQJNSzMqN+rKcAhHVuy8+C5J5KR4VwD8j2G+Auo6F91g7qR0V&#10;9N0BkFMo/91qOZfnE/XIYGnzfh8btA7CVz4LVl4/bLvysoAEHn72ME9edWKuI7M5iOxwbPaGl1Jh&#10;nQXbVUG+bO2ZQBBXRyAr50TeGZev7ErfOlDl1Seb+qyyCCYEbgJU97tkR8DAeua7wER/TAzpmxdi&#10;2+O90LyNzLMkAe1RB1D8zSeIvuuPtowzl2CaSZM/bmBXRD5xKbKnPg2POtnWIqbPemZ9SPb8nZDp&#10;gMBUK54EoAJS5pfoaNaNJtO3rJqC5F6dEfjPTgh6+M/Imvw8GoM1baqIsajDJ9TzOavH4+V19drE&#10;wtbxXYufj9W346uj+biR1t4lHy7BI4sD8WN6PTKYnAEj86PlytI/zSeV9ae9BQzwlS9eU32pzdX2&#10;cgFIHiURNgedloFq85fy+uX4TCUoVBhKCt//jXAzmMKZ4lGINCpJJRbzUKNq9RRFzEwTrWzZke/B&#10;W6ui8Y8vV+Ifny/F+5sSsL3Ya/MQJSzmAPcLkQRL3/lnhgiVweapUiFtVJ6g5LURTaXNu3yKb58J&#10;phqyMZamHanaCFp1RajesADRT95gm/cWD+qKbLLLuCHnoO7r14H0o6g/uBIhXz2FjU9cg70v9UL0&#10;V88g4qPHsO/Ra7GVpuCeQWchkCF48LkIuOsSxH/8MLxhmynFZJPtWjHuQMqUmXk3YCJLceCk/Ask&#10;KLg2ukzGUpmO5o1zEP18H6z6e2ccGHYDPDEHXFxipwQXlcuxQ8bn62yOgx3ryXEy1omBhrov8UQH&#10;b8qHAnPBK2xGfbOO5sRTekLvesruNyCQYinoO4PqlO1iQKZy+YI/bsWld7uPbaJNYbRRTYfmR3rK&#10;WD9FQH2+c9t4+b2FsNBUAZTloSoiEGWhZH41xSyTwFZtp7pjPUm+JA/++I8HKf+/5kFBcqc8Hmew&#10;qn+xMcYpy0UgzQwhe/cybHmmP+pWTqB5lEYEYltkRaHsu08Q+OwNCBt4KgrYWeYP6oHIgd0QfPe5&#10;yBv5CFoDdDAjLRabEeLyZWmo42NH6QbCHBHQkmJzK5GtNqfGIn7cqwgYcAYShl2DmsWf245maC3k&#10;c7WMirKqATLLs6+NCdgqiwBP84lTWOj1ua14Z3MKrv18Bf72xUa8tTEJ2wsakcfftWOb6p8PsY34&#10;HOvGVoZZiVVPllurU9MvBraSdQi2wlE6bsRIHZBq+Jfx+oWAqYTVgYBTXjaGKZET8hNBAsXfNUqu&#10;+XliIGpIxlDH90ber55VvEkNm0g5/PJwFvpP3UyzfzGGzo/Bgkwv4prd4JWUWgKkexm7UwapPPNB&#10;RGHvT8H1TbMx5ZXgKW9iRAY4AmKyIT4jQG33MmWa0kgJR/Lw5wiG5yGH5pxWVUUOotK8dyvaDq8w&#10;k15LRJF+BBlkqJvuuRRRb/ZHweiHkfzhHQh8oRcOPXU9gp+9GRGv34bsWcPRHnuAhSti+atZXXIp&#10;iFedUG5j7qbMDuD8kNCuzS9q89B+cAVSXhiAiAFnI/Cmzgh+9Eo0HaTCNlPJtMSR4OLAlHHJFGYw&#10;QLX2EJ9XGR0jhTF21Zw4h9JyKsGu0NiTsWEqjZ5V+whWZBU45kK9tvv5pzaVmWqgq/z7rvna2rEu&#10;Kjq/uw6Ppda70lT8BAHUsT6KUuFND0Jr7G60hq1Ha+BKNIdsQmvcQSA3kkCaioaj27H78zdwaNx7&#10;aMuLZdkICZSf452q0lL6zJu/9uyPvzuw1H2SVJXN94zVly/4ZYNxyL9qo++MJf/AWux+5VZULh5F&#10;uziBv2sTHIJ7VRoKt/2AxFeHoHDQ6cgZoIUcPZA1pDvN83OR8mJ/tG6aAxQnU1ZkiUgOxa7Zvhqk&#10;srph58TOr8X2tCBXrMpF+k+zsPLpWxD04f1o2bvI0rGNyCWbbDd1HxpssvX16nwl18y3ZElEJJWi&#10;PyemCkNmB+Mvwzeg36iNGHkgH+FsOLW+2s4YMuNwewFIAhyI2nW1vf7UPqoTX/AzX6tX/WZypZr+&#10;5bx+MWBqTEq0X4AqYFWFS2h/FvRnLIZmq83h5Gc1YBMbi/hoPWSzBMPQoIlq34FwfpwTW41bvz2G&#10;P36yBTdNO4Av92UgjJiggasaioKESOzWzFKxUjFfAZMEVooixTElocBImQk4pjxiCOztdZa5TZ6n&#10;6aLBo9Y13yHmwesR3asnSgafguR+3XH0tt+idrHWUFO4yWA1+IHaDNStGI/tt1+MkHv/gI5FbwAR&#10;S9EesRbe4HUW2nSCZFGCMVK3Fkml0hCBfIQOyhT0XYDuWLLyq7yTJZOttYVuQ8qb9yBiyG+R0f90&#10;JPbujNhHL0ftxhmsgHSWVb5h5t1MfVUry2e+S9UJ28WUsJGWZCVaizPgzUtFB8uJqmw+TxZYX0Kg&#10;ZyeiEzJlZrOOzG8rf6QAkPmTB5E54nd+UztrKlAL02wmkPOzA3QtQeZvNGNdPFRY3m8s1cBVz7Ls&#10;2jSmha1XmoXGkN1I/WEaDnz5Bja/9SC2vHE3dr59L7a9cT92vPs40ud+BRxdg8IFY7HioZtw+P0H&#10;yNTITslkzVcs6bP4GXx1qSBwcIqvdCV3CgIB370KfiA1MGXgvYpFjFcDZaxJlAdsseWkJfM/Yztq&#10;X6w6G2TUxicddWTPh5fC+25/pA88A+k3d0V+/y5IpbzE0iKJe/w6VP4wDsiPZcdejrZW1k8rZVOD&#10;pwIo1rP5bpmuGGxHfhxi5oxB0LTP4UkgG63L5b2ST7WhwEy6oY5JbcMWYdvohAs+aevrgys7MHJH&#10;CvqN24xLP16NO2aHYFlyw/ExB4NSswrZNlqbr2OkmQ+rL+VD7a46UD2ZfpwI/vpVcHXKexWY7i/l&#10;9QtipmxgmY42fYdCzu8SRn8DWCPwjy3Af2xEmeAUWPPQSED4k5TOBcZFMNVAgFZEpVIYNua34PUN&#10;Kbjys4246qsNGLYmEUuzWu3ID41ICoxtkrrMYjM/rA+2dP3KJR7mNhpRWuqZqdQeMkyZl61VFCyy&#10;pNi9yHr9dsQOOBcF/XuguG8XxA0+Cwnv3o6WiC180M3zk3KgPhMN62dh312XI2RgD5S93xvewMUE&#10;pmx0NBZQGWhU2W78Ms/ETgSgGhHXqLt8fg6oXP70566LNxozas5Fe9xWpI99CceGXoQostK8QWch&#10;rXcXxD7wJ5Qs/gIdJVGsxyrGT+BlmZiIUwB/J8LYxd1b2SYFBNEj347Hng+eQtjIF5E+7kXkTnwJ&#10;uZNfQeHsj1C/50djR9QyKpuUnmrKz+I9tracJm5HHcG3IBbIJGPUXEhtol2dSrZOcGZ+dfQwvCyz&#10;l4Djc+UoFwbCZFftbQTt5nx4AtciY8prCHyH4Pn6gzg24SMkrZqLNJrVaftWIWP7T4hbPAlBY15D&#10;xAcPIOjZvtgw5AIEvdgLHWGrGAfZOtmp5Y3lk+9YHZFqVTnWjAEt+HCyJyBSL0PlZ73Y5Pl/AxaC&#10;BrWFctysXonvdUE7EfLuvSie8RaQHcz6oIx4WIbGQquHphWTkfHcTYi69Y+IG3AO0vufgewBpxJQ&#10;eyC6/6mIfvgqlE5hJxu5jc8UMG2xTHZCNPfVYWm5qVaF2bQ3gnNtYhga0rTpODtrgSitKJtCR7lV&#10;WYS7etc3+T2ZGyTz2oKkWjyxLBJ//Ww1bhq1Dh9sSsCWnMbjZ/3LN2qDhTb5X2As0iEy4+wTp4Ou&#10;HhyYsjb89aOOSCBr6SoPiou/M/ySXr8cn6mJobxqAlQFp4QOKH5mdvHPiYUTVomw/neNxGsMekKA&#10;LIAWsBx3qNd04IsDhbj5m2P47SebMOibI/gmtAxhFV4TKkuHDWxmp0Z6TbkoSLyunOlzCwXPGdm8&#10;WluAush9KNq9HE0xZAJpoaj7YRTNtN8hq3dX1AzqjozrOyHhvj+ifj1ZYBVZoOYSCihaCcBVSaha&#10;MgkH7riUitMJ0UNPR8UCMph6mt62VprgIwbHvNiCAaarlD2sG1tOyc+qH6fA+kZmSvCSksgkRs5h&#10;ZE96FiEv9EPFR3cj496LkdbvdKT37YGwuy9A5ow30Z4bxPgJ8JrML8CSkPuUwMxrU0KCCz8X52Ui&#10;8aepiPn0aUS8NADHBv4aIb26IaxvTxwbcg4S3x6K1mMbqfRkUV6CP/NvJ16KcYrBN5eiPScC2ctn&#10;InrcuyiaMQI18yageukElK+agPw105C1+VuUheyARztwGQsVmMvHx/jaKqn97ID2/IDU4Xdj/62/&#10;xoF7LkbmN5/SvD/Czke2hpMLtRLKUlC+ZwkSRzyJow9cgS19zkDQE1egZcMEmzWhqWJuEpgWLNQR&#10;GLQkV+DE1mV5NZdW/NIBLOVRICL/pIGTZERyJnlx8qfgBxdJr/LRFLEPCZ88hKIJL7IDCWT2KtGc&#10;Fo7yrT8g9+vPkPjh40gb/giqCLZ1459F/tPXI7bfWUge0BPZg3oirnd3xN/6e5R8+RgaDy9n+dOY&#10;KcpODeuyvgpedswelkPyqDX8lFAG5onEQKuWiHfMN/PG8mjxig1KMl+iCto272BVM8YHZ2PArH34&#10;7XAC6eyjGBtcgvA6d9S6Bo2a+YxO+AU7EkWokkrLVDdKzTT1Z0BqrjixVwWB6P8KpAamkjHFonr6&#10;Zbx+YWAq2BIr1LtMWUGEr+djUNW74JrG9bEUcBNs/c7vfFdcxjZ4RdOaBC7kXQTUdtBgxtwML+5Z&#10;HIPLP16BXl+swYer47CTzDWdsqLNVKRejgMqB1QmAmiLhJDBTcVS3ghwFZmIX/MtNnz8HMJmfIKk&#10;ae8i4tkbkD7kTJTSXCsmQCb17Y7cd4cAKYEUdsZsbItAKYZFplIy/V0cvuUCZPTrjCjdyzhQXcK8&#10;s06MLYmlS/RVLv4v5SVg2vZ6/HPDHK5e1HmYKcjrqC1F+bJRCHjqKhTMfA3YNx/Zz/ZGzE09kTXw&#10;NITd9hskUkG9KRqEqqCyyMxW3E7YTSkEqGJi/Gyj12SbqCV7LIxCx5avUfLsdcgceCryNQm9f1cE&#10;M868sS+iI+EwOwOtIGNteuSb1OKHGgMSb1YEwr4dibVPDcbWu27Ajlv/hp1DL8aWOy/EygevwfLX&#10;7kPwkpmozdeWNmpH5amRYMrnazLh3fsTQl/oi20DT0foQ79H+cRhBKlQAjjNZ/m4rT6YFDsb8002&#10;kt0nHkDR1Dexn8B75J4LUDLxaT6j7VE044FQYHNOtYlMLVPUMlPye8mTAIL1apueCDjNdaH8OJeK&#10;lp3KEnBy4u5Vu+k5m5Kl3LOTzR35DAq+eATeQ0vY+e5G8OzR2Pbm49j7xqNImT0CbaFbgdIYdn6B&#10;aF42EcksX8zt5yOZdasNeDIGdkfYoFMR885AVG2bhpqQdcjYsxZlCeFo0wo6S5+yoDEEmu8y+zV2&#10;0Mh207xa5VlzSLVvgqSjnPemUta35rXg5RVhuO7Lpbh25CrcuzgE83I8tscFpdOk3CwCdSBammrW&#10;ikqlmnNAavrBkv4LKzV3DGtEdaY4rCZccODKdpX1os7JYvtlvH5BYKqqVrOogmXAOgNTECug0Ls/&#10;HG8eYwW+RuNn/736Xd/0WQ2uaRtilupltcSUBh6OVnVg9J4s9B2zCdd8vhKDZx7E6KByBPEBbTvn&#10;7+MVzKyXMDUzsO2lbFImjcy25CQhZ9tPOExTeuvTN5BlnkdW0QN5BJdEgmn2U1fAu3I0zelUCjoF&#10;ngKtculYCIRtQTFZSeSg81F4M5npjV2QO4VgWiv/KEGB4OshyHk12GaMkeVvoerqaBMKq8qofS/d&#10;CCm7llbWQwu7jcZKVBzYjC0v9kf8yEfImPcaoKS8cidCe5+F3FvOQtTQXyH8jVvQFLmV8VaQxYg9&#10;st5MWSTwPuXQ0lhjYlIE+YsJPAKpzGNo//ot5N73JyT37oK0Ad0Q2b8HQu+6EPXyDxbEEPAFoloC&#10;oHkWjJ/Mr6OplJ1QGhqDNyHpyxex9bYrsL3/rxD84GXGIAt3LEFDTjw8DVUsO8soZZY/t6WMpv1q&#10;pL46ACFDz8POfqch8YPBQPx6dDSwvlp4HwFC+RQ3tXX1bUxb09Q0mp8ehjwC6s4h5yOOcbTFHjIr&#10;RmXTIgjbe5cK7nzOBk1Mm+nLR68OhnXjWKjkSvdoG0at4NL2MmKurt4kIP56NOCIPYoydjDJL/dD&#10;8Ot3YMur92LTR88hbc18NMUFor0ki6hV4awQ5bMyE22HVyH9HbbVnb9DwuBuNnUqdVAnhN9zNg4+&#10;cQnWPnkDVn8wDCm71qKtWgurnfUkOZWMNBM8Gygv5ktlfllIu0e+Ucn2sUZgXFA97vg6FNd8vBYD&#10;xm3HqD0ZCKz22o5gtnUenzCoEziyPCdmd7jO2+nTzzty/e67X2CqdmO9+GkQa+74fU5n5QJirhXh&#10;L+T1CwJT/akRXKW7pnBBQqqg6/5gf/6Gs8ZTc7n7HRy7d8GzQbTitbhdoHoiltLwfVwVHvoxBpd8&#10;vh5Xj96OV9fFYV1KDQqokTpqQQsCjONKQ2n3KU2BmLFFCoNt1FuWhvqoTShfOwaFX96DpPv/YJtb&#10;7LyhE9Le6w9Eb6C0lxGYyCVJmxSVtk9r2TQH6U/fiORBZ6GYYBrXqzuKZ3zIhEst/7Y7OVms26CC&#10;aXtYZh28Z+v3CaJkIa0Gqj4hJqCgqRLVRzZj27uPY98nj6Hp2BJavOkEk2BkjHge4bf8HpmDTkf4&#10;gNMQ8MQ/0Bi0mr0FOXsTwU7MVHExmHLouzEbfmbU2i5O+8yKlaMkCd6FI5Bw9yUIvZ7lJIPKHHoW&#10;ovudguRHr6IpPZtlprkv85xmvgawWljrmtptCxCbc9F2aBkCnx+AXYN+i8qxjwMRm1mXGdRQsmTV&#10;u3yCNupMUM4IRfGUNxAz5DzE9OmBI7efh7xv3iSLTyIQETDZ0Xk1cMY8uk5WLg+yeg0y2fpXvgdu&#10;RsRLA7H9/r+hNoBsUGVtIfi1sFE0qKPyCnhU78ytOjM7ilh1T1am5bOyB+T8caxULLYVzawc8/AL&#10;u+x+1ZuAjc+lhaFyymsIeehqxLx3DwpXTEZ18BZ0FNFcVwfGJ406MM/qIHWUDmpz0B6yGkWf3o/o&#10;W89E7OAuiOzXCYcJquHPXIHMaS+haMdCNGbFEoAJe0xYPlq1GyNhnuXzdWBoLgv+IuDL488r4svw&#10;yrI43DQ2AJd/tAuPLU7CosR6xDBZybvyomXS0hW2usmVA0gXWLmM180ZdR0Iyysyo3rz32tAqtRd&#10;cGV0LikXK68JTNlGaoNfyuuXA6ZSXgkU3wUOqnh/UAP8l8DGtoazXpPBGtH/m+Ly3WOKpXspIDQr&#10;eDPvlbC4o6V1Av7WAg8+2Z+BPlM24YoPf8B9sw5i0oEi7C1us3mpGqCSsjglkSBQ2chm7FA7CZEU&#10;oF1+rGQCwibULBuN7NFP4eBT/8DBl25A9uIv0BxzmKxDgKrnqdwNxaj4/hPE3no+cgb0REmfbogl&#10;2yr9nqyupYIqKmbqqwnlV+xQKKx5RwJV+cPElpUn5sF2YGc+PAmHEDbiaex4cQhK9msaVi6Bpggd&#10;+VHInPkBwu+9HCkDCKa9e+DQfZeicd8CAk0RAYeMk/WkFI/Xq8wwvzkmYGOQ20R5Qm4sqmd9iNRh&#10;1yP9gT8h6z6C9O3nII3maAjBLv29u9AWscuYaDtN9JaOetZ3I5VQpqj8n8XoyDyAiM8fx64neqF+&#10;g7YizGNeK0mknMfR9kPwUsWb81G97XtEPPkPsv1TkNKvJ6IeuwoVK6YQePiMNktmfdiZX6wkP5ja&#10;DAu1k9UdY6zMQ9Hy6Vj65GCkbGHdCDBaWZfasYl1abM0jFEyLraxDfQpD6oXllumu+BBgOP2OhCI&#10;uqFA3sXoFNheTMtNMWOD5cahfM5HOPLkTShfPoFlTGG6lAP5qNvk55RLgfnVn6YbsR10zhMyDiDn&#10;s4exa/BvEPjgn5D4Wi/kTn4aLdu/BXKCWCcFrCBND1RabHqmaTJJkHKQKOCnSDJoQ6CdJR5MOJaL&#10;26btwNXvL8bQSbvxybZcbC90y0U1ZiBe7jU/tX3iH3XR9Mjpk1+/REx0h8ruxiZkKfnkROU3E1/u&#10;E8GtURk+xzqzUvriUb3y+v/HTE/Cyyr4Z4AoYfAHfZdAm5IYELJpfOE4mEqAfc+zNZ2iSLHEODQf&#10;jqDjls8xaFoIG13K6kx/IJVhflwx7p+7D9eO2oorPt+Nx5ck4If0JkTYbu1SIsZrabTbGVMa7ZUp&#10;pXQNZDX/lYwTOns8LwoVm2chcOTD2Pb27Qie/jEaY48Yk5UXWAwsb+yziLi5K4r6dUYhQSL+lt+g&#10;eskoakaFxMzKreJodZZHG6Iw/zZdyQCAgUqksnk1VczDeAtjETPrIxx9uTdqV44woCHKEHwr0VGR&#10;jLxFoxD+8JVI7n8qYvuS3ckkXz+Z9l8260rGKsuo8khBCfrODPMFGX5SMvlQeU9bcjgKJr6JsuH3&#10;on3ac6gefhtZ75lIGdST4TQE3noBcsa8QsAMZRbYObRXM4Zm1jcVXUt3Nash8yDCxz2PPZ++hJoj&#10;e1hv2qeAXZx8cyy3sZ42Mv+iKBTMeB2HB55NIKXZO+Qsm4dZt2UhOnS+ku0SJXlQW/hlRQrOOrH8&#10;u/bRdLmWrDgcnTsNKQd2sC3I1wTAAiMyVAWTI96vjkz8UxyVsasLcLKo9mdgpBZ4hff75MqCfhcw&#10;E0TYKaAoEZWLRiLgzTtQcYRWgDz3bZr5IaDnPXxG5TTTV9OOGqvRmhKC0gUjEfziYAS8MAiZk95C&#10;095lfDSVcepZTSdzHYXNeZZPk3LQ4mFnpUP+VMfMWQWxPLqpAwtTG/DAj1G4bMQ6/G3URgxbfBQL&#10;o0tsJZNAVBIpPRB/bGYH1Mg43PCrAFOA6nTN5ON4UL6Vf2d52J4XBFHNINByZzvrie+SP2OqvvrR&#10;U8qb4pU+MffMwS/j9YsFUwWfqLo/KQR7PnP+q1F8Dew3P/zPuqDPbDL1kprQ3CzmIgVVGgQfWzEj&#10;haawSwmZvgBVLHR/nRcjjlahz7RjuPzjNeg7YRs+2pKAA+zZ5U/SZH+xRo3q+yCGJhbjkH5RKZkp&#10;S1vghpo0dOQEoGj3PBycMRz5AVsIbPJIUdCyI5Hy8T1mIhdpa76BPZDz0CVo2Uhw8+SjrbkMLTVk&#10;MI1MxRTcCaSVk2Bniwb43tYigKPZXJqOhPkjsfnZm1Ey8xnSEW34rLmUBCeCKeqyULNpFqKfvBrJ&#10;fbrbWerHbjkP9T98DlQlMu46UxADU5ZBexAYELGEFvSZdSegVat4k0OQOuYllHz+EHBkLjw7pyHo&#10;ocsR2r8nsm49C+F9T0X4Q39Fi3by12R1VFKBmgykvJq2w7x50wNwZNRz2D3uY9TERbBSCRI0xy1t&#10;VqWpXSu7sfDNyPzgDhwjm87sx7wPPB1prw9G8+4VBFPWke4niHraCChkqWaaM79tbTVkq5pqrl6H&#10;+SZYaXestsoSeGuLmRZb3WZNULW1mkqgZOv2HXCIU7kgoOFv+vPJml/elMufg4WTPcUhBk6wrkxD&#10;9aqp2PnyrSjcR0Bkt9zewXYR0Ov0T82pVQpyGzE0FWUj4qdvseP9J5H93ZdoC6XM5EZRlnTMeDM7&#10;JXbi6rgtL9QF5V3MmvnRsopa5lRe1Hxm7VBeE95bF4nrxmqXpxW4fupujAguQwDJr1vJJGeGBhc7&#10;bM9eTaczPk5228C05NIw0GOZxEb1mSW0YOkLKAWc7WTIZrbrM8thzFSBv7NOVPdW/5JfPq26tXgZ&#10;9PdLef1iwPS/vFTHBox+IfUFsUtrSv1/Ivy8UYyZ+JrdBN9MYQkfm5KCqLXT2h3emIGYKxVRQqUe&#10;WgesxRMtN2Q14p21sbjuy9W45vPluOvbA/j0SDl2ESN1JAbfbOSfcmmg2ko2pekjzrxj+gI6MTDN&#10;C6zJpU6ForEknWAr5SajyI9Hwgf3IvAGAungbshgqHjuKuDgbKAkDDkb5yNoxXeoTI9jgTQQI8Fk&#10;vGJeUmQFlkWMANU5qFo3G7se74X9NIVbF74DxJEF1SYToIoYqDp1mWg7+CNyXr4eaX06IbNvF4QP&#10;Pgd10143s1FzTcXDZMb768qYMBVMdSagEvPTXFwBSEtCIKI/exT5Xz0IxG8iYEaiaP7nCLrrEsT1&#10;OwPZQ85BAplk6rM3oHX/QrLAfMbHsjOe9hbmmQzLG78XB955ALvHfoDGFM2NpOkrH6fMVUubSthY&#10;BO/2uch84UZEEUjT+3VB4oBTkfbGELTuXUpEKGSdS4lZ38ofwcZG8gVOjEegxkpnnfM3reFX2taJ&#10;VjEPxQTTEtYPLQkBq1dmM+tU7cj7zZ1jcameBVgCTcmkrw3ss94dSCgoHSenTL+lnsLCTmzDbGx/&#10;ZgAKNtBEl3vDw9DCtFsZtKEJ29D2FGBePbUVKGPHUhS8F97sWII/mTc7hTa5Rpi+PAfyXUvq7U/X&#10;2BE0UC40MUwd/vbKDnxwqAx3fX8EV320CDeNWoGPdiRgTW4toiifmisiz7V1ElYWVx5HUAR2/OO7&#10;dUr8zW/1WZ2ofPaua8wHfzOdNBBlffvk1MiPApvQuU4U/HXl4lHgBeb4l/H6RYKpv3f38wLzuai3&#10;t/5Mn9VoTrDdlRM9nYJMM5ksFhiXibgaUw3vUxQJknpc2+DEJ0hUSQY381CAGVDTjpEhpRj6Yyx+&#10;99VenD0hBvetycWykCzElFTb3FUxKGok/1EZtLkvBZuIZMF2KJdyMq9OoZkzM4GozFSyiq/fQjJN&#10;4vSbOiGVAFfyyO/QNvMp1M99B8devxsx8yegOT+J+XYmtgEbZU/szka5+acd3csOr0XQK7cg/qm/&#10;o/Tj21A74l6UjH4UGd9/gIL136D28Bp4YvaRdv+A0jduQmbvTshmetEDf4Xyr54lGPK3djFH+e+k&#10;WAyqK1MU1hOVRUeSsHRkRk7462MPIvj9O1Ew/gkgeRefp4omH0D+h/cgue8ZKBpwGvL7dEV4/9OR&#10;MvopNCcfZVzsdsT8GlVXZGWRu3Dg5TsQMOEjtGZF8zdyKlucQE4kBVZSZJDNSycg47ErzB+bObAb&#10;YgacguiXeqN+x3zo5AAtmXWMWX2wvNuqL0mBax933b30rg2Vm9kB1RdEoCZxH0qPrkbGtgWoSgoh&#10;UlEyCDi2qbYAjuzSTFi5cAQWJmH8Y+YMfPhZPNHkiZ8tPSai+msXmNYUonHnD9j2ZH8EjnwdjRF7&#10;2XlFw5twGOUHVqCWJr06d9uJS4NtBDBmgoHlMGtAA4PyMdOaUedPeWVmGNjjW1ApO1DLNI+VN2Bu&#10;eDruXxqD0yeE4zfjj+HuJRGYElWEQPYhkleNEwhIZU0Z6bA2Zs712dreXbf2l0tHLhfpjIGpgFD3&#10;sXySEV07HgSoLh7lSDUlPfIP/PrvcR0S7/Wlp/BLef2CwVTwKCCVCktcZYQ6yJSymXOb90mArYe1&#10;O/yAqs9qSAKjWBU/mxOdQkFksM+KSYqgRhagGtPjdTW8TF0ZX9rWT+eCLieyvrK3DNfNicLln2/G&#10;gOELMXxFIDan1CCuTveRQDBGDVYIBIxVSeilUEQ/GwVXfpiiOx6YitlUho7gtaj6ahgSHrkaEXed&#10;j/B7f4e4x69B1AsDkTDyZSpcAOPQxHexWT7DUkmc7ThnARNZTU3sPuwd+RIOvno7Wn8aSUo9EyVT&#10;3kLYh49h61t3YfP79+Pw2FeRNHcUimd9iIxhVyCTQFrIkNz/bJS/ey86QjZSqWos/xoFJpYw6w5Q&#10;pVjqdFSfAtpWY6bEiKh9CHhrKApnaDJ6AO+rQruWL27+HrnP3Iz4m7sjv7+m9HRHwH1/Qs7cL8i4&#10;UwkwLH892665Ft6IHdj/4hAEzfwK7YWZxAaW1ebhshtkHYppoqYYjQtHI/X+y2yX+vzB3RHf7xQE&#10;PnolSldPJphmE/hoU6jTUouaXFAiCDxtjTVorihCXV4Gasnwm5Mi0Rp1DFX71yFv7deIn/8Rgqa9&#10;TGb8AlaPeAkp+7eZfAirNIvA1THj0+oty5ffi3hCViRDkr/jYGpyxFYyNkv7pSEH3l3zcOCR67Dq&#10;jisR9vnTyJg7AnGzPseh0S8jbd86a1XxQZvH6nteacgX63bkYh5kOmujHYK8ZECTs7SDbgnbI5lI&#10;uiW5Gm8uDUSvEYvx5xFrcMN3UXjxQDU2kHBrxq42d5YUuZhd3i2vBoqMU7M2WCYFv074320Aj59V&#10;Wv2vZvk5mLrnXL4F7gJTAamIidWL0vLF68BUwT33S3r9cs18e6myXYWf+KR3NYTjhHqxKe3vv7x4&#10;iXe6j2pwCgBbVV/0z11j8AvE8ft0jV8FLP7tPUqa2hCdnIzJqwPwz3GBuOjLw7h64jHcuz4fsyip&#10;QXxW50/JXyVBd7MIFJdy4EwnB6liOFoeylhbqtFUXITMQ3sQMfVjHPz0eewd/zFSNiyFNz+diiOW&#10;JkbqOhX/MIhApqOlDEjdQdb3MLa8PBR5e9e7FUANDWgrr0ZrSSnqM8ORc3AZopdOQvC0d3D01VsQ&#10;dudvkD2QLFjbvxGUyp69Hm27FpMISTXJWNrF5x1oOF8ZOx5fnRgbE9LyVRW2G3tfuxWFc961wTa3&#10;+QyZUmUB8pbMwGF2EIlDT0XOoE5Iupng/cRl6Fg9Fdq9qaOJzLy5HO0hK7GLbPrwt+PhqatlHFRD&#10;2wWKKi//JcFce642rJqCxCf+hqR+PW15bn7/ngi+/ffI+Y5p18RTf0vYhto9nnkm4Mgw6Giuhjcx&#10;GNnLv0Hs5LcQ8+HdSHjmH8i69yIU3PYbFN96Fq2CUxH+5FVI+WEy8oOPoL6YJr9IH8tovj+/r5jK&#10;bx2k1b7+d/LiWtZ14NbWxuZ4jc+2gh2DutnyYLT/8CHi7vwtjvU7HUH/V3tfHl9leabt0mmd2vn6&#10;a8fpZ9X2s9MqrihugGxiFVGrjKPihtVWrTp1RUT2TZBNUUEWRYhAICAQIGwhELJBICF7gITskH0n&#10;+3KSXHNd93NOQD/Uzxm+P+bneQ435+R9n/dZ7/t6rmd9778U2x++BjvefhzZ6z9BY3GGNZNqaMXc&#10;NCtvrJB5cD0EgSzTQKAV0DMihtxlE6aR/HN2QRfuDy7G1TP34vJx69Br7i5M3JqIIzkFqGpqFEe3&#10;RlIrBqxxomNKmUYVkv1Jpx/df5jz2YHEd1vP6eM8nPLTfcErDNnKRnL6R/ec3fr8/s9y/8PB9Oy5&#10;05Xjm8Tnz6cEthzGa0Tm2uuQU92AedmdGL65Cte8G4GL3wnGLR/txYvbDiMgpw4Z9KrdVr7hAseX&#10;CE0ERIk4jJ0FqgF7A1jhWDNachJRnx6F+sxktBNwbGLEWnmBGkGUcXd10kB9s6aFKSia9wL2k2me&#10;mP8GjbaA4Z1SU5cb0pL6bLScSEQzu7MtUctQNupuZBKQSgedj4K+59sW0+a1H7DlIPjwCb13SKfQ&#10;t5GRMZbunV/GwrwsRaGX7duGkGcGo2Tx23ZOp967pOPh9ObUjrw0FM57GQcHX4hjBO7iu3+EdIJ3&#10;zt8GoSsxnBTJ7U1vD/8M24ZfjeilM9HeqnwRmgRkTIiJ6qShHG2bF+Loc7chlSBa3O9clN3xE0QP&#10;+l/InP40851IsNGxhJq5F/CozpSRerSmReHwkneRT1bcsGwMyl+7AxnMc8lt56DilnNwpOc5yPvb&#10;reggu0cTGzd7jS1r3pgYGxTNjLMsrAa9eiHwlPg+3WCqv1g+ilwTQx6b0ixBS9I6pL86FOEDLkLC&#10;n/4PSkYPRc0XE1EXv4VsPI1xVhPwHIOzEKWLAlNffNQBm7ST8IqWO+msiWWZzXguJIe6F4uLx20j&#10;mO7BC7ty8fHxFsTX0YPOr2WjyMBYlm1sZFg3/C0n8qC69Lvv5/xg6nU+wPw28Tnr1horc903iX7L&#10;h1bx6X3xmohamFyBF4Ni0W/qSvR8ZwmGfrgNb2/LwfIjDYijR+191kSVzJGdROOVYiBiqWb4Wn5k&#10;41KELR1+4alk/5pG0EEj1hIhrwHYKUo6YSg/mZHvB+K3oWrh29g37Pc48twNQMTnRO8qN7OrNZcy&#10;II0ZdjBmLS3SbD+78Wg+joaFo5Ay+BdkjP+I7L7nIfnOX+DkiqmMv5qgScAXWDO1mqDzCETZjWTW&#10;DdhkgJrskCuMCMaGx29HeQCfrdHuLoKRxv3atU6yBh0H1iHzxdtxiPHk3X0Bjg48H3F3XoTi9/6D&#10;eYhmoWShdes8hD5yHeJXf8DwtVCfJU0gUZz8YngEBQ2H7FuD7NfJqslMj7MRODHwPET2/REyxw4D&#10;CsKZx1ICBMuLaTQ2p2FTTwvaK3NRlRyFlkyWWdEheNbPQu7wK5FLMC4eQDAloBa+MohhxDGDbOC0&#10;uJ9g6HbynAamAnmli+G7xpFlYh81dq6/YYAqZilGza64mtS6slQcXDYdIc/9Celj/4qaVe+TjYew&#10;AdA5paxvnR6ltcF8vntcUXomfbTQ3S4jLabXeGcsi3bZkUaM3HEcQ+btw7Vvr8OAdzfjP4ISsZi6&#10;eJBIqxUpGu83vfGGqS786eDputtqcfzu+zg/mJ7BfR1ETxf+R3vS7hvXNZKRSNzSEAeMmvHXjKjG&#10;SpObOjD/QBaeCNiDm6ZvxOWj16LX9L14bWc51uY149DJDpyg3mpJlYMpZyCaY7atjJqQ8Qj4xMxo&#10;0FpobnvRWywdtq5UXeiyHJR8uQT5s15D4Rv/hujBFyO89z+QWfVCx475tF3N+tIQ6VfbN7U7R6mX&#10;IWkLqk4PQmMNGlbMRtqDf2AX90LkDvox4vpdgLLFbxIASwikNGwBr63RFKPhT9qgwFRlI3akLZ5M&#10;OfLC1mPdw31Q8+VchpvPuOsMVuyNnzpNq/IIWghe8cN7ILEfweuunyJd3fMhv0FTwHiC2160b5qN&#10;yEeuR8rG+SwVsm6tWRSQMk51d221gk7XyovE8WlPIKL/PyL3zh8hf9C5iOlzLjJe6Y/OuJVsSPTq&#10;RDUAyj9TR4apMzvt7FWWhdZCdnUynMRNKHntTqQN/CkB+XwcJUPNHnEz2fJ2VkgVy0jdaYahcFhD&#10;bs5b46Zq9DTD7foV0gcDK/rRNKfbfCowJUhpl5zAlI1i+bF4HFy1AOlfLIQnNYGoyAZNW4G1YqGd&#10;GqDfLE+BtL2okGWuxlZ9IcWhuIqZnoS6Vqw70YCXQk/gmjnR+PW4ENzyXgSGL0/G/INlSGOVaS+9&#10;QFf9HTX+bojJ1ZvSZbp9mvv633733c4PpmdwUqSvi1pum5H0/t1GEBKgngJT2huliX4aaVRiqJoZ&#10;1fKo47we1diJ2clVeCggEb2mbMc1ozej/5Qt+HtgHNZknEQSWUM2/elcgHKGp06Yh/HY9keChszn&#10;1Av6ZA4aAiCKiUF0tKDtRCbiFryLrc8ORfTDvRFx7+UIH3IRdj/4W6RPGoGGuJ3oqmPIBLU2pkyr&#10;BPU8ozCAYrKZ+Hq0bfkMOU/dhIzBP0OhvRLlXORNH0FrzKZvzYoT0No1c6x0MWpmXEu+BOwaptB4&#10;IFOO7K2BWPdIP9TpAOOWIouXzY+J2KkdMXgiHiVzX8Ghey9B1sAfkw3/GCk6Wf6Z69G1fiIQOArx&#10;D1+JzC2LGLeYJQFVC/B9wwpaIaEXDNYfQ2nABOy+5xJk3HkBSob8BKn9zkPqI79D0+oJBO5M5pNd&#10;awKPGg2lXTWnkUummADFOhfMZEaicvJwpN35c4IpmW3vc5D20BVo2rYIOo1Ka48t36oXwaMaFd/k&#10;D+tIaTrFTKUVKmMBqjrgqirGLWarGXAy9c7mSnTUssmtIVdsIIBqCIH1ocZJmx+YYPpje8rn1AsQ&#10;dNcwJL3ErpAejzR3YmNWDd5cH4v+M4Jw9eQN6DFjJ4auSMWc9GZEslXOY3hu860AlP9LpLfq9Sgy&#10;y7vfnQ33gwdTHzieyfnu+URGbF4p6m7JeByQOiOSUWpGW2sufbPcOmRETLOaypxF0Iqu8iAgpQov&#10;r0xEv3Eb0POtIPSftRePrT6GyXGNCCY2HKF/DQG4ji2ZCA1VrERhG8DSILTnXuBly2bYzfc0VeJk&#10;/mFUxYXjZOha1K5+Hzmzn0f0a0Ow+ZkBCH79USQHfoLm4iwLtZnd1HaxM4Gfo2voaqoCogNR++oA&#10;ZPQ/DwXs6iZoImrSw0B+Eg2c5sxn+MOxM7FEgpO9GoPptLFbLXwnWB5bvwzBTw1EfYj24JMZdoOp&#10;xukIpgRHbRroOhqJ3FH/hoS+P0Xh4J+SDf8EWQP+AU2v3IKutwcgc9hlKNrzhUqBYdeTiRL0SIkF&#10;3i3sqmuoAp5yNMUEIfklsspBP0MZWWURwzh8x89ROuZRICdFlclks248rWghy3fnOTEMhqXlXGLa&#10;yD2E5g9eQvqQf0F233MMTFOH/Rb1Kwns5UkEOy2iZ90K7FjfgmL3NieF5hij0xXphsDVzfDbDLWA&#10;VCJAN3bN8raJI4IxmarGgj3sgWgsWtBnC/t5T3Wv6T6xSvV0dKpZMGnmpANVeHRFEgbPDUWv8YG4&#10;aVwAng2MwZLD1Yio7rSxefWQCPdMm3o3DFPxqGFmeqRDX3dKu8/ptwjE6df87tvdDx5Mqf4m36Qy&#10;zjgkNCCBhtjCaQomMPWNn7bTIF3Xmwprius1Hvqn+tL0XBe+hI/vK2vHooQqPL8hF7fNjcclY3fj&#10;inf3YdjKw5gaXYzg7AYcruu07pnGUzVZJcPQ88Z3xLQ0aSWOya6z+A9TS6Frp+lVZKPjSDjqolfh&#10;+Lr3kbZoPHLXLUTbcR2gRgBhem2vd3MtKnKOoDw5Fsg4iM71s1H+3I3IGnQecgikyf3OReHYB4H0&#10;aHS2kE3R4MVsNPnmQIHfzLPrzIpdkVM3leNY0AKy5DvQtOtzG4vtbBenEsNmuju1U0fDDRoLrkLb&#10;zs+Q9/QtSOv7YxxnfPl9zkHpPT9Dzf0/Q8H9v8TJ/Rvkk2Grm09ANwZMkKE4sGJ+y46i4tN3cHDw&#10;L5F96zmoJrPO7H0BMh+9FR1RW1loBGEyWU9XA/PewPJjt9/GjTXUIbZI9MmOR/XMvyDpnotRcO9F&#10;yBv6Cxy4738jf/Yz6MqNoJ9aNh6Kl40my1o51pK3Rv5ic8YPbxhwOnG7fFyDZezVfjMujdsyTg38&#10;2rparU7gNb3Hv5n5cYMDgmY3jKQtnWn1HViTVYtxkQX4U0Aqrpi+F5eO24m+H+zD88EZ+DC+COFl&#10;LbbESb0ipUcQL900Fq/68rFi/va5rwOoz+m3H0y/n/ODKZVV8k0q44DUiQyvTWdiepXRrgmU+DTV&#10;zu0CIohal0/rGqW8Bjb8pj9aDI24g4yzwyYBdIDEPtLZj4604tmNuRgwLxI9x67DTWNW48F52zF+&#10;2xEEElT3nmSXjv5K6F9Lq3Swirp8YlZumZIMWd1BpkOGyvjs8GUCle1waixkNzWbgJOBTm2vZDrE&#10;oplAtJ8sRfruEIQtmImji6Yj5a1/x757f4NkdpczCaZJZGh5L/YB9qxhV7SC4RHKCSjqegoPjG2p&#10;ERG4CzC0NbXyGI4unogdI/qhNWolnyki8a2mf8FNF8GI4EOGqGc0DqpueMPyqTg49Dc4OuBHds5r&#10;8SAyYsZddt8v0BK3nTAtQizg1DCHAy71BlTyWsyulRQdiVtx7NW7ETfw58gb8E/I63sh0gZfguo5&#10;b5J1xrMNqWIV6BQFbarUGCpDFUNs0/hkI5ojghH/0t049kI/eN4fgdJRQ7Dxnkuw7/V70Z623Z5X&#10;L0Avh1PjJrhT86ATmdTgievZmCpBiAl1aVO3muVsZ8kK3OhPdwxUjS2q56HG0a1d1jI7vf1BdZ3L&#10;FuQAWeaarAaM35qBe98PwfVjVqLnxLUYPD8aL27KxyfpTYhmNrSzSc/pec3uOyDX+DpLyeqIIl2l&#10;dOu00uv9fSb3Tdf97szOD6ZUKVNu79/f5Gw9KJXUNwsqUbdMC+59zpRP/+SHACPDMvYh0d8GOloS&#10;JaV3yq/xUZ1MlUF021Xcgulhx/DQx9tw0/jVuGrCBlw9NxpDVmRhcmwdthGnUoiaOuWHsGaAqs6l&#10;S48zUBuKkDBdHTpWjt1it//+JEFDazUJvryv4QJjUA0nUR4fi9iFsxE+5nmEPj8EYY/cgFh2r9Pv&#10;uRDJg85F8gOXoeZ9AtIxvcOfYKSlNMynLQeyOGW8/K18NxE4k3fiwDuPY9fDvdAWuog0KZ/P1LKs&#10;CP9ks7Yelc952I21E7V0OPTR/Tg+/TkkkwkWDDwHRYPPx3EyzLoHLkZ7QoSxLQNjApPYljEu5t8m&#10;UqwBI2dvKERn1Bqkv3QXDgy4CNmDfonU/j/HoQd7oGntVIJ2EllyAdPNBoWNkDUpOiOhjtCVk4zM&#10;OaOx9el+qFv3nk2A1W6ZhzVP9UXI83eh9eAmAq72+deT2bIRYvqZBItf7FEQb2Wv/HnzKKAlpNk9&#10;TSiqZyHA9HbkvWWnIRLtUOpAKctUupBGldpR1Yk5Byrx8LJE3DBtN64bH4zbJgXhkcVhmBWVg92l&#10;bchSA8tnxPk1cCK9MqA3tk1FMV1V2VDvNK7tTauVn8pMeeC1050fQP/rzg+mUmrKd6nQV8HUiUDE&#10;96CboHKM1cI0Y3PGYr8JqPoWk5WBickQ5sSP7LcMQd25oy1d2F3ehI/Tq/FEcC6unBOLX4/bgZum&#10;7MT9H0bilfWJWJpahNja9u7378iQXKeZ8MB02SnwAnDr1glsmF4CoM1+6x7TbMyS3d7OVqaiphRt&#10;uSloTt2Lpthg1G9diLolr6Nqwv3I+su1iHrwD9gxrDdiJ76KutSDzLPGAwVkCovfBEWiNYWAdiIO&#10;FYvGYNOD12L3sKvQsHgkaZPebVTJ+JvQ0cpy8p77auArNisgbK2GJ24jMp7vjWSy0+zBF6Cg77lo&#10;Hn45PCkx1viI+dsuMpWvPoxboGxhqZHQgdq1OWiPXI3ckQ9h/52XInbQPyPij/+C2Cd7omDJSHRl&#10;as1oLtNK1i4WXZGF1v3bkTDlDWz52zDkLpvG9O5neRWgqzwNKStmY+3Lw1AZsZ7+yUw9dQQjgbrS&#10;zrwIqPgt4DxVz0wXy0bMWcMTqluBqCYV1auoY7p9dVavv3ld3fOYmjYsis/Dq18ewAPz9+LWyVvw&#10;+zHB6DlrL57elIOF6bUIL29FJotbwz8CacVhAElhirqHm1Q3jMK69iaMU341RCRWbY0QRc4aYu9v&#10;Od/fp1/zu+92fjClgkm+S23OBKYS01iFIQWWMXmV8JQxiRHQ72lgKmN0I1o6PJjqbV0yGahA1QGk&#10;2GcY7X1R2kmM23UCTy2ORZ/RQej5+lIMnrEezwbGYuKeLCxOrUUoaaq2BLphAN8yGLFgmpgZE1Mo&#10;EXPiR7Fr8kSTRTpEQ7uDdOCKTmqyl//V5ZAiEVCSg9G8Zykq1n6I1A8mImbOVFSlEUz5rPKkPIv5&#10;tBbn4ETENhxbvxT5s15E3OM3YfOgixF+96VIfOJGVC4Zha6kEALtUXTVk0/rvFWN3RHVDZBt0oU5&#10;r81DQ+AMJA2/DtED/wmZd16Alr9cDc/hfd1gakMDgg2LX8/qL5a7WKstHWMeGorQHrsVJfPHI/PN&#10;h7H30RuweuA/I2hYD0RPegopC0cjMWAaYj6fgqiPxmD/zLcQNe0NZK9ZjK6CdDL4cjY0LEkdNVd0&#10;DDl7tqAxP51VXW/Ar3J1TRfLTnVnTNClhz8cyNqHdcD/lTuBp4BUgwyaXBR4ptF7SGknFrPhnBxx&#10;HCNYp32mrcF1by7GgMlf4onPDmBCWD4+zziJPawe6YR0w00qOUZr+mR16vSYsRtQWt1oTFkNKFko&#10;L9h9N1kqnf2q+zpw+sH0+zs/mHqV8LvB1CmXE2fMpwvRkt9UWH7zlym3lNZMX9dNuWXwvKOJCJqY&#10;Duq19z7RMN2aSSo59V7+NR6qbrxWQpbw8s78Nry/pwAvBBzAnXNDceO0regxIRi9ZuzG44FH8d7B&#10;CqzKa0RYdTsSW93QgRivMyGDH6/RCQa8kxPGUSha4qNlPzp6UDPmXbTcTpq+fWvtI6WiGM3HjqK9&#10;xk1xGAAKpRlOS2YcEj6djtBRI7D/6VuR9Ni1SH38BiQ+1ANR912OQ8/0Q/aM51EeshxdlWUqdGIO&#10;DZ+smfhuZWZ727Ux4cQhFH74BkLu/QNi7rgQJ/9+MzzZcQ5MrdERNPFbY4Gi2KwP5U65UVlqEb2d&#10;1aXue3keWiO34PiSKUif8AwOvP4AIl6+i3I3wt76E7aPfRg7J/8ViUx7wyEy1oYK1hHLQ6dM2Uy7&#10;WiA1mIqHpWd1p8ZQ021aq6u4yA9V92q0WMeu9pUmfQSm7gAYsdJiBpPW2IHwijasymnElH0VeGTV&#10;YTLPcPxu4lZcwzrt92EYnll9APP2FWJncYcBqJ6ViOF265K++bcxX+kLRTH72LGdvqUy1bpkW1Ug&#10;ndNzTof97uy7HzyYSvHd59vdV8GUytotUlAfmBIUKKd4iZcpEDFkAG6JjBioINYBqnFXgYRYhA6q&#10;aPcag4zCG1czw6zgb71WIpW96bVFHozeW46HAlLQe1YorhkXhBvGrsSAd7/EiOWRmLI3F4HH6hFf&#10;14kc+i8keJUwpmqmRkvnNcamTQK2IoCQ4FIpMCJQ2V5zgazgVvPKusePJtS0pVMnVJEB6r3+dmCI&#10;ILsyGy1Ju9AQ+gXa1s2CJ2ASmpaMRs3Hf0fVR39H7uyXEDvpOSQvmwNPRSFDIz4zjw4LWVJaVSAw&#10;12L+ljK0J+7C/vHPYuuDV6Bs8mPoKjzMlLCdEYAzjfZmWi+Y6nlBllukpLM21VQI9FjOesGfziPQ&#10;O/yLkoCscHQmBKMjZg08CevQmRvKgjlEKs/7zZUsezF1ARbrS+L97ZoMgbnYvoY4NHmm0zzVaVb5&#10;uboSYxT71PpilTP5LfKoGoc1kcS6WJtRh8nbDuOpRXswcOIG3DZ2PW6aFIybZ+7EfcsSMCq6AoHl&#10;HYhjhHrFuCaVtM9e7NYaHOmNVoqo4VX+mXelzdWWY6gOTFku3WBKwNdElMpNdcl0Svzu7LsfPJj+&#10;d90ZwVTGbjxCxk/Q1NIYA1CZhe5LBF4CVF7XPYkBLg3HK3yI1x3s0hxs3E3HY4itJLV0YX9dOzYX&#10;1WN2zDH8+dOtGDQlADeODUDPiV+i9+ww3Lc0Hs9vzsWMuAYElQAHmUwZqVir1ixqmZUOKbGXu1mc&#10;TJ/SqvWNTJv4l/5XmpUOGaPGJj3aoeNNs0esp5UMto6d12qGXJHNwDMoaegqTiAixKPjRBIa85LR&#10;xC6zXrshCG9m/hWyzXSLBWqSjICqd0KhsRw1h/YiL2AuWrZ9QTZbzJjJYA1ICAoSA1OlmWmycjVu&#10;yvQK8HhNYKIxYe0O0wJ5vUK7rRqdTRUEWBaG3jHfXsZGQhNqbFp01oFHjZrqQM8rbMYpIfa45kYn&#10;jLm3PAleVbdt7NbbYS+8r+EVAaC2bMZZowdMPliPJzdl449LDuH298LQa8x63PzWCgyd+iVeWr4P&#10;H0XlIySvHrE1HhxmsBoH11CNQFl1rbeIdrNNS5dXn7p1yiCSaXFAan7NvxpuNYzSGumitIjPqx79&#10;YPr/xfnB9L/pfGDqEwGPGJ0YmxTZXj+h/ezGDGT0NHsqtBPn34k+xnFMbO0qv034W1shZbQyY4Gg&#10;hgDcigCtBOhCWHENVhwuwpSY43hyfQ76LkrA76aG4rIJW3D9e7sxdFE8XliXjulkrZ+mlGJz3kmk&#10;VXhQTtak8ARWitl+WdyWA+vI2uSWrtGY2z2ELAEVPwIXAYszbgExxRiRGKsMWBxNi3WUahmwzFlP&#10;uE6ye8kbcyvGqfWjKicxdH7Qwo5tcR6ZYy46m8WuCCqaTDPWxWcM7JwY27KPt/RUF0wLNFYoUFF6&#10;JLzmW1Vh8QhstNRKAKX1nkq75YM1wvA1SWdlTxEUiYfqlX+2/IjCUJgPoIzAmVntwfb8k/gkqRiT&#10;9uTgr4FpuHv+AVz7XjQuncxu/NRIDFqQiBdYNzOjirDmSC0iS1uQx0ZRQzkqIXXZreTYwDQRKNm0&#10;WPyn59OlT6IUCFB1T9d9/limyhuB3oZETO/kV02N6ozp5jN+d/adH0zpvk9D/X+36jRiGTMV1Aem&#10;bv2nwJVKTdZl429Sfik+n3Bm4PiU1/xNZJwS/TYwpRiIMXyxLTFaPW/dTiZDO6K0FEbAepLXtFxK&#10;R6/toYUvyenAuMgyPPNlCh5YHIk7pgXj1lEr0Wf0Svzx3S/x+IIwjPwyFXOjirH6aC1Ci1qxv6oT&#10;qexp59GqNSyg81r16l9Nmqi7qZlnTZDJID2MW2tmlU/CHPPHdAvgCHYkkPAQmGwMkzCh81X1Mjst&#10;p3KrDdzCdK2tVDg2hizDVxkZGIiNOWZlZSdg0IfPasnXmcBUBcOioCgNDE8sVveUOguPIm/8zxaw&#10;ixELlAS2Bka6zvQwINWP8imQE3Bq0kdsUa/y0KRRDMs3vLIDoYVtWJdZj4+jT2DshmQ8tmAHbp+6&#10;AjeNXo5bRgXgjqmb8NCig3huYzbGRFdhWY4HsWy5fEvbVGfqcSh3qnf9Ux7bybzbmXc1OkqPsud0&#10;TOn05ZtPMMN2jQ/6xIrCJsOkb8wbRaFLc2yogn5Uf8yG351l5x8zNYWUalELv8P5FPrMTvccmLpO&#10;oNe/GT/FQMKr7F6FdkrtRKCiv2VUZiD6m+ly770n8NC41Mm05xiGvV9fgEI/5pehCKA0Vifw08y+&#10;uow59Hygqh2rk8sxKTgFTy/Yg6HTt6LvlE24asoW/OukEFw7dRf6fRSHR1fl4vWd1ZiV0Io1hZ0I&#10;q+9CLFElRcyLRaT3BlVTxIjVeWwiGAkImGKXdxowLVmIZYCmF/kZS1R+BKbMvwNT5cRNzFgYZvAu&#10;LzoXVDPjbg2vF4zJjd34JJspA0HGxzhsJt8rKlsGQBTn7zaG3kow1TivlY9qxZtOSx/vMURbVSFA&#10;lR/eU70JPJVHTfrl0uuRti6kEDyja4HVxR2YkdaIF3eXY9iqAvT/MAE3Tt2LayZsx9UTt+LmqcG4&#10;a+5GjPgsHNO2pmN9ag0OsYHKZbEUMUwBsq/sxPrF3cV4nXhZo4nSIwB0NW5deF63cjQ9kvAKw1Se&#10;3DM+UTHIr+57n+F1ha141MtQv8kPpmff+cHUjF0qSM38DudTzjM73ZMZyOSdYcjrGbukXgWX8uvb&#10;lN0M3t3rFoYq5ndqrE4QJFDidYKkZsNtGyTBh/1UPiNQYnh8UDkSoMt4xCpLSWczGnU2QDtCTjRj&#10;0ZEGvBhVifs3aEjgEK6eGoErx4fj+sm7ccu0cPSbGYb7Pg7D0wExGLkpGXMic7AqtRJhea1Iquiy&#10;iS0BthiWhhrE3gQUAiOJwKKZqVH8+hYLFdvTdQNiihh1PYFB/tVdbqKfRo/2y7tBAjeUYUeckBXr&#10;jfpu6EH3JBYHn3FxGdQam1f3XKxZEzN6Ru/u0oSbmLUbQXSz40q3T8pYZlmkognMW/iJNqxOL8fs&#10;vUcwam08XliyHw+/H4FB03fjxik70WNKKK6Ysgc92HXv82E8/n1dPl6NYRc/pxGbK5oRdbINGU2d&#10;qGAliN2KDap2CXNWR9oKK6iUjgjW1aioh9HKdKsXojp0OmCQz48De9MbVq4TheWuuzCc+AD5q3rk&#10;rsmfmzLTU353tt0PHEylbFQzEynnaQr4/yinHP+mkhoHMiV3H/n5yuSAnqEx2HV7wivmj7+8wOsL&#10;36VL5kSGpu6fx3WZ6YUsS2BNP2Iq1lWmiGnZTcbDf5qNdkbkludokkTgoa5mNLvzIWRcQQWtWJJY&#10;jff2FOOtDRn48+eRuI8Mq9+EFbh51KeUpeg/aRWGzNmMYfN34cml0XhpQwpG78nD5OhCzImrwKeH&#10;m7EmvxMby4BQomosaV4aAVfxaDGVWLLAV2ssxdB0/qa+lRZ9S5Q2dX0lTFa3P5/Ir/zonkTXFJ6+&#10;BeoSn19d1ySbJtt0GkESi0TbLkP54JZiD1bntTHNDZgbX47JUScwcnsOng9Kw+PLDrJrHo575m5C&#10;v0kB6D1qMfq+uQSDx67EsDlb8WxAPN4MycL0qCJ8klyDoNwWhDKhscyrJvd8jYtAXLUmNqgxUI2j&#10;qyaMFWv81jZRuAZUG4Kb2RgaQ1d9q/59jbDpEuuYYTp9UF37uvB62t0XVHtU1xRdPaU/0hUXjvn2&#10;Xad/vzu7zs9MzxqYOueUncaiMUDBmC9cAp6Nm0pkDHZP5ubC8YGtE4Zh/iX0o6UwDFPdXr0f39Ya&#10;yjAoxmgZjjrc7YyzXUbJO/JjRkkRWxE71PicS5UMWMt49GJANyYoBlXJ7KQTcXcVNyAwoxTvx+Zg&#10;9I50PLcuCQ8RRAYuOoAb5kXh97PC8ev3InHR9Bj8akYsLpudgGs+zkTvz45j4OoCDNtWghfCqjEy&#10;rBLv7qvGR+zuLsisxmeUwKyT2JTbgO0FTQgrbEZESTOiSxsRU16P2PIGxJHZSeIpCdUtSKhqQXx1&#10;G+KqPYivbMUhSlxFK2IrmhBZ0Yjw8kbsKmnEzuJGMu4mrM9pwJrseixnPJ8crcXMlFpMiKvF61HV&#10;eHZnBYYFF+GuwCz0+ewYrp2Xit++tw+/mh7BvETgVzMj8Ju5sbjmo4Nk6/sxbGU8XtqYhInb0/BR&#10;dAGCMmqxp7IDKWyE1DgI9NVA+di4mLSxcIrVC8ter7ZpZJ3oMBQ3SOOt73bWMXsVrGG7Y5s3fDqh&#10;MU+7z7sCVdWj6Zvz7WpPIj2TTqlnIj8CbfcR73VMWGH4wmHY0in69buz7/xg+i1g6u5/9drpciZn&#10;LFJA6l2rKQOxEStjjU5s8sP8aZJGYVHtDUQplg6BKQ2Lyi9DsBOo9NvSSf/8+MbRNEGlMUiZkZsO&#10;cuBpE1Z61tiNoFsDBWS3NtFDQ2Q6dE0pZEosXn3r2D+xOjE6vbNKR77FUbYTQD4nA5vFG6PSPXgi&#10;shl3bqpCn8AT6PlpFq7+MB09Zh/CZTMj8VuC7VXvhuHaMZvQ6531uHXSetwydQ1um7AS/cetwr1T&#10;N+CROTsw4sNd+MuCHfjbp9vx0mdb8fLSbXj9i91444twjFy5F+8E7cM7a2Lx1uoDGBkYhzdXxWLk&#10;FzF4Y3kEXl6+Gy98vgPPLtmGJxeF4LFPQvDQB1txz7SNuGPyOvSeEIQbxwWh54T1uH7iJlw3aTu7&#10;5bvwh+l78K9M45Vz9uP6D+Jx46IU9F2dhSHbyjA8pgkvpwOTmcdFzGsI86z9XmK2Wu6kCShNzOlo&#10;O4GnalbddVfuLGuVOctR9ejAy7FEgauWgmkYQn9bHfq66/yo7qxevOBoO6rsNCnVP31IDFBdaL6B&#10;DvfiSOqUAJVh6Hk32GEDHl59oXSDqcBauqkBoDPrr9/9190PHkzVejs5G8qlMKT0p4ldoxhier+9&#10;19znTO7U8+4ZXTuzTxeS4nFxub8tBBOLz/7JsL1XxWTEUPjb/EjsmhuhEzQ7k3QsS2OSep1eDa9X&#10;MD2lbR043tyB7Pp2ZFQ3I7W4DkkFlThwrBhrkoqwICYfc0NTMWldFEYtD8Urn27DcwS74XM34L5p&#10;gRg8PgD9xyxHn3e+wG3sPt9CgO01NhA9x67CdeMCKWtw7dg1uIbf2pBw1fi16EG5enwQhdcmrMb1&#10;4wNxw/jV6DV+FW4dtxK3jvkCt49bgbunBuGBGWvx6Ox1+PPHmxj3ToxdsRfT1x/ARzvTsDQmFysP&#10;FWNPZglSjpcjtaQGR6sbkVvfZnkqJiOsIJjVEvy0JVdTX75ycBDlWL+DRTlXft0lL6CU2G/fXbvM&#10;qnS+zOlv+9LH1Yv9pXoncFq9e+VU4y0/itcrBEoLSLf0rIWjj/vL+ae4yPnN+xK753dn2/nB1O+8&#10;zpmgGZ791LeM2gGvJrhAFtQthJZTIqbTRH+NqO7oQkErkEOgTauqR1xpLfYX1iLieC125tcgOLsS&#10;q4+U4vO0EixKKcH8lDJ8kFSKWYfK8W58GSYeKMW4/SV4J7oEI6OK8WZ0EUZG67sYo2JK8U5sKcbH&#10;lZjfmQnlmJtUho8ZxkLKsvQyBGVWITirGjtya7D3eA1iBfSlDTha1Yx8AmZRK8FSy08NiJR2dYdt&#10;sZn7W/kkgzORH1/+rQwkAid6NXDzO7875fxg6nff4gw13C+Ch48t+5hS94fXNCShg0g0bqgxWI0l&#10;+kRji5o40oSSRJM0GkrQGlZNTqn7rGEFibrT2RStl9WLCX2ig1w07KB78iO/2m2ksUvf5JbC801C&#10;KR5NUp2eFq020Niw0qiJGjcW6cNG5UOi37pAkfNdsIt+53ff5ID/BN9IdbQawKyiAAAAAElFTkSu&#10;QmCC"/>
  <p:tag name="ISPRING_PRESENTERDATA_1" val="VHLhuqduIFRo4buLIExpw6puIC0gVHLhuqduIFRo4buLIEjhuqNpIEjDoCA=|VHLGsOG7nW5nIFRIQ1MgVHLDoG5nIEFu|||e0JDMDdGQzhFLTJENUEtNDIwRi1CNjk0LTdDOEZFREI0NzdBQX0=||SVNQUklOR19QUkVTRU5URVJfUEhPVE9fMg==|MQ==||SVNQUklOR19QUkVTRU5URVJfUEhPVE9fMw==|"/>
  <p:tag name="ISPRING_UUID" val="{176CE5B4-C49E-45FC-9288-A71A95DA3FD2}"/>
  <p:tag name="ISPRING_RESOURCE_FOLDER" val="D:\e-LEARNING\B8  Dấu hiệu chia hết cho 2, cho 5\"/>
  <p:tag name="ISPRING_SCREEN_RECS_UPDATED" val="D:\e-LEARNING\B8  Dấu hiệu chia hết cho 2, cho 5\"/>
  <p:tag name="FLASHSPRING_ZOOM_TAG" val="39"/>
  <p:tag name="ISPRING_PRESENTATION_INFO_2" val="&lt;?xml version=&quot;1.0&quot; encoding=&quot;UTF-8&quot; standalone=&quot;no&quot; ?&gt;&#10;&lt;presentation2&gt;&#10;&#10;  &lt;slides&gt;&#10;    &lt;slide id=&quot;{84E89CE6-49A4-4D6C-A7E0-9CAF46CDFC53}&quot; pptId=&quot;284&quot;/&gt;&#10;    &lt;slide id=&quot;{B4F28C6A-979C-4BF8-B869-B8382306EF3A}&quot; pptId=&quot;313&quot;/&gt;&#10;    &lt;slide id=&quot;{BD3C5858-118A-43C4-9822-D4AF6D944AD2}&quot; pptId=&quot;285&quot;/&gt;&#10;    &lt;slide id=&quot;{523C7A72-8FFB-44DF-8286-0C188C204D3A}&quot; pptId=&quot;286&quot;/&gt;&#10;    &lt;slide id=&quot;{1E0AA2EE-60DF-4CCB-B870-016CA1D0209D}&quot; pptId=&quot;289&quot;/&gt;&#10;    &lt;slide id=&quot;{845F2BA1-34BC-4CF9-B8E6-F703DBFD7E65}&quot; pptId=&quot;257&quot;/&gt;&#10;    &lt;slide id=&quot;{F260E7E1-6D60-4D61-A596-A82EB4ECAD29}&quot; pptId=&quot;258&quot;/&gt;&#10;    &lt;slide id=&quot;{F4E666D3-7E02-4CA5-95FC-B63ABAFCF05B}&quot; pptId=&quot;288&quot;/&gt;&#10;    &lt;slide id=&quot;{DD7A8D2E-8860-4AA2-81D6-AEC143FCB220}&quot; pptId=&quot;293&quot;/&gt;&#10;    &lt;slide id=&quot;{48940C84-8D22-4512-9266-261A1D44E25E}&quot; pptId=&quot;291&quot;/&gt;&#10;    &lt;slide id=&quot;{23413EAC-F653-4096-81F9-644F8673FAC5}&quot; pptId=&quot;290&quot;/&gt;&#10;    &lt;slide id=&quot;{697F8340-06AB-4383-A437-47D43F723E03}&quot; pptId=&quot;315&quot;/&gt;&#10;    &lt;slide id=&quot;{73453D7C-F563-41F6-9648-9FDF8573E4D6}&quot; pptId=&quot;329&quot;/&gt;&#10;    &lt;slide id=&quot;{C3A1DE81-344A-49F1-9C98-9736F26657C6}&quot; pptId=&quot;326&quot;/&gt;&#10;    &lt;slide id=&quot;{90260E6A-1F23-4D84-BA2D-7D245E77D3FF}&quot; pptId=&quot;298&quot;/&gt;&#10;    &lt;slide id=&quot;{EBFDE2CF-D5C8-4AEE-A221-7E6629BCC42D}&quot; pptId=&quot;299&quot;/&gt;&#10;    &lt;slide id=&quot;{7ADA380F-167F-4C63-96EB-E82328E0087E}&quot; pptId=&quot;300&quot;/&gt;&#10;    &lt;slide id=&quot;{99EAD013-ADD5-4A27-A759-47D582113CD3}&quot; pptId=&quot;324&quot;/&gt;&#10;    &lt;slide id=&quot;{4EAF8A51-C4E1-48B0-B1A6-A065178BCD39}&quot; pptId=&quot;330&quot;/&gt;&#10;    &lt;slide id=&quot;{C3375047-DAAF-4C13-A030-D3132F6DB3AD}&quot; pptId=&quot;327&quot;/&gt;&#10;    &lt;slide id=&quot;{FBD9C965-E8E4-4412-9363-91E06B8F31E4}&quot; pptId=&quot;262&quot;/&gt;&#10;    &lt;slide id=&quot;{F489C40A-F0A3-4170-9203-492E2A4B269B}&quot; pptId=&quot;328&quot;/&gt;&#10;    &lt;slide id=&quot;{AE7064BB-785F-420A-900A-C56C8B1138ED}&quot; pptId=&quot;303&quot;/&gt;&#10;    &lt;slide id=&quot;{0920F565-A097-4FE2-859C-F75E164D6AA5}&quot; pptId=&quot;304&quot;/&gt;&#10;    &lt;slide id=&quot;{5C521AFB-EDAC-4FB4-A827-A1A832906457}&quot; pptId=&quot;311&quot;/&gt;&#10;    &lt;slide id=&quot;{06EF71A7-621E-41E9-9E67-7240F1931BB0}&quot; pptId=&quot;308&quot;/&gt;&#10;    &lt;slide id=&quot;{DBE824A2-7E5D-4740-8C9A-3A88268E65CC}&quot; pptId=&quot;309&quot;/&gt;&#10;    &lt;slide id=&quot;{632D99DC-C4DA-4EC9-B2F6-E7F53EDAC3F0}&quot; pptId=&quot;310&quot;/&gt;&#10;    &lt;slide id=&quot;{095D43BA-5081-4173-BCD3-D830819FD42A}&quot; pptId=&quot;312&quot;/&gt;&#10;  &lt;/slides&gt;&#10;&#10;  &lt;narration&gt;&#10;    &lt;audioTracks&gt;&#10;      &lt;audioTrack muted=&quot;false&quot; name=&quot;Mai-Truong-Men-Yeu-Be-Nhu-Quynh&quot; resource=&quot;fe51dad4&quot; slideId=&quot;{84E89CE6-49A4-4D6C-A7E0-9CAF46CDFC53}&quot; startTime=&quot;0&quot; stepIndex=&quot;0&quot; volume=&quot;1&quot;&gt;&#10;        &lt;audio channels=&quot;2&quot; format=&quot;fltp&quot; sampleRate=&quot;44100&quot;/&gt;&#10;      &lt;/audioTrack&gt;&#10;      &lt;audioTrack muted=&quot;false&quot; name=&quot;Slide 3 - huong dan&quot; resource=&quot;2f1f0fc5&quot; slideId=&quot;{BD3C5858-118A-43C4-9822-D4AF6D944AD2}&quot; startTime=&quot;0&quot; stepIndex=&quot;0&quot; volume=&quot;1&quot;&gt;&#10;        &lt;audio channels=&quot;2&quot; format=&quot;fltp&quot; sampleRate=&quot;44100&quot;/&gt;&#10;      &lt;/audioTrack&gt;&#10;      &lt;audioTrack muted=&quot;false&quot; name=&quot;Slide 4 - Thao tac&quot; resource=&quot;fc74adf7&quot; slideId=&quot;{523C7A72-8FFB-44DF-8286-0C188C204D3A}&quot; startTime=&quot;0&quot; stepIndex=&quot;0&quot; volume=&quot;1&quot;&gt;&#10;        &lt;audio channels=&quot;2&quot; format=&quot;fltp&quot; sampleRate=&quot;44100&quot;/&gt;&#10;      &lt;/audioTrack&gt;&#10;      &lt;audioTrack muted=&quot;false&quot; name=&quot;Slide 7 - Bai moi&quot; resource=&quot;76b5e4d6&quot; slideId=&quot;{F260E7E1-6D60-4D61-A596-A82EB4ECAD29}&quot; startTime=&quot;0&quot; stepIndex=&quot;0&quot; volume=&quot;1&quot;&gt;&#10;        &lt;audio channels=&quot;2&quot; format=&quot;fltp&quot; sampleRate=&quot;44100&quot;/&gt;&#10;      &lt;/audioTrack&gt;&#10;      &lt;audioTrack muted=&quot;false&quot; name=&quot;Slide 9 - I lon&quot; resource=&quot;ea64c499&quot; slideId=&quot;{DD7A8D2E-8860-4AA2-81D6-AEC143FCB220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13-vi-du-1&quot; resource=&quot;615482c4&quot; slideId=&quot;{73453D7C-F563-41F6-9648-9FDF8573E4D6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15-II-lon&quot; resource=&quot;0dfaa192&quot; slideId=&quot;{90260E6A-1F23-4D84-BA2D-7D245E77D3FF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19&quot; resource=&quot;c68b4d9d&quot; slideId=&quot;{4EAF8A51-C4E1-48B0-B1A6-A065178BCD39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21-so-do-tu-duy&quot; resource=&quot;907b3162&quot; slideId=&quot;{FBD9C965-E8E4-4412-9363-91E06B8F31E4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22-giai-quyet-van-de&quot; resource=&quot;e570ad7b&quot; slideId=&quot;{F489C40A-F0A3-4170-9203-492E2A4B269B}&quot; startTime=&quot;0&quot; stepIndex=&quot;0&quot; volume=&quot;1&quot;&gt;&#10;        &lt;audio channels=&quot;2&quot; format=&quot;fltp&quot; sampleRate=&quot;44100&quot;/&gt;&#10;      &lt;/audioTrack&gt;&#10;      &lt;audioTrack muted=&quot;false&quot; name=&quot;Slide-24-Huong-dan-ve-nha&quot; resource=&quot;cb53d4a9&quot; slideId=&quot;{0920F565-A097-4FE2-859C-F75E164D6AA5}&quot; startTime=&quot;0&quot; stepIndex=&quot;0&quot; volume=&quot;1&quot;&gt;&#10;        &lt;audio channels=&quot;2&quot; format=&quot;fltp&quot; sampleRate=&quot;44100&quot;/&gt;&#10;      &lt;/audioTrack&gt;&#10;      &lt;audioTrack muted=&quot;false&quot; name=&quot;NHAC-NEN-VIO-LONG&quot; resource=&quot;ceca8084&quot; slideId=&quot;{06EF71A7-621E-41E9-9E67-7240F1931BB0}&quot; startTime=&quot;0&quot; stepIndex=&quot;0&quot; volume=&quot;1&quot;&gt;&#10;        &lt;audio channels=&quot;2&quot; format=&quot;fltp&quot; sampleRate=&quot;44100&quot;/&gt;&#10;      &lt;/audioTrack&gt;&#10;      &lt;audioTrack muted=&quot;false&quot; name=&quot;NHAC-NEN-VIO-LONG (2)&quot; resource=&quot;41244d61&quot; slideId=&quot;{DBE824A2-7E5D-4740-8C9A-3A88268E65CC}&quot; startTime=&quot;0&quot; stepIndex=&quot;0&quot; volume=&quot;1&quot;&gt;&#10;        &lt;audio channels=&quot;2&quot; format=&quot;fltp&quot; sampleRate=&quot;44100&quot;/&gt;&#10;      &lt;/audioTrack&gt;&#10;      &lt;audioTrack muted=&quot;false&quot; name=&quot;NHAC-NEN-VIO-LONG (3)&quot; resource=&quot;96ce071f&quot; slideId=&quot;{632D99DC-C4DA-4EC9-B2F6-E7F53EDAC3F0}&quot; startTime=&quot;0&quot; stepIndex=&quot;0&quot; volume=&quot;1&quot;&gt;&#10;        &lt;audio channels=&quot;2&quot; format=&quot;fltp&quot; sampleRate=&quot;44100&quot;/&gt;&#10;      &lt;/audioTrack&gt;&#10;      &lt;audioTrack muted=&quot;false&quot; name=&quot;Bai-Ca-Nguoi-Giao-Vien-Nhan-Dan-Lan-Anh&quot; resource=&quot;ab747367&quot; slideId=&quot;{095D43BA-5081-4173-BCD3-D830819FD42A}&quot; startTime=&quot;0&quot; stepIndex=&quot;0&quot; volume=&quot;1&quot;&gt;&#10;        &lt;audio channels=&quot;2&quot; format=&quot;fltp&quot; sampleRate=&quot;48000&quot;/&gt;&#10;      &lt;/audioTrack&gt;&#10;      &lt;audioTrack muted=&quot;false&quot; name=&quot;SLIDE-6&quot; resource=&quot;f696477a&quot; slideId=&quot;{845F2BA1-34BC-4CF9-B8E6-F703DBFD7E65}&quot; startTime=&quot;0&quot; volume=&quot;1&quot;&gt;&#10;        &lt;audio channels=&quot;2&quot; format=&quot;fltp&quot; sampleRate=&quot;44100&quot;/&gt;&#10;      &lt;/audioTrack&gt;&#10;      &lt;audioTrack muted=&quot;false&quot; name=&quot;Untitled-Project&quot; resource=&quot;5acc4357&quot; slideId=&quot;{23413EAC-F653-4096-81F9-644F8673FAC5}&quot; startTime=&quot;0&quot; stepIndex=&quot;0&quot; volume=&quot;1&quot;&gt;&#10;        &lt;audio channels=&quot;2&quot; format=&quot;fltp&quot; sampleRate=&quot;44100&quot;/&gt;&#10;      &lt;/audioTrack&gt;&#10;      &lt;audioTrack muted=&quot;false&quot; name=&quot;HOAT-DONG-2&quot; resource=&quot;4344a19e&quot; slideId=&quot;{7ADA380F-167F-4C63-96EB-E82328E0087E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  <p:tag name="ISPRING_SCORM_PASSING_SCORE" val="63.000000"/>
  <p:tag name="ISPRING_PLAYERS_CUSTOMIZATION_2" val="UEsDBBQAAgAIAJpVb1PDxJh2RwMAAOEJAAAUAAAAdW5pdmVyc2FsL3BsYXllci54bWytVltv0zAUfu6k/YfI74tbCmyrkiFAqngANKnc3io3OU1MEzvYzrLu13Pi3ENamESlVsnx+T6fy+fjem8e08R5AKW5FD5ZuHPigAhkyEXkk69f1lc35M3d5YWXJewIyuGhT3LBSwBLiBOCDhTPDILvmYl90jO4yEycTHGpuDn6ZDlH7nan5YJcXszQRWifxMZkK0qLonC5RoSItEzykkS7gUxppkCDMKBoFQZxGuzK/B2N31QKao4Z6B4yM8/fuCZpOR41H5AUS1eqiL6Yzxf0x6ePmyCGlF1xoQ0TARAHKzmzpdyx4PBJhnkCurTNvCrIDRhTBmFtM8+s+OJGOFoFPqkctilozSLQbiIiQlu/hrMhqDCNdctEuBXsgUeszG2ray/boo5Ex1KZIDc1+gDHnWQq3Lb2nr9HJyL29gnTcc2nB7lY/gOvk7F+2/J9MhabUb5LuI5xqQ/prNNJ0OGuXmprbGX7tZHtumQijoJfOVcQ2tdv7QmYL0i1YStzG6eriwAX8GnNAiPV8T3CULq1bNxWKW6lFNeCWg633X3TUZAm2z0wkytoSjXzHngI8jNTyvbrzqgcPDoy1lg6BHu0SrluUtcQLzZp8uofelP6jVrzU5/rjAX8j8Z8QKK2JlyE8Ljm6GMgxZoawGKXNtdkiVvu2cWk813aO0wDU3cSsCmYiGOYigDPfsgMo52dnoKCYhpdglyNsL2Fk+CYR3GCXzPJMF49SZMydZhk6C2cBCcyOExAW/NJ4E7JAjPUeZbhAPizeH+utx2h45aMdNmK0aMT49ALcm1kyp+s0gdz0qyspM+c3ssL59SnAb3NeAu5np9DjCbBIK5mLuzPEeBceOBQbAY8V7XVzXCIT8z68mk04EvTfTljmulcGrZZZRnPcTB5Vnk15zjPRj4h7FmemPf9hIaXh4WOEp6+N6a4vuNZlcWGP4FT8LD8a7BYYqmdGEq9++T1zbLHgFrEyTjY3ppO7biXoqmD61L7Vv3adjQ3VK2VSmanJOXVvagw1Tx4h3KMlMxFOBKAbVhNrxOcx28VMCeBPWa0eIHHQ2Y+eYkPdc63r267lK8Xtw3WxnVfbVzF8ozrqA64kx+tD1KbiFfPNXz8DVBLAwQUAAIACAAwhlJVEqDI/PMGAACWGQAAHQAAAHVuaXZlcnNhbC9jb21tb25fbWVzc2FnZXMubG5nrVnNjttGEr4H8Ds0BAywC3gdZ4EYi2Aso0X1SMRQpEK2PJ4sFkQP2ZIaJtkKf2RrT3mBAPHVe9lFfpEESADnNHPYg4K8h/ZJtrpJyZITg6Q8gD2QSNRX1dVffVXdOn30PI7QkqeZkMnDzgf37ncQTwIZimT2sDOhZ3/5WwdlOUtCFsmEP+wksoMede+8dxqxZFawGYfPd95D6DTmWQZfs6769vo7EuHDzrjnY8Mgnmf2LOJj18S+hXvE8nvYOPep4/fIwLQ73YFEOfybc3TFZyJJIAgkp/pBFomQn75fobZz4lDqjPwxtonV6fZknssY9Vh6HJqNH5sDTE3H9nsTALa9TtdmSzFjOaQQXRUAn2THYXuEUtMeACIOAjAQVyIS+Qp5PM8hF8eiWmafdLre8RmkznibPioXbXM36ZsOpM11y6xpSFhhEQqJEpamOnEtAMcWviSu7xkEQBW0Q31vMh47LiV9iFCxRcRFVG6IyFAic5QVi4VMcx4ikWhCsYMMx7JVbrxz0/bBvV5f9di0THrpjxyVa1qkCQLnt+bEdtwRtg7Qp9NbgB+7xCM2hXSOhw51Ot1xyjOe5DxFi7nMZRs8RTPf9p0z33AmNq0Yh04+nhBP77w9GfWIe6JK+oQ6FNazfeWdtHD0GPz8AaEeg7PjCHWBIQEj7J6XOTFcAg/6/oVJh52ukXKmaPNM5HMkvEWqRIkvWVSU/Kq0s87dVunweFzpxjbuHgue1lkbzgjq79K3nAGIpTmAsGS8YMkKWXIm//TXBw+ef/Dhgz+3gvGAUNYhENJIH95vAGRT17FKUfBt8gR2m7rYHiAPT9oZOxNqmTawuvrQzhr4+3jrmrq//bS5eWnUIkxcFzhfEdb0tICo1FhEC8ilLNCcLbnqRUvBn2m5gJoQadWG1ItAwoOkqC24vjPCwCkoM+qahuIr1IVM09XdUoWKfC5TcJehUGTsKgKmKZ+KZOr9oizHkmpSKRfoWShjJpJ79a4vbMvBfc25EZAdD5R47BYFSAfwmuFLVUV3wcWzJJIsRNOUA6DjIbZYRCKoNLUqg3HEVrVRuPgCehpw37E8kLP+9kmnS5IQ9VOmFtsSxcUecTvdJ+tX7AhLXxNfGaN8c/11joLN9ZftcIbmYGjBf6rC+PWL9X+SOQoBq2gHMyZAh976Oq8zqzQae96F4/ZV6pREM7RgWfZMpuEBV/d3tQ7YtA0HysGge+Cqg+6AgSUCBsI05UFeDwZRYs3yqrpgrUBDn2qFUIUVFxnkGzQn4jnX0Qq1FBaU0xOfSqiyiMNApSsAvOuSqyW7hSe2MfR7dKerFiuSYN7QDkr0D6tkvyaKjB8wvzamCg0G0CegMZ3ucHPzeQCUu/kB/fpic/1t0QbAOQeJPG9jcUlgkKRic/3fhXL6dYDmKoA6iL0BF7RxK1xbYQyY0qFoVc0eimtLIYsMnqiEgXzp/crutXPjERgFbGpi6y36W6Juh7eZWHKIIw15WusIWoRB+qrmPp6Yn/hn2LR0c3+TmGylB0UWLlkSqBNIwNSOr+BdKEL9ThWF9v9pIf6JWF61g5Oqk9h98uSkbTwHzect9cLynMeLvM61SlgV/jFRKAF4awhNln6c/90cfys7szf5v/P+HJww2uxRbRDvmKnmu3XbkVSHBQJDDVQqgTkkam41VG57Jijh5vq7pLmdaZ8dnEzMZCqbW9tOBWBLdCyGN4Qc68g9GIdi6FHNbfVxZT98fVBpbn9Bep5JoSdd8KtM5LWedT037r66nI9vu3tz7UHvoSa1yMHFCEBGIob4wwaYkxHZZqBsEQcrITH0z/WXZTtDV+t/i+pjnv728+bmX4F6/eou4jEK1q9g0ZubF9A3ftcJocus0NXm+qe86sdbmNcd+tG7BFvmwOVZEfMt9RoNZbtCb7yNe3V+/GZ6BLswCxnYNtQAZShRiBoaQZWpVFjU285fUG4xy4M5dO2pLJKwIVB5ruuTMwxg1Zrp+scYPVX7FzdEeSOW8imqnn7UCkTNhiC4ZAf2d1vmPPtHaxC1lh1GeTeS8+d5PdCkp6nk+c7ZGQyB02mdBcW9w5AHQxMZw/XLJobVOXxrOtrcfGUgS/2ttTahEm7lpMvKPhrLGB7dq/dL1bWgJg6mFBvDEdSiGn6VNCSzYrX+PmkDsmWf4UxcOC5WhWzIIoWxg4o84og8Z6r82qCqGybQc33yA7T1L7DyANSoDYbeVdjPuUDBfH3dxnR30TLSChipv23s360fq1VTc+zjfl9fP0ECIhE8LcePEE6yQXUPFclZYzBjiG1oOG/g8VDkbQFdQnY3S+rORN9PWJKp30H+99k3dfbllWSl0yCF5ffXQrj8fcvffcv0Lyin7+/9oPJ/UEsDBBQAAgAIADCGUlU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MIZSVRkCSsGiBQAAPh4AACcAAAB1bml2ZXJzYWwvZmxhc2hfcHVibGlzaGluZ19zZXR0aW5ncy54bWzlWVtv2zYUfs+vIDT0bY2TNEnbwHbh2Epj1LdZytpgGAJaYiwuEqmJlFP3aX9gwPravWzoug3YgA7onuyHPbjo//B+yQ4tR4ljJ6G7OujlIReR5/t4eHh4LlL23uPARx0SCcpZzlhdXjEQYQ53KWvnjD175+YdAwmJmYt9zkjOYNxA9/JL2TBu+VR4FpESRAUCGia2QpkzPCnDrUzm+Ph4mYowUrPcjyXwi2WHB5kwIoIwSaJM6OMu/JHdkAhjzKBBAD8BZ2NYfmkJoWzCVOVu7BNEXdCcUbUp7O/4WHhGJhFrYeeoHfGYuUXu8whF7VbO+KxollZLt05kEqoSDQhTNhF5GFTDcgu7LlVaYN+iTwjyCG17oO7q2rqBjqkrvZxxa2VN8YB8ZppnxJ5sHiueIgcrMDleICASu1ji5DFZUZLHUpwMJENul+GAOjbMIGWBnFGyD6xKuWQe1Oq2aR3s2tVKosMcINt8ZM8Bsst2xZxHXpe+0TQts2abzYPtcn1OhL5SpxizWihX5sQ8NLetsj3vSrVCdV5IY7de08MU69VGobY/l2rF+l7Tmucod/cbZrNSrj04sOv1il1unKLA2yecNZuZ9OYseD2PI4ekzpyVXhy0GKY+RJBzLi6IhBjk46hNbL5D4YodYl8QA30TkvYXMfap7MK1W4FQdURIWBAhcWRTXamcIaOYGKd0CSEoBvcsvbAbd9P7evvOxNYzyeqn25qpZTaNYA2PS37N2q+ubKTq312/XP0LFM1CBA0x61Z4+9q139hMtV/b3Lxc/VlqZrGU2PEgqsKBjHTLZs4OnYhRtW3sSNqBmE3O7fIw9n0rDkMeybzSerT02cFUhQtosoecTbitekYt7rupwUjQIm4NB+RMMrKOKNsByVUDHcIF88GU9ZAwZGEGCZBKMK+TEoi4JSSVo8S3M5YuRBT7CPggQxNUtabM7Xg4EhM3Kj1ZlXSc/Fc1Lon4OjF2MnShqOVTWEXday15k7moFOFjSNg64tuDntSRe/3D4GfmIXfYexHryD8avMK6ckgCq0TOsPdca4cBhAIdwYekJagkepzo9dPBc+QN+987qDX4iY7/ldGbv4b9Hx01/epz8CfkDF6hIB72nzIk6bD3Twjq9184Y3kPd1Fr2HspATDs/Raf0Az7f4xH7unos89jWESAUeD2+USCA3gEfRvTJ6hFDnlEkE9wB84YxqlAQvnI8lzEIRbilBTLhAPdSGqFcq1kPrqBJEfY7WDmzEkOsYAEoVwIPxiYcXmCA3M4OBYEdWHOpe5oTmdvy29/DGk44uxdncYEv6BB7ON3SZ8a5Az1Ao98MavMc/BXaqC9rIc7RKnboeR4RA0JjsKRJJww4UAqoSwmuoQOZogzv4uwA6WYQFAedCiPBYyoNYibUIu31zDBg5uOntqQ9mDFyCWRFuXK6tqt9Y3N23fubi1n/v3u15uXgsZFasPHarmkSi1e2KHooc71KVeALuxWtHHzqnlJ56KNnNEkaGPPdzHawKle5grkJR3NApGzO6IrYJf0RVPYHR4FKly5U643uw/XgJeVfQtFu/xl2d6fQTC6Q9NlYTajStbZFeyokH9fC1jLLDSLuwg8a69iW1s6caXGIYRLx4PIdKhe/uhgqsP+L0VUUb91xO/vllFxd/BMR9ZuFmr3kd1883LYf1bUR1iFPS3hqdJQB7V7vljUAdUf6Eg1iYgDghpnXn1pnRoUHu0kkULp4dMACmr3g0gjWnf5HWeghUXmDyNk/e+mO4l5iwlZ9uDPAB2paxkszH8/jcyyyFP6iM3+fr+S+vjfG1mEoAC6aR3ZYe93rfRYHPwNbbkDWf5aY8qkd1pmtbxdr5Q+gSD+nloweUq/u0x8aEk/AEx+blQzAWU0ALOqfj39RpnfWF/JZmZPLS0B2+Q33/zSf1BLAwQUAAIACAAwhlJVzD4HOH0DAADdDAAAIQAAAHVuaXZlcnNhbC9mbGFzaF9za2luX3NldHRpbmdzLnhtbJVXXU/bMBR951dU3TsdpVuHFCKVtkhoHaDBeHea29aqY0e2U9b9+l3bSWO3CSlESPjec+z7cXwtIrWlvLcDqajgt/1hP77o9aJlISVw/QpZzoiGXkIUPKS3/fs/i0V/4CCCCfkCWlO+VsZS2XoUgUmhteCXS8E17nPJhcwI68df7u1PNLDILpbAsM7lrMgS6mO+DX/czc6ilGeM7saz6U0bYSmynPD9QqzFZUKW27UUBU9NaNfma6Nt9jlIRvm2MyJGlX7QkAUxza/mw/nwPEouQSkwId3MJsPJ904WIwmwQ/bj0Y/R5ExOfdTHjTmi7aii2tLGw/H1eNRGy8kawiJP57Or2XU7nuPuYVc+jMsRNPzVnZmj+PcgP7W5yIv8MxrJpVibgh5xxubr5DBBUrx+SJjdmK+TYBIyB3UKUjGaYhuETJ0Uv5qvDdxWy/JPf0hE5m5LwZ5NE46mh1FIwiDWsoBoUK2cT23E+1Oh8TJBvCJMIcA31aBnzPCZFKraJrTVuN/wTnnqgUpDjXgTrMhg6uL1gKG9xk+nd3au+PEdbF6AEnal0YuwNtbIRyzrCdIz1sgX060nzvYn8GOP41R6uCNlMz+uPnqBE1xW9apWldectDC3XHlHl4YKk4kUYiurV5qB6Vo0sDYX0uAkpoiTHV0Tje/SL4NL9jYZFQ2OHKXSmnUVaaoZNMltKQqpMBh0vwW5Nzgcw70baqIXsNJVm0Nj3RPzWPjVMMtunZe7Harm1j2NL8ltPyNyC/JVCKb6vZKHtw+3cW/yKcPManxJQT7wlfA4NvY2Ehca1Llg4W7guXCiNVluMoyp9YRDSV1jm/sXlec2NZYXWQJyjnqgUAkytDnchq43DH/1G4V3SENCi9Mx9Qa344Qe9O4ZSgUAkctN1X+3cJ6sYJoy2EE1UzyDTbgts0ih+pvyNfIKNelZzhFkOYFqpYSTybM34N8wKuEffOTp1rwmibJ5BfOkGu11KMGwr2ak0ao/Hu261FGwMfqb6oedCopJCi1eNJG63LRel7mTHUw4zez4QYd3fIPHcZgQeVkV66yqdWKvQzBP1mEzVREaPG0UM2TjYRPFeo4n7CveznglAfzpao0X3vz/CftEEJk+HiDBg9DgdmzMEZ9MO6xxzGe5jgaeyTXH70lGOTX/l0wLpUVG/9m95sET9CHkAvdDX/wfUEsDBBQAAgAIADCGUlUo9XR9nAUAAMgdAAAmAAAAdW5pdmVyc2FsL2h0bWxfcHVibGlzaGluZ19zZXR0aW5ncy54bWzdWctu20YU3fsrBiyyay3biZ3EkBzIEh0R0asi3cQoCmNEjsVpyBmWM5SjrPoDBZptummRpi3QAimQrqRFFwryH+qX9FKUacuS5WFgOXAWfnB4z5nLO/dJ5h888z3UJaGgnBW09dU1DRFmc4eyTkHbt/a+uKchITFzsMcZKWiMa+jBzko+iNoeFa5JpARRgYCGie1AFjRXymA7lzs+Pl6lIgjju9yLJPCLVZv7uSAkgjBJwlzg4R78kb2ACG3CoEAAPz5nE9jOygpC+YSpxp3II4g6oDmj8UNhryJ9T8slUm1sP+2EPGJOiXs8RGGnXdA+K+nl9fLtE5mEqUx9wmKTiB1YjJflNnYcGiuBPZM+J8gltOOCtusbdzR0TB3pFrTbaxsxD8jnZnnG7Mmz45inxMEITE428InEDpY4uUx2lOSZFCcLyZLTY9intgV3UGyAgla2Ds2qUdYP6w1LNw8rVq2a6JABZOlPrAwgy7CqehZ5VfpmSzf1uqW3DneNRkaEulKnGL1WNKoZMY/1XdOwsu5UL9ayQpqVRl0NU2rUmsX6QSbVSo39lpnlKCsHTb1VNeqPDq1Go2oZzVMUePuUs+Zz096cB6/nUWiT1Jnz0o38NsPUgwRyzsUFkZCCPBx2iMX3KITYEfYE0dC3Ael8GWGPyh6E3RpkqqeEBEUREFu24pAqaDKMiHZKlxCCYhBnacBu3k/j9e69qUfPJbufPtZcLfNpAmu6XPJr1n59bTNV//6dxepfoGgeEmiAWa/KO9eu/eZWqv3G1tZi9eepmcdSYtuFrAoHMtYtnzu7dCJG48fGtqRdyNnk3FMeRZ5nRkHAQ7kTaz3e+uxiqsIFNPkjzqbcNr5Gbe45qcGI3yZOHfsQPM09pqEjiCgPbNcICEMmZlDwqAR72ilCRG0hqRwXur2JdDGk2ENQzKAiE1QzZ+xruzgUUyGUHmVcZeydr+tcEvFNYt1k6UJR06OwSxzISvI6c1A5xMdQoFXEd4d9qSL37sfhL8xFzqj/OlKRfzJ8i1XlkARWiexR/5XSE/oQ+yqCj0lbUEnUONG7F8NXyB0NfrBRe/gznfwrw/d/jwY/2fHtt5+DAyF7+Bb50WjwgiFJR/1/A1B/8NqeyLu4h9qj/hsJgFH/9+iEZjT4c7LyQEWfAx7BJgKMAuHmEQkO4BL0XUSfozY54iFBHsFdOGNYpwKJ2EdWMxEHWIhTUiwTDnQraQ6Mell/cgtJjrDTxczOSA7BT/xALoUfDMy4PMGBOWwcCYJ6cM+hzvieyrOtfvgxpPmHs6s6jSl+Qf3Iw1dJnxrkDPUSj3w5u2Q5+Es1UN7WxV0Sq9ul5HhMDRWNwpEknHDDhipDWURUCW3MEGdeD2Ebei+BoB/oUh4JWIn3IE5CLT5cwwQPbjq+6sDMBTuGDgmVKNfWN27f2dy6e+/+9mruv+9/+2IhaNKVNj0cb5e0paULRxI11LnB5BLQheOJMi6rmgtGFWXknKlAGXt+bFEGzgwvlyAXjDBLRM4fgS6BLRiEZrB7PPTjdOXMuN78wVsBbsT2LZYs4yvDOphDMI6h2bYwn4t71Pkt67hzP9extj9ey2rqxVapgsCX9quWua2SSeockra0XchFR/H7HRVMbTT4tYSq8W8V8YcVA5Uqw5cqslarWH+IrNb7N6PBy5I6wizuKwnPNIMqqMr59lAF1HikItUiIvIJap55u6V0atBqdJLSCc2GR31ooZ0bUTiUoveKa87ScvHNSFJz52q6MEsleW05Scoa/uWjp3Eg+kvz2BtcPT7ewXzClp4bAmJepUYm8WkMuqaS/em/CjIJQT4MyCqyo/4fSvWvNPwHJm0byvi1ppBpzzT1mrHbqJaX6qJUzUdvRF64WvMlV+mHk6kvJekb/OnvhSuwPv31dWflf1BLAwQUAAIACAAwhlJVZBFBAaYBAABmBgAAHwAAAHVuaXZlcnNhbC9odG1sX3NraW5fc2V0dGluZ3MuanONlE9vgjAYxu9+CsOuC5nohu6mwpIlHpbM27JDgVcklrZpq9MZv/soOG2hKPRCH3487x/oe+z1i8uJnf5r/1jel/sPc19qoDTJt/Bo6rhFz5XuCJwlsMxywBkBp4bs/l+9yKcrYTN2SGkaHT6VrdD8HKqerBAWOs4sFtyiCYu2s2g/Fm1vC/xrVHauqqpIa3O0lZISN6ZEApEuoTxHJeM8vJWXXmANpjvgd9AVisEwffbGs6CVvDqOZn4wn+hcTHOGyGFBU+pGKN6knG5Jco4/VEun1wcGvPjgm7awOBPyXUJeDxwOQi/02knGQQg4x50EU2/6YoUxigDrBfmj8Wh6AzWMmw2t0btMZPKf9j1/6I90mqEUGl2ah8EgGJoYKbwa3WwErzgJe9lWDMPoALyLFWVb1uEDMk5T1ZEm6qtlRTFFSUbSigsmalk5layybfs3yonhRpQnl7/iSS2daTTDOGa5eUqr0aAdu7XlFOdtw6bDpJDWwy5qURe2OYE7hqUWjd0aWkYqsj531P6rKBrxDfAlpbhI9lsfC9iWbGwJiO8n0Tv9AVBLAwQUAAIACAAwhlJVlBOzImkAAABuAAAAHAAAAHVuaXZlcnNhbC9sb2NhbF9zZXR0aW5ncy54bWwNzDEOgzAMQNGdU1jeKe3WgcDGVpbSA1jERZEcG5GA4PZk+8PTb/szChy8pWDq8PV4IrDO5oMuDn/TUL8RUib1JKbsUA2h76pWbCb5cs4FJliFLt4mjiUyjxSLHHYRqOFTXv/AHpuuugFQSwMEFAACAAgAMYZSVXg1FfQiRAAAhlwAABcAAAB1bml2ZXJzYWwvdW5pdmVyc2FsLnBuZ+y8CVTS6ds3bmOjLWrl2GLuS6nlUlqZe2amqWXplLlio6ZliuGIiSAttjcirpkL7dqUWm6ICLTMjCIqmSYqClYgJSIFAiHbizWpze9/nvM+z/+853mf9/w6JxW47uu+rs99rfd98728f5+P5pK1S1RUVDT3+O4KUlFZqK2i8sPVRWrKd/zfPExX/lqQGuSzU6WmW/+D8sXCeM+9nioqTxBLpUd+VL5enOIbmqqiovVi5v+CNmBVrIpKhN6eXZ4/n4rijHBqT4TCjD6LuTt8MxaYdOhtOhClkWt5o+q8Rf+i3KS9avtPIPoSTpQd+In0h1f+5aS9Dk+eOGj+dKL9N+azWyd3N71Ik27HG/wwoNaydzjlL7qXwvlh+iG3R86ZqOCH43wk3vlgo9HD7geZibBESo1ibEbmUd8rC2d+JfxHvyxWLqbLJtOZtT8oX1KONvu+16yqdVL+nbJXZ3G6hvKPiPxbprccc1fFfaHwQj7eOTMw7HPCCwPVmXd2IVPaVFSeYjKZhSHJUVliZmlxFOTDmB7984VLERk8oKd8bztBs3K/+fBmJddu3g1BKV16NH2TiSmlXEpN6Wg+9JWBU6rO2UsT/vLf1qRt835OUIgAePFrMqzGhVOmqvJUlsljEJNsn/WL7jmmLF9xzGGcdiW7YCFXLId/bLnr2t7goeB7EHDySQI/HYBNKlJRKXvYul0qJ0B+ez1WDBcD8M6CNzAxCaF4KHvY12CX9ekqmm8LmMiaiFFMbTMD0TOpGQmVw8UrBAMHaR//cuR0gqJWlDjiWKfinLhVmVbav1v6lnwEKjirgXD5FEAWE9qbKguUMwKTWZJBlERMscmcXKCyPcTjs5cH1OVUd7QrMVpQsPqa6Jbj9W5jglDEko9v/aVwycmOUUlB3OSLfslrrVV5tJu368pCdo3t5TpFhXa7jEddyTaSPjOiZd59Zid7ZUdftXTPlWydJRg3UmzYymV7bCkgq3Ugqsc00gjGsbzYCejd2Agdk1xGfW7nJJXUljtSfz9mppTCR/eUBRY6mYqCJ6mUNlzsZ5VP9wdCGRaATJb7n7ts40c8eCG11eOPpcMVglic4PYWj/SkmAdjx16Dg42hdJGsmnonhG15linlyAbT+v4EleRJ6iJCJsNjUalO9wLGjpGuDdMm/d22cQR5GdS2O+WH0IUxk6RLay1/Bmua72LwHA4ic+FTmWgLK1Uaj6L4K+lMLsnKwP49sPLeoiozXZCbj13sNFUx7lEQZkuaunK6QLuktv/A+d1jtRzzkiLT2zVGeiqnUwsWiGpWX8S41T6w319rtnKIZ2xnH15ySPV9ZykFrDsx1qRRVl/TUvGhcUQDn6in+8hu6ZVDmmXhHDCV1NONgrW7x70szwBhytGxco33DtXaglMMdwbI7+qNorR4eqobKR6f1/bgftxgBJCCynjoSmyAWOeB9WZsABOYVGdH5IFXYKQTEDliqNV3+5YdgSdfGurm5hkr3o+Biro8KrbaEFtAmbasBVXU4OVTTfm3b9lobFB61WgeM+2VbdoWz42qVI1fYjATdb7tp5tjb0bY+YVjYKH6E9RK8KbIHBvt4x+jIOwrw0WSkrSDfkXkxJfDaFrdPdwykgTXSptMvd8ouX7b2Nu/QZI5AdM9oHreT3hPeHBXzUZsheKOYatvwtUzfpOHs4RFSSwys2A5Rv6TxyfknSXnItFGQ+TIGSvIcGv0B6a06E81DR3DxfGToWp/JukixQ6bahdkxhV7SfqicsDyAFJpYONvd0XI07RtYZhlnBXqSDFV0ITo4p0cEjXbVDKFAYhg5eIyT5tI8qyBq5Ekcg1LUZUpTvCSe9YgzKzz+asaWG7tPiuGzLSFKxeLS+AJwYumun/LjQ3zu0DjzCASFLe/NVHlBpV6Z4lp7YMcN9MjlGhXH5NYt1D4GJkZI+inJqNx+hxpSZH9u1zaNj8hLudQVRqz/bfhi0JvsGTA2qgShqCCwgrtTnbAdJ/ob4oF5DE5piDxoEBqlGbnvVONJ/ZpTn/+Z8Ei8SmvlZpiy50d5yPcfzbvI/6Uitv3sjmgvzTV3PrqtRMW1Gq21UqdxSpP77VHbwF2T6nd2zpKJvueyfX8lQg6uIHx49Ea7kbt427IZyf3AhH72yHjoEAgjrPDtdjhsR1HamV7fL/h4D7u+ZNjgAqzW2MPfzCn1NMxgSUVpK2BTfRVP3CYh6MAqxZz5GhvspUoblfR6hWDxQdEQebmTr8Yqwq2bbWJ2zFSBLop67/A7FmIqaA6BGrK2fHyfOrBQ33T+cP9tqjYCmZTjlJCTIfxtnOvNBI2br1OPt2YTBptMWBUQtuTttqojoIxa1WKwwLzOK+vvrIOZu/J+uWkzq6HaFongNoFeyBgNDGlg203ovjWcXJwxQ07EVqNh0x6LQDjQvEGDFZTPw+CVVhpg3D9r5O5BRL7X5yil68IPdqHW7k4sdINdCvP9Kas+flmInIJ1h18MkAZ73OZPUtEDxwTZkLv8XFTEx/tnxfnopzMq92FKSdAd/+o4W/U/0lFZfsupLEpq+xA76rFe3J2VCHWM95n09rWNmmpqOjnISxdC2g3PXfd7ap6cDU7dZEyRtd/fW3p/XwmmbAefZ3A7++MwNZcu2vX0LWgv1MH5JzaCuS2O1/z0v/e0LW22rcdb+L/mklQf7/l/MBXmbbGXuptuXSpQfee8sXppf3/9RdbfzaX0riyiksz/1yjdwvUNE1Nk3Zrrl6snPPFfvNL7au+Dthjqb0r9qpSGeX75jqLTeu8d1spC4xo7SsLVwyaKrVSUdm02PvstTEMyz2DTxPhFGNJQHhblx7t830qg8cnw1tcCBHxs4Oc1iOMPPAZ0x+W0VvFNkBYtev7deu8gBkY/OwcdRsDK1wxNmoVkHG3kVfRIUHOU/0WlMIDM7n/erapZ1HGm/N2I9DRc0bOp6ae1bjyO32w7EJ2h6W3MtcH7EQa7zGAfexOx2HDta6Zs/zfJ3nVbPwm6PM0Vs8dH7SP0dSSM1hzn61TTRaU/G+c30zn3VnmLp+wiBJVL020YO4CUkFuszDUWIghf0GTYoCjBDAo6zzNvV0QW2C6QEVl/S3f5gmGng6I98IG4T6wEvBjxsjsKFsH3T/olB51bB6HImeULbbaAtqnBliWYTBHYaF700M2dTFQPvSXTdA9z27S47Ii4CXfwdyzJkZYX+Lj1kB74Df8sjH1Y5RtFXkn0uk9y6wWHwcg3HaaGr04Nf5ANGxbmrZxzVjnNxg2xfMOnIE6PPfSh+UmHaVyQlzHQEBawQ9bA3Oc33elnqgb0dFwGjelO7+J0WaVf8PgSEUfZZt7X4+67h9clzNva35ybvLROZH2qm0ivEOTdWQ7anaZWCiNaw6+k5o30fvU5LplRg6bAok94T5C3BixZyEuo+kKf5NrxKzc/AC1Sd3rQIGW/Fbsx/Iz6UA6eJ1kODzEPS/3jpWwK5VOfBfGOrIGhwLNG+On1thWUZDCiU0p591Wk1XGUvBoo8unqhBHJ/wnMzO71TGZs8QXA2n3yC7vlp2c8izffrLaSx68RpneeKMvXZeVC9sXz6f0py0gvxHgPDn9D2qThn8ZLVuQASxNqzh/IpWiJNZHPmn1AIXNke/JUWnmPvu1qTjfoP901sMJ582xTbCEiov73G/00FY7uc3a1guGu8dfuc8+4WuTIlycXt1GG2HIWwOvFNBmuJq8+o5WxnJX69FtMJI0/hYeG3LgVZbXTsOLOvpOQSaqn1M/N3tl9mUP28xRx5NMj3T9ZEFb50R5WiNjdwGI4p/qFFae9lwY/MULmCHm5IdZg5r0wGrJPLbqnqALEvUo+4T30LVEK0lJm7WPw93o9p6l4bAtDH2/6/7Eb5bycROGfUQa6s4diD89Eq5wMmcdfc+R3KBfyz0D70f3t5lBqLm99n5IZQDK32/uGsDrhgCNMy11rYGCxt8SLXyWT0165dx830U4BIq6NH1qV8e1GA/DngqNoMmKWdc6kvcsGbiJ6q/WLPo0ozJlxQ/LTpp7N5VoHw25/E5Pr79rVpoU4tNGx5vVjJEpYbjW0YAluTRYZjvQZ+Dg27vR77vsKuO+ed2pZsbIJ9rpbT7GnaemPO2w+6xLzFZC+HQf3pOLNHfxXxfSHGaFPtH94aWiuo6t/+OyrSl0QY8afeBx8twad9V4Kfi/aeDE8QH4g7fSjfg9v9Gk4fGUGFppyD7yrGiPndq8FJR9+CO3043yL35e5MMd1imeOoXyn+NExhhME7xBU55c97GE80om90UntZWTZc0jqcm3jXo1uo3u3oNFOD2JBcqVgr2/dFG66rL/HAwfiaNgyp7VdkyqXl7q9ieMGuCJU5fMzGznbCjD3CJkQjPF7kM5L5JelIKyKBpOm7oIPHHYY44kluLCLP5V+2mkaPOHLoI3uFDXacNdR0LZ3MpA8/g/TqlhnAg7gPLBOrbrYiLMYMWont6k3SwXsTmqF6AFyoe+8wTKQ/P4rgw8x9lnJwjgvZOrZw+NebFt1vi6LXRT7NQxhbqBLdf5Kyamh9riJh/6vk+SuJN7UvbOkW3EqtHEJ+BAeao//oyJxaXh9Kln9iJBz9mJcKCk3rWpfnaVt9dOOCN2dKNelir0835aOXZnKQ6hqe/nly2Znm6LtMhsrb1jUjPnKuK4onzbo/Ac2fvn9lbLecizEmn7X0rsrn+KMXOYDdjbCYw7C3ALuE5lv24+N9mDsG0gXtZMncymtaD3XblKcxeMFWLj54gnXD784r77ZfhRUmyprhTF6zlv7nOYkXD6YhaLIHqNwD85gp2LiyW0m45EzCIIH4iE/nqEgv3cZk6q6G3bDPE58PmvC5xZRyqLBy18CnpZegL26k/9rbl31MHllW/2g/p2CmUmOWUDxROBQDgs5gV4DjQH3c+TzsueDdHt9xtFDqTp/HEr1iOVpgRCeD64jq2n181ZWFRcMLey9eyYHxMNclDP0vrTxi//lMpru+h88m0CD6l0qe0sXoxwTuhSDVDmOTqjD6HFuLNU92fUdM95L4t9ETUe67xzfm1fsRTjxvzTCzpxhBLiIRwrTJtTIh0MC37+HqlS4qGMA/1pASDGczzi52s1hCUXHjmekz7KJAHT3sNOmCGSgFGhFnOGGU8xEbdpnE3d9SLSvSXl/R+XQ+E5W7anybB13s9euvxg9qfP9/QW5z4zVZpfSaDwMQLJZ3XQkrv6A1tP1Qq4zkG/kKyXXoghAx+zN3dCIHyS8xxiHrquIrXnuocprmLhGSz0VxOSIV9TTfcpy/K8xvP6Ti+dJaRYozq7wcrhi3HPXkoOe73V02ua9cEUOXEU57gcn6hclBzbw+/uqIb6CB3OiXWMdFtrZciLjakTKzTnpQon0LjPyiLiqLuqTGM6kxrqIj7smanjteRC4yQpspcKCJ1zKX2icavjGvdtF/eVfV5OXLFAfGqGEkhH+0qeLB9cP4/OR323x4bcdLmofPuniGCj/PY22zpFODTAlOkNpNZFzU6eAZo4sLitYvvJvxqM8rcLYhFW67o/tF+biyibQuxPTWrmsP+4THHe0d1mnuM0GJOcmvenZDYRbAKMG4jNizWvpVfuEx4+af5cNuuFy5E2s2v+ny0OL51AzhZvu5raZ+s00/DY/wb20mJX0bAF0P3js2UjMyUoLuOFHv3X0nQ8e2Qkw24z2ZXfU1pZAQlMH4Ktoyo+16OacWUoYKbEJUoSyRDxpHxU1ogUYegGGXElyTy2yPZHnXrjj4arZpwo6j1enjT0YabAHYkCTmfSRXIqLJFFaJhVge6/JFtjjcP+LhW7PU8e6zdHgQxbfNtjaMmKD5Ue0rAHuT8/2U9BuWaAMt0IlS3VXbc+XMzj3GttdwavXEyiDt21bqcfBIYJOSZGbMmsoh9xnpFq5zNEGEdcXvp1h5uPGBAXnFqpbvMYSO12aHoQ2ka9sTFgyVVwCbhiKLlQnwOux0eQ8fEVd2kfauzvjlXH6m0NLLXGAlNKZR11JM7PRYjAe0LRS94gGAjfqGy9WuMNJMJ0+tSjjb3UthaczR4kEkZ2BmViocmBxJe0/vUim16qwC4/75Yos7lgTlm9P7gQVnPegiM4h/LY3BI2Z8fmc8PDUXzGooud+WmUpJJKtw4TihINLKWkAsVps7KPrj62ZyxJtJWSD8bqPj2KMWcDRU+SSeSW6iA2gBZFzGqkEmGJ6s9LoiQ3xHXlETVJnHB3b98xuuPjbshQ23pJS+2p7VvcJDdkD9iYYYlLO6SOwEkaJMMQB8c8phwLM+qW4Y4V585GyEzVduaOkyUaS6ie8XX6p2zVn1tpFHH94kvAKi0R6/ljTZE+PrHRZR/S3NhhWocdBmok9foBrEunwZto60kTa/XjDUhMkCJIjQGa9BI+xNVympbZoGTHuSF2GRP2gEiyVPcSa3M3syVrYmoi8X4cPX8CgFUUDiOYdJ8RujnJhkUUmItqx0hMsCzUpwlAsZvNYzvhN5sD1M7qfm5Ev46uK493cmMnA8O1+otJ5iQZcdSB3RHtes8TGzAWORmClYJUUKStzYCjGGBSkeTnB233ciwT1DsGD9mkJogDHgbdKo5agYyrpzG3sT8p4Xlgb4bmbgCCOZmlzmG3DanW+YImn6xYAw7E3kZyeJ4Qz0U52w7jHxICNE9RqSCcwSJb9fMlFQviMsPV8jhJuDOxLild5NbEchkJ+4mUPunABRGGmPnWKM9EzQjqmbRSJr4xtKY+T/BaWI/YCsgxrOIcHbrFFCW5nOMHhE+mFyV5rM+LdWss9+rdqFwjo80DjVwSIz1YdAsdwOWaSAaiCHfnWVPV0U2YxNPljBEm82aD2xaPUK0lCBvtImqXs4Nl9Rl45kLP/sFkC/bvZ6CZ4S6Xum7i3Vc9rt0UOhleal2c1oCOI9TbHVzFMJANoe4mB2rZoJLQoodBPqZTWY4YN9EDnA37gSQrAZIH87ucK4uSZ20ktaWG2Aeu1G6kgad53Fs5bxNYmHny+KuVE0H7o4inwU6bOgXg0xh9HVv1nD1jQCDJnhONViveuojMFOZKTtSP7OtvHGYxnzqy/Q68KkV3gehDsUZFqtMT6S7wwh8Hd2PJxFvM+oDJEBcY4HJurLhJpYNcsKmR49UbrN835bq7pL/IqJD5rsSaRXKur9kAA+FE2EQ4pSSd8g62eDZU4os11jss7x6t3etyunNKY5vDZxKZ6TJRQsBlnUDmUu2juzmc6C3EbUNJR2lgF4xsP3I/Ok4sbIo7PkLqm2YvuvbooRCt9mGrG58lHEa0DO+jN0KzjsqFVaeH5PYc2EN6aH9hmh3cAns/BPNKa8qhnZz1WuBXFOleUYKe9M9LskaX02OSsKJTcXKm/bwqREB8aq/K6gBB1G5i75fnaWzhO6h2Pqo3GDh0HAXpzenivb+MvTsJd7Hsvul07q2wfDqArAIRHxYUBdq/BxgKTgYch2ENUV69gXsl6MeuO28FEbCxTjbef9UwbU3mWq/7V7Jt8p+daKrXb64taaXSDPcc2INMmVBxPzfOPPBD8Q39nhSij5n53ICjJFMT7lmWZbbGGMV57ZGQ8ZgFg/vWXZSzLM/RpNg87Td59Hu1jKzk0Ikyr7nSfS83V9QYdJFGpzxtbQrBXDBbGpv+PyDn/ZfZ/7HW+/mXrZzZPdS5qdIvz8xUc00pwaT2zLsRusqRw+tmBjbbKxli/Gf4pcT1W2tDQrs3mvLvi/RrrVkGs5IwBqYq3hUyW7/Oe3mrcgwy7m+BKlsN4R/uFbeoqq9Amit2/y3yvgw3ecfG2l/Vl5ma7pH/tuYrq7JpiNSFLu7uQuMF1ZPGO3fVOIgdTRTbynZ+0f8jRH+7+le0KO+eOu3/wqnVUL37zBeo3gi2p2h91by27UzqzS8sT7lplal+UfU5++SovuUXmaIQqqwd/zmWl4MBCAKvY6OjHUHK6/K3w/3K/w0I9dpV4ypGGyvWM+gXgi2/6auYTCdk8ruAWfUu15cj2fvkSe2EFX9jExyFcFniuUu4bj4UNL3tszt7/yNrsf957HNj+J8/vStFeEgul1ai5B+7ggNx8fFfislu0fOlgPEanxqzWYb6HalkGK/J+JSyxNxShsbJDND3nudbBLawi0izdbkxNu+H0S5gRiLaeM3e/nwzXZ0lc3uSnkVEH22auCY9fekZ7HofS2XtRAMz62ZV9C3V4FGclxwBgH7dCZSAnGb1vTtTqU5qTaOv2L+pm90H8c1DOFzTv5yLsLQmVJsQOThx+p9t+raOsxIzEg0QVivG9dbYw4FuhQFG4vvqgJ8ySmbZMl5eXhlsXwZh7HC3PZkgs7KElr5gznYJzZNfdmPPSfz8Tnv5GCu79LPLoB+9RgQh9jj0o87S2aQAyT9707GqluGbvRWhs33qwEUfhGFacb7TrKARQKHBulztI5zU1XcLBtLt/9LRxDFju2eXkFLi5WN2QpC0xMoCQn04LIjRAbnPbdU6iIXnaTvcB6fbT8N8drrKpi5iSe3QeZ9L8HuOsGtjOn30IdS9dQBcXCx+HmuasTumlq/TKoJxuckenw7mFiPn7REDfd5rjuZDGbfQnUNEpzUQaiA080Xc3F4wfsLF43m/UWLVhMuHt7BC3bqk2fzBJjmQoQ0upwMhfGAhTagsB4FZJXOb0wJvpLFo3lS3fXPnyvwU2AHzdti8acpeOK6fcBn8RViLvtZZODeqjss24iYuV/60m9sISrvveDqQJsGL0lkAF6PPoxdbqIEVrhmvInePzW6cp5RnsLC0EYM/CDNtUfEZaFMvVU6lyXMmpfaAOR0621CyXenGqK+wPiqEWWQOQ6gg+Dx4lS3QpBZjo5PuL0CM0mpdJpzXmgwex4IUczSOgW6Cislod6KPUdPnS17dz15So/KShEXI72wA9mNMHbjkMXfhVeLMUQK2rLNkVtGW/FTtKTVBIVTjTY2Ro6/uEzYjp1DfoCf80NhcBz9CNPagF7zUGw4JWs9gXMMxl63z0dXfsKLfciNDOudFap8k+04f3mOSMtG2TNnaNYigi5IqMifzR9Lah2dlNic+JTi2c9f5bGJA1cVr2+J4By57+WxvINrjZEjxnI+t81GbUpOEr4vbBfRg2M9zVeivtxzfA1ycQLfQMEzZ3IFHQHdJyvuFlyvXs375uBVBmQtC4HUsu/eFCyrXWwA60bummtYVF89+JlynqoBq3ArR0C/VWYSnfZqenah9855buWY6ObLdF6DZJhbBUOnnk+kwkHhWkVgAyPzZ+xDnpgc7n2WsqJndlTg7lXdGoQxoleFaZTcKVhjBhT+NcIhz7p27LTwrxutPR8cIn9n4uad/+4O3CdCrL+Jm98ty9c+njDstn7yhX/7xfc+dySziHIY1LmQ3EXFSRbEfJM+O/NAFtxTvvkSTE1vnWYbTpyPA/XR/9wu5YoTMua2zOM+UJOin+LuH9YQXzzMA59QAZSQziE2Bn8h4vNFp2c6c7e3TEOqxOwHNc+BSimP8svX3pFB+OFISE/j+/UZTO7M5r1gHwA7otYZMvnuomwr608sifUqQy59VpLmCcek0zMiufdSdPvoyHMyJBXwJxSIzYhaNgm/fNu9wSKI2WVL0DAbEVIOqAk5dguUJZtcjwgdU94IW7ZbRnq5YVrj4i/eRiOK5aaR3zd9rvspP/bzIsyMbxgpIwWfP84IsIe4d3PbclFfcRcT2zlkDeFNXzzXTZAmfnIEB/Etqf5uwMWPNBVjQTJoqp7/KRWiXvcNKvzibfD3+zyM1s8gUl+qffKmXa/FlQeyXlRcY4WR7g+ynipD82UOklBJijxru2am8OysgpDJ/4UpjhKHbuK0Za04Mewd+NJTuY69fuClwNkiQ/HN2D6QnZ9PsWat81nWiZql5dVzqsm7B8CLShEvIcwyMmj01p2kUqM8TqFJxRwfCRyV+CVZcH1AOfbtJ7ewWfEooMcRcqEYj9gbCm7GdmDExy2MEZ7Qnp+W9Uv+5o7y6Ou7wD+LmHcCS1O6aOxuPOlFebJ0D/NGEM/GtC10wOSllVeh792A99uTgZxjMBV8Q6LLRj813Eccjwue0It6DPbr19p1m6tFZVmURQ21rN7jTNsXPkbWvgy98inacZ6r2vE4HI45WQ/6XPFdihZMUugr6Mlv4pBdzUl37knCURDRp/brznlw8850+Tsx8MwfQbvuXk8wg/OAohuU+iINf5puXxf/fVCgVF7FQiqkuZZKb2jaTA7rNqHO76LWukKn3Y5pAaG8STShMH54BIHlmlemtH58Xt/BR/k0DBIg1pBe8bt3OogemtxwRw4HzDgNdTnWPulKCzWc27dzY6ZR6OI7KzQu+kl2gbhUN6WVkzeJUFgI5x7IIrBimCYdTUa24CpTVSp6DKss6mA+TDga2CpOhI1EPxPmtqfRVP5Wg78cZhIZgI8b2PjnAb6BCpz8sS0f8MID2wEQQG1qASfbVMOtx93hcGqBIMn1mWdb7Jt/DybU4Li6JOD3vQIP0LHUd+vXT7Ubp7ae3o+NGI4w2nlKmU9mQsfM5ibBcbF36Yev1fccx09t39BdSHQAuA93CvEf1RdVm5nnWxczEMBs0ED7e9MiCnawuK2TGINmhPjkvq5JeZ8VBhE6UxNLG7oBaySESI746pGl2yzYlKlSrIl/jLBWhFWvcKq3yUuvRjaYIzCkPl7c78yZhLri8M+mZOecilEwHo4pq2XsKtTHDVJaXJD+uPsDvGrhiG87URIQdoWzwHIes/DHNDXHgPtrHhgFKTjTyCJ13knRPjZxkvylZnYxL70sNH4k6xiIpu+uP0hPqrxtxYIw5upHdDU3DJT9Ms1OXboXR5X0CcElcEbtLwLQnZRSxRxrLwYDY0rkjh0LaTWiJxlkHOq9prT5ayQ4rcqq7qSUjJzXimKCtuP4RalRX74yowRRqXFFojSOlvhvGjy3nuJLYhUNoJmfe7jffD7gfH6D2bKtx7V3jqtQf9f1yfH1LctOmtGSA+2gc2Jj2VedlmoxipUhxVo/L4kP1GYuuQTXu1IQUsc7kCr4zH14cRFUSAajwuNnFE2rwEo1RAhvymZdKVsNN1tpDqVr6QyjJBu2g3LtbEkRmxfVAScdP886Y+R2g6GF/YDSq77K6gxuRecOOkqqzcy9ptEXtlXhwXy2qkRYRlWyHbvTeUfSAefwlHgiffOjr+/v2Kll71uSG7bG4uTBdqJHr0LxvKH04tWHHSEUDyVxpseX27TXMYnr240S4oWmjEb76Tda/e7b/dvbbmYLPyha/z0DZlpuLHX/5SnGyg/0pJCrjnsup5Sv28IB/fOXxto/yji7uTk/GC6qBaeorTEHlRMJiMfqNzn/TTsU8lsNKPTbWtoL4PJIdvXXqlT9a/Jcj3sQlCHHAsJYgJRGgghWuI44AeXdXJWHqt9JK+JuNjtxMYWByxfQDD3wGyWN6WQjKVSvDNS++QjHexcV/5oQYbe4u/4rHOPuTxqVM1aNO7vBPq+Gfxu84rf/xObVCLpvcESZnQz+yAK02UduBXzegrGrb+DkQYLT1OzFZIfYgTFcZsvIJ8viRZ3UTgR0Lu0tnMQbC2OEjnk/KimI8xnPNVkDOxTrZitcsYvl/W5tTwE3W6SQTpy30Nt3JCjvZM1Kt++0yvW+R1FAsRItQOh8HyTCcy6aiJwzza2UWcx+OORLE43eoom6U9MXk08N/8d+iaLJwh8Oob/kNxWBvyQRtzwLugCYRL69/V8O6UiVIiZo7RAc8GMzPXyhU+4NSAG0w6//cv4Q+mlIxG2DjrCxCJzQv1No4oZ8FewjaRo5VmiM2sry/iD/Q4vvlkk/rm9+ALV0zuwppvYYeWdKhhrvJ8LESBC2KTAbLW9zYJ4BwuTiQ3srhcE8luXGhFCywImv6BZoNZPmDq2OcYFeTjPKZIZ405iY5lPTCgQwXpJ0bKzMyZnc+deU3WBidKOaMRPn8qD9d5T2WiC4Rs2ORZtSHwMNVsEhaVvFP+8c2j7Z+NTJRqPnMLSzISMPMdgjl/ro0SXu0O3MXNkeDQZcWoWlak9S4jdglZ5hTNk2wgCIjYPuRz7gzHzfvufzYv7z1JMf0iNOOWk/4SlNWkHkD9Z3r32wPmseeLm/oPT4aqfqpBRa7CZU2NTaStmsH0AD3IfyEZKBA3+2l3kKjfPDNMv6SienDT9ufyvcjc82M/bC4glUlRSQzKrXO11fZlWcc+GLuytBahbJr/XiPSmXHaDr5mXjkh40NPJPmWwQm11Zea2eCaZEfVv7wlXtfm94k6JdnzvbRlJuEuqPI/Rabh9FdqRu0hQZPnsmCvzFsz1Adj0+uRfzI0FcVl/TZt2mNJQ5G3tthR0qbuIH/swmxF9b6xtZidYRWk8MaMtNPs5u6QGrb2G29Gnvl7HTYn0NH7ZRitvi2I7XLln2NCPgr2crycASfiUKoMoQiPFdWC+sz6f0qK296s1NDZxHVkAiX1vd69Odaq1MP/lDQgjMYiC/p+OJhQDe8sjKpL0ZyXk83bdDOC1u9LPCL8TSTTU2Ynrasd5riEnaJRfEXjlCD15tAoBdePz6dYRoP5yefY0wneJUzNnHx8Tui0KIr2WAxjXPxSjZzW6buIA2mszhQ8TwkmfLni79BqPetepY+UvSV43181xGngVrm8VwAK9SXd+CcElOnn81PYDhIaT+XnpQ7rJVLRfj+rPvYG7mf2hni0Y/eae1Qh/Mh8Kup7KQjufnb+kP8aUw9m6EGwEHiiwOzc/ykc2jc/HwaruiY+gex5a7+A/Tc3NjIrcDyTBMiNOl4xbaD5oyYlZzWtMkLNmi3GwqhGV1y/1xwb1aE8TnFXfyD6KumJg+SjqZEUTuTKk/U2ngVSVACNIm+Ls38x2X+swBR2O80BU8u3FV7l+ZG7FmiO0FpMKewLS9s4zh6/AyigvB3r2THDT1THKIadvm4C+66fHTbliHCO/p2R7uem+qsByNzk5p+3O0Ul7mn/OmTQhmBdNmy+Bi6629Nmmy1J/P0n+T+cLuOm7gqlXb+hp3PyqkxXaJXMpZXqniTbASsin1Z/gxUN6YCBRzP3NNxnubadr+bu/9DVyqlD6nlqv/VSsquZpv7LGAknGmkMY1mRoMoCMf2kxlj4lr8NKXL6+t03TjfqnyjJqPzzbWujKaN6bJT5/SL9QVPXwR9+7hZKJ00UhxLH93ItmBljb6x/Fa6kOGiHnmIVUcLcbFJxvZvHYyUT/YQGWFVAaEe4rA9hhe+RT3F51MvZPdEaSXDy77dIvCBtr7JyqstZhz5xtNJ2TOJilcrpuwAMn+W++x9CR7DQxaa/nIjm1XCIkyPA5xFe2bz9NqMD/eKv341Q5k9ma/hVn9ZfkvQoQ506ZgjEC8Z4eKna//8NJutH5Xrl2/6v7GUuGxzJXs1APpp7CpA+rZrNf7j+VJylrDeFGRCTHUmc1zbMsmybXOkM3GgRrQRIO7oQhNkSSswuQyncha44h2OlfV3k//HKu+dNMyE5s5dDPs81ikuhn50TsqeGahGr1gpBdvy5TzmF6Usur99ObC5rtRu950ZwTfen0+6jwSU9QNHpG+M5EfSb7Q7sRIBkqEusnyCTJM+XSZ9mihWfvKmNBA2HjwizvxiZitL7/m272CFZDFDWnr37VXbj6NmEkfZMUaSgaQzuQsoCPl7BI3WXxrCiMjnsYHyLkIGnyIfArDHuDIcgRKZrPvl3OiJMrq685CIX9Ud99A83cC5qQFKgOwmrLXrjEhJ99rbk8QlcdRjpg7mf4bIL/Chflb9q45YreGhy49ZEYeYkK+yuLSZads/JZ5ez5Wj0axL2Y05P/huRj6/6Whz7ndhzNLBZI5/Uar52c7rBeqSK2ebErb/XGT1RfXyGGSuZ4AWIYpWcWa/5keHwHVoC4xbL3sa/2w/DbbXKpekuyNOvmEpCGOjPZTUZ58miRR6Mtz5aIWQjodFcTY+54kgnQcWfwWaddg8VgUvHfBUE+uO9hlbeu8YI5624MfnFpipg8JztrSTo3QPEKW6W15jH29NCUu28KivOGHHb1B9gp081w5bD6eISyf2JqZ2Quf4na44k5EZvi9loAJtfE54tyZerjHErjoLiW+8j96zYn/v74uqjpE4sRCsXWhN08li2HIMVz94uXlbZ+WXZQbneO9UY5EQCxkGcudKz5ULOJTXcaO9FXxjEnetRlyYwZGXRYv2YMuhu0yoxANqjfgwVqTIk4EPZnlUmR2HEOmQsWOKnMxvMCs78wHi6VY1ju5NtM8P5ltHa9lOztGU6Koc/XbnoTuaeWCXUMAYMcnKsIjl00xyvzSczhNdJ/TEZRwiptZ0XHD+/WjIl5PBP7urfdtVcLIEz3XnSp0X/KK2ixOdkBF1zlxVAd5PX98btCoWxnFalscEF3l7MWskxrzlD24bMw9L0DcIdJ2YkqJYPHja/m+YDpkzIhVMl/tb2x+wDy7sE1jXuzob/+i58gdSbFhkd8vv1oeTLagJHjdyzxzUrJlsWWa6DCmVjQHRS87BBkPWf3WC8nBkrvYtg5sWGFrRUt3HaNWpgMTK+CHQfkJiWM7pqjvaRVRikm5AnFxnibikzqR3sk7JplzfKp/wwU8O5otQrOeb485+8bIBzMrFrOsFmsSa9Hhv23VWHUP2JsUPXRPnHG/bwfUTG1Z8PTndrIw+13bPBJaQAGXAufMV6mBljEn4ipQyrNiv/Q9Iqbd9Pz9fjU/B0mgqu3aN7augZuSIKiTfjh7CdRbb4T+/7WK5izDUdBtvRl3ev0STs5f+EyHvxAFzaVst1HuXret3TJ5zFc+MrrSfrxQNA/9uqAeUonHoYtGI1APwWRPzcSqLCyr54Cai/h0xmyy18Z/v0SfGALKOWpp0ECUriUjIkqDhWElmMSlgLrA98UZ+fE/JwpUq+KuzPo0FKqYCmTv5z5fa/Qr/F47u/EEAZ+ydYgJFh8rYgOKlXbWK6dr0fyXM+lSM4o7BZe8D09RvgnTFUpYHXYYjxd3/XgEMS+7tqOD3KkhdFLxwK+YldMwB9UFOY9r3Zk6i54HS6SEZTM76DJ8e7QohTB9UEo4Ho8b/ldBVySvcUSFTfMRPqvxsa0Z2E0WIRLbFJbRUwtzRYKI3MiVynsA6i+sO6SymFP6b6N9E/yUiZtiVbARMCieIxYHynelD9oq3xfLaSU7iOglS9mEv1XnOm5VVUH/HA+/nFllCRbMYR1e8uKPOIogV8v4uhcgiMKp4uAJVqTFcL6NxsHlJfduoJNwurhAWOhmIzWE2BHP5a/8hzT4rbftF8kCAbKgLpXhN73qi+jbyHCuYXh54uQcLCxnijb7sWaz8C1Ak6aVRmFtmhE7h/j1SzoyXv+aQkQs+1WSk3t2pOZ7qdE5qJ6WujtKDxofVWDRKuVDxpy4AVEJFszvtG2v8gCXSR6YmvVSm/HWtnE0ZIzOrjjV6FNKQy3GyB0mvp0G4ZBJZ+OQzhSBk11YTRGuq/+F7TFuW72GtS6I4irKbxkRQHAbIKi4+7gxIHrvErtgBgK3o2ExqKA7WubvQ1ymPWuy9c8lvBaqNNTQwVXBwKK2hOL+zNA7kxO7cBnIj4stA2X89+QciyvamXcXDI19YLgnzsaX0aO1RE4Terwmxh49F0ir06wMynVTF+gdeduuJS+4sK6I+OJYEkfR2U6L22QNHWDrq2PtJyH/IPJzje7g72GcNI1IyfdhzjNjKgSZp2fRG1SB0+ur29EEFyPPbOK1b6TxhWBsPlJdRH7A3kVLe5+PW5Du/hMxtBE1671yHjt+P8gTbxtNo0CSwksu+y49dyTv7oLg7ekUfOIHVMRlOx7jxJ8QHLsRBZgtYZSn9qHDr1exWCQqxqoH/cxFfmAzozl8A1qzj1+PXmYZmmd+sA5Y88kCji+vJJZVF5IYqdskhn0WxMNydH5UK1piNt1+6i0OJD3vn3Kw6liY59E/cgswZ5VJw9Ije/pC/uZN0fw0ZStVlgJLDDfc+TiwZjuI3FeeXFd8aAxjeys1IDCeCMguZcgZor/+B/SQWZIwISXVi7sLKwRibV3OR2VI7tnr4nm+u+B/vWWrXbPzeNa6Yvmn5N9G/if7fIBpORxoXl4pkLxUD/x/VzweEon7yqdcuW7N/VpVkBR3F0XL/Zw86U6oxiFdz/JZjXjIw5f/4KFf6zEje05VK+Og/cubSpc4S10r+8KQbq/hbeXRQWWmmxf//b7ol1sr6bjX8gLJIpWNnv4UqijSHCh4CCpd2pZLdKEp10+aFvdu+ufPC2Ervsw3fwXj3u4RrPHu1Z2HoxisLj80eIbWHHTD3/Q5tz6Hv8vKrf0/5vz0lJcLcNYPHGDu/Gt9X3k9qn/n2xTgta3Le+GurFusGzHyLFjjzrWF0BldCg8/cgJhsTbJ/XBOX9+iOIx12X/jAsboYLPci4d/8BvwHh7Kgr5vZnBFxxL6Sl6XovNtvuoAZ7C4+GT4NVpHPHCTLBktF7qnFpm+UdcqVbK0ZeV31Z5IdNqvhzfVnp8YyqFR6T3nR3ehTM1vy69d5jVT88PYdOeutUFiw8qA7Q3jD4wE1X/9DrmeWixslEVJdW5dID9buc22UC/FHIZk/ewuxyjqlyffwJHmzT4rrz/NQSLfRtk9w/3XXTrVXTqYm5z4zGzTa6eKadHqNhaogouZMptqI01sTSv6GhfbXA0HhfpceYcv7bfNJe+4zIdWE+4Ir2RPxLgBOui1FymG2wDkrVichc9ss7nlVP0R3pRLnlz3eO2mh5JvbVRm0qW26J+JHKxakLzm79jPlJmHsYTon1YnfzynUWUa6o1eXs3YiHm5/s/YY57SH6rQGL7N3KLZCZzGJShVTSYPgwpWFG7THN4/vdWmbXwcqNdnRvYNgsyBnTxHpJlZtXDeWBco6dPwxXS9FpKZIEuce47g38rmlTQEGhbm8W+5XXnbTo5LRgAcwMjSjzB5YCqaldsyTuMDUxOen2NwRPNYjzxqgytH4nWq2SCmJM+hWnqeMl3AGeuKmm+mRkNDHw4dckkJ+X9SOXM5RwlCwiAS8lXA1mymvSJ0H9R3vnYWLdJvjcyOIHF2GqOP8cMWZU5FkV8Gn7Ihk8pNc8e+u7cilpPTp/BOEJWc6S9NeH1DVHY6HH6dF1CxQgMJD02t9250TjY7L0jwyvXc2jWQNm/YO3bGyr56E91PcV7GK5lXYCcjcZ6fUXpL6XIQ4/lrrYmI03iCgsiChEn1usmBxWmZ/PtUBV05w6zD2UWtgdzOFCWcikovDDffkWlMALI8ESmMEsP8g3w6xv72VI3ufxI+YuwgWhiERVzF59v+nHTbuN9M3Hyo9oPyZG7D7MmeM/77j3m67efVg8JXsmaugtdgvnpQh/fwpsdjIDTI1tMX7ecT3nuzEm7kOy2YvObtBO6+yAkJO6sk9hsFba4PCr1y426HuhPq+qZh58g3ukBqjqUD9oEYrP5KLF3/52pacQcynrFyMkTehCe8ab5sUFy5mFc5D3sooyRf5MqrW9Iiyir2aXeb/RszykA01RNQeAxnOrwfjkbnHnH4x8cjXR9703V47vxDF+iZUEsVx88rm48hcvkGfIA6Zm2/X39Dk206Glt26/z2NH/LjzKMSGhGWDEi4OWPXVXH7zmTSZV2qqQnTq6irwZwuH110nv+9iXvaOt65cHXhipl/GddjVbb/7piwff2VbFLOzCqu3aA039OYKTXNtl3IlMHZdW6Oxnm+2HzAPAI8u7q2h4EvUwJ0FhcbzK7pzHMh9H/yfh7n8y30jp4V/Mes+vZ4P/9yBFyPkkx3SSpk+aXpcoYRrZVpJLtYHyh0kJTKuuWqKYNZoj+BdFfZUgBGhlY8QE2/m1RomiYykgIVcg49lEcEKOpDFD8EFlOsyK6K15T+Qer9iMBxrjH8p0r8BY7m2pzLpm/q7swY44Wr2TNnCEDFiwmZl6N/nQJjpBJxf+YEaZKgMBUhdUIq/RZsk7CtB23F1HZ6exXt5pvrltq2LjNJ63izbzvWBQcfOOo/qa5STNwRYOhcaVjy8RkK/gTrjvST7979ncYvvJ/fa91OkqmM8qAflkVNyrF2IBTx1vvK99X+sSUHvoMiBflS0naiXyUlA/rIs9ukMqv1FtoWGbf7HxCOej6CveoPDqw67mGLMNNm6Oex6FYQtnbo0Z//sSKTI/0WSV0tCKdbv8uaA64sdLqoNETStfH5aOgsforDIvKbDFN3HpScLNFZDNI6YN5epPv6+6U8JFS6QamR9JYRXswrNiJASEc8eGYeEGwEOxUlkXIgeIVE8Swpa5KVJX9t9Ygzc0CRiEjLaiJcBciZcPEQd9TCnZfvgoqVjLmADfxxhKvWkicIWS+lnyKPjKVZB/eCCBCtruKkWI96evggb0Tk13Ty0nyxOxScyjkYslfG7RDOPPEKiOdK5P3dnsNBSy5a1xcs+KUjWxpUX+PY+mmvF3NhG4m7EZFmyHKd1I31URsWYAOC7KfUKF+FwMpt6070H2CTXAd3xxKC7RnCYdQJdDwdGhrSjxIcraieqkCEM3Jp9n//CJu5VyoovCqukG3t3goq/iJWmNaanN/m0NzYcdNaiNNrLUjPQjgNRceW69sR6jXKwoFiNvydkNggHWk4J9FoTryJA+JhvcJBQToyjrrTih9LmwAKsYWSg/B8K2OeKDUBL+10xQCvZAtA7e326eI1fzTuN4+IH3/nIu7PkWzvYO1XRo643UyFMPi2b/PE10j6XG23mmxrgps5dy1a1be/R28ThVsryuxEmiDp3iuXS8aojkmoSPhqUhxV1kk+lEkP2nbXfPsWwIeRpvs0/smSZXLpVbTqWY0lgQauRq/Cj17VB03Yp7sVP29U1u/tzldvv32Tx9qBv2yucLeudONLQ4D1rW58CxEs+6zpG0iqkSLq2nH1pWazFn1u9WL/tn3hZuEfNA0zebYnDXYTAmlpUfjEbmeI6hg4Gi91E/qdhvENsDn9eMLV4KvZoAkojtrfl+l+iDfCdrLGFHruANK8nO6iO29NDBXD2C6M63H7YBpDEVcbAc3xKWG8gzfatHxTr8OEcSG/rzkOJNmLI+NLM2ytKSXQaX/6qSQ5zYXLARerTj6qb+qlRfXWcbbpanCHEEN/1cRihqLu9ZdKaO45mIoPONnvcfU102gThOdeMueg8yEQTohtQBw0pDNlj44lMvWvZPsr9AJ46T8TyFJaPo3rgH7tHidnTg3VxjpVTwa6RV3Mgx0ngNFoHPafnjiwA/hxoNcwCO9P2xOlJT0cCHw6rNVZTGiTWGoLZZEREGTu6rscis4YiPtneFRBXFgyPX0R3wQXB15HJeInwpIpHKJJm3X+6nuSqACj/MQevUVlN1zHqmkub7BBcDts7Gi+GEy8mYHp1tgfhjuzFzviGjh0bGtzpPtuEq/moATTaTJ4KKm20sD3qF6PZKRQI+qOTSpPMlBpeBWMa6y4x4xJo0xguZKp/rTjQ4TzFYMKNT6XV8McB959JadlEthCUWPZIVE8JWuqTkptZRPo/xJF9N5rGhaPm0MljPIP0PXyAoB1G/E0LKOhbTPLN4FTyh1IK/CCr66sMLul70L3WrmYc5UMsxvg5QRvtFueafdKK7SbsDHjzCAe27fvIVtQX+wltOnFf+5yn9i4T4sZZq1umb7HxZdIjwRWRBLpsXJwXlhgFiotXPNXP9zDGwvAMpzAr6GK5QdEDbEONJDvnXAcarPs9belyOOMC9hY+dhxfFh8rGK8yZqy76GgEd4rWNPnPpWVXh1Qy4L0AxDBhvShZKWuIMyklyE5j7QVLjx219x5fShXGVqdtxbLHQ9L8mBdraHr0YIccJUkWNIk9bgj3DhEzQ+7jzNquysjbEDAgRXBDhsUCpT2XODclhKA3K/6NPL3Xe2QDRyVPEFsdCQiSa1PkANLJt3EVxwWJKkjF8CzfJ7MxAOIliwyFhIO7aP7MoQbbOrgnIxVdbUYG2FXiOFt3wTAKOt8MrCiw5a0OuNiA9+2ngzCC+PtLk6E3Y96ikbsdbFc29WY8AWrZqIxo6/NbdBxuZVue1+SsiFweYD0DI6MwvPDSP1kMD3xcZ/7bo7Kw2S9vce4XnWJKYeOyyGPMiX7i9g1nrHW6uczAvxcqg3rscOUmF6aaAUurRo5ndl8l/BsGkvMmrofMk5/KZWEFhcryA2EWqEwlhJz0hJDTqP/8qsYpluoYAXOt472HR9f3vRQ7Vg7IIjdhO3EL1hfSeKanGO7/iUedEfa+3Ld5BgcLB5OgT4BDr26Rbjqu3g/+6G9WR09FL43UaGWius4B+MXPkJHioYg5DYIa73dIpHmAO9tY+HqYxknm6Ampfp1ZYQu9604kdJ4IKSfL+8nRluKtoZq3cjpalxjcG2qTn9hk+qj4DqgcdBxPc7oHZlLO9fN3obCr0mM3RHJN29U2sKZKJwXVv+P184xYkfHvDpo2VDbk/RwN2DijgGl2zBb2FmTkEr0fcq7+n6Y2zaOTL8nnLL2Qdu7PLkaNa4ez6T73pPDiVljeO+Ri34SyXFgoNANfLFO6jLQiLije1D1fM+3QkJZTA9jYUpNnmA2co70POGm9MxILXzwAYfC6b8Kv1/cmrAP0ptDbKxa0BGZR3j4yuXXzC0SNVOsNcL9gWc4Lj/s3hDP6WXyQxuafQJA6+2Q5z7NlOP7ATkZriRQbl8N/AHMp7lpkHootAY7yaqRPfwguC6aZBcNptPTnaa6pyProK5DE/Yv6NEdFw+NJYkwV85Vvf29gj6IvlE7gmipruM+cVkfDv3jyL9WFXjWu1urjwueN8BuDZbaKYNzQBzqBk0ySFJGrJy9XN9rkZhVEjWDtvtuJ9y5ETmu3bgJvUtT1uope3D1pZ57+nvd1Ydk4ckPa+IxjeonC4PYVQ1soM2yjbVJwqaDSvOTNCYqjkPctHCSljjwiAiWk/EosIv3KaHXoZcevaR/CJ0gwl254IpIRCXChwgvwB7jTR08+TVzhL/ByArSHcd9Xd/VbN+g9vIx/3m8/Mn7vYFaH2yCByvvi7KEIF9gSUze6mcZZ1pc/Y5QDiylvH15893AI7HtW/wZX+KO+45VfjyXkUqDMmv0a9twrhYlpg8fjh1GRyBiDMmvJlPr9MteO/PTqVpBoqSH1pRIhZo15eCDZ+E49jCN0qiWKnn1t+/MJI8hTp+8gfzunvS3vjqOrIa6QWKI9SISDNZJXpWyCv4ZUlXl7xHy92OD8Sic+JOR4hNlHTpubUoZjf8kqsogMwGI2051fOryBX0mlEOOUmqVasm5SmsKaCcL/zxZmnhy4ua7/fZPHzxLKLO/VKVcg4K1DQK1dqvfTMmIR3de0aLY7KSH/aHcoSbEgS663GBdqLvSevxdPgZAztVDJpvYSfStyf5n1v76F68qF/yy2drY4ZI1B5Sm4NePdK86xpVcorX0+3K5t4OOSvQi5HvNBaLCOAdcrEciKn8I4Wzn5QIsDNwzCdd1u+jFgVsrmrg3DnzfR7xZZLU4aI10ACEb6KqVDdWOQMUkQFaku2SQTJO+gH9eBmQdsHx6BMeKkThRWj+PdwUfU18toYW6KrW241x9llD5WjD91e72SK4zvY/XsOKnxgirsGoGlXdl4VfBuQ55tKe/Bw15ntK8MG7QOY2bDMcLq9HVGtHHDXrcd+vueN0g7Wy46zhKLQQFIHNljziNZHoLeTCZ49WFZpcPr/1jd1Ets6MuOgGO4oA3cFrTuzq9d854Tb+RAFsLy5nwD7fkhDXJqMeXFjDdY0fMvHc00Y+TLm+1/66xCjLX//jK326kaKHVUiERetCSYf84nCu+3re06T3u8F7eL49gzzDc8yNfcr7d40Qs7gM2ecZOU08M2d96XSoKm1j7a9kNZrSgIH1lfeAT4PL+GZf3xcrWVjUSd1gef9maGM6hd/A2d+yoMcgulHbZqb/DFQjdzTnRLTic2qlQeFM5ldfcDzsWBxC5jXGinzQ+jD2BIlUrvVMcuDeT7jPV37jb9hPwsYgLkBsROSVR7ETSWb9MxRChdoIf1D+IpWPzBI2iOA6hOvYfMWH7KEqaDwdJes7HKOtKaWeXh7xN8XmMWQxYhWmHSqgKwVLcAeUi5q0+zlkqbV1OutrSAco9+d6gQhnzJvyj9G0B0kPCaq6yyjb7gPvI6Uq3Acty9u3N4iYR0zqfQvpjjUN1dbdXlwQLTc69BGM2WIDXEXrBcrAx5lAdLVhZtuw9Brdrk8rRnyOPYjnOmfyZh+laitExVwm13zdZypJ0WYkX78l5/SObxi9mvb+YLB8hSNJHPK+3r2PUKFNLR036vTArvZyMk+nK2GDzJUDUWwP8gLTEJ2CkMciPB+yb125VwOXiL0fvqOm+yhZCOmbm26UTSLMVoH3Z9/RtQ23SuLkdcD5Q3tU1c9UgXT3atDgXO+5mRGWMlLqih9LPmFH4+8i30vU2XpwqGjRV/nBaj/XLft8Ft/muGcsHiAsBGPEQBb9+9Q0ydMxh5O/NaOEpbiY9k9rfCEGlJnq4rAkdU88aVW9R3YT0b4+0QXmFM7/rYBj6t31zbRy+WGdG6gQboGiJSHBXiMkz1xrKZ4rVd27cDPLDYvlVGiTvHkEhUmSlq6wHLcY8tHG3awn4R1c2E7OIQOlfwPYfLYz+nJTRmM7KgPv4oqnnXRT2d4fjwBLaYGvxRFtckHm70y6kcfgMbMamM85/BEHz0YMALBpdA88itrXfY9U0OV9NW8eOqgDcasuKWO99tszrS5Pz93Mllaq2h3gI9zUN4DMHMovtUBb8lbkgYqgXvsTEroHKYqwlOi+Dsb1IWRGGM2N5wy7ewEjTLzJ+fZbmxKd7drAPY21ZE21ROHCrdX7cgmb4fFX+fm5mk6tU6J4vOXmt4AeUbCIegAMfHnO7B1WJNhCv8eHSYUhJ5wPWOichO4kJyScgD9jhpoLSR41N8xj0SzMtP6xMZ8IdNAH/6ET37C786E+Y8q+lvSpW9+BPdT9UeSqzX5N/sZv38BYizaq2PhZbFhSE43VsHHl27pJvHtxs5gGa4SglB3vI2yc6qk6AnTymHVz8OlxxdXrRrvsbV6gY0u7QxYdEdDhS0j5zybtWvi4Hm00JrYvcDXjRhOeXc4eh7HD6uJbpLoZzPvwnHvCF1YX/te6WG6+WJHyfuHtOhY563B9QjXJ7fWvO5NtV6qksDx4u8SlIabpT/invo3m83VvXyJk/S6flTN+9p4014rYnaASJoWAuaCCO4cBFyqiJeXn/6vdM/XZWh30h6LRtBk9XP5d1TglNAFBLAwQUAAIACAAxhlJVoMSouU0AAABqAAAAGwAAAHVuaXZlcnNhbC91bml2ZXJzYWwucG5nLnhtbLOxr8jNUShLLSrOzM+zVTLUM1Cyt+PlsikoSi3LTC1XqACKGekZQICSQqWtkgkStzwzpSTDVsncxAAhlpGamZ5RYqtkamoKF9QHGgkAUEsBAgAAFAACAAgAmlVvU8PEmHZHAwAA4QkAABQAAAAAAAAAAQAAAAAAAAAAAHVuaXZlcnNhbC9wbGF5ZXIueG1sUEsBAgAAFAACAAgAMIZSVRKgyPzzBgAAlhkAAB0AAAAAAAAAAQAAAAAAeQMAAHVuaXZlcnNhbC9jb21tb25fbWVzc2FnZXMubG5nUEsBAgAAFAACAAgAMIZSVRUeYBujAAAAfwEAAC4AAAAAAAAAAQAAAAAApwoAAHVuaXZlcnNhbC9wbGF5YmFja19hbmRfbmF2aWdhdGlvbl9zZXR0aW5ncy54bWxQSwECAAAUAAIACAAwhlJVGQJKwaIFAAA+HgAAJwAAAAAAAAABAAAAAACWCwAAdW5pdmVyc2FsL2ZsYXNoX3B1Ymxpc2hpbmdfc2V0dGluZ3MueG1sUEsBAgAAFAACAAgAMIZSVcw+Bzh9AwAA3QwAACEAAAAAAAAAAQAAAAAAfREAAHVuaXZlcnNhbC9mbGFzaF9za2luX3NldHRpbmdzLnhtbFBLAQIAABQAAgAIADCGUlUo9XR9nAUAAMgdAAAmAAAAAAAAAAEAAAAAADkVAAB1bml2ZXJzYWwvaHRtbF9wdWJsaXNoaW5nX3NldHRpbmdzLnhtbFBLAQIAABQAAgAIADCGUlVkEUEBpgEAAGYGAAAfAAAAAAAAAAEAAAAAABkbAAB1bml2ZXJzYWwvaHRtbF9za2luX3NldHRpbmdzLmpzUEsBAgAAFAACAAgAMIZSVZQTsyJpAAAAbgAAABwAAAAAAAAAAQAAAAAA/BwAAHVuaXZlcnNhbC9sb2NhbF9zZXR0aW5ncy54bWxQSwECAAAUAAIACAAxhlJVeDUV9CJEAACGXAAAFwAAAAAAAAAAAAAAAACfHQAAdW5pdmVyc2FsL3VuaXZlcnNhbC5wbmdQSwECAAAUAAIACAAxhlJVoMSouU0AAABqAAAAGwAAAAAAAAABAAAAAAD2YQAAdW5pdmVyc2FsL3VuaXZlcnNhbC5wbmcueG1sUEsFBgAAAAAKAAoABgMAAHxiAAAAAA=="/>
  <p:tag name="ISPRING_ULTRA_SCORM_COURCE_TITLE" val="Bài 8 Dấu hiệu chia hết cho 2, cho 5 333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PRESENTATION_TITLE" val="Bài 8 Dấu hiệu chia hết cho 2, cho 5 3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BB9D285-2C16-4151-94E3-9C1881F2330E}:258"/>
  <p:tag name="GENSWF_ADVANCE_TIME" val="5.202"/>
  <p:tag name="ISPRING_CUSTOM_TIMING_USED" val="1"/>
  <p:tag name="ISPRING_SLIDE_INDENT_LEVEL" val="0"/>
  <p:tag name="ISPRING_PRESENTER_ID" val="{BC07FC8E-2D5A-420F-B694-7C8FEDB477AA}"/>
  <p:tag name="ISPRING_SLIDE_ID_2" val="{F260E7E1-6D60-4D61-A596-A82EB4ECAD29}"/>
  <p:tag name="GENSWF_SLIDE_TITLE" val="Bài 8: Dấu hiệu chia hết cho 2, cho 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Tabs"/>
  <p:tag name="GENSWF_SLIDE_UID" val="{CC8DC435-3494-41E6-9B62-3AC2C6B2B66C}:288"/>
  <p:tag name="ISPRING_CUSTOM_TIMING_USED" val="1"/>
  <p:tag name="GENSWF_ADVANCE_TIME" val="10.997"/>
  <p:tag name="ISPRING_SLIDE_INDENT_LEVEL" val="0"/>
  <p:tag name="ISPRING_PRESENTER_ID" val="{BC07FC8E-2D5A-420F-B694-7C8FEDB477AA}"/>
  <p:tag name="ISPRING_INTERACTION_FULL_PATH" val="D:\e-LEARNING\B8  Dấu hiệu chia hết cho 2, cho 5\interactions\intr1.visuals"/>
  <p:tag name="ISPRING_INTERACTION_RELATIVE_PATH" val="B8  Dấu hiệu chia hết cho 2, cho 5\interactions\intr1.visuals"/>
  <p:tag name="ISPRING_SLIDE_ID_2" val="{F4E666D3-7E02-4CA5-95FC-B63ABAFCF05B}"/>
  <p:tag name="GENSWF_SLIDE_TITLE" val="Mục tiêu bài họ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4AB4172-728D-4080-BB8A-D3F3B982BA98}:293"/>
  <p:tag name="ISPRING_CUSTOM_TIMING_USED" val="1"/>
  <p:tag name="ISPRING_SLIDE_INDENT_LEVEL" val="0"/>
  <p:tag name="ISPRING_PRESENTER_ID" val="{BC07FC8E-2D5A-420F-B694-7C8FEDB477AA}"/>
  <p:tag name="GENSWF_ADVANCE_TIME" val="9.144"/>
  <p:tag name="TIMING" val="|2.996|4.841"/>
  <p:tag name="ISPRING_SLIDE_ID_2" val="{DD7A8D2E-8860-4AA2-81D6-AEC143FCB220}"/>
  <p:tag name="GENSWF_SLIDE_TITLE" val="I - Dấu hiệu chia hết cho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67D3C44-9919-48B3-9357-CA373D5788F7}:291"/>
  <p:tag name="ISPRING_CUSTOM_TIMING_USED" val="1"/>
  <p:tag name="GENSWF_ADVANCE_TIME" val="13.530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D:\e-LEARNING\B8  Dấu hiệu chia hết cho 2, cho 5\quiz\quiz2.quiz"/>
  <p:tag name="ISPRING_QUIZ_RELATIVE_PATH" val="B8  Dấu hiệu chia hết cho 2, cho 5\quiz\quiz2.quiz"/>
  <p:tag name="ISPRING_SLIDE_ID_2" val="{48940C84-8D22-4512-9266-261A1D44E25E}"/>
  <p:tag name="GENSWF_SLIDE_TITLE" val="Hoạt động 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EDC6AC3-264A-418F-8E6E-2EEF6373FBF8}:290"/>
  <p:tag name="ISPRING_CUSTOM_TIMING_USED" val="1"/>
  <p:tag name="ISPRING_SLIDE_INDENT_LEVEL" val="0"/>
  <p:tag name="ISPRING_PRESENTER_ID" val="{BC07FC8E-2D5A-420F-B694-7C8FEDB477AA}"/>
  <p:tag name="ISPRING_SLIDE_ID_2" val="{23413EAC-F653-4096-81F9-644F8673FAC5}"/>
  <p:tag name="GENSWF_ADVANCE_TIME" val="82.496"/>
  <p:tag name="TIMING" val="|7.631|18.302|11.604|26.611|2.75"/>
  <p:tag name="GENSWF_SLIDE_TITLE" val="Ghi nhớ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2D6AA99-A5CF-4601-ADF9-438666564585}:315"/>
  <p:tag name="GENSWF_ADVANCE_TIME" val="5.000"/>
  <p:tag name="ISPRING_CUSTOM_TIMING_USED" val="1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D:\e-LEARNING\B8  Dấu hiệu chia hết cho 2, cho 5\quiz\quiz3.quiz"/>
  <p:tag name="ISPRING_QUIZ_RELATIVE_PATH" val="B8  Dấu hiệu chia hết cho 2, cho 5\quiz\quiz3.quiz"/>
  <p:tag name="ISPRING_SLIDE_ID_2" val="{697F8340-06AB-4383-A437-47D43F723E03}"/>
  <p:tag name="GENSWF_SLIDE_TITLE" val="Ví dụ 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C07FC8E-2D5A-420F-B694-7C8FEDB477AA}"/>
  <p:tag name="GENSWF_ADVANCE_TIME" val="36.207"/>
  <p:tag name="TIMING" val="|8.513|13.389"/>
  <p:tag name="GENSWF_SLIDE_UID" val="{D03890A1-22C0-426D-BD27-91C5FC551856}:329"/>
  <p:tag name="ISPRING_SLIDE_ID_2" val="{73453D7C-F563-41F6-9648-9FDF8573E4D6}"/>
  <p:tag name="GENSWF_SLIDE_TITLE" val="Ví dụ 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NDENT_LEVEL" val="0"/>
  <p:tag name="GENSWF_SLIDE_UID" val="{5D1C38A8-F06C-4679-8072-0DD708FF5A1C}:326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D:\e-LEARNING\B8  Dấu hiệu chia hết cho 2, cho 5\quiz\quiz4.quiz"/>
  <p:tag name="ISPRING_QUIZ_RELATIVE_PATH" val="B8  Dấu hiệu chia hết cho 2, cho 5\quiz\quiz4.quiz"/>
  <p:tag name="ISPRING_SLIDE_ID_2" val="{C3A1DE81-344A-49F1-9C98-9736F26657C6}"/>
  <p:tag name="GENSWF_SLIDE_TITLE" val="Luyện tập 1,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074914F-A942-4719-9B33-31A5AB32512E}:298"/>
  <p:tag name="ISPRING_CUSTOM_TIMING_USED" val="1"/>
  <p:tag name="ISPRING_SLIDE_INDENT_LEVEL" val="0"/>
  <p:tag name="ISPRING_PRESENTER_ID" val="{BC07FC8E-2D5A-420F-B694-7C8FEDB477AA}"/>
  <p:tag name="GENSWF_ADVANCE_TIME" val="13.738"/>
  <p:tag name="TIMING" val="|8.897|3.594"/>
  <p:tag name="ISPRING_SLIDE_ID_2" val="{90260E6A-1F23-4D84-BA2D-7D245E77D3FF}"/>
  <p:tag name="GENSWF_SLIDE_TITLE" val="II - Dấu hiệu chia hết cho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6273BDD1-6F98-4AF5-8079-6B3F53611312}:284"/>
  <p:tag name="TIMING" val="|1.363"/>
  <p:tag name="ISPRING_PRESENTER_ID" val="{BC07FC8E-2D5A-420F-B694-7C8FEDB477AA}"/>
  <p:tag name="GENSWF_ADVANCE_TIME" val="88.576"/>
  <p:tag name="ISPRING_SLIDE_ID_2" val="{84E89CE6-49A4-4D6C-A7E0-9CAF46CDFC53}"/>
  <p:tag name="GENSWF_SLIDE_TITLE" val="Thông tin chu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30761A04-4362-4265-9C3F-078FA38AD5B4}:299"/>
  <p:tag name="GENSWF_ADVANCE_TIME" val="5.000"/>
  <p:tag name="ISPRING_CUSTOM_TIMING_USED" val="1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5.quiz"/>
  <p:tag name="ISPRING_QUIZ_FULL_PATH" val="D:\e-LEARNING\B8  Dấu hiệu chia hết cho 2, cho 5\quiz\quiz5.quiz"/>
  <p:tag name="ISPRING_QUIZ_RELATIVE_PATH" val="B8  Dấu hiệu chia hết cho 2, cho 5\quiz\quiz5.quiz"/>
  <p:tag name="ISPRING_SLIDE_ID_2" val="{EBFDE2CF-D5C8-4AEE-A221-7E6629BCC42D}"/>
  <p:tag name="GENSWF_SLIDE_TITLE" val="Hoạt động 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F12B156-4696-49C9-87D3-9EB2E289347B}:300"/>
  <p:tag name="ISPRING_CUSTOM_TIMING_USED" val="1"/>
  <p:tag name="ISPRING_SLIDE_INDENT_LEVEL" val="0"/>
  <p:tag name="ISPRING_PRESENTER_ID" val="{BC07FC8E-2D5A-420F-B694-7C8FEDB477AA}"/>
  <p:tag name="ISPRING_SLIDE_ID_2" val="{7ADA380F-167F-4C63-96EB-E82328E0087E}"/>
  <p:tag name="GENSWF_ADVANCE_TIME" val="47.701"/>
  <p:tag name="TIMING" val="|7.712|1.187|8.16|6.109|11.043|4.94"/>
  <p:tag name="GENSWF_SLIDE_TITLE" val="Ghi nhớ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FD3C80B0-886E-4DA1-903D-22146F0B84FD}:324"/>
  <p:tag name="GENSWF_ADVANCE_TIME" val="5.000"/>
  <p:tag name="ISPRING_CUSTOM_TIMING_USED" val="1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6.quiz"/>
  <p:tag name="ISPRING_QUIZ_FULL_PATH" val="D:\e-LEARNING\B8  Dấu hiệu chia hết cho 2, cho 5\quiz\quiz6.quiz"/>
  <p:tag name="ISPRING_QUIZ_RELATIVE_PATH" val="B8  Dấu hiệu chia hết cho 2, cho 5\quiz\quiz6.quiz"/>
  <p:tag name="ISPRING_SLIDE_ID_2" val="{99EAD013-ADD5-4A27-A759-47D582113CD3}"/>
  <p:tag name="GENSWF_SLIDE_TITLE" val="Ví dụ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C07FC8E-2D5A-420F-B694-7C8FEDB477AA}"/>
  <p:tag name="TIMING" val="|6.694|11.779"/>
  <p:tag name="GENSWF_SLIDE_UID" val="{EB833737-286D-4182-AF3E-1F315A96DB64}:330"/>
  <p:tag name="GENSWF_ADVANCE_TIME" val="35.543"/>
  <p:tag name="ISPRING_SLIDE_ID_2" val="{4EAF8A51-C4E1-48B0-B1A6-A065178BCD39}"/>
  <p:tag name="GENSWF_SLIDE_TITLE" val="Ví dụ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ADVANCE_TIME" val="5.000"/>
  <p:tag name="ISPRING_CUSTOM_TIMING_USED" val="1"/>
  <p:tag name="ISPRING_SLIDE_INDENT_LEVEL" val="0"/>
  <p:tag name="GENSWF_SLIDE_UID" val="{ABC34898-A9EA-4516-9CE6-A5F347FCFE42}:327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7.quiz"/>
  <p:tag name="ISPRING_QUIZ_FULL_PATH" val="D:\e-LEARNING\B8  Dấu hiệu chia hết cho 2, cho 5\quiz\quiz7.quiz"/>
  <p:tag name="ISPRING_QUIZ_RELATIVE_PATH" val="B8  Dấu hiệu chia hết cho 2, cho 5\quiz\quiz7.quiz"/>
  <p:tag name="ISPRING_SLIDE_ID_2" val="{C3375047-DAAF-4C13-A030-D3132F6DB3AD}"/>
  <p:tag name="GENSWF_SLIDE_TITLE" val="Hoạt động 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F3EE6B7-5436-4EA4-A795-CF5633E3B378}:262"/>
  <p:tag name="ISPRING_CUSTOM_TIMING_USED" val="1"/>
  <p:tag name="ISPRING_SLIDE_INDENT_LEVEL" val="0"/>
  <p:tag name="ISPRING_PRESENTER_ID" val="{BC07FC8E-2D5A-420F-B694-7C8FEDB477AA}"/>
  <p:tag name="GENSWF_ADVANCE_TIME" val="26.713"/>
  <p:tag name="TIMING" val="|4.63|6.999|2.173|6.655|1.672"/>
  <p:tag name="ISPRING_SLIDE_ID_2" val="{FBD9C965-E8E4-4412-9363-91E06B8F31E4}"/>
  <p:tag name="GENSWF_SLIDE_TITLE" val="Sơ đồ tư duy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F89C2D44-282E-4220-967A-D64146DAECB7}:328"/>
  <p:tag name="ISPRING_PRESENTER_ID" val="{BC07FC8E-2D5A-420F-B694-7C8FEDB477AA}"/>
  <p:tag name="GENSWF_ADVANCE_TIME" val="41.034"/>
  <p:tag name="TIMING" val="|1.922|16.722"/>
  <p:tag name="ISPRING_SLIDE_ID_2" val="{F489C40A-F0A3-4170-9203-492E2A4B269B}"/>
  <p:tag name="GENSWF_SLIDE_TITLE" val="Giải quyết vấn đ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D5EC1F8-9AFC-47D3-A433-1131886D2DE5}:313"/>
  <p:tag name="ISPRING_CUSTOM_TIMING_USED" val="1"/>
  <p:tag name="ISPRING_SLIDE_INDENT_LEVEL" val="0"/>
  <p:tag name="ISPRING_PRESENTER_ID" val="{BC07FC8E-2D5A-420F-B694-7C8FEDB477AA}"/>
  <p:tag name="GENSWF_ADVANCE_TIME" val="26.464"/>
  <p:tag name="ISPRING_SLIDE_ID_2" val="{B4F28C6A-979C-4BF8-B869-B8382306EF3A}"/>
  <p:tag name="GENSWF_SLIDE_TITLE" val="Giáo viên giới thiệu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UID" val="{3B4FE36F-EF7A-4F89-8C78-3B543A306C5A}:303"/>
  <p:tag name="GENSWF_ADVANCE_TIME" val="5.000"/>
  <p:tag name="ISPRING_CUSTOM_TIMING_USED" val="1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8.quiz"/>
  <p:tag name="ISPRING_QUIZ_FULL_PATH" val="D:\e-LEARNING\B8  Dấu hiệu chia hết cho 2, cho 5\quiz\quiz8.quiz"/>
  <p:tag name="ISPRING_QUIZ_RELATIVE_PATH" val="B8  Dấu hiệu chia hết cho 2, cho 5\quiz\quiz8.quiz"/>
  <p:tag name="ISPRING_SLIDE_ID_2" val="{AE7064BB-785F-420A-900A-C56C8B1138ED}"/>
  <p:tag name="GENSWF_SLIDE_TITLE" val="Trò chơ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90F1AF4-144A-4051-9FCE-8B0A438E4099}:304"/>
  <p:tag name="ISPRING_CUSTOM_TIMING_USED" val="1"/>
  <p:tag name="GENSWF_ADVANCE_TIME" val="23.886"/>
  <p:tag name="ISPRING_SLIDE_INDENT_LEVEL" val="0"/>
  <p:tag name="ISPRING_PRESENTER_ID" val="{BC07FC8E-2D5A-420F-B694-7C8FEDB477AA}"/>
  <p:tag name="TIMING" val="|4.964|2.361"/>
  <p:tag name="ISPRING_SLIDE_ID_2" val="{0920F565-A097-4FE2-859C-F75E164D6AA5}"/>
  <p:tag name="GENSWF_SLIDE_TITLE" val="Hướng dẫn về nhà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F9BA0D4-3F6B-4F24-A79E-921CE166E9F7}:311"/>
  <p:tag name="ISPRING_CUSTOM_TIMING_USED" val="1"/>
  <p:tag name="ISPRING_SLIDE_INDENT_LEVEL" val="0"/>
  <p:tag name="ISPRING_PRESENTER_ID" val="{BC07FC8E-2D5A-420F-B694-7C8FEDB477AA}"/>
  <p:tag name="GENSWF_ADVANCE_TIME" val="23.376"/>
  <p:tag name="ISPRING_SLIDE_ID_2" val="{5C521AFB-EDAC-4FB4-A827-A1A832906457}"/>
  <p:tag name="GENSWF_SLIDE_TITLE" val="Giáo viên chào tạm biệ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35F386D5-D650-44C4-B8E1-9F18999361A3}:308"/>
  <p:tag name="ISPRING_PRESENTER_ID" val="{BC07FC8E-2D5A-420F-B694-7C8FEDB477AA}"/>
  <p:tag name="GENSWF_ADVANCE_TIME" val="81.270"/>
  <p:tag name="ISPRING_SLIDE_ID_2" val="{06EF71A7-621E-41E9-9E67-7240F1931BB0}"/>
  <p:tag name="GENSWF_SLIDE_TITLE" val="Tài liệu tham khảo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86F1C596-5B3B-46A5-B13C-9E21635073EA}:309"/>
  <p:tag name="ISPRING_PRESENTER_ID" val="{BC07FC8E-2D5A-420F-B694-7C8FEDB477AA}"/>
  <p:tag name="GENSWF_ADVANCE_TIME" val="83.205"/>
  <p:tag name="ISPRING_SLIDE_ID_2" val="{DBE824A2-7E5D-4740-8C9A-3A88268E65CC}"/>
  <p:tag name="GENSWF_SLIDE_TITLE" val="Lời cảm ơ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B17065F5-3F73-4908-81E1-CB5460361F77}:310"/>
  <p:tag name="ISPRING_PRESENTER_ID" val="{BC07FC8E-2D5A-420F-B694-7C8FEDB477AA}"/>
  <p:tag name="GENSWF_ADVANCE_TIME" val="76.970"/>
  <p:tag name="ISPRING_SLIDE_ID_2" val="{632D99DC-C4DA-4EC9-B2F6-E7F53EDAC3F0}"/>
  <p:tag name="GENSWF_SLIDE_TITLE" val="Thông tin tác giả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C017FA9-5F75-4A2D-ACE7-E79CD2F683D8}:312"/>
  <p:tag name="ISPRING_CUSTOM_TIMING_USED" val="1"/>
  <p:tag name="ISPRING_SLIDE_INDENT_LEVEL" val="0"/>
  <p:tag name="ISPRING_PRESENTER_ID" val="{BC07FC8E-2D5A-420F-B694-7C8FEDB477AA}"/>
  <p:tag name="GENSWF_ADVANCE_TIME" val="83.538"/>
  <p:tag name="ISPRING_SLIDE_ID_2" val="{095D43BA-5081-4173-BCD3-D830819FD42A}"/>
  <p:tag name="GENSWF_SLIDE_TITLE" val="Cảm ơ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UID" val="{9443049F-0A4B-4599-B917-303D66930F06}:285"/>
  <p:tag name="ISPRING_PRESENTER_ID" val="{BC07FC8E-2D5A-420F-B694-7C8FEDB477AA}"/>
  <p:tag name="GENSWF_ADVANCE_TIME" val="22.811"/>
  <p:tag name="TIMING" val="|7.06|7.157|3.107|3.04"/>
  <p:tag name="ISPRING_SLIDE_ID_2" val="{BD3C5858-118A-43C4-9822-D4AF6D944AD2}"/>
  <p:tag name="GENSWF_SLIDE_TITLE" val="Hướng dẫn sử dụ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UID" val="{051FBD18-FD70-4495-B022-B2D76FFA3C20}:286"/>
  <p:tag name="ISPRING_PRESENTER_ID" val="{BC07FC8E-2D5A-420F-B694-7C8FEDB477AA}"/>
  <p:tag name="GENSWF_ADVANCE_TIME" val="33.255"/>
  <p:tag name="ISPRING_SLIDE_ID_2" val="{523C7A72-8FFB-44DF-8286-0C188C204D3A}"/>
  <p:tag name="GENSWF_SLIDE_TITLE" val="Thao tác bài tập tương tá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D385A70-512B-4026-8C3C-CC2A526F2612}:289"/>
  <p:tag name="GENSWF_ADVANCE_TIME" val="5.000"/>
  <p:tag name="ISPRING_CUSTOM_TIMING_USED" val="1"/>
  <p:tag name="ISPRING_SLIDE_INDENT_LEVEL" val="0"/>
  <p:tag name="ISPRING_PRESENTER_ID" val="{BC07FC8E-2D5A-420F-B694-7C8FEDB477AA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e-LEARNING\B8  Dấu hiệu chia hết cho 2, cho 5\quiz\quiz1.quiz"/>
  <p:tag name="ISPRING_QUIZ_RELATIVE_PATH" val="B8  Dấu hiệu chia hết cho 2, cho 5\quiz\quiz1.quiz"/>
  <p:tag name="ISPRING_SLIDE_ID_2" val="{1E0AA2EE-60DF-4CCB-B870-016CA1D0209D}"/>
  <p:tag name="GENSWF_SLIDE_TITLE" val="Kiểm tra bài cũ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D42F660-EBFA-415B-8DE4-5FBA0C2B0D20}:257"/>
  <p:tag name="ISPRING_CUSTOM_TIMING_USED" val="1"/>
  <p:tag name="ISPRING_SLIDE_INDENT_LEVEL" val="0"/>
  <p:tag name="ISPRING_PRESENTER_ID" val="{BC07FC8E-2D5A-420F-B694-7C8FEDB477AA}"/>
  <p:tag name="GENSWF_ADVANCE_TIME" val="68.458"/>
  <p:tag name="TIMING" val="|1.862|17.407"/>
  <p:tag name="ISPRING_SLIDE_ID_2" val="{845F2BA1-34BC-4CF9-B8E6-F703DBFD7E65}"/>
  <p:tag name="GENSWF_SLIDE_TITLE" val="Khởi độ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</TotalTime>
  <Words>907</Words>
  <Application>Microsoft Office PowerPoint</Application>
  <PresentationFormat>Widescreen</PresentationFormat>
  <Paragraphs>118</Paragraphs>
  <Slides>29</Slides>
  <Notes>29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宋体</vt:lpstr>
      <vt:lpstr>Arial</vt:lpstr>
      <vt:lpstr>Calibri</vt:lpstr>
      <vt:lpstr>Cambria Math</vt:lpstr>
      <vt:lpstr>Segoe UI</vt:lpstr>
      <vt:lpstr>Segoe UI Black</vt:lpstr>
      <vt:lpstr>Segoe UI Semibold</vt:lpstr>
      <vt:lpstr>Times New Roman</vt:lpstr>
      <vt:lpstr>义启嘟嘟体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8 Dấu hiệu chia hết cho 2, cho 5 333</dc:title>
  <dc:creator>Admin</dc:creator>
  <cp:lastModifiedBy>MyPC</cp:lastModifiedBy>
  <cp:revision>307</cp:revision>
  <dcterms:created xsi:type="dcterms:W3CDTF">2021-08-12T10:20:39Z</dcterms:created>
  <dcterms:modified xsi:type="dcterms:W3CDTF">2022-10-19T02:12:13Z</dcterms:modified>
</cp:coreProperties>
</file>